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50406300" cy="36004500"/>
  <p:notesSz cx="7099300" cy="10234613"/>
  <p:defaultTextStyle>
    <a:defPPr>
      <a:defRPr lang="es-ES"/>
    </a:defPPr>
    <a:lvl1pPr marL="0" algn="l" defTabSz="3496428" rtl="0" eaLnBrk="1" latinLnBrk="0" hangingPunct="1">
      <a:defRPr sz="6900" kern="1200">
        <a:solidFill>
          <a:schemeClr val="tx1"/>
        </a:solidFill>
        <a:latin typeface="+mn-lt"/>
        <a:ea typeface="+mn-ea"/>
        <a:cs typeface="+mn-cs"/>
      </a:defRPr>
    </a:lvl1pPr>
    <a:lvl2pPr marL="1748216" algn="l" defTabSz="3496428" rtl="0" eaLnBrk="1" latinLnBrk="0" hangingPunct="1">
      <a:defRPr sz="6900" kern="1200">
        <a:solidFill>
          <a:schemeClr val="tx1"/>
        </a:solidFill>
        <a:latin typeface="+mn-lt"/>
        <a:ea typeface="+mn-ea"/>
        <a:cs typeface="+mn-cs"/>
      </a:defRPr>
    </a:lvl2pPr>
    <a:lvl3pPr marL="3496428" algn="l" defTabSz="3496428" rtl="0" eaLnBrk="1" latinLnBrk="0" hangingPunct="1">
      <a:defRPr sz="6900" kern="1200">
        <a:solidFill>
          <a:schemeClr val="tx1"/>
        </a:solidFill>
        <a:latin typeface="+mn-lt"/>
        <a:ea typeface="+mn-ea"/>
        <a:cs typeface="+mn-cs"/>
      </a:defRPr>
    </a:lvl3pPr>
    <a:lvl4pPr marL="5244645" algn="l" defTabSz="3496428" rtl="0" eaLnBrk="1" latinLnBrk="0" hangingPunct="1">
      <a:defRPr sz="6900" kern="1200">
        <a:solidFill>
          <a:schemeClr val="tx1"/>
        </a:solidFill>
        <a:latin typeface="+mn-lt"/>
        <a:ea typeface="+mn-ea"/>
        <a:cs typeface="+mn-cs"/>
      </a:defRPr>
    </a:lvl4pPr>
    <a:lvl5pPr marL="6992861" algn="l" defTabSz="3496428" rtl="0" eaLnBrk="1" latinLnBrk="0" hangingPunct="1">
      <a:defRPr sz="6900" kern="1200">
        <a:solidFill>
          <a:schemeClr val="tx1"/>
        </a:solidFill>
        <a:latin typeface="+mn-lt"/>
        <a:ea typeface="+mn-ea"/>
        <a:cs typeface="+mn-cs"/>
      </a:defRPr>
    </a:lvl5pPr>
    <a:lvl6pPr marL="8741077" algn="l" defTabSz="3496428" rtl="0" eaLnBrk="1" latinLnBrk="0" hangingPunct="1">
      <a:defRPr sz="6900" kern="1200">
        <a:solidFill>
          <a:schemeClr val="tx1"/>
        </a:solidFill>
        <a:latin typeface="+mn-lt"/>
        <a:ea typeface="+mn-ea"/>
        <a:cs typeface="+mn-cs"/>
      </a:defRPr>
    </a:lvl6pPr>
    <a:lvl7pPr marL="10489289" algn="l" defTabSz="3496428" rtl="0" eaLnBrk="1" latinLnBrk="0" hangingPunct="1">
      <a:defRPr sz="6900" kern="1200">
        <a:solidFill>
          <a:schemeClr val="tx1"/>
        </a:solidFill>
        <a:latin typeface="+mn-lt"/>
        <a:ea typeface="+mn-ea"/>
        <a:cs typeface="+mn-cs"/>
      </a:defRPr>
    </a:lvl7pPr>
    <a:lvl8pPr marL="12237505" algn="l" defTabSz="3496428" rtl="0" eaLnBrk="1" latinLnBrk="0" hangingPunct="1">
      <a:defRPr sz="6900" kern="1200">
        <a:solidFill>
          <a:schemeClr val="tx1"/>
        </a:solidFill>
        <a:latin typeface="+mn-lt"/>
        <a:ea typeface="+mn-ea"/>
        <a:cs typeface="+mn-cs"/>
      </a:defRPr>
    </a:lvl8pPr>
    <a:lvl9pPr marL="13985721" algn="l" defTabSz="3496428" rtl="0" eaLnBrk="1" latinLnBrk="0" hangingPunct="1">
      <a:defRPr sz="69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us" initials="J"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EEAA"/>
    <a:srgbClr val="FFFF99"/>
    <a:srgbClr val="FFD54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20" d="100"/>
          <a:sy n="20" d="100"/>
        </p:scale>
        <p:origin x="-684" y="-222"/>
      </p:cViewPr>
      <p:guideLst>
        <p:guide orient="horz" pos="11340"/>
        <p:guide pos="1587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3780472" y="11184738"/>
            <a:ext cx="42845356" cy="7717630"/>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7560947" y="20402553"/>
            <a:ext cx="35284410" cy="9201149"/>
          </a:xfrm>
        </p:spPr>
        <p:txBody>
          <a:bodyPr/>
          <a:lstStyle>
            <a:lvl1pPr marL="0" indent="0" algn="ctr">
              <a:buNone/>
              <a:defRPr>
                <a:solidFill>
                  <a:schemeClr val="tx1">
                    <a:tint val="75000"/>
                  </a:schemeClr>
                </a:solidFill>
              </a:defRPr>
            </a:lvl1pPr>
            <a:lvl2pPr marL="1748216" indent="0" algn="ctr">
              <a:buNone/>
              <a:defRPr>
                <a:solidFill>
                  <a:schemeClr val="tx1">
                    <a:tint val="75000"/>
                  </a:schemeClr>
                </a:solidFill>
              </a:defRPr>
            </a:lvl2pPr>
            <a:lvl3pPr marL="3496428" indent="0" algn="ctr">
              <a:buNone/>
              <a:defRPr>
                <a:solidFill>
                  <a:schemeClr val="tx1">
                    <a:tint val="75000"/>
                  </a:schemeClr>
                </a:solidFill>
              </a:defRPr>
            </a:lvl3pPr>
            <a:lvl4pPr marL="5244645" indent="0" algn="ctr">
              <a:buNone/>
              <a:defRPr>
                <a:solidFill>
                  <a:schemeClr val="tx1">
                    <a:tint val="75000"/>
                  </a:schemeClr>
                </a:solidFill>
              </a:defRPr>
            </a:lvl4pPr>
            <a:lvl5pPr marL="6992861" indent="0" algn="ctr">
              <a:buNone/>
              <a:defRPr>
                <a:solidFill>
                  <a:schemeClr val="tx1">
                    <a:tint val="75000"/>
                  </a:schemeClr>
                </a:solidFill>
              </a:defRPr>
            </a:lvl5pPr>
            <a:lvl6pPr marL="8741077" indent="0" algn="ctr">
              <a:buNone/>
              <a:defRPr>
                <a:solidFill>
                  <a:schemeClr val="tx1">
                    <a:tint val="75000"/>
                  </a:schemeClr>
                </a:solidFill>
              </a:defRPr>
            </a:lvl6pPr>
            <a:lvl7pPr marL="10489289" indent="0" algn="ctr">
              <a:buNone/>
              <a:defRPr>
                <a:solidFill>
                  <a:schemeClr val="tx1">
                    <a:tint val="75000"/>
                  </a:schemeClr>
                </a:solidFill>
              </a:defRPr>
            </a:lvl7pPr>
            <a:lvl8pPr marL="12237505" indent="0" algn="ctr">
              <a:buNone/>
              <a:defRPr>
                <a:solidFill>
                  <a:schemeClr val="tx1">
                    <a:tint val="75000"/>
                  </a:schemeClr>
                </a:solidFill>
              </a:defRPr>
            </a:lvl8pPr>
            <a:lvl9pPr marL="13985721"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33E4D1F-DBEB-480A-88DE-068E25437151}" type="datetimeFigureOut">
              <a:rPr lang="es-ES" smtClean="0"/>
              <a:pPr/>
              <a:t>29/04/2011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66FE10-443E-4B59-913A-9E170146C195}"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33E4D1F-DBEB-480A-88DE-068E25437151}" type="datetimeFigureOut">
              <a:rPr lang="es-ES" smtClean="0"/>
              <a:pPr/>
              <a:t>29/04/2011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66FE10-443E-4B59-913A-9E170146C19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6544569" y="1441855"/>
            <a:ext cx="11341418" cy="3072050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520314" y="1441855"/>
            <a:ext cx="33184148" cy="307205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33E4D1F-DBEB-480A-88DE-068E25437151}" type="datetimeFigureOut">
              <a:rPr lang="es-ES" smtClean="0"/>
              <a:pPr/>
              <a:t>29/04/2011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66FE10-443E-4B59-913A-9E170146C19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33E4D1F-DBEB-480A-88DE-068E25437151}" type="datetimeFigureOut">
              <a:rPr lang="es-ES" smtClean="0"/>
              <a:pPr/>
              <a:t>29/04/2011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66FE10-443E-4B59-913A-9E170146C19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3981752" y="23136229"/>
            <a:ext cx="42845356" cy="7150895"/>
          </a:xfrm>
        </p:spPr>
        <p:txBody>
          <a:bodyPr anchor="t"/>
          <a:lstStyle>
            <a:lvl1pPr algn="l">
              <a:defRPr sz="153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981752" y="15260248"/>
            <a:ext cx="42845356" cy="7875983"/>
          </a:xfrm>
        </p:spPr>
        <p:txBody>
          <a:bodyPr anchor="b"/>
          <a:lstStyle>
            <a:lvl1pPr marL="0" indent="0">
              <a:buNone/>
              <a:defRPr sz="7700">
                <a:solidFill>
                  <a:schemeClr val="tx1">
                    <a:tint val="75000"/>
                  </a:schemeClr>
                </a:solidFill>
              </a:defRPr>
            </a:lvl1pPr>
            <a:lvl2pPr marL="1748216" indent="0">
              <a:buNone/>
              <a:defRPr sz="6900">
                <a:solidFill>
                  <a:schemeClr val="tx1">
                    <a:tint val="75000"/>
                  </a:schemeClr>
                </a:solidFill>
              </a:defRPr>
            </a:lvl2pPr>
            <a:lvl3pPr marL="3496428" indent="0">
              <a:buNone/>
              <a:defRPr sz="6200">
                <a:solidFill>
                  <a:schemeClr val="tx1">
                    <a:tint val="75000"/>
                  </a:schemeClr>
                </a:solidFill>
              </a:defRPr>
            </a:lvl3pPr>
            <a:lvl4pPr marL="5244645" indent="0">
              <a:buNone/>
              <a:defRPr sz="5500">
                <a:solidFill>
                  <a:schemeClr val="tx1">
                    <a:tint val="75000"/>
                  </a:schemeClr>
                </a:solidFill>
              </a:defRPr>
            </a:lvl4pPr>
            <a:lvl5pPr marL="6992861" indent="0">
              <a:buNone/>
              <a:defRPr sz="5500">
                <a:solidFill>
                  <a:schemeClr val="tx1">
                    <a:tint val="75000"/>
                  </a:schemeClr>
                </a:solidFill>
              </a:defRPr>
            </a:lvl5pPr>
            <a:lvl6pPr marL="8741077" indent="0">
              <a:buNone/>
              <a:defRPr sz="5500">
                <a:solidFill>
                  <a:schemeClr val="tx1">
                    <a:tint val="75000"/>
                  </a:schemeClr>
                </a:solidFill>
              </a:defRPr>
            </a:lvl6pPr>
            <a:lvl7pPr marL="10489289" indent="0">
              <a:buNone/>
              <a:defRPr sz="5500">
                <a:solidFill>
                  <a:schemeClr val="tx1">
                    <a:tint val="75000"/>
                  </a:schemeClr>
                </a:solidFill>
              </a:defRPr>
            </a:lvl7pPr>
            <a:lvl8pPr marL="12237505" indent="0">
              <a:buNone/>
              <a:defRPr sz="5500">
                <a:solidFill>
                  <a:schemeClr val="tx1">
                    <a:tint val="75000"/>
                  </a:schemeClr>
                </a:solidFill>
              </a:defRPr>
            </a:lvl8pPr>
            <a:lvl9pPr marL="13985721" indent="0">
              <a:buNone/>
              <a:defRPr sz="55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33E4D1F-DBEB-480A-88DE-068E25437151}" type="datetimeFigureOut">
              <a:rPr lang="es-ES" smtClean="0"/>
              <a:pPr/>
              <a:t>29/04/2011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66FE10-443E-4B59-913A-9E170146C195}"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520317" y="8401055"/>
            <a:ext cx="22262782" cy="23761305"/>
          </a:xfrm>
        </p:spPr>
        <p:txBody>
          <a:bodyPr/>
          <a:lstStyle>
            <a:lvl1pPr>
              <a:defRPr sz="10600"/>
            </a:lvl1pPr>
            <a:lvl2pPr>
              <a:defRPr sz="9100"/>
            </a:lvl2pPr>
            <a:lvl3pPr>
              <a:defRPr sz="7700"/>
            </a:lvl3pPr>
            <a:lvl4pPr>
              <a:defRPr sz="6900"/>
            </a:lvl4pPr>
            <a:lvl5pPr>
              <a:defRPr sz="6900"/>
            </a:lvl5pPr>
            <a:lvl6pPr>
              <a:defRPr sz="6900"/>
            </a:lvl6pPr>
            <a:lvl7pPr>
              <a:defRPr sz="6900"/>
            </a:lvl7pPr>
            <a:lvl8pPr>
              <a:defRPr sz="6900"/>
            </a:lvl8pPr>
            <a:lvl9pPr>
              <a:defRPr sz="6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25623203" y="8401055"/>
            <a:ext cx="22262782" cy="23761305"/>
          </a:xfrm>
        </p:spPr>
        <p:txBody>
          <a:bodyPr/>
          <a:lstStyle>
            <a:lvl1pPr>
              <a:defRPr sz="10600"/>
            </a:lvl1pPr>
            <a:lvl2pPr>
              <a:defRPr sz="9100"/>
            </a:lvl2pPr>
            <a:lvl3pPr>
              <a:defRPr sz="7700"/>
            </a:lvl3pPr>
            <a:lvl4pPr>
              <a:defRPr sz="6900"/>
            </a:lvl4pPr>
            <a:lvl5pPr>
              <a:defRPr sz="6900"/>
            </a:lvl5pPr>
            <a:lvl6pPr>
              <a:defRPr sz="6900"/>
            </a:lvl6pPr>
            <a:lvl7pPr>
              <a:defRPr sz="6900"/>
            </a:lvl7pPr>
            <a:lvl8pPr>
              <a:defRPr sz="6900"/>
            </a:lvl8pPr>
            <a:lvl9pPr>
              <a:defRPr sz="6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33E4D1F-DBEB-480A-88DE-068E25437151}" type="datetimeFigureOut">
              <a:rPr lang="es-ES" smtClean="0"/>
              <a:pPr/>
              <a:t>29/04/2011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A66FE10-443E-4B59-913A-9E170146C19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2520318" y="8059343"/>
            <a:ext cx="22271536" cy="3358752"/>
          </a:xfrm>
        </p:spPr>
        <p:txBody>
          <a:bodyPr anchor="b"/>
          <a:lstStyle>
            <a:lvl1pPr marL="0" indent="0">
              <a:buNone/>
              <a:defRPr sz="9100" b="1"/>
            </a:lvl1pPr>
            <a:lvl2pPr marL="1748216" indent="0">
              <a:buNone/>
              <a:defRPr sz="7700" b="1"/>
            </a:lvl2pPr>
            <a:lvl3pPr marL="3496428" indent="0">
              <a:buNone/>
              <a:defRPr sz="6900" b="1"/>
            </a:lvl3pPr>
            <a:lvl4pPr marL="5244645" indent="0">
              <a:buNone/>
              <a:defRPr sz="6200" b="1"/>
            </a:lvl4pPr>
            <a:lvl5pPr marL="6992861" indent="0">
              <a:buNone/>
              <a:defRPr sz="6200" b="1"/>
            </a:lvl5pPr>
            <a:lvl6pPr marL="8741077" indent="0">
              <a:buNone/>
              <a:defRPr sz="6200" b="1"/>
            </a:lvl6pPr>
            <a:lvl7pPr marL="10489289" indent="0">
              <a:buNone/>
              <a:defRPr sz="6200" b="1"/>
            </a:lvl7pPr>
            <a:lvl8pPr marL="12237505" indent="0">
              <a:buNone/>
              <a:defRPr sz="6200" b="1"/>
            </a:lvl8pPr>
            <a:lvl9pPr marL="13985721" indent="0">
              <a:buNone/>
              <a:defRPr sz="62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2520318" y="11418093"/>
            <a:ext cx="22271536" cy="20744262"/>
          </a:xfrm>
        </p:spPr>
        <p:txBody>
          <a:bodyPr/>
          <a:lstStyle>
            <a:lvl1pPr>
              <a:defRPr sz="9100"/>
            </a:lvl1pPr>
            <a:lvl2pPr>
              <a:defRPr sz="7700"/>
            </a:lvl2pPr>
            <a:lvl3pPr>
              <a:defRPr sz="6900"/>
            </a:lvl3pPr>
            <a:lvl4pPr>
              <a:defRPr sz="6200"/>
            </a:lvl4pPr>
            <a:lvl5pPr>
              <a:defRPr sz="6200"/>
            </a:lvl5pPr>
            <a:lvl6pPr>
              <a:defRPr sz="6200"/>
            </a:lvl6pPr>
            <a:lvl7pPr>
              <a:defRPr sz="6200"/>
            </a:lvl7pPr>
            <a:lvl8pPr>
              <a:defRPr sz="6200"/>
            </a:lvl8pPr>
            <a:lvl9pPr>
              <a:defRPr sz="6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25605707" y="8059343"/>
            <a:ext cx="22280282" cy="3358752"/>
          </a:xfrm>
        </p:spPr>
        <p:txBody>
          <a:bodyPr anchor="b"/>
          <a:lstStyle>
            <a:lvl1pPr marL="0" indent="0">
              <a:buNone/>
              <a:defRPr sz="9100" b="1"/>
            </a:lvl1pPr>
            <a:lvl2pPr marL="1748216" indent="0">
              <a:buNone/>
              <a:defRPr sz="7700" b="1"/>
            </a:lvl2pPr>
            <a:lvl3pPr marL="3496428" indent="0">
              <a:buNone/>
              <a:defRPr sz="6900" b="1"/>
            </a:lvl3pPr>
            <a:lvl4pPr marL="5244645" indent="0">
              <a:buNone/>
              <a:defRPr sz="6200" b="1"/>
            </a:lvl4pPr>
            <a:lvl5pPr marL="6992861" indent="0">
              <a:buNone/>
              <a:defRPr sz="6200" b="1"/>
            </a:lvl5pPr>
            <a:lvl6pPr marL="8741077" indent="0">
              <a:buNone/>
              <a:defRPr sz="6200" b="1"/>
            </a:lvl6pPr>
            <a:lvl7pPr marL="10489289" indent="0">
              <a:buNone/>
              <a:defRPr sz="6200" b="1"/>
            </a:lvl7pPr>
            <a:lvl8pPr marL="12237505" indent="0">
              <a:buNone/>
              <a:defRPr sz="6200" b="1"/>
            </a:lvl8pPr>
            <a:lvl9pPr marL="13985721" indent="0">
              <a:buNone/>
              <a:defRPr sz="62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25605707" y="11418093"/>
            <a:ext cx="22280282" cy="20744262"/>
          </a:xfrm>
        </p:spPr>
        <p:txBody>
          <a:bodyPr/>
          <a:lstStyle>
            <a:lvl1pPr>
              <a:defRPr sz="9100"/>
            </a:lvl1pPr>
            <a:lvl2pPr>
              <a:defRPr sz="7700"/>
            </a:lvl2pPr>
            <a:lvl3pPr>
              <a:defRPr sz="6900"/>
            </a:lvl3pPr>
            <a:lvl4pPr>
              <a:defRPr sz="6200"/>
            </a:lvl4pPr>
            <a:lvl5pPr>
              <a:defRPr sz="6200"/>
            </a:lvl5pPr>
            <a:lvl6pPr>
              <a:defRPr sz="6200"/>
            </a:lvl6pPr>
            <a:lvl7pPr>
              <a:defRPr sz="6200"/>
            </a:lvl7pPr>
            <a:lvl8pPr>
              <a:defRPr sz="6200"/>
            </a:lvl8pPr>
            <a:lvl9pPr>
              <a:defRPr sz="6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33E4D1F-DBEB-480A-88DE-068E25437151}" type="datetimeFigureOut">
              <a:rPr lang="es-ES" smtClean="0"/>
              <a:pPr/>
              <a:t>29/04/2011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A66FE10-443E-4B59-913A-9E170146C19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33E4D1F-DBEB-480A-88DE-068E25437151}" type="datetimeFigureOut">
              <a:rPr lang="es-ES" smtClean="0"/>
              <a:pPr/>
              <a:t>29/04/2011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A66FE10-443E-4B59-913A-9E170146C19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33E4D1F-DBEB-480A-88DE-068E25437151}" type="datetimeFigureOut">
              <a:rPr lang="es-ES" smtClean="0"/>
              <a:pPr/>
              <a:t>29/04/2011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A66FE10-443E-4B59-913A-9E170146C19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20318" y="1433512"/>
            <a:ext cx="16583328" cy="6100764"/>
          </a:xfrm>
        </p:spPr>
        <p:txBody>
          <a:bodyPr anchor="b"/>
          <a:lstStyle>
            <a:lvl1pPr algn="l">
              <a:defRPr sz="77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19707471" y="1433519"/>
            <a:ext cx="28178526" cy="30728841"/>
          </a:xfrm>
        </p:spPr>
        <p:txBody>
          <a:bodyPr/>
          <a:lstStyle>
            <a:lvl1pPr>
              <a:defRPr sz="12000"/>
            </a:lvl1pPr>
            <a:lvl2pPr>
              <a:defRPr sz="10600"/>
            </a:lvl2pPr>
            <a:lvl3pPr>
              <a:defRPr sz="9100"/>
            </a:lvl3pPr>
            <a:lvl4pPr>
              <a:defRPr sz="7700"/>
            </a:lvl4pPr>
            <a:lvl5pPr>
              <a:defRPr sz="7700"/>
            </a:lvl5pPr>
            <a:lvl6pPr>
              <a:defRPr sz="7700"/>
            </a:lvl6pPr>
            <a:lvl7pPr>
              <a:defRPr sz="7700"/>
            </a:lvl7pPr>
            <a:lvl8pPr>
              <a:defRPr sz="7700"/>
            </a:lvl8pPr>
            <a:lvl9pPr>
              <a:defRPr sz="7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2520318" y="7534279"/>
            <a:ext cx="16583328" cy="24628081"/>
          </a:xfrm>
        </p:spPr>
        <p:txBody>
          <a:bodyPr/>
          <a:lstStyle>
            <a:lvl1pPr marL="0" indent="0">
              <a:buNone/>
              <a:defRPr sz="5500"/>
            </a:lvl1pPr>
            <a:lvl2pPr marL="1748216" indent="0">
              <a:buNone/>
              <a:defRPr sz="4700"/>
            </a:lvl2pPr>
            <a:lvl3pPr marL="3496428" indent="0">
              <a:buNone/>
              <a:defRPr sz="3700"/>
            </a:lvl3pPr>
            <a:lvl4pPr marL="5244645" indent="0">
              <a:buNone/>
              <a:defRPr sz="3300"/>
            </a:lvl4pPr>
            <a:lvl5pPr marL="6992861" indent="0">
              <a:buNone/>
              <a:defRPr sz="3300"/>
            </a:lvl5pPr>
            <a:lvl6pPr marL="8741077" indent="0">
              <a:buNone/>
              <a:defRPr sz="3300"/>
            </a:lvl6pPr>
            <a:lvl7pPr marL="10489289" indent="0">
              <a:buNone/>
              <a:defRPr sz="3300"/>
            </a:lvl7pPr>
            <a:lvl8pPr marL="12237505" indent="0">
              <a:buNone/>
              <a:defRPr sz="3300"/>
            </a:lvl8pPr>
            <a:lvl9pPr marL="13985721" indent="0">
              <a:buNone/>
              <a:defRPr sz="33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33E4D1F-DBEB-480A-88DE-068E25437151}" type="datetimeFigureOut">
              <a:rPr lang="es-ES" smtClean="0"/>
              <a:pPr/>
              <a:t>29/04/2011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A66FE10-443E-4B59-913A-9E170146C19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879988" y="25203150"/>
            <a:ext cx="30243780" cy="2975376"/>
          </a:xfrm>
        </p:spPr>
        <p:txBody>
          <a:bodyPr anchor="b"/>
          <a:lstStyle>
            <a:lvl1pPr algn="l">
              <a:defRPr sz="77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9879988" y="3217071"/>
            <a:ext cx="30243780" cy="21602700"/>
          </a:xfrm>
        </p:spPr>
        <p:txBody>
          <a:bodyPr/>
          <a:lstStyle>
            <a:lvl1pPr marL="0" indent="0">
              <a:buNone/>
              <a:defRPr sz="12000"/>
            </a:lvl1pPr>
            <a:lvl2pPr marL="1748216" indent="0">
              <a:buNone/>
              <a:defRPr sz="10600"/>
            </a:lvl2pPr>
            <a:lvl3pPr marL="3496428" indent="0">
              <a:buNone/>
              <a:defRPr sz="9100"/>
            </a:lvl3pPr>
            <a:lvl4pPr marL="5244645" indent="0">
              <a:buNone/>
              <a:defRPr sz="7700"/>
            </a:lvl4pPr>
            <a:lvl5pPr marL="6992861" indent="0">
              <a:buNone/>
              <a:defRPr sz="7700"/>
            </a:lvl5pPr>
            <a:lvl6pPr marL="8741077" indent="0">
              <a:buNone/>
              <a:defRPr sz="7700"/>
            </a:lvl6pPr>
            <a:lvl7pPr marL="10489289" indent="0">
              <a:buNone/>
              <a:defRPr sz="7700"/>
            </a:lvl7pPr>
            <a:lvl8pPr marL="12237505" indent="0">
              <a:buNone/>
              <a:defRPr sz="7700"/>
            </a:lvl8pPr>
            <a:lvl9pPr marL="13985721" indent="0">
              <a:buNone/>
              <a:defRPr sz="7700"/>
            </a:lvl9pPr>
          </a:lstStyle>
          <a:p>
            <a:endParaRPr lang="es-ES"/>
          </a:p>
        </p:txBody>
      </p:sp>
      <p:sp>
        <p:nvSpPr>
          <p:cNvPr id="4" name="3 Marcador de texto"/>
          <p:cNvSpPr>
            <a:spLocks noGrp="1"/>
          </p:cNvSpPr>
          <p:nvPr>
            <p:ph type="body" sz="half" idx="2"/>
          </p:nvPr>
        </p:nvSpPr>
        <p:spPr>
          <a:xfrm>
            <a:off x="9879988" y="28178524"/>
            <a:ext cx="30243780" cy="4225528"/>
          </a:xfrm>
        </p:spPr>
        <p:txBody>
          <a:bodyPr/>
          <a:lstStyle>
            <a:lvl1pPr marL="0" indent="0">
              <a:buNone/>
              <a:defRPr sz="5500"/>
            </a:lvl1pPr>
            <a:lvl2pPr marL="1748216" indent="0">
              <a:buNone/>
              <a:defRPr sz="4700"/>
            </a:lvl2pPr>
            <a:lvl3pPr marL="3496428" indent="0">
              <a:buNone/>
              <a:defRPr sz="3700"/>
            </a:lvl3pPr>
            <a:lvl4pPr marL="5244645" indent="0">
              <a:buNone/>
              <a:defRPr sz="3300"/>
            </a:lvl4pPr>
            <a:lvl5pPr marL="6992861" indent="0">
              <a:buNone/>
              <a:defRPr sz="3300"/>
            </a:lvl5pPr>
            <a:lvl6pPr marL="8741077" indent="0">
              <a:buNone/>
              <a:defRPr sz="3300"/>
            </a:lvl6pPr>
            <a:lvl7pPr marL="10489289" indent="0">
              <a:buNone/>
              <a:defRPr sz="3300"/>
            </a:lvl7pPr>
            <a:lvl8pPr marL="12237505" indent="0">
              <a:buNone/>
              <a:defRPr sz="3300"/>
            </a:lvl8pPr>
            <a:lvl9pPr marL="13985721" indent="0">
              <a:buNone/>
              <a:defRPr sz="33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33E4D1F-DBEB-480A-88DE-068E25437151}" type="datetimeFigureOut">
              <a:rPr lang="es-ES" smtClean="0"/>
              <a:pPr/>
              <a:t>29/04/2011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A66FE10-443E-4B59-913A-9E170146C195}"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2520317" y="1441848"/>
            <a:ext cx="45365670" cy="6000750"/>
          </a:xfrm>
          <a:prstGeom prst="rect">
            <a:avLst/>
          </a:prstGeom>
        </p:spPr>
        <p:txBody>
          <a:bodyPr vert="horz" lIns="349644" tIns="174822" rIns="349644" bIns="174822"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2520317" y="8401055"/>
            <a:ext cx="45365670" cy="23761305"/>
          </a:xfrm>
          <a:prstGeom prst="rect">
            <a:avLst/>
          </a:prstGeom>
        </p:spPr>
        <p:txBody>
          <a:bodyPr vert="horz" lIns="349644" tIns="174822" rIns="349644" bIns="174822"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2520317" y="33370842"/>
            <a:ext cx="11761470" cy="1916907"/>
          </a:xfrm>
          <a:prstGeom prst="rect">
            <a:avLst/>
          </a:prstGeom>
        </p:spPr>
        <p:txBody>
          <a:bodyPr vert="horz" lIns="349644" tIns="174822" rIns="349644" bIns="174822" rtlCol="0" anchor="ctr"/>
          <a:lstStyle>
            <a:lvl1pPr algn="l">
              <a:defRPr sz="4700">
                <a:solidFill>
                  <a:schemeClr val="tx1">
                    <a:tint val="75000"/>
                  </a:schemeClr>
                </a:solidFill>
              </a:defRPr>
            </a:lvl1pPr>
          </a:lstStyle>
          <a:p>
            <a:fld id="{E33E4D1F-DBEB-480A-88DE-068E25437151}" type="datetimeFigureOut">
              <a:rPr lang="es-ES" smtClean="0"/>
              <a:pPr/>
              <a:t>29/04/2011</a:t>
            </a:fld>
            <a:endParaRPr lang="es-ES"/>
          </a:p>
        </p:txBody>
      </p:sp>
      <p:sp>
        <p:nvSpPr>
          <p:cNvPr id="5" name="4 Marcador de pie de página"/>
          <p:cNvSpPr>
            <a:spLocks noGrp="1"/>
          </p:cNvSpPr>
          <p:nvPr>
            <p:ph type="ftr" sz="quarter" idx="3"/>
          </p:nvPr>
        </p:nvSpPr>
        <p:spPr>
          <a:xfrm>
            <a:off x="17222152" y="33370842"/>
            <a:ext cx="15961996" cy="1916907"/>
          </a:xfrm>
          <a:prstGeom prst="rect">
            <a:avLst/>
          </a:prstGeom>
        </p:spPr>
        <p:txBody>
          <a:bodyPr vert="horz" lIns="349644" tIns="174822" rIns="349644" bIns="174822" rtlCol="0" anchor="ctr"/>
          <a:lstStyle>
            <a:lvl1pPr algn="ctr">
              <a:defRPr sz="47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36124517" y="33370842"/>
            <a:ext cx="11761470" cy="1916907"/>
          </a:xfrm>
          <a:prstGeom prst="rect">
            <a:avLst/>
          </a:prstGeom>
        </p:spPr>
        <p:txBody>
          <a:bodyPr vert="horz" lIns="349644" tIns="174822" rIns="349644" bIns="174822" rtlCol="0" anchor="ctr"/>
          <a:lstStyle>
            <a:lvl1pPr algn="r">
              <a:defRPr sz="4700">
                <a:solidFill>
                  <a:schemeClr val="tx1">
                    <a:tint val="75000"/>
                  </a:schemeClr>
                </a:solidFill>
              </a:defRPr>
            </a:lvl1pPr>
          </a:lstStyle>
          <a:p>
            <a:fld id="{9A66FE10-443E-4B59-913A-9E170146C195}"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96428" rtl="0" eaLnBrk="1" latinLnBrk="0" hangingPunct="1">
        <a:spcBef>
          <a:spcPct val="0"/>
        </a:spcBef>
        <a:buNone/>
        <a:defRPr sz="16800" kern="1200">
          <a:solidFill>
            <a:schemeClr val="tx1"/>
          </a:solidFill>
          <a:latin typeface="+mj-lt"/>
          <a:ea typeface="+mj-ea"/>
          <a:cs typeface="+mj-cs"/>
        </a:defRPr>
      </a:lvl1pPr>
    </p:titleStyle>
    <p:bodyStyle>
      <a:lvl1pPr marL="1311161" indent="-1311161" algn="l" defTabSz="3496428" rtl="0" eaLnBrk="1" latinLnBrk="0" hangingPunct="1">
        <a:spcBef>
          <a:spcPct val="20000"/>
        </a:spcBef>
        <a:buFont typeface="Arial" pitchFamily="34" charset="0"/>
        <a:buChar char="•"/>
        <a:defRPr sz="12000" kern="1200">
          <a:solidFill>
            <a:schemeClr val="tx1"/>
          </a:solidFill>
          <a:latin typeface="+mn-lt"/>
          <a:ea typeface="+mn-ea"/>
          <a:cs typeface="+mn-cs"/>
        </a:defRPr>
      </a:lvl1pPr>
      <a:lvl2pPr marL="2840848" indent="-1092635" algn="l" defTabSz="3496428" rtl="0" eaLnBrk="1" latinLnBrk="0" hangingPunct="1">
        <a:spcBef>
          <a:spcPct val="20000"/>
        </a:spcBef>
        <a:buFont typeface="Arial" pitchFamily="34" charset="0"/>
        <a:buChar char="–"/>
        <a:defRPr sz="10600" kern="1200">
          <a:solidFill>
            <a:schemeClr val="tx1"/>
          </a:solidFill>
          <a:latin typeface="+mn-lt"/>
          <a:ea typeface="+mn-ea"/>
          <a:cs typeface="+mn-cs"/>
        </a:defRPr>
      </a:lvl2pPr>
      <a:lvl3pPr marL="4370538" indent="-874106" algn="l" defTabSz="3496428" rtl="0" eaLnBrk="1" latinLnBrk="0" hangingPunct="1">
        <a:spcBef>
          <a:spcPct val="20000"/>
        </a:spcBef>
        <a:buFont typeface="Arial" pitchFamily="34" charset="0"/>
        <a:buChar char="•"/>
        <a:defRPr sz="9100" kern="1200">
          <a:solidFill>
            <a:schemeClr val="tx1"/>
          </a:solidFill>
          <a:latin typeface="+mn-lt"/>
          <a:ea typeface="+mn-ea"/>
          <a:cs typeface="+mn-cs"/>
        </a:defRPr>
      </a:lvl3pPr>
      <a:lvl4pPr marL="6118751" indent="-874106" algn="l" defTabSz="3496428" rtl="0" eaLnBrk="1" latinLnBrk="0" hangingPunct="1">
        <a:spcBef>
          <a:spcPct val="20000"/>
        </a:spcBef>
        <a:buFont typeface="Arial" pitchFamily="34" charset="0"/>
        <a:buChar char="–"/>
        <a:defRPr sz="7700" kern="1200">
          <a:solidFill>
            <a:schemeClr val="tx1"/>
          </a:solidFill>
          <a:latin typeface="+mn-lt"/>
          <a:ea typeface="+mn-ea"/>
          <a:cs typeface="+mn-cs"/>
        </a:defRPr>
      </a:lvl4pPr>
      <a:lvl5pPr marL="7866967" indent="-874106" algn="l" defTabSz="3496428" rtl="0" eaLnBrk="1" latinLnBrk="0" hangingPunct="1">
        <a:spcBef>
          <a:spcPct val="20000"/>
        </a:spcBef>
        <a:buFont typeface="Arial" pitchFamily="34" charset="0"/>
        <a:buChar char="»"/>
        <a:defRPr sz="7700" kern="1200">
          <a:solidFill>
            <a:schemeClr val="tx1"/>
          </a:solidFill>
          <a:latin typeface="+mn-lt"/>
          <a:ea typeface="+mn-ea"/>
          <a:cs typeface="+mn-cs"/>
        </a:defRPr>
      </a:lvl5pPr>
      <a:lvl6pPr marL="9615183" indent="-874106" algn="l" defTabSz="3496428"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63399" indent="-874106" algn="l" defTabSz="3496428"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11611" indent="-874106" algn="l" defTabSz="3496428"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59827" indent="-874106" algn="l" defTabSz="3496428" rtl="0" eaLnBrk="1" latinLnBrk="0" hangingPunct="1">
        <a:spcBef>
          <a:spcPct val="20000"/>
        </a:spcBef>
        <a:buFont typeface="Arial" pitchFamily="34" charset="0"/>
        <a:buChar char="•"/>
        <a:defRPr sz="7700" kern="1200">
          <a:solidFill>
            <a:schemeClr val="tx1"/>
          </a:solidFill>
          <a:latin typeface="+mn-lt"/>
          <a:ea typeface="+mn-ea"/>
          <a:cs typeface="+mn-cs"/>
        </a:defRPr>
      </a:lvl9pPr>
    </p:bodyStyle>
    <p:otherStyle>
      <a:defPPr>
        <a:defRPr lang="es-ES"/>
      </a:defPPr>
      <a:lvl1pPr marL="0" algn="l" defTabSz="3496428" rtl="0" eaLnBrk="1" latinLnBrk="0" hangingPunct="1">
        <a:defRPr sz="6900" kern="1200">
          <a:solidFill>
            <a:schemeClr val="tx1"/>
          </a:solidFill>
          <a:latin typeface="+mn-lt"/>
          <a:ea typeface="+mn-ea"/>
          <a:cs typeface="+mn-cs"/>
        </a:defRPr>
      </a:lvl1pPr>
      <a:lvl2pPr marL="1748216" algn="l" defTabSz="3496428" rtl="0" eaLnBrk="1" latinLnBrk="0" hangingPunct="1">
        <a:defRPr sz="6900" kern="1200">
          <a:solidFill>
            <a:schemeClr val="tx1"/>
          </a:solidFill>
          <a:latin typeface="+mn-lt"/>
          <a:ea typeface="+mn-ea"/>
          <a:cs typeface="+mn-cs"/>
        </a:defRPr>
      </a:lvl2pPr>
      <a:lvl3pPr marL="3496428" algn="l" defTabSz="3496428" rtl="0" eaLnBrk="1" latinLnBrk="0" hangingPunct="1">
        <a:defRPr sz="6900" kern="1200">
          <a:solidFill>
            <a:schemeClr val="tx1"/>
          </a:solidFill>
          <a:latin typeface="+mn-lt"/>
          <a:ea typeface="+mn-ea"/>
          <a:cs typeface="+mn-cs"/>
        </a:defRPr>
      </a:lvl3pPr>
      <a:lvl4pPr marL="5244645" algn="l" defTabSz="3496428" rtl="0" eaLnBrk="1" latinLnBrk="0" hangingPunct="1">
        <a:defRPr sz="6900" kern="1200">
          <a:solidFill>
            <a:schemeClr val="tx1"/>
          </a:solidFill>
          <a:latin typeface="+mn-lt"/>
          <a:ea typeface="+mn-ea"/>
          <a:cs typeface="+mn-cs"/>
        </a:defRPr>
      </a:lvl4pPr>
      <a:lvl5pPr marL="6992861" algn="l" defTabSz="3496428" rtl="0" eaLnBrk="1" latinLnBrk="0" hangingPunct="1">
        <a:defRPr sz="6900" kern="1200">
          <a:solidFill>
            <a:schemeClr val="tx1"/>
          </a:solidFill>
          <a:latin typeface="+mn-lt"/>
          <a:ea typeface="+mn-ea"/>
          <a:cs typeface="+mn-cs"/>
        </a:defRPr>
      </a:lvl5pPr>
      <a:lvl6pPr marL="8741077" algn="l" defTabSz="3496428" rtl="0" eaLnBrk="1" latinLnBrk="0" hangingPunct="1">
        <a:defRPr sz="6900" kern="1200">
          <a:solidFill>
            <a:schemeClr val="tx1"/>
          </a:solidFill>
          <a:latin typeface="+mn-lt"/>
          <a:ea typeface="+mn-ea"/>
          <a:cs typeface="+mn-cs"/>
        </a:defRPr>
      </a:lvl6pPr>
      <a:lvl7pPr marL="10489289" algn="l" defTabSz="3496428" rtl="0" eaLnBrk="1" latinLnBrk="0" hangingPunct="1">
        <a:defRPr sz="6900" kern="1200">
          <a:solidFill>
            <a:schemeClr val="tx1"/>
          </a:solidFill>
          <a:latin typeface="+mn-lt"/>
          <a:ea typeface="+mn-ea"/>
          <a:cs typeface="+mn-cs"/>
        </a:defRPr>
      </a:lvl7pPr>
      <a:lvl8pPr marL="12237505" algn="l" defTabSz="3496428" rtl="0" eaLnBrk="1" latinLnBrk="0" hangingPunct="1">
        <a:defRPr sz="6900" kern="1200">
          <a:solidFill>
            <a:schemeClr val="tx1"/>
          </a:solidFill>
          <a:latin typeface="+mn-lt"/>
          <a:ea typeface="+mn-ea"/>
          <a:cs typeface="+mn-cs"/>
        </a:defRPr>
      </a:lvl8pPr>
      <a:lvl9pPr marL="13985721" algn="l" defTabSz="3496428"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oleObject" Target="../embeddings/oleObject3.bin"/><Relationship Id="rId12"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jpeg"/><Relationship Id="rId5" Type="http://schemas.openxmlformats.org/officeDocument/2006/relationships/oleObject" Target="../embeddings/oleObject1.bin"/><Relationship Id="rId15" Type="http://schemas.openxmlformats.org/officeDocument/2006/relationships/image" Target="../media/image13.png"/><Relationship Id="rId10" Type="http://schemas.openxmlformats.org/officeDocument/2006/relationships/oleObject" Target="../embeddings/oleObject6.bin"/><Relationship Id="rId4" Type="http://schemas.openxmlformats.org/officeDocument/2006/relationships/image" Target="../media/image8.png"/><Relationship Id="rId9" Type="http://schemas.openxmlformats.org/officeDocument/2006/relationships/oleObject" Target="../embeddings/oleObject5.bin"/><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 name="174 Grupo"/>
          <p:cNvGrpSpPr/>
          <p:nvPr/>
        </p:nvGrpSpPr>
        <p:grpSpPr>
          <a:xfrm>
            <a:off x="-85896" y="0"/>
            <a:ext cx="50492200" cy="36096959"/>
            <a:chOff x="-85896" y="0"/>
            <a:chExt cx="50492200" cy="36096959"/>
          </a:xfrm>
        </p:grpSpPr>
        <p:pic>
          <p:nvPicPr>
            <p:cNvPr id="13" name="12 Imagen" descr="Imagen de fondo.jpg"/>
            <p:cNvPicPr>
              <a:picLocks noChangeAspect="1"/>
            </p:cNvPicPr>
            <p:nvPr/>
          </p:nvPicPr>
          <p:blipFill>
            <a:blip r:embed="rId3" cstate="print"/>
            <a:stretch>
              <a:fillRect/>
            </a:stretch>
          </p:blipFill>
          <p:spPr>
            <a:xfrm>
              <a:off x="6351" y="0"/>
              <a:ext cx="50399950" cy="36004500"/>
            </a:xfrm>
            <a:prstGeom prst="rect">
              <a:avLst/>
            </a:prstGeom>
          </p:spPr>
        </p:pic>
        <p:sp>
          <p:nvSpPr>
            <p:cNvPr id="2" name="1 Rectángulo redondeado"/>
            <p:cNvSpPr/>
            <p:nvPr/>
          </p:nvSpPr>
          <p:spPr>
            <a:xfrm>
              <a:off x="1271420" y="4000402"/>
              <a:ext cx="15644922" cy="8143932"/>
            </a:xfrm>
            <a:prstGeom prst="roundRect">
              <a:avLst>
                <a:gd name="adj" fmla="val 9698"/>
              </a:avLst>
            </a:prstGeom>
            <a:solidFill>
              <a:srgbClr val="E8EEAA"/>
            </a:solidFill>
            <a:ln>
              <a:solidFill>
                <a:schemeClr val="bg1"/>
              </a:solidFill>
            </a:ln>
          </p:spPr>
          <p:style>
            <a:lnRef idx="1">
              <a:schemeClr val="accent2"/>
            </a:lnRef>
            <a:fillRef idx="2">
              <a:schemeClr val="accent2"/>
            </a:fillRef>
            <a:effectRef idx="1">
              <a:schemeClr val="accent2"/>
            </a:effectRef>
            <a:fontRef idx="minor">
              <a:schemeClr val="dk1"/>
            </a:fontRef>
          </p:style>
          <p:txBody>
            <a:bodyPr lIns="91409" tIns="45704" rIns="91409" bIns="45704" rtlCol="0" anchor="ctr"/>
            <a:lstStyle/>
            <a:p>
              <a:pPr algn="ctr"/>
              <a:r>
                <a:rPr lang="en-US" sz="4000" b="1" dirty="0" smtClean="0">
                  <a:solidFill>
                    <a:schemeClr val="tx1"/>
                  </a:solidFill>
                  <a:latin typeface="Arial" pitchFamily="34" charset="0"/>
                  <a:cs typeface="Arial" pitchFamily="34" charset="0"/>
                </a:rPr>
                <a:t>ABSTRACT</a:t>
              </a:r>
              <a:endParaRPr lang="en-US" sz="4000" b="1" dirty="0" smtClean="0">
                <a:solidFill>
                  <a:srgbClr val="FF0000"/>
                </a:solidFill>
                <a:latin typeface="Arial" pitchFamily="34" charset="0"/>
                <a:cs typeface="Arial" pitchFamily="34" charset="0"/>
              </a:endParaRPr>
            </a:p>
            <a:p>
              <a:pPr algn="ctr"/>
              <a:endParaRPr lang="en-US" sz="4000" dirty="0" smtClean="0">
                <a:solidFill>
                  <a:schemeClr val="tx1"/>
                </a:solidFill>
                <a:latin typeface="Arial" pitchFamily="34" charset="0"/>
                <a:cs typeface="Arial" pitchFamily="34" charset="0"/>
              </a:endParaRPr>
            </a:p>
            <a:p>
              <a:pPr algn="just"/>
              <a:r>
                <a:rPr lang="en-US" sz="4000" b="1" dirty="0" smtClean="0"/>
                <a:t>Disturbances in the magnetosphere caused by the input of energy from the solar wind enhance the magnetospheric currents and it carries a variation of the geomagnetic field on different regions at the Earth's surface. Those magnetic field variations are measured by several indices. In this work, the </a:t>
              </a:r>
              <a:r>
                <a:rPr lang="en-US" sz="4000" b="1" i="1" dirty="0" smtClean="0"/>
                <a:t>AE</a:t>
              </a:r>
              <a:r>
                <a:rPr lang="en-US" sz="4000" b="1" dirty="0" smtClean="0"/>
                <a:t> and </a:t>
              </a:r>
              <a:r>
                <a:rPr lang="en-US" sz="4000" b="1" i="1" dirty="0" smtClean="0"/>
                <a:t>PCn</a:t>
              </a:r>
              <a:r>
                <a:rPr lang="en-US" sz="4000" b="1" dirty="0" smtClean="0"/>
                <a:t> indices at the auroral regions, the </a:t>
              </a:r>
              <a:r>
                <a:rPr lang="en-US" sz="4000" b="1" i="1" dirty="0" smtClean="0"/>
                <a:t>SYM-H</a:t>
              </a:r>
              <a:r>
                <a:rPr lang="en-US" sz="4000" b="1" dirty="0" smtClean="0"/>
                <a:t> and </a:t>
              </a:r>
              <a:r>
                <a:rPr lang="en-US" sz="4000" b="1" i="1" dirty="0" smtClean="0"/>
                <a:t>ASY-H</a:t>
              </a:r>
              <a:r>
                <a:rPr lang="en-US" sz="4000" b="1" dirty="0" smtClean="0"/>
                <a:t> indices at low latitudes and the </a:t>
              </a:r>
              <a:r>
                <a:rPr lang="en-US" sz="4000" b="1" i="1" dirty="0" smtClean="0"/>
                <a:t>am</a:t>
              </a:r>
              <a:r>
                <a:rPr lang="en-US" sz="4000" b="1" dirty="0" smtClean="0"/>
                <a:t> index to measure the global state of the disturbed magnetosphere, are used in order to obtain a relation between behaviors of the different magnetospheric regions. A comparative study of those indices is carried out for a selected set of storms from 1981 to 2006 using the superposed epoch method</a:t>
              </a:r>
              <a:endParaRPr lang="es-ES" sz="5400" b="1" dirty="0">
                <a:solidFill>
                  <a:schemeClr val="tx1"/>
                </a:solidFill>
                <a:latin typeface="Arial" pitchFamily="34" charset="0"/>
                <a:cs typeface="Arial" pitchFamily="34" charset="0"/>
              </a:endParaRPr>
            </a:p>
          </p:txBody>
        </p:sp>
        <p:sp>
          <p:nvSpPr>
            <p:cNvPr id="3" name="2 Rectángulo redondeado"/>
            <p:cNvSpPr/>
            <p:nvPr/>
          </p:nvSpPr>
          <p:spPr>
            <a:xfrm>
              <a:off x="771354" y="428502"/>
              <a:ext cx="49206316" cy="1214446"/>
            </a:xfrm>
            <a:prstGeom prst="roundRect">
              <a:avLst/>
            </a:prstGeom>
            <a:solidFill>
              <a:schemeClr val="bg1"/>
            </a:solidFill>
            <a:ln w="793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rtlCol="0" anchor="ctr"/>
            <a:lstStyle/>
            <a:p>
              <a:pPr algn="ctr"/>
              <a:r>
                <a:rPr lang="en-US" sz="6000" b="1" dirty="0" smtClean="0">
                  <a:solidFill>
                    <a:schemeClr val="tx1"/>
                  </a:solidFill>
                </a:rPr>
                <a:t>THE RELATIONSHIP BETWEEN THE BEHAVIORS OF THE DIFFERENT MAGNETOSPHERIC REGIONS</a:t>
              </a:r>
              <a:endParaRPr lang="es-ES" sz="6000" b="1" dirty="0">
                <a:solidFill>
                  <a:schemeClr val="tx1"/>
                </a:solidFill>
              </a:endParaRPr>
            </a:p>
          </p:txBody>
        </p:sp>
        <p:sp>
          <p:nvSpPr>
            <p:cNvPr id="170" name="169 Rectángulo redondeado"/>
            <p:cNvSpPr/>
            <p:nvPr/>
          </p:nvSpPr>
          <p:spPr>
            <a:xfrm>
              <a:off x="18273664" y="3500338"/>
              <a:ext cx="31203948" cy="9215501"/>
            </a:xfrm>
            <a:prstGeom prst="roundRect">
              <a:avLst>
                <a:gd name="adj" fmla="val 7373"/>
              </a:avLst>
            </a:prstGeom>
            <a:solidFill>
              <a:schemeClr val="tx1">
                <a:alpha val="3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rtlCol="0" anchor="ctr"/>
            <a:lstStyle/>
            <a:p>
              <a:pPr marL="514181" indent="-514181" algn="ctr">
                <a:buAutoNum type="arabicPeriod"/>
              </a:pPr>
              <a:endParaRPr lang="es-ES" sz="2900" dirty="0">
                <a:latin typeface="Arial" pitchFamily="34" charset="0"/>
                <a:cs typeface="Arial" pitchFamily="34" charset="0"/>
              </a:endParaRPr>
            </a:p>
          </p:txBody>
        </p:sp>
        <p:sp>
          <p:nvSpPr>
            <p:cNvPr id="173" name="172 Rectángulo redondeado"/>
            <p:cNvSpPr/>
            <p:nvPr/>
          </p:nvSpPr>
          <p:spPr>
            <a:xfrm>
              <a:off x="1057106" y="13073029"/>
              <a:ext cx="26717812" cy="5000659"/>
            </a:xfrm>
            <a:prstGeom prst="roundRect">
              <a:avLst>
                <a:gd name="adj" fmla="val 6054"/>
              </a:avLst>
            </a:prstGeom>
            <a:solidFill>
              <a:schemeClr val="tx1">
                <a:alpha val="5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rtlCol="0" anchor="ctr"/>
            <a:lstStyle/>
            <a:p>
              <a:pPr algn="ctr"/>
              <a:endParaRPr lang="es-ES" dirty="0">
                <a:solidFill>
                  <a:schemeClr val="tx1"/>
                </a:solidFill>
              </a:endParaRPr>
            </a:p>
          </p:txBody>
        </p:sp>
        <p:sp>
          <p:nvSpPr>
            <p:cNvPr id="178" name="177 CuadroTexto"/>
            <p:cNvSpPr txBox="1"/>
            <p:nvPr/>
          </p:nvSpPr>
          <p:spPr>
            <a:xfrm>
              <a:off x="1485733" y="14332118"/>
              <a:ext cx="25789118" cy="3170066"/>
            </a:xfrm>
            <a:prstGeom prst="rect">
              <a:avLst/>
            </a:prstGeom>
            <a:noFill/>
          </p:spPr>
          <p:txBody>
            <a:bodyPr wrap="square" lIns="91409" tIns="45704" rIns="91409" bIns="45704" rtlCol="0">
              <a:spAutoFit/>
            </a:bodyPr>
            <a:lstStyle/>
            <a:p>
              <a:pPr algn="just">
                <a:spcBef>
                  <a:spcPts val="599"/>
                </a:spcBef>
                <a:spcAft>
                  <a:spcPts val="599"/>
                </a:spcAft>
              </a:pPr>
              <a:r>
                <a:rPr lang="en-US" sz="3600" dirty="0" smtClean="0">
                  <a:solidFill>
                    <a:schemeClr val="lt1"/>
                  </a:solidFill>
                  <a:latin typeface="Arial" pitchFamily="34" charset="0"/>
                  <a:cs typeface="Arial" pitchFamily="34" charset="0"/>
                </a:rPr>
                <a:t>The study focuses on the intense geomagnetic storms (SYM-H &lt; -100 nT) occurred in the period 1981-2006 whose recovery phases do not include substantial injection of energy (107 storms)</a:t>
              </a:r>
            </a:p>
            <a:p>
              <a:pPr algn="just">
                <a:spcBef>
                  <a:spcPts val="599"/>
                </a:spcBef>
                <a:spcAft>
                  <a:spcPts val="599"/>
                </a:spcAft>
              </a:pPr>
              <a:r>
                <a:rPr lang="en-US" sz="3600" dirty="0" smtClean="0">
                  <a:solidFill>
                    <a:schemeClr val="lt1"/>
                  </a:solidFill>
                  <a:latin typeface="Arial" pitchFamily="34" charset="0"/>
                  <a:cs typeface="Arial" pitchFamily="34" charset="0"/>
                </a:rPr>
                <a:t>a) The peak values of different indices have been compared</a:t>
              </a:r>
            </a:p>
            <a:p>
              <a:pPr algn="just">
                <a:spcBef>
                  <a:spcPts val="599"/>
                </a:spcBef>
                <a:spcAft>
                  <a:spcPts val="599"/>
                </a:spcAft>
              </a:pPr>
              <a:r>
                <a:rPr lang="en-US" sz="3600" dirty="0" smtClean="0">
                  <a:solidFill>
                    <a:schemeClr val="lt1"/>
                  </a:solidFill>
                  <a:latin typeface="Arial" pitchFamily="34" charset="0"/>
                  <a:cs typeface="Arial" pitchFamily="34" charset="0"/>
                </a:rPr>
                <a:t>b) A superposed epoch analysis categorizing the storms into five subsets by intensity, has been performed. For every subset and every geomagnetic index the mean storm has been obtained, starting at the time of index peak value, as zero epoch time</a:t>
              </a:r>
              <a:endParaRPr lang="en-US" sz="2900" dirty="0" smtClean="0">
                <a:solidFill>
                  <a:schemeClr val="lt1"/>
                </a:solidFill>
                <a:latin typeface="Arial" pitchFamily="34" charset="0"/>
                <a:cs typeface="Arial" pitchFamily="34" charset="0"/>
              </a:endParaRPr>
            </a:p>
          </p:txBody>
        </p:sp>
        <p:sp>
          <p:nvSpPr>
            <p:cNvPr id="177" name="176 Rectángulo redondeado"/>
            <p:cNvSpPr/>
            <p:nvPr/>
          </p:nvSpPr>
          <p:spPr>
            <a:xfrm>
              <a:off x="266710" y="31075404"/>
              <a:ext cx="49796868" cy="4357718"/>
            </a:xfrm>
            <a:prstGeom prst="roundRect">
              <a:avLst>
                <a:gd name="adj" fmla="val 4468"/>
              </a:avLst>
            </a:prstGeom>
            <a:gradFill>
              <a:gsLst>
                <a:gs pos="0">
                  <a:srgbClr val="E8EEAA"/>
                </a:gs>
                <a:gs pos="92000">
                  <a:srgbClr val="FFFF99"/>
                </a:gs>
                <a:gs pos="42000">
                  <a:srgbClr val="FFD54F"/>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rtlCol="0" anchor="ctr"/>
            <a:lstStyle/>
            <a:p>
              <a:endParaRPr lang="es-ES" sz="2900" b="1" dirty="0" smtClean="0">
                <a:solidFill>
                  <a:schemeClr val="tx1"/>
                </a:solidFill>
                <a:latin typeface="Arial" pitchFamily="34" charset="0"/>
                <a:cs typeface="Arial" pitchFamily="34" charset="0"/>
              </a:endParaRPr>
            </a:p>
            <a:p>
              <a:pPr algn="just">
                <a:spcBef>
                  <a:spcPts val="600"/>
                </a:spcBef>
                <a:spcAft>
                  <a:spcPts val="600"/>
                </a:spcAft>
                <a:buFont typeface="Arial" pitchFamily="34" charset="0"/>
                <a:buChar char="•"/>
              </a:pPr>
              <a:r>
                <a:rPr lang="en-GB" sz="3600" b="1" dirty="0" smtClean="0">
                  <a:solidFill>
                    <a:schemeClr val="tx1"/>
                  </a:solidFill>
                </a:rPr>
                <a:t>There is a clear relationship between </a:t>
              </a:r>
              <a:r>
                <a:rPr lang="en-GB" sz="3600" b="1" i="1" dirty="0" smtClean="0">
                  <a:solidFill>
                    <a:schemeClr val="tx1"/>
                  </a:solidFill>
                </a:rPr>
                <a:t>SYM-</a:t>
              </a:r>
              <a:r>
                <a:rPr lang="en-GB" sz="3600" b="1" i="1" dirty="0" err="1" smtClean="0">
                  <a:solidFill>
                    <a:schemeClr val="tx1"/>
                  </a:solidFill>
                </a:rPr>
                <a:t>H</a:t>
              </a:r>
              <a:r>
                <a:rPr lang="en-GB" sz="3600" b="1" i="1" baseline="-25000" dirty="0" err="1" smtClean="0">
                  <a:solidFill>
                    <a:schemeClr val="tx1"/>
                  </a:solidFill>
                </a:rPr>
                <a:t>peak</a:t>
              </a:r>
              <a:r>
                <a:rPr lang="en-GB" sz="3600" b="1" dirty="0" smtClean="0">
                  <a:solidFill>
                    <a:schemeClr val="tx1"/>
                  </a:solidFill>
                </a:rPr>
                <a:t> and </a:t>
              </a:r>
              <a:r>
                <a:rPr lang="en-GB" sz="3600" b="1" i="1" dirty="0" smtClean="0">
                  <a:solidFill>
                    <a:schemeClr val="tx1"/>
                  </a:solidFill>
                </a:rPr>
                <a:t>ASY-</a:t>
              </a:r>
              <a:r>
                <a:rPr lang="en-GB" sz="3600" b="1" i="1" dirty="0" err="1" smtClean="0">
                  <a:solidFill>
                    <a:schemeClr val="tx1"/>
                  </a:solidFill>
                </a:rPr>
                <a:t>H</a:t>
              </a:r>
              <a:r>
                <a:rPr lang="en-GB" sz="3600" b="1" i="1" baseline="-25000" dirty="0" err="1" smtClean="0">
                  <a:solidFill>
                    <a:schemeClr val="tx1"/>
                  </a:solidFill>
                </a:rPr>
                <a:t>peak</a:t>
              </a:r>
              <a:r>
                <a:rPr lang="en-GB" sz="3600" b="1" i="1" dirty="0" smtClean="0">
                  <a:solidFill>
                    <a:schemeClr val="tx1"/>
                  </a:solidFill>
                </a:rPr>
                <a:t> </a:t>
              </a:r>
              <a:r>
                <a:rPr lang="en-GB" sz="3600" b="1" dirty="0" smtClean="0">
                  <a:solidFill>
                    <a:schemeClr val="tx1"/>
                  </a:solidFill>
                </a:rPr>
                <a:t>suggesting that the kinetic energy of the particles for both symmetric and asymmetric ring current are enhanced as a consequence of sharing location, when a significant power input into the magnetosphere takes place</a:t>
              </a:r>
            </a:p>
            <a:p>
              <a:pPr algn="just">
                <a:spcBef>
                  <a:spcPts val="600"/>
                </a:spcBef>
                <a:spcAft>
                  <a:spcPts val="600"/>
                </a:spcAft>
                <a:buFont typeface="Arial" pitchFamily="34" charset="0"/>
                <a:buChar char="•"/>
              </a:pPr>
              <a:r>
                <a:rPr lang="en-US" sz="3600" b="1" dirty="0" smtClean="0">
                  <a:solidFill>
                    <a:schemeClr val="tx1"/>
                  </a:solidFill>
                </a:rPr>
                <a:t> A linear dependence exists between the maximum kinetic energy of the ring current particles (represented by the </a:t>
              </a:r>
              <a:r>
                <a:rPr lang="en-US" sz="3600" b="1" i="1" dirty="0" smtClean="0">
                  <a:solidFill>
                    <a:schemeClr val="tx1"/>
                  </a:solidFill>
                </a:rPr>
                <a:t>SYM-</a:t>
              </a:r>
              <a:r>
                <a:rPr lang="en-US" sz="3600" b="1" i="1" dirty="0" err="1" smtClean="0">
                  <a:solidFill>
                    <a:schemeClr val="tx1"/>
                  </a:solidFill>
                </a:rPr>
                <a:t>H</a:t>
              </a:r>
              <a:r>
                <a:rPr lang="en-US" sz="3600" b="1" i="1" baseline="-25000" dirty="0" err="1" smtClean="0">
                  <a:solidFill>
                    <a:schemeClr val="tx1"/>
                  </a:solidFill>
                </a:rPr>
                <a:t>peak</a:t>
              </a:r>
              <a:r>
                <a:rPr lang="en-US" sz="3600" b="1" i="1" baseline="-25000" dirty="0" smtClean="0">
                  <a:solidFill>
                    <a:schemeClr val="tx1"/>
                  </a:solidFill>
                </a:rPr>
                <a:t> </a:t>
              </a:r>
              <a:r>
                <a:rPr lang="en-US" sz="3600" b="1" dirty="0" smtClean="0">
                  <a:solidFill>
                    <a:schemeClr val="tx1"/>
                  </a:solidFill>
                </a:rPr>
                <a:t>value) and the average magnetic energy density associated to each magnetospheric current (represented by the integral of the corresponding square index). Therefore, t</a:t>
              </a:r>
              <a:r>
                <a:rPr lang="en-GB" sz="3600" b="1" dirty="0" smtClean="0">
                  <a:solidFill>
                    <a:schemeClr val="tx1"/>
                  </a:solidFill>
                </a:rPr>
                <a:t>he ring current emerges, not only as the main current system in the magnetosphere during a storm event, but also as the representative of the whole magnetospheric current system</a:t>
              </a:r>
            </a:p>
            <a:p>
              <a:pPr algn="just">
                <a:spcBef>
                  <a:spcPts val="600"/>
                </a:spcBef>
                <a:spcAft>
                  <a:spcPts val="600"/>
                </a:spcAft>
                <a:buFont typeface="Arial" pitchFamily="34" charset="0"/>
                <a:buChar char="•"/>
              </a:pPr>
              <a:r>
                <a:rPr lang="en-US" sz="3600" b="1" dirty="0" smtClean="0">
                  <a:solidFill>
                    <a:schemeClr val="tx1"/>
                  </a:solidFill>
                </a:rPr>
                <a:t> There is a high linear correlation between the average magnetic energy density of the different magnetospheric regions and the average magnetic energy density of the symmetric ring current</a:t>
              </a:r>
            </a:p>
          </p:txBody>
        </p:sp>
        <p:grpSp>
          <p:nvGrpSpPr>
            <p:cNvPr id="169" name="168 Grupo"/>
            <p:cNvGrpSpPr/>
            <p:nvPr/>
          </p:nvGrpSpPr>
          <p:grpSpPr>
            <a:xfrm>
              <a:off x="18487978" y="4571906"/>
              <a:ext cx="28658122" cy="7899039"/>
              <a:chOff x="-42952" y="9358252"/>
              <a:chExt cx="19882796" cy="6819275"/>
            </a:xfrm>
          </p:grpSpPr>
          <p:sp>
            <p:nvSpPr>
              <p:cNvPr id="15" name="Freeform 5"/>
              <p:cNvSpPr>
                <a:spLocks/>
              </p:cNvSpPr>
              <p:nvPr/>
            </p:nvSpPr>
            <p:spPr bwMode="auto">
              <a:xfrm>
                <a:off x="2514868" y="11612963"/>
                <a:ext cx="6040722" cy="1635076"/>
              </a:xfrm>
              <a:custGeom>
                <a:avLst/>
                <a:gdLst/>
                <a:ahLst/>
                <a:cxnLst>
                  <a:cxn ang="0">
                    <a:pos x="12032" y="462"/>
                  </a:cxn>
                  <a:cxn ang="0">
                    <a:pos x="9918" y="446"/>
                  </a:cxn>
                  <a:cxn ang="0">
                    <a:pos x="8137" y="637"/>
                  </a:cxn>
                  <a:cxn ang="0">
                    <a:pos x="6389" y="895"/>
                  </a:cxn>
                  <a:cxn ang="0">
                    <a:pos x="5440" y="1211"/>
                  </a:cxn>
                  <a:cxn ang="0">
                    <a:pos x="4524" y="1719"/>
                  </a:cxn>
                  <a:cxn ang="0">
                    <a:pos x="3523" y="2325"/>
                  </a:cxn>
                  <a:cxn ang="0">
                    <a:pos x="2460" y="2736"/>
                  </a:cxn>
                  <a:cxn ang="0">
                    <a:pos x="1461" y="2826"/>
                  </a:cxn>
                  <a:cxn ang="0">
                    <a:pos x="779" y="2593"/>
                  </a:cxn>
                  <a:cxn ang="0">
                    <a:pos x="213" y="2152"/>
                  </a:cxn>
                  <a:cxn ang="0">
                    <a:pos x="63" y="1810"/>
                  </a:cxn>
                  <a:cxn ang="0">
                    <a:pos x="79" y="1195"/>
                  </a:cxn>
                  <a:cxn ang="0">
                    <a:pos x="540" y="507"/>
                  </a:cxn>
                  <a:cxn ang="0">
                    <a:pos x="1311" y="88"/>
                  </a:cxn>
                  <a:cxn ang="0">
                    <a:pos x="2335" y="13"/>
                  </a:cxn>
                  <a:cxn ang="0">
                    <a:pos x="3214" y="165"/>
                  </a:cxn>
                  <a:cxn ang="0">
                    <a:pos x="4174" y="507"/>
                  </a:cxn>
                  <a:cxn ang="0">
                    <a:pos x="5215" y="687"/>
                  </a:cxn>
                  <a:cxn ang="0">
                    <a:pos x="6369" y="576"/>
                  </a:cxn>
                  <a:cxn ang="0">
                    <a:pos x="7671" y="396"/>
                  </a:cxn>
                  <a:cxn ang="0">
                    <a:pos x="9277" y="213"/>
                  </a:cxn>
                  <a:cxn ang="0">
                    <a:pos x="10492" y="129"/>
                  </a:cxn>
                  <a:cxn ang="0">
                    <a:pos x="11291" y="121"/>
                  </a:cxn>
                  <a:cxn ang="0">
                    <a:pos x="12041" y="146"/>
                  </a:cxn>
                  <a:cxn ang="0">
                    <a:pos x="12032" y="462"/>
                  </a:cxn>
                </a:cxnLst>
                <a:rect l="0" t="0" r="r" b="b"/>
                <a:pathLst>
                  <a:path w="12041" h="2850">
                    <a:moveTo>
                      <a:pt x="12032" y="462"/>
                    </a:moveTo>
                    <a:cubicBezTo>
                      <a:pt x="11678" y="458"/>
                      <a:pt x="10567" y="417"/>
                      <a:pt x="9918" y="446"/>
                    </a:cubicBezTo>
                    <a:cubicBezTo>
                      <a:pt x="9269" y="475"/>
                      <a:pt x="8725" y="562"/>
                      <a:pt x="8137" y="637"/>
                    </a:cubicBezTo>
                    <a:cubicBezTo>
                      <a:pt x="7549" y="712"/>
                      <a:pt x="6838" y="799"/>
                      <a:pt x="6389" y="895"/>
                    </a:cubicBezTo>
                    <a:cubicBezTo>
                      <a:pt x="5940" y="991"/>
                      <a:pt x="5751" y="1074"/>
                      <a:pt x="5440" y="1211"/>
                    </a:cubicBezTo>
                    <a:cubicBezTo>
                      <a:pt x="5129" y="1348"/>
                      <a:pt x="4843" y="1533"/>
                      <a:pt x="4524" y="1719"/>
                    </a:cubicBezTo>
                    <a:cubicBezTo>
                      <a:pt x="4205" y="1905"/>
                      <a:pt x="3867" y="2156"/>
                      <a:pt x="3523" y="2325"/>
                    </a:cubicBezTo>
                    <a:cubicBezTo>
                      <a:pt x="3179" y="2494"/>
                      <a:pt x="2804" y="2653"/>
                      <a:pt x="2460" y="2736"/>
                    </a:cubicBezTo>
                    <a:cubicBezTo>
                      <a:pt x="2116" y="2819"/>
                      <a:pt x="1741" y="2850"/>
                      <a:pt x="1461" y="2826"/>
                    </a:cubicBezTo>
                    <a:cubicBezTo>
                      <a:pt x="1181" y="2802"/>
                      <a:pt x="987" y="2705"/>
                      <a:pt x="779" y="2593"/>
                    </a:cubicBezTo>
                    <a:cubicBezTo>
                      <a:pt x="571" y="2481"/>
                      <a:pt x="332" y="2282"/>
                      <a:pt x="213" y="2152"/>
                    </a:cubicBezTo>
                    <a:cubicBezTo>
                      <a:pt x="94" y="2022"/>
                      <a:pt x="85" y="1969"/>
                      <a:pt x="63" y="1810"/>
                    </a:cubicBezTo>
                    <a:cubicBezTo>
                      <a:pt x="41" y="1651"/>
                      <a:pt x="0" y="1412"/>
                      <a:pt x="79" y="1195"/>
                    </a:cubicBezTo>
                    <a:cubicBezTo>
                      <a:pt x="158" y="978"/>
                      <a:pt x="335" y="691"/>
                      <a:pt x="540" y="507"/>
                    </a:cubicBezTo>
                    <a:cubicBezTo>
                      <a:pt x="745" y="323"/>
                      <a:pt x="1012" y="170"/>
                      <a:pt x="1311" y="88"/>
                    </a:cubicBezTo>
                    <a:cubicBezTo>
                      <a:pt x="1610" y="6"/>
                      <a:pt x="2018" y="0"/>
                      <a:pt x="2335" y="13"/>
                    </a:cubicBezTo>
                    <a:cubicBezTo>
                      <a:pt x="2652" y="26"/>
                      <a:pt x="2908" y="83"/>
                      <a:pt x="3214" y="165"/>
                    </a:cubicBezTo>
                    <a:cubicBezTo>
                      <a:pt x="3520" y="247"/>
                      <a:pt x="3840" y="420"/>
                      <a:pt x="4174" y="507"/>
                    </a:cubicBezTo>
                    <a:cubicBezTo>
                      <a:pt x="4508" y="594"/>
                      <a:pt x="4849" y="676"/>
                      <a:pt x="5215" y="687"/>
                    </a:cubicBezTo>
                    <a:cubicBezTo>
                      <a:pt x="5581" y="698"/>
                      <a:pt x="5960" y="624"/>
                      <a:pt x="6369" y="576"/>
                    </a:cubicBezTo>
                    <a:cubicBezTo>
                      <a:pt x="6778" y="528"/>
                      <a:pt x="7186" y="457"/>
                      <a:pt x="7671" y="396"/>
                    </a:cubicBezTo>
                    <a:cubicBezTo>
                      <a:pt x="8156" y="335"/>
                      <a:pt x="8807" y="257"/>
                      <a:pt x="9277" y="213"/>
                    </a:cubicBezTo>
                    <a:cubicBezTo>
                      <a:pt x="9747" y="169"/>
                      <a:pt x="10156" y="144"/>
                      <a:pt x="10492" y="129"/>
                    </a:cubicBezTo>
                    <a:cubicBezTo>
                      <a:pt x="10828" y="114"/>
                      <a:pt x="11033" y="118"/>
                      <a:pt x="11291" y="121"/>
                    </a:cubicBezTo>
                    <a:cubicBezTo>
                      <a:pt x="11549" y="124"/>
                      <a:pt x="11885" y="141"/>
                      <a:pt x="12041" y="146"/>
                    </a:cubicBezTo>
                    <a:cubicBezTo>
                      <a:pt x="12041" y="146"/>
                      <a:pt x="12032" y="462"/>
                      <a:pt x="12032" y="462"/>
                    </a:cubicBezTo>
                    <a:close/>
                  </a:path>
                </a:pathLst>
              </a:custGeom>
              <a:solidFill>
                <a:srgbClr val="FFEBAB"/>
              </a:solidFill>
              <a:ln w="38100">
                <a:solidFill>
                  <a:srgbClr val="00B0F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6" name="Freeform 7"/>
              <p:cNvSpPr>
                <a:spLocks/>
              </p:cNvSpPr>
              <p:nvPr/>
            </p:nvSpPr>
            <p:spPr bwMode="auto">
              <a:xfrm>
                <a:off x="2547698" y="12040638"/>
                <a:ext cx="1298427" cy="896255"/>
              </a:xfrm>
              <a:custGeom>
                <a:avLst/>
                <a:gdLst/>
                <a:ahLst/>
                <a:cxnLst>
                  <a:cxn ang="0">
                    <a:pos x="27" y="395"/>
                  </a:cxn>
                  <a:cxn ang="0">
                    <a:pos x="69" y="220"/>
                  </a:cxn>
                  <a:cxn ang="0">
                    <a:pos x="219" y="112"/>
                  </a:cxn>
                  <a:cxn ang="0">
                    <a:pos x="443" y="20"/>
                  </a:cxn>
                  <a:cxn ang="0">
                    <a:pos x="701" y="4"/>
                  </a:cxn>
                  <a:cxn ang="0">
                    <a:pos x="918" y="45"/>
                  </a:cxn>
                  <a:cxn ang="0">
                    <a:pos x="1117" y="112"/>
                  </a:cxn>
                  <a:cxn ang="0">
                    <a:pos x="1330" y="235"/>
                  </a:cxn>
                  <a:cxn ang="0">
                    <a:pos x="1427" y="316"/>
                  </a:cxn>
                  <a:cxn ang="0">
                    <a:pos x="1492" y="423"/>
                  </a:cxn>
                  <a:cxn ang="0">
                    <a:pos x="1506" y="544"/>
                  </a:cxn>
                  <a:cxn ang="0">
                    <a:pos x="1492" y="645"/>
                  </a:cxn>
                  <a:cxn ang="0">
                    <a:pos x="1434" y="811"/>
                  </a:cxn>
                  <a:cxn ang="0">
                    <a:pos x="1242" y="936"/>
                  </a:cxn>
                  <a:cxn ang="0">
                    <a:pos x="926" y="1053"/>
                  </a:cxn>
                  <a:cxn ang="0">
                    <a:pos x="626" y="1119"/>
                  </a:cxn>
                  <a:cxn ang="0">
                    <a:pos x="335" y="1061"/>
                  </a:cxn>
                  <a:cxn ang="0">
                    <a:pos x="160" y="919"/>
                  </a:cxn>
                  <a:cxn ang="0">
                    <a:pos x="69" y="761"/>
                  </a:cxn>
                  <a:cxn ang="0">
                    <a:pos x="11" y="657"/>
                  </a:cxn>
                  <a:cxn ang="0">
                    <a:pos x="5" y="515"/>
                  </a:cxn>
                  <a:cxn ang="0">
                    <a:pos x="17" y="442"/>
                  </a:cxn>
                  <a:cxn ang="0">
                    <a:pos x="27" y="395"/>
                  </a:cxn>
                </a:cxnLst>
                <a:rect l="0" t="0" r="r" b="b"/>
                <a:pathLst>
                  <a:path w="1506" h="1120">
                    <a:moveTo>
                      <a:pt x="27" y="395"/>
                    </a:moveTo>
                    <a:cubicBezTo>
                      <a:pt x="36" y="358"/>
                      <a:pt x="37" y="267"/>
                      <a:pt x="69" y="220"/>
                    </a:cubicBezTo>
                    <a:cubicBezTo>
                      <a:pt x="101" y="173"/>
                      <a:pt x="157" y="145"/>
                      <a:pt x="219" y="112"/>
                    </a:cubicBezTo>
                    <a:cubicBezTo>
                      <a:pt x="281" y="79"/>
                      <a:pt x="363" y="38"/>
                      <a:pt x="443" y="20"/>
                    </a:cubicBezTo>
                    <a:cubicBezTo>
                      <a:pt x="523" y="2"/>
                      <a:pt x="622" y="0"/>
                      <a:pt x="701" y="4"/>
                    </a:cubicBezTo>
                    <a:cubicBezTo>
                      <a:pt x="780" y="8"/>
                      <a:pt x="849" y="27"/>
                      <a:pt x="918" y="45"/>
                    </a:cubicBezTo>
                    <a:cubicBezTo>
                      <a:pt x="987" y="63"/>
                      <a:pt x="1048" y="80"/>
                      <a:pt x="1117" y="112"/>
                    </a:cubicBezTo>
                    <a:cubicBezTo>
                      <a:pt x="1186" y="144"/>
                      <a:pt x="1278" y="201"/>
                      <a:pt x="1330" y="235"/>
                    </a:cubicBezTo>
                    <a:cubicBezTo>
                      <a:pt x="1382" y="269"/>
                      <a:pt x="1400" y="285"/>
                      <a:pt x="1427" y="316"/>
                    </a:cubicBezTo>
                    <a:cubicBezTo>
                      <a:pt x="1454" y="348"/>
                      <a:pt x="1479" y="385"/>
                      <a:pt x="1492" y="423"/>
                    </a:cubicBezTo>
                    <a:cubicBezTo>
                      <a:pt x="1505" y="461"/>
                      <a:pt x="1506" y="507"/>
                      <a:pt x="1506" y="544"/>
                    </a:cubicBezTo>
                    <a:cubicBezTo>
                      <a:pt x="1506" y="581"/>
                      <a:pt x="1504" y="601"/>
                      <a:pt x="1492" y="645"/>
                    </a:cubicBezTo>
                    <a:cubicBezTo>
                      <a:pt x="1480" y="689"/>
                      <a:pt x="1476" y="763"/>
                      <a:pt x="1434" y="811"/>
                    </a:cubicBezTo>
                    <a:cubicBezTo>
                      <a:pt x="1392" y="859"/>
                      <a:pt x="1327" y="896"/>
                      <a:pt x="1242" y="936"/>
                    </a:cubicBezTo>
                    <a:cubicBezTo>
                      <a:pt x="1157" y="976"/>
                      <a:pt x="1029" y="1023"/>
                      <a:pt x="926" y="1053"/>
                    </a:cubicBezTo>
                    <a:cubicBezTo>
                      <a:pt x="823" y="1083"/>
                      <a:pt x="724" y="1118"/>
                      <a:pt x="626" y="1119"/>
                    </a:cubicBezTo>
                    <a:cubicBezTo>
                      <a:pt x="528" y="1120"/>
                      <a:pt x="413" y="1094"/>
                      <a:pt x="335" y="1061"/>
                    </a:cubicBezTo>
                    <a:cubicBezTo>
                      <a:pt x="257" y="1028"/>
                      <a:pt x="204" y="969"/>
                      <a:pt x="160" y="919"/>
                    </a:cubicBezTo>
                    <a:cubicBezTo>
                      <a:pt x="116" y="869"/>
                      <a:pt x="94" y="805"/>
                      <a:pt x="69" y="761"/>
                    </a:cubicBezTo>
                    <a:cubicBezTo>
                      <a:pt x="44" y="717"/>
                      <a:pt x="22" y="698"/>
                      <a:pt x="11" y="657"/>
                    </a:cubicBezTo>
                    <a:cubicBezTo>
                      <a:pt x="0" y="616"/>
                      <a:pt x="5" y="551"/>
                      <a:pt x="5" y="515"/>
                    </a:cubicBezTo>
                    <a:cubicBezTo>
                      <a:pt x="6" y="479"/>
                      <a:pt x="13" y="461"/>
                      <a:pt x="17" y="442"/>
                    </a:cubicBezTo>
                    <a:cubicBezTo>
                      <a:pt x="20" y="422"/>
                      <a:pt x="25" y="405"/>
                      <a:pt x="27" y="395"/>
                    </a:cubicBezTo>
                    <a:close/>
                  </a:path>
                </a:pathLst>
              </a:custGeom>
              <a:solidFill>
                <a:srgbClr val="FFD85D"/>
              </a:solidFill>
              <a:ln w="38100">
                <a:solidFill>
                  <a:srgbClr val="00B0F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7" name="Freeform 10"/>
              <p:cNvSpPr>
                <a:spLocks/>
              </p:cNvSpPr>
              <p:nvPr/>
            </p:nvSpPr>
            <p:spPr bwMode="auto">
              <a:xfrm>
                <a:off x="1412874" y="12121833"/>
                <a:ext cx="941674" cy="896255"/>
              </a:xfrm>
              <a:custGeom>
                <a:avLst/>
                <a:gdLst/>
                <a:ahLst/>
                <a:cxnLst>
                  <a:cxn ang="0">
                    <a:pos x="1439" y="224"/>
                  </a:cxn>
                  <a:cxn ang="0">
                    <a:pos x="1125" y="33"/>
                  </a:cxn>
                  <a:cxn ang="0">
                    <a:pos x="761" y="28"/>
                  </a:cxn>
                  <a:cxn ang="0">
                    <a:pos x="462" y="120"/>
                  </a:cxn>
                  <a:cxn ang="0">
                    <a:pos x="239" y="272"/>
                  </a:cxn>
                  <a:cxn ang="0">
                    <a:pos x="92" y="468"/>
                  </a:cxn>
                  <a:cxn ang="0">
                    <a:pos x="5" y="762"/>
                  </a:cxn>
                  <a:cxn ang="0">
                    <a:pos x="60" y="1066"/>
                  </a:cxn>
                  <a:cxn ang="0">
                    <a:pos x="206" y="1278"/>
                  </a:cxn>
                  <a:cxn ang="0">
                    <a:pos x="445" y="1457"/>
                  </a:cxn>
                  <a:cxn ang="0">
                    <a:pos x="728" y="1544"/>
                  </a:cxn>
                  <a:cxn ang="0">
                    <a:pos x="1054" y="1495"/>
                  </a:cxn>
                  <a:cxn ang="0">
                    <a:pos x="1386" y="1267"/>
                  </a:cxn>
                  <a:cxn ang="0">
                    <a:pos x="1634" y="1011"/>
                  </a:cxn>
                  <a:cxn ang="0">
                    <a:pos x="1636" y="521"/>
                  </a:cxn>
                  <a:cxn ang="0">
                    <a:pos x="1531" y="321"/>
                  </a:cxn>
                  <a:cxn ang="0">
                    <a:pos x="1439" y="224"/>
                  </a:cxn>
                </a:cxnLst>
                <a:rect l="0" t="0" r="r" b="b"/>
                <a:pathLst>
                  <a:path w="1676" h="1550">
                    <a:moveTo>
                      <a:pt x="1439" y="224"/>
                    </a:moveTo>
                    <a:cubicBezTo>
                      <a:pt x="1371" y="176"/>
                      <a:pt x="1238" y="66"/>
                      <a:pt x="1125" y="33"/>
                    </a:cubicBezTo>
                    <a:cubicBezTo>
                      <a:pt x="1012" y="0"/>
                      <a:pt x="871" y="14"/>
                      <a:pt x="761" y="28"/>
                    </a:cubicBezTo>
                    <a:cubicBezTo>
                      <a:pt x="651" y="42"/>
                      <a:pt x="549" y="79"/>
                      <a:pt x="462" y="120"/>
                    </a:cubicBezTo>
                    <a:cubicBezTo>
                      <a:pt x="375" y="161"/>
                      <a:pt x="301" y="214"/>
                      <a:pt x="239" y="272"/>
                    </a:cubicBezTo>
                    <a:cubicBezTo>
                      <a:pt x="177" y="330"/>
                      <a:pt x="131" y="386"/>
                      <a:pt x="92" y="468"/>
                    </a:cubicBezTo>
                    <a:cubicBezTo>
                      <a:pt x="53" y="550"/>
                      <a:pt x="10" y="662"/>
                      <a:pt x="5" y="762"/>
                    </a:cubicBezTo>
                    <a:cubicBezTo>
                      <a:pt x="0" y="862"/>
                      <a:pt x="27" y="980"/>
                      <a:pt x="60" y="1066"/>
                    </a:cubicBezTo>
                    <a:cubicBezTo>
                      <a:pt x="93" y="1152"/>
                      <a:pt x="142" y="1213"/>
                      <a:pt x="206" y="1278"/>
                    </a:cubicBezTo>
                    <a:cubicBezTo>
                      <a:pt x="270" y="1343"/>
                      <a:pt x="358" y="1413"/>
                      <a:pt x="445" y="1457"/>
                    </a:cubicBezTo>
                    <a:cubicBezTo>
                      <a:pt x="532" y="1501"/>
                      <a:pt x="627" y="1538"/>
                      <a:pt x="728" y="1544"/>
                    </a:cubicBezTo>
                    <a:cubicBezTo>
                      <a:pt x="829" y="1550"/>
                      <a:pt x="944" y="1541"/>
                      <a:pt x="1054" y="1495"/>
                    </a:cubicBezTo>
                    <a:cubicBezTo>
                      <a:pt x="1164" y="1449"/>
                      <a:pt x="1289" y="1348"/>
                      <a:pt x="1386" y="1267"/>
                    </a:cubicBezTo>
                    <a:cubicBezTo>
                      <a:pt x="1483" y="1186"/>
                      <a:pt x="1592" y="1135"/>
                      <a:pt x="1634" y="1011"/>
                    </a:cubicBezTo>
                    <a:cubicBezTo>
                      <a:pt x="1676" y="887"/>
                      <a:pt x="1653" y="636"/>
                      <a:pt x="1636" y="521"/>
                    </a:cubicBezTo>
                    <a:cubicBezTo>
                      <a:pt x="1619" y="406"/>
                      <a:pt x="1564" y="371"/>
                      <a:pt x="1531" y="321"/>
                    </a:cubicBezTo>
                    <a:cubicBezTo>
                      <a:pt x="1498" y="271"/>
                      <a:pt x="1458" y="244"/>
                      <a:pt x="1439" y="224"/>
                    </a:cubicBezTo>
                    <a:close/>
                  </a:path>
                </a:pathLst>
              </a:custGeom>
              <a:solidFill>
                <a:srgbClr val="FFD85D"/>
              </a:solidFill>
              <a:ln w="38100">
                <a:solidFill>
                  <a:srgbClr val="00B0F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8" name="Freeform 8"/>
              <p:cNvSpPr>
                <a:spLocks/>
              </p:cNvSpPr>
              <p:nvPr/>
            </p:nvSpPr>
            <p:spPr bwMode="auto">
              <a:xfrm>
                <a:off x="750255" y="11541685"/>
                <a:ext cx="1674877" cy="2222663"/>
              </a:xfrm>
              <a:custGeom>
                <a:avLst/>
                <a:gdLst/>
                <a:ahLst/>
                <a:cxnLst>
                  <a:cxn ang="0">
                    <a:pos x="3159" y="1365"/>
                  </a:cxn>
                  <a:cxn ang="0">
                    <a:pos x="2883" y="919"/>
                  </a:cxn>
                  <a:cxn ang="0">
                    <a:pos x="2584" y="548"/>
                  </a:cxn>
                  <a:cxn ang="0">
                    <a:pos x="2111" y="206"/>
                  </a:cxn>
                  <a:cxn ang="0">
                    <a:pos x="1591" y="29"/>
                  </a:cxn>
                  <a:cxn ang="0">
                    <a:pos x="1168" y="29"/>
                  </a:cxn>
                  <a:cxn ang="0">
                    <a:pos x="780" y="162"/>
                  </a:cxn>
                  <a:cxn ang="0">
                    <a:pos x="508" y="429"/>
                  </a:cxn>
                  <a:cxn ang="0">
                    <a:pos x="279" y="792"/>
                  </a:cxn>
                  <a:cxn ang="0">
                    <a:pos x="88" y="1290"/>
                  </a:cxn>
                  <a:cxn ang="0">
                    <a:pos x="3" y="1787"/>
                  </a:cxn>
                  <a:cxn ang="0">
                    <a:pos x="68" y="2456"/>
                  </a:cxn>
                  <a:cxn ang="0">
                    <a:pos x="226" y="2912"/>
                  </a:cxn>
                  <a:cxn ang="0">
                    <a:pos x="511" y="3333"/>
                  </a:cxn>
                  <a:cxn ang="0">
                    <a:pos x="914" y="3657"/>
                  </a:cxn>
                  <a:cxn ang="0">
                    <a:pos x="1470" y="3857"/>
                  </a:cxn>
                  <a:cxn ang="0">
                    <a:pos x="2057" y="3760"/>
                  </a:cxn>
                  <a:cxn ang="0">
                    <a:pos x="2432" y="3548"/>
                  </a:cxn>
                  <a:cxn ang="0">
                    <a:pos x="2780" y="3195"/>
                  </a:cxn>
                  <a:cxn ang="0">
                    <a:pos x="3117" y="2608"/>
                  </a:cxn>
                  <a:cxn ang="0">
                    <a:pos x="3312" y="2129"/>
                  </a:cxn>
                  <a:cxn ang="0">
                    <a:pos x="3280" y="1602"/>
                  </a:cxn>
                  <a:cxn ang="0">
                    <a:pos x="3160" y="1358"/>
                  </a:cxn>
                  <a:cxn ang="0">
                    <a:pos x="3159" y="1365"/>
                  </a:cxn>
                </a:cxnLst>
                <a:rect l="0" t="0" r="r" b="b"/>
                <a:pathLst>
                  <a:path w="3339" h="3874">
                    <a:moveTo>
                      <a:pt x="3159" y="1365"/>
                    </a:moveTo>
                    <a:cubicBezTo>
                      <a:pt x="3068" y="1211"/>
                      <a:pt x="2979" y="1055"/>
                      <a:pt x="2883" y="919"/>
                    </a:cubicBezTo>
                    <a:cubicBezTo>
                      <a:pt x="2787" y="783"/>
                      <a:pt x="2713" y="667"/>
                      <a:pt x="2584" y="548"/>
                    </a:cubicBezTo>
                    <a:cubicBezTo>
                      <a:pt x="2455" y="429"/>
                      <a:pt x="2276" y="292"/>
                      <a:pt x="2111" y="206"/>
                    </a:cubicBezTo>
                    <a:cubicBezTo>
                      <a:pt x="1946" y="120"/>
                      <a:pt x="1748" y="58"/>
                      <a:pt x="1591" y="29"/>
                    </a:cubicBezTo>
                    <a:cubicBezTo>
                      <a:pt x="1434" y="0"/>
                      <a:pt x="1303" y="7"/>
                      <a:pt x="1168" y="29"/>
                    </a:cubicBezTo>
                    <a:cubicBezTo>
                      <a:pt x="1033" y="51"/>
                      <a:pt x="890" y="95"/>
                      <a:pt x="780" y="162"/>
                    </a:cubicBezTo>
                    <a:cubicBezTo>
                      <a:pt x="670" y="229"/>
                      <a:pt x="591" y="324"/>
                      <a:pt x="508" y="429"/>
                    </a:cubicBezTo>
                    <a:cubicBezTo>
                      <a:pt x="425" y="534"/>
                      <a:pt x="349" y="649"/>
                      <a:pt x="279" y="792"/>
                    </a:cubicBezTo>
                    <a:cubicBezTo>
                      <a:pt x="209" y="935"/>
                      <a:pt x="134" y="1124"/>
                      <a:pt x="88" y="1290"/>
                    </a:cubicBezTo>
                    <a:cubicBezTo>
                      <a:pt x="42" y="1456"/>
                      <a:pt x="6" y="1593"/>
                      <a:pt x="3" y="1787"/>
                    </a:cubicBezTo>
                    <a:cubicBezTo>
                      <a:pt x="0" y="1981"/>
                      <a:pt x="31" y="2269"/>
                      <a:pt x="68" y="2456"/>
                    </a:cubicBezTo>
                    <a:cubicBezTo>
                      <a:pt x="105" y="2643"/>
                      <a:pt x="152" y="2766"/>
                      <a:pt x="226" y="2912"/>
                    </a:cubicBezTo>
                    <a:cubicBezTo>
                      <a:pt x="300" y="3058"/>
                      <a:pt x="396" y="3209"/>
                      <a:pt x="511" y="3333"/>
                    </a:cubicBezTo>
                    <a:cubicBezTo>
                      <a:pt x="626" y="3457"/>
                      <a:pt x="754" y="3570"/>
                      <a:pt x="914" y="3657"/>
                    </a:cubicBezTo>
                    <a:cubicBezTo>
                      <a:pt x="1074" y="3744"/>
                      <a:pt x="1280" y="3840"/>
                      <a:pt x="1470" y="3857"/>
                    </a:cubicBezTo>
                    <a:cubicBezTo>
                      <a:pt x="1660" y="3874"/>
                      <a:pt x="1897" y="3811"/>
                      <a:pt x="2057" y="3760"/>
                    </a:cubicBezTo>
                    <a:cubicBezTo>
                      <a:pt x="2217" y="3709"/>
                      <a:pt x="2312" y="3642"/>
                      <a:pt x="2432" y="3548"/>
                    </a:cubicBezTo>
                    <a:cubicBezTo>
                      <a:pt x="2552" y="3454"/>
                      <a:pt x="2666" y="3352"/>
                      <a:pt x="2780" y="3195"/>
                    </a:cubicBezTo>
                    <a:cubicBezTo>
                      <a:pt x="2894" y="3038"/>
                      <a:pt x="3028" y="2786"/>
                      <a:pt x="3117" y="2608"/>
                    </a:cubicBezTo>
                    <a:cubicBezTo>
                      <a:pt x="3206" y="2430"/>
                      <a:pt x="3285" y="2297"/>
                      <a:pt x="3312" y="2129"/>
                    </a:cubicBezTo>
                    <a:cubicBezTo>
                      <a:pt x="3339" y="1961"/>
                      <a:pt x="3305" y="1730"/>
                      <a:pt x="3280" y="1602"/>
                    </a:cubicBezTo>
                    <a:cubicBezTo>
                      <a:pt x="3255" y="1474"/>
                      <a:pt x="3180" y="1397"/>
                      <a:pt x="3160" y="1358"/>
                    </a:cubicBezTo>
                    <a:cubicBezTo>
                      <a:pt x="3140" y="1319"/>
                      <a:pt x="3159" y="1365"/>
                      <a:pt x="3159" y="1365"/>
                    </a:cubicBezTo>
                    <a:close/>
                  </a:path>
                </a:pathLst>
              </a:custGeom>
              <a:noFill/>
              <a:ln w="38100">
                <a:solidFill>
                  <a:srgbClr val="00B0F0"/>
                </a:solidFill>
                <a:round/>
                <a:headEnd/>
                <a:tailEnd/>
              </a:ln>
            </p:spPr>
            <p:txBody>
              <a:bodyPr vert="horz" wrap="square" lIns="91440" tIns="45720" rIns="91440" bIns="45720" numCol="1" anchor="t" anchorCtr="0" compatLnSpc="1">
                <a:prstTxWarp prst="textNoShape">
                  <a:avLst/>
                </a:prstTxWarp>
              </a:bodyPr>
              <a:lstStyle/>
              <a:p>
                <a:endParaRPr lang="es-ES"/>
              </a:p>
            </p:txBody>
          </p:sp>
          <p:grpSp>
            <p:nvGrpSpPr>
              <p:cNvPr id="19" name="Group 17"/>
              <p:cNvGrpSpPr>
                <a:grpSpLocks/>
              </p:cNvGrpSpPr>
              <p:nvPr/>
            </p:nvGrpSpPr>
            <p:grpSpPr bwMode="auto">
              <a:xfrm>
                <a:off x="1962303" y="9669150"/>
                <a:ext cx="6753133" cy="6102481"/>
                <a:chOff x="3629" y="1348"/>
                <a:chExt cx="12342" cy="9727"/>
              </a:xfrm>
            </p:grpSpPr>
            <p:grpSp>
              <p:nvGrpSpPr>
                <p:cNvPr id="62" name="Group 18"/>
                <p:cNvGrpSpPr>
                  <a:grpSpLocks/>
                </p:cNvGrpSpPr>
                <p:nvPr/>
              </p:nvGrpSpPr>
              <p:grpSpPr bwMode="auto">
                <a:xfrm>
                  <a:off x="3629" y="6163"/>
                  <a:ext cx="12119" cy="4912"/>
                  <a:chOff x="3629" y="6140"/>
                  <a:chExt cx="12119" cy="4912"/>
                </a:xfrm>
              </p:grpSpPr>
              <p:sp>
                <p:nvSpPr>
                  <p:cNvPr id="67" name="Freeform 19"/>
                  <p:cNvSpPr>
                    <a:spLocks/>
                  </p:cNvSpPr>
                  <p:nvPr/>
                </p:nvSpPr>
                <p:spPr bwMode="auto">
                  <a:xfrm>
                    <a:off x="3629" y="6140"/>
                    <a:ext cx="12112" cy="4912"/>
                  </a:xfrm>
                  <a:custGeom>
                    <a:avLst/>
                    <a:gdLst/>
                    <a:ahLst/>
                    <a:cxnLst>
                      <a:cxn ang="0">
                        <a:pos x="12112" y="4699"/>
                      </a:cxn>
                      <a:cxn ang="0">
                        <a:pos x="8454" y="4883"/>
                      </a:cxn>
                      <a:cxn ang="0">
                        <a:pos x="6951" y="4869"/>
                      </a:cxn>
                      <a:cxn ang="0">
                        <a:pos x="5209" y="4763"/>
                      </a:cxn>
                      <a:cxn ang="0">
                        <a:pos x="3516" y="4515"/>
                      </a:cxn>
                      <a:cxn ang="0">
                        <a:pos x="2224" y="4167"/>
                      </a:cxn>
                      <a:cxn ang="0">
                        <a:pos x="1043" y="3708"/>
                      </a:cxn>
                      <a:cxn ang="0">
                        <a:pos x="531" y="3349"/>
                      </a:cxn>
                      <a:cxn ang="0">
                        <a:pos x="150" y="2949"/>
                      </a:cxn>
                      <a:cxn ang="0">
                        <a:pos x="24" y="2536"/>
                      </a:cxn>
                      <a:cxn ang="0">
                        <a:pos x="33" y="2103"/>
                      </a:cxn>
                      <a:cxn ang="0">
                        <a:pos x="223" y="1515"/>
                      </a:cxn>
                      <a:cxn ang="0">
                        <a:pos x="447" y="1111"/>
                      </a:cxn>
                      <a:cxn ang="0">
                        <a:pos x="637" y="764"/>
                      </a:cxn>
                      <a:cxn ang="0">
                        <a:pos x="921" y="0"/>
                      </a:cxn>
                    </a:cxnLst>
                    <a:rect l="0" t="0" r="r" b="b"/>
                    <a:pathLst>
                      <a:path w="12112" h="4912">
                        <a:moveTo>
                          <a:pt x="12112" y="4699"/>
                        </a:moveTo>
                        <a:cubicBezTo>
                          <a:pt x="11502" y="4730"/>
                          <a:pt x="9314" y="4855"/>
                          <a:pt x="8454" y="4883"/>
                        </a:cubicBezTo>
                        <a:cubicBezTo>
                          <a:pt x="7594" y="4912"/>
                          <a:pt x="7492" y="4890"/>
                          <a:pt x="6951" y="4869"/>
                        </a:cubicBezTo>
                        <a:cubicBezTo>
                          <a:pt x="6410" y="4849"/>
                          <a:pt x="5781" y="4822"/>
                          <a:pt x="5209" y="4763"/>
                        </a:cubicBezTo>
                        <a:cubicBezTo>
                          <a:pt x="4637" y="4704"/>
                          <a:pt x="4013" y="4614"/>
                          <a:pt x="3516" y="4515"/>
                        </a:cubicBezTo>
                        <a:cubicBezTo>
                          <a:pt x="3019" y="4416"/>
                          <a:pt x="2636" y="4301"/>
                          <a:pt x="2224" y="4167"/>
                        </a:cubicBezTo>
                        <a:cubicBezTo>
                          <a:pt x="1812" y="4033"/>
                          <a:pt x="1326" y="3844"/>
                          <a:pt x="1043" y="3708"/>
                        </a:cubicBezTo>
                        <a:cubicBezTo>
                          <a:pt x="761" y="3571"/>
                          <a:pt x="680" y="3475"/>
                          <a:pt x="531" y="3349"/>
                        </a:cubicBezTo>
                        <a:cubicBezTo>
                          <a:pt x="382" y="3223"/>
                          <a:pt x="234" y="3084"/>
                          <a:pt x="150" y="2949"/>
                        </a:cubicBezTo>
                        <a:cubicBezTo>
                          <a:pt x="66" y="2814"/>
                          <a:pt x="43" y="2677"/>
                          <a:pt x="24" y="2536"/>
                        </a:cubicBezTo>
                        <a:cubicBezTo>
                          <a:pt x="5" y="2395"/>
                          <a:pt x="0" y="2274"/>
                          <a:pt x="33" y="2103"/>
                        </a:cubicBezTo>
                        <a:cubicBezTo>
                          <a:pt x="66" y="1933"/>
                          <a:pt x="154" y="1681"/>
                          <a:pt x="223" y="1515"/>
                        </a:cubicBezTo>
                        <a:cubicBezTo>
                          <a:pt x="291" y="1350"/>
                          <a:pt x="378" y="1236"/>
                          <a:pt x="447" y="1111"/>
                        </a:cubicBezTo>
                        <a:cubicBezTo>
                          <a:pt x="516" y="986"/>
                          <a:pt x="558" y="949"/>
                          <a:pt x="637" y="764"/>
                        </a:cubicBezTo>
                        <a:cubicBezTo>
                          <a:pt x="716" y="579"/>
                          <a:pt x="862" y="159"/>
                          <a:pt x="921" y="0"/>
                        </a:cubicBezTo>
                      </a:path>
                    </a:pathLst>
                  </a:custGeom>
                  <a:noFill/>
                  <a:ln w="38100">
                    <a:solidFill>
                      <a:srgbClr val="00B0F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8" name="Freeform 20"/>
                  <p:cNvSpPr>
                    <a:spLocks/>
                  </p:cNvSpPr>
                  <p:nvPr/>
                </p:nvSpPr>
                <p:spPr bwMode="auto">
                  <a:xfrm>
                    <a:off x="4046" y="6163"/>
                    <a:ext cx="11702" cy="4411"/>
                  </a:xfrm>
                  <a:custGeom>
                    <a:avLst/>
                    <a:gdLst/>
                    <a:ahLst/>
                    <a:cxnLst>
                      <a:cxn ang="0">
                        <a:pos x="11702" y="4207"/>
                      </a:cxn>
                      <a:cxn ang="0">
                        <a:pos x="8211" y="4364"/>
                      </a:cxn>
                      <a:cxn ang="0">
                        <a:pos x="6730" y="4399"/>
                      </a:cxn>
                      <a:cxn ang="0">
                        <a:pos x="5002" y="4293"/>
                      </a:cxn>
                      <a:cxn ang="0">
                        <a:pos x="3268" y="4037"/>
                      </a:cxn>
                      <a:cxn ang="0">
                        <a:pos x="1982" y="3669"/>
                      </a:cxn>
                      <a:cxn ang="0">
                        <a:pos x="838" y="3165"/>
                      </a:cxn>
                      <a:cxn ang="0">
                        <a:pos x="318" y="2740"/>
                      </a:cxn>
                      <a:cxn ang="0">
                        <a:pos x="51" y="2272"/>
                      </a:cxn>
                      <a:cxn ang="0">
                        <a:pos x="9" y="1938"/>
                      </a:cxn>
                      <a:cxn ang="0">
                        <a:pos x="59" y="1605"/>
                      </a:cxn>
                      <a:cxn ang="0">
                        <a:pos x="171" y="1258"/>
                      </a:cxn>
                      <a:cxn ang="0">
                        <a:pos x="297" y="875"/>
                      </a:cxn>
                      <a:cxn ang="0">
                        <a:pos x="550" y="0"/>
                      </a:cxn>
                    </a:cxnLst>
                    <a:rect l="0" t="0" r="r" b="b"/>
                    <a:pathLst>
                      <a:path w="11702" h="4411">
                        <a:moveTo>
                          <a:pt x="11702" y="4207"/>
                        </a:moveTo>
                        <a:cubicBezTo>
                          <a:pt x="11120" y="4233"/>
                          <a:pt x="9040" y="4332"/>
                          <a:pt x="8211" y="4364"/>
                        </a:cubicBezTo>
                        <a:cubicBezTo>
                          <a:pt x="7383" y="4395"/>
                          <a:pt x="7264" y="4411"/>
                          <a:pt x="6730" y="4399"/>
                        </a:cubicBezTo>
                        <a:cubicBezTo>
                          <a:pt x="6195" y="4387"/>
                          <a:pt x="5579" y="4353"/>
                          <a:pt x="5002" y="4293"/>
                        </a:cubicBezTo>
                        <a:cubicBezTo>
                          <a:pt x="4426" y="4232"/>
                          <a:pt x="3771" y="4141"/>
                          <a:pt x="3268" y="4037"/>
                        </a:cubicBezTo>
                        <a:cubicBezTo>
                          <a:pt x="2764" y="3933"/>
                          <a:pt x="2388" y="3814"/>
                          <a:pt x="1982" y="3669"/>
                        </a:cubicBezTo>
                        <a:cubicBezTo>
                          <a:pt x="1577" y="3523"/>
                          <a:pt x="1115" y="3320"/>
                          <a:pt x="838" y="3165"/>
                        </a:cubicBezTo>
                        <a:cubicBezTo>
                          <a:pt x="561" y="3010"/>
                          <a:pt x="449" y="2889"/>
                          <a:pt x="318" y="2740"/>
                        </a:cubicBezTo>
                        <a:cubicBezTo>
                          <a:pt x="187" y="2591"/>
                          <a:pt x="103" y="2405"/>
                          <a:pt x="51" y="2272"/>
                        </a:cubicBezTo>
                        <a:cubicBezTo>
                          <a:pt x="0" y="2138"/>
                          <a:pt x="8" y="2049"/>
                          <a:pt x="9" y="1938"/>
                        </a:cubicBezTo>
                        <a:cubicBezTo>
                          <a:pt x="10" y="1827"/>
                          <a:pt x="32" y="1718"/>
                          <a:pt x="59" y="1605"/>
                        </a:cubicBezTo>
                        <a:cubicBezTo>
                          <a:pt x="85" y="1492"/>
                          <a:pt x="131" y="1379"/>
                          <a:pt x="171" y="1258"/>
                        </a:cubicBezTo>
                        <a:cubicBezTo>
                          <a:pt x="210" y="1137"/>
                          <a:pt x="234" y="1084"/>
                          <a:pt x="297" y="875"/>
                        </a:cubicBezTo>
                        <a:cubicBezTo>
                          <a:pt x="360" y="666"/>
                          <a:pt x="497" y="182"/>
                          <a:pt x="550" y="0"/>
                        </a:cubicBezTo>
                      </a:path>
                    </a:pathLst>
                  </a:custGeom>
                  <a:noFill/>
                  <a:ln w="38100">
                    <a:solidFill>
                      <a:srgbClr val="00B0F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9" name="Freeform 21"/>
                  <p:cNvSpPr>
                    <a:spLocks/>
                  </p:cNvSpPr>
                  <p:nvPr/>
                </p:nvSpPr>
                <p:spPr bwMode="auto">
                  <a:xfrm>
                    <a:off x="4494" y="6140"/>
                    <a:ext cx="11247" cy="3696"/>
                  </a:xfrm>
                  <a:custGeom>
                    <a:avLst/>
                    <a:gdLst/>
                    <a:ahLst/>
                    <a:cxnLst>
                      <a:cxn ang="0">
                        <a:pos x="11247" y="3537"/>
                      </a:cxn>
                      <a:cxn ang="0">
                        <a:pos x="7525" y="3678"/>
                      </a:cxn>
                      <a:cxn ang="0">
                        <a:pos x="5826" y="3643"/>
                      </a:cxn>
                      <a:cxn ang="0">
                        <a:pos x="4077" y="3508"/>
                      </a:cxn>
                      <a:cxn ang="0">
                        <a:pos x="2412" y="3218"/>
                      </a:cxn>
                      <a:cxn ang="0">
                        <a:pos x="1251" y="2805"/>
                      </a:cxn>
                      <a:cxn ang="0">
                        <a:pos x="615" y="2444"/>
                      </a:cxn>
                      <a:cxn ang="0">
                        <a:pos x="214" y="2012"/>
                      </a:cxn>
                      <a:cxn ang="0">
                        <a:pos x="67" y="1678"/>
                      </a:cxn>
                      <a:cxn ang="0">
                        <a:pos x="16" y="1302"/>
                      </a:cxn>
                      <a:cxn ang="0">
                        <a:pos x="24" y="863"/>
                      </a:cxn>
                      <a:cxn ang="0">
                        <a:pos x="160" y="0"/>
                      </a:cxn>
                    </a:cxnLst>
                    <a:rect l="0" t="0" r="r" b="b"/>
                    <a:pathLst>
                      <a:path w="11247" h="3696">
                        <a:moveTo>
                          <a:pt x="11247" y="3537"/>
                        </a:moveTo>
                        <a:cubicBezTo>
                          <a:pt x="10628" y="3560"/>
                          <a:pt x="8429" y="3661"/>
                          <a:pt x="7525" y="3678"/>
                        </a:cubicBezTo>
                        <a:cubicBezTo>
                          <a:pt x="6622" y="3696"/>
                          <a:pt x="6400" y="3672"/>
                          <a:pt x="5826" y="3643"/>
                        </a:cubicBezTo>
                        <a:cubicBezTo>
                          <a:pt x="5251" y="3615"/>
                          <a:pt x="4645" y="3578"/>
                          <a:pt x="4077" y="3508"/>
                        </a:cubicBezTo>
                        <a:cubicBezTo>
                          <a:pt x="3509" y="3438"/>
                          <a:pt x="2883" y="3335"/>
                          <a:pt x="2412" y="3218"/>
                        </a:cubicBezTo>
                        <a:cubicBezTo>
                          <a:pt x="1941" y="3102"/>
                          <a:pt x="1551" y="2934"/>
                          <a:pt x="1251" y="2805"/>
                        </a:cubicBezTo>
                        <a:cubicBezTo>
                          <a:pt x="951" y="2677"/>
                          <a:pt x="788" y="2577"/>
                          <a:pt x="615" y="2444"/>
                        </a:cubicBezTo>
                        <a:cubicBezTo>
                          <a:pt x="442" y="2312"/>
                          <a:pt x="306" y="2140"/>
                          <a:pt x="214" y="2012"/>
                        </a:cubicBezTo>
                        <a:cubicBezTo>
                          <a:pt x="123" y="1884"/>
                          <a:pt x="100" y="1797"/>
                          <a:pt x="67" y="1678"/>
                        </a:cubicBezTo>
                        <a:cubicBezTo>
                          <a:pt x="34" y="1560"/>
                          <a:pt x="24" y="1438"/>
                          <a:pt x="16" y="1302"/>
                        </a:cubicBezTo>
                        <a:cubicBezTo>
                          <a:pt x="9" y="1165"/>
                          <a:pt x="0" y="1080"/>
                          <a:pt x="24" y="863"/>
                        </a:cubicBezTo>
                        <a:cubicBezTo>
                          <a:pt x="48" y="646"/>
                          <a:pt x="132" y="180"/>
                          <a:pt x="160" y="0"/>
                        </a:cubicBezTo>
                      </a:path>
                    </a:pathLst>
                  </a:custGeom>
                  <a:noFill/>
                  <a:ln w="38100">
                    <a:solidFill>
                      <a:srgbClr val="00B0F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70" name="Freeform 22"/>
                  <p:cNvSpPr>
                    <a:spLocks/>
                  </p:cNvSpPr>
                  <p:nvPr/>
                </p:nvSpPr>
                <p:spPr bwMode="auto">
                  <a:xfrm>
                    <a:off x="4723" y="6152"/>
                    <a:ext cx="11025" cy="1951"/>
                  </a:xfrm>
                  <a:custGeom>
                    <a:avLst/>
                    <a:gdLst/>
                    <a:ahLst/>
                    <a:cxnLst>
                      <a:cxn ang="0">
                        <a:pos x="11025" y="1418"/>
                      </a:cxn>
                      <a:cxn ang="0">
                        <a:pos x="8419" y="1695"/>
                      </a:cxn>
                      <a:cxn ang="0">
                        <a:pos x="5642" y="1913"/>
                      </a:cxn>
                      <a:cxn ang="0">
                        <a:pos x="3841" y="1921"/>
                      </a:cxn>
                      <a:cxn ang="0">
                        <a:pos x="2198" y="1808"/>
                      </a:cxn>
                      <a:cxn ang="0">
                        <a:pos x="1165" y="1567"/>
                      </a:cxn>
                      <a:cxn ang="0">
                        <a:pos x="540" y="1049"/>
                      </a:cxn>
                      <a:cxn ang="0">
                        <a:pos x="288" y="652"/>
                      </a:cxn>
                      <a:cxn ang="0">
                        <a:pos x="154" y="382"/>
                      </a:cxn>
                      <a:cxn ang="0">
                        <a:pos x="0" y="0"/>
                      </a:cxn>
                    </a:cxnLst>
                    <a:rect l="0" t="0" r="r" b="b"/>
                    <a:pathLst>
                      <a:path w="11025" h="1951">
                        <a:moveTo>
                          <a:pt x="11025" y="1418"/>
                        </a:moveTo>
                        <a:cubicBezTo>
                          <a:pt x="10590" y="1464"/>
                          <a:pt x="9316" y="1612"/>
                          <a:pt x="8419" y="1695"/>
                        </a:cubicBezTo>
                        <a:cubicBezTo>
                          <a:pt x="7523" y="1777"/>
                          <a:pt x="6405" y="1875"/>
                          <a:pt x="5642" y="1913"/>
                        </a:cubicBezTo>
                        <a:cubicBezTo>
                          <a:pt x="4879" y="1951"/>
                          <a:pt x="4415" y="1939"/>
                          <a:pt x="3841" y="1921"/>
                        </a:cubicBezTo>
                        <a:cubicBezTo>
                          <a:pt x="3267" y="1904"/>
                          <a:pt x="2643" y="1867"/>
                          <a:pt x="2198" y="1808"/>
                        </a:cubicBezTo>
                        <a:cubicBezTo>
                          <a:pt x="1752" y="1748"/>
                          <a:pt x="1441" y="1694"/>
                          <a:pt x="1165" y="1567"/>
                        </a:cubicBezTo>
                        <a:cubicBezTo>
                          <a:pt x="889" y="1440"/>
                          <a:pt x="686" y="1201"/>
                          <a:pt x="540" y="1049"/>
                        </a:cubicBezTo>
                        <a:cubicBezTo>
                          <a:pt x="394" y="896"/>
                          <a:pt x="352" y="763"/>
                          <a:pt x="288" y="652"/>
                        </a:cubicBezTo>
                        <a:cubicBezTo>
                          <a:pt x="224" y="541"/>
                          <a:pt x="202" y="491"/>
                          <a:pt x="154" y="382"/>
                        </a:cubicBezTo>
                        <a:cubicBezTo>
                          <a:pt x="106" y="273"/>
                          <a:pt x="32" y="80"/>
                          <a:pt x="0" y="0"/>
                        </a:cubicBezTo>
                      </a:path>
                    </a:pathLst>
                  </a:custGeom>
                  <a:noFill/>
                  <a:ln w="38100">
                    <a:solidFill>
                      <a:srgbClr val="00B0F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71" name="Freeform 23"/>
                  <p:cNvSpPr>
                    <a:spLocks/>
                  </p:cNvSpPr>
                  <p:nvPr/>
                </p:nvSpPr>
                <p:spPr bwMode="auto">
                  <a:xfrm>
                    <a:off x="4689" y="6152"/>
                    <a:ext cx="11034" cy="2862"/>
                  </a:xfrm>
                  <a:custGeom>
                    <a:avLst/>
                    <a:gdLst/>
                    <a:ahLst/>
                    <a:cxnLst>
                      <a:cxn ang="0">
                        <a:pos x="11034" y="2625"/>
                      </a:cxn>
                      <a:cxn ang="0">
                        <a:pos x="8470" y="2781"/>
                      </a:cxn>
                      <a:cxn ang="0">
                        <a:pos x="5676" y="2858"/>
                      </a:cxn>
                      <a:cxn ang="0">
                        <a:pos x="3941" y="2759"/>
                      </a:cxn>
                      <a:cxn ang="0">
                        <a:pos x="2396" y="2554"/>
                      </a:cxn>
                      <a:cxn ang="0">
                        <a:pos x="1301" y="2256"/>
                      </a:cxn>
                      <a:cxn ang="0">
                        <a:pos x="739" y="1922"/>
                      </a:cxn>
                      <a:cxn ang="0">
                        <a:pos x="387" y="1583"/>
                      </a:cxn>
                      <a:cxn ang="0">
                        <a:pos x="201" y="1319"/>
                      </a:cxn>
                      <a:cxn ang="0">
                        <a:pos x="97" y="1007"/>
                      </a:cxn>
                      <a:cxn ang="0">
                        <a:pos x="55" y="695"/>
                      </a:cxn>
                      <a:cxn ang="0">
                        <a:pos x="0" y="0"/>
                      </a:cxn>
                    </a:cxnLst>
                    <a:rect l="0" t="0" r="r" b="b"/>
                    <a:pathLst>
                      <a:path w="11034" h="2862">
                        <a:moveTo>
                          <a:pt x="11034" y="2625"/>
                        </a:moveTo>
                        <a:cubicBezTo>
                          <a:pt x="10606" y="2651"/>
                          <a:pt x="9363" y="2742"/>
                          <a:pt x="8470" y="2781"/>
                        </a:cubicBezTo>
                        <a:cubicBezTo>
                          <a:pt x="7577" y="2819"/>
                          <a:pt x="6430" y="2862"/>
                          <a:pt x="5676" y="2858"/>
                        </a:cubicBezTo>
                        <a:cubicBezTo>
                          <a:pt x="4921" y="2855"/>
                          <a:pt x="4488" y="2810"/>
                          <a:pt x="3941" y="2759"/>
                        </a:cubicBezTo>
                        <a:cubicBezTo>
                          <a:pt x="3395" y="2708"/>
                          <a:pt x="2836" y="2638"/>
                          <a:pt x="2396" y="2554"/>
                        </a:cubicBezTo>
                        <a:cubicBezTo>
                          <a:pt x="1956" y="2470"/>
                          <a:pt x="1577" y="2361"/>
                          <a:pt x="1301" y="2256"/>
                        </a:cubicBezTo>
                        <a:cubicBezTo>
                          <a:pt x="1025" y="2150"/>
                          <a:pt x="891" y="2034"/>
                          <a:pt x="739" y="1922"/>
                        </a:cubicBezTo>
                        <a:cubicBezTo>
                          <a:pt x="586" y="1810"/>
                          <a:pt x="477" y="1684"/>
                          <a:pt x="387" y="1583"/>
                        </a:cubicBezTo>
                        <a:cubicBezTo>
                          <a:pt x="298" y="1482"/>
                          <a:pt x="250" y="1415"/>
                          <a:pt x="201" y="1319"/>
                        </a:cubicBezTo>
                        <a:cubicBezTo>
                          <a:pt x="153" y="1223"/>
                          <a:pt x="122" y="1111"/>
                          <a:pt x="97" y="1007"/>
                        </a:cubicBezTo>
                        <a:cubicBezTo>
                          <a:pt x="72" y="903"/>
                          <a:pt x="71" y="863"/>
                          <a:pt x="55" y="695"/>
                        </a:cubicBezTo>
                        <a:cubicBezTo>
                          <a:pt x="39" y="527"/>
                          <a:pt x="11" y="145"/>
                          <a:pt x="0" y="0"/>
                        </a:cubicBezTo>
                      </a:path>
                    </a:pathLst>
                  </a:custGeom>
                  <a:noFill/>
                  <a:ln w="38100">
                    <a:solidFill>
                      <a:srgbClr val="00B0F0"/>
                    </a:solidFill>
                    <a:round/>
                    <a:headEnd/>
                    <a:tailEnd/>
                  </a:ln>
                </p:spPr>
                <p:txBody>
                  <a:bodyPr vert="horz" wrap="square" lIns="91440" tIns="45720" rIns="91440" bIns="45720" numCol="1" anchor="t" anchorCtr="0" compatLnSpc="1">
                    <a:prstTxWarp prst="textNoShape">
                      <a:avLst/>
                    </a:prstTxWarp>
                  </a:bodyPr>
                  <a:lstStyle/>
                  <a:p>
                    <a:endParaRPr lang="es-ES"/>
                  </a:p>
                </p:txBody>
              </p:sp>
            </p:grpSp>
            <p:sp>
              <p:nvSpPr>
                <p:cNvPr id="63" name="Freeform 24"/>
                <p:cNvSpPr>
                  <a:spLocks/>
                </p:cNvSpPr>
                <p:nvPr/>
              </p:nvSpPr>
              <p:spPr bwMode="auto">
                <a:xfrm>
                  <a:off x="3837" y="1348"/>
                  <a:ext cx="12134" cy="4170"/>
                </a:xfrm>
                <a:custGeom>
                  <a:avLst/>
                  <a:gdLst/>
                  <a:ahLst/>
                  <a:cxnLst>
                    <a:cxn ang="0">
                      <a:pos x="12134" y="27"/>
                    </a:cxn>
                    <a:cxn ang="0">
                      <a:pos x="8401" y="4"/>
                    </a:cxn>
                    <a:cxn ang="0">
                      <a:pos x="6989" y="27"/>
                    </a:cxn>
                    <a:cxn ang="0">
                      <a:pos x="5282" y="164"/>
                    </a:cxn>
                    <a:cxn ang="0">
                      <a:pos x="3598" y="394"/>
                    </a:cxn>
                    <a:cxn ang="0">
                      <a:pos x="2323" y="647"/>
                    </a:cxn>
                    <a:cxn ang="0">
                      <a:pos x="1069" y="1034"/>
                    </a:cxn>
                    <a:cxn ang="0">
                      <a:pos x="557" y="1364"/>
                    </a:cxn>
                    <a:cxn ang="0">
                      <a:pos x="218" y="1756"/>
                    </a:cxn>
                    <a:cxn ang="0">
                      <a:pos x="50" y="2113"/>
                    </a:cxn>
                    <a:cxn ang="0">
                      <a:pos x="28" y="2510"/>
                    </a:cxn>
                    <a:cxn ang="0">
                      <a:pos x="213" y="3055"/>
                    </a:cxn>
                    <a:cxn ang="0">
                      <a:pos x="404" y="3429"/>
                    </a:cxn>
                    <a:cxn ang="0">
                      <a:pos x="506" y="3721"/>
                    </a:cxn>
                    <a:cxn ang="0">
                      <a:pos x="633" y="4170"/>
                    </a:cxn>
                  </a:cxnLst>
                  <a:rect l="0" t="0" r="r" b="b"/>
                  <a:pathLst>
                    <a:path w="12134" h="4170">
                      <a:moveTo>
                        <a:pt x="12134" y="27"/>
                      </a:moveTo>
                      <a:cubicBezTo>
                        <a:pt x="10696" y="15"/>
                        <a:pt x="9259" y="4"/>
                        <a:pt x="8401" y="4"/>
                      </a:cubicBezTo>
                      <a:cubicBezTo>
                        <a:pt x="7544" y="4"/>
                        <a:pt x="7509" y="0"/>
                        <a:pt x="6989" y="27"/>
                      </a:cubicBezTo>
                      <a:cubicBezTo>
                        <a:pt x="6470" y="54"/>
                        <a:pt x="5847" y="103"/>
                        <a:pt x="5282" y="164"/>
                      </a:cubicBezTo>
                      <a:cubicBezTo>
                        <a:pt x="4717" y="225"/>
                        <a:pt x="4091" y="314"/>
                        <a:pt x="3598" y="394"/>
                      </a:cubicBezTo>
                      <a:cubicBezTo>
                        <a:pt x="3105" y="475"/>
                        <a:pt x="2745" y="541"/>
                        <a:pt x="2323" y="647"/>
                      </a:cubicBezTo>
                      <a:cubicBezTo>
                        <a:pt x="1902" y="753"/>
                        <a:pt x="1363" y="914"/>
                        <a:pt x="1069" y="1034"/>
                      </a:cubicBezTo>
                      <a:cubicBezTo>
                        <a:pt x="775" y="1153"/>
                        <a:pt x="699" y="1244"/>
                        <a:pt x="557" y="1364"/>
                      </a:cubicBezTo>
                      <a:cubicBezTo>
                        <a:pt x="414" y="1485"/>
                        <a:pt x="303" y="1631"/>
                        <a:pt x="218" y="1756"/>
                      </a:cubicBezTo>
                      <a:cubicBezTo>
                        <a:pt x="134" y="1881"/>
                        <a:pt x="82" y="1987"/>
                        <a:pt x="50" y="2113"/>
                      </a:cubicBezTo>
                      <a:cubicBezTo>
                        <a:pt x="17" y="2239"/>
                        <a:pt x="0" y="2353"/>
                        <a:pt x="28" y="2510"/>
                      </a:cubicBezTo>
                      <a:cubicBezTo>
                        <a:pt x="55" y="2668"/>
                        <a:pt x="150" y="2902"/>
                        <a:pt x="213" y="3055"/>
                      </a:cubicBezTo>
                      <a:cubicBezTo>
                        <a:pt x="275" y="3209"/>
                        <a:pt x="355" y="3318"/>
                        <a:pt x="404" y="3429"/>
                      </a:cubicBezTo>
                      <a:cubicBezTo>
                        <a:pt x="453" y="3540"/>
                        <a:pt x="468" y="3597"/>
                        <a:pt x="506" y="3721"/>
                      </a:cubicBezTo>
                      <a:cubicBezTo>
                        <a:pt x="544" y="3845"/>
                        <a:pt x="607" y="4077"/>
                        <a:pt x="633" y="4170"/>
                      </a:cubicBezTo>
                    </a:path>
                  </a:pathLst>
                </a:custGeom>
                <a:noFill/>
                <a:ln w="38100">
                  <a:solidFill>
                    <a:srgbClr val="00B0F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4" name="Freeform 25"/>
                <p:cNvSpPr>
                  <a:spLocks/>
                </p:cNvSpPr>
                <p:nvPr/>
              </p:nvSpPr>
              <p:spPr bwMode="auto">
                <a:xfrm>
                  <a:off x="4477" y="1913"/>
                  <a:ext cx="11448" cy="3605"/>
                </a:xfrm>
                <a:custGeom>
                  <a:avLst/>
                  <a:gdLst/>
                  <a:ahLst/>
                  <a:cxnLst>
                    <a:cxn ang="0">
                      <a:pos x="11448" y="58"/>
                    </a:cxn>
                    <a:cxn ang="0">
                      <a:pos x="8009" y="5"/>
                    </a:cxn>
                    <a:cxn ang="0">
                      <a:pos x="6597" y="28"/>
                    </a:cxn>
                    <a:cxn ang="0">
                      <a:pos x="4850" y="72"/>
                    </a:cxn>
                    <a:cxn ang="0">
                      <a:pos x="3196" y="276"/>
                    </a:cxn>
                    <a:cxn ang="0">
                      <a:pos x="1903" y="568"/>
                    </a:cxn>
                    <a:cxn ang="0">
                      <a:pos x="746" y="1075"/>
                    </a:cxn>
                    <a:cxn ang="0">
                      <a:pos x="332" y="1400"/>
                    </a:cxn>
                    <a:cxn ang="0">
                      <a:pos x="140" y="1752"/>
                    </a:cxn>
                    <a:cxn ang="0">
                      <a:pos x="48" y="2050"/>
                    </a:cxn>
                    <a:cxn ang="0">
                      <a:pos x="10" y="2353"/>
                    </a:cxn>
                    <a:cxn ang="0">
                      <a:pos x="5" y="2705"/>
                    </a:cxn>
                    <a:cxn ang="0">
                      <a:pos x="37" y="3058"/>
                    </a:cxn>
                    <a:cxn ang="0">
                      <a:pos x="96" y="3605"/>
                    </a:cxn>
                  </a:cxnLst>
                  <a:rect l="0" t="0" r="r" b="b"/>
                  <a:pathLst>
                    <a:path w="11448" h="3605">
                      <a:moveTo>
                        <a:pt x="11448" y="58"/>
                      </a:moveTo>
                      <a:cubicBezTo>
                        <a:pt x="10878" y="49"/>
                        <a:pt x="8817" y="10"/>
                        <a:pt x="8009" y="5"/>
                      </a:cubicBezTo>
                      <a:cubicBezTo>
                        <a:pt x="7201" y="0"/>
                        <a:pt x="7123" y="17"/>
                        <a:pt x="6597" y="28"/>
                      </a:cubicBezTo>
                      <a:cubicBezTo>
                        <a:pt x="6071" y="39"/>
                        <a:pt x="5416" y="31"/>
                        <a:pt x="4850" y="72"/>
                      </a:cubicBezTo>
                      <a:cubicBezTo>
                        <a:pt x="4283" y="114"/>
                        <a:pt x="3688" y="194"/>
                        <a:pt x="3196" y="276"/>
                      </a:cubicBezTo>
                      <a:cubicBezTo>
                        <a:pt x="2705" y="358"/>
                        <a:pt x="2311" y="434"/>
                        <a:pt x="1903" y="568"/>
                      </a:cubicBezTo>
                      <a:cubicBezTo>
                        <a:pt x="1495" y="701"/>
                        <a:pt x="1009" y="936"/>
                        <a:pt x="746" y="1075"/>
                      </a:cubicBezTo>
                      <a:cubicBezTo>
                        <a:pt x="484" y="1214"/>
                        <a:pt x="433" y="1287"/>
                        <a:pt x="332" y="1400"/>
                      </a:cubicBezTo>
                      <a:cubicBezTo>
                        <a:pt x="231" y="1513"/>
                        <a:pt x="188" y="1643"/>
                        <a:pt x="140" y="1752"/>
                      </a:cubicBezTo>
                      <a:cubicBezTo>
                        <a:pt x="93" y="1860"/>
                        <a:pt x="70" y="1950"/>
                        <a:pt x="48" y="2050"/>
                      </a:cubicBezTo>
                      <a:cubicBezTo>
                        <a:pt x="26" y="2150"/>
                        <a:pt x="17" y="2243"/>
                        <a:pt x="10" y="2353"/>
                      </a:cubicBezTo>
                      <a:cubicBezTo>
                        <a:pt x="3" y="2462"/>
                        <a:pt x="0" y="2588"/>
                        <a:pt x="5" y="2705"/>
                      </a:cubicBezTo>
                      <a:cubicBezTo>
                        <a:pt x="9" y="2823"/>
                        <a:pt x="22" y="2908"/>
                        <a:pt x="37" y="3058"/>
                      </a:cubicBezTo>
                      <a:cubicBezTo>
                        <a:pt x="52" y="3208"/>
                        <a:pt x="84" y="3491"/>
                        <a:pt x="96" y="3605"/>
                      </a:cubicBezTo>
                    </a:path>
                  </a:pathLst>
                </a:custGeom>
                <a:noFill/>
                <a:ln w="38100">
                  <a:solidFill>
                    <a:srgbClr val="00B0F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5" name="Freeform 26"/>
                <p:cNvSpPr>
                  <a:spLocks/>
                </p:cNvSpPr>
                <p:nvPr/>
              </p:nvSpPr>
              <p:spPr bwMode="auto">
                <a:xfrm>
                  <a:off x="4620" y="2541"/>
                  <a:ext cx="11262" cy="2919"/>
                </a:xfrm>
                <a:custGeom>
                  <a:avLst/>
                  <a:gdLst/>
                  <a:ahLst/>
                  <a:cxnLst>
                    <a:cxn ang="0">
                      <a:pos x="11262" y="171"/>
                    </a:cxn>
                    <a:cxn ang="0">
                      <a:pos x="7332" y="21"/>
                    </a:cxn>
                    <a:cxn ang="0">
                      <a:pos x="5920" y="44"/>
                    </a:cxn>
                    <a:cxn ang="0">
                      <a:pos x="4173" y="89"/>
                    </a:cxn>
                    <a:cxn ang="0">
                      <a:pos x="2520" y="292"/>
                    </a:cxn>
                    <a:cxn ang="0">
                      <a:pos x="1359" y="674"/>
                    </a:cxn>
                    <a:cxn ang="0">
                      <a:pos x="756" y="1046"/>
                    </a:cxn>
                    <a:cxn ang="0">
                      <a:pos x="391" y="1464"/>
                    </a:cxn>
                    <a:cxn ang="0">
                      <a:pos x="243" y="1741"/>
                    </a:cxn>
                    <a:cxn ang="0">
                      <a:pos x="124" y="2060"/>
                    </a:cxn>
                    <a:cxn ang="0">
                      <a:pos x="88" y="2273"/>
                    </a:cxn>
                    <a:cxn ang="0">
                      <a:pos x="0" y="2919"/>
                    </a:cxn>
                  </a:cxnLst>
                  <a:rect l="0" t="0" r="r" b="b"/>
                  <a:pathLst>
                    <a:path w="11262" h="2919">
                      <a:moveTo>
                        <a:pt x="11262" y="171"/>
                      </a:moveTo>
                      <a:cubicBezTo>
                        <a:pt x="10607" y="142"/>
                        <a:pt x="8222" y="42"/>
                        <a:pt x="7332" y="21"/>
                      </a:cubicBezTo>
                      <a:cubicBezTo>
                        <a:pt x="6442" y="0"/>
                        <a:pt x="6447" y="33"/>
                        <a:pt x="5920" y="44"/>
                      </a:cubicBezTo>
                      <a:cubicBezTo>
                        <a:pt x="5394" y="55"/>
                        <a:pt x="4739" y="47"/>
                        <a:pt x="4173" y="89"/>
                      </a:cubicBezTo>
                      <a:cubicBezTo>
                        <a:pt x="3606" y="130"/>
                        <a:pt x="2988" y="195"/>
                        <a:pt x="2520" y="292"/>
                      </a:cubicBezTo>
                      <a:cubicBezTo>
                        <a:pt x="2051" y="390"/>
                        <a:pt x="1653" y="548"/>
                        <a:pt x="1359" y="674"/>
                      </a:cubicBezTo>
                      <a:cubicBezTo>
                        <a:pt x="1065" y="800"/>
                        <a:pt x="917" y="915"/>
                        <a:pt x="756" y="1046"/>
                      </a:cubicBezTo>
                      <a:cubicBezTo>
                        <a:pt x="594" y="1177"/>
                        <a:pt x="476" y="1349"/>
                        <a:pt x="391" y="1464"/>
                      </a:cubicBezTo>
                      <a:cubicBezTo>
                        <a:pt x="306" y="1580"/>
                        <a:pt x="288" y="1642"/>
                        <a:pt x="243" y="1741"/>
                      </a:cubicBezTo>
                      <a:cubicBezTo>
                        <a:pt x="198" y="1840"/>
                        <a:pt x="150" y="1971"/>
                        <a:pt x="124" y="2060"/>
                      </a:cubicBezTo>
                      <a:cubicBezTo>
                        <a:pt x="98" y="2148"/>
                        <a:pt x="109" y="2130"/>
                        <a:pt x="88" y="2273"/>
                      </a:cubicBezTo>
                      <a:cubicBezTo>
                        <a:pt x="67" y="2416"/>
                        <a:pt x="18" y="2785"/>
                        <a:pt x="0" y="2919"/>
                      </a:cubicBezTo>
                    </a:path>
                  </a:pathLst>
                </a:custGeom>
                <a:noFill/>
                <a:ln w="38100">
                  <a:solidFill>
                    <a:srgbClr val="00B0F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6" name="Freeform 27"/>
                <p:cNvSpPr>
                  <a:spLocks/>
                </p:cNvSpPr>
                <p:nvPr/>
              </p:nvSpPr>
              <p:spPr bwMode="auto">
                <a:xfrm>
                  <a:off x="4666" y="3256"/>
                  <a:ext cx="11195" cy="2204"/>
                </a:xfrm>
                <a:custGeom>
                  <a:avLst/>
                  <a:gdLst/>
                  <a:ahLst/>
                  <a:cxnLst>
                    <a:cxn ang="0">
                      <a:pos x="11195" y="388"/>
                    </a:cxn>
                    <a:cxn ang="0">
                      <a:pos x="8666" y="168"/>
                    </a:cxn>
                    <a:cxn ang="0">
                      <a:pos x="5872" y="27"/>
                    </a:cxn>
                    <a:cxn ang="0">
                      <a:pos x="4122" y="33"/>
                    </a:cxn>
                    <a:cxn ang="0">
                      <a:pos x="2592" y="225"/>
                    </a:cxn>
                    <a:cxn ang="0">
                      <a:pos x="1475" y="544"/>
                    </a:cxn>
                    <a:cxn ang="0">
                      <a:pos x="948" y="842"/>
                    </a:cxn>
                    <a:cxn ang="0">
                      <a:pos x="632" y="1097"/>
                    </a:cxn>
                    <a:cxn ang="0">
                      <a:pos x="429" y="1345"/>
                    </a:cxn>
                    <a:cxn ang="0">
                      <a:pos x="288" y="1579"/>
                    </a:cxn>
                    <a:cxn ang="0">
                      <a:pos x="190" y="1778"/>
                    </a:cxn>
                    <a:cxn ang="0">
                      <a:pos x="0" y="2204"/>
                    </a:cxn>
                  </a:cxnLst>
                  <a:rect l="0" t="0" r="r" b="b"/>
                  <a:pathLst>
                    <a:path w="11195" h="2204">
                      <a:moveTo>
                        <a:pt x="11195" y="388"/>
                      </a:moveTo>
                      <a:cubicBezTo>
                        <a:pt x="10777" y="351"/>
                        <a:pt x="9553" y="228"/>
                        <a:pt x="8666" y="168"/>
                      </a:cubicBezTo>
                      <a:cubicBezTo>
                        <a:pt x="7779" y="108"/>
                        <a:pt x="6629" y="49"/>
                        <a:pt x="5872" y="27"/>
                      </a:cubicBezTo>
                      <a:cubicBezTo>
                        <a:pt x="5114" y="5"/>
                        <a:pt x="4669" y="0"/>
                        <a:pt x="4122" y="33"/>
                      </a:cubicBezTo>
                      <a:cubicBezTo>
                        <a:pt x="3576" y="67"/>
                        <a:pt x="3033" y="140"/>
                        <a:pt x="2592" y="225"/>
                      </a:cubicBezTo>
                      <a:cubicBezTo>
                        <a:pt x="2151" y="310"/>
                        <a:pt x="1749" y="441"/>
                        <a:pt x="1475" y="544"/>
                      </a:cubicBezTo>
                      <a:cubicBezTo>
                        <a:pt x="1201" y="647"/>
                        <a:pt x="1088" y="751"/>
                        <a:pt x="948" y="842"/>
                      </a:cubicBezTo>
                      <a:cubicBezTo>
                        <a:pt x="808" y="934"/>
                        <a:pt x="719" y="1013"/>
                        <a:pt x="632" y="1097"/>
                      </a:cubicBezTo>
                      <a:cubicBezTo>
                        <a:pt x="546" y="1181"/>
                        <a:pt x="487" y="1264"/>
                        <a:pt x="429" y="1345"/>
                      </a:cubicBezTo>
                      <a:cubicBezTo>
                        <a:pt x="371" y="1425"/>
                        <a:pt x="327" y="1507"/>
                        <a:pt x="288" y="1579"/>
                      </a:cubicBezTo>
                      <a:cubicBezTo>
                        <a:pt x="248" y="1651"/>
                        <a:pt x="238" y="1674"/>
                        <a:pt x="190" y="1778"/>
                      </a:cubicBezTo>
                      <a:cubicBezTo>
                        <a:pt x="142" y="1882"/>
                        <a:pt x="40" y="2115"/>
                        <a:pt x="0" y="2204"/>
                      </a:cubicBezTo>
                    </a:path>
                  </a:pathLst>
                </a:custGeom>
                <a:noFill/>
                <a:ln w="38100">
                  <a:solidFill>
                    <a:srgbClr val="00B0F0"/>
                  </a:solidFill>
                  <a:round/>
                  <a:headEnd/>
                  <a:tailEnd/>
                </a:ln>
              </p:spPr>
              <p:txBody>
                <a:bodyPr vert="horz" wrap="square" lIns="91440" tIns="45720" rIns="91440" bIns="45720" numCol="1" anchor="t" anchorCtr="0" compatLnSpc="1">
                  <a:prstTxWarp prst="textNoShape">
                    <a:avLst/>
                  </a:prstTxWarp>
                </a:bodyPr>
                <a:lstStyle/>
                <a:p>
                  <a:endParaRPr lang="es-ES"/>
                </a:p>
              </p:txBody>
            </p:sp>
          </p:grpSp>
          <p:cxnSp>
            <p:nvCxnSpPr>
              <p:cNvPr id="20" name="AutoShape 28"/>
              <p:cNvCxnSpPr>
                <a:cxnSpLocks noChangeShapeType="1"/>
              </p:cNvCxnSpPr>
              <p:nvPr/>
            </p:nvCxnSpPr>
            <p:spPr bwMode="auto">
              <a:xfrm rot="16200000" flipH="1">
                <a:off x="3161482" y="14076513"/>
                <a:ext cx="55977" cy="50479"/>
              </a:xfrm>
              <a:prstGeom prst="straightConnector1">
                <a:avLst/>
              </a:prstGeom>
              <a:noFill/>
              <a:ln w="38100">
                <a:solidFill>
                  <a:srgbClr val="00B0F0"/>
                </a:solidFill>
                <a:round/>
                <a:headEnd/>
                <a:tailEnd type="triangle" w="med" len="med"/>
              </a:ln>
            </p:spPr>
          </p:cxnSp>
          <p:cxnSp>
            <p:nvCxnSpPr>
              <p:cNvPr id="21" name="AutoShape 30"/>
              <p:cNvCxnSpPr>
                <a:cxnSpLocks noChangeShapeType="1"/>
              </p:cNvCxnSpPr>
              <p:nvPr/>
            </p:nvCxnSpPr>
            <p:spPr bwMode="auto">
              <a:xfrm>
                <a:off x="2970871" y="14374975"/>
                <a:ext cx="243839" cy="127416"/>
              </a:xfrm>
              <a:prstGeom prst="straightConnector1">
                <a:avLst/>
              </a:prstGeom>
              <a:noFill/>
              <a:ln w="38100">
                <a:solidFill>
                  <a:srgbClr val="00B0F0"/>
                </a:solidFill>
                <a:round/>
                <a:headEnd/>
                <a:tailEnd type="triangle" w="med" len="med"/>
              </a:ln>
            </p:spPr>
          </p:cxnSp>
          <p:cxnSp>
            <p:nvCxnSpPr>
              <p:cNvPr id="22" name="AutoShape 31"/>
              <p:cNvCxnSpPr>
                <a:cxnSpLocks noChangeShapeType="1"/>
              </p:cNvCxnSpPr>
              <p:nvPr/>
            </p:nvCxnSpPr>
            <p:spPr bwMode="auto">
              <a:xfrm>
                <a:off x="3500462" y="15073895"/>
                <a:ext cx="100965" cy="71438"/>
              </a:xfrm>
              <a:prstGeom prst="straightConnector1">
                <a:avLst/>
              </a:prstGeom>
              <a:noFill/>
              <a:ln w="38100">
                <a:solidFill>
                  <a:srgbClr val="00B0F0"/>
                </a:solidFill>
                <a:round/>
                <a:headEnd/>
                <a:tailEnd type="triangle" w="med" len="med"/>
              </a:ln>
            </p:spPr>
          </p:cxnSp>
          <p:cxnSp>
            <p:nvCxnSpPr>
              <p:cNvPr id="23" name="AutoShape 32"/>
              <p:cNvCxnSpPr>
                <a:cxnSpLocks noChangeShapeType="1"/>
              </p:cNvCxnSpPr>
              <p:nvPr/>
            </p:nvCxnSpPr>
            <p:spPr bwMode="auto">
              <a:xfrm rot="16200000" flipH="1">
                <a:off x="2061985" y="14583546"/>
                <a:ext cx="132624" cy="113189"/>
              </a:xfrm>
              <a:prstGeom prst="straightConnector1">
                <a:avLst/>
              </a:prstGeom>
              <a:noFill/>
              <a:ln w="38100">
                <a:solidFill>
                  <a:srgbClr val="00B0F0"/>
                </a:solidFill>
                <a:round/>
                <a:headEnd/>
                <a:tailEnd type="triangle" w="med" len="med"/>
              </a:ln>
            </p:spPr>
          </p:cxnSp>
          <p:cxnSp>
            <p:nvCxnSpPr>
              <p:cNvPr id="24" name="AutoShape 33"/>
              <p:cNvCxnSpPr>
                <a:cxnSpLocks noChangeShapeType="1"/>
              </p:cNvCxnSpPr>
              <p:nvPr/>
            </p:nvCxnSpPr>
            <p:spPr bwMode="auto">
              <a:xfrm>
                <a:off x="5281272" y="14961290"/>
                <a:ext cx="219454" cy="2832"/>
              </a:xfrm>
              <a:prstGeom prst="straightConnector1">
                <a:avLst/>
              </a:prstGeom>
              <a:noFill/>
              <a:ln w="38100">
                <a:solidFill>
                  <a:srgbClr val="00B0F0"/>
                </a:solidFill>
                <a:round/>
                <a:headEnd/>
                <a:tailEnd type="triangle" w="med" len="med"/>
              </a:ln>
            </p:spPr>
          </p:cxnSp>
          <p:cxnSp>
            <p:nvCxnSpPr>
              <p:cNvPr id="25" name="AutoShape 35"/>
              <p:cNvCxnSpPr>
                <a:cxnSpLocks noChangeShapeType="1"/>
              </p:cNvCxnSpPr>
              <p:nvPr/>
            </p:nvCxnSpPr>
            <p:spPr bwMode="auto">
              <a:xfrm>
                <a:off x="6643734" y="13788011"/>
                <a:ext cx="177820" cy="26517"/>
              </a:xfrm>
              <a:prstGeom prst="straightConnector1">
                <a:avLst/>
              </a:prstGeom>
              <a:noFill/>
              <a:ln w="38100">
                <a:solidFill>
                  <a:srgbClr val="00B0F0"/>
                </a:solidFill>
                <a:round/>
                <a:headEnd/>
                <a:tailEnd type="triangle" w="med" len="med"/>
              </a:ln>
            </p:spPr>
          </p:cxnSp>
          <p:cxnSp>
            <p:nvCxnSpPr>
              <p:cNvPr id="26" name="AutoShape 37"/>
              <p:cNvCxnSpPr>
                <a:cxnSpLocks noChangeShapeType="1"/>
              </p:cNvCxnSpPr>
              <p:nvPr/>
            </p:nvCxnSpPr>
            <p:spPr bwMode="auto">
              <a:xfrm>
                <a:off x="5108592" y="15714005"/>
                <a:ext cx="106382" cy="2832"/>
              </a:xfrm>
              <a:prstGeom prst="straightConnector1">
                <a:avLst/>
              </a:prstGeom>
              <a:noFill/>
              <a:ln w="38100">
                <a:solidFill>
                  <a:srgbClr val="00B0F0"/>
                </a:solidFill>
                <a:round/>
                <a:headEnd/>
                <a:tailEnd type="triangle" w="med" len="med"/>
              </a:ln>
            </p:spPr>
          </p:cxnSp>
          <p:cxnSp>
            <p:nvCxnSpPr>
              <p:cNvPr id="27" name="AutoShape 38"/>
              <p:cNvCxnSpPr>
                <a:cxnSpLocks noChangeShapeType="1"/>
              </p:cNvCxnSpPr>
              <p:nvPr/>
            </p:nvCxnSpPr>
            <p:spPr bwMode="auto">
              <a:xfrm rot="10800000" flipV="1">
                <a:off x="4714908" y="10859054"/>
                <a:ext cx="187813" cy="27691"/>
              </a:xfrm>
              <a:prstGeom prst="straightConnector1">
                <a:avLst/>
              </a:prstGeom>
              <a:noFill/>
              <a:ln w="38100">
                <a:solidFill>
                  <a:srgbClr val="00B0F0"/>
                </a:solidFill>
                <a:round/>
                <a:headEnd/>
                <a:tailEnd type="triangle" w="med" len="med"/>
              </a:ln>
            </p:spPr>
          </p:cxnSp>
          <p:cxnSp>
            <p:nvCxnSpPr>
              <p:cNvPr id="28" name="AutoShape 38"/>
              <p:cNvCxnSpPr>
                <a:cxnSpLocks noChangeShapeType="1"/>
              </p:cNvCxnSpPr>
              <p:nvPr/>
            </p:nvCxnSpPr>
            <p:spPr bwMode="auto">
              <a:xfrm rot="10800000">
                <a:off x="4357718" y="10501863"/>
                <a:ext cx="142878" cy="1588"/>
              </a:xfrm>
              <a:prstGeom prst="straightConnector1">
                <a:avLst/>
              </a:prstGeom>
              <a:noFill/>
              <a:ln w="38100">
                <a:solidFill>
                  <a:srgbClr val="00B0F0"/>
                </a:solidFill>
                <a:round/>
                <a:headEnd/>
                <a:tailEnd type="triangle" w="med" len="med"/>
              </a:ln>
            </p:spPr>
          </p:cxnSp>
          <p:cxnSp>
            <p:nvCxnSpPr>
              <p:cNvPr id="29" name="AutoShape 38"/>
              <p:cNvCxnSpPr>
                <a:cxnSpLocks noChangeShapeType="1"/>
              </p:cNvCxnSpPr>
              <p:nvPr/>
            </p:nvCxnSpPr>
            <p:spPr bwMode="auto">
              <a:xfrm rot="10800000" flipV="1">
                <a:off x="4560272" y="10095671"/>
                <a:ext cx="226074" cy="49001"/>
              </a:xfrm>
              <a:prstGeom prst="straightConnector1">
                <a:avLst/>
              </a:prstGeom>
              <a:noFill/>
              <a:ln w="38100">
                <a:solidFill>
                  <a:srgbClr val="00B0F0"/>
                </a:solidFill>
                <a:round/>
                <a:headEnd/>
                <a:tailEnd type="triangle" w="med" len="med"/>
              </a:ln>
            </p:spPr>
          </p:cxnSp>
          <p:cxnSp>
            <p:nvCxnSpPr>
              <p:cNvPr id="30" name="AutoShape 38"/>
              <p:cNvCxnSpPr>
                <a:cxnSpLocks noChangeShapeType="1"/>
              </p:cNvCxnSpPr>
              <p:nvPr/>
            </p:nvCxnSpPr>
            <p:spPr bwMode="auto">
              <a:xfrm rot="10800000" flipV="1">
                <a:off x="5312750" y="9716046"/>
                <a:ext cx="187976" cy="23937"/>
              </a:xfrm>
              <a:prstGeom prst="straightConnector1">
                <a:avLst/>
              </a:prstGeom>
              <a:noFill/>
              <a:ln w="38100">
                <a:solidFill>
                  <a:srgbClr val="00B0F0"/>
                </a:solidFill>
                <a:round/>
                <a:headEnd/>
                <a:tailEnd type="triangle" w="med" len="med"/>
              </a:ln>
            </p:spPr>
          </p:cxnSp>
          <p:cxnSp>
            <p:nvCxnSpPr>
              <p:cNvPr id="31" name="AutoShape 39"/>
              <p:cNvCxnSpPr>
                <a:cxnSpLocks noChangeShapeType="1"/>
              </p:cNvCxnSpPr>
              <p:nvPr/>
            </p:nvCxnSpPr>
            <p:spPr bwMode="auto">
              <a:xfrm rot="10800000" flipV="1">
                <a:off x="3000396" y="10859053"/>
                <a:ext cx="214314" cy="142875"/>
              </a:xfrm>
              <a:prstGeom prst="straightConnector1">
                <a:avLst/>
              </a:prstGeom>
              <a:noFill/>
              <a:ln w="38100">
                <a:solidFill>
                  <a:srgbClr val="00B0F0"/>
                </a:solidFill>
                <a:round/>
                <a:headEnd/>
                <a:tailEnd type="triangle" w="med" len="med"/>
              </a:ln>
            </p:spPr>
          </p:cxnSp>
          <p:cxnSp>
            <p:nvCxnSpPr>
              <p:cNvPr id="32" name="AutoShape 40"/>
              <p:cNvCxnSpPr>
                <a:cxnSpLocks noChangeShapeType="1"/>
              </p:cNvCxnSpPr>
              <p:nvPr/>
            </p:nvCxnSpPr>
            <p:spPr bwMode="auto">
              <a:xfrm rot="10800000" flipV="1">
                <a:off x="3231694" y="11138748"/>
                <a:ext cx="243841" cy="127419"/>
              </a:xfrm>
              <a:prstGeom prst="straightConnector1">
                <a:avLst/>
              </a:prstGeom>
              <a:noFill/>
              <a:ln w="38100">
                <a:solidFill>
                  <a:srgbClr val="00B0F0"/>
                </a:solidFill>
                <a:round/>
                <a:headEnd/>
                <a:tailEnd type="triangle" w="med" len="med"/>
              </a:ln>
            </p:spPr>
          </p:cxnSp>
          <p:cxnSp>
            <p:nvCxnSpPr>
              <p:cNvPr id="33" name="AutoShape 41"/>
              <p:cNvCxnSpPr>
                <a:cxnSpLocks noChangeShapeType="1"/>
              </p:cNvCxnSpPr>
              <p:nvPr/>
            </p:nvCxnSpPr>
            <p:spPr bwMode="auto">
              <a:xfrm rot="16200000" flipH="1">
                <a:off x="2436619" y="11137076"/>
                <a:ext cx="127419" cy="2"/>
              </a:xfrm>
              <a:prstGeom prst="straightConnector1">
                <a:avLst/>
              </a:prstGeom>
              <a:noFill/>
              <a:ln w="38100">
                <a:solidFill>
                  <a:srgbClr val="00B0F0"/>
                </a:solidFill>
                <a:round/>
                <a:headEnd/>
                <a:tailEnd type="triangle" w="med" len="med"/>
              </a:ln>
            </p:spPr>
          </p:cxnSp>
          <p:cxnSp>
            <p:nvCxnSpPr>
              <p:cNvPr id="34" name="AutoShape 42"/>
              <p:cNvCxnSpPr>
                <a:cxnSpLocks noChangeShapeType="1"/>
              </p:cNvCxnSpPr>
              <p:nvPr/>
            </p:nvCxnSpPr>
            <p:spPr bwMode="auto">
              <a:xfrm rot="5400000">
                <a:off x="2492628" y="10351284"/>
                <a:ext cx="86688" cy="71593"/>
              </a:xfrm>
              <a:prstGeom prst="straightConnector1">
                <a:avLst/>
              </a:prstGeom>
              <a:noFill/>
              <a:ln w="38100">
                <a:solidFill>
                  <a:srgbClr val="00B0F0"/>
                </a:solidFill>
                <a:round/>
                <a:headEnd/>
                <a:tailEnd type="triangle" w="med" len="med"/>
              </a:ln>
            </p:spPr>
          </p:cxnSp>
          <p:cxnSp>
            <p:nvCxnSpPr>
              <p:cNvPr id="35" name="AutoShape 45"/>
              <p:cNvCxnSpPr>
                <a:cxnSpLocks noChangeShapeType="1"/>
              </p:cNvCxnSpPr>
              <p:nvPr/>
            </p:nvCxnSpPr>
            <p:spPr bwMode="auto">
              <a:xfrm flipV="1">
                <a:off x="4315022" y="12859317"/>
                <a:ext cx="114134" cy="55981"/>
              </a:xfrm>
              <a:prstGeom prst="straightConnector1">
                <a:avLst/>
              </a:prstGeom>
              <a:noFill/>
              <a:ln w="38100">
                <a:solidFill>
                  <a:srgbClr val="00B0F0"/>
                </a:solidFill>
                <a:round/>
                <a:headEnd/>
                <a:tailEnd type="triangle" w="med" len="med"/>
              </a:ln>
            </p:spPr>
          </p:cxnSp>
          <p:cxnSp>
            <p:nvCxnSpPr>
              <p:cNvPr id="36" name="AutoShape 40"/>
              <p:cNvCxnSpPr>
                <a:cxnSpLocks noChangeShapeType="1"/>
              </p:cNvCxnSpPr>
              <p:nvPr/>
            </p:nvCxnSpPr>
            <p:spPr bwMode="auto">
              <a:xfrm rot="10800000">
                <a:off x="3786215" y="11644869"/>
                <a:ext cx="71437" cy="1"/>
              </a:xfrm>
              <a:prstGeom prst="straightConnector1">
                <a:avLst/>
              </a:prstGeom>
              <a:noFill/>
              <a:ln w="38100">
                <a:solidFill>
                  <a:srgbClr val="00B0F0"/>
                </a:solidFill>
                <a:round/>
                <a:headEnd/>
                <a:tailEnd type="triangle" w="med" len="med"/>
              </a:ln>
            </p:spPr>
          </p:cxnSp>
          <p:cxnSp>
            <p:nvCxnSpPr>
              <p:cNvPr id="37" name="AutoShape 45"/>
              <p:cNvCxnSpPr>
                <a:cxnSpLocks noChangeShapeType="1"/>
              </p:cNvCxnSpPr>
              <p:nvPr/>
            </p:nvCxnSpPr>
            <p:spPr bwMode="auto">
              <a:xfrm flipV="1">
                <a:off x="1143008" y="11588891"/>
                <a:ext cx="100965" cy="55980"/>
              </a:xfrm>
              <a:prstGeom prst="straightConnector1">
                <a:avLst/>
              </a:prstGeom>
              <a:noFill/>
              <a:ln w="38100">
                <a:solidFill>
                  <a:srgbClr val="00B0F0"/>
                </a:solidFill>
                <a:round/>
                <a:headEnd/>
                <a:tailEnd type="triangle" w="med" len="med"/>
              </a:ln>
            </p:spPr>
          </p:cxnSp>
          <p:cxnSp>
            <p:nvCxnSpPr>
              <p:cNvPr id="38" name="AutoShape 45"/>
              <p:cNvCxnSpPr>
                <a:cxnSpLocks noChangeShapeType="1"/>
              </p:cNvCxnSpPr>
              <p:nvPr/>
            </p:nvCxnSpPr>
            <p:spPr bwMode="auto">
              <a:xfrm rot="10800000">
                <a:off x="1230486" y="13656388"/>
                <a:ext cx="126836" cy="60185"/>
              </a:xfrm>
              <a:prstGeom prst="straightConnector1">
                <a:avLst/>
              </a:prstGeom>
              <a:noFill/>
              <a:ln w="38100">
                <a:solidFill>
                  <a:srgbClr val="00B0F0"/>
                </a:solidFill>
                <a:round/>
                <a:headEnd/>
                <a:tailEnd type="triangle" w="med" len="med"/>
              </a:ln>
            </p:spPr>
          </p:cxnSp>
          <p:pic>
            <p:nvPicPr>
              <p:cNvPr id="39" name="Picture 2"/>
              <p:cNvPicPr>
                <a:picLocks noChangeAspect="1" noChangeArrowheads="1"/>
              </p:cNvPicPr>
              <p:nvPr/>
            </p:nvPicPr>
            <p:blipFill>
              <a:blip r:embed="rId4" cstate="print"/>
              <a:srcRect/>
              <a:stretch>
                <a:fillRect/>
              </a:stretch>
            </p:blipFill>
            <p:spPr bwMode="auto">
              <a:xfrm>
                <a:off x="-42952" y="11771268"/>
                <a:ext cx="3965053" cy="2186797"/>
              </a:xfrm>
              <a:prstGeom prst="rect">
                <a:avLst/>
              </a:prstGeom>
              <a:noFill/>
              <a:ln w="9525">
                <a:noFill/>
                <a:miter lim="800000"/>
                <a:headEnd/>
                <a:tailEnd/>
              </a:ln>
              <a:effectLst/>
            </p:spPr>
          </p:pic>
          <p:grpSp>
            <p:nvGrpSpPr>
              <p:cNvPr id="40" name="Group 13"/>
              <p:cNvGrpSpPr>
                <a:grpSpLocks/>
              </p:cNvGrpSpPr>
              <p:nvPr/>
            </p:nvGrpSpPr>
            <p:grpSpPr bwMode="auto">
              <a:xfrm>
                <a:off x="0" y="9358252"/>
                <a:ext cx="5651433" cy="6715776"/>
                <a:chOff x="1067" y="855"/>
                <a:chExt cx="8441" cy="10702"/>
              </a:xfrm>
            </p:grpSpPr>
            <p:sp>
              <p:nvSpPr>
                <p:cNvPr id="59" name="Arc 14"/>
                <p:cNvSpPr>
                  <a:spLocks/>
                </p:cNvSpPr>
                <p:nvPr/>
              </p:nvSpPr>
              <p:spPr bwMode="auto">
                <a:xfrm rot="16200000">
                  <a:off x="176" y="2101"/>
                  <a:ext cx="10390" cy="8274"/>
                </a:xfrm>
                <a:custGeom>
                  <a:avLst/>
                  <a:gdLst>
                    <a:gd name="G0" fmla="+- 21600 0 0"/>
                    <a:gd name="G1" fmla="+- 21600 0 0"/>
                    <a:gd name="G2" fmla="+- 21600 0 0"/>
                    <a:gd name="T0" fmla="*/ 76 w 43200"/>
                    <a:gd name="T1" fmla="*/ 23411 h 23411"/>
                    <a:gd name="T2" fmla="*/ 43200 w 43200"/>
                    <a:gd name="T3" fmla="*/ 21600 h 23411"/>
                    <a:gd name="T4" fmla="*/ 21600 w 43200"/>
                    <a:gd name="T5" fmla="*/ 21600 h 23411"/>
                  </a:gdLst>
                  <a:ahLst/>
                  <a:cxnLst>
                    <a:cxn ang="0">
                      <a:pos x="T0" y="T1"/>
                    </a:cxn>
                    <a:cxn ang="0">
                      <a:pos x="T2" y="T3"/>
                    </a:cxn>
                    <a:cxn ang="0">
                      <a:pos x="T4" y="T5"/>
                    </a:cxn>
                  </a:cxnLst>
                  <a:rect l="0" t="0" r="r" b="b"/>
                  <a:pathLst>
                    <a:path w="43200" h="23411" fill="none" extrusionOk="0">
                      <a:moveTo>
                        <a:pt x="76" y="23410"/>
                      </a:moveTo>
                      <a:cubicBezTo>
                        <a:pt x="25" y="22808"/>
                        <a:pt x="0" y="22204"/>
                        <a:pt x="0" y="21600"/>
                      </a:cubicBezTo>
                      <a:cubicBezTo>
                        <a:pt x="0" y="9670"/>
                        <a:pt x="9670" y="0"/>
                        <a:pt x="21600" y="0"/>
                      </a:cubicBezTo>
                      <a:cubicBezTo>
                        <a:pt x="33529" y="-1"/>
                        <a:pt x="43199" y="9670"/>
                        <a:pt x="43200" y="21599"/>
                      </a:cubicBezTo>
                    </a:path>
                    <a:path w="43200" h="23411" stroke="0" extrusionOk="0">
                      <a:moveTo>
                        <a:pt x="76" y="23410"/>
                      </a:moveTo>
                      <a:cubicBezTo>
                        <a:pt x="25" y="22808"/>
                        <a:pt x="0" y="22204"/>
                        <a:pt x="0" y="21600"/>
                      </a:cubicBezTo>
                      <a:cubicBezTo>
                        <a:pt x="0" y="9670"/>
                        <a:pt x="9670" y="0"/>
                        <a:pt x="21600" y="0"/>
                      </a:cubicBezTo>
                      <a:cubicBezTo>
                        <a:pt x="33529" y="-1"/>
                        <a:pt x="43199" y="9670"/>
                        <a:pt x="43200" y="21599"/>
                      </a:cubicBezTo>
                      <a:lnTo>
                        <a:pt x="21600" y="21600"/>
                      </a:lnTo>
                      <a:close/>
                    </a:path>
                  </a:pathLst>
                </a:custGeom>
                <a:noFill/>
                <a:ln w="206375">
                  <a:solidFill>
                    <a:srgbClr val="FBD4B4"/>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0" name="Freeform 15"/>
                <p:cNvSpPr>
                  <a:spLocks/>
                </p:cNvSpPr>
                <p:nvPr/>
              </p:nvSpPr>
              <p:spPr bwMode="auto">
                <a:xfrm>
                  <a:off x="1067" y="910"/>
                  <a:ext cx="5063" cy="10647"/>
                </a:xfrm>
                <a:custGeom>
                  <a:avLst/>
                  <a:gdLst/>
                  <a:ahLst/>
                  <a:cxnLst>
                    <a:cxn ang="0">
                      <a:pos x="4381" y="0"/>
                    </a:cxn>
                    <a:cxn ang="0">
                      <a:pos x="3271" y="635"/>
                    </a:cxn>
                    <a:cxn ang="0">
                      <a:pos x="2572" y="1094"/>
                    </a:cxn>
                    <a:cxn ang="0">
                      <a:pos x="1973" y="1599"/>
                    </a:cxn>
                    <a:cxn ang="0">
                      <a:pos x="1268" y="2289"/>
                    </a:cxn>
                    <a:cxn ang="0">
                      <a:pos x="683" y="3156"/>
                    </a:cxn>
                    <a:cxn ang="0">
                      <a:pos x="268" y="4055"/>
                    </a:cxn>
                    <a:cxn ang="0">
                      <a:pos x="61" y="4932"/>
                    </a:cxn>
                    <a:cxn ang="0">
                      <a:pos x="38" y="5840"/>
                    </a:cxn>
                    <a:cxn ang="0">
                      <a:pos x="288" y="6908"/>
                    </a:cxn>
                    <a:cxn ang="0">
                      <a:pos x="630" y="7690"/>
                    </a:cxn>
                    <a:cxn ang="0">
                      <a:pos x="1340" y="8709"/>
                    </a:cxn>
                    <a:cxn ang="0">
                      <a:pos x="2201" y="9482"/>
                    </a:cxn>
                    <a:cxn ang="0">
                      <a:pos x="2975" y="10102"/>
                    </a:cxn>
                    <a:cxn ang="0">
                      <a:pos x="3817" y="10585"/>
                    </a:cxn>
                    <a:cxn ang="0">
                      <a:pos x="4564" y="11012"/>
                    </a:cxn>
                  </a:cxnLst>
                  <a:rect l="0" t="0" r="r" b="b"/>
                  <a:pathLst>
                    <a:path w="4564" h="11012">
                      <a:moveTo>
                        <a:pt x="4381" y="0"/>
                      </a:moveTo>
                      <a:cubicBezTo>
                        <a:pt x="4198" y="106"/>
                        <a:pt x="3573" y="453"/>
                        <a:pt x="3271" y="635"/>
                      </a:cubicBezTo>
                      <a:cubicBezTo>
                        <a:pt x="2969" y="817"/>
                        <a:pt x="2788" y="933"/>
                        <a:pt x="2572" y="1094"/>
                      </a:cubicBezTo>
                      <a:cubicBezTo>
                        <a:pt x="2356" y="1255"/>
                        <a:pt x="2190" y="1400"/>
                        <a:pt x="1973" y="1599"/>
                      </a:cubicBezTo>
                      <a:cubicBezTo>
                        <a:pt x="1756" y="1798"/>
                        <a:pt x="1483" y="2029"/>
                        <a:pt x="1268" y="2289"/>
                      </a:cubicBezTo>
                      <a:cubicBezTo>
                        <a:pt x="1053" y="2549"/>
                        <a:pt x="850" y="2862"/>
                        <a:pt x="683" y="3156"/>
                      </a:cubicBezTo>
                      <a:cubicBezTo>
                        <a:pt x="516" y="3450"/>
                        <a:pt x="372" y="3759"/>
                        <a:pt x="268" y="4055"/>
                      </a:cubicBezTo>
                      <a:cubicBezTo>
                        <a:pt x="164" y="4351"/>
                        <a:pt x="99" y="4635"/>
                        <a:pt x="61" y="4932"/>
                      </a:cubicBezTo>
                      <a:cubicBezTo>
                        <a:pt x="23" y="5229"/>
                        <a:pt x="0" y="5511"/>
                        <a:pt x="38" y="5840"/>
                      </a:cubicBezTo>
                      <a:cubicBezTo>
                        <a:pt x="76" y="6169"/>
                        <a:pt x="189" y="6600"/>
                        <a:pt x="288" y="6908"/>
                      </a:cubicBezTo>
                      <a:cubicBezTo>
                        <a:pt x="387" y="7216"/>
                        <a:pt x="455" y="7390"/>
                        <a:pt x="630" y="7690"/>
                      </a:cubicBezTo>
                      <a:cubicBezTo>
                        <a:pt x="805" y="7990"/>
                        <a:pt x="1078" y="8410"/>
                        <a:pt x="1340" y="8709"/>
                      </a:cubicBezTo>
                      <a:cubicBezTo>
                        <a:pt x="1602" y="9008"/>
                        <a:pt x="1929" y="9250"/>
                        <a:pt x="2201" y="9482"/>
                      </a:cubicBezTo>
                      <a:cubicBezTo>
                        <a:pt x="2473" y="9714"/>
                        <a:pt x="2705" y="9918"/>
                        <a:pt x="2975" y="10102"/>
                      </a:cubicBezTo>
                      <a:cubicBezTo>
                        <a:pt x="3245" y="10286"/>
                        <a:pt x="3552" y="10433"/>
                        <a:pt x="3817" y="10585"/>
                      </a:cubicBezTo>
                      <a:cubicBezTo>
                        <a:pt x="4082" y="10737"/>
                        <a:pt x="4409" y="10923"/>
                        <a:pt x="4564" y="11012"/>
                      </a:cubicBezTo>
                    </a:path>
                  </a:pathLst>
                </a:custGeom>
                <a:noFill/>
                <a:ln w="25400">
                  <a:solidFill>
                    <a:srgbClr val="002060"/>
                  </a:solidFill>
                  <a:prstDash val="dash"/>
                  <a:round/>
                  <a:headEnd/>
                  <a:tailEnd/>
                </a:ln>
              </p:spPr>
              <p:txBody>
                <a:bodyPr vert="horz" wrap="square" lIns="91440" tIns="45720" rIns="91440" bIns="45720" numCol="1" anchor="t" anchorCtr="0" compatLnSpc="1">
                  <a:prstTxWarp prst="textNoShape">
                    <a:avLst/>
                  </a:prstTxWarp>
                </a:bodyPr>
                <a:lstStyle/>
                <a:p>
                  <a:endParaRPr lang="es-ES"/>
                </a:p>
              </p:txBody>
            </p:sp>
            <p:sp>
              <p:nvSpPr>
                <p:cNvPr id="61" name="Arc 16"/>
                <p:cNvSpPr>
                  <a:spLocks/>
                </p:cNvSpPr>
                <p:nvPr/>
              </p:nvSpPr>
              <p:spPr bwMode="auto">
                <a:xfrm rot="16200000">
                  <a:off x="-20" y="2049"/>
                  <a:ext cx="10701" cy="8314"/>
                </a:xfrm>
                <a:custGeom>
                  <a:avLst/>
                  <a:gdLst>
                    <a:gd name="G0" fmla="+- 21600 0 0"/>
                    <a:gd name="G1" fmla="+- 21600 0 0"/>
                    <a:gd name="G2" fmla="+- 21600 0 0"/>
                    <a:gd name="T0" fmla="*/ 76 w 43200"/>
                    <a:gd name="T1" fmla="*/ 23411 h 23411"/>
                    <a:gd name="T2" fmla="*/ 43200 w 43200"/>
                    <a:gd name="T3" fmla="*/ 21600 h 23411"/>
                    <a:gd name="T4" fmla="*/ 21600 w 43200"/>
                    <a:gd name="T5" fmla="*/ 21600 h 23411"/>
                  </a:gdLst>
                  <a:ahLst/>
                  <a:cxnLst>
                    <a:cxn ang="0">
                      <a:pos x="T0" y="T1"/>
                    </a:cxn>
                    <a:cxn ang="0">
                      <a:pos x="T2" y="T3"/>
                    </a:cxn>
                    <a:cxn ang="0">
                      <a:pos x="T4" y="T5"/>
                    </a:cxn>
                  </a:cxnLst>
                  <a:rect l="0" t="0" r="r" b="b"/>
                  <a:pathLst>
                    <a:path w="43200" h="23411" fill="none" extrusionOk="0">
                      <a:moveTo>
                        <a:pt x="76" y="23410"/>
                      </a:moveTo>
                      <a:cubicBezTo>
                        <a:pt x="25" y="22808"/>
                        <a:pt x="0" y="22204"/>
                        <a:pt x="0" y="21600"/>
                      </a:cubicBezTo>
                      <a:cubicBezTo>
                        <a:pt x="0" y="9670"/>
                        <a:pt x="9670" y="0"/>
                        <a:pt x="21600" y="0"/>
                      </a:cubicBezTo>
                      <a:cubicBezTo>
                        <a:pt x="33529" y="-1"/>
                        <a:pt x="43199" y="9670"/>
                        <a:pt x="43200" y="21599"/>
                      </a:cubicBezTo>
                    </a:path>
                    <a:path w="43200" h="23411" stroke="0" extrusionOk="0">
                      <a:moveTo>
                        <a:pt x="76" y="23410"/>
                      </a:moveTo>
                      <a:cubicBezTo>
                        <a:pt x="25" y="22808"/>
                        <a:pt x="0" y="22204"/>
                        <a:pt x="0" y="21600"/>
                      </a:cubicBezTo>
                      <a:cubicBezTo>
                        <a:pt x="0" y="9670"/>
                        <a:pt x="9670" y="0"/>
                        <a:pt x="21600" y="0"/>
                      </a:cubicBezTo>
                      <a:cubicBezTo>
                        <a:pt x="33529" y="-1"/>
                        <a:pt x="43199" y="9670"/>
                        <a:pt x="43200" y="21599"/>
                      </a:cubicBezTo>
                      <a:lnTo>
                        <a:pt x="21600" y="21600"/>
                      </a:lnTo>
                      <a:close/>
                    </a:path>
                  </a:pathLst>
                </a:custGeom>
                <a:noFill/>
                <a:ln w="38100">
                  <a:solidFill>
                    <a:srgbClr val="E36C0A"/>
                  </a:solidFill>
                  <a:round/>
                  <a:headEnd/>
                  <a:tailEnd/>
                </a:ln>
              </p:spPr>
              <p:txBody>
                <a:bodyPr vert="horz" wrap="square" lIns="91440" tIns="45720" rIns="91440" bIns="45720" numCol="1" anchor="t" anchorCtr="0" compatLnSpc="1">
                  <a:prstTxWarp prst="textNoShape">
                    <a:avLst/>
                  </a:prstTxWarp>
                </a:bodyPr>
                <a:lstStyle/>
                <a:p>
                  <a:endParaRPr lang="es-ES"/>
                </a:p>
              </p:txBody>
            </p:sp>
          </p:grpSp>
          <p:sp>
            <p:nvSpPr>
              <p:cNvPr id="58" name="57 Rectángulo redondeado"/>
              <p:cNvSpPr/>
              <p:nvPr/>
            </p:nvSpPr>
            <p:spPr>
              <a:xfrm>
                <a:off x="5100585" y="12644400"/>
                <a:ext cx="1214446" cy="500066"/>
              </a:xfrm>
              <a:prstGeom prst="roundRect">
                <a:avLst>
                  <a:gd name="adj" fmla="val 46434"/>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2900" i="1" dirty="0" smtClean="0">
                    <a:latin typeface="Arial" pitchFamily="34" charset="0"/>
                    <a:cs typeface="Arial" pitchFamily="34" charset="0"/>
                  </a:rPr>
                  <a:t>am</a:t>
                </a:r>
                <a:endParaRPr lang="es-ES" sz="2900" i="1" dirty="0">
                  <a:latin typeface="Arial" pitchFamily="34" charset="0"/>
                  <a:cs typeface="Arial" pitchFamily="34" charset="0"/>
                </a:endParaRPr>
              </a:p>
            </p:txBody>
          </p:sp>
          <p:grpSp>
            <p:nvGrpSpPr>
              <p:cNvPr id="42" name="64 Grupo"/>
              <p:cNvGrpSpPr/>
              <p:nvPr/>
            </p:nvGrpSpPr>
            <p:grpSpPr>
              <a:xfrm>
                <a:off x="1028620" y="11318829"/>
                <a:ext cx="1768294" cy="980471"/>
                <a:chOff x="1171464" y="1959950"/>
                <a:chExt cx="1768294" cy="980471"/>
              </a:xfrm>
            </p:grpSpPr>
            <p:sp>
              <p:nvSpPr>
                <p:cNvPr id="53" name="52 Flecha circular"/>
                <p:cNvSpPr/>
                <p:nvPr/>
              </p:nvSpPr>
              <p:spPr>
                <a:xfrm rot="10266124">
                  <a:off x="2132093" y="2348531"/>
                  <a:ext cx="759801" cy="591890"/>
                </a:xfrm>
                <a:prstGeom prst="circularArrow">
                  <a:avLst>
                    <a:gd name="adj1" fmla="val 27825"/>
                    <a:gd name="adj2" fmla="val 2293150"/>
                    <a:gd name="adj3" fmla="val 1944079"/>
                    <a:gd name="adj4" fmla="val 10226053"/>
                    <a:gd name="adj5" fmla="val 21171"/>
                  </a:avLst>
                </a:prstGeom>
                <a:ln w="6350">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a:solidFill>
                      <a:schemeClr val="tx1"/>
                    </a:solidFill>
                  </a:endParaRPr>
                </a:p>
              </p:txBody>
            </p:sp>
            <p:sp>
              <p:nvSpPr>
                <p:cNvPr id="55" name="54 Rectángulo redondeado"/>
                <p:cNvSpPr/>
                <p:nvPr/>
              </p:nvSpPr>
              <p:spPr>
                <a:xfrm>
                  <a:off x="1171464" y="2261576"/>
                  <a:ext cx="739675" cy="357190"/>
                </a:xfrm>
                <a:prstGeom prst="roundRect">
                  <a:avLst>
                    <a:gd name="adj" fmla="val 4643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2400" i="1" dirty="0">
                      <a:latin typeface="Arial" pitchFamily="34" charset="0"/>
                      <a:cs typeface="Arial" pitchFamily="34" charset="0"/>
                    </a:rPr>
                    <a:t>AE</a:t>
                  </a:r>
                  <a:endParaRPr lang="es-ES" sz="2900" i="1" dirty="0">
                    <a:latin typeface="Arial" pitchFamily="34" charset="0"/>
                    <a:cs typeface="Arial" pitchFamily="34" charset="0"/>
                  </a:endParaRPr>
                </a:p>
              </p:txBody>
            </p:sp>
            <p:sp>
              <p:nvSpPr>
                <p:cNvPr id="54" name="53 Rectángulo redondeado"/>
                <p:cNvSpPr/>
                <p:nvPr/>
              </p:nvSpPr>
              <p:spPr>
                <a:xfrm>
                  <a:off x="1911138" y="1959950"/>
                  <a:ext cx="1028620" cy="356587"/>
                </a:xfrm>
                <a:prstGeom prst="roundRect">
                  <a:avLst>
                    <a:gd name="adj" fmla="val 46434"/>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ES" sz="2400" i="1" dirty="0">
                      <a:latin typeface="Arial" pitchFamily="34" charset="0"/>
                      <a:cs typeface="Arial" pitchFamily="34" charset="0"/>
                    </a:rPr>
                    <a:t>PCn</a:t>
                  </a:r>
                </a:p>
              </p:txBody>
            </p:sp>
          </p:grpSp>
          <p:grpSp>
            <p:nvGrpSpPr>
              <p:cNvPr id="43" name="60 Grupo"/>
              <p:cNvGrpSpPr/>
              <p:nvPr/>
            </p:nvGrpSpPr>
            <p:grpSpPr>
              <a:xfrm>
                <a:off x="2043212" y="11930020"/>
                <a:ext cx="1878889" cy="1643675"/>
                <a:chOff x="2186056" y="2571141"/>
                <a:chExt cx="1878889" cy="1643675"/>
              </a:xfrm>
            </p:grpSpPr>
            <p:sp>
              <p:nvSpPr>
                <p:cNvPr id="51" name="50 Rectángulo redondeado"/>
                <p:cNvSpPr/>
                <p:nvPr/>
              </p:nvSpPr>
              <p:spPr>
                <a:xfrm>
                  <a:off x="3100288" y="2571141"/>
                  <a:ext cx="964657" cy="369097"/>
                </a:xfrm>
                <a:prstGeom prst="roundRect">
                  <a:avLst>
                    <a:gd name="adj" fmla="val 4643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400" i="1" dirty="0">
                      <a:latin typeface="Arial" pitchFamily="34" charset="0"/>
                      <a:cs typeface="Arial" pitchFamily="34" charset="0"/>
                    </a:rPr>
                    <a:t>SYM-H</a:t>
                  </a:r>
                </a:p>
              </p:txBody>
            </p:sp>
            <p:sp>
              <p:nvSpPr>
                <p:cNvPr id="52" name="51 Rectángulo redondeado"/>
                <p:cNvSpPr/>
                <p:nvPr/>
              </p:nvSpPr>
              <p:spPr>
                <a:xfrm>
                  <a:off x="2186056" y="3857626"/>
                  <a:ext cx="1257397" cy="357190"/>
                </a:xfrm>
                <a:prstGeom prst="roundRect">
                  <a:avLst>
                    <a:gd name="adj" fmla="val 4643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400" i="1" dirty="0" smtClean="0">
                      <a:latin typeface="Arial" pitchFamily="34" charset="0"/>
                      <a:cs typeface="Arial" pitchFamily="34" charset="0"/>
                    </a:rPr>
                    <a:t>ASY-H</a:t>
                  </a:r>
                  <a:endParaRPr lang="es-ES" sz="1800" i="1" dirty="0">
                    <a:latin typeface="Arial" pitchFamily="34" charset="0"/>
                    <a:cs typeface="Arial" pitchFamily="34" charset="0"/>
                  </a:endParaRPr>
                </a:p>
              </p:txBody>
            </p:sp>
          </p:grpSp>
          <p:grpSp>
            <p:nvGrpSpPr>
              <p:cNvPr id="44" name="59 Grupo"/>
              <p:cNvGrpSpPr/>
              <p:nvPr/>
            </p:nvGrpSpPr>
            <p:grpSpPr>
              <a:xfrm>
                <a:off x="2492678" y="10837875"/>
                <a:ext cx="2107840" cy="2767179"/>
                <a:chOff x="2635522" y="1478996"/>
                <a:chExt cx="2107840" cy="2767179"/>
              </a:xfrm>
            </p:grpSpPr>
            <p:sp>
              <p:nvSpPr>
                <p:cNvPr id="49" name="48 Flecha circular"/>
                <p:cNvSpPr/>
                <p:nvPr/>
              </p:nvSpPr>
              <p:spPr>
                <a:xfrm flipH="1">
                  <a:off x="2635522" y="1478996"/>
                  <a:ext cx="2107840" cy="2767179"/>
                </a:xfrm>
                <a:prstGeom prst="circularArrow">
                  <a:avLst>
                    <a:gd name="adj1" fmla="val 7625"/>
                    <a:gd name="adj2" fmla="val 1647422"/>
                    <a:gd name="adj3" fmla="val 19783234"/>
                    <a:gd name="adj4" fmla="val 10696626"/>
                    <a:gd name="adj5" fmla="val 10303"/>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50" name="49 Flecha izquierda"/>
                <p:cNvSpPr/>
                <p:nvPr/>
              </p:nvSpPr>
              <p:spPr>
                <a:xfrm rot="20234034">
                  <a:off x="3461543" y="2952900"/>
                  <a:ext cx="1211328" cy="498917"/>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grpSp>
          <p:sp>
            <p:nvSpPr>
              <p:cNvPr id="45" name="44 Flecha izquierda"/>
              <p:cNvSpPr/>
              <p:nvPr/>
            </p:nvSpPr>
            <p:spPr>
              <a:xfrm rot="21136045">
                <a:off x="4281124" y="11804000"/>
                <a:ext cx="2195206" cy="498917"/>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46" name="45 Flecha izquierda"/>
              <p:cNvSpPr/>
              <p:nvPr/>
            </p:nvSpPr>
            <p:spPr>
              <a:xfrm>
                <a:off x="6360287" y="11578471"/>
                <a:ext cx="2211160" cy="485287"/>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47" name="46 Rectángulo redondeado"/>
              <p:cNvSpPr/>
              <p:nvPr/>
            </p:nvSpPr>
            <p:spPr>
              <a:xfrm>
                <a:off x="6499386" y="12057857"/>
                <a:ext cx="6988406" cy="75406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3200" dirty="0" smtClean="0">
                    <a:latin typeface="Arial" pitchFamily="34" charset="0"/>
                    <a:cs typeface="Arial" pitchFamily="34" charset="0"/>
                  </a:rPr>
                  <a:t>Natural </a:t>
                </a:r>
                <a:r>
                  <a:rPr lang="es-ES" sz="3200" dirty="0" err="1" smtClean="0">
                    <a:latin typeface="Arial" pitchFamily="34" charset="0"/>
                    <a:cs typeface="Arial" pitchFamily="34" charset="0"/>
                  </a:rPr>
                  <a:t>paths</a:t>
                </a:r>
                <a:r>
                  <a:rPr lang="es-ES" sz="3200" dirty="0" smtClean="0">
                    <a:latin typeface="Arial" pitchFamily="34" charset="0"/>
                    <a:cs typeface="Arial" pitchFamily="34" charset="0"/>
                  </a:rPr>
                  <a:t> of  </a:t>
                </a:r>
                <a:r>
                  <a:rPr lang="es-ES" sz="3200" dirty="0" err="1" smtClean="0">
                    <a:latin typeface="Arial" pitchFamily="34" charset="0"/>
                    <a:cs typeface="Arial" pitchFamily="34" charset="0"/>
                  </a:rPr>
                  <a:t>the</a:t>
                </a:r>
                <a:r>
                  <a:rPr lang="es-ES" sz="3200" dirty="0" smtClean="0">
                    <a:latin typeface="Arial" pitchFamily="34" charset="0"/>
                    <a:cs typeface="Arial" pitchFamily="34" charset="0"/>
                  </a:rPr>
                  <a:t> </a:t>
                </a:r>
                <a:r>
                  <a:rPr lang="es-ES" sz="3200" dirty="0" err="1" smtClean="0">
                    <a:latin typeface="Arial" pitchFamily="34" charset="0"/>
                    <a:cs typeface="Arial" pitchFamily="34" charset="0"/>
                  </a:rPr>
                  <a:t>particles</a:t>
                </a:r>
                <a:r>
                  <a:rPr lang="es-ES" sz="3200" dirty="0" smtClean="0">
                    <a:latin typeface="Arial" pitchFamily="34" charset="0"/>
                    <a:cs typeface="Arial" pitchFamily="34" charset="0"/>
                  </a:rPr>
                  <a:t> </a:t>
                </a:r>
                <a:r>
                  <a:rPr lang="es-ES" sz="3200" dirty="0" err="1" smtClean="0">
                    <a:latin typeface="Arial" pitchFamily="34" charset="0"/>
                    <a:cs typeface="Arial" pitchFamily="34" charset="0"/>
                  </a:rPr>
                  <a:t>coming</a:t>
                </a:r>
                <a:r>
                  <a:rPr lang="es-ES" sz="3200" dirty="0" smtClean="0">
                    <a:latin typeface="Arial" pitchFamily="34" charset="0"/>
                    <a:cs typeface="Arial" pitchFamily="34" charset="0"/>
                  </a:rPr>
                  <a:t> </a:t>
                </a:r>
                <a:r>
                  <a:rPr lang="es-ES" sz="3200" dirty="0" err="1" smtClean="0">
                    <a:latin typeface="Arial" pitchFamily="34" charset="0"/>
                    <a:cs typeface="Arial" pitchFamily="34" charset="0"/>
                  </a:rPr>
                  <a:t>from</a:t>
                </a:r>
                <a:r>
                  <a:rPr lang="es-ES" sz="3200" dirty="0" smtClean="0">
                    <a:latin typeface="Arial" pitchFamily="34" charset="0"/>
                    <a:cs typeface="Arial" pitchFamily="34" charset="0"/>
                  </a:rPr>
                  <a:t>  solar </a:t>
                </a:r>
                <a:r>
                  <a:rPr lang="es-ES" sz="3200" dirty="0" err="1" smtClean="0">
                    <a:latin typeface="Arial" pitchFamily="34" charset="0"/>
                    <a:cs typeface="Arial" pitchFamily="34" charset="0"/>
                  </a:rPr>
                  <a:t>wind</a:t>
                </a:r>
                <a:endParaRPr lang="es-ES" sz="3200" dirty="0">
                  <a:latin typeface="Arial" pitchFamily="34" charset="0"/>
                  <a:cs typeface="Arial" pitchFamily="34" charset="0"/>
                </a:endParaRPr>
              </a:p>
            </p:txBody>
          </p:sp>
          <p:sp>
            <p:nvSpPr>
              <p:cNvPr id="48" name="47 Flecha circular"/>
              <p:cNvSpPr/>
              <p:nvPr/>
            </p:nvSpPr>
            <p:spPr>
              <a:xfrm rot="18860592" flipH="1">
                <a:off x="1379653" y="12029847"/>
                <a:ext cx="1137871" cy="1055109"/>
              </a:xfrm>
              <a:prstGeom prst="circularArrow">
                <a:avLst>
                  <a:gd name="adj1" fmla="val 9497"/>
                  <a:gd name="adj2" fmla="val 2084589"/>
                  <a:gd name="adj3" fmla="val 20204826"/>
                  <a:gd name="adj4" fmla="val 10440525"/>
                  <a:gd name="adj5" fmla="val 17305"/>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168" name="167 Estrella de 6 puntas"/>
              <p:cNvSpPr/>
              <p:nvPr/>
            </p:nvSpPr>
            <p:spPr>
              <a:xfrm>
                <a:off x="13481862" y="11728526"/>
                <a:ext cx="6357982" cy="4449001"/>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Arial" pitchFamily="34" charset="0"/>
                    <a:cs typeface="Arial" pitchFamily="34" charset="0"/>
                  </a:rPr>
                  <a:t>Different </a:t>
                </a:r>
                <a:r>
                  <a:rPr lang="en-US" sz="4000" dirty="0">
                    <a:solidFill>
                      <a:schemeClr val="tx1"/>
                    </a:solidFill>
                    <a:latin typeface="Arial" pitchFamily="34" charset="0"/>
                    <a:cs typeface="Arial" pitchFamily="34" charset="0"/>
                  </a:rPr>
                  <a:t>regions and their magnetospheric currents are linked</a:t>
                </a:r>
                <a:endParaRPr lang="es-ES" sz="4000" dirty="0">
                  <a:solidFill>
                    <a:schemeClr val="tx1"/>
                  </a:solidFill>
                  <a:latin typeface="Arial" pitchFamily="34" charset="0"/>
                  <a:cs typeface="Arial" pitchFamily="34" charset="0"/>
                </a:endParaRPr>
              </a:p>
            </p:txBody>
          </p:sp>
        </p:grpSp>
        <p:sp>
          <p:nvSpPr>
            <p:cNvPr id="144" name="143 CuadroTexto"/>
            <p:cNvSpPr txBox="1"/>
            <p:nvPr/>
          </p:nvSpPr>
          <p:spPr>
            <a:xfrm>
              <a:off x="31561132" y="4357592"/>
              <a:ext cx="16502172" cy="2862290"/>
            </a:xfrm>
            <a:prstGeom prst="rect">
              <a:avLst/>
            </a:prstGeom>
            <a:noFill/>
          </p:spPr>
          <p:txBody>
            <a:bodyPr wrap="square" lIns="91409" tIns="45704" rIns="91409" bIns="45704" rtlCol="0">
              <a:spAutoFit/>
            </a:bodyPr>
            <a:lstStyle/>
            <a:p>
              <a:pPr algn="just"/>
              <a:r>
                <a:rPr lang="en-US" sz="3600" dirty="0" smtClean="0">
                  <a:solidFill>
                    <a:schemeClr val="bg1"/>
                  </a:solidFill>
                  <a:latin typeface="Arial" pitchFamily="34" charset="0"/>
                  <a:cs typeface="Arial" pitchFamily="34" charset="0"/>
                </a:rPr>
                <a:t>Several studies suggest that the asymmetric ring current closes the magnetosphere currents circuit through field aligned currents and auroral electrojets. Thus, it suggests a relationship between the indices used as proxies of the symmetric and asymmetric ring current (SYM-H and ASY-H) and auroral region (AE and PCn). </a:t>
              </a:r>
              <a:endParaRPr lang="en-US" sz="3600" dirty="0" smtClean="0">
                <a:solidFill>
                  <a:srgbClr val="FF0000"/>
                </a:solidFill>
                <a:latin typeface="Arial" pitchFamily="34" charset="0"/>
                <a:cs typeface="Arial" pitchFamily="34" charset="0"/>
              </a:endParaRPr>
            </a:p>
          </p:txBody>
        </p:sp>
        <p:sp>
          <p:nvSpPr>
            <p:cNvPr id="174" name="173 Rectángulo redondeado"/>
            <p:cNvSpPr/>
            <p:nvPr/>
          </p:nvSpPr>
          <p:spPr>
            <a:xfrm>
              <a:off x="27917794" y="13358780"/>
              <a:ext cx="21845561" cy="17359434"/>
            </a:xfrm>
            <a:prstGeom prst="roundRect">
              <a:avLst>
                <a:gd name="adj" fmla="val 4228"/>
              </a:avLst>
            </a:prstGeom>
            <a:solidFill>
              <a:schemeClr val="tx1">
                <a:alpha val="2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rtlCol="0" anchor="ctr"/>
            <a:lstStyle/>
            <a:p>
              <a:pPr algn="ctr"/>
              <a:endParaRPr lang="es-ES"/>
            </a:p>
          </p:txBody>
        </p:sp>
        <p:sp>
          <p:nvSpPr>
            <p:cNvPr id="149" name="148 CuadroTexto"/>
            <p:cNvSpPr txBox="1"/>
            <p:nvPr/>
          </p:nvSpPr>
          <p:spPr>
            <a:xfrm>
              <a:off x="32319943" y="21147590"/>
              <a:ext cx="1522059" cy="323133"/>
            </a:xfrm>
            <a:prstGeom prst="rect">
              <a:avLst/>
            </a:prstGeom>
            <a:noFill/>
          </p:spPr>
          <p:txBody>
            <a:bodyPr wrap="square" lIns="91409" tIns="45704" rIns="91409" bIns="45704" rtlCol="0">
              <a:spAutoFit/>
            </a:bodyPr>
            <a:lstStyle/>
            <a:p>
              <a:r>
                <a:rPr lang="es-ES" sz="1500" i="1" dirty="0" smtClean="0"/>
                <a:t>r</a:t>
              </a:r>
              <a:r>
                <a:rPr lang="es-ES" sz="1500" i="1" baseline="30000" dirty="0" smtClean="0"/>
                <a:t>2</a:t>
              </a:r>
              <a:r>
                <a:rPr lang="es-ES" sz="1500" dirty="0" smtClean="0"/>
                <a:t> = 0.88</a:t>
              </a:r>
              <a:endParaRPr lang="es-ES" sz="1500" dirty="0"/>
            </a:p>
          </p:txBody>
        </p:sp>
        <p:sp>
          <p:nvSpPr>
            <p:cNvPr id="103" name="102 CuadroTexto"/>
            <p:cNvSpPr txBox="1"/>
            <p:nvPr/>
          </p:nvSpPr>
          <p:spPr>
            <a:xfrm>
              <a:off x="40978716" y="15216168"/>
              <a:ext cx="3539276" cy="538609"/>
            </a:xfrm>
            <a:prstGeom prst="rect">
              <a:avLst/>
            </a:prstGeom>
            <a:gradFill>
              <a:gsLst>
                <a:gs pos="39000">
                  <a:schemeClr val="accent5">
                    <a:shade val="51000"/>
                    <a:satMod val="130000"/>
                    <a:alpha val="86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l-GR" sz="2900" b="1" dirty="0" smtClean="0">
                  <a:latin typeface="Arial" pitchFamily="34" charset="0"/>
                  <a:cs typeface="Arial" pitchFamily="34" charset="0"/>
                </a:rPr>
                <a:t>α </a:t>
              </a:r>
              <a:r>
                <a:rPr lang="es-ES" sz="2900" b="1" dirty="0" smtClean="0">
                  <a:latin typeface="Arial" pitchFamily="34" charset="0"/>
                  <a:cs typeface="Arial" pitchFamily="34" charset="0"/>
                </a:rPr>
                <a:t> INDEX</a:t>
              </a:r>
              <a:endParaRPr lang="es-ES" sz="2900" b="1" dirty="0">
                <a:latin typeface="Arial" pitchFamily="34" charset="0"/>
                <a:cs typeface="Arial" pitchFamily="34" charset="0"/>
              </a:endParaRPr>
            </a:p>
          </p:txBody>
        </p:sp>
        <p:sp>
          <p:nvSpPr>
            <p:cNvPr id="105" name="104 Flecha derecha"/>
            <p:cNvSpPr/>
            <p:nvPr/>
          </p:nvSpPr>
          <p:spPr>
            <a:xfrm>
              <a:off x="38255946" y="15287605"/>
              <a:ext cx="2592127" cy="500067"/>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06" name="105 Flecha derecha"/>
            <p:cNvSpPr/>
            <p:nvPr/>
          </p:nvSpPr>
          <p:spPr>
            <a:xfrm>
              <a:off x="38005177" y="17836270"/>
              <a:ext cx="3128648" cy="727494"/>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07" name="106 Rectángulo redondeado"/>
            <p:cNvSpPr/>
            <p:nvPr/>
          </p:nvSpPr>
          <p:spPr>
            <a:xfrm>
              <a:off x="35686269" y="15144730"/>
              <a:ext cx="2173974" cy="7280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l-GR" sz="2900" b="1" i="1" dirty="0" smtClean="0">
                  <a:latin typeface="Arial" pitchFamily="34" charset="0"/>
                  <a:cs typeface="Arial" pitchFamily="34" charset="0"/>
                </a:rPr>
                <a:t>Δ</a:t>
              </a:r>
              <a:r>
                <a:rPr lang="es-ES" sz="2900" b="1" i="1" dirty="0" smtClean="0">
                  <a:latin typeface="Arial" pitchFamily="34" charset="0"/>
                  <a:cs typeface="Arial" pitchFamily="34" charset="0"/>
                </a:rPr>
                <a:t>B</a:t>
              </a:r>
              <a:endParaRPr lang="es-ES" sz="5500" b="1" i="1" dirty="0">
                <a:solidFill>
                  <a:srgbClr val="FF0000"/>
                </a:solidFill>
                <a:latin typeface="Arial" pitchFamily="34" charset="0"/>
                <a:cs typeface="Arial" pitchFamily="34" charset="0"/>
              </a:endParaRPr>
            </a:p>
          </p:txBody>
        </p:sp>
        <p:sp>
          <p:nvSpPr>
            <p:cNvPr id="113" name="112 Llamada de nube"/>
            <p:cNvSpPr/>
            <p:nvPr/>
          </p:nvSpPr>
          <p:spPr>
            <a:xfrm>
              <a:off x="38704933" y="16001987"/>
              <a:ext cx="6357982" cy="1566225"/>
            </a:xfrm>
            <a:prstGeom prst="cloudCallout">
              <a:avLst>
                <a:gd name="adj1" fmla="val -31122"/>
                <a:gd name="adj2" fmla="val 7626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sz="1800" i="1" baseline="30000" dirty="0"/>
            </a:p>
          </p:txBody>
        </p:sp>
        <p:graphicFrame>
          <p:nvGraphicFramePr>
            <p:cNvPr id="129" name="Object 1"/>
            <p:cNvGraphicFramePr>
              <a:graphicFrameLocks noChangeAspect="1"/>
            </p:cNvGraphicFramePr>
            <p:nvPr/>
          </p:nvGraphicFramePr>
          <p:xfrm>
            <a:off x="29560868" y="19859638"/>
            <a:ext cx="11072891" cy="2071702"/>
          </p:xfrm>
          <a:graphic>
            <a:graphicData uri="http://schemas.openxmlformats.org/presentationml/2006/ole">
              <p:oleObj spid="_x0000_s1028" name="Equation" r:id="rId5" imgW="2082600" imgH="495000" progId="Equation.DSMT4">
                <p:embed/>
              </p:oleObj>
            </a:graphicData>
          </a:graphic>
        </p:graphicFrame>
        <p:grpSp>
          <p:nvGrpSpPr>
            <p:cNvPr id="130" name="26 Grupo"/>
            <p:cNvGrpSpPr/>
            <p:nvPr/>
          </p:nvGrpSpPr>
          <p:grpSpPr>
            <a:xfrm>
              <a:off x="34918718" y="22145654"/>
              <a:ext cx="5715041" cy="1092512"/>
              <a:chOff x="4732760" y="4368524"/>
              <a:chExt cx="3998621" cy="1022893"/>
            </a:xfrm>
          </p:grpSpPr>
          <p:sp>
            <p:nvSpPr>
              <p:cNvPr id="139" name="138 Flecha derecha"/>
              <p:cNvSpPr/>
              <p:nvPr/>
            </p:nvSpPr>
            <p:spPr>
              <a:xfrm>
                <a:off x="4732760" y="4455016"/>
                <a:ext cx="1122039" cy="73574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140" name="139 Rectángulo redondeado"/>
              <p:cNvSpPr/>
              <p:nvPr/>
            </p:nvSpPr>
            <p:spPr>
              <a:xfrm>
                <a:off x="5867984" y="4368524"/>
                <a:ext cx="2863397" cy="102289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sz="3200" i="1" dirty="0" smtClean="0"/>
                  <a:t>t</a:t>
                </a:r>
                <a:r>
                  <a:rPr lang="es-ES" sz="3200" dirty="0" smtClean="0"/>
                  <a:t> = 0 h  → </a:t>
                </a:r>
                <a:r>
                  <a:rPr lang="es-ES" sz="3200" i="1" dirty="0" err="1" smtClean="0"/>
                  <a:t>index</a:t>
                </a:r>
                <a:r>
                  <a:rPr lang="es-ES" sz="3200" i="1" baseline="-25000" dirty="0" err="1" smtClean="0"/>
                  <a:t>peak</a:t>
                </a:r>
                <a:endParaRPr lang="es-ES" sz="3200" i="1" baseline="-25000" dirty="0" smtClean="0"/>
              </a:p>
              <a:p>
                <a:r>
                  <a:rPr lang="es-ES" sz="3200" i="1" dirty="0" smtClean="0"/>
                  <a:t>t</a:t>
                </a:r>
                <a:r>
                  <a:rPr lang="es-ES" sz="3200" i="1" baseline="-25000" dirty="0" smtClean="0"/>
                  <a:t>i</a:t>
                </a:r>
                <a:r>
                  <a:rPr lang="es-ES" sz="3200" dirty="0" smtClean="0"/>
                  <a:t>  = -24 h;  </a:t>
                </a:r>
                <a:r>
                  <a:rPr lang="es-ES" sz="3200" i="1" dirty="0" err="1" smtClean="0"/>
                  <a:t>t</a:t>
                </a:r>
                <a:r>
                  <a:rPr lang="es-ES" sz="3200" i="1" baseline="-25000" dirty="0" err="1" smtClean="0"/>
                  <a:t>f</a:t>
                </a:r>
                <a:r>
                  <a:rPr lang="es-ES" sz="3200" dirty="0" smtClean="0"/>
                  <a:t>  = 6 h</a:t>
                </a:r>
                <a:endParaRPr lang="es-ES" sz="3200" dirty="0"/>
              </a:p>
            </p:txBody>
          </p:sp>
        </p:grpSp>
        <p:sp>
          <p:nvSpPr>
            <p:cNvPr id="136" name="135 Rectángulo redondeado"/>
            <p:cNvSpPr/>
            <p:nvPr/>
          </p:nvSpPr>
          <p:spPr>
            <a:xfrm>
              <a:off x="29417992" y="22288530"/>
              <a:ext cx="5265163" cy="640478"/>
            </a:xfrm>
            <a:prstGeom prst="roundRect">
              <a:avLst/>
            </a:prstGeom>
          </p:spPr>
          <p:style>
            <a:lnRef idx="1">
              <a:schemeClr val="accent1"/>
            </a:lnRef>
            <a:fillRef idx="2">
              <a:schemeClr val="accent1"/>
            </a:fillRef>
            <a:effectRef idx="1">
              <a:schemeClr val="accent1"/>
            </a:effectRef>
            <a:fontRef idx="minor">
              <a:schemeClr val="dk1"/>
            </a:fontRef>
          </p:style>
          <p:txBody>
            <a:bodyPr lIns="91409" tIns="45704" rIns="91409" bIns="45704" rtlCol="0" anchor="ctr"/>
            <a:lstStyle/>
            <a:p>
              <a:pPr algn="ctr"/>
              <a:r>
                <a:rPr lang="es-ES" sz="3600" dirty="0" err="1" smtClean="0">
                  <a:solidFill>
                    <a:schemeClr val="tx1"/>
                  </a:solidFill>
                </a:rPr>
                <a:t>Epoch</a:t>
              </a:r>
              <a:r>
                <a:rPr lang="es-ES" sz="3600" dirty="0" smtClean="0"/>
                <a:t> time </a:t>
              </a:r>
              <a:r>
                <a:rPr lang="es-ES" sz="3600" dirty="0" err="1" smtClean="0"/>
                <a:t>interval</a:t>
              </a:r>
              <a:endParaRPr lang="es-ES" sz="3600" dirty="0"/>
            </a:p>
          </p:txBody>
        </p:sp>
        <p:sp>
          <p:nvSpPr>
            <p:cNvPr id="137" name="136 Elipse"/>
            <p:cNvSpPr/>
            <p:nvPr/>
          </p:nvSpPr>
          <p:spPr>
            <a:xfrm>
              <a:off x="34061462" y="21002646"/>
              <a:ext cx="2272106" cy="800599"/>
            </a:xfrm>
            <a:prstGeom prst="ellipse">
              <a:avLst/>
            </a:prstGeom>
            <a:noFill/>
            <a:ln/>
          </p:spPr>
          <p:style>
            <a:lnRef idx="1">
              <a:schemeClr val="accent1"/>
            </a:lnRef>
            <a:fillRef idx="2">
              <a:schemeClr val="accent1"/>
            </a:fillRef>
            <a:effectRef idx="1">
              <a:schemeClr val="accent1"/>
            </a:effectRef>
            <a:fontRef idx="minor">
              <a:schemeClr val="dk1"/>
            </a:fontRef>
          </p:style>
          <p:txBody>
            <a:bodyPr lIns="91409" tIns="45704" rIns="91409" bIns="45704" rtlCol="0" anchor="ctr"/>
            <a:lstStyle/>
            <a:p>
              <a:pPr algn="ctr"/>
              <a:endParaRPr lang="es-ES"/>
            </a:p>
          </p:txBody>
        </p:sp>
        <p:cxnSp>
          <p:nvCxnSpPr>
            <p:cNvPr id="138" name="137 Conector recto de flecha"/>
            <p:cNvCxnSpPr>
              <a:stCxn id="137" idx="4"/>
              <a:endCxn id="136" idx="0"/>
            </p:cNvCxnSpPr>
            <p:nvPr/>
          </p:nvCxnSpPr>
          <p:spPr>
            <a:xfrm rot="5400000">
              <a:off x="33381403" y="20472417"/>
              <a:ext cx="485285" cy="314694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33" name="5 CuadroTexto"/>
            <p:cNvSpPr txBox="1"/>
            <p:nvPr/>
          </p:nvSpPr>
          <p:spPr>
            <a:xfrm>
              <a:off x="34918718" y="18930944"/>
              <a:ext cx="6218399" cy="584743"/>
            </a:xfrm>
            <a:prstGeom prst="rect">
              <a:avLst/>
            </a:prstGeom>
          </p:spPr>
          <p:style>
            <a:lnRef idx="1">
              <a:schemeClr val="accent1"/>
            </a:lnRef>
            <a:fillRef idx="2">
              <a:schemeClr val="accent1"/>
            </a:fillRef>
            <a:effectRef idx="1">
              <a:schemeClr val="accent1"/>
            </a:effectRef>
            <a:fontRef idx="minor">
              <a:schemeClr val="dk1"/>
            </a:fontRef>
          </p:style>
          <p:txBody>
            <a:bodyPr wrap="square" lIns="91409" tIns="45704" rIns="91409" bIns="45704" rtlCol="0">
              <a:spAutoFit/>
            </a:bodyPr>
            <a:lstStyle/>
            <a:p>
              <a:pPr algn="ctr"/>
              <a:r>
                <a:rPr lang="es-ES" sz="3200" dirty="0" smtClean="0"/>
                <a:t>Mean </a:t>
              </a:r>
              <a:r>
                <a:rPr lang="es-ES" sz="3200" dirty="0" err="1" smtClean="0"/>
                <a:t>storm</a:t>
              </a:r>
              <a:r>
                <a:rPr lang="es-ES" sz="3200" dirty="0" smtClean="0"/>
                <a:t> </a:t>
              </a:r>
              <a:r>
                <a:rPr lang="es-ES" sz="3200" dirty="0" err="1" smtClean="0"/>
                <a:t>for</a:t>
              </a:r>
              <a:r>
                <a:rPr lang="es-ES" sz="3200" dirty="0" smtClean="0"/>
                <a:t> </a:t>
              </a:r>
              <a:r>
                <a:rPr lang="es-ES" sz="3200" dirty="0" err="1" smtClean="0"/>
                <a:t>the</a:t>
              </a:r>
              <a:r>
                <a:rPr lang="es-ES" sz="3200" dirty="0" smtClean="0"/>
                <a:t> </a:t>
              </a:r>
              <a:r>
                <a:rPr lang="es-ES" sz="3200" dirty="0" err="1" smtClean="0"/>
                <a:t>subset</a:t>
              </a:r>
              <a:r>
                <a:rPr lang="es-ES" sz="3200" dirty="0" smtClean="0"/>
                <a:t>  </a:t>
              </a:r>
              <a:r>
                <a:rPr lang="es-ES" sz="3200" i="1" dirty="0" smtClean="0"/>
                <a:t>j</a:t>
              </a:r>
              <a:endParaRPr lang="es-ES" sz="3200" i="1" dirty="0"/>
            </a:p>
          </p:txBody>
        </p:sp>
        <p:sp>
          <p:nvSpPr>
            <p:cNvPr id="134" name="133 Elipse"/>
            <p:cNvSpPr/>
            <p:nvPr/>
          </p:nvSpPr>
          <p:spPr>
            <a:xfrm>
              <a:off x="39419312" y="20859770"/>
              <a:ext cx="358756" cy="560418"/>
            </a:xfrm>
            <a:prstGeom prst="ellipse">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lIns="91409" tIns="45704" rIns="91409" bIns="45704" rtlCol="0" anchor="ctr"/>
            <a:lstStyle/>
            <a:p>
              <a:pPr algn="ctr"/>
              <a:endParaRPr lang="es-ES"/>
            </a:p>
          </p:txBody>
        </p:sp>
        <p:cxnSp>
          <p:nvCxnSpPr>
            <p:cNvPr id="135" name="134 Conector recto de flecha"/>
            <p:cNvCxnSpPr>
              <a:stCxn id="133" idx="2"/>
              <a:endCxn id="134" idx="0"/>
            </p:cNvCxnSpPr>
            <p:nvPr/>
          </p:nvCxnSpPr>
          <p:spPr>
            <a:xfrm rot="16200000" flipH="1">
              <a:off x="38141263" y="19402342"/>
              <a:ext cx="1344083" cy="15707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029" name="Object 5"/>
            <p:cNvGraphicFramePr>
              <a:graphicFrameLocks noChangeAspect="1"/>
            </p:cNvGraphicFramePr>
            <p:nvPr/>
          </p:nvGraphicFramePr>
          <p:xfrm>
            <a:off x="43777030" y="20145390"/>
            <a:ext cx="5785043" cy="1002704"/>
          </p:xfrm>
          <a:graphic>
            <a:graphicData uri="http://schemas.openxmlformats.org/presentationml/2006/ole">
              <p:oleObj spid="_x0000_s1029" name="Equation" r:id="rId6" imgW="2349500" imgH="495300" progId="Equation.DSMT4">
                <p:embed/>
              </p:oleObj>
            </a:graphicData>
          </a:graphic>
        </p:graphicFrame>
        <p:graphicFrame>
          <p:nvGraphicFramePr>
            <p:cNvPr id="1030" name="Object 6"/>
            <p:cNvGraphicFramePr>
              <a:graphicFrameLocks noChangeAspect="1"/>
            </p:cNvGraphicFramePr>
            <p:nvPr/>
          </p:nvGraphicFramePr>
          <p:xfrm>
            <a:off x="44348534" y="19073820"/>
            <a:ext cx="4305148" cy="947908"/>
          </p:xfrm>
          <a:graphic>
            <a:graphicData uri="http://schemas.openxmlformats.org/presentationml/2006/ole">
              <p:oleObj spid="_x0000_s1030" name="Equation" r:id="rId7" imgW="1777229" imgH="495085" progId="Equation.DSMT4">
                <p:embed/>
              </p:oleObj>
            </a:graphicData>
          </a:graphic>
        </p:graphicFrame>
        <p:graphicFrame>
          <p:nvGraphicFramePr>
            <p:cNvPr id="1031" name="Object 7"/>
            <p:cNvGraphicFramePr>
              <a:graphicFrameLocks noChangeAspect="1"/>
            </p:cNvGraphicFramePr>
            <p:nvPr/>
          </p:nvGraphicFramePr>
          <p:xfrm>
            <a:off x="44348534" y="22359968"/>
            <a:ext cx="4439684" cy="985352"/>
          </p:xfrm>
          <a:graphic>
            <a:graphicData uri="http://schemas.openxmlformats.org/presentationml/2006/ole">
              <p:oleObj spid="_x0000_s1031" name="Equation" r:id="rId8" imgW="1943100" imgH="495300" progId="Equation.DSMT4">
                <p:embed/>
              </p:oleObj>
            </a:graphicData>
          </a:graphic>
        </p:graphicFrame>
        <p:graphicFrame>
          <p:nvGraphicFramePr>
            <p:cNvPr id="1032" name="Object 8"/>
            <p:cNvGraphicFramePr>
              <a:graphicFrameLocks noChangeAspect="1"/>
            </p:cNvGraphicFramePr>
            <p:nvPr/>
          </p:nvGraphicFramePr>
          <p:xfrm>
            <a:off x="45134352" y="17930812"/>
            <a:ext cx="4406797" cy="1056790"/>
          </p:xfrm>
          <a:graphic>
            <a:graphicData uri="http://schemas.openxmlformats.org/presentationml/2006/ole">
              <p:oleObj spid="_x0000_s1032" name="Equation" r:id="rId9" imgW="1752600" imgH="495300" progId="Equation.DSMT4">
                <p:embed/>
              </p:oleObj>
            </a:graphicData>
          </a:graphic>
        </p:graphicFrame>
        <p:graphicFrame>
          <p:nvGraphicFramePr>
            <p:cNvPr id="1033" name="Object 9"/>
            <p:cNvGraphicFramePr>
              <a:graphicFrameLocks noChangeAspect="1"/>
            </p:cNvGraphicFramePr>
            <p:nvPr/>
          </p:nvGraphicFramePr>
          <p:xfrm>
            <a:off x="43777030" y="21288398"/>
            <a:ext cx="5647516" cy="916706"/>
          </p:xfrm>
          <a:graphic>
            <a:graphicData uri="http://schemas.openxmlformats.org/presentationml/2006/ole">
              <p:oleObj spid="_x0000_s1033" name="Equation" r:id="rId10" imgW="2400300" imgH="495300" progId="Equation.DSMT4">
                <p:embed/>
              </p:oleObj>
            </a:graphicData>
          </a:graphic>
        </p:graphicFrame>
        <p:sp>
          <p:nvSpPr>
            <p:cNvPr id="165" name="164 CuadroTexto"/>
            <p:cNvSpPr txBox="1"/>
            <p:nvPr/>
          </p:nvSpPr>
          <p:spPr>
            <a:xfrm>
              <a:off x="41205263" y="17787936"/>
              <a:ext cx="3539276" cy="661687"/>
            </a:xfrm>
            <a:prstGeom prst="rect">
              <a:avLst/>
            </a:prstGeom>
            <a:gradFill>
              <a:gsLst>
                <a:gs pos="39000">
                  <a:schemeClr val="accent5">
                    <a:shade val="51000"/>
                    <a:satMod val="130000"/>
                    <a:alpha val="86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wrap="square" lIns="91409" tIns="45704" rIns="91409" bIns="45704" rtlCol="0">
              <a:spAutoFit/>
            </a:bodyPr>
            <a:lstStyle/>
            <a:p>
              <a:pPr algn="ctr"/>
              <a:r>
                <a:rPr lang="el-GR" sz="2900" b="1" dirty="0" smtClean="0">
                  <a:latin typeface="Arial" pitchFamily="34" charset="0"/>
                  <a:cs typeface="Arial" pitchFamily="34" charset="0"/>
                </a:rPr>
                <a:t>α </a:t>
              </a:r>
              <a:r>
                <a:rPr lang="es-ES" sz="2900" b="1" dirty="0" smtClean="0">
                  <a:latin typeface="Arial" pitchFamily="34" charset="0"/>
                  <a:cs typeface="Arial" pitchFamily="34" charset="0"/>
                </a:rPr>
                <a:t> INDEX</a:t>
              </a:r>
              <a:r>
                <a:rPr lang="es-ES" sz="3700" b="1" baseline="30000" dirty="0" smtClean="0">
                  <a:latin typeface="Arial" pitchFamily="34" charset="0"/>
                  <a:cs typeface="Arial" pitchFamily="34" charset="0"/>
                </a:rPr>
                <a:t>2</a:t>
              </a:r>
              <a:endParaRPr lang="es-ES" sz="2900" b="1" dirty="0">
                <a:latin typeface="Arial" pitchFamily="34" charset="0"/>
                <a:cs typeface="Arial" pitchFamily="34" charset="0"/>
              </a:endParaRPr>
            </a:p>
          </p:txBody>
        </p:sp>
        <p:sp>
          <p:nvSpPr>
            <p:cNvPr id="166" name="165 Flecha derecha"/>
            <p:cNvSpPr/>
            <p:nvPr/>
          </p:nvSpPr>
          <p:spPr>
            <a:xfrm rot="5400000">
              <a:off x="32657454" y="18583823"/>
              <a:ext cx="1681261" cy="1089620"/>
            </a:xfrm>
            <a:prstGeom prst="rightArrow">
              <a:avLst/>
            </a:prstGeom>
          </p:spPr>
          <p:style>
            <a:lnRef idx="0">
              <a:schemeClr val="accent5"/>
            </a:lnRef>
            <a:fillRef idx="3">
              <a:schemeClr val="accent5"/>
            </a:fillRef>
            <a:effectRef idx="3">
              <a:schemeClr val="accent5"/>
            </a:effectRef>
            <a:fontRef idx="minor">
              <a:schemeClr val="lt1"/>
            </a:fontRef>
          </p:style>
          <p:txBody>
            <a:bodyPr lIns="91409" tIns="45704" rIns="91409" bIns="45704" rtlCol="0" anchor="ctr"/>
            <a:lstStyle/>
            <a:p>
              <a:pPr algn="ctr"/>
              <a:endParaRPr lang="es-ES"/>
            </a:p>
          </p:txBody>
        </p:sp>
        <p:cxnSp>
          <p:nvCxnSpPr>
            <p:cNvPr id="185" name="184 Conector recto de flecha"/>
            <p:cNvCxnSpPr/>
            <p:nvPr/>
          </p:nvCxnSpPr>
          <p:spPr>
            <a:xfrm flipV="1">
              <a:off x="40633758" y="20859770"/>
              <a:ext cx="3143272" cy="142876"/>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6" name="185 Conector recto de flecha"/>
            <p:cNvCxnSpPr/>
            <p:nvPr/>
          </p:nvCxnSpPr>
          <p:spPr>
            <a:xfrm flipV="1">
              <a:off x="40562320" y="19716762"/>
              <a:ext cx="3857652" cy="1285884"/>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9" name="188 Conector recto de flecha"/>
            <p:cNvCxnSpPr/>
            <p:nvPr/>
          </p:nvCxnSpPr>
          <p:spPr>
            <a:xfrm flipV="1">
              <a:off x="40633758" y="18645192"/>
              <a:ext cx="4429156" cy="2357454"/>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2" name="191 Conector recto de flecha"/>
            <p:cNvCxnSpPr/>
            <p:nvPr/>
          </p:nvCxnSpPr>
          <p:spPr>
            <a:xfrm>
              <a:off x="40633758" y="21074084"/>
              <a:ext cx="2928958" cy="714380"/>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5" name="194 Conector recto de flecha"/>
            <p:cNvCxnSpPr/>
            <p:nvPr/>
          </p:nvCxnSpPr>
          <p:spPr>
            <a:xfrm>
              <a:off x="40633758" y="21074084"/>
              <a:ext cx="3571900" cy="2000264"/>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161" name="160 Grupo"/>
            <p:cNvGrpSpPr/>
            <p:nvPr/>
          </p:nvGrpSpPr>
          <p:grpSpPr>
            <a:xfrm>
              <a:off x="41705329" y="25074612"/>
              <a:ext cx="6858048" cy="5500727"/>
              <a:chOff x="19388185" y="27646380"/>
              <a:chExt cx="4929222" cy="4286280"/>
            </a:xfrm>
          </p:grpSpPr>
          <p:pic>
            <p:nvPicPr>
              <p:cNvPr id="205" name="4 Imagen" descr="Figura 5.12.JPG"/>
              <p:cNvPicPr/>
              <p:nvPr/>
            </p:nvPicPr>
            <p:blipFill>
              <a:blip r:embed="rId11" cstate="print"/>
              <a:stretch>
                <a:fillRect/>
              </a:stretch>
            </p:blipFill>
            <p:spPr>
              <a:xfrm>
                <a:off x="19388185" y="27646380"/>
                <a:ext cx="4929222" cy="4286280"/>
              </a:xfrm>
              <a:prstGeom prst="rect">
                <a:avLst/>
              </a:prstGeom>
              <a:noFill/>
              <a:ln>
                <a:noFill/>
              </a:ln>
            </p:spPr>
          </p:pic>
          <p:sp>
            <p:nvSpPr>
              <p:cNvPr id="206" name="205 CuadroTexto"/>
              <p:cNvSpPr txBox="1"/>
              <p:nvPr/>
            </p:nvSpPr>
            <p:spPr>
              <a:xfrm>
                <a:off x="19745375" y="27932132"/>
                <a:ext cx="1150988" cy="359714"/>
              </a:xfrm>
              <a:prstGeom prst="rect">
                <a:avLst/>
              </a:prstGeom>
              <a:noFill/>
            </p:spPr>
            <p:txBody>
              <a:bodyPr wrap="square" lIns="91409" tIns="45704" rIns="91409" bIns="45704" rtlCol="0">
                <a:spAutoFit/>
              </a:bodyPr>
              <a:lstStyle/>
              <a:p>
                <a:r>
                  <a:rPr lang="es-ES" sz="2400" i="1" dirty="0" smtClean="0"/>
                  <a:t>r</a:t>
                </a:r>
                <a:r>
                  <a:rPr lang="es-ES" sz="2400" i="1" baseline="30000" dirty="0" smtClean="0"/>
                  <a:t>2</a:t>
                </a:r>
                <a:r>
                  <a:rPr lang="es-ES" sz="2400" dirty="0" smtClean="0"/>
                  <a:t> = 0.93</a:t>
                </a:r>
                <a:endParaRPr lang="es-ES" sz="2400" dirty="0"/>
              </a:p>
            </p:txBody>
          </p:sp>
          <p:sp>
            <p:nvSpPr>
              <p:cNvPr id="207" name="206 CuadroTexto"/>
              <p:cNvSpPr txBox="1"/>
              <p:nvPr/>
            </p:nvSpPr>
            <p:spPr>
              <a:xfrm>
                <a:off x="22174267" y="27932132"/>
                <a:ext cx="1150987" cy="359714"/>
              </a:xfrm>
              <a:prstGeom prst="rect">
                <a:avLst/>
              </a:prstGeom>
              <a:noFill/>
            </p:spPr>
            <p:txBody>
              <a:bodyPr wrap="square" lIns="91409" tIns="45704" rIns="91409" bIns="45704" rtlCol="0">
                <a:spAutoFit/>
              </a:bodyPr>
              <a:lstStyle/>
              <a:p>
                <a:r>
                  <a:rPr lang="es-ES" sz="2400" i="1" dirty="0" smtClean="0"/>
                  <a:t>r</a:t>
                </a:r>
                <a:r>
                  <a:rPr lang="es-ES" sz="2400" i="1" baseline="30000" dirty="0" smtClean="0"/>
                  <a:t>2</a:t>
                </a:r>
                <a:r>
                  <a:rPr lang="es-ES" sz="2400" dirty="0" smtClean="0"/>
                  <a:t> = 0.79</a:t>
                </a:r>
                <a:endParaRPr lang="es-ES" sz="2400" dirty="0"/>
              </a:p>
            </p:txBody>
          </p:sp>
          <p:sp>
            <p:nvSpPr>
              <p:cNvPr id="208" name="207 CuadroTexto"/>
              <p:cNvSpPr txBox="1"/>
              <p:nvPr/>
            </p:nvSpPr>
            <p:spPr>
              <a:xfrm>
                <a:off x="19737395" y="30075272"/>
                <a:ext cx="1222426" cy="359714"/>
              </a:xfrm>
              <a:prstGeom prst="rect">
                <a:avLst/>
              </a:prstGeom>
              <a:noFill/>
            </p:spPr>
            <p:txBody>
              <a:bodyPr wrap="square" lIns="91409" tIns="45704" rIns="91409" bIns="45704" rtlCol="0">
                <a:spAutoFit/>
              </a:bodyPr>
              <a:lstStyle/>
              <a:p>
                <a:r>
                  <a:rPr lang="es-ES" sz="2400" i="1" dirty="0" smtClean="0"/>
                  <a:t>r</a:t>
                </a:r>
                <a:r>
                  <a:rPr lang="es-ES" sz="2400" i="1" baseline="30000" dirty="0" smtClean="0"/>
                  <a:t>2</a:t>
                </a:r>
                <a:r>
                  <a:rPr lang="es-ES" sz="2400" dirty="0" smtClean="0"/>
                  <a:t> = 0.86</a:t>
                </a:r>
                <a:endParaRPr lang="es-ES" sz="2400" dirty="0"/>
              </a:p>
            </p:txBody>
          </p:sp>
          <p:sp>
            <p:nvSpPr>
              <p:cNvPr id="209" name="208 CuadroTexto"/>
              <p:cNvSpPr txBox="1"/>
              <p:nvPr/>
            </p:nvSpPr>
            <p:spPr>
              <a:xfrm>
                <a:off x="22174267" y="30075272"/>
                <a:ext cx="1150987" cy="359714"/>
              </a:xfrm>
              <a:prstGeom prst="rect">
                <a:avLst/>
              </a:prstGeom>
              <a:noFill/>
            </p:spPr>
            <p:txBody>
              <a:bodyPr wrap="square" lIns="91409" tIns="45704" rIns="91409" bIns="45704" rtlCol="0">
                <a:spAutoFit/>
              </a:bodyPr>
              <a:lstStyle/>
              <a:p>
                <a:r>
                  <a:rPr lang="es-ES" sz="2400" i="1" dirty="0" smtClean="0"/>
                  <a:t>r</a:t>
                </a:r>
                <a:r>
                  <a:rPr lang="es-ES" sz="2400" i="1" baseline="30000" dirty="0" smtClean="0"/>
                  <a:t>2</a:t>
                </a:r>
                <a:r>
                  <a:rPr lang="es-ES" sz="2400" dirty="0" smtClean="0"/>
                  <a:t> = 0.95</a:t>
                </a:r>
                <a:endParaRPr lang="es-ES" sz="2400" dirty="0"/>
              </a:p>
            </p:txBody>
          </p:sp>
        </p:grpSp>
        <p:sp>
          <p:nvSpPr>
            <p:cNvPr id="216" name="Text Box 80"/>
            <p:cNvSpPr txBox="1">
              <a:spLocks noChangeArrowheads="1"/>
            </p:cNvSpPr>
            <p:nvPr/>
          </p:nvSpPr>
          <p:spPr bwMode="auto">
            <a:xfrm>
              <a:off x="-85896" y="35662408"/>
              <a:ext cx="50492200" cy="434551"/>
            </a:xfrm>
            <a:prstGeom prst="rect">
              <a:avLst/>
            </a:prstGeom>
            <a:solidFill>
              <a:schemeClr val="tx1"/>
            </a:solidFill>
            <a:ln w="9525">
              <a:noFill/>
              <a:miter lim="800000"/>
              <a:headEnd/>
              <a:tailEnd/>
            </a:ln>
          </p:spPr>
          <p:txBody>
            <a:bodyPr wrap="square" lIns="64599" tIns="32294" rIns="64599" bIns="32294">
              <a:spAutoFit/>
            </a:bodyPr>
            <a:lstStyle/>
            <a:p>
              <a:pPr algn="ctr"/>
              <a:r>
                <a:rPr lang="en-US" sz="2400" b="1" dirty="0" err="1" smtClean="0">
                  <a:solidFill>
                    <a:schemeClr val="tx2">
                      <a:lumMod val="40000"/>
                      <a:lumOff val="60000"/>
                    </a:schemeClr>
                  </a:solidFill>
                </a:rPr>
                <a:t>Acknowledgements:</a:t>
              </a:r>
              <a:r>
                <a:rPr lang="en-US" sz="2400" i="1" dirty="0" err="1" smtClean="0">
                  <a:solidFill>
                    <a:schemeClr val="tx2">
                      <a:lumMod val="40000"/>
                      <a:lumOff val="60000"/>
                    </a:schemeClr>
                  </a:solidFill>
                </a:rPr>
                <a:t>This</a:t>
              </a:r>
              <a:r>
                <a:rPr lang="en-US" sz="2400" i="1" dirty="0" smtClean="0">
                  <a:solidFill>
                    <a:schemeClr val="tx2">
                      <a:lumMod val="40000"/>
                      <a:lumOff val="60000"/>
                    </a:schemeClr>
                  </a:solidFill>
                </a:rPr>
                <a:t> </a:t>
              </a:r>
              <a:r>
                <a:rPr lang="en-US" sz="2400" i="1" dirty="0">
                  <a:solidFill>
                    <a:schemeClr val="tx2">
                      <a:lumMod val="40000"/>
                      <a:lumOff val="60000"/>
                    </a:schemeClr>
                  </a:solidFill>
                </a:rPr>
                <a:t>work has been supported by </a:t>
              </a:r>
              <a:r>
                <a:rPr lang="en-US" sz="2400" i="1" dirty="0" smtClean="0">
                  <a:solidFill>
                    <a:schemeClr val="tx2">
                      <a:lumMod val="40000"/>
                      <a:lumOff val="60000"/>
                    </a:schemeClr>
                  </a:solidFill>
                </a:rPr>
                <a:t>grants: </a:t>
              </a:r>
              <a:r>
                <a:rPr lang="es-ES" sz="2400" i="1" dirty="0" smtClean="0">
                  <a:solidFill>
                    <a:schemeClr val="tx2">
                      <a:lumMod val="40000"/>
                      <a:lumOff val="60000"/>
                    </a:schemeClr>
                  </a:solidFill>
                </a:rPr>
                <a:t>PPII10‐0183‐7802 </a:t>
              </a:r>
              <a:r>
                <a:rPr lang="es-ES" sz="2400" i="1" dirty="0" err="1" smtClean="0">
                  <a:solidFill>
                    <a:schemeClr val="tx2">
                      <a:lumMod val="40000"/>
                      <a:lumOff val="60000"/>
                    </a:schemeClr>
                  </a:solidFill>
                </a:rPr>
                <a:t>from</a:t>
              </a:r>
              <a:r>
                <a:rPr lang="es-ES" sz="2400" i="1" dirty="0" smtClean="0">
                  <a:solidFill>
                    <a:schemeClr val="tx2">
                      <a:lumMod val="40000"/>
                      <a:lumOff val="60000"/>
                    </a:schemeClr>
                  </a:solidFill>
                </a:rPr>
                <a:t> </a:t>
              </a:r>
              <a:r>
                <a:rPr lang="es-ES" sz="2400" i="1" dirty="0" err="1" smtClean="0">
                  <a:solidFill>
                    <a:schemeClr val="tx2">
                      <a:lumMod val="40000"/>
                      <a:lumOff val="60000"/>
                    </a:schemeClr>
                  </a:solidFill>
                </a:rPr>
                <a:t>the</a:t>
              </a:r>
              <a:r>
                <a:rPr lang="es-ES" sz="2400" i="1" dirty="0" smtClean="0">
                  <a:solidFill>
                    <a:schemeClr val="tx2">
                      <a:lumMod val="40000"/>
                      <a:lumOff val="60000"/>
                    </a:schemeClr>
                  </a:solidFill>
                </a:rPr>
                <a:t> Junta de Comunidades de Castilla‐La Mancha and  AYA2009‐08662 </a:t>
              </a:r>
              <a:r>
                <a:rPr lang="es-ES" sz="2400" i="1" dirty="0" err="1" smtClean="0">
                  <a:solidFill>
                    <a:schemeClr val="tx2">
                      <a:lumMod val="40000"/>
                      <a:lumOff val="60000"/>
                    </a:schemeClr>
                  </a:solidFill>
                </a:rPr>
                <a:t>from</a:t>
              </a:r>
              <a:r>
                <a:rPr lang="es-ES" sz="2400" i="1" dirty="0" smtClean="0">
                  <a:solidFill>
                    <a:schemeClr val="tx2">
                      <a:lumMod val="40000"/>
                      <a:lumOff val="60000"/>
                    </a:schemeClr>
                  </a:solidFill>
                </a:rPr>
                <a:t> </a:t>
              </a:r>
              <a:r>
                <a:rPr lang="es-ES" sz="2400" i="1" dirty="0" err="1" smtClean="0">
                  <a:solidFill>
                    <a:schemeClr val="tx2">
                      <a:lumMod val="40000"/>
                      <a:lumOff val="60000"/>
                    </a:schemeClr>
                  </a:solidFill>
                </a:rPr>
                <a:t>the</a:t>
              </a:r>
              <a:r>
                <a:rPr lang="es-ES" sz="2400" i="1" dirty="0" smtClean="0">
                  <a:solidFill>
                    <a:schemeClr val="tx2">
                      <a:lumMod val="40000"/>
                      <a:lumOff val="60000"/>
                    </a:schemeClr>
                  </a:solidFill>
                </a:rPr>
                <a:t> Ministerio de Ciencia e Innovación of </a:t>
              </a:r>
              <a:r>
                <a:rPr lang="es-ES" sz="2400" i="1" dirty="0" err="1" smtClean="0">
                  <a:solidFill>
                    <a:schemeClr val="tx2">
                      <a:lumMod val="40000"/>
                      <a:lumOff val="60000"/>
                    </a:schemeClr>
                  </a:solidFill>
                </a:rPr>
                <a:t>Spain</a:t>
              </a:r>
              <a:r>
                <a:rPr lang="es-ES" sz="2400" i="1" dirty="0" smtClean="0">
                  <a:solidFill>
                    <a:schemeClr val="tx2">
                      <a:lumMod val="40000"/>
                      <a:lumOff val="60000"/>
                    </a:schemeClr>
                  </a:solidFill>
                </a:rPr>
                <a:t>.</a:t>
              </a:r>
              <a:endParaRPr lang="es-ES" sz="2400" i="1" dirty="0">
                <a:solidFill>
                  <a:srgbClr val="FF0000"/>
                </a:solidFill>
              </a:endParaRPr>
            </a:p>
          </p:txBody>
        </p:sp>
        <p:grpSp>
          <p:nvGrpSpPr>
            <p:cNvPr id="221" name="220 Grupo"/>
            <p:cNvGrpSpPr/>
            <p:nvPr/>
          </p:nvGrpSpPr>
          <p:grpSpPr>
            <a:xfrm>
              <a:off x="41066816" y="16073424"/>
              <a:ext cx="1674186" cy="1392324"/>
              <a:chOff x="3745763" y="1009549"/>
              <a:chExt cx="1685145" cy="2776641"/>
            </a:xfrm>
            <a:solidFill>
              <a:schemeClr val="tx2">
                <a:lumMod val="75000"/>
              </a:schemeClr>
            </a:solidFill>
          </p:grpSpPr>
          <p:sp>
            <p:nvSpPr>
              <p:cNvPr id="222" name="221 Arco de bloque"/>
              <p:cNvSpPr/>
              <p:nvPr/>
            </p:nvSpPr>
            <p:spPr>
              <a:xfrm rot="9016631">
                <a:off x="3745763" y="1009549"/>
                <a:ext cx="1645723" cy="1714512"/>
              </a:xfrm>
              <a:prstGeom prst="blockArc">
                <a:avLst>
                  <a:gd name="adj1" fmla="val 11914382"/>
                  <a:gd name="adj2" fmla="val 17964229"/>
                  <a:gd name="adj3" fmla="val 18105"/>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solidFill>
                    <a:schemeClr val="tx1"/>
                  </a:solidFill>
                </a:endParaRPr>
              </a:p>
            </p:txBody>
          </p:sp>
          <p:sp>
            <p:nvSpPr>
              <p:cNvPr id="223" name="222 Arco de bloque"/>
              <p:cNvSpPr/>
              <p:nvPr/>
            </p:nvSpPr>
            <p:spPr>
              <a:xfrm rot="169334">
                <a:off x="3958155" y="1178220"/>
                <a:ext cx="1472753" cy="1683575"/>
              </a:xfrm>
              <a:prstGeom prst="blockArc">
                <a:avLst>
                  <a:gd name="adj1" fmla="val 10800000"/>
                  <a:gd name="adj2" fmla="val 20105348"/>
                  <a:gd name="adj3" fmla="val 20452"/>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solidFill>
                    <a:schemeClr val="tx1"/>
                  </a:solidFill>
                </a:endParaRPr>
              </a:p>
            </p:txBody>
          </p:sp>
          <p:sp>
            <p:nvSpPr>
              <p:cNvPr id="224" name="223 Menos"/>
              <p:cNvSpPr/>
              <p:nvPr/>
            </p:nvSpPr>
            <p:spPr>
              <a:xfrm rot="5400000">
                <a:off x="4036215" y="2250273"/>
                <a:ext cx="1285884" cy="1214446"/>
              </a:xfrm>
              <a:prstGeom prst="mathMinus">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solidFill>
                    <a:schemeClr val="tx1"/>
                  </a:solidFill>
                </a:endParaRPr>
              </a:p>
            </p:txBody>
          </p:sp>
          <p:sp>
            <p:nvSpPr>
              <p:cNvPr id="225" name="224 Elipse"/>
              <p:cNvSpPr/>
              <p:nvPr/>
            </p:nvSpPr>
            <p:spPr>
              <a:xfrm>
                <a:off x="4500562" y="3429000"/>
                <a:ext cx="357190" cy="35719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solidFill>
                    <a:schemeClr val="tx1"/>
                  </a:solidFill>
                </a:endParaRPr>
              </a:p>
            </p:txBody>
          </p:sp>
        </p:grpSp>
        <p:sp>
          <p:nvSpPr>
            <p:cNvPr id="156" name="155 Rectángulo redondeado"/>
            <p:cNvSpPr/>
            <p:nvPr/>
          </p:nvSpPr>
          <p:spPr>
            <a:xfrm>
              <a:off x="1414296" y="18288002"/>
              <a:ext cx="26146308" cy="12287336"/>
            </a:xfrm>
            <a:prstGeom prst="roundRect">
              <a:avLst>
                <a:gd name="adj" fmla="val 2776"/>
              </a:avLst>
            </a:prstGeom>
            <a:solidFill>
              <a:schemeClr val="tx1">
                <a:alpha val="3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rtlCol="0" anchor="ctr"/>
            <a:lstStyle/>
            <a:p>
              <a:pPr algn="ctr"/>
              <a:endParaRPr lang="es-ES" dirty="0">
                <a:solidFill>
                  <a:schemeClr val="tx1"/>
                </a:solidFill>
              </a:endParaRPr>
            </a:p>
          </p:txBody>
        </p:sp>
        <p:grpSp>
          <p:nvGrpSpPr>
            <p:cNvPr id="220" name="219 Grupo"/>
            <p:cNvGrpSpPr/>
            <p:nvPr/>
          </p:nvGrpSpPr>
          <p:grpSpPr>
            <a:xfrm>
              <a:off x="2414428" y="19859638"/>
              <a:ext cx="14573352" cy="10215634"/>
              <a:chOff x="2771618" y="19859638"/>
              <a:chExt cx="14573352" cy="10215634"/>
            </a:xfrm>
          </p:grpSpPr>
          <p:pic>
            <p:nvPicPr>
              <p:cNvPr id="73" name="0 Imagen" descr="Fig 5.7 (con sombras).JPG"/>
              <p:cNvPicPr/>
              <p:nvPr/>
            </p:nvPicPr>
            <p:blipFill>
              <a:blip r:embed="rId12" cstate="print"/>
              <a:stretch>
                <a:fillRect/>
              </a:stretch>
            </p:blipFill>
            <p:spPr>
              <a:xfrm>
                <a:off x="2771618" y="19859638"/>
                <a:ext cx="6357982" cy="10215634"/>
              </a:xfrm>
              <a:prstGeom prst="rect">
                <a:avLst/>
              </a:prstGeom>
              <a:ln>
                <a:noFill/>
              </a:ln>
              <a:effectLst>
                <a:outerShdw blurRad="292100" dist="139700" dir="2700000" algn="tl" rotWithShape="0">
                  <a:srgbClr val="333333">
                    <a:alpha val="65000"/>
                  </a:srgbClr>
                </a:outerShdw>
              </a:effectLst>
            </p:spPr>
          </p:pic>
          <p:sp>
            <p:nvSpPr>
              <p:cNvPr id="74" name="73 Elipse"/>
              <p:cNvSpPr/>
              <p:nvPr/>
            </p:nvSpPr>
            <p:spPr>
              <a:xfrm>
                <a:off x="4914758" y="23002910"/>
                <a:ext cx="713340" cy="302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rtlCol="0" anchor="ctr"/>
              <a:lstStyle/>
              <a:p>
                <a:pPr algn="ctr"/>
                <a:endParaRPr lang="es-ES"/>
              </a:p>
            </p:txBody>
          </p:sp>
          <p:sp>
            <p:nvSpPr>
              <p:cNvPr id="75" name="74 Elipse"/>
              <p:cNvSpPr/>
              <p:nvPr/>
            </p:nvSpPr>
            <p:spPr>
              <a:xfrm>
                <a:off x="4843320" y="23360100"/>
                <a:ext cx="713340" cy="302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rtlCol="0" anchor="ctr"/>
              <a:lstStyle/>
              <a:p>
                <a:pPr algn="ctr"/>
                <a:endParaRPr lang="es-ES"/>
              </a:p>
            </p:txBody>
          </p:sp>
          <p:sp>
            <p:nvSpPr>
              <p:cNvPr id="76" name="75 Elipse"/>
              <p:cNvSpPr/>
              <p:nvPr/>
            </p:nvSpPr>
            <p:spPr>
              <a:xfrm>
                <a:off x="4843320" y="25003174"/>
                <a:ext cx="713340" cy="302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rtlCol="0" anchor="ctr"/>
              <a:lstStyle/>
              <a:p>
                <a:pPr algn="ctr"/>
                <a:endParaRPr lang="es-ES"/>
              </a:p>
            </p:txBody>
          </p:sp>
          <p:sp>
            <p:nvSpPr>
              <p:cNvPr id="77" name="76 Elipse"/>
              <p:cNvSpPr/>
              <p:nvPr/>
            </p:nvSpPr>
            <p:spPr>
              <a:xfrm>
                <a:off x="4843320" y="26717686"/>
                <a:ext cx="713340" cy="302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rtlCol="0" anchor="ctr"/>
              <a:lstStyle/>
              <a:p>
                <a:pPr algn="ctr"/>
                <a:endParaRPr lang="es-ES"/>
              </a:p>
            </p:txBody>
          </p:sp>
          <p:sp>
            <p:nvSpPr>
              <p:cNvPr id="78" name="77 Elipse"/>
              <p:cNvSpPr/>
              <p:nvPr/>
            </p:nvSpPr>
            <p:spPr>
              <a:xfrm>
                <a:off x="4700444" y="28003570"/>
                <a:ext cx="856002"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rtlCol="0" anchor="ctr"/>
              <a:lstStyle/>
              <a:p>
                <a:pPr algn="ctr"/>
                <a:endParaRPr lang="es-ES"/>
              </a:p>
            </p:txBody>
          </p:sp>
          <p:cxnSp>
            <p:nvCxnSpPr>
              <p:cNvPr id="79" name="78 Conector recto de flecha"/>
              <p:cNvCxnSpPr/>
              <p:nvPr/>
            </p:nvCxnSpPr>
            <p:spPr>
              <a:xfrm rot="10800000" flipV="1">
                <a:off x="4700444" y="20359704"/>
                <a:ext cx="6799706" cy="751616"/>
              </a:xfrm>
              <a:prstGeom prst="straightConnector1">
                <a:avLst/>
              </a:prstGeom>
              <a:ln w="19050">
                <a:solidFill>
                  <a:schemeClr val="accent1"/>
                </a:solidFill>
                <a:tailEnd type="arrow"/>
              </a:ln>
            </p:spPr>
            <p:style>
              <a:lnRef idx="1">
                <a:schemeClr val="accent2"/>
              </a:lnRef>
              <a:fillRef idx="0">
                <a:schemeClr val="accent2"/>
              </a:fillRef>
              <a:effectRef idx="0">
                <a:schemeClr val="accent2"/>
              </a:effectRef>
              <a:fontRef idx="minor">
                <a:schemeClr val="tx1"/>
              </a:fontRef>
            </p:style>
          </p:cxnSp>
          <p:cxnSp>
            <p:nvCxnSpPr>
              <p:cNvPr id="80" name="79 Conector recto de flecha"/>
              <p:cNvCxnSpPr/>
              <p:nvPr/>
            </p:nvCxnSpPr>
            <p:spPr>
              <a:xfrm rot="10800000" flipV="1">
                <a:off x="4986196" y="20216828"/>
                <a:ext cx="6513954" cy="823054"/>
              </a:xfrm>
              <a:prstGeom prst="straightConnector1">
                <a:avLst/>
              </a:prstGeom>
              <a:ln w="19050">
                <a:solidFill>
                  <a:schemeClr val="accent1"/>
                </a:solidFill>
                <a:tailEnd type="arrow"/>
              </a:ln>
            </p:spPr>
            <p:style>
              <a:lnRef idx="1">
                <a:schemeClr val="accent2"/>
              </a:lnRef>
              <a:fillRef idx="0">
                <a:schemeClr val="accent2"/>
              </a:fillRef>
              <a:effectRef idx="0">
                <a:schemeClr val="accent2"/>
              </a:effectRef>
              <a:fontRef idx="minor">
                <a:schemeClr val="tx1"/>
              </a:fontRef>
            </p:style>
          </p:cxnSp>
          <p:cxnSp>
            <p:nvCxnSpPr>
              <p:cNvPr id="81" name="80 Conector recto de flecha"/>
              <p:cNvCxnSpPr>
                <a:stCxn id="87" idx="1"/>
                <a:endCxn id="74" idx="6"/>
              </p:cNvCxnSpPr>
              <p:nvPr/>
            </p:nvCxnSpPr>
            <p:spPr>
              <a:xfrm rot="10800000" flipV="1">
                <a:off x="5628098" y="22145654"/>
                <a:ext cx="4001568" cy="1008536"/>
              </a:xfrm>
              <a:prstGeom prst="straightConnector1">
                <a:avLst/>
              </a:prstGeom>
              <a:ln w="19050">
                <a:solidFill>
                  <a:schemeClr val="accent1"/>
                </a:solidFill>
                <a:tailEnd type="arrow"/>
              </a:ln>
            </p:spPr>
            <p:style>
              <a:lnRef idx="1">
                <a:schemeClr val="accent2"/>
              </a:lnRef>
              <a:fillRef idx="0">
                <a:schemeClr val="accent2"/>
              </a:fillRef>
              <a:effectRef idx="0">
                <a:schemeClr val="accent2"/>
              </a:effectRef>
              <a:fontRef idx="minor">
                <a:schemeClr val="tx1"/>
              </a:fontRef>
            </p:style>
          </p:cxnSp>
          <p:cxnSp>
            <p:nvCxnSpPr>
              <p:cNvPr id="82" name="81 Conector recto de flecha"/>
              <p:cNvCxnSpPr>
                <a:stCxn id="87" idx="1"/>
                <a:endCxn id="75" idx="6"/>
              </p:cNvCxnSpPr>
              <p:nvPr/>
            </p:nvCxnSpPr>
            <p:spPr>
              <a:xfrm rot="10800000" flipV="1">
                <a:off x="5556660" y="22145654"/>
                <a:ext cx="4073006" cy="1365726"/>
              </a:xfrm>
              <a:prstGeom prst="straightConnector1">
                <a:avLst/>
              </a:prstGeom>
              <a:ln w="19050">
                <a:solidFill>
                  <a:schemeClr val="accent1"/>
                </a:solidFill>
                <a:tailEnd type="arrow"/>
              </a:ln>
            </p:spPr>
            <p:style>
              <a:lnRef idx="1">
                <a:schemeClr val="accent2"/>
              </a:lnRef>
              <a:fillRef idx="0">
                <a:schemeClr val="accent2"/>
              </a:fillRef>
              <a:effectRef idx="0">
                <a:schemeClr val="accent2"/>
              </a:effectRef>
              <a:fontRef idx="minor">
                <a:schemeClr val="tx1"/>
              </a:fontRef>
            </p:style>
          </p:cxnSp>
          <p:cxnSp>
            <p:nvCxnSpPr>
              <p:cNvPr id="83" name="82 Conector recto de flecha"/>
              <p:cNvCxnSpPr>
                <a:stCxn id="87" idx="1"/>
                <a:endCxn id="76" idx="7"/>
              </p:cNvCxnSpPr>
              <p:nvPr/>
            </p:nvCxnSpPr>
            <p:spPr>
              <a:xfrm rot="10800000" flipV="1">
                <a:off x="5452194" y="22145653"/>
                <a:ext cx="4177472" cy="2901829"/>
              </a:xfrm>
              <a:prstGeom prst="straightConnector1">
                <a:avLst/>
              </a:prstGeom>
              <a:ln w="19050">
                <a:solidFill>
                  <a:schemeClr val="accent1"/>
                </a:solidFill>
                <a:tailEnd type="arrow"/>
              </a:ln>
            </p:spPr>
            <p:style>
              <a:lnRef idx="1">
                <a:schemeClr val="accent2"/>
              </a:lnRef>
              <a:fillRef idx="0">
                <a:schemeClr val="accent2"/>
              </a:fillRef>
              <a:effectRef idx="0">
                <a:schemeClr val="accent2"/>
              </a:effectRef>
              <a:fontRef idx="minor">
                <a:schemeClr val="tx1"/>
              </a:fontRef>
            </p:style>
          </p:cxnSp>
          <p:cxnSp>
            <p:nvCxnSpPr>
              <p:cNvPr id="84" name="83 Conector recto de flecha"/>
              <p:cNvCxnSpPr>
                <a:stCxn id="87" idx="1"/>
                <a:endCxn id="77" idx="6"/>
              </p:cNvCxnSpPr>
              <p:nvPr/>
            </p:nvCxnSpPr>
            <p:spPr>
              <a:xfrm rot="10800000" flipV="1">
                <a:off x="5556660" y="22145654"/>
                <a:ext cx="4073006" cy="4723312"/>
              </a:xfrm>
              <a:prstGeom prst="straightConnector1">
                <a:avLst/>
              </a:prstGeom>
              <a:ln w="19050">
                <a:solidFill>
                  <a:schemeClr val="accent1"/>
                </a:solidFill>
                <a:tailEnd type="arrow"/>
              </a:ln>
            </p:spPr>
            <p:style>
              <a:lnRef idx="1">
                <a:schemeClr val="accent2"/>
              </a:lnRef>
              <a:fillRef idx="0">
                <a:schemeClr val="accent2"/>
              </a:fillRef>
              <a:effectRef idx="0">
                <a:schemeClr val="accent2"/>
              </a:effectRef>
              <a:fontRef idx="minor">
                <a:schemeClr val="tx1"/>
              </a:fontRef>
            </p:style>
          </p:cxnSp>
          <p:cxnSp>
            <p:nvCxnSpPr>
              <p:cNvPr id="85" name="84 Conector recto de flecha"/>
              <p:cNvCxnSpPr>
                <a:stCxn id="87" idx="1"/>
                <a:endCxn id="78" idx="7"/>
              </p:cNvCxnSpPr>
              <p:nvPr/>
            </p:nvCxnSpPr>
            <p:spPr>
              <a:xfrm rot="10800000" flipV="1">
                <a:off x="5431088" y="22145653"/>
                <a:ext cx="4198579" cy="5920687"/>
              </a:xfrm>
              <a:prstGeom prst="straightConnector1">
                <a:avLst/>
              </a:prstGeom>
              <a:ln w="19050">
                <a:solidFill>
                  <a:schemeClr val="accent1"/>
                </a:solidFill>
                <a:tailEnd type="arrow"/>
              </a:ln>
            </p:spPr>
            <p:style>
              <a:lnRef idx="1">
                <a:schemeClr val="accent2"/>
              </a:lnRef>
              <a:fillRef idx="0">
                <a:schemeClr val="accent2"/>
              </a:fillRef>
              <a:effectRef idx="0">
                <a:schemeClr val="accent2"/>
              </a:effectRef>
              <a:fontRef idx="minor">
                <a:schemeClr val="tx1"/>
              </a:fontRef>
            </p:style>
          </p:cxnSp>
          <p:sp>
            <p:nvSpPr>
              <p:cNvPr id="86" name="85 Rectángulo redondeado"/>
              <p:cNvSpPr/>
              <p:nvPr/>
            </p:nvSpPr>
            <p:spPr>
              <a:xfrm>
                <a:off x="9272476" y="20002514"/>
                <a:ext cx="8001056" cy="642942"/>
              </a:xfrm>
              <a:prstGeom prst="roundRect">
                <a:avLst/>
              </a:prstGeom>
            </p:spPr>
            <p:style>
              <a:lnRef idx="1">
                <a:schemeClr val="accent1"/>
              </a:lnRef>
              <a:fillRef idx="2">
                <a:schemeClr val="accent1"/>
              </a:fillRef>
              <a:effectRef idx="1">
                <a:schemeClr val="accent1"/>
              </a:effectRef>
              <a:fontRef idx="minor">
                <a:schemeClr val="dk1"/>
              </a:fontRef>
            </p:style>
            <p:txBody>
              <a:bodyPr lIns="91409" tIns="45704" rIns="91409" bIns="45704" rtlCol="0" anchor="ctr"/>
              <a:lstStyle/>
              <a:p>
                <a:pPr algn="ctr"/>
                <a:r>
                  <a:rPr lang="es-ES" sz="3200" dirty="0" err="1" smtClean="0"/>
                  <a:t>Power</a:t>
                </a:r>
                <a:r>
                  <a:rPr lang="es-ES" sz="3200" dirty="0" smtClean="0"/>
                  <a:t> input in </a:t>
                </a:r>
                <a:r>
                  <a:rPr lang="es-ES" sz="3200" dirty="0" err="1" smtClean="0"/>
                  <a:t>the</a:t>
                </a:r>
                <a:r>
                  <a:rPr lang="es-ES" sz="3200" dirty="0" smtClean="0"/>
                  <a:t> </a:t>
                </a:r>
                <a:r>
                  <a:rPr lang="es-ES" sz="3200" dirty="0" err="1" smtClean="0"/>
                  <a:t>magnetosphere</a:t>
                </a:r>
                <a:endParaRPr lang="es-ES" sz="3200" dirty="0"/>
              </a:p>
            </p:txBody>
          </p:sp>
          <p:sp>
            <p:nvSpPr>
              <p:cNvPr id="87" name="86 Rectángulo redondeado"/>
              <p:cNvSpPr/>
              <p:nvPr/>
            </p:nvSpPr>
            <p:spPr>
              <a:xfrm>
                <a:off x="9629666" y="21574150"/>
                <a:ext cx="7715304" cy="1143008"/>
              </a:xfrm>
              <a:prstGeom prst="roundRect">
                <a:avLst/>
              </a:prstGeom>
            </p:spPr>
            <p:style>
              <a:lnRef idx="1">
                <a:schemeClr val="accent1"/>
              </a:lnRef>
              <a:fillRef idx="2">
                <a:schemeClr val="accent1"/>
              </a:fillRef>
              <a:effectRef idx="1">
                <a:schemeClr val="accent1"/>
              </a:effectRef>
              <a:fontRef idx="minor">
                <a:schemeClr val="dk1"/>
              </a:fontRef>
            </p:style>
            <p:txBody>
              <a:bodyPr lIns="91409" tIns="45704" rIns="91409" bIns="45704" rtlCol="0" anchor="ctr"/>
              <a:lstStyle/>
              <a:p>
                <a:pPr algn="ctr"/>
                <a:r>
                  <a:rPr lang="es-ES" sz="3200" dirty="0" err="1" smtClean="0"/>
                  <a:t>Peak</a:t>
                </a:r>
                <a:r>
                  <a:rPr lang="es-ES" sz="3200" dirty="0" smtClean="0"/>
                  <a:t> </a:t>
                </a:r>
                <a:r>
                  <a:rPr lang="es-ES" sz="3200" dirty="0" err="1" smtClean="0"/>
                  <a:t>values</a:t>
                </a:r>
                <a:r>
                  <a:rPr lang="es-ES" sz="3200" dirty="0" smtClean="0"/>
                  <a:t> of </a:t>
                </a:r>
                <a:r>
                  <a:rPr lang="es-ES" sz="3200" dirty="0" err="1" smtClean="0"/>
                  <a:t>the</a:t>
                </a:r>
                <a:r>
                  <a:rPr lang="es-ES" sz="3200" dirty="0" smtClean="0"/>
                  <a:t> </a:t>
                </a:r>
                <a:r>
                  <a:rPr lang="es-ES" sz="3200" dirty="0" err="1" smtClean="0"/>
                  <a:t>indices</a:t>
                </a:r>
                <a:r>
                  <a:rPr lang="es-ES" sz="3200" dirty="0" smtClean="0"/>
                  <a:t> </a:t>
                </a:r>
                <a:r>
                  <a:rPr lang="es-ES" sz="3200" dirty="0" err="1" smtClean="0"/>
                  <a:t>reached</a:t>
                </a:r>
                <a:r>
                  <a:rPr lang="es-ES" sz="3200" dirty="0" smtClean="0"/>
                  <a:t> </a:t>
                </a:r>
                <a:r>
                  <a:rPr lang="es-ES" sz="3200" dirty="0" err="1" smtClean="0"/>
                  <a:t>almost</a:t>
                </a:r>
                <a:r>
                  <a:rPr lang="es-ES" sz="3200" dirty="0" smtClean="0"/>
                  <a:t> </a:t>
                </a:r>
                <a:r>
                  <a:rPr lang="es-ES" sz="3200" dirty="0" err="1" smtClean="0"/>
                  <a:t>simultaneously</a:t>
                </a:r>
                <a:endParaRPr lang="es-ES" sz="3200" dirty="0"/>
              </a:p>
            </p:txBody>
          </p:sp>
        </p:grpSp>
        <p:sp>
          <p:nvSpPr>
            <p:cNvPr id="89" name="88 Rectángulo redondeado"/>
            <p:cNvSpPr/>
            <p:nvPr/>
          </p:nvSpPr>
          <p:spPr>
            <a:xfrm>
              <a:off x="1700048" y="18573754"/>
              <a:ext cx="25574804" cy="642942"/>
            </a:xfrm>
            <a:prstGeom prst="roundRect">
              <a:avLst>
                <a:gd name="adj" fmla="val 35380"/>
              </a:avLst>
            </a:prstGeom>
          </p:spPr>
          <p:style>
            <a:lnRef idx="2">
              <a:schemeClr val="accent2"/>
            </a:lnRef>
            <a:fillRef idx="1">
              <a:schemeClr val="lt1"/>
            </a:fillRef>
            <a:effectRef idx="0">
              <a:schemeClr val="accent2"/>
            </a:effectRef>
            <a:fontRef idx="minor">
              <a:schemeClr val="dk1"/>
            </a:fontRef>
          </p:style>
          <p:txBody>
            <a:bodyPr lIns="91409" tIns="45704" rIns="91409" bIns="45704" rtlCol="0" anchor="ctr"/>
            <a:lstStyle/>
            <a:p>
              <a:pPr algn="ctr"/>
              <a:r>
                <a:rPr lang="en-US" sz="4000" b="1" dirty="0" smtClean="0">
                  <a:latin typeface="Arial" pitchFamily="34" charset="0"/>
                  <a:cs typeface="Arial" pitchFamily="34" charset="0"/>
                </a:rPr>
                <a:t>2.a PEAK VALUES</a:t>
              </a:r>
              <a:r>
                <a:rPr lang="en-US" sz="4000" b="1" dirty="0" smtClean="0">
                  <a:solidFill>
                    <a:schemeClr val="tx1"/>
                  </a:solidFill>
                  <a:latin typeface="Arial" pitchFamily="34" charset="0"/>
                  <a:cs typeface="Arial" pitchFamily="34" charset="0"/>
                </a:rPr>
                <a:t> COMPARISON</a:t>
              </a:r>
              <a:endParaRPr lang="es-ES" sz="4000" b="1" dirty="0" smtClean="0">
                <a:solidFill>
                  <a:schemeClr val="tx1"/>
                </a:solidFill>
                <a:latin typeface="Arial" pitchFamily="34" charset="0"/>
                <a:cs typeface="Arial" pitchFamily="34" charset="0"/>
              </a:endParaRPr>
            </a:p>
          </p:txBody>
        </p:sp>
        <p:sp>
          <p:nvSpPr>
            <p:cNvPr id="172" name="171 Rectángulo redondeado"/>
            <p:cNvSpPr/>
            <p:nvPr/>
          </p:nvSpPr>
          <p:spPr>
            <a:xfrm>
              <a:off x="1414296" y="13215904"/>
              <a:ext cx="25789118" cy="785818"/>
            </a:xfrm>
            <a:prstGeom prst="roundRect">
              <a:avLst>
                <a:gd name="adj" fmla="val 22686"/>
              </a:avLst>
            </a:prstGeom>
          </p:spPr>
          <p:style>
            <a:lnRef idx="2">
              <a:schemeClr val="accent2"/>
            </a:lnRef>
            <a:fillRef idx="1">
              <a:schemeClr val="lt1"/>
            </a:fillRef>
            <a:effectRef idx="0">
              <a:schemeClr val="accent2"/>
            </a:effectRef>
            <a:fontRef idx="minor">
              <a:schemeClr val="dk1"/>
            </a:fontRef>
          </p:style>
          <p:txBody>
            <a:bodyPr lIns="91409" tIns="45704" rIns="91409" bIns="45704" rtlCol="0" anchor="ctr"/>
            <a:lstStyle/>
            <a:p>
              <a:pPr marL="514181" indent="-514181" algn="ctr"/>
              <a:r>
                <a:rPr lang="en-US" sz="4000" b="1" dirty="0" smtClean="0">
                  <a:solidFill>
                    <a:schemeClr val="tx1"/>
                  </a:solidFill>
                  <a:latin typeface="Arial" pitchFamily="34" charset="0"/>
                  <a:cs typeface="Arial" pitchFamily="34" charset="0"/>
                </a:rPr>
                <a:t>2. COMPARATIVE STUDY OF VARIOUS INDICES</a:t>
              </a:r>
            </a:p>
          </p:txBody>
        </p:sp>
        <p:sp>
          <p:nvSpPr>
            <p:cNvPr id="180" name="179 Rectángulo redondeado"/>
            <p:cNvSpPr/>
            <p:nvPr/>
          </p:nvSpPr>
          <p:spPr>
            <a:xfrm>
              <a:off x="19845296" y="3571774"/>
              <a:ext cx="28718076" cy="714380"/>
            </a:xfrm>
            <a:prstGeom prst="roundRect">
              <a:avLst/>
            </a:prstGeom>
          </p:spPr>
          <p:style>
            <a:lnRef idx="2">
              <a:schemeClr val="accent2"/>
            </a:lnRef>
            <a:fillRef idx="1">
              <a:schemeClr val="lt1"/>
            </a:fillRef>
            <a:effectRef idx="0">
              <a:schemeClr val="accent2"/>
            </a:effectRef>
            <a:fontRef idx="minor">
              <a:schemeClr val="dk1"/>
            </a:fontRef>
          </p:style>
          <p:txBody>
            <a:bodyPr lIns="91409" tIns="45704" rIns="91409" bIns="45704" rtlCol="0" anchor="ctr"/>
            <a:lstStyle/>
            <a:p>
              <a:pPr marL="514181" indent="-514181" algn="ctr"/>
              <a:r>
                <a:rPr lang="en-US" sz="3600" b="1" dirty="0" smtClean="0">
                  <a:solidFill>
                    <a:schemeClr val="tx1"/>
                  </a:solidFill>
                  <a:latin typeface="Arial" pitchFamily="34" charset="0"/>
                  <a:cs typeface="Arial" pitchFamily="34" charset="0"/>
                </a:rPr>
                <a:t>1. </a:t>
              </a:r>
              <a:r>
                <a:rPr lang="en-US" sz="4000" b="1" dirty="0" smtClean="0">
                  <a:solidFill>
                    <a:schemeClr val="tx1"/>
                  </a:solidFill>
                  <a:latin typeface="Arial" pitchFamily="34" charset="0"/>
                  <a:cs typeface="Arial" pitchFamily="34" charset="0"/>
                </a:rPr>
                <a:t>INTRODUCTION</a:t>
              </a:r>
              <a:endParaRPr lang="en-US" sz="3600" b="1" dirty="0">
                <a:solidFill>
                  <a:schemeClr val="tx1"/>
                </a:solidFill>
                <a:latin typeface="Arial" pitchFamily="34" charset="0"/>
                <a:cs typeface="Arial" pitchFamily="34" charset="0"/>
              </a:endParaRPr>
            </a:p>
          </p:txBody>
        </p:sp>
        <p:sp>
          <p:nvSpPr>
            <p:cNvPr id="182" name="181 Rectángulo redondeado"/>
            <p:cNvSpPr/>
            <p:nvPr/>
          </p:nvSpPr>
          <p:spPr>
            <a:xfrm>
              <a:off x="28306787" y="13644532"/>
              <a:ext cx="21256722" cy="1257954"/>
            </a:xfrm>
            <a:prstGeom prst="roundRect">
              <a:avLst>
                <a:gd name="adj" fmla="val 28056"/>
              </a:avLst>
            </a:prstGeom>
          </p:spPr>
          <p:style>
            <a:lnRef idx="2">
              <a:schemeClr val="accent2"/>
            </a:lnRef>
            <a:fillRef idx="1">
              <a:schemeClr val="lt1"/>
            </a:fillRef>
            <a:effectRef idx="0">
              <a:schemeClr val="accent2"/>
            </a:effectRef>
            <a:fontRef idx="minor">
              <a:schemeClr val="dk1"/>
            </a:fontRef>
          </p:style>
          <p:txBody>
            <a:bodyPr lIns="91409" tIns="45704" rIns="91409" bIns="45704" rtlCol="0" anchor="ctr"/>
            <a:lstStyle/>
            <a:p>
              <a:pPr marL="514181" indent="-514181" algn="ctr"/>
              <a:r>
                <a:rPr lang="en-US" sz="4000" b="1" dirty="0" smtClean="0">
                  <a:solidFill>
                    <a:schemeClr val="tx1"/>
                  </a:solidFill>
                  <a:latin typeface="Arial" pitchFamily="34" charset="0"/>
                  <a:cs typeface="Arial" pitchFamily="34" charset="0"/>
                </a:rPr>
                <a:t>2.b. AVERAGE MAGNETIC ENERGY DENSITY IN EACH REGION FROM EVERY MAGNETOSPHERIC INDEX</a:t>
              </a:r>
              <a:endParaRPr lang="en-US" sz="4000" b="1" dirty="0">
                <a:solidFill>
                  <a:schemeClr val="tx1"/>
                </a:solidFill>
                <a:latin typeface="Arial" pitchFamily="34" charset="0"/>
                <a:cs typeface="Arial" pitchFamily="34" charset="0"/>
              </a:endParaRPr>
            </a:p>
          </p:txBody>
        </p:sp>
        <p:sp>
          <p:nvSpPr>
            <p:cNvPr id="187" name="186 Rectángulo redondeado"/>
            <p:cNvSpPr/>
            <p:nvPr/>
          </p:nvSpPr>
          <p:spPr>
            <a:xfrm>
              <a:off x="342727" y="31146840"/>
              <a:ext cx="49492070" cy="785819"/>
            </a:xfrm>
            <a:prstGeom prst="roundRect">
              <a:avLst>
                <a:gd name="adj" fmla="val 25556"/>
              </a:avLst>
            </a:prstGeom>
          </p:spPr>
          <p:style>
            <a:lnRef idx="2">
              <a:schemeClr val="accent2"/>
            </a:lnRef>
            <a:fillRef idx="1">
              <a:schemeClr val="lt1"/>
            </a:fillRef>
            <a:effectRef idx="0">
              <a:schemeClr val="accent2"/>
            </a:effectRef>
            <a:fontRef idx="minor">
              <a:schemeClr val="dk1"/>
            </a:fontRef>
          </p:style>
          <p:txBody>
            <a:bodyPr lIns="91409" tIns="45704" rIns="91409" bIns="45704" rtlCol="0" anchor="ctr"/>
            <a:lstStyle/>
            <a:p>
              <a:pPr marL="514181" indent="-514181" algn="ctr"/>
              <a:r>
                <a:rPr lang="en-US" sz="3600" b="1" dirty="0" smtClean="0">
                  <a:solidFill>
                    <a:schemeClr val="tx1"/>
                  </a:solidFill>
                  <a:latin typeface="Arial" pitchFamily="34" charset="0"/>
                  <a:cs typeface="Arial" pitchFamily="34" charset="0"/>
                </a:rPr>
                <a:t>3. CONCLUSIONS</a:t>
              </a:r>
              <a:endParaRPr lang="en-US" sz="3600" b="1" dirty="0">
                <a:solidFill>
                  <a:schemeClr val="tx1"/>
                </a:solidFill>
                <a:latin typeface="Arial" pitchFamily="34" charset="0"/>
                <a:cs typeface="Arial" pitchFamily="34" charset="0"/>
              </a:endParaRPr>
            </a:p>
          </p:txBody>
        </p:sp>
        <p:grpSp>
          <p:nvGrpSpPr>
            <p:cNvPr id="159" name="158 Grupo"/>
            <p:cNvGrpSpPr/>
            <p:nvPr/>
          </p:nvGrpSpPr>
          <p:grpSpPr>
            <a:xfrm>
              <a:off x="29203678" y="23288662"/>
              <a:ext cx="8291083" cy="5786478"/>
              <a:chOff x="13244517" y="23145786"/>
              <a:chExt cx="6000792" cy="3929090"/>
            </a:xfrm>
          </p:grpSpPr>
          <p:pic>
            <p:nvPicPr>
              <p:cNvPr id="158" name="157 Imagen" descr="EnergyVspeak.JPG"/>
              <p:cNvPicPr>
                <a:picLocks noChangeAspect="1"/>
              </p:cNvPicPr>
              <p:nvPr/>
            </p:nvPicPr>
            <p:blipFill>
              <a:blip r:embed="rId13" cstate="print"/>
              <a:stretch>
                <a:fillRect/>
              </a:stretch>
            </p:blipFill>
            <p:spPr>
              <a:xfrm>
                <a:off x="13244517" y="23145786"/>
                <a:ext cx="6000792" cy="3929090"/>
              </a:xfrm>
              <a:prstGeom prst="rect">
                <a:avLst/>
              </a:prstGeom>
              <a:noFill/>
            </p:spPr>
          </p:pic>
          <p:sp>
            <p:nvSpPr>
              <p:cNvPr id="199" name="198 CuadroTexto"/>
              <p:cNvSpPr txBox="1"/>
              <p:nvPr/>
            </p:nvSpPr>
            <p:spPr>
              <a:xfrm>
                <a:off x="14795646" y="23349014"/>
                <a:ext cx="1213283" cy="313455"/>
              </a:xfrm>
              <a:prstGeom prst="rect">
                <a:avLst/>
              </a:prstGeom>
              <a:noFill/>
            </p:spPr>
            <p:txBody>
              <a:bodyPr wrap="square" lIns="91409" tIns="45704" rIns="91409" bIns="45704" rtlCol="0">
                <a:spAutoFit/>
              </a:bodyPr>
              <a:lstStyle/>
              <a:p>
                <a:r>
                  <a:rPr lang="es-ES" sz="2400" i="1" dirty="0" smtClean="0"/>
                  <a:t>r</a:t>
                </a:r>
                <a:r>
                  <a:rPr lang="es-ES" sz="2400" i="1" baseline="30000" dirty="0" smtClean="0"/>
                  <a:t>2</a:t>
                </a:r>
                <a:r>
                  <a:rPr lang="es-ES" sz="2400" i="1" dirty="0" smtClean="0"/>
                  <a:t> </a:t>
                </a:r>
                <a:r>
                  <a:rPr lang="es-ES" sz="2400" dirty="0" smtClean="0"/>
                  <a:t>= 0.96</a:t>
                </a:r>
                <a:endParaRPr lang="es-ES" sz="2400" dirty="0"/>
              </a:p>
            </p:txBody>
          </p:sp>
          <p:sp>
            <p:nvSpPr>
              <p:cNvPr id="200" name="199 CuadroTexto"/>
              <p:cNvSpPr txBox="1"/>
              <p:nvPr/>
            </p:nvSpPr>
            <p:spPr>
              <a:xfrm>
                <a:off x="17155146" y="23349015"/>
                <a:ext cx="1011369" cy="313455"/>
              </a:xfrm>
              <a:prstGeom prst="rect">
                <a:avLst/>
              </a:prstGeom>
              <a:noFill/>
            </p:spPr>
            <p:txBody>
              <a:bodyPr wrap="square" lIns="91409" tIns="45704" rIns="91409" bIns="45704" rtlCol="0">
                <a:spAutoFit/>
              </a:bodyPr>
              <a:lstStyle/>
              <a:p>
                <a:r>
                  <a:rPr lang="es-ES" sz="2400" i="1" dirty="0" smtClean="0"/>
                  <a:t>r</a:t>
                </a:r>
                <a:r>
                  <a:rPr lang="es-ES" sz="2400" i="1" baseline="30000" dirty="0" smtClean="0"/>
                  <a:t>2</a:t>
                </a:r>
                <a:r>
                  <a:rPr lang="es-ES" sz="2400" dirty="0" smtClean="0"/>
                  <a:t> = 0.88</a:t>
                </a:r>
                <a:endParaRPr lang="es-ES" sz="2400" dirty="0"/>
              </a:p>
            </p:txBody>
          </p:sp>
          <p:sp>
            <p:nvSpPr>
              <p:cNvPr id="201" name="200 CuadroTexto"/>
              <p:cNvSpPr txBox="1"/>
              <p:nvPr/>
            </p:nvSpPr>
            <p:spPr>
              <a:xfrm>
                <a:off x="14121037" y="25313560"/>
                <a:ext cx="1011369" cy="313455"/>
              </a:xfrm>
              <a:prstGeom prst="rect">
                <a:avLst/>
              </a:prstGeom>
              <a:noFill/>
            </p:spPr>
            <p:txBody>
              <a:bodyPr wrap="square" lIns="91409" tIns="45704" rIns="91409" bIns="45704" rtlCol="0">
                <a:spAutoFit/>
              </a:bodyPr>
              <a:lstStyle/>
              <a:p>
                <a:r>
                  <a:rPr lang="es-ES" sz="2400" i="1" dirty="0" smtClean="0"/>
                  <a:t>r</a:t>
                </a:r>
                <a:r>
                  <a:rPr lang="es-ES" sz="2400" i="1" baseline="30000" dirty="0" smtClean="0"/>
                  <a:t>2</a:t>
                </a:r>
                <a:r>
                  <a:rPr lang="es-ES" sz="2400" dirty="0" smtClean="0"/>
                  <a:t> = 0.75</a:t>
                </a:r>
                <a:endParaRPr lang="es-ES" sz="2400" dirty="0"/>
              </a:p>
            </p:txBody>
          </p:sp>
          <p:sp>
            <p:nvSpPr>
              <p:cNvPr id="202" name="201 CuadroTexto"/>
              <p:cNvSpPr txBox="1"/>
              <p:nvPr/>
            </p:nvSpPr>
            <p:spPr>
              <a:xfrm>
                <a:off x="16008927" y="25313560"/>
                <a:ext cx="1146219" cy="313455"/>
              </a:xfrm>
              <a:prstGeom prst="rect">
                <a:avLst/>
              </a:prstGeom>
              <a:noFill/>
            </p:spPr>
            <p:txBody>
              <a:bodyPr wrap="square" lIns="91409" tIns="45704" rIns="91409" bIns="45704" rtlCol="0">
                <a:spAutoFit/>
              </a:bodyPr>
              <a:lstStyle/>
              <a:p>
                <a:r>
                  <a:rPr lang="es-ES" sz="2400" i="1" dirty="0" smtClean="0"/>
                  <a:t>r</a:t>
                </a:r>
                <a:r>
                  <a:rPr lang="es-ES" sz="2400" i="1" baseline="30000" dirty="0" smtClean="0"/>
                  <a:t>2</a:t>
                </a:r>
                <a:r>
                  <a:rPr lang="es-ES" sz="2400" dirty="0" smtClean="0"/>
                  <a:t> = 0.86</a:t>
                </a:r>
                <a:endParaRPr lang="es-ES" sz="2400" dirty="0"/>
              </a:p>
            </p:txBody>
          </p:sp>
          <p:sp>
            <p:nvSpPr>
              <p:cNvPr id="203" name="202 CuadroTexto"/>
              <p:cNvSpPr txBox="1"/>
              <p:nvPr/>
            </p:nvSpPr>
            <p:spPr>
              <a:xfrm>
                <a:off x="18031666" y="25313560"/>
                <a:ext cx="1078794" cy="313455"/>
              </a:xfrm>
              <a:prstGeom prst="rect">
                <a:avLst/>
              </a:prstGeom>
              <a:noFill/>
            </p:spPr>
            <p:txBody>
              <a:bodyPr wrap="square" lIns="91409" tIns="45704" rIns="91409" bIns="45704" rtlCol="0">
                <a:spAutoFit/>
              </a:bodyPr>
              <a:lstStyle/>
              <a:p>
                <a:r>
                  <a:rPr lang="es-ES" sz="2400" i="1" dirty="0" smtClean="0"/>
                  <a:t>r</a:t>
                </a:r>
                <a:r>
                  <a:rPr lang="es-ES" sz="2400" i="1" baseline="30000" dirty="0" smtClean="0"/>
                  <a:t>2</a:t>
                </a:r>
                <a:r>
                  <a:rPr lang="es-ES" sz="2400" dirty="0" smtClean="0"/>
                  <a:t> = 0.90</a:t>
                </a:r>
                <a:endParaRPr lang="es-ES" sz="2400" dirty="0"/>
              </a:p>
            </p:txBody>
          </p:sp>
        </p:grpSp>
        <p:grpSp>
          <p:nvGrpSpPr>
            <p:cNvPr id="227" name="226 Grupo"/>
            <p:cNvGrpSpPr/>
            <p:nvPr/>
          </p:nvGrpSpPr>
          <p:grpSpPr>
            <a:xfrm>
              <a:off x="10201170" y="23788728"/>
              <a:ext cx="9501254" cy="6572296"/>
              <a:chOff x="9629666" y="23860166"/>
              <a:chExt cx="9501254" cy="6572296"/>
            </a:xfrm>
          </p:grpSpPr>
          <p:pic>
            <p:nvPicPr>
              <p:cNvPr id="157" name="156 Imagen" descr="Peaks.JPG"/>
              <p:cNvPicPr>
                <a:picLocks noChangeAspect="1"/>
              </p:cNvPicPr>
              <p:nvPr/>
            </p:nvPicPr>
            <p:blipFill>
              <a:blip r:embed="rId14" cstate="print"/>
              <a:stretch>
                <a:fillRect/>
              </a:stretch>
            </p:blipFill>
            <p:spPr>
              <a:xfrm>
                <a:off x="9629666" y="23860166"/>
                <a:ext cx="9501254" cy="6572296"/>
              </a:xfrm>
              <a:prstGeom prst="rect">
                <a:avLst/>
              </a:prstGeom>
            </p:spPr>
          </p:pic>
          <p:sp>
            <p:nvSpPr>
              <p:cNvPr id="98" name="97 CuadroTexto"/>
              <p:cNvSpPr txBox="1"/>
              <p:nvPr/>
            </p:nvSpPr>
            <p:spPr>
              <a:xfrm>
                <a:off x="10272608" y="26289058"/>
                <a:ext cx="1379465" cy="461665"/>
              </a:xfrm>
              <a:prstGeom prst="rect">
                <a:avLst/>
              </a:prstGeom>
              <a:noFill/>
            </p:spPr>
            <p:txBody>
              <a:bodyPr wrap="square" rtlCol="0">
                <a:spAutoFit/>
              </a:bodyPr>
              <a:lstStyle/>
              <a:p>
                <a:r>
                  <a:rPr lang="es-ES" sz="2400" i="1" dirty="0" smtClean="0"/>
                  <a:t>r</a:t>
                </a:r>
                <a:r>
                  <a:rPr lang="es-ES" sz="2400" baseline="30000" dirty="0" smtClean="0"/>
                  <a:t>2 </a:t>
                </a:r>
                <a:r>
                  <a:rPr lang="es-ES" sz="2400" dirty="0" smtClean="0"/>
                  <a:t>= 0.64</a:t>
                </a:r>
                <a:endParaRPr lang="es-ES" sz="2400" dirty="0"/>
              </a:p>
            </p:txBody>
          </p:sp>
          <p:sp>
            <p:nvSpPr>
              <p:cNvPr id="99" name="98 CuadroTexto"/>
              <p:cNvSpPr txBox="1"/>
              <p:nvPr/>
            </p:nvSpPr>
            <p:spPr>
              <a:xfrm>
                <a:off x="15058954" y="26431934"/>
                <a:ext cx="1347748" cy="461665"/>
              </a:xfrm>
              <a:prstGeom prst="rect">
                <a:avLst/>
              </a:prstGeom>
              <a:noFill/>
            </p:spPr>
            <p:txBody>
              <a:bodyPr wrap="square" rtlCol="0">
                <a:spAutoFit/>
              </a:bodyPr>
              <a:lstStyle/>
              <a:p>
                <a:r>
                  <a:rPr lang="es-ES" sz="2400" i="1" dirty="0" smtClean="0"/>
                  <a:t>r</a:t>
                </a:r>
                <a:r>
                  <a:rPr lang="es-ES" sz="2400" baseline="30000" dirty="0" smtClean="0"/>
                  <a:t>2 </a:t>
                </a:r>
                <a:r>
                  <a:rPr lang="es-ES" sz="2400" dirty="0" smtClean="0"/>
                  <a:t>= 0.68</a:t>
                </a:r>
                <a:endParaRPr lang="es-ES" sz="2400" dirty="0"/>
              </a:p>
            </p:txBody>
          </p:sp>
          <p:sp>
            <p:nvSpPr>
              <p:cNvPr id="100" name="99 CuadroTexto"/>
              <p:cNvSpPr txBox="1"/>
              <p:nvPr/>
            </p:nvSpPr>
            <p:spPr>
              <a:xfrm>
                <a:off x="10486922" y="29503768"/>
                <a:ext cx="1285884" cy="461665"/>
              </a:xfrm>
              <a:prstGeom prst="rect">
                <a:avLst/>
              </a:prstGeom>
              <a:noFill/>
            </p:spPr>
            <p:txBody>
              <a:bodyPr wrap="square" rtlCol="0">
                <a:spAutoFit/>
              </a:bodyPr>
              <a:lstStyle/>
              <a:p>
                <a:r>
                  <a:rPr lang="es-ES" sz="2400" i="1" dirty="0" smtClean="0"/>
                  <a:t>r</a:t>
                </a:r>
                <a:r>
                  <a:rPr lang="es-ES" sz="2400" baseline="30000" dirty="0" smtClean="0"/>
                  <a:t>2 </a:t>
                </a:r>
                <a:r>
                  <a:rPr lang="es-ES" sz="2400" dirty="0" smtClean="0"/>
                  <a:t>= 0.40</a:t>
                </a:r>
                <a:endParaRPr lang="es-ES" sz="2400" dirty="0"/>
              </a:p>
            </p:txBody>
          </p:sp>
          <p:sp>
            <p:nvSpPr>
              <p:cNvPr id="101" name="100 CuadroTexto"/>
              <p:cNvSpPr txBox="1"/>
              <p:nvPr/>
            </p:nvSpPr>
            <p:spPr>
              <a:xfrm>
                <a:off x="15273268" y="29432330"/>
                <a:ext cx="1428760" cy="461665"/>
              </a:xfrm>
              <a:prstGeom prst="rect">
                <a:avLst/>
              </a:prstGeom>
              <a:noFill/>
            </p:spPr>
            <p:txBody>
              <a:bodyPr wrap="square" rtlCol="0">
                <a:spAutoFit/>
              </a:bodyPr>
              <a:lstStyle/>
              <a:p>
                <a:r>
                  <a:rPr lang="es-ES" sz="2400" i="1" dirty="0" smtClean="0"/>
                  <a:t>r</a:t>
                </a:r>
                <a:r>
                  <a:rPr lang="es-ES" sz="2400" baseline="30000" dirty="0" smtClean="0"/>
                  <a:t>2 </a:t>
                </a:r>
                <a:r>
                  <a:rPr lang="es-ES" sz="2400" dirty="0" smtClean="0"/>
                  <a:t>= 0.24</a:t>
                </a:r>
                <a:endParaRPr lang="es-ES" sz="2400" dirty="0"/>
              </a:p>
            </p:txBody>
          </p:sp>
        </p:grpSp>
        <p:sp>
          <p:nvSpPr>
            <p:cNvPr id="167" name="166 Flecha izquierda"/>
            <p:cNvSpPr/>
            <p:nvPr/>
          </p:nvSpPr>
          <p:spPr>
            <a:xfrm>
              <a:off x="37633362" y="23360100"/>
              <a:ext cx="10644262" cy="1643074"/>
            </a:xfrm>
            <a:prstGeom prst="leftArrow">
              <a:avLst>
                <a:gd name="adj1" fmla="val 82820"/>
                <a:gd name="adj2" fmla="val 35168"/>
              </a:avLst>
            </a:prstGeom>
            <a:gradFill>
              <a:gsLst>
                <a:gs pos="0">
                  <a:srgbClr val="FFD54F"/>
                </a:gs>
                <a:gs pos="50000">
                  <a:srgbClr val="FFD54F"/>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cs typeface="Arial" pitchFamily="34" charset="0"/>
                </a:rPr>
                <a:t>The higher the maximum kinetic energy of the ring current particles the higher the average magnetic energy density associated to each </a:t>
              </a:r>
              <a:r>
                <a:rPr lang="en-US" sz="3200" dirty="0" err="1" smtClean="0">
                  <a:solidFill>
                    <a:schemeClr val="tx1"/>
                  </a:solidFill>
                  <a:cs typeface="Arial" pitchFamily="34" charset="0"/>
                </a:rPr>
                <a:t>magnetospheric</a:t>
              </a:r>
              <a:r>
                <a:rPr lang="en-US" sz="3200" dirty="0" smtClean="0">
                  <a:solidFill>
                    <a:schemeClr val="tx1"/>
                  </a:solidFill>
                  <a:cs typeface="Arial" pitchFamily="34" charset="0"/>
                </a:rPr>
                <a:t> current </a:t>
              </a:r>
              <a:endParaRPr lang="es-ES" sz="3200" dirty="0">
                <a:solidFill>
                  <a:schemeClr val="tx1"/>
                </a:solidFill>
                <a:cs typeface="Arial" pitchFamily="34" charset="0"/>
              </a:endParaRPr>
            </a:p>
          </p:txBody>
        </p:sp>
        <p:sp>
          <p:nvSpPr>
            <p:cNvPr id="171" name="170 Flecha derecha"/>
            <p:cNvSpPr/>
            <p:nvPr/>
          </p:nvSpPr>
          <p:spPr>
            <a:xfrm>
              <a:off x="29450333" y="29075140"/>
              <a:ext cx="12040682" cy="1571636"/>
            </a:xfrm>
            <a:prstGeom prst="rightArrow">
              <a:avLst>
                <a:gd name="adj1" fmla="val 70057"/>
                <a:gd name="adj2" fmla="val 36344"/>
              </a:avLst>
            </a:prstGeom>
            <a:gradFill>
              <a:gsLst>
                <a:gs pos="0">
                  <a:srgbClr val="FFD54F"/>
                </a:gs>
                <a:gs pos="50000">
                  <a:srgbClr val="FFD54F"/>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err="1" smtClean="0">
                  <a:solidFill>
                    <a:schemeClr val="tx1"/>
                  </a:solidFill>
                  <a:cs typeface="Arial" pitchFamily="34" charset="0"/>
                </a:rPr>
                <a:t>The</a:t>
              </a:r>
              <a:r>
                <a:rPr lang="es-ES" sz="3200" dirty="0" smtClean="0">
                  <a:solidFill>
                    <a:schemeClr val="tx1"/>
                  </a:solidFill>
                  <a:cs typeface="Arial" pitchFamily="34" charset="0"/>
                </a:rPr>
                <a:t> </a:t>
              </a:r>
              <a:r>
                <a:rPr lang="es-ES" sz="3200" dirty="0" err="1" smtClean="0">
                  <a:solidFill>
                    <a:schemeClr val="tx1"/>
                  </a:solidFill>
                  <a:cs typeface="Arial" pitchFamily="34" charset="0"/>
                </a:rPr>
                <a:t>relationship</a:t>
              </a:r>
              <a:r>
                <a:rPr lang="es-ES" sz="3200" dirty="0" smtClean="0">
                  <a:solidFill>
                    <a:schemeClr val="tx1"/>
                  </a:solidFill>
                  <a:cs typeface="Arial" pitchFamily="34" charset="0"/>
                </a:rPr>
                <a:t> </a:t>
              </a:r>
              <a:r>
                <a:rPr lang="es-ES" sz="3200" dirty="0" err="1" smtClean="0">
                  <a:solidFill>
                    <a:schemeClr val="tx1"/>
                  </a:solidFill>
                  <a:cs typeface="Arial" pitchFamily="34" charset="0"/>
                </a:rPr>
                <a:t>between</a:t>
              </a:r>
              <a:r>
                <a:rPr lang="es-ES" sz="3200" dirty="0" smtClean="0">
                  <a:solidFill>
                    <a:schemeClr val="tx1"/>
                  </a:solidFill>
                  <a:cs typeface="Arial" pitchFamily="34" charset="0"/>
                </a:rPr>
                <a:t> </a:t>
              </a:r>
              <a:r>
                <a:rPr lang="es-ES" sz="3200" dirty="0" err="1" smtClean="0">
                  <a:solidFill>
                    <a:schemeClr val="tx1"/>
                  </a:solidFill>
                  <a:cs typeface="Arial" pitchFamily="34" charset="0"/>
                </a:rPr>
                <a:t>the</a:t>
              </a:r>
              <a:r>
                <a:rPr lang="es-ES" sz="3200" dirty="0" smtClean="0">
                  <a:solidFill>
                    <a:schemeClr val="tx1"/>
                  </a:solidFill>
                  <a:cs typeface="Arial" pitchFamily="34" charset="0"/>
                </a:rPr>
                <a:t> </a:t>
              </a:r>
              <a:r>
                <a:rPr lang="es-ES" sz="3200" dirty="0" err="1" smtClean="0">
                  <a:solidFill>
                    <a:schemeClr val="tx1"/>
                  </a:solidFill>
                  <a:cs typeface="Arial" pitchFamily="34" charset="0"/>
                </a:rPr>
                <a:t>average</a:t>
              </a:r>
              <a:r>
                <a:rPr lang="es-ES" sz="3200" dirty="0" smtClean="0">
                  <a:solidFill>
                    <a:schemeClr val="tx1"/>
                  </a:solidFill>
                  <a:cs typeface="Arial" pitchFamily="34" charset="0"/>
                </a:rPr>
                <a:t> </a:t>
              </a:r>
              <a:r>
                <a:rPr lang="es-ES" sz="3200" dirty="0" err="1" smtClean="0">
                  <a:solidFill>
                    <a:schemeClr val="tx1"/>
                  </a:solidFill>
                  <a:cs typeface="Arial" pitchFamily="34" charset="0"/>
                </a:rPr>
                <a:t>magnetic</a:t>
              </a:r>
              <a:r>
                <a:rPr lang="es-ES" sz="3200" dirty="0" smtClean="0">
                  <a:solidFill>
                    <a:schemeClr val="tx1"/>
                  </a:solidFill>
                  <a:cs typeface="Arial" pitchFamily="34" charset="0"/>
                </a:rPr>
                <a:t> </a:t>
              </a:r>
              <a:r>
                <a:rPr lang="es-ES" sz="3200" dirty="0" err="1" smtClean="0">
                  <a:solidFill>
                    <a:schemeClr val="tx1"/>
                  </a:solidFill>
                  <a:cs typeface="Arial" pitchFamily="34" charset="0"/>
                </a:rPr>
                <a:t>energy</a:t>
              </a:r>
              <a:r>
                <a:rPr lang="es-ES" sz="3200" dirty="0" smtClean="0">
                  <a:solidFill>
                    <a:schemeClr val="tx1"/>
                  </a:solidFill>
                  <a:cs typeface="Arial" pitchFamily="34" charset="0"/>
                </a:rPr>
                <a:t> </a:t>
              </a:r>
              <a:r>
                <a:rPr lang="es-ES" sz="3200" dirty="0" err="1" smtClean="0">
                  <a:solidFill>
                    <a:schemeClr val="tx1"/>
                  </a:solidFill>
                  <a:cs typeface="Arial" pitchFamily="34" charset="0"/>
                </a:rPr>
                <a:t>densities</a:t>
              </a:r>
              <a:r>
                <a:rPr lang="es-ES" sz="3200" dirty="0" smtClean="0">
                  <a:solidFill>
                    <a:schemeClr val="tx1"/>
                  </a:solidFill>
                  <a:cs typeface="Arial" pitchFamily="34" charset="0"/>
                </a:rPr>
                <a:t> </a:t>
              </a:r>
              <a:r>
                <a:rPr lang="es-ES" sz="3200" dirty="0" err="1" smtClean="0">
                  <a:solidFill>
                    <a:schemeClr val="tx1"/>
                  </a:solidFill>
                  <a:cs typeface="Arial" pitchFamily="34" charset="0"/>
                </a:rPr>
                <a:t>for</a:t>
              </a:r>
              <a:r>
                <a:rPr lang="es-ES" sz="3200" dirty="0" smtClean="0">
                  <a:solidFill>
                    <a:schemeClr val="tx1"/>
                  </a:solidFill>
                  <a:cs typeface="Arial" pitchFamily="34" charset="0"/>
                </a:rPr>
                <a:t> </a:t>
              </a:r>
              <a:r>
                <a:rPr lang="es-ES" sz="3200" dirty="0" err="1" smtClean="0">
                  <a:solidFill>
                    <a:schemeClr val="tx1"/>
                  </a:solidFill>
                  <a:cs typeface="Arial" pitchFamily="34" charset="0"/>
                </a:rPr>
                <a:t>the</a:t>
              </a:r>
              <a:r>
                <a:rPr lang="es-ES" sz="3200" dirty="0" smtClean="0">
                  <a:solidFill>
                    <a:schemeClr val="tx1"/>
                  </a:solidFill>
                  <a:cs typeface="Arial" pitchFamily="34" charset="0"/>
                </a:rPr>
                <a:t> magnetospheric </a:t>
              </a:r>
              <a:r>
                <a:rPr lang="es-ES" sz="3200" dirty="0" err="1" smtClean="0">
                  <a:solidFill>
                    <a:schemeClr val="tx1"/>
                  </a:solidFill>
                  <a:cs typeface="Arial" pitchFamily="34" charset="0"/>
                </a:rPr>
                <a:t>regions</a:t>
              </a:r>
              <a:r>
                <a:rPr lang="es-ES" sz="3200" dirty="0" smtClean="0">
                  <a:solidFill>
                    <a:schemeClr val="tx1"/>
                  </a:solidFill>
                  <a:cs typeface="Arial" pitchFamily="34" charset="0"/>
                </a:rPr>
                <a:t> </a:t>
              </a:r>
              <a:r>
                <a:rPr lang="es-ES" sz="3200" dirty="0" err="1" smtClean="0">
                  <a:solidFill>
                    <a:schemeClr val="tx1"/>
                  </a:solidFill>
                  <a:cs typeface="Arial" pitchFamily="34" charset="0"/>
                </a:rPr>
                <a:t>is</a:t>
              </a:r>
              <a:r>
                <a:rPr lang="es-ES" sz="3200" dirty="0" smtClean="0">
                  <a:solidFill>
                    <a:schemeClr val="tx1"/>
                  </a:solidFill>
                  <a:cs typeface="Arial" pitchFamily="34" charset="0"/>
                </a:rPr>
                <a:t> </a:t>
              </a:r>
              <a:r>
                <a:rPr lang="es-ES" sz="3200" dirty="0" err="1" smtClean="0">
                  <a:solidFill>
                    <a:schemeClr val="tx1"/>
                  </a:solidFill>
                  <a:cs typeface="Arial" pitchFamily="34" charset="0"/>
                </a:rPr>
                <a:t>confirmed</a:t>
              </a:r>
              <a:endParaRPr lang="es-ES" sz="3200" dirty="0">
                <a:solidFill>
                  <a:schemeClr val="tx1"/>
                </a:solidFill>
                <a:cs typeface="Arial" pitchFamily="34" charset="0"/>
              </a:endParaRPr>
            </a:p>
          </p:txBody>
        </p:sp>
        <p:grpSp>
          <p:nvGrpSpPr>
            <p:cNvPr id="226" name="225 Grupo"/>
            <p:cNvGrpSpPr/>
            <p:nvPr/>
          </p:nvGrpSpPr>
          <p:grpSpPr>
            <a:xfrm>
              <a:off x="20202490" y="25217488"/>
              <a:ext cx="6817896" cy="4399459"/>
              <a:chOff x="20388151" y="26003306"/>
              <a:chExt cx="6817896" cy="4399459"/>
            </a:xfrm>
          </p:grpSpPr>
          <p:sp>
            <p:nvSpPr>
              <p:cNvPr id="163" name="162 Explosión 1"/>
              <p:cNvSpPr/>
              <p:nvPr/>
            </p:nvSpPr>
            <p:spPr>
              <a:xfrm>
                <a:off x="20447619" y="26259182"/>
                <a:ext cx="6591362" cy="1672950"/>
              </a:xfrm>
              <a:prstGeom prst="irregularSeal1">
                <a:avLst/>
              </a:prstGeom>
              <a:gradFill>
                <a:gsLst>
                  <a:gs pos="0">
                    <a:srgbClr val="FFD54F"/>
                  </a:gs>
                  <a:gs pos="50000">
                    <a:srgbClr val="FFD54F"/>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rtlCol="0" anchor="ctr"/>
              <a:lstStyle/>
              <a:p>
                <a:pPr algn="ctr"/>
                <a:r>
                  <a:rPr lang="es-ES" sz="2400" b="1" dirty="0" smtClean="0">
                    <a:solidFill>
                      <a:schemeClr val="tx1"/>
                    </a:solidFill>
                    <a:latin typeface="Arial" pitchFamily="34" charset="0"/>
                    <a:cs typeface="Arial" pitchFamily="34" charset="0"/>
                  </a:rPr>
                  <a:t> RELATED</a:t>
                </a:r>
                <a:endParaRPr lang="es-ES" sz="2400" b="1" dirty="0">
                  <a:solidFill>
                    <a:schemeClr val="tx1"/>
                  </a:solidFill>
                  <a:latin typeface="Arial" pitchFamily="34" charset="0"/>
                  <a:cs typeface="Arial" pitchFamily="34" charset="0"/>
                </a:endParaRPr>
              </a:p>
            </p:txBody>
          </p:sp>
          <p:sp>
            <p:nvSpPr>
              <p:cNvPr id="160" name="159 Flecha derecha"/>
              <p:cNvSpPr/>
              <p:nvPr/>
            </p:nvSpPr>
            <p:spPr>
              <a:xfrm rot="3564492">
                <a:off x="21109909" y="26792322"/>
                <a:ext cx="1762614" cy="458182"/>
              </a:xfrm>
              <a:prstGeom prst="rightArrow">
                <a:avLst/>
              </a:prstGeom>
              <a:gradFill>
                <a:gsLst>
                  <a:gs pos="2800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rtlCol="0" anchor="ctr"/>
              <a:lstStyle/>
              <a:p>
                <a:pPr algn="ctr"/>
                <a:endParaRPr lang="es-ES"/>
              </a:p>
            </p:txBody>
          </p:sp>
          <p:sp>
            <p:nvSpPr>
              <p:cNvPr id="162" name="161 Flecha derecha"/>
              <p:cNvSpPr/>
              <p:nvPr/>
            </p:nvSpPr>
            <p:spPr>
              <a:xfrm rot="7449762">
                <a:off x="24570584" y="26748881"/>
                <a:ext cx="1902403" cy="515130"/>
              </a:xfrm>
              <a:prstGeom prst="rightArrow">
                <a:avLst/>
              </a:prstGeom>
              <a:gradFill>
                <a:gsLst>
                  <a:gs pos="2800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rtlCol="0" anchor="ctr"/>
              <a:lstStyle/>
              <a:p>
                <a:pPr algn="ctr"/>
                <a:endParaRPr lang="es-ES"/>
              </a:p>
            </p:txBody>
          </p:sp>
          <p:sp>
            <p:nvSpPr>
              <p:cNvPr id="94" name="93 Rectángulo redondeado"/>
              <p:cNvSpPr/>
              <p:nvPr/>
            </p:nvSpPr>
            <p:spPr>
              <a:xfrm>
                <a:off x="20488242" y="26003306"/>
                <a:ext cx="2143140" cy="500066"/>
              </a:xfrm>
              <a:prstGeom prst="roundRect">
                <a:avLst/>
              </a:prstGeom>
            </p:spPr>
            <p:style>
              <a:lnRef idx="1">
                <a:schemeClr val="accent2"/>
              </a:lnRef>
              <a:fillRef idx="3">
                <a:schemeClr val="accent2"/>
              </a:fillRef>
              <a:effectRef idx="2">
                <a:schemeClr val="accent2"/>
              </a:effectRef>
              <a:fontRef idx="minor">
                <a:schemeClr val="lt1"/>
              </a:fontRef>
            </p:style>
            <p:txBody>
              <a:bodyPr lIns="91409" tIns="45704" rIns="91409" bIns="45704" rtlCol="0" anchor="ctr"/>
              <a:lstStyle/>
              <a:p>
                <a:pPr algn="ctr"/>
                <a:r>
                  <a:rPr lang="es-ES" sz="2900" i="1" dirty="0" smtClean="0"/>
                  <a:t>ASY-</a:t>
                </a:r>
                <a:r>
                  <a:rPr lang="es-ES" sz="2900" i="1" dirty="0" err="1" smtClean="0"/>
                  <a:t>H</a:t>
                </a:r>
                <a:r>
                  <a:rPr lang="es-ES" sz="2900" i="1" baseline="-25000" dirty="0" err="1" smtClean="0"/>
                  <a:t>peak</a:t>
                </a:r>
                <a:r>
                  <a:rPr lang="es-ES" sz="2900" baseline="-25000" dirty="0" smtClean="0"/>
                  <a:t> </a:t>
                </a:r>
                <a:endParaRPr lang="es-ES" sz="9500" dirty="0"/>
              </a:p>
            </p:txBody>
          </p:sp>
          <p:sp>
            <p:nvSpPr>
              <p:cNvPr id="95" name="94 Rectángulo redondeado"/>
              <p:cNvSpPr/>
              <p:nvPr/>
            </p:nvSpPr>
            <p:spPr>
              <a:xfrm>
                <a:off x="25129079" y="26047590"/>
                <a:ext cx="1574269" cy="455781"/>
              </a:xfrm>
              <a:prstGeom prst="roundRect">
                <a:avLst/>
              </a:prstGeom>
            </p:spPr>
            <p:style>
              <a:lnRef idx="1">
                <a:schemeClr val="accent2"/>
              </a:lnRef>
              <a:fillRef idx="3">
                <a:schemeClr val="accent2"/>
              </a:fillRef>
              <a:effectRef idx="2">
                <a:schemeClr val="accent2"/>
              </a:effectRef>
              <a:fontRef idx="minor">
                <a:schemeClr val="lt1"/>
              </a:fontRef>
            </p:style>
            <p:txBody>
              <a:bodyPr lIns="91409" tIns="45704" rIns="91409" bIns="45704" rtlCol="0" anchor="ctr"/>
              <a:lstStyle/>
              <a:p>
                <a:pPr algn="ctr"/>
                <a:r>
                  <a:rPr lang="es-ES" sz="2900" i="1" dirty="0" err="1" smtClean="0"/>
                  <a:t>am</a:t>
                </a:r>
                <a:r>
                  <a:rPr lang="es-ES" sz="2900" i="1" baseline="-25000" dirty="0" err="1" smtClean="0"/>
                  <a:t>peak</a:t>
                </a:r>
                <a:r>
                  <a:rPr lang="es-ES" sz="2900" baseline="-25000" dirty="0" smtClean="0"/>
                  <a:t> </a:t>
                </a:r>
                <a:endParaRPr lang="es-ES" sz="7300" dirty="0"/>
              </a:p>
            </p:txBody>
          </p:sp>
          <p:sp>
            <p:nvSpPr>
              <p:cNvPr id="190" name="189 Explosión 1"/>
              <p:cNvSpPr/>
              <p:nvPr/>
            </p:nvSpPr>
            <p:spPr>
              <a:xfrm>
                <a:off x="20447619" y="28259446"/>
                <a:ext cx="6591362" cy="1672950"/>
              </a:xfrm>
              <a:prstGeom prst="irregularSeal1">
                <a:avLst/>
              </a:prstGeom>
              <a:gradFill>
                <a:gsLst>
                  <a:gs pos="0">
                    <a:schemeClr val="accent4">
                      <a:lumMod val="60000"/>
                      <a:lumOff val="40000"/>
                    </a:schemeClr>
                  </a:gs>
                  <a:gs pos="50000">
                    <a:schemeClr val="accent4">
                      <a:lumMod val="60000"/>
                      <a:lumOff val="40000"/>
                    </a:schemeClr>
                  </a:gs>
                  <a:gs pos="100000">
                    <a:schemeClr val="accent4">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rtlCol="0" anchor="ctr"/>
              <a:lstStyle/>
              <a:p>
                <a:pPr algn="ctr"/>
                <a:r>
                  <a:rPr lang="es-ES" sz="2400" b="1" dirty="0" smtClean="0">
                    <a:solidFill>
                      <a:schemeClr val="tx1"/>
                    </a:solidFill>
                    <a:latin typeface="Arial" pitchFamily="34" charset="0"/>
                    <a:cs typeface="Arial" pitchFamily="34" charset="0"/>
                  </a:rPr>
                  <a:t>NON</a:t>
                </a:r>
              </a:p>
              <a:p>
                <a:pPr algn="ctr"/>
                <a:r>
                  <a:rPr lang="es-ES" sz="2400" b="1" dirty="0" smtClean="0">
                    <a:solidFill>
                      <a:schemeClr val="tx1"/>
                    </a:solidFill>
                    <a:latin typeface="Arial" pitchFamily="34" charset="0"/>
                    <a:cs typeface="Arial" pitchFamily="34" charset="0"/>
                  </a:rPr>
                  <a:t> RELATED</a:t>
                </a:r>
                <a:endParaRPr lang="es-ES" sz="2000" b="1" dirty="0">
                  <a:solidFill>
                    <a:schemeClr val="tx1"/>
                  </a:solidFill>
                  <a:latin typeface="Arial" pitchFamily="34" charset="0"/>
                  <a:cs typeface="Arial" pitchFamily="34" charset="0"/>
                </a:endParaRPr>
              </a:p>
            </p:txBody>
          </p:sp>
          <p:sp>
            <p:nvSpPr>
              <p:cNvPr id="188" name="187 Flecha derecha"/>
              <p:cNvSpPr/>
              <p:nvPr/>
            </p:nvSpPr>
            <p:spPr>
              <a:xfrm rot="14436632">
                <a:off x="24520369" y="29090144"/>
                <a:ext cx="2025040" cy="600202"/>
              </a:xfrm>
              <a:prstGeom prst="rightArrow">
                <a:avLst/>
              </a:prstGeom>
              <a:gradFill>
                <a:gsLst>
                  <a:gs pos="2800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rtlCol="0" anchor="ctr"/>
              <a:lstStyle/>
              <a:p>
                <a:pPr algn="ctr"/>
                <a:endParaRPr lang="es-ES"/>
              </a:p>
            </p:txBody>
          </p:sp>
          <p:sp>
            <p:nvSpPr>
              <p:cNvPr id="183" name="182 Flecha derecha"/>
              <p:cNvSpPr/>
              <p:nvPr/>
            </p:nvSpPr>
            <p:spPr>
              <a:xfrm rot="18214980">
                <a:off x="20995101" y="29028750"/>
                <a:ext cx="1876240" cy="508192"/>
              </a:xfrm>
              <a:prstGeom prst="rightArrow">
                <a:avLst/>
              </a:prstGeom>
              <a:gradFill>
                <a:gsLst>
                  <a:gs pos="2800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rtlCol="0" anchor="ctr"/>
              <a:lstStyle/>
              <a:p>
                <a:pPr algn="ctr"/>
                <a:endParaRPr lang="es-ES"/>
              </a:p>
            </p:txBody>
          </p:sp>
          <p:sp>
            <p:nvSpPr>
              <p:cNvPr id="176" name="175 Rectángulo redondeado"/>
              <p:cNvSpPr/>
              <p:nvPr/>
            </p:nvSpPr>
            <p:spPr>
              <a:xfrm>
                <a:off x="20388151" y="29904668"/>
                <a:ext cx="2028917" cy="456356"/>
              </a:xfrm>
              <a:prstGeom prst="roundRect">
                <a:avLst/>
              </a:prstGeom>
            </p:spPr>
            <p:style>
              <a:lnRef idx="1">
                <a:schemeClr val="accent2"/>
              </a:lnRef>
              <a:fillRef idx="3">
                <a:schemeClr val="accent2"/>
              </a:fillRef>
              <a:effectRef idx="2">
                <a:schemeClr val="accent2"/>
              </a:effectRef>
              <a:fontRef idx="minor">
                <a:schemeClr val="lt1"/>
              </a:fontRef>
            </p:style>
            <p:txBody>
              <a:bodyPr lIns="91409" tIns="45704" rIns="91409" bIns="45704" rtlCol="0" anchor="ctr"/>
              <a:lstStyle/>
              <a:p>
                <a:pPr algn="ctr"/>
                <a:r>
                  <a:rPr lang="es-ES" sz="2900" i="1" dirty="0" err="1" smtClean="0"/>
                  <a:t>AE</a:t>
                </a:r>
                <a:r>
                  <a:rPr lang="es-ES" sz="2900" i="1" baseline="-25000" dirty="0" err="1" smtClean="0"/>
                  <a:t>peak</a:t>
                </a:r>
                <a:r>
                  <a:rPr lang="es-ES" sz="2900" baseline="-25000" dirty="0" smtClean="0"/>
                  <a:t> </a:t>
                </a:r>
                <a:endParaRPr lang="es-ES" sz="9500" dirty="0"/>
              </a:p>
            </p:txBody>
          </p:sp>
          <p:sp>
            <p:nvSpPr>
              <p:cNvPr id="181" name="180 Rectángulo redondeado"/>
              <p:cNvSpPr/>
              <p:nvPr/>
            </p:nvSpPr>
            <p:spPr>
              <a:xfrm>
                <a:off x="24988836" y="29912632"/>
                <a:ext cx="2217211" cy="448392"/>
              </a:xfrm>
              <a:prstGeom prst="roundRect">
                <a:avLst/>
              </a:prstGeom>
            </p:spPr>
            <p:style>
              <a:lnRef idx="1">
                <a:schemeClr val="accent2"/>
              </a:lnRef>
              <a:fillRef idx="3">
                <a:schemeClr val="accent2"/>
              </a:fillRef>
              <a:effectRef idx="2">
                <a:schemeClr val="accent2"/>
              </a:effectRef>
              <a:fontRef idx="minor">
                <a:schemeClr val="lt1"/>
              </a:fontRef>
            </p:style>
            <p:txBody>
              <a:bodyPr lIns="91409" tIns="45704" rIns="91409" bIns="45704" rtlCol="0" anchor="ctr"/>
              <a:lstStyle/>
              <a:p>
                <a:pPr algn="ctr"/>
                <a:r>
                  <a:rPr lang="es-ES" sz="2900" i="1" dirty="0" err="1" smtClean="0"/>
                  <a:t>PCn</a:t>
                </a:r>
                <a:r>
                  <a:rPr lang="es-ES" sz="2900" i="1" baseline="-25000" dirty="0" err="1" smtClean="0"/>
                  <a:t>peak</a:t>
                </a:r>
                <a:r>
                  <a:rPr lang="es-ES" sz="2900" baseline="-25000" dirty="0" smtClean="0"/>
                  <a:t> </a:t>
                </a:r>
                <a:endParaRPr lang="es-ES" sz="7300" dirty="0"/>
              </a:p>
            </p:txBody>
          </p:sp>
          <p:sp>
            <p:nvSpPr>
              <p:cNvPr id="92" name="91 Rectángulo redondeado"/>
              <p:cNvSpPr/>
              <p:nvPr/>
            </p:nvSpPr>
            <p:spPr>
              <a:xfrm>
                <a:off x="22059877" y="27821233"/>
                <a:ext cx="3286149" cy="651611"/>
              </a:xfrm>
              <a:prstGeom prst="roundRect">
                <a:avLst/>
              </a:prstGeom>
            </p:spPr>
            <p:style>
              <a:lnRef idx="1">
                <a:schemeClr val="accent2"/>
              </a:lnRef>
              <a:fillRef idx="3">
                <a:schemeClr val="accent2"/>
              </a:fillRef>
              <a:effectRef idx="2">
                <a:schemeClr val="accent2"/>
              </a:effectRef>
              <a:fontRef idx="minor">
                <a:schemeClr val="lt1"/>
              </a:fontRef>
            </p:style>
            <p:txBody>
              <a:bodyPr lIns="91409" tIns="45704" rIns="91409" bIns="45704" rtlCol="0" anchor="ctr"/>
              <a:lstStyle/>
              <a:p>
                <a:pPr algn="ctr"/>
                <a:r>
                  <a:rPr lang="es-ES" sz="3200" i="1" dirty="0" smtClean="0"/>
                  <a:t>SYM-</a:t>
                </a:r>
                <a:r>
                  <a:rPr lang="es-ES" sz="3200" i="1" dirty="0" err="1" smtClean="0"/>
                  <a:t>H</a:t>
                </a:r>
                <a:r>
                  <a:rPr lang="es-ES" sz="3200" i="1" baseline="-25000" dirty="0" err="1" smtClean="0">
                    <a:solidFill>
                      <a:schemeClr val="bg1"/>
                    </a:solidFill>
                  </a:rPr>
                  <a:t>peak</a:t>
                </a:r>
                <a:r>
                  <a:rPr lang="es-ES" sz="3200" baseline="-25000" dirty="0" smtClean="0">
                    <a:solidFill>
                      <a:schemeClr val="tx1"/>
                    </a:solidFill>
                  </a:rPr>
                  <a:t> </a:t>
                </a:r>
                <a:endParaRPr lang="es-ES" sz="2800" dirty="0">
                  <a:solidFill>
                    <a:schemeClr val="tx1"/>
                  </a:solidFill>
                </a:endParaRPr>
              </a:p>
            </p:txBody>
          </p:sp>
        </p:grpSp>
        <p:sp>
          <p:nvSpPr>
            <p:cNvPr id="146" name="145 Explosión 1"/>
            <p:cNvSpPr/>
            <p:nvPr/>
          </p:nvSpPr>
          <p:spPr>
            <a:xfrm>
              <a:off x="17416408" y="19502448"/>
              <a:ext cx="10072758" cy="4429156"/>
            </a:xfrm>
            <a:prstGeom prst="irregularSeal1">
              <a:avLst/>
            </a:prstGeom>
            <a:gradFill>
              <a:gsLst>
                <a:gs pos="34000">
                  <a:srgbClr val="FFD54F"/>
                </a:gs>
                <a:gs pos="57000">
                  <a:srgbClr val="FFFF99"/>
                </a:gs>
                <a:gs pos="67000">
                  <a:srgbClr val="FFD54F"/>
                </a:gs>
              </a:gsLst>
              <a:lin ang="16200000" scaled="0"/>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rtlCol="0" anchor="ctr"/>
            <a:lstStyle/>
            <a:p>
              <a:pPr algn="ctr"/>
              <a:r>
                <a:rPr lang="es-ES" sz="3200" dirty="0" err="1" smtClean="0">
                  <a:solidFill>
                    <a:schemeClr val="tx1"/>
                  </a:solidFill>
                  <a:latin typeface="Arial" pitchFamily="34" charset="0"/>
                  <a:cs typeface="Arial" pitchFamily="34" charset="0"/>
                </a:rPr>
                <a:t>Different</a:t>
              </a:r>
              <a:r>
                <a:rPr lang="es-ES" sz="3200" dirty="0" smtClean="0">
                  <a:solidFill>
                    <a:schemeClr val="tx1"/>
                  </a:solidFill>
                  <a:latin typeface="Arial" pitchFamily="34" charset="0"/>
                  <a:cs typeface="Arial" pitchFamily="34" charset="0"/>
                </a:rPr>
                <a:t> </a:t>
              </a:r>
              <a:r>
                <a:rPr lang="es-ES" sz="3200" dirty="0" err="1" smtClean="0">
                  <a:solidFill>
                    <a:schemeClr val="tx1"/>
                  </a:solidFill>
                  <a:latin typeface="Arial" pitchFamily="34" charset="0"/>
                  <a:cs typeface="Arial" pitchFamily="34" charset="0"/>
                </a:rPr>
                <a:t>geomagnetic</a:t>
              </a:r>
              <a:r>
                <a:rPr lang="es-ES" sz="3200" dirty="0" smtClean="0">
                  <a:solidFill>
                    <a:schemeClr val="tx1"/>
                  </a:solidFill>
                  <a:latin typeface="Arial" pitchFamily="34" charset="0"/>
                  <a:cs typeface="Arial" pitchFamily="34" charset="0"/>
                </a:rPr>
                <a:t> </a:t>
              </a:r>
              <a:r>
                <a:rPr lang="es-ES" sz="3200" dirty="0" err="1" smtClean="0">
                  <a:solidFill>
                    <a:schemeClr val="tx1"/>
                  </a:solidFill>
                  <a:latin typeface="Arial" pitchFamily="34" charset="0"/>
                  <a:cs typeface="Arial" pitchFamily="34" charset="0"/>
                </a:rPr>
                <a:t>regions</a:t>
              </a:r>
              <a:r>
                <a:rPr lang="es-ES" sz="3200" dirty="0" smtClean="0">
                  <a:solidFill>
                    <a:schemeClr val="tx1"/>
                  </a:solidFill>
                  <a:latin typeface="Arial" pitchFamily="34" charset="0"/>
                  <a:cs typeface="Arial" pitchFamily="34" charset="0"/>
                </a:rPr>
                <a:t> </a:t>
              </a:r>
              <a:r>
                <a:rPr lang="es-ES" sz="3200" dirty="0" err="1" smtClean="0">
                  <a:solidFill>
                    <a:schemeClr val="tx1"/>
                  </a:solidFill>
                  <a:latin typeface="Arial" pitchFamily="34" charset="0"/>
                  <a:cs typeface="Arial" pitchFamily="34" charset="0"/>
                </a:rPr>
                <a:t>respond</a:t>
              </a:r>
              <a:r>
                <a:rPr lang="es-ES" sz="3200" dirty="0" smtClean="0">
                  <a:solidFill>
                    <a:schemeClr val="tx1"/>
                  </a:solidFill>
                  <a:latin typeface="Arial" pitchFamily="34" charset="0"/>
                  <a:cs typeface="Arial" pitchFamily="34" charset="0"/>
                </a:rPr>
                <a:t> </a:t>
              </a:r>
              <a:r>
                <a:rPr lang="es-ES" sz="3200" dirty="0" err="1" smtClean="0">
                  <a:solidFill>
                    <a:schemeClr val="tx1"/>
                  </a:solidFill>
                  <a:latin typeface="Arial" pitchFamily="34" charset="0"/>
                  <a:cs typeface="Arial" pitchFamily="34" charset="0"/>
                </a:rPr>
                <a:t>to</a:t>
              </a:r>
              <a:r>
                <a:rPr lang="es-ES" sz="3200" dirty="0" smtClean="0">
                  <a:solidFill>
                    <a:schemeClr val="tx1"/>
                  </a:solidFill>
                  <a:latin typeface="Arial" pitchFamily="34" charset="0"/>
                  <a:cs typeface="Arial" pitchFamily="34" charset="0"/>
                </a:rPr>
                <a:t> </a:t>
              </a:r>
              <a:r>
                <a:rPr lang="es-ES" sz="3200" dirty="0" err="1" smtClean="0">
                  <a:solidFill>
                    <a:schemeClr val="tx1"/>
                  </a:solidFill>
                  <a:latin typeface="Arial" pitchFamily="34" charset="0"/>
                  <a:cs typeface="Arial" pitchFamily="34" charset="0"/>
                </a:rPr>
                <a:t>the</a:t>
              </a:r>
              <a:r>
                <a:rPr lang="es-ES" sz="3200" dirty="0" smtClean="0">
                  <a:solidFill>
                    <a:schemeClr val="tx1"/>
                  </a:solidFill>
                  <a:latin typeface="Arial" pitchFamily="34" charset="0"/>
                  <a:cs typeface="Arial" pitchFamily="34" charset="0"/>
                </a:rPr>
                <a:t> </a:t>
              </a:r>
              <a:r>
                <a:rPr lang="es-ES" sz="3200" dirty="0" err="1" smtClean="0">
                  <a:solidFill>
                    <a:schemeClr val="tx1"/>
                  </a:solidFill>
                  <a:latin typeface="Arial" pitchFamily="34" charset="0"/>
                  <a:cs typeface="Arial" pitchFamily="34" charset="0"/>
                </a:rPr>
                <a:t>same</a:t>
              </a:r>
              <a:r>
                <a:rPr lang="es-ES" sz="3200" dirty="0" smtClean="0">
                  <a:solidFill>
                    <a:schemeClr val="tx1"/>
                  </a:solidFill>
                  <a:latin typeface="Arial" pitchFamily="34" charset="0"/>
                  <a:cs typeface="Arial" pitchFamily="34" charset="0"/>
                </a:rPr>
                <a:t> </a:t>
              </a:r>
              <a:r>
                <a:rPr lang="es-ES" sz="3200" dirty="0" err="1" smtClean="0">
                  <a:solidFill>
                    <a:schemeClr val="tx1"/>
                  </a:solidFill>
                  <a:latin typeface="Arial" pitchFamily="34" charset="0"/>
                  <a:cs typeface="Arial" pitchFamily="34" charset="0"/>
                </a:rPr>
                <a:t>disturbance</a:t>
              </a:r>
              <a:r>
                <a:rPr lang="es-ES" sz="3200" dirty="0" smtClean="0">
                  <a:solidFill>
                    <a:schemeClr val="tx1"/>
                  </a:solidFill>
                  <a:latin typeface="Arial" pitchFamily="34" charset="0"/>
                  <a:cs typeface="Arial" pitchFamily="34" charset="0"/>
                </a:rPr>
                <a:t> at </a:t>
              </a:r>
              <a:r>
                <a:rPr lang="es-ES" sz="3200" dirty="0" err="1" smtClean="0">
                  <a:solidFill>
                    <a:schemeClr val="tx1"/>
                  </a:solidFill>
                  <a:latin typeface="Arial" pitchFamily="34" charset="0"/>
                  <a:cs typeface="Arial" pitchFamily="34" charset="0"/>
                </a:rPr>
                <a:t>close</a:t>
              </a:r>
              <a:r>
                <a:rPr lang="es-ES" sz="3200" dirty="0" smtClean="0">
                  <a:solidFill>
                    <a:schemeClr val="tx1"/>
                  </a:solidFill>
                  <a:latin typeface="Arial" pitchFamily="34" charset="0"/>
                  <a:cs typeface="Arial" pitchFamily="34" charset="0"/>
                </a:rPr>
                <a:t> time </a:t>
              </a:r>
              <a:r>
                <a:rPr lang="es-ES" sz="3200" dirty="0" err="1" smtClean="0">
                  <a:solidFill>
                    <a:schemeClr val="tx1"/>
                  </a:solidFill>
                  <a:latin typeface="Arial" pitchFamily="34" charset="0"/>
                  <a:cs typeface="Arial" pitchFamily="34" charset="0"/>
                </a:rPr>
                <a:t>intervals</a:t>
              </a:r>
              <a:endParaRPr lang="es-ES" sz="3200" dirty="0">
                <a:solidFill>
                  <a:schemeClr val="tx1"/>
                </a:solidFill>
                <a:latin typeface="Arial" pitchFamily="34" charset="0"/>
                <a:cs typeface="Arial" pitchFamily="34" charset="0"/>
              </a:endParaRPr>
            </a:p>
          </p:txBody>
        </p:sp>
        <p:sp>
          <p:nvSpPr>
            <p:cNvPr id="191" name="190 Flecha circular"/>
            <p:cNvSpPr/>
            <p:nvPr/>
          </p:nvSpPr>
          <p:spPr>
            <a:xfrm rot="1281048">
              <a:off x="19251384" y="5130388"/>
              <a:ext cx="3133519" cy="2429741"/>
            </a:xfrm>
            <a:prstGeom prst="circularArrow">
              <a:avLst>
                <a:gd name="adj1" fmla="val 8146"/>
                <a:gd name="adj2" fmla="val 1142319"/>
                <a:gd name="adj3" fmla="val 20850767"/>
                <a:gd name="adj4" fmla="val 10328518"/>
                <a:gd name="adj5" fmla="val 1338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tx1"/>
                </a:solidFill>
              </a:endParaRPr>
            </a:p>
          </p:txBody>
        </p:sp>
        <p:sp>
          <p:nvSpPr>
            <p:cNvPr id="193" name="192 Rectángulo redondeado"/>
            <p:cNvSpPr/>
            <p:nvPr/>
          </p:nvSpPr>
          <p:spPr>
            <a:xfrm>
              <a:off x="26060406" y="9644004"/>
              <a:ext cx="10215634" cy="1285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en-US" sz="3200" dirty="0" smtClean="0">
                  <a:solidFill>
                    <a:schemeClr val="bg1"/>
                  </a:solidFill>
                </a:rPr>
                <a:t>The global state of the disturbed magnetosphere is measured  by the </a:t>
              </a:r>
              <a:r>
                <a:rPr lang="en-US" sz="3200" i="1" dirty="0" smtClean="0">
                  <a:solidFill>
                    <a:schemeClr val="bg1"/>
                  </a:solidFill>
                </a:rPr>
                <a:t>am</a:t>
              </a:r>
              <a:r>
                <a:rPr lang="en-US" sz="3200" dirty="0" smtClean="0">
                  <a:solidFill>
                    <a:schemeClr val="bg1"/>
                  </a:solidFill>
                </a:rPr>
                <a:t> index. </a:t>
              </a:r>
              <a:endParaRPr lang="es-ES" sz="3200" dirty="0" smtClean="0">
                <a:solidFill>
                  <a:schemeClr val="bg1"/>
                </a:solidFill>
              </a:endParaRPr>
            </a:p>
          </p:txBody>
        </p:sp>
        <p:sp>
          <p:nvSpPr>
            <p:cNvPr id="194" name="193 Flecha izquierda, derecha y arriba"/>
            <p:cNvSpPr/>
            <p:nvPr/>
          </p:nvSpPr>
          <p:spPr>
            <a:xfrm rot="16551239">
              <a:off x="34135709" y="14987086"/>
              <a:ext cx="1634606" cy="3348354"/>
            </a:xfrm>
            <a:prstGeom prst="leftRightUpArrow">
              <a:avLst>
                <a:gd name="adj1" fmla="val 26164"/>
                <a:gd name="adj2" fmla="val 25000"/>
                <a:gd name="adj3" fmla="val 2359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10" name="109 Rectángulo redondeado"/>
            <p:cNvSpPr/>
            <p:nvPr/>
          </p:nvSpPr>
          <p:spPr>
            <a:xfrm>
              <a:off x="28203546" y="15501920"/>
              <a:ext cx="5487539" cy="152113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4000" b="1" dirty="0" smtClean="0">
                  <a:solidFill>
                    <a:schemeClr val="tx1"/>
                  </a:solidFill>
                  <a:latin typeface="Arial" pitchFamily="34" charset="0"/>
                  <a:cs typeface="Arial" pitchFamily="34" charset="0"/>
                </a:rPr>
                <a:t>Magnetospheric </a:t>
              </a:r>
              <a:r>
                <a:rPr lang="es-ES" sz="4000" b="1" dirty="0" err="1" smtClean="0">
                  <a:solidFill>
                    <a:schemeClr val="tx1"/>
                  </a:solidFill>
                  <a:latin typeface="Arial" pitchFamily="34" charset="0"/>
                  <a:cs typeface="Arial" pitchFamily="34" charset="0"/>
                </a:rPr>
                <a:t>current</a:t>
              </a:r>
              <a:r>
                <a:rPr lang="es-ES" sz="4000" b="1" dirty="0" smtClean="0">
                  <a:solidFill>
                    <a:schemeClr val="tx1"/>
                  </a:solidFill>
                  <a:latin typeface="Arial" pitchFamily="34" charset="0"/>
                  <a:cs typeface="Arial" pitchFamily="34" charset="0"/>
                </a:rPr>
                <a:t> </a:t>
              </a:r>
              <a:r>
                <a:rPr lang="es-ES" sz="4000" b="1" dirty="0" err="1" smtClean="0">
                  <a:solidFill>
                    <a:schemeClr val="tx1"/>
                  </a:solidFill>
                  <a:latin typeface="Arial" pitchFamily="34" charset="0"/>
                  <a:cs typeface="Arial" pitchFamily="34" charset="0"/>
                </a:rPr>
                <a:t>variation</a:t>
              </a:r>
              <a:endParaRPr lang="es-ES" sz="4000" b="1" dirty="0">
                <a:solidFill>
                  <a:schemeClr val="tx1"/>
                </a:solidFill>
                <a:latin typeface="Arial" pitchFamily="34" charset="0"/>
                <a:cs typeface="Arial" pitchFamily="34" charset="0"/>
              </a:endParaRPr>
            </a:p>
          </p:txBody>
        </p:sp>
        <p:sp>
          <p:nvSpPr>
            <p:cNvPr id="111" name="110 Rectángulo redondeado"/>
            <p:cNvSpPr/>
            <p:nvPr/>
          </p:nvSpPr>
          <p:spPr>
            <a:xfrm>
              <a:off x="28846489" y="17716498"/>
              <a:ext cx="9144064" cy="78581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900" dirty="0" smtClean="0">
                  <a:latin typeface="Arial" pitchFamily="34" charset="0"/>
                  <a:cs typeface="Arial" pitchFamily="34" charset="0"/>
                </a:rPr>
                <a:t>MAGNETIC ENERGY DENSITY  VARIATIONS </a:t>
              </a:r>
              <a:r>
                <a:rPr lang="el-GR" sz="2900" b="1" dirty="0" smtClean="0">
                  <a:latin typeface="Arial" pitchFamily="34" charset="0"/>
                  <a:cs typeface="Arial" pitchFamily="34" charset="0"/>
                </a:rPr>
                <a:t>α</a:t>
              </a:r>
              <a:r>
                <a:rPr lang="es-ES" sz="2900" b="1" dirty="0" smtClean="0">
                  <a:latin typeface="Arial" pitchFamily="34" charset="0"/>
                  <a:cs typeface="Arial" pitchFamily="34" charset="0"/>
                </a:rPr>
                <a:t>  </a:t>
              </a:r>
              <a:r>
                <a:rPr lang="es-ES" sz="2900" b="1" i="1" dirty="0" smtClean="0">
                  <a:latin typeface="Arial" pitchFamily="34" charset="0"/>
                  <a:cs typeface="Arial" pitchFamily="34" charset="0"/>
                </a:rPr>
                <a:t>B</a:t>
              </a:r>
              <a:r>
                <a:rPr lang="es-ES" sz="2900" b="1" i="1" baseline="30000" dirty="0" smtClean="0">
                  <a:latin typeface="Arial" pitchFamily="34" charset="0"/>
                  <a:cs typeface="Arial" pitchFamily="34" charset="0"/>
                </a:rPr>
                <a:t>2 </a:t>
              </a:r>
              <a:endParaRPr lang="es-ES" sz="2900" b="1" i="1" baseline="30000" dirty="0">
                <a:latin typeface="Arial" pitchFamily="34" charset="0"/>
                <a:cs typeface="Arial" pitchFamily="34" charset="0"/>
              </a:endParaRPr>
            </a:p>
          </p:txBody>
        </p:sp>
        <p:sp>
          <p:nvSpPr>
            <p:cNvPr id="164" name="WordArt 5"/>
            <p:cNvSpPr>
              <a:spLocks noChangeArrowheads="1" noChangeShapeType="1" noTextEdit="1"/>
            </p:cNvSpPr>
            <p:nvPr/>
          </p:nvSpPr>
          <p:spPr bwMode="auto">
            <a:xfrm>
              <a:off x="599990" y="2000138"/>
              <a:ext cx="49106393" cy="1214446"/>
            </a:xfrm>
            <a:prstGeom prst="rect">
              <a:avLst/>
            </a:prstGeom>
          </p:spPr>
          <p:txBody>
            <a:bodyPr wrap="none" lIns="88682" tIns="44343" rIns="88682" bIns="44343" fromWordArt="1">
              <a:prstTxWarp prst="textPlain">
                <a:avLst>
                  <a:gd name="adj" fmla="val 50000"/>
                </a:avLst>
              </a:prstTxWarp>
            </a:bodyPr>
            <a:lstStyle/>
            <a:p>
              <a:pPr algn="ctr"/>
              <a:r>
                <a:rPr lang="es-ES" sz="3600" b="1" dirty="0">
                  <a:solidFill>
                    <a:schemeClr val="bg1"/>
                  </a:solidFill>
                </a:rPr>
                <a:t>J. </a:t>
              </a:r>
              <a:r>
                <a:rPr lang="es-ES" sz="3600" b="1" dirty="0" smtClean="0">
                  <a:solidFill>
                    <a:schemeClr val="bg1"/>
                  </a:solidFill>
                </a:rPr>
                <a:t>Aguado </a:t>
              </a:r>
              <a:r>
                <a:rPr lang="es-ES" sz="3600" b="1" baseline="30000" dirty="0" smtClean="0">
                  <a:solidFill>
                    <a:schemeClr val="bg1"/>
                  </a:solidFill>
                </a:rPr>
                <a:t>(</a:t>
              </a:r>
              <a:r>
                <a:rPr lang="es-ES" sz="3600" kern="10" baseline="30000" dirty="0" smtClean="0">
                  <a:ln w="12700">
                    <a:noFill/>
                    <a:round/>
                    <a:headEnd/>
                    <a:tailEnd/>
                  </a:ln>
                  <a:solidFill>
                    <a:schemeClr val="bg1"/>
                  </a:solidFill>
                  <a:latin typeface="Arial Black"/>
                </a:rPr>
                <a:t>1)</a:t>
              </a:r>
              <a:r>
                <a:rPr lang="es-ES" sz="3600" b="1" dirty="0" smtClean="0">
                  <a:solidFill>
                    <a:schemeClr val="bg1"/>
                  </a:solidFill>
                </a:rPr>
                <a:t>, M. </a:t>
              </a:r>
              <a:r>
                <a:rPr lang="es-ES" sz="3600" b="1" dirty="0" err="1" smtClean="0">
                  <a:solidFill>
                    <a:schemeClr val="bg1"/>
                  </a:solidFill>
                </a:rPr>
                <a:t>Menvielle</a:t>
              </a:r>
              <a:r>
                <a:rPr lang="es-ES" sz="3600" b="1" baseline="30000" dirty="0" smtClean="0">
                  <a:solidFill>
                    <a:schemeClr val="bg1"/>
                  </a:solidFill>
                </a:rPr>
                <a:t> (</a:t>
              </a:r>
              <a:r>
                <a:rPr lang="es-ES" sz="3600" b="1" kern="10" baseline="30000" dirty="0" smtClean="0">
                  <a:ln w="12700">
                    <a:noFill/>
                    <a:round/>
                    <a:headEnd/>
                    <a:tailEnd/>
                  </a:ln>
                  <a:solidFill>
                    <a:schemeClr val="bg1"/>
                  </a:solidFill>
                  <a:latin typeface="Arial Black"/>
                </a:rPr>
                <a:t>2</a:t>
              </a:r>
              <a:r>
                <a:rPr lang="es-ES" sz="3600" kern="10" baseline="30000" dirty="0" smtClean="0">
                  <a:ln w="12700">
                    <a:noFill/>
                    <a:round/>
                    <a:headEnd/>
                    <a:tailEnd/>
                  </a:ln>
                  <a:solidFill>
                    <a:schemeClr val="bg1"/>
                  </a:solidFill>
                  <a:latin typeface="Arial Black"/>
                </a:rPr>
                <a:t>)</a:t>
              </a:r>
              <a:r>
                <a:rPr lang="es-ES" sz="3600" b="1" dirty="0" smtClean="0">
                  <a:solidFill>
                    <a:schemeClr val="bg1"/>
                  </a:solidFill>
                </a:rPr>
                <a:t>,  E. Saiz</a:t>
              </a:r>
              <a:r>
                <a:rPr lang="es-ES" sz="3600" b="1" baseline="30000" dirty="0" smtClean="0">
                  <a:solidFill>
                    <a:schemeClr val="bg1"/>
                  </a:solidFill>
                </a:rPr>
                <a:t> (</a:t>
              </a:r>
              <a:r>
                <a:rPr lang="es-ES" sz="3600" kern="10" baseline="30000" dirty="0" smtClean="0">
                  <a:ln w="12700">
                    <a:noFill/>
                    <a:round/>
                    <a:headEnd/>
                    <a:tailEnd/>
                  </a:ln>
                  <a:solidFill>
                    <a:schemeClr val="bg1"/>
                  </a:solidFill>
                  <a:latin typeface="Arial Black"/>
                </a:rPr>
                <a:t>1)</a:t>
              </a:r>
              <a:r>
                <a:rPr lang="es-ES" sz="3600" b="1" dirty="0" smtClean="0">
                  <a:solidFill>
                    <a:schemeClr val="bg1"/>
                  </a:solidFill>
                </a:rPr>
                <a:t>,  </a:t>
              </a:r>
              <a:r>
                <a:rPr lang="es-ES" sz="3600" b="1" dirty="0">
                  <a:solidFill>
                    <a:schemeClr val="bg1"/>
                  </a:solidFill>
                </a:rPr>
                <a:t>C. </a:t>
              </a:r>
              <a:r>
                <a:rPr lang="es-ES" sz="3600" b="1" dirty="0" smtClean="0">
                  <a:solidFill>
                    <a:schemeClr val="bg1"/>
                  </a:solidFill>
                </a:rPr>
                <a:t>Cid</a:t>
              </a:r>
              <a:r>
                <a:rPr lang="es-ES" sz="3600" b="1" baseline="30000" dirty="0" smtClean="0">
                  <a:solidFill>
                    <a:schemeClr val="bg1"/>
                  </a:solidFill>
                </a:rPr>
                <a:t> (</a:t>
              </a:r>
              <a:r>
                <a:rPr lang="es-ES" sz="3600" kern="10" baseline="30000" dirty="0" smtClean="0">
                  <a:ln w="12700">
                    <a:noFill/>
                    <a:round/>
                    <a:headEnd/>
                    <a:tailEnd/>
                  </a:ln>
                  <a:solidFill>
                    <a:schemeClr val="bg1"/>
                  </a:solidFill>
                  <a:latin typeface="Arial Black"/>
                </a:rPr>
                <a:t>1)</a:t>
              </a:r>
              <a:r>
                <a:rPr lang="es-ES" sz="3600" b="1" dirty="0" smtClean="0">
                  <a:solidFill>
                    <a:schemeClr val="bg1"/>
                  </a:solidFill>
                </a:rPr>
                <a:t>, Y</a:t>
              </a:r>
              <a:r>
                <a:rPr lang="es-ES" sz="3600" b="1" dirty="0">
                  <a:solidFill>
                    <a:schemeClr val="bg1"/>
                  </a:solidFill>
                </a:rPr>
                <a:t>. </a:t>
              </a:r>
              <a:r>
                <a:rPr lang="es-ES" sz="3600" b="1" dirty="0" err="1" smtClean="0">
                  <a:solidFill>
                    <a:schemeClr val="bg1"/>
                  </a:solidFill>
                </a:rPr>
                <a:t>Cerrato</a:t>
              </a:r>
              <a:r>
                <a:rPr lang="es-ES" sz="3600" b="1" baseline="30000" dirty="0" smtClean="0">
                  <a:solidFill>
                    <a:schemeClr val="bg1"/>
                  </a:solidFill>
                </a:rPr>
                <a:t> (</a:t>
              </a:r>
              <a:r>
                <a:rPr lang="es-ES" sz="3600" kern="10" baseline="30000" dirty="0" smtClean="0">
                  <a:ln w="12700">
                    <a:noFill/>
                    <a:round/>
                    <a:headEnd/>
                    <a:tailEnd/>
                  </a:ln>
                  <a:solidFill>
                    <a:schemeClr val="bg1"/>
                  </a:solidFill>
                  <a:latin typeface="Arial Black"/>
                </a:rPr>
                <a:t>1)</a:t>
              </a:r>
              <a:r>
                <a:rPr lang="es-ES" sz="3600" b="1" dirty="0" smtClean="0">
                  <a:solidFill>
                    <a:schemeClr val="bg1"/>
                  </a:solidFill>
                </a:rPr>
                <a:t>,,</a:t>
              </a:r>
            </a:p>
            <a:p>
              <a:pPr algn="ctr"/>
              <a:r>
                <a:rPr lang="es-ES" sz="3600" b="1" baseline="30000" dirty="0" smtClean="0">
                  <a:solidFill>
                    <a:schemeClr val="bg1"/>
                  </a:solidFill>
                </a:rPr>
                <a:t>(</a:t>
              </a:r>
              <a:r>
                <a:rPr lang="es-ES" sz="3600" kern="10" baseline="30000" dirty="0" smtClean="0">
                  <a:ln w="12700">
                    <a:noFill/>
                    <a:round/>
                    <a:headEnd/>
                    <a:tailEnd/>
                  </a:ln>
                  <a:solidFill>
                    <a:schemeClr val="bg1"/>
                  </a:solidFill>
                  <a:latin typeface="Arial Black"/>
                </a:rPr>
                <a:t>1)   </a:t>
              </a:r>
              <a:r>
                <a:rPr lang="es-ES" sz="3600" b="1" dirty="0" err="1" smtClean="0">
                  <a:solidFill>
                    <a:schemeClr val="bg1"/>
                  </a:solidFill>
                </a:rPr>
                <a:t>Space</a:t>
              </a:r>
              <a:r>
                <a:rPr lang="es-ES" sz="3600" b="1" dirty="0" smtClean="0">
                  <a:solidFill>
                    <a:schemeClr val="bg1"/>
                  </a:solidFill>
                </a:rPr>
                <a:t> </a:t>
              </a:r>
              <a:r>
                <a:rPr lang="es-ES" sz="3600" b="1" dirty="0">
                  <a:solidFill>
                    <a:schemeClr val="bg1"/>
                  </a:solidFill>
                </a:rPr>
                <a:t>Research </a:t>
              </a:r>
              <a:r>
                <a:rPr lang="es-ES" sz="3600" b="1" dirty="0" smtClean="0">
                  <a:solidFill>
                    <a:schemeClr val="bg1"/>
                  </a:solidFill>
                </a:rPr>
                <a:t>Group-Space Weather, </a:t>
              </a:r>
              <a:r>
                <a:rPr lang="es-ES" sz="3600" b="1" dirty="0">
                  <a:solidFill>
                    <a:schemeClr val="bg1"/>
                  </a:solidFill>
                </a:rPr>
                <a:t>Departamento de Física, Universidad de Alcalá, </a:t>
              </a:r>
              <a:r>
                <a:rPr lang="es-ES" sz="3600" b="1" dirty="0" err="1" smtClean="0">
                  <a:solidFill>
                    <a:schemeClr val="bg1"/>
                  </a:solidFill>
                </a:rPr>
                <a:t>Spain</a:t>
              </a:r>
              <a:r>
                <a:rPr lang="es-ES" sz="3600" b="1" dirty="0" smtClean="0">
                  <a:solidFill>
                    <a:schemeClr val="bg1"/>
                  </a:solidFill>
                </a:rPr>
                <a:t> (jesus.aguado@uah.es)</a:t>
              </a:r>
            </a:p>
            <a:p>
              <a:pPr algn="ctr"/>
              <a:r>
                <a:rPr lang="es-ES" sz="3600" b="1" baseline="30000" dirty="0" smtClean="0">
                  <a:solidFill>
                    <a:schemeClr val="bg1"/>
                  </a:solidFill>
                </a:rPr>
                <a:t>(</a:t>
              </a:r>
              <a:r>
                <a:rPr lang="es-ES" sz="3600" b="1" kern="10" baseline="30000" dirty="0" smtClean="0">
                  <a:ln w="12700">
                    <a:noFill/>
                    <a:round/>
                    <a:headEnd/>
                    <a:tailEnd/>
                  </a:ln>
                  <a:solidFill>
                    <a:schemeClr val="bg1"/>
                  </a:solidFill>
                  <a:latin typeface="Arial Black"/>
                </a:rPr>
                <a:t>2</a:t>
              </a:r>
              <a:r>
                <a:rPr lang="es-ES" sz="3600" kern="10" baseline="30000" dirty="0" smtClean="0">
                  <a:ln w="12700">
                    <a:noFill/>
                    <a:round/>
                    <a:headEnd/>
                    <a:tailEnd/>
                  </a:ln>
                  <a:solidFill>
                    <a:schemeClr val="bg1"/>
                  </a:solidFill>
                  <a:latin typeface="Arial Black"/>
                </a:rPr>
                <a:t>)</a:t>
              </a:r>
              <a:r>
                <a:rPr lang="es-ES" sz="3600" b="1" dirty="0" smtClean="0">
                  <a:solidFill>
                    <a:schemeClr val="bg1"/>
                  </a:solidFill>
                </a:rPr>
                <a:t>   </a:t>
              </a:r>
              <a:r>
                <a:rPr lang="fr-FR" sz="3600" b="1" dirty="0" smtClean="0">
                  <a:solidFill>
                    <a:schemeClr val="bg1"/>
                  </a:solidFill>
                </a:rPr>
                <a:t>CETP/CNRS/IPSL, Centre d’étude des Environnements Terrestre et Planétaires, Saint Maur, France (michel.menvielle@cetp.ipsl.fr) and Département des Sciences de la Terre, Université Paris Sud XI, Orsay, </a:t>
              </a:r>
              <a:r>
                <a:rPr lang="es-ES" sz="3600" b="1" dirty="0" smtClean="0">
                  <a:solidFill>
                    <a:schemeClr val="bg1"/>
                  </a:solidFill>
                </a:rPr>
                <a:t>France</a:t>
              </a:r>
              <a:endParaRPr lang="fr-FR" sz="3600" b="1" dirty="0" smtClean="0">
                <a:solidFill>
                  <a:schemeClr val="bg1"/>
                </a:solidFill>
              </a:endParaRPr>
            </a:p>
          </p:txBody>
        </p:sp>
      </p:grpSp>
      <p:pic>
        <p:nvPicPr>
          <p:cNvPr id="179" name="178 Imagen" descr="CreativeCommons_Attribution_License.png"/>
          <p:cNvPicPr>
            <a:picLocks noChangeAspect="1"/>
          </p:cNvPicPr>
          <p:nvPr/>
        </p:nvPicPr>
        <p:blipFill>
          <a:blip r:embed="rId15"/>
          <a:stretch>
            <a:fillRect/>
          </a:stretch>
        </p:blipFill>
        <p:spPr>
          <a:xfrm>
            <a:off x="914230" y="571378"/>
            <a:ext cx="2539683" cy="888889"/>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TotalTime>
  <Words>675</Words>
  <Application>Microsoft Office PowerPoint</Application>
  <PresentationFormat>Personalizado</PresentationFormat>
  <Paragraphs>65</Paragraphs>
  <Slides>1</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vt:i4>
      </vt:variant>
    </vt:vector>
  </HeadingPairs>
  <TitlesOfParts>
    <vt:vector size="3" baseType="lpstr">
      <vt:lpstr>Tema de Office</vt:lpstr>
      <vt:lpstr>Equation</vt:lpstr>
      <vt:lpstr>Diapositiva 1</vt:lpstr>
    </vt:vector>
  </TitlesOfParts>
  <Company>UAH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Jesus</dc:creator>
  <cp:lastModifiedBy>Jesus</cp:lastModifiedBy>
  <cp:revision>95</cp:revision>
  <dcterms:created xsi:type="dcterms:W3CDTF">2011-03-22T11:44:54Z</dcterms:created>
  <dcterms:modified xsi:type="dcterms:W3CDTF">2011-04-29T08:35:13Z</dcterms:modified>
</cp:coreProperties>
</file>