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5" r:id="rId1"/>
  </p:sldMasterIdLst>
  <p:notesMasterIdLst>
    <p:notesMasterId r:id="rId23"/>
  </p:notesMasterIdLst>
  <p:sldIdLst>
    <p:sldId id="256" r:id="rId2"/>
    <p:sldId id="257" r:id="rId3"/>
    <p:sldId id="258" r:id="rId4"/>
    <p:sldId id="279" r:id="rId5"/>
    <p:sldId id="259" r:id="rId6"/>
    <p:sldId id="280" r:id="rId7"/>
    <p:sldId id="260" r:id="rId8"/>
    <p:sldId id="261" r:id="rId9"/>
    <p:sldId id="281" r:id="rId10"/>
    <p:sldId id="263" r:id="rId11"/>
    <p:sldId id="268" r:id="rId12"/>
    <p:sldId id="267" r:id="rId13"/>
    <p:sldId id="269" r:id="rId14"/>
    <p:sldId id="264" r:id="rId15"/>
    <p:sldId id="271" r:id="rId16"/>
    <p:sldId id="272" r:id="rId17"/>
    <p:sldId id="274" r:id="rId18"/>
    <p:sldId id="276" r:id="rId19"/>
    <p:sldId id="278" r:id="rId20"/>
    <p:sldId id="275" r:id="rId21"/>
    <p:sldId id="266" r:id="rId2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0646" autoAdjust="0"/>
  </p:normalViewPr>
  <p:slideViewPr>
    <p:cSldViewPr>
      <p:cViewPr>
        <p:scale>
          <a:sx n="70" d="100"/>
          <a:sy n="70" d="100"/>
        </p:scale>
        <p:origin x="-12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12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GU&#23526;&#39511;&#27284;\tot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en-US" altLang="zh-TW" sz="1600">
                <a:latin typeface="Times New Roman" pitchFamily="18" charset="0"/>
                <a:cs typeface="Times New Roman" pitchFamily="18" charset="0"/>
              </a:rPr>
              <a:t>1500Hz</a:t>
            </a:r>
            <a:endParaRPr lang="zh-TW" altLang="en-US" sz="160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0.18276902727374619"/>
          <c:y val="0.1834120533153977"/>
          <c:w val="0.61753493760314204"/>
          <c:h val="0.55258612406429253"/>
        </c:manualLayout>
      </c:layout>
      <c:scatterChart>
        <c:scatterStyle val="lineMarker"/>
        <c:ser>
          <c:idx val="0"/>
          <c:order val="0"/>
          <c:tx>
            <c:v>Diesel</c:v>
          </c:tx>
          <c:spPr>
            <a:ln w="28575">
              <a:noFill/>
            </a:ln>
          </c:spPr>
          <c:trendline>
            <c:spPr>
              <a:ln w="25400"/>
            </c:spPr>
            <c:trendlineType val="poly"/>
            <c:order val="2"/>
          </c:trendline>
          <c:xVal>
            <c:numRef>
              <c:f>Diesel!$B$3:$B$8</c:f>
              <c:numCache>
                <c:formatCode>General</c:formatCode>
                <c:ptCount val="6"/>
                <c:pt idx="0">
                  <c:v>3.7891735537190233E-2</c:v>
                </c:pt>
                <c:pt idx="1">
                  <c:v>0.10992068870523461</c:v>
                </c:pt>
                <c:pt idx="2">
                  <c:v>0.22752892561983468</c:v>
                </c:pt>
                <c:pt idx="3">
                  <c:v>0.56633608815426728</c:v>
                </c:pt>
                <c:pt idx="4">
                  <c:v>0.64901285583103752</c:v>
                </c:pt>
                <c:pt idx="5">
                  <c:v>0.74743801652892794</c:v>
                </c:pt>
              </c:numCache>
            </c:numRef>
          </c:xVal>
          <c:yVal>
            <c:numRef>
              <c:f>Diesel!$A$3:$A$8</c:f>
              <c:numCache>
                <c:formatCode>General</c:formatCode>
                <c:ptCount val="6"/>
                <c:pt idx="0">
                  <c:v>5.2279281322130527E-2</c:v>
                </c:pt>
                <c:pt idx="1">
                  <c:v>4.1467229383060793E-2</c:v>
                </c:pt>
                <c:pt idx="2">
                  <c:v>2.1258296574313149E-2</c:v>
                </c:pt>
                <c:pt idx="3">
                  <c:v>1.5712002337597567E-2</c:v>
                </c:pt>
                <c:pt idx="4">
                  <c:v>2.6492995409432212E-2</c:v>
                </c:pt>
                <c:pt idx="5">
                  <c:v>8.248093070700295E-2</c:v>
                </c:pt>
              </c:numCache>
            </c:numRef>
          </c:yVal>
        </c:ser>
        <c:ser>
          <c:idx val="1"/>
          <c:order val="1"/>
          <c:tx>
            <c:v>Theoretical Values</c:v>
          </c:tx>
          <c:spPr>
            <a:ln w="28575">
              <a:noFill/>
            </a:ln>
          </c:spPr>
          <c:marker>
            <c:symbol val="square"/>
            <c:size val="2"/>
            <c:spPr>
              <a:ln w="3175"/>
            </c:spPr>
          </c:marker>
          <c:xVal>
            <c:numRef>
              <c:f>Diesel!$B$10:$B$108</c:f>
              <c:numCache>
                <c:formatCode>General</c:formatCode>
                <c:ptCount val="99"/>
                <c:pt idx="0">
                  <c:v>0.99</c:v>
                </c:pt>
                <c:pt idx="1">
                  <c:v>0.98</c:v>
                </c:pt>
                <c:pt idx="2">
                  <c:v>0.97000000000000064</c:v>
                </c:pt>
                <c:pt idx="3">
                  <c:v>0.96000000000000063</c:v>
                </c:pt>
                <c:pt idx="4">
                  <c:v>0.95000000000000062</c:v>
                </c:pt>
                <c:pt idx="5">
                  <c:v>0.94000000000000061</c:v>
                </c:pt>
                <c:pt idx="6">
                  <c:v>0.92999999999999994</c:v>
                </c:pt>
                <c:pt idx="7">
                  <c:v>0.91999999999999993</c:v>
                </c:pt>
                <c:pt idx="8">
                  <c:v>0.90999999999999992</c:v>
                </c:pt>
                <c:pt idx="9">
                  <c:v>0.9</c:v>
                </c:pt>
                <c:pt idx="10">
                  <c:v>0.89</c:v>
                </c:pt>
                <c:pt idx="11">
                  <c:v>0.88000000000000012</c:v>
                </c:pt>
                <c:pt idx="12">
                  <c:v>0.87000000000000177</c:v>
                </c:pt>
                <c:pt idx="13">
                  <c:v>0.86000000000000065</c:v>
                </c:pt>
                <c:pt idx="14">
                  <c:v>0.85000000000000064</c:v>
                </c:pt>
                <c:pt idx="15">
                  <c:v>0.84000000000000064</c:v>
                </c:pt>
                <c:pt idx="16">
                  <c:v>0.82999999999999985</c:v>
                </c:pt>
                <c:pt idx="17">
                  <c:v>0.81999999999999984</c:v>
                </c:pt>
                <c:pt idx="18">
                  <c:v>0.80999999999999983</c:v>
                </c:pt>
                <c:pt idx="19">
                  <c:v>0.79999999999999982</c:v>
                </c:pt>
                <c:pt idx="20">
                  <c:v>0.78999999999999981</c:v>
                </c:pt>
                <c:pt idx="21">
                  <c:v>0.78</c:v>
                </c:pt>
                <c:pt idx="22">
                  <c:v>0.77000000000000179</c:v>
                </c:pt>
                <c:pt idx="23">
                  <c:v>0.7600000000000019</c:v>
                </c:pt>
                <c:pt idx="24">
                  <c:v>0.75000000000000178</c:v>
                </c:pt>
                <c:pt idx="25">
                  <c:v>0.74000000000000166</c:v>
                </c:pt>
                <c:pt idx="26">
                  <c:v>0.73000000000000065</c:v>
                </c:pt>
                <c:pt idx="27">
                  <c:v>0.71999999999999975</c:v>
                </c:pt>
                <c:pt idx="28">
                  <c:v>0.70999999999999974</c:v>
                </c:pt>
                <c:pt idx="29">
                  <c:v>0.69999999999999984</c:v>
                </c:pt>
                <c:pt idx="30">
                  <c:v>0.68999999999999984</c:v>
                </c:pt>
                <c:pt idx="31">
                  <c:v>0.6800000000000006</c:v>
                </c:pt>
                <c:pt idx="32">
                  <c:v>0.67000000000000204</c:v>
                </c:pt>
                <c:pt idx="33">
                  <c:v>0.66000000000000203</c:v>
                </c:pt>
                <c:pt idx="34">
                  <c:v>0.65000000000000191</c:v>
                </c:pt>
                <c:pt idx="35">
                  <c:v>0.64000000000000179</c:v>
                </c:pt>
                <c:pt idx="36">
                  <c:v>0.63000000000000178</c:v>
                </c:pt>
                <c:pt idx="37">
                  <c:v>0.62000000000000155</c:v>
                </c:pt>
                <c:pt idx="38">
                  <c:v>0.60999999999999965</c:v>
                </c:pt>
                <c:pt idx="39">
                  <c:v>0.59999999999999953</c:v>
                </c:pt>
                <c:pt idx="40">
                  <c:v>0.58999999999999952</c:v>
                </c:pt>
                <c:pt idx="41">
                  <c:v>0.57999999999999963</c:v>
                </c:pt>
                <c:pt idx="42">
                  <c:v>0.56999999999999962</c:v>
                </c:pt>
                <c:pt idx="43">
                  <c:v>0.55999999999999961</c:v>
                </c:pt>
                <c:pt idx="44">
                  <c:v>0.5499999999999996</c:v>
                </c:pt>
                <c:pt idx="45">
                  <c:v>0.5399999999999997</c:v>
                </c:pt>
                <c:pt idx="46">
                  <c:v>0.52999999999999969</c:v>
                </c:pt>
                <c:pt idx="47">
                  <c:v>0.51999999999999968</c:v>
                </c:pt>
                <c:pt idx="48">
                  <c:v>0.50999999999999968</c:v>
                </c:pt>
                <c:pt idx="49">
                  <c:v>0.5</c:v>
                </c:pt>
                <c:pt idx="50">
                  <c:v>0.49000000000000032</c:v>
                </c:pt>
                <c:pt idx="51">
                  <c:v>0.48000000000000032</c:v>
                </c:pt>
                <c:pt idx="52">
                  <c:v>0.47000000000000008</c:v>
                </c:pt>
                <c:pt idx="53">
                  <c:v>0.46</c:v>
                </c:pt>
                <c:pt idx="54">
                  <c:v>0.45000000000000007</c:v>
                </c:pt>
                <c:pt idx="55">
                  <c:v>0.44000000000000011</c:v>
                </c:pt>
                <c:pt idx="56">
                  <c:v>0.43000000000000038</c:v>
                </c:pt>
                <c:pt idx="57">
                  <c:v>0.42000000000000032</c:v>
                </c:pt>
                <c:pt idx="58">
                  <c:v>0.41000000000000031</c:v>
                </c:pt>
                <c:pt idx="59">
                  <c:v>0.40000000000000008</c:v>
                </c:pt>
                <c:pt idx="60">
                  <c:v>0.39000000000000085</c:v>
                </c:pt>
                <c:pt idx="61">
                  <c:v>0.38000000000000073</c:v>
                </c:pt>
                <c:pt idx="62">
                  <c:v>0.37000000000000038</c:v>
                </c:pt>
                <c:pt idx="63">
                  <c:v>0.36000000000000032</c:v>
                </c:pt>
                <c:pt idx="64">
                  <c:v>0.35000000000000031</c:v>
                </c:pt>
                <c:pt idx="65">
                  <c:v>0.34000000000000008</c:v>
                </c:pt>
                <c:pt idx="66">
                  <c:v>0.33000000000000096</c:v>
                </c:pt>
                <c:pt idx="67">
                  <c:v>0.32000000000000073</c:v>
                </c:pt>
                <c:pt idx="68">
                  <c:v>0.31000000000000066</c:v>
                </c:pt>
                <c:pt idx="69">
                  <c:v>0.30000000000000032</c:v>
                </c:pt>
                <c:pt idx="70">
                  <c:v>0.29000000000000031</c:v>
                </c:pt>
                <c:pt idx="71">
                  <c:v>0.28000000000000008</c:v>
                </c:pt>
                <c:pt idx="72">
                  <c:v>0.27</c:v>
                </c:pt>
                <c:pt idx="73">
                  <c:v>0.26</c:v>
                </c:pt>
                <c:pt idx="74">
                  <c:v>0.25</c:v>
                </c:pt>
                <c:pt idx="75">
                  <c:v>0.24000000000000005</c:v>
                </c:pt>
                <c:pt idx="76">
                  <c:v>0.22999999999999998</c:v>
                </c:pt>
                <c:pt idx="77">
                  <c:v>0.22000000000000003</c:v>
                </c:pt>
                <c:pt idx="78">
                  <c:v>0.21000000000000002</c:v>
                </c:pt>
                <c:pt idx="79">
                  <c:v>0.19999999999999996</c:v>
                </c:pt>
                <c:pt idx="80">
                  <c:v>0.19000000000000003</c:v>
                </c:pt>
                <c:pt idx="81">
                  <c:v>0.18000000000000008</c:v>
                </c:pt>
                <c:pt idx="82">
                  <c:v>0.16999999999999996</c:v>
                </c:pt>
                <c:pt idx="83">
                  <c:v>0.16000000000000003</c:v>
                </c:pt>
                <c:pt idx="84">
                  <c:v>0.15000000000000005</c:v>
                </c:pt>
                <c:pt idx="85">
                  <c:v>0.13999999999999987</c:v>
                </c:pt>
                <c:pt idx="86">
                  <c:v>0.12999999999999978</c:v>
                </c:pt>
                <c:pt idx="87">
                  <c:v>0.11999999999999918</c:v>
                </c:pt>
                <c:pt idx="88">
                  <c:v>0.10999999999999924</c:v>
                </c:pt>
                <c:pt idx="89">
                  <c:v>9.9999999999999784E-2</c:v>
                </c:pt>
                <c:pt idx="90">
                  <c:v>8.9999999999999775E-2</c:v>
                </c:pt>
                <c:pt idx="91">
                  <c:v>7.9999999999999516E-2</c:v>
                </c:pt>
                <c:pt idx="92">
                  <c:v>6.9999999999999424E-2</c:v>
                </c:pt>
                <c:pt idx="93">
                  <c:v>5.9999999999999491E-2</c:v>
                </c:pt>
                <c:pt idx="94">
                  <c:v>4.9999999999999434E-2</c:v>
                </c:pt>
                <c:pt idx="95">
                  <c:v>3.9999999999999251E-2</c:v>
                </c:pt>
                <c:pt idx="96">
                  <c:v>2.9999999999999249E-2</c:v>
                </c:pt>
                <c:pt idx="97">
                  <c:v>1.9999999999999251E-2</c:v>
                </c:pt>
                <c:pt idx="98">
                  <c:v>9.9999999999993081E-3</c:v>
                </c:pt>
              </c:numCache>
            </c:numRef>
          </c:xVal>
          <c:yVal>
            <c:numRef>
              <c:f>Diesel!$A$10:$A$108</c:f>
              <c:numCache>
                <c:formatCode>General</c:formatCode>
                <c:ptCount val="99"/>
                <c:pt idx="0">
                  <c:v>4.9327366600698634E-2</c:v>
                </c:pt>
                <c:pt idx="1">
                  <c:v>4.0937473480180314E-2</c:v>
                </c:pt>
                <c:pt idx="2">
                  <c:v>3.5214031804315607E-2</c:v>
                </c:pt>
                <c:pt idx="3">
                  <c:v>3.0833232146936125E-2</c:v>
                </c:pt>
                <c:pt idx="4">
                  <c:v>2.7295414771226045E-2</c:v>
                </c:pt>
                <c:pt idx="5">
                  <c:v>2.4348404475999803E-2</c:v>
                </c:pt>
                <c:pt idx="6">
                  <c:v>2.1844162494800822E-2</c:v>
                </c:pt>
                <c:pt idx="7">
                  <c:v>1.9687149370928601E-2</c:v>
                </c:pt>
                <c:pt idx="8">
                  <c:v>1.781154374761237E-2</c:v>
                </c:pt>
                <c:pt idx="9">
                  <c:v>1.6169768085555241E-2</c:v>
                </c:pt>
                <c:pt idx="10">
                  <c:v>1.4726143272846499E-2</c:v>
                </c:pt>
                <c:pt idx="11">
                  <c:v>1.3453121071193501E-2</c:v>
                </c:pt>
                <c:pt idx="12">
                  <c:v>1.2328923267149501E-2</c:v>
                </c:pt>
                <c:pt idx="13">
                  <c:v>1.1335992289299499E-2</c:v>
                </c:pt>
                <c:pt idx="14">
                  <c:v>1.0459937905555099E-2</c:v>
                </c:pt>
                <c:pt idx="15">
                  <c:v>9.6888000017026528E-3</c:v>
                </c:pt>
                <c:pt idx="16">
                  <c:v>9.0125154600965516E-3</c:v>
                </c:pt>
                <c:pt idx="17">
                  <c:v>8.4225288375255579E-3</c:v>
                </c:pt>
                <c:pt idx="18">
                  <c:v>7.9114978538722194E-3</c:v>
                </c:pt>
                <c:pt idx="19">
                  <c:v>7.4730695524158853E-3</c:v>
                </c:pt>
                <c:pt idx="20">
                  <c:v>7.10170691030171E-3</c:v>
                </c:pt>
                <c:pt idx="21">
                  <c:v>6.7925517238810983E-3</c:v>
                </c:pt>
                <c:pt idx="22">
                  <c:v>6.5413164332919129E-3</c:v>
                </c:pt>
                <c:pt idx="23">
                  <c:v>6.34419649630841E-3</c:v>
                </c:pt>
                <c:pt idx="24">
                  <c:v>6.1977993058280161E-3</c:v>
                </c:pt>
                <c:pt idx="25">
                  <c:v>6.0990859619152495E-3</c:v>
                </c:pt>
                <c:pt idx="26">
                  <c:v>6.0453230371254234E-3</c:v>
                </c:pt>
                <c:pt idx="27">
                  <c:v>6.0340424202467912E-3</c:v>
                </c:pt>
                <c:pt idx="28">
                  <c:v>6.063007342867471E-3</c:v>
                </c:pt>
                <c:pt idx="29">
                  <c:v>6.1301839696216911E-3</c:v>
                </c:pt>
                <c:pt idx="30">
                  <c:v>6.2337173302725946E-3</c:v>
                </c:pt>
                <c:pt idx="31">
                  <c:v>6.3719099259789934E-3</c:v>
                </c:pt>
                <c:pt idx="32">
                  <c:v>6.5432042841753035E-3</c:v>
                </c:pt>
                <c:pt idx="33">
                  <c:v>6.7461674821692715E-3</c:v>
                </c:pt>
                <c:pt idx="34">
                  <c:v>6.9794775036305231E-3</c:v>
                </c:pt>
                <c:pt idx="35">
                  <c:v>7.2419115303924012E-3</c:v>
                </c:pt>
                <c:pt idx="36">
                  <c:v>7.5323358030368794E-3</c:v>
                </c:pt>
                <c:pt idx="37">
                  <c:v>7.849696380048574E-3</c:v>
                </c:pt>
                <c:pt idx="38">
                  <c:v>8.1930113370112714E-3</c:v>
                </c:pt>
                <c:pt idx="39">
                  <c:v>8.5613634347902392E-3</c:v>
                </c:pt>
                <c:pt idx="40">
                  <c:v>8.9538940548011051E-3</c:v>
                </c:pt>
                <c:pt idx="41">
                  <c:v>9.3697974785549934E-3</c:v>
                </c:pt>
                <c:pt idx="42">
                  <c:v>9.8083158591217943E-3</c:v>
                </c:pt>
                <c:pt idx="43">
                  <c:v>1.0268734714673801E-2</c:v>
                </c:pt>
                <c:pt idx="44">
                  <c:v>1.0750378956766209E-2</c:v>
                </c:pt>
                <c:pt idx="45">
                  <c:v>1.1252609164343201E-2</c:v>
                </c:pt>
                <c:pt idx="46">
                  <c:v>1.17748184275443E-2</c:v>
                </c:pt>
                <c:pt idx="47">
                  <c:v>1.2316429209771707E-2</c:v>
                </c:pt>
                <c:pt idx="48">
                  <c:v>1.2876890782848E-2</c:v>
                </c:pt>
                <c:pt idx="49">
                  <c:v>1.3455676803358102E-2</c:v>
                </c:pt>
                <c:pt idx="50">
                  <c:v>1.4052283102309554E-2</c:v>
                </c:pt>
                <c:pt idx="51">
                  <c:v>1.4666225534275205E-2</c:v>
                </c:pt>
                <c:pt idx="52">
                  <c:v>1.5297038461528899E-2</c:v>
                </c:pt>
                <c:pt idx="53">
                  <c:v>1.5944272886491102E-2</c:v>
                </c:pt>
                <c:pt idx="54">
                  <c:v>1.6607494910420805E-2</c:v>
                </c:pt>
                <c:pt idx="55">
                  <c:v>1.7286284631704403E-2</c:v>
                </c:pt>
                <c:pt idx="56">
                  <c:v>1.7980234645562893E-2</c:v>
                </c:pt>
                <c:pt idx="57">
                  <c:v>1.8688949169049701E-2</c:v>
                </c:pt>
                <c:pt idx="58">
                  <c:v>1.9412042869807203E-2</c:v>
                </c:pt>
                <c:pt idx="59">
                  <c:v>2.0149140003572052E-2</c:v>
                </c:pt>
                <c:pt idx="60">
                  <c:v>2.0899873611055518E-2</c:v>
                </c:pt>
                <c:pt idx="61">
                  <c:v>2.1663884861533311E-2</c:v>
                </c:pt>
                <c:pt idx="62">
                  <c:v>2.2440822321809845E-2</c:v>
                </c:pt>
                <c:pt idx="63">
                  <c:v>2.3230341428358704E-2</c:v>
                </c:pt>
                <c:pt idx="64">
                  <c:v>2.403210399505441E-2</c:v>
                </c:pt>
                <c:pt idx="65">
                  <c:v>2.4845777811492491E-2</c:v>
                </c:pt>
                <c:pt idx="66">
                  <c:v>2.5671036243034916E-2</c:v>
                </c:pt>
                <c:pt idx="67">
                  <c:v>2.6507558002304352E-2</c:v>
                </c:pt>
                <c:pt idx="68">
                  <c:v>2.7355026856585599E-2</c:v>
                </c:pt>
                <c:pt idx="69">
                  <c:v>2.8213131496150554E-2</c:v>
                </c:pt>
                <c:pt idx="70">
                  <c:v>2.9081565446046797E-2</c:v>
                </c:pt>
                <c:pt idx="71">
                  <c:v>2.9960026979785431E-2</c:v>
                </c:pt>
                <c:pt idx="72">
                  <c:v>3.0848219130847801E-2</c:v>
                </c:pt>
                <c:pt idx="73">
                  <c:v>3.1745849783858651E-2</c:v>
                </c:pt>
                <c:pt idx="74">
                  <c:v>3.2652631816037204E-2</c:v>
                </c:pt>
                <c:pt idx="75">
                  <c:v>3.3568283243058772E-2</c:v>
                </c:pt>
                <c:pt idx="76">
                  <c:v>3.4492527538344801E-2</c:v>
                </c:pt>
                <c:pt idx="77">
                  <c:v>3.5425093904559016E-2</c:v>
                </c:pt>
                <c:pt idx="78">
                  <c:v>3.6365717674134525E-2</c:v>
                </c:pt>
                <c:pt idx="79">
                  <c:v>3.7314140819780156E-2</c:v>
                </c:pt>
                <c:pt idx="80">
                  <c:v>3.8270112485535496E-2</c:v>
                </c:pt>
                <c:pt idx="81">
                  <c:v>3.9233389627512251E-2</c:v>
                </c:pt>
                <c:pt idx="82">
                  <c:v>4.0203737759002788E-2</c:v>
                </c:pt>
                <c:pt idx="83">
                  <c:v>4.1180931819220626E-2</c:v>
                </c:pt>
                <c:pt idx="84">
                  <c:v>4.2164757161410306E-2</c:v>
                </c:pt>
                <c:pt idx="85">
                  <c:v>4.3155010686134865E-2</c:v>
                </c:pt>
                <c:pt idx="86">
                  <c:v>4.4151502150935114E-2</c:v>
                </c:pt>
                <c:pt idx="87">
                  <c:v>4.5154055700069091E-2</c:v>
                </c:pt>
                <c:pt idx="88">
                  <c:v>4.616251163690703E-2</c:v>
                </c:pt>
                <c:pt idx="89">
                  <c:v>4.7176728507839709E-2</c:v>
                </c:pt>
                <c:pt idx="90">
                  <c:v>4.8196585589464956E-2</c:v>
                </c:pt>
                <c:pt idx="91">
                  <c:v>4.9221985863608306E-2</c:v>
                </c:pt>
                <c:pt idx="92">
                  <c:v>5.0252859644548814E-2</c:v>
                </c:pt>
                <c:pt idx="93">
                  <c:v>5.1289169031093075E-2</c:v>
                </c:pt>
                <c:pt idx="94">
                  <c:v>5.233091340179874E-2</c:v>
                </c:pt>
                <c:pt idx="95">
                  <c:v>5.3378135962316504E-2</c:v>
                </c:pt>
                <c:pt idx="96">
                  <c:v>5.4430930103764812E-2</c:v>
                </c:pt>
                <c:pt idx="97">
                  <c:v>5.5489435979420104E-2</c:v>
                </c:pt>
                <c:pt idx="98">
                  <c:v>5.6553737351403836E-2</c:v>
                </c:pt>
              </c:numCache>
            </c:numRef>
          </c:yVal>
        </c:ser>
        <c:axId val="88091648"/>
        <c:axId val="88102400"/>
      </c:scatterChart>
      <c:valAx>
        <c:axId val="88091648"/>
        <c:scaling>
          <c:orientation val="minMax"/>
          <c:max val="1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</a:t>
                </a:r>
                <a:r>
                  <a:rPr lang="en-US" altLang="zh-TW" sz="1200" baseline="0">
                    <a:latin typeface="Times New Roman" pitchFamily="18" charset="0"/>
                    <a:cs typeface="Times New Roman" pitchFamily="18" charset="0"/>
                  </a:rPr>
                  <a:t>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crossAx val="88102400"/>
        <c:crosses val="autoZero"/>
        <c:crossBetween val="midCat"/>
        <c:majorUnit val="0.2"/>
      </c:valAx>
      <c:valAx>
        <c:axId val="88102400"/>
        <c:scaling>
          <c:orientation val="minMax"/>
          <c:max val="0.5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dirty="0">
                    <a:latin typeface="Times New Roman" pitchFamily="18" charset="0"/>
                    <a:cs typeface="Times New Roman" pitchFamily="18" charset="0"/>
                  </a:rPr>
                  <a:t>Attenuation </a:t>
                </a:r>
                <a:r>
                  <a:rPr lang="en-US" altLang="zh-TW" sz="1200" dirty="0" smtClean="0">
                    <a:latin typeface="Times New Roman" pitchFamily="18" charset="0"/>
                    <a:cs typeface="Times New Roman" pitchFamily="18" charset="0"/>
                  </a:rPr>
                  <a:t>Coefficient </a:t>
                </a:r>
                <a:r>
                  <a:rPr lang="en-US" altLang="zh-TW" sz="1200" dirty="0">
                    <a:latin typeface="Times New Roman" pitchFamily="18" charset="0"/>
                    <a:cs typeface="Times New Roman" pitchFamily="18" charset="0"/>
                  </a:rPr>
                  <a:t>(1/m)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crossAx val="88091648"/>
        <c:crosses val="autoZero"/>
        <c:crossBetween val="midCat"/>
        <c:majorUnit val="0.1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56940878462140287"/>
          <c:y val="0.24100662989397575"/>
          <c:w val="0.33131326160303354"/>
          <c:h val="0.1623881130324859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zh-TW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3500Hz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Soybean Oil</c:v>
          </c:tx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Sheet1!$N$13:$N$18</c:f>
              <c:numCache>
                <c:formatCode>General</c:formatCode>
                <c:ptCount val="6"/>
                <c:pt idx="0">
                  <c:v>0.10598457300275486</c:v>
                </c:pt>
                <c:pt idx="1">
                  <c:v>0.2064787878787879</c:v>
                </c:pt>
                <c:pt idx="2">
                  <c:v>0.33357465564738426</c:v>
                </c:pt>
                <c:pt idx="3">
                  <c:v>0.42879669421487754</c:v>
                </c:pt>
                <c:pt idx="4">
                  <c:v>0.65848484848485034</c:v>
                </c:pt>
                <c:pt idx="5">
                  <c:v>0.72430000000000005</c:v>
                </c:pt>
              </c:numCache>
            </c:numRef>
          </c:xVal>
          <c:yVal>
            <c:numRef>
              <c:f>Sheet1!$M$13:$M$18</c:f>
              <c:numCache>
                <c:formatCode>General</c:formatCode>
                <c:ptCount val="6"/>
                <c:pt idx="0">
                  <c:v>0.7365353475011216</c:v>
                </c:pt>
                <c:pt idx="1">
                  <c:v>0.67987972481951098</c:v>
                </c:pt>
                <c:pt idx="2">
                  <c:v>0.4849060184964995</c:v>
                </c:pt>
                <c:pt idx="3">
                  <c:v>0.62110544797945255</c:v>
                </c:pt>
                <c:pt idx="4">
                  <c:v>0.61853205711384862</c:v>
                </c:pt>
                <c:pt idx="5">
                  <c:v>0.70200000000000062</c:v>
                </c:pt>
              </c:numCache>
            </c:numRef>
          </c:yVal>
        </c:ser>
        <c:ser>
          <c:idx val="1"/>
          <c:order val="1"/>
          <c:tx>
            <c:v>Theoretical Values</c:v>
          </c:tx>
          <c:spPr>
            <a:ln w="28575">
              <a:noFill/>
            </a:ln>
          </c:spPr>
          <c:marker>
            <c:symbol val="square"/>
            <c:size val="2"/>
          </c:marker>
          <c:xVal>
            <c:numRef>
              <c:f>Sheet1!$N$38:$N$117</c:f>
              <c:numCache>
                <c:formatCode>General</c:formatCode>
                <c:ptCount val="80"/>
                <c:pt idx="0">
                  <c:v>0.79999999999999982</c:v>
                </c:pt>
                <c:pt idx="1">
                  <c:v>0.78999999999999981</c:v>
                </c:pt>
                <c:pt idx="2">
                  <c:v>0.78</c:v>
                </c:pt>
                <c:pt idx="3">
                  <c:v>0.77000000000000168</c:v>
                </c:pt>
                <c:pt idx="4">
                  <c:v>0.76000000000000156</c:v>
                </c:pt>
                <c:pt idx="5">
                  <c:v>0.75000000000000155</c:v>
                </c:pt>
                <c:pt idx="6">
                  <c:v>0.74000000000000143</c:v>
                </c:pt>
                <c:pt idx="7">
                  <c:v>0.73000000000000065</c:v>
                </c:pt>
                <c:pt idx="8">
                  <c:v>0.71999999999999975</c:v>
                </c:pt>
                <c:pt idx="9">
                  <c:v>0.70999999999999974</c:v>
                </c:pt>
                <c:pt idx="10">
                  <c:v>0.69999999999999973</c:v>
                </c:pt>
                <c:pt idx="11">
                  <c:v>0.68999999999999972</c:v>
                </c:pt>
                <c:pt idx="12">
                  <c:v>0.68</c:v>
                </c:pt>
                <c:pt idx="13">
                  <c:v>0.67000000000000182</c:v>
                </c:pt>
                <c:pt idx="14">
                  <c:v>0.66000000000000181</c:v>
                </c:pt>
                <c:pt idx="15">
                  <c:v>0.65000000000000169</c:v>
                </c:pt>
                <c:pt idx="16">
                  <c:v>0.64000000000000146</c:v>
                </c:pt>
                <c:pt idx="17">
                  <c:v>0.63000000000000145</c:v>
                </c:pt>
                <c:pt idx="18">
                  <c:v>0.62000000000000133</c:v>
                </c:pt>
                <c:pt idx="19">
                  <c:v>0.60999999999999965</c:v>
                </c:pt>
                <c:pt idx="20">
                  <c:v>0.59999999999999953</c:v>
                </c:pt>
                <c:pt idx="21">
                  <c:v>0.58999999999999952</c:v>
                </c:pt>
                <c:pt idx="22">
                  <c:v>0.57999999999999963</c:v>
                </c:pt>
                <c:pt idx="23">
                  <c:v>0.56999999999999962</c:v>
                </c:pt>
                <c:pt idx="24">
                  <c:v>0.55999999999999961</c:v>
                </c:pt>
                <c:pt idx="25">
                  <c:v>0.5499999999999996</c:v>
                </c:pt>
                <c:pt idx="26">
                  <c:v>0.5399999999999997</c:v>
                </c:pt>
                <c:pt idx="27">
                  <c:v>0.52999999999999969</c:v>
                </c:pt>
                <c:pt idx="28">
                  <c:v>0.51999999999999968</c:v>
                </c:pt>
                <c:pt idx="29">
                  <c:v>0.50999999999999968</c:v>
                </c:pt>
                <c:pt idx="30">
                  <c:v>0.5</c:v>
                </c:pt>
                <c:pt idx="31">
                  <c:v>0.49000000000000032</c:v>
                </c:pt>
                <c:pt idx="32">
                  <c:v>0.48000000000000032</c:v>
                </c:pt>
                <c:pt idx="33">
                  <c:v>0.47000000000000008</c:v>
                </c:pt>
                <c:pt idx="34">
                  <c:v>0.46</c:v>
                </c:pt>
                <c:pt idx="35">
                  <c:v>0.45</c:v>
                </c:pt>
                <c:pt idx="36">
                  <c:v>0.44000000000000006</c:v>
                </c:pt>
                <c:pt idx="37">
                  <c:v>0.43000000000000038</c:v>
                </c:pt>
                <c:pt idx="38">
                  <c:v>0.42000000000000032</c:v>
                </c:pt>
                <c:pt idx="39">
                  <c:v>0.41000000000000031</c:v>
                </c:pt>
                <c:pt idx="40">
                  <c:v>0.40000000000000008</c:v>
                </c:pt>
                <c:pt idx="41">
                  <c:v>0.39000000000000068</c:v>
                </c:pt>
                <c:pt idx="42">
                  <c:v>0.38000000000000062</c:v>
                </c:pt>
                <c:pt idx="43">
                  <c:v>0.37000000000000038</c:v>
                </c:pt>
                <c:pt idx="44">
                  <c:v>0.36000000000000032</c:v>
                </c:pt>
                <c:pt idx="45">
                  <c:v>0.35000000000000031</c:v>
                </c:pt>
                <c:pt idx="46">
                  <c:v>0.34</c:v>
                </c:pt>
                <c:pt idx="47">
                  <c:v>0.33000000000000085</c:v>
                </c:pt>
                <c:pt idx="48">
                  <c:v>0.32000000000000062</c:v>
                </c:pt>
                <c:pt idx="49">
                  <c:v>0.31000000000000055</c:v>
                </c:pt>
                <c:pt idx="50">
                  <c:v>0.30000000000000032</c:v>
                </c:pt>
                <c:pt idx="51">
                  <c:v>0.29000000000000031</c:v>
                </c:pt>
                <c:pt idx="52">
                  <c:v>0.28000000000000008</c:v>
                </c:pt>
                <c:pt idx="53">
                  <c:v>0.27</c:v>
                </c:pt>
                <c:pt idx="54">
                  <c:v>0.26</c:v>
                </c:pt>
                <c:pt idx="55">
                  <c:v>0.25</c:v>
                </c:pt>
                <c:pt idx="56">
                  <c:v>0.24</c:v>
                </c:pt>
                <c:pt idx="57">
                  <c:v>0.22999999999999993</c:v>
                </c:pt>
                <c:pt idx="58">
                  <c:v>0.22000000000000003</c:v>
                </c:pt>
                <c:pt idx="59">
                  <c:v>0.20999999999999996</c:v>
                </c:pt>
                <c:pt idx="60">
                  <c:v>0.19999999999999987</c:v>
                </c:pt>
                <c:pt idx="61">
                  <c:v>0.19000000000000003</c:v>
                </c:pt>
                <c:pt idx="62">
                  <c:v>0.18000000000000002</c:v>
                </c:pt>
                <c:pt idx="63">
                  <c:v>0.16999999999999982</c:v>
                </c:pt>
                <c:pt idx="64">
                  <c:v>0.16000000000000003</c:v>
                </c:pt>
                <c:pt idx="65">
                  <c:v>0.14999999999999997</c:v>
                </c:pt>
                <c:pt idx="66">
                  <c:v>0.13999999999999979</c:v>
                </c:pt>
                <c:pt idx="67">
                  <c:v>0.12999999999999973</c:v>
                </c:pt>
                <c:pt idx="68">
                  <c:v>0.11999999999999918</c:v>
                </c:pt>
                <c:pt idx="69">
                  <c:v>0.10999999999999924</c:v>
                </c:pt>
                <c:pt idx="70">
                  <c:v>9.9999999999999742E-2</c:v>
                </c:pt>
                <c:pt idx="71">
                  <c:v>8.9999999999999719E-2</c:v>
                </c:pt>
                <c:pt idx="72">
                  <c:v>7.9999999999999474E-2</c:v>
                </c:pt>
                <c:pt idx="73">
                  <c:v>6.9999999999999424E-2</c:v>
                </c:pt>
                <c:pt idx="74">
                  <c:v>5.999999999999947E-2</c:v>
                </c:pt>
                <c:pt idx="75">
                  <c:v>4.9999999999999434E-2</c:v>
                </c:pt>
                <c:pt idx="76">
                  <c:v>3.9999999999999251E-2</c:v>
                </c:pt>
                <c:pt idx="77">
                  <c:v>2.9999999999999249E-2</c:v>
                </c:pt>
                <c:pt idx="78">
                  <c:v>1.9999999999999251E-2</c:v>
                </c:pt>
                <c:pt idx="79">
                  <c:v>9.9999999999993046E-3</c:v>
                </c:pt>
              </c:numCache>
            </c:numRef>
          </c:xVal>
          <c:yVal>
            <c:numRef>
              <c:f>Sheet1!$M$38:$M$117</c:f>
              <c:numCache>
                <c:formatCode>General</c:formatCode>
                <c:ptCount val="80"/>
                <c:pt idx="0">
                  <c:v>0.18393000000000057</c:v>
                </c:pt>
                <c:pt idx="1">
                  <c:v>0.19836999999999999</c:v>
                </c:pt>
                <c:pt idx="2">
                  <c:v>0.21335000000000001</c:v>
                </c:pt>
                <c:pt idx="3">
                  <c:v>0.22877</c:v>
                </c:pt>
                <c:pt idx="4">
                  <c:v>0.24450000000000024</c:v>
                </c:pt>
                <c:pt idx="5">
                  <c:v>0.26035000000000008</c:v>
                </c:pt>
                <c:pt idx="6">
                  <c:v>0.27611000000000002</c:v>
                </c:pt>
                <c:pt idx="7">
                  <c:v>0.29150000000000031</c:v>
                </c:pt>
                <c:pt idx="8">
                  <c:v>0.30623</c:v>
                </c:pt>
                <c:pt idx="9">
                  <c:v>0.31997000000000125</c:v>
                </c:pt>
                <c:pt idx="10">
                  <c:v>0.3323800000000019</c:v>
                </c:pt>
                <c:pt idx="11">
                  <c:v>0.34311000000000008</c:v>
                </c:pt>
                <c:pt idx="12">
                  <c:v>0.35186000000000095</c:v>
                </c:pt>
                <c:pt idx="13">
                  <c:v>0.35837000000000108</c:v>
                </c:pt>
                <c:pt idx="14">
                  <c:v>0.36248000000000108</c:v>
                </c:pt>
                <c:pt idx="15">
                  <c:v>0.36411000000000032</c:v>
                </c:pt>
                <c:pt idx="16">
                  <c:v>0.36331000000000108</c:v>
                </c:pt>
                <c:pt idx="17">
                  <c:v>0.36025000000000001</c:v>
                </c:pt>
                <c:pt idx="18">
                  <c:v>0.35519000000000001</c:v>
                </c:pt>
                <c:pt idx="19">
                  <c:v>0.34848000000000096</c:v>
                </c:pt>
                <c:pt idx="20">
                  <c:v>0.34052000000000032</c:v>
                </c:pt>
                <c:pt idx="21">
                  <c:v>0.33174000000000031</c:v>
                </c:pt>
                <c:pt idx="22">
                  <c:v>0.32254000000000038</c:v>
                </c:pt>
                <c:pt idx="23">
                  <c:v>0.31331000000000125</c:v>
                </c:pt>
                <c:pt idx="24">
                  <c:v>0.30436000000000107</c:v>
                </c:pt>
                <c:pt idx="25">
                  <c:v>0.29598000000000108</c:v>
                </c:pt>
                <c:pt idx="26">
                  <c:v>0.28838000000000114</c:v>
                </c:pt>
                <c:pt idx="27">
                  <c:v>0.28171000000000002</c:v>
                </c:pt>
                <c:pt idx="28">
                  <c:v>0.27606000000000008</c:v>
                </c:pt>
                <c:pt idx="29">
                  <c:v>0.27151000000000008</c:v>
                </c:pt>
                <c:pt idx="30">
                  <c:v>0.26806000000000002</c:v>
                </c:pt>
                <c:pt idx="31">
                  <c:v>0.26571</c:v>
                </c:pt>
                <c:pt idx="32">
                  <c:v>0.26443</c:v>
                </c:pt>
                <c:pt idx="33">
                  <c:v>0.26417000000000002</c:v>
                </c:pt>
                <c:pt idx="34">
                  <c:v>0.26487000000000038</c:v>
                </c:pt>
                <c:pt idx="35">
                  <c:v>0.26648000000000038</c:v>
                </c:pt>
                <c:pt idx="36">
                  <c:v>0.26894000000000001</c:v>
                </c:pt>
                <c:pt idx="37">
                  <c:v>0.27216000000000001</c:v>
                </c:pt>
                <c:pt idx="38">
                  <c:v>0.27609</c:v>
                </c:pt>
                <c:pt idx="39">
                  <c:v>0.28067000000000031</c:v>
                </c:pt>
                <c:pt idx="40">
                  <c:v>0.28584000000000032</c:v>
                </c:pt>
                <c:pt idx="41">
                  <c:v>0.29153000000000001</c:v>
                </c:pt>
                <c:pt idx="42">
                  <c:v>0.29771000000000031</c:v>
                </c:pt>
                <c:pt idx="43">
                  <c:v>0.30431000000000108</c:v>
                </c:pt>
                <c:pt idx="44">
                  <c:v>0.31129000000000001</c:v>
                </c:pt>
                <c:pt idx="45">
                  <c:v>0.31861000000000095</c:v>
                </c:pt>
                <c:pt idx="46">
                  <c:v>0.32623000000000002</c:v>
                </c:pt>
                <c:pt idx="47">
                  <c:v>0.33413000000000032</c:v>
                </c:pt>
                <c:pt idx="48">
                  <c:v>0.34226000000000001</c:v>
                </c:pt>
                <c:pt idx="49">
                  <c:v>0.35060000000000002</c:v>
                </c:pt>
                <c:pt idx="50">
                  <c:v>0.35912000000000038</c:v>
                </c:pt>
                <c:pt idx="51">
                  <c:v>0.36781000000000136</c:v>
                </c:pt>
                <c:pt idx="52">
                  <c:v>0.37663000000000002</c:v>
                </c:pt>
                <c:pt idx="53">
                  <c:v>0.38558000000000126</c:v>
                </c:pt>
                <c:pt idx="54">
                  <c:v>0.39464000000000032</c:v>
                </c:pt>
                <c:pt idx="55">
                  <c:v>0.40378000000000008</c:v>
                </c:pt>
                <c:pt idx="56">
                  <c:v>0.41301000000000032</c:v>
                </c:pt>
                <c:pt idx="57">
                  <c:v>0.42231000000000107</c:v>
                </c:pt>
                <c:pt idx="58">
                  <c:v>0.43166000000000032</c:v>
                </c:pt>
                <c:pt idx="59">
                  <c:v>0.44106000000000001</c:v>
                </c:pt>
                <c:pt idx="60">
                  <c:v>0.45051000000000002</c:v>
                </c:pt>
                <c:pt idx="61">
                  <c:v>0.46</c:v>
                </c:pt>
                <c:pt idx="62">
                  <c:v>0.46952000000000038</c:v>
                </c:pt>
                <c:pt idx="63">
                  <c:v>0.47906000000000032</c:v>
                </c:pt>
                <c:pt idx="64">
                  <c:v>0.48863000000000001</c:v>
                </c:pt>
                <c:pt idx="65">
                  <c:v>0.49822000000000038</c:v>
                </c:pt>
                <c:pt idx="66">
                  <c:v>0.50783</c:v>
                </c:pt>
                <c:pt idx="67">
                  <c:v>0.51745999999999959</c:v>
                </c:pt>
                <c:pt idx="68">
                  <c:v>0.52710000000000001</c:v>
                </c:pt>
                <c:pt idx="69">
                  <c:v>0.53674999999999995</c:v>
                </c:pt>
                <c:pt idx="70">
                  <c:v>0.54642000000000002</c:v>
                </c:pt>
                <c:pt idx="71">
                  <c:v>0.55608999999999997</c:v>
                </c:pt>
                <c:pt idx="72">
                  <c:v>0.56577999999999995</c:v>
                </c:pt>
                <c:pt idx="73">
                  <c:v>0.57547999999999999</c:v>
                </c:pt>
                <c:pt idx="74">
                  <c:v>0.58518999999999821</c:v>
                </c:pt>
                <c:pt idx="75">
                  <c:v>0.59490999999999949</c:v>
                </c:pt>
                <c:pt idx="76">
                  <c:v>0.60464000000000251</c:v>
                </c:pt>
                <c:pt idx="77">
                  <c:v>0.61438999999999999</c:v>
                </c:pt>
                <c:pt idx="78">
                  <c:v>0.62414000000000214</c:v>
                </c:pt>
                <c:pt idx="79">
                  <c:v>0.63391000000000064</c:v>
                </c:pt>
              </c:numCache>
            </c:numRef>
          </c:yVal>
        </c:ser>
        <c:axId val="91693824"/>
        <c:axId val="91695744"/>
      </c:scatterChart>
      <c:valAx>
        <c:axId val="91693824"/>
        <c:scaling>
          <c:orientation val="minMax"/>
          <c:max val="0.8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TW"/>
                  <a:t>water saturation</a:t>
                </a:r>
                <a:endParaRPr lang="zh-TW" altLang="en-US"/>
              </a:p>
            </c:rich>
          </c:tx>
          <c:layout/>
        </c:title>
        <c:numFmt formatCode="General" sourceLinked="1"/>
        <c:majorTickMark val="none"/>
        <c:tickLblPos val="nextTo"/>
        <c:crossAx val="91695744"/>
        <c:crosses val="autoZero"/>
        <c:crossBetween val="midCat"/>
      </c:valAx>
      <c:valAx>
        <c:axId val="9169574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TW" dirty="0" smtClean="0"/>
                  <a:t>Attenuation Coefficient</a:t>
                </a:r>
                <a:r>
                  <a:rPr lang="en-US" altLang="zh-TW" baseline="0" dirty="0" smtClean="0"/>
                  <a:t> </a:t>
                </a:r>
                <a:r>
                  <a:rPr lang="en-US" altLang="zh-TW" baseline="0" dirty="0"/>
                  <a:t>(1/m)</a:t>
                </a:r>
                <a:endParaRPr lang="zh-TW" altLang="en-US" dirty="0"/>
              </a:p>
            </c:rich>
          </c:tx>
          <c:layout>
            <c:manualLayout>
              <c:xMode val="edge"/>
              <c:yMode val="edge"/>
              <c:x val="3.0555555555555582E-2"/>
              <c:y val="0.10096127203506769"/>
            </c:manualLayout>
          </c:layout>
        </c:title>
        <c:numFmt formatCode="General" sourceLinked="1"/>
        <c:majorTickMark val="none"/>
        <c:tickLblPos val="nextTo"/>
        <c:crossAx val="91693824"/>
        <c:crosses val="autoZero"/>
        <c:crossBetween val="midCat"/>
      </c:valAx>
    </c:plotArea>
    <c:legend>
      <c:legendPos val="r"/>
      <c:legendEntry>
        <c:idx val="2"/>
        <c:delete val="1"/>
      </c:legendEntry>
      <c:layout/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/>
            </a:pPr>
            <a:r>
              <a:rPr lang="en-US" altLang="zh-TW"/>
              <a:t>2000Hz</a:t>
            </a:r>
            <a:endParaRPr lang="zh-TW" altLang="en-US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Soybean Oil</c:v>
          </c:tx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Sheet1!$E$13:$E$18</c:f>
              <c:numCache>
                <c:formatCode>General</c:formatCode>
                <c:ptCount val="6"/>
                <c:pt idx="0">
                  <c:v>0.1088809917355372</c:v>
                </c:pt>
                <c:pt idx="1">
                  <c:v>0.19261983471074381</c:v>
                </c:pt>
                <c:pt idx="2">
                  <c:v>0.32769476584022211</c:v>
                </c:pt>
                <c:pt idx="3">
                  <c:v>0.42476639118457454</c:v>
                </c:pt>
                <c:pt idx="4">
                  <c:v>0.6568264462809944</c:v>
                </c:pt>
                <c:pt idx="5">
                  <c:v>0.75400000000000189</c:v>
                </c:pt>
              </c:numCache>
            </c:numRef>
          </c:xVal>
          <c:yVal>
            <c:numRef>
              <c:f>Sheet1!$D$13:$D$18</c:f>
              <c:numCache>
                <c:formatCode>General</c:formatCode>
                <c:ptCount val="6"/>
                <c:pt idx="0">
                  <c:v>0.4258745606956435</c:v>
                </c:pt>
                <c:pt idx="1">
                  <c:v>0.40144026419618656</c:v>
                </c:pt>
                <c:pt idx="2">
                  <c:v>0.41446916365469488</c:v>
                </c:pt>
                <c:pt idx="3">
                  <c:v>0.43771684679704442</c:v>
                </c:pt>
                <c:pt idx="4">
                  <c:v>0.36242377302341289</c:v>
                </c:pt>
                <c:pt idx="5">
                  <c:v>0.49850000000000083</c:v>
                </c:pt>
              </c:numCache>
            </c:numRef>
          </c:yVal>
        </c:ser>
        <c:ser>
          <c:idx val="1"/>
          <c:order val="1"/>
          <c:tx>
            <c:v>Diesel</c:v>
          </c:tx>
          <c:spPr>
            <a:ln w="25400">
              <a:noFill/>
            </a:ln>
          </c:spPr>
          <c:marker>
            <c:spPr>
              <a:ln w="3175"/>
            </c:spPr>
          </c:marker>
          <c:trendline>
            <c:spPr>
              <a:ln w="12700">
                <a:solidFill>
                  <a:srgbClr val="FF0000"/>
                </a:solidFill>
              </a:ln>
            </c:spPr>
            <c:trendlineType val="poly"/>
            <c:order val="2"/>
          </c:trendline>
          <c:xVal>
            <c:numRef>
              <c:f>Sheet1!$E$3:$E$8</c:f>
              <c:numCache>
                <c:formatCode>General</c:formatCode>
                <c:ptCount val="6"/>
                <c:pt idx="0">
                  <c:v>5.6700000000000014E-2</c:v>
                </c:pt>
                <c:pt idx="1">
                  <c:v>0.11653202479338846</c:v>
                </c:pt>
                <c:pt idx="2">
                  <c:v>0.30948691460055261</c:v>
                </c:pt>
                <c:pt idx="3">
                  <c:v>0.58775206611570252</c:v>
                </c:pt>
                <c:pt idx="4">
                  <c:v>0.64452479338843194</c:v>
                </c:pt>
                <c:pt idx="5">
                  <c:v>0.79380165289256377</c:v>
                </c:pt>
              </c:numCache>
            </c:numRef>
          </c:xVal>
          <c:yVal>
            <c:numRef>
              <c:f>Sheet1!$D$3:$D$8</c:f>
              <c:numCache>
                <c:formatCode>General</c:formatCode>
                <c:ptCount val="6"/>
                <c:pt idx="0">
                  <c:v>7.374E-2</c:v>
                </c:pt>
                <c:pt idx="1">
                  <c:v>3.4674815599262478E-2</c:v>
                </c:pt>
                <c:pt idx="2">
                  <c:v>3.8389724933323488E-2</c:v>
                </c:pt>
                <c:pt idx="3">
                  <c:v>4.9985611860857024E-2</c:v>
                </c:pt>
                <c:pt idx="4">
                  <c:v>2.3932408838540437E-2</c:v>
                </c:pt>
                <c:pt idx="5">
                  <c:v>6.7117814535091594E-2</c:v>
                </c:pt>
              </c:numCache>
            </c:numRef>
          </c:yVal>
        </c:ser>
        <c:axId val="97757440"/>
        <c:axId val="97673600"/>
      </c:scatterChart>
      <c:valAx>
        <c:axId val="97757440"/>
        <c:scaling>
          <c:orientation val="minMax"/>
          <c:max val="0.8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7673600"/>
        <c:crosses val="autoZero"/>
        <c:crossBetween val="midCat"/>
      </c:valAx>
      <c:valAx>
        <c:axId val="9767360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baseline="0" dirty="0" smtClean="0">
                    <a:latin typeface="Times New Roman" pitchFamily="18" charset="0"/>
                    <a:cs typeface="Times New Roman" pitchFamily="18" charset="0"/>
                  </a:rPr>
                  <a:t>Attenuation Coefficient </a:t>
                </a:r>
                <a:r>
                  <a:rPr lang="en-US" altLang="zh-TW" sz="1200" baseline="0" dirty="0">
                    <a:latin typeface="Times New Roman" pitchFamily="18" charset="0"/>
                    <a:cs typeface="Times New Roman" pitchFamily="18" charset="0"/>
                  </a:rPr>
                  <a:t>(1/m)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7757440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/>
            </a:pPr>
            <a:r>
              <a:rPr lang="en-US" altLang="zh-TW"/>
              <a:t>1500Hz</a:t>
            </a:r>
            <a:endParaRPr lang="zh-TW" altLang="en-US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Soybean Oil</c:v>
          </c:tx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Sheet1!$B$13:$B$18</c:f>
              <c:numCache>
                <c:formatCode>General</c:formatCode>
                <c:ptCount val="6"/>
                <c:pt idx="0">
                  <c:v>0.10847658402203859</c:v>
                </c:pt>
                <c:pt idx="1">
                  <c:v>0.1888517906336088</c:v>
                </c:pt>
                <c:pt idx="2">
                  <c:v>0.32656804407713497</c:v>
                </c:pt>
                <c:pt idx="3">
                  <c:v>0.42470688705234233</c:v>
                </c:pt>
                <c:pt idx="4">
                  <c:v>0.65581818181818263</c:v>
                </c:pt>
                <c:pt idx="5">
                  <c:v>0.75460000000000105</c:v>
                </c:pt>
              </c:numCache>
            </c:numRef>
          </c:xVal>
          <c:yVal>
            <c:numRef>
              <c:f>Sheet1!$A$13:$A$18</c:f>
              <c:numCache>
                <c:formatCode>General</c:formatCode>
                <c:ptCount val="6"/>
                <c:pt idx="0">
                  <c:v>0.45320000000000005</c:v>
                </c:pt>
                <c:pt idx="1">
                  <c:v>0.50416049022414111</c:v>
                </c:pt>
                <c:pt idx="2">
                  <c:v>0.39096294853749247</c:v>
                </c:pt>
                <c:pt idx="3">
                  <c:v>0.46956656731753726</c:v>
                </c:pt>
                <c:pt idx="4">
                  <c:v>0.44106911215381822</c:v>
                </c:pt>
                <c:pt idx="5">
                  <c:v>0.51229999999999998</c:v>
                </c:pt>
              </c:numCache>
            </c:numRef>
          </c:yVal>
        </c:ser>
        <c:ser>
          <c:idx val="1"/>
          <c:order val="1"/>
          <c:tx>
            <c:v>Diesel</c:v>
          </c:tx>
          <c:spPr>
            <a:ln w="25400">
              <a:noFill/>
            </a:ln>
          </c:spPr>
          <c:marker>
            <c:spPr>
              <a:ln w="3175"/>
            </c:spPr>
          </c:marker>
          <c:trendline>
            <c:spPr>
              <a:ln w="12700">
                <a:solidFill>
                  <a:srgbClr val="FF0000"/>
                </a:solidFill>
              </a:ln>
            </c:spPr>
            <c:trendlineType val="poly"/>
            <c:order val="2"/>
          </c:trendline>
          <c:xVal>
            <c:numRef>
              <c:f>Sheet1!$B$3:$B$8</c:f>
              <c:numCache>
                <c:formatCode>General</c:formatCode>
                <c:ptCount val="6"/>
                <c:pt idx="0">
                  <c:v>3.7891735537190142E-2</c:v>
                </c:pt>
                <c:pt idx="1">
                  <c:v>0.10992068870523433</c:v>
                </c:pt>
                <c:pt idx="2">
                  <c:v>0.22752892561983468</c:v>
                </c:pt>
                <c:pt idx="3">
                  <c:v>0.56633608815426872</c:v>
                </c:pt>
                <c:pt idx="4">
                  <c:v>0.64901285583103752</c:v>
                </c:pt>
                <c:pt idx="5">
                  <c:v>0.74743801652892661</c:v>
                </c:pt>
              </c:numCache>
            </c:numRef>
          </c:xVal>
          <c:yVal>
            <c:numRef>
              <c:f>Sheet1!$A$3:$A$8</c:f>
              <c:numCache>
                <c:formatCode>General</c:formatCode>
                <c:ptCount val="6"/>
                <c:pt idx="0">
                  <c:v>5.2279281322130521E-2</c:v>
                </c:pt>
                <c:pt idx="1">
                  <c:v>4.1467229383060793E-2</c:v>
                </c:pt>
                <c:pt idx="2">
                  <c:v>2.1258296574313062E-2</c:v>
                </c:pt>
                <c:pt idx="3">
                  <c:v>1.571200233759756E-2</c:v>
                </c:pt>
                <c:pt idx="4">
                  <c:v>2.6492995409432184E-2</c:v>
                </c:pt>
                <c:pt idx="5">
                  <c:v>8.248093070700295E-2</c:v>
                </c:pt>
              </c:numCache>
            </c:numRef>
          </c:yVal>
        </c:ser>
        <c:axId val="97697152"/>
        <c:axId val="99554816"/>
      </c:scatterChart>
      <c:valAx>
        <c:axId val="97697152"/>
        <c:scaling>
          <c:orientation val="minMax"/>
          <c:max val="0.8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9554816"/>
        <c:crosses val="autoZero"/>
        <c:crossBetween val="midCat"/>
      </c:valAx>
      <c:valAx>
        <c:axId val="9955481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baseline="0" dirty="0" smtClean="0">
                    <a:latin typeface="Times New Roman" pitchFamily="18" charset="0"/>
                    <a:cs typeface="Times New Roman" pitchFamily="18" charset="0"/>
                  </a:rPr>
                  <a:t>Attenuation Coefficient (1/m)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7697152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/>
            </a:pPr>
            <a:r>
              <a:rPr lang="en-US" altLang="zh-TW"/>
              <a:t>2500Hz</a:t>
            </a:r>
            <a:endParaRPr lang="zh-TW" altLang="en-US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Soybean Oil</c:v>
          </c:tx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Sheet1!$H$13:$H$18</c:f>
              <c:numCache>
                <c:formatCode>General</c:formatCode>
                <c:ptCount val="6"/>
                <c:pt idx="0">
                  <c:v>0.10934710743801659</c:v>
                </c:pt>
                <c:pt idx="1">
                  <c:v>0.19558236914600571</c:v>
                </c:pt>
                <c:pt idx="2">
                  <c:v>0.32913884297520757</c:v>
                </c:pt>
                <c:pt idx="3">
                  <c:v>0.42590137741046946</c:v>
                </c:pt>
                <c:pt idx="4">
                  <c:v>0.65722314049586783</c:v>
                </c:pt>
                <c:pt idx="5">
                  <c:v>0.75430000000000064</c:v>
                </c:pt>
              </c:numCache>
            </c:numRef>
          </c:xVal>
          <c:yVal>
            <c:numRef>
              <c:f>Sheet1!$G$13:$G$18</c:f>
              <c:numCache>
                <c:formatCode>General</c:formatCode>
                <c:ptCount val="6"/>
                <c:pt idx="0">
                  <c:v>0.76530279805621859</c:v>
                </c:pt>
                <c:pt idx="1">
                  <c:v>0.66067090090452396</c:v>
                </c:pt>
                <c:pt idx="2">
                  <c:v>0.62587025661475026</c:v>
                </c:pt>
                <c:pt idx="3">
                  <c:v>0.73044426793878459</c:v>
                </c:pt>
                <c:pt idx="4">
                  <c:v>0.72201875677094296</c:v>
                </c:pt>
                <c:pt idx="5">
                  <c:v>0.7863</c:v>
                </c:pt>
              </c:numCache>
            </c:numRef>
          </c:yVal>
        </c:ser>
        <c:ser>
          <c:idx val="1"/>
          <c:order val="1"/>
          <c:tx>
            <c:v>Diesel</c:v>
          </c:tx>
          <c:spPr>
            <a:ln w="25400">
              <a:noFill/>
            </a:ln>
          </c:spPr>
          <c:marker>
            <c:spPr>
              <a:ln w="3175"/>
            </c:spPr>
          </c:marker>
          <c:trendline>
            <c:spPr>
              <a:ln w="12700">
                <a:solidFill>
                  <a:srgbClr val="FF0000"/>
                </a:solidFill>
              </a:ln>
            </c:spPr>
            <c:trendlineType val="poly"/>
            <c:order val="2"/>
          </c:trendline>
          <c:xVal>
            <c:numRef>
              <c:f>Sheet1!$H$3:$H$8</c:f>
              <c:numCache>
                <c:formatCode>General</c:formatCode>
                <c:ptCount val="6"/>
                <c:pt idx="0">
                  <c:v>4.9511019283746752E-2</c:v>
                </c:pt>
                <c:pt idx="1">
                  <c:v>0.17324414600550991</c:v>
                </c:pt>
                <c:pt idx="2">
                  <c:v>0.29607334710743832</c:v>
                </c:pt>
                <c:pt idx="3">
                  <c:v>0.46588842975206818</c:v>
                </c:pt>
                <c:pt idx="4">
                  <c:v>0.6323939579449227</c:v>
                </c:pt>
                <c:pt idx="5">
                  <c:v>0.79595959595959664</c:v>
                </c:pt>
              </c:numCache>
            </c:numRef>
          </c:xVal>
          <c:yVal>
            <c:numRef>
              <c:f>Sheet1!$G$3:$G$8</c:f>
              <c:numCache>
                <c:formatCode>General</c:formatCode>
                <c:ptCount val="6"/>
                <c:pt idx="0">
                  <c:v>0.16408324761051787</c:v>
                </c:pt>
                <c:pt idx="1">
                  <c:v>5.9490643627737635E-2</c:v>
                </c:pt>
                <c:pt idx="2">
                  <c:v>7.78980422972185E-2</c:v>
                </c:pt>
                <c:pt idx="3">
                  <c:v>8.4055359843310265E-2</c:v>
                </c:pt>
                <c:pt idx="4">
                  <c:v>5.9075908060740062E-2</c:v>
                </c:pt>
                <c:pt idx="5">
                  <c:v>9.1543635347210717E-2</c:v>
                </c:pt>
              </c:numCache>
            </c:numRef>
          </c:yVal>
        </c:ser>
        <c:axId val="99595008"/>
        <c:axId val="99596928"/>
      </c:scatterChart>
      <c:valAx>
        <c:axId val="99595008"/>
        <c:scaling>
          <c:orientation val="minMax"/>
          <c:max val="0.8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9596928"/>
        <c:crosses val="autoZero"/>
        <c:crossBetween val="midCat"/>
      </c:valAx>
      <c:valAx>
        <c:axId val="9959692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baseline="0" dirty="0" smtClean="0">
                    <a:latin typeface="Times New Roman" pitchFamily="18" charset="0"/>
                    <a:cs typeface="Times New Roman" pitchFamily="18" charset="0"/>
                  </a:rPr>
                  <a:t>Attenuation Coefficient (</a:t>
                </a:r>
                <a:r>
                  <a:rPr lang="en-US" altLang="zh-TW" sz="1200" baseline="0" dirty="0">
                    <a:latin typeface="Times New Roman" pitchFamily="18" charset="0"/>
                    <a:cs typeface="Times New Roman" pitchFamily="18" charset="0"/>
                  </a:rPr>
                  <a:t>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9595008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/>
          <a:lstStyle/>
          <a:p>
            <a:pPr>
              <a:defRPr/>
            </a:pPr>
            <a:r>
              <a:rPr lang="en-US" altLang="zh-TW"/>
              <a:t>3000Hz</a:t>
            </a:r>
            <a:endParaRPr lang="zh-TW" altLang="en-US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Soybean Oil</c:v>
          </c:tx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Sheet1!$K$13:$K$18</c:f>
              <c:numCache>
                <c:formatCode>General</c:formatCode>
                <c:ptCount val="6"/>
                <c:pt idx="0">
                  <c:v>0.10746721763085398</c:v>
                </c:pt>
                <c:pt idx="1">
                  <c:v>0.2035487603305785</c:v>
                </c:pt>
                <c:pt idx="2">
                  <c:v>0.33080606060606216</c:v>
                </c:pt>
                <c:pt idx="3">
                  <c:v>0.42760440771349945</c:v>
                </c:pt>
                <c:pt idx="4">
                  <c:v>0.6577300275482123</c:v>
                </c:pt>
                <c:pt idx="5">
                  <c:v>0.73400000000000065</c:v>
                </c:pt>
              </c:numCache>
            </c:numRef>
          </c:xVal>
          <c:yVal>
            <c:numRef>
              <c:f>Sheet1!$J$13:$J$18</c:f>
              <c:numCache>
                <c:formatCode>General</c:formatCode>
                <c:ptCount val="6"/>
                <c:pt idx="0">
                  <c:v>0.77919332835402766</c:v>
                </c:pt>
                <c:pt idx="1">
                  <c:v>0.72745892525451661</c:v>
                </c:pt>
                <c:pt idx="2">
                  <c:v>0.64546016076179658</c:v>
                </c:pt>
                <c:pt idx="3">
                  <c:v>0.6594400917642147</c:v>
                </c:pt>
                <c:pt idx="4">
                  <c:v>0.75445683274618514</c:v>
                </c:pt>
                <c:pt idx="5">
                  <c:v>0.80230000000000001</c:v>
                </c:pt>
              </c:numCache>
            </c:numRef>
          </c:yVal>
        </c:ser>
        <c:ser>
          <c:idx val="1"/>
          <c:order val="1"/>
          <c:tx>
            <c:v>Diesel</c:v>
          </c:tx>
          <c:spPr>
            <a:ln w="25400">
              <a:noFill/>
            </a:ln>
          </c:spPr>
          <c:marker>
            <c:spPr>
              <a:ln w="3175"/>
            </c:spPr>
          </c:marker>
          <c:trendline>
            <c:spPr>
              <a:ln w="12700">
                <a:solidFill>
                  <a:srgbClr val="FF0000"/>
                </a:solidFill>
              </a:ln>
            </c:spPr>
            <c:trendlineType val="poly"/>
            <c:order val="2"/>
          </c:trendline>
          <c:xVal>
            <c:numRef>
              <c:f>Sheet1!$K$3:$K$8</c:f>
              <c:numCache>
                <c:formatCode>General</c:formatCode>
                <c:ptCount val="6"/>
                <c:pt idx="0">
                  <c:v>4.9417355371900853E-2</c:v>
                </c:pt>
                <c:pt idx="1">
                  <c:v>0.16788326446280993</c:v>
                </c:pt>
                <c:pt idx="2">
                  <c:v>0.29891528925619842</c:v>
                </c:pt>
                <c:pt idx="3">
                  <c:v>0.46227995867768595</c:v>
                </c:pt>
                <c:pt idx="4">
                  <c:v>0.79595959595959664</c:v>
                </c:pt>
                <c:pt idx="5">
                  <c:v>0.62800275482093659</c:v>
                </c:pt>
              </c:numCache>
            </c:numRef>
          </c:xVal>
          <c:yVal>
            <c:numRef>
              <c:f>Sheet1!$J$3:$J$8</c:f>
              <c:numCache>
                <c:formatCode>General</c:formatCode>
                <c:ptCount val="6"/>
                <c:pt idx="0">
                  <c:v>0.19140961359982542</c:v>
                </c:pt>
                <c:pt idx="1">
                  <c:v>6.8925460079092907E-2</c:v>
                </c:pt>
                <c:pt idx="2">
                  <c:v>8.5722725077102768E-2</c:v>
                </c:pt>
                <c:pt idx="3">
                  <c:v>7.6979645419621989E-2</c:v>
                </c:pt>
                <c:pt idx="4">
                  <c:v>9.3294931911517706E-2</c:v>
                </c:pt>
                <c:pt idx="5">
                  <c:v>8.2212877410217114E-2</c:v>
                </c:pt>
              </c:numCache>
            </c:numRef>
          </c:yVal>
        </c:ser>
        <c:axId val="99645312"/>
        <c:axId val="99655680"/>
      </c:scatterChart>
      <c:valAx>
        <c:axId val="99645312"/>
        <c:scaling>
          <c:orientation val="minMax"/>
          <c:max val="0.8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9655680"/>
        <c:crosses val="autoZero"/>
        <c:crossBetween val="midCat"/>
      </c:valAx>
      <c:valAx>
        <c:axId val="9965568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dirty="0" smtClean="0">
                    <a:latin typeface="Times New Roman" pitchFamily="18" charset="0"/>
                    <a:cs typeface="Times New Roman" pitchFamily="18" charset="0"/>
                  </a:rPr>
                  <a:t>Attenuation</a:t>
                </a:r>
                <a:r>
                  <a:rPr lang="en-US" altLang="zh-TW" sz="1200" baseline="0" dirty="0" smtClean="0">
                    <a:latin typeface="Times New Roman" pitchFamily="18" charset="0"/>
                    <a:cs typeface="Times New Roman" pitchFamily="18" charset="0"/>
                  </a:rPr>
                  <a:t> Coefficient </a:t>
                </a:r>
                <a:r>
                  <a:rPr lang="en-US" altLang="zh-TW" sz="1200" baseline="0" dirty="0">
                    <a:latin typeface="Times New Roman" pitchFamily="18" charset="0"/>
                    <a:cs typeface="Times New Roman" pitchFamily="18" charset="0"/>
                  </a:rPr>
                  <a:t>(1/m)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9645312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/>
            </a:pPr>
            <a:r>
              <a:rPr lang="en-US" altLang="zh-TW"/>
              <a:t>3500Hz</a:t>
            </a:r>
            <a:endParaRPr lang="zh-TW" altLang="en-US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Soybean Oil</c:v>
          </c:tx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Sheet1!$N$13:$N$18</c:f>
              <c:numCache>
                <c:formatCode>General</c:formatCode>
                <c:ptCount val="6"/>
                <c:pt idx="0">
                  <c:v>0.10598457300275486</c:v>
                </c:pt>
                <c:pt idx="1">
                  <c:v>0.2064787878787879</c:v>
                </c:pt>
                <c:pt idx="2">
                  <c:v>0.33357465564738414</c:v>
                </c:pt>
                <c:pt idx="3">
                  <c:v>0.42879669421487743</c:v>
                </c:pt>
                <c:pt idx="4">
                  <c:v>0.65848484848485023</c:v>
                </c:pt>
                <c:pt idx="5">
                  <c:v>0.72430000000000005</c:v>
                </c:pt>
              </c:numCache>
            </c:numRef>
          </c:xVal>
          <c:yVal>
            <c:numRef>
              <c:f>Sheet1!$M$13:$M$18</c:f>
              <c:numCache>
                <c:formatCode>General</c:formatCode>
                <c:ptCount val="6"/>
                <c:pt idx="0">
                  <c:v>0.7365353475011216</c:v>
                </c:pt>
                <c:pt idx="1">
                  <c:v>0.67987972481951076</c:v>
                </c:pt>
                <c:pt idx="2">
                  <c:v>0.4849060184964995</c:v>
                </c:pt>
                <c:pt idx="3">
                  <c:v>0.62110544797945244</c:v>
                </c:pt>
                <c:pt idx="4">
                  <c:v>0.61853205711384862</c:v>
                </c:pt>
                <c:pt idx="5">
                  <c:v>0.70200000000000062</c:v>
                </c:pt>
              </c:numCache>
            </c:numRef>
          </c:yVal>
        </c:ser>
        <c:ser>
          <c:idx val="1"/>
          <c:order val="1"/>
          <c:tx>
            <c:v>Diesel</c:v>
          </c:tx>
          <c:spPr>
            <a:ln w="25400">
              <a:noFill/>
            </a:ln>
          </c:spPr>
          <c:marker>
            <c:spPr>
              <a:ln w="3175"/>
            </c:spPr>
          </c:marker>
          <c:trendline>
            <c:spPr>
              <a:ln w="12700">
                <a:solidFill>
                  <a:srgbClr val="FF0000"/>
                </a:solidFill>
              </a:ln>
            </c:spPr>
            <c:trendlineType val="poly"/>
            <c:order val="2"/>
          </c:trendline>
          <c:xVal>
            <c:numRef>
              <c:f>Sheet1!$N$3:$N$8</c:f>
              <c:numCache>
                <c:formatCode>General</c:formatCode>
                <c:ptCount val="6"/>
                <c:pt idx="0">
                  <c:v>4.7561264381785782E-2</c:v>
                </c:pt>
                <c:pt idx="1">
                  <c:v>0.16675076120052187</c:v>
                </c:pt>
                <c:pt idx="2">
                  <c:v>0.29760778236914726</c:v>
                </c:pt>
                <c:pt idx="3">
                  <c:v>0.46227995867768595</c:v>
                </c:pt>
                <c:pt idx="4">
                  <c:v>0.63470615243342798</c:v>
                </c:pt>
                <c:pt idx="5">
                  <c:v>0.79380165289256366</c:v>
                </c:pt>
              </c:numCache>
            </c:numRef>
          </c:xVal>
          <c:yVal>
            <c:numRef>
              <c:f>Sheet1!$M$3:$M$8</c:f>
              <c:numCache>
                <c:formatCode>General</c:formatCode>
                <c:ptCount val="6"/>
                <c:pt idx="0">
                  <c:v>0.28380042779728243</c:v>
                </c:pt>
                <c:pt idx="1">
                  <c:v>8.8675470155119673E-2</c:v>
                </c:pt>
                <c:pt idx="2">
                  <c:v>8.7397685986485715E-2</c:v>
                </c:pt>
                <c:pt idx="3">
                  <c:v>9.0082699541763317E-2</c:v>
                </c:pt>
                <c:pt idx="4">
                  <c:v>0.15738619429349354</c:v>
                </c:pt>
                <c:pt idx="5">
                  <c:v>0.23226490674175349</c:v>
                </c:pt>
              </c:numCache>
            </c:numRef>
          </c:yVal>
        </c:ser>
        <c:axId val="99725312"/>
        <c:axId val="99727232"/>
      </c:scatterChart>
      <c:valAx>
        <c:axId val="99725312"/>
        <c:scaling>
          <c:orientation val="minMax"/>
          <c:max val="0.8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9727232"/>
        <c:crosses val="autoZero"/>
        <c:crossBetween val="midCat"/>
      </c:valAx>
      <c:valAx>
        <c:axId val="9972723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b="1" i="0" u="none" strike="noStrike" baseline="0" dirty="0" smtClean="0"/>
                  <a:t>Attenuation Coefficient </a:t>
                </a:r>
                <a:r>
                  <a:rPr lang="en-US" altLang="zh-TW" sz="1200" baseline="0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zh-TW" sz="1200" baseline="0" dirty="0">
                    <a:latin typeface="Times New Roman" pitchFamily="18" charset="0"/>
                    <a:cs typeface="Times New Roman" pitchFamily="18" charset="0"/>
                  </a:rPr>
                  <a:t>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9725312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2000Hz</a:t>
            </a:r>
            <a:endParaRPr lang="zh-TW" altLang="en-US" sz="1600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0.19094663167104173"/>
          <c:y val="0.14828376912369221"/>
          <c:w val="0.53549934383202058"/>
          <c:h val="0.54054140589317445"/>
        </c:manualLayout>
      </c:layout>
      <c:scatterChart>
        <c:scatterStyle val="lineMarker"/>
        <c:ser>
          <c:idx val="0"/>
          <c:order val="0"/>
          <c:tx>
            <c:v>Diesel</c:v>
          </c:tx>
          <c:spPr>
            <a:ln w="28575">
              <a:noFill/>
            </a:ln>
          </c:spPr>
          <c:trendline>
            <c:spPr>
              <a:ln w="25400"/>
            </c:spPr>
            <c:trendlineType val="poly"/>
            <c:order val="2"/>
          </c:trendline>
          <c:xVal>
            <c:numRef>
              <c:f>Diesel!$E$3:$E$8</c:f>
              <c:numCache>
                <c:formatCode>General</c:formatCode>
                <c:ptCount val="6"/>
                <c:pt idx="0">
                  <c:v>5.6700000000000014E-2</c:v>
                </c:pt>
                <c:pt idx="1">
                  <c:v>0.11653202479338846</c:v>
                </c:pt>
                <c:pt idx="2">
                  <c:v>0.30948691460055283</c:v>
                </c:pt>
                <c:pt idx="3">
                  <c:v>0.58775206611570252</c:v>
                </c:pt>
                <c:pt idx="4">
                  <c:v>0.64452479338843216</c:v>
                </c:pt>
                <c:pt idx="5">
                  <c:v>0.79380165289256399</c:v>
                </c:pt>
              </c:numCache>
            </c:numRef>
          </c:xVal>
          <c:yVal>
            <c:numRef>
              <c:f>Diesel!$D$3:$D$8</c:f>
              <c:numCache>
                <c:formatCode>General</c:formatCode>
                <c:ptCount val="6"/>
                <c:pt idx="0">
                  <c:v>7.374E-2</c:v>
                </c:pt>
                <c:pt idx="1">
                  <c:v>3.4674815599262492E-2</c:v>
                </c:pt>
                <c:pt idx="2">
                  <c:v>3.8389724933323488E-2</c:v>
                </c:pt>
                <c:pt idx="3">
                  <c:v>4.9985611860857024E-2</c:v>
                </c:pt>
                <c:pt idx="4">
                  <c:v>2.3932408838540437E-2</c:v>
                </c:pt>
                <c:pt idx="5">
                  <c:v>6.7117814535091594E-2</c:v>
                </c:pt>
              </c:numCache>
            </c:numRef>
          </c:yVal>
        </c:ser>
        <c:ser>
          <c:idx val="1"/>
          <c:order val="1"/>
          <c:tx>
            <c:v>Theoretical Values</c:v>
          </c:tx>
          <c:spPr>
            <a:ln w="28575">
              <a:noFill/>
            </a:ln>
          </c:spPr>
          <c:marker>
            <c:symbol val="square"/>
            <c:size val="2"/>
            <c:spPr>
              <a:ln w="3175"/>
            </c:spPr>
          </c:marker>
          <c:xVal>
            <c:numRef>
              <c:f>Diesel!$B$10:$B$108</c:f>
              <c:numCache>
                <c:formatCode>General</c:formatCode>
                <c:ptCount val="99"/>
                <c:pt idx="0">
                  <c:v>0.99</c:v>
                </c:pt>
                <c:pt idx="1">
                  <c:v>0.98</c:v>
                </c:pt>
                <c:pt idx="2">
                  <c:v>0.97000000000000064</c:v>
                </c:pt>
                <c:pt idx="3">
                  <c:v>0.96000000000000063</c:v>
                </c:pt>
                <c:pt idx="4">
                  <c:v>0.95000000000000062</c:v>
                </c:pt>
                <c:pt idx="5">
                  <c:v>0.94000000000000061</c:v>
                </c:pt>
                <c:pt idx="6">
                  <c:v>0.92999999999999994</c:v>
                </c:pt>
                <c:pt idx="7">
                  <c:v>0.91999999999999993</c:v>
                </c:pt>
                <c:pt idx="8">
                  <c:v>0.90999999999999992</c:v>
                </c:pt>
                <c:pt idx="9">
                  <c:v>0.89999999999999991</c:v>
                </c:pt>
                <c:pt idx="10">
                  <c:v>0.8899999999999999</c:v>
                </c:pt>
                <c:pt idx="11">
                  <c:v>0.88</c:v>
                </c:pt>
                <c:pt idx="12">
                  <c:v>0.87000000000000177</c:v>
                </c:pt>
                <c:pt idx="13">
                  <c:v>0.86000000000000065</c:v>
                </c:pt>
                <c:pt idx="14">
                  <c:v>0.85000000000000064</c:v>
                </c:pt>
                <c:pt idx="15">
                  <c:v>0.84000000000000064</c:v>
                </c:pt>
                <c:pt idx="16">
                  <c:v>0.82999999999999985</c:v>
                </c:pt>
                <c:pt idx="17">
                  <c:v>0.81999999999999984</c:v>
                </c:pt>
                <c:pt idx="18">
                  <c:v>0.80999999999999983</c:v>
                </c:pt>
                <c:pt idx="19">
                  <c:v>0.79999999999999982</c:v>
                </c:pt>
                <c:pt idx="20">
                  <c:v>0.78999999999999981</c:v>
                </c:pt>
                <c:pt idx="21">
                  <c:v>0.78</c:v>
                </c:pt>
                <c:pt idx="22">
                  <c:v>0.77000000000000191</c:v>
                </c:pt>
                <c:pt idx="23">
                  <c:v>0.7600000000000019</c:v>
                </c:pt>
                <c:pt idx="24">
                  <c:v>0.75000000000000178</c:v>
                </c:pt>
                <c:pt idx="25">
                  <c:v>0.74000000000000166</c:v>
                </c:pt>
                <c:pt idx="26">
                  <c:v>0.73000000000000065</c:v>
                </c:pt>
                <c:pt idx="27">
                  <c:v>0.71999999999999975</c:v>
                </c:pt>
                <c:pt idx="28">
                  <c:v>0.70999999999999974</c:v>
                </c:pt>
                <c:pt idx="29">
                  <c:v>0.69999999999999973</c:v>
                </c:pt>
                <c:pt idx="30">
                  <c:v>0.68999999999999972</c:v>
                </c:pt>
                <c:pt idx="31">
                  <c:v>0.68</c:v>
                </c:pt>
                <c:pt idx="32">
                  <c:v>0.67000000000000204</c:v>
                </c:pt>
                <c:pt idx="33">
                  <c:v>0.66000000000000203</c:v>
                </c:pt>
                <c:pt idx="34">
                  <c:v>0.65000000000000191</c:v>
                </c:pt>
                <c:pt idx="35">
                  <c:v>0.64000000000000179</c:v>
                </c:pt>
                <c:pt idx="36">
                  <c:v>0.63000000000000178</c:v>
                </c:pt>
                <c:pt idx="37">
                  <c:v>0.62000000000000155</c:v>
                </c:pt>
                <c:pt idx="38">
                  <c:v>0.60999999999999965</c:v>
                </c:pt>
                <c:pt idx="39">
                  <c:v>0.59999999999999953</c:v>
                </c:pt>
                <c:pt idx="40">
                  <c:v>0.58999999999999952</c:v>
                </c:pt>
                <c:pt idx="41">
                  <c:v>0.57999999999999963</c:v>
                </c:pt>
                <c:pt idx="42">
                  <c:v>0.56999999999999962</c:v>
                </c:pt>
                <c:pt idx="43">
                  <c:v>0.55999999999999961</c:v>
                </c:pt>
                <c:pt idx="44">
                  <c:v>0.5499999999999996</c:v>
                </c:pt>
                <c:pt idx="45">
                  <c:v>0.5399999999999997</c:v>
                </c:pt>
                <c:pt idx="46">
                  <c:v>0.52999999999999969</c:v>
                </c:pt>
                <c:pt idx="47">
                  <c:v>0.51999999999999968</c:v>
                </c:pt>
                <c:pt idx="48">
                  <c:v>0.50999999999999968</c:v>
                </c:pt>
                <c:pt idx="49">
                  <c:v>0.5</c:v>
                </c:pt>
                <c:pt idx="50">
                  <c:v>0.49000000000000032</c:v>
                </c:pt>
                <c:pt idx="51">
                  <c:v>0.48000000000000032</c:v>
                </c:pt>
                <c:pt idx="52">
                  <c:v>0.47000000000000008</c:v>
                </c:pt>
                <c:pt idx="53">
                  <c:v>0.46</c:v>
                </c:pt>
                <c:pt idx="54">
                  <c:v>0.45</c:v>
                </c:pt>
                <c:pt idx="55">
                  <c:v>0.44000000000000006</c:v>
                </c:pt>
                <c:pt idx="56">
                  <c:v>0.43000000000000038</c:v>
                </c:pt>
                <c:pt idx="57">
                  <c:v>0.42000000000000032</c:v>
                </c:pt>
                <c:pt idx="58">
                  <c:v>0.41000000000000031</c:v>
                </c:pt>
                <c:pt idx="59">
                  <c:v>0.40000000000000008</c:v>
                </c:pt>
                <c:pt idx="60">
                  <c:v>0.39000000000000085</c:v>
                </c:pt>
                <c:pt idx="61">
                  <c:v>0.38000000000000073</c:v>
                </c:pt>
                <c:pt idx="62">
                  <c:v>0.37000000000000038</c:v>
                </c:pt>
                <c:pt idx="63">
                  <c:v>0.36000000000000032</c:v>
                </c:pt>
                <c:pt idx="64">
                  <c:v>0.35000000000000031</c:v>
                </c:pt>
                <c:pt idx="65">
                  <c:v>0.34</c:v>
                </c:pt>
                <c:pt idx="66">
                  <c:v>0.33000000000000096</c:v>
                </c:pt>
                <c:pt idx="67">
                  <c:v>0.32000000000000073</c:v>
                </c:pt>
                <c:pt idx="68">
                  <c:v>0.31000000000000066</c:v>
                </c:pt>
                <c:pt idx="69">
                  <c:v>0.30000000000000032</c:v>
                </c:pt>
                <c:pt idx="70">
                  <c:v>0.29000000000000031</c:v>
                </c:pt>
                <c:pt idx="71">
                  <c:v>0.28000000000000008</c:v>
                </c:pt>
                <c:pt idx="72">
                  <c:v>0.27</c:v>
                </c:pt>
                <c:pt idx="73">
                  <c:v>0.26</c:v>
                </c:pt>
                <c:pt idx="74">
                  <c:v>0.25</c:v>
                </c:pt>
                <c:pt idx="75">
                  <c:v>0.24000000000000005</c:v>
                </c:pt>
                <c:pt idx="76">
                  <c:v>0.22999999999999998</c:v>
                </c:pt>
                <c:pt idx="77">
                  <c:v>0.22000000000000003</c:v>
                </c:pt>
                <c:pt idx="78">
                  <c:v>0.21000000000000002</c:v>
                </c:pt>
                <c:pt idx="79">
                  <c:v>0.19999999999999996</c:v>
                </c:pt>
                <c:pt idx="80">
                  <c:v>0.19000000000000003</c:v>
                </c:pt>
                <c:pt idx="81">
                  <c:v>0.18000000000000008</c:v>
                </c:pt>
                <c:pt idx="82">
                  <c:v>0.16999999999999993</c:v>
                </c:pt>
                <c:pt idx="83">
                  <c:v>0.16000000000000003</c:v>
                </c:pt>
                <c:pt idx="84">
                  <c:v>0.15000000000000005</c:v>
                </c:pt>
                <c:pt idx="85">
                  <c:v>0.13999999999999987</c:v>
                </c:pt>
                <c:pt idx="86">
                  <c:v>0.12999999999999978</c:v>
                </c:pt>
                <c:pt idx="87">
                  <c:v>0.11999999999999918</c:v>
                </c:pt>
                <c:pt idx="88">
                  <c:v>0.10999999999999924</c:v>
                </c:pt>
                <c:pt idx="89">
                  <c:v>9.9999999999999784E-2</c:v>
                </c:pt>
                <c:pt idx="90">
                  <c:v>8.9999999999999775E-2</c:v>
                </c:pt>
                <c:pt idx="91">
                  <c:v>7.9999999999999502E-2</c:v>
                </c:pt>
                <c:pt idx="92">
                  <c:v>6.9999999999999424E-2</c:v>
                </c:pt>
                <c:pt idx="93">
                  <c:v>5.9999999999999491E-2</c:v>
                </c:pt>
                <c:pt idx="94">
                  <c:v>4.9999999999999434E-2</c:v>
                </c:pt>
                <c:pt idx="95">
                  <c:v>3.9999999999999251E-2</c:v>
                </c:pt>
                <c:pt idx="96">
                  <c:v>2.9999999999999249E-2</c:v>
                </c:pt>
                <c:pt idx="97">
                  <c:v>1.9999999999999251E-2</c:v>
                </c:pt>
                <c:pt idx="98">
                  <c:v>9.9999999999993081E-3</c:v>
                </c:pt>
              </c:numCache>
            </c:numRef>
          </c:xVal>
          <c:yVal>
            <c:numRef>
              <c:f>Diesel!$D$10:$D$108</c:f>
              <c:numCache>
                <c:formatCode>General</c:formatCode>
                <c:ptCount val="99"/>
                <c:pt idx="0">
                  <c:v>8.5781138846805188E-2</c:v>
                </c:pt>
                <c:pt idx="1">
                  <c:v>7.1688923338408733E-2</c:v>
                </c:pt>
                <c:pt idx="2">
                  <c:v>6.19111781466061E-2</c:v>
                </c:pt>
                <c:pt idx="3">
                  <c:v>5.4351021414043146E-2</c:v>
                </c:pt>
                <c:pt idx="4">
                  <c:v>4.8203871905829802E-2</c:v>
                </c:pt>
                <c:pt idx="5">
                  <c:v>4.3058243182802075E-2</c:v>
                </c:pt>
                <c:pt idx="6">
                  <c:v>3.8669844549953952E-2</c:v>
                </c:pt>
                <c:pt idx="7">
                  <c:v>3.4879483317842498E-2</c:v>
                </c:pt>
                <c:pt idx="8">
                  <c:v>3.157655751094441E-2</c:v>
                </c:pt>
                <c:pt idx="9">
                  <c:v>2.8680531456540401E-2</c:v>
                </c:pt>
                <c:pt idx="10">
                  <c:v>2.6130621515603199E-2</c:v>
                </c:pt>
                <c:pt idx="11">
                  <c:v>2.3879631384982489E-2</c:v>
                </c:pt>
                <c:pt idx="12">
                  <c:v>2.1890066423022096E-2</c:v>
                </c:pt>
                <c:pt idx="13">
                  <c:v>2.0131568126762801E-2</c:v>
                </c:pt>
                <c:pt idx="14">
                  <c:v>1.85791608026704E-2</c:v>
                </c:pt>
                <c:pt idx="15">
                  <c:v>1.7212017995971302E-2</c:v>
                </c:pt>
                <c:pt idx="16">
                  <c:v>1.6012565946664063E-2</c:v>
                </c:pt>
                <c:pt idx="17">
                  <c:v>1.49658261747194E-2</c:v>
                </c:pt>
                <c:pt idx="18">
                  <c:v>1.4058915758570096E-2</c:v>
                </c:pt>
                <c:pt idx="19">
                  <c:v>1.3280666208552344E-2</c:v>
                </c:pt>
                <c:pt idx="20">
                  <c:v>1.2621326808927321E-2</c:v>
                </c:pt>
                <c:pt idx="21">
                  <c:v>1.20723297070741E-2</c:v>
                </c:pt>
                <c:pt idx="22">
                  <c:v>1.1626103353275644E-2</c:v>
                </c:pt>
                <c:pt idx="23">
                  <c:v>1.1275921580205401E-2</c:v>
                </c:pt>
                <c:pt idx="24">
                  <c:v>1.1015780172480399E-2</c:v>
                </c:pt>
                <c:pt idx="25">
                  <c:v>1.0840296150754098E-2</c:v>
                </c:pt>
                <c:pt idx="26">
                  <c:v>1.0744623523583401E-2</c:v>
                </c:pt>
                <c:pt idx="27">
                  <c:v>1.0724383453835603E-2</c:v>
                </c:pt>
                <c:pt idx="28">
                  <c:v>1.07756048495228E-2</c:v>
                </c:pt>
                <c:pt idx="29">
                  <c:v>1.0894674608310166E-2</c:v>
                </c:pt>
                <c:pt idx="30">
                  <c:v>1.10782954582052E-2</c:v>
                </c:pt>
                <c:pt idx="31">
                  <c:v>1.1323448342005172E-2</c:v>
                </c:pt>
                <c:pt idx="32">
                  <c:v>1.1627361805650403E-2</c:v>
                </c:pt>
                <c:pt idx="33">
                  <c:v>1.1987484659089368E-2</c:v>
                </c:pt>
                <c:pt idx="34">
                  <c:v>1.24014621102138E-2</c:v>
                </c:pt>
                <c:pt idx="35">
                  <c:v>1.2867114903526799E-2</c:v>
                </c:pt>
                <c:pt idx="36">
                  <c:v>1.3382421600145073E-2</c:v>
                </c:pt>
                <c:pt idx="37">
                  <c:v>1.3945502141121007E-2</c:v>
                </c:pt>
                <c:pt idx="38">
                  <c:v>1.4554604154105699E-2</c:v>
                </c:pt>
                <c:pt idx="39">
                  <c:v>1.5208089936128901E-2</c:v>
                </c:pt>
                <c:pt idx="40">
                  <c:v>1.5904425763229663E-2</c:v>
                </c:pt>
                <c:pt idx="41">
                  <c:v>1.6642171750910702E-2</c:v>
                </c:pt>
                <c:pt idx="42">
                  <c:v>1.7419972981917699E-2</c:v>
                </c:pt>
                <c:pt idx="43">
                  <c:v>1.8236551576453101E-2</c:v>
                </c:pt>
                <c:pt idx="44">
                  <c:v>1.9090699499094203E-2</c:v>
                </c:pt>
                <c:pt idx="45">
                  <c:v>1.998127223209047E-2</c:v>
                </c:pt>
                <c:pt idx="46">
                  <c:v>2.0907183008407201E-2</c:v>
                </c:pt>
                <c:pt idx="47">
                  <c:v>2.1867397274915153E-2</c:v>
                </c:pt>
                <c:pt idx="48">
                  <c:v>2.2860928254499202E-2</c:v>
                </c:pt>
                <c:pt idx="49">
                  <c:v>2.3886832643124495E-2</c:v>
                </c:pt>
                <c:pt idx="50">
                  <c:v>2.4944206582868611E-2</c:v>
                </c:pt>
                <c:pt idx="51">
                  <c:v>2.6032182068712093E-2</c:v>
                </c:pt>
                <c:pt idx="52">
                  <c:v>2.7149924096867901E-2</c:v>
                </c:pt>
                <c:pt idx="53">
                  <c:v>2.82966274892676E-2</c:v>
                </c:pt>
                <c:pt idx="54">
                  <c:v>2.9471514102200606E-2</c:v>
                </c:pt>
                <c:pt idx="55">
                  <c:v>3.0673830948376453E-2</c:v>
                </c:pt>
                <c:pt idx="56">
                  <c:v>3.190284752340846E-2</c:v>
                </c:pt>
                <c:pt idx="57">
                  <c:v>3.3157854249118178E-2</c:v>
                </c:pt>
                <c:pt idx="58">
                  <c:v>3.4438160419048916E-2</c:v>
                </c:pt>
                <c:pt idx="59">
                  <c:v>3.5743092753974526E-2</c:v>
                </c:pt>
                <c:pt idx="60">
                  <c:v>3.7071993871834491E-2</c:v>
                </c:pt>
                <c:pt idx="61">
                  <c:v>3.8424221225870997E-2</c:v>
                </c:pt>
                <c:pt idx="62">
                  <c:v>3.9799145782911528E-2</c:v>
                </c:pt>
                <c:pt idx="63">
                  <c:v>4.1196151109066104E-2</c:v>
                </c:pt>
                <c:pt idx="64">
                  <c:v>4.2614632475599303E-2</c:v>
                </c:pt>
                <c:pt idx="65">
                  <c:v>4.405399620033694E-2</c:v>
                </c:pt>
                <c:pt idx="66">
                  <c:v>4.5513658903985503E-2</c:v>
                </c:pt>
                <c:pt idx="67">
                  <c:v>4.69930471259975E-2</c:v>
                </c:pt>
                <c:pt idx="68">
                  <c:v>4.8491596825386896E-2</c:v>
                </c:pt>
                <c:pt idx="69">
                  <c:v>5.0008753088363798E-2</c:v>
                </c:pt>
                <c:pt idx="70">
                  <c:v>5.1543970048232197E-2</c:v>
                </c:pt>
                <c:pt idx="71">
                  <c:v>5.3096710651828305E-2</c:v>
                </c:pt>
                <c:pt idx="72">
                  <c:v>5.4666446738075324E-2</c:v>
                </c:pt>
                <c:pt idx="73">
                  <c:v>5.6252659153775704E-2</c:v>
                </c:pt>
                <c:pt idx="74">
                  <c:v>5.7854838016105803E-2</c:v>
                </c:pt>
                <c:pt idx="75">
                  <c:v>5.9472482938512136E-2</c:v>
                </c:pt>
                <c:pt idx="76">
                  <c:v>6.1105103589459905E-2</c:v>
                </c:pt>
                <c:pt idx="77">
                  <c:v>6.2752220178050114E-2</c:v>
                </c:pt>
                <c:pt idx="78">
                  <c:v>6.4413364104657422E-2</c:v>
                </c:pt>
                <c:pt idx="79">
                  <c:v>6.6088078874977793E-2</c:v>
                </c:pt>
                <c:pt idx="80">
                  <c:v>6.7775921009400372E-2</c:v>
                </c:pt>
                <c:pt idx="81">
                  <c:v>6.9476461130899766E-2</c:v>
                </c:pt>
                <c:pt idx="82">
                  <c:v>7.1189285281335293E-2</c:v>
                </c:pt>
                <c:pt idx="83">
                  <c:v>7.2913996404494114E-2</c:v>
                </c:pt>
                <c:pt idx="84">
                  <c:v>7.4650216065725403E-2</c:v>
                </c:pt>
                <c:pt idx="85">
                  <c:v>7.639758640863395E-2</c:v>
                </c:pt>
                <c:pt idx="86">
                  <c:v>7.8155772433444501E-2</c:v>
                </c:pt>
                <c:pt idx="87">
                  <c:v>7.9924464638826825E-2</c:v>
                </c:pt>
                <c:pt idx="88">
                  <c:v>8.1703382106891848E-2</c:v>
                </c:pt>
                <c:pt idx="89">
                  <c:v>8.3492276112456548E-2</c:v>
                </c:pt>
                <c:pt idx="90">
                  <c:v>8.5290934450472297E-2</c:v>
                </c:pt>
                <c:pt idx="91">
                  <c:v>8.7099186596770281E-2</c:v>
                </c:pt>
                <c:pt idx="92">
                  <c:v>8.8916910018448397E-2</c:v>
                </c:pt>
                <c:pt idx="93">
                  <c:v>9.0744037908187303E-2</c:v>
                </c:pt>
                <c:pt idx="94">
                  <c:v>9.2580568733670932E-2</c:v>
                </c:pt>
                <c:pt idx="95">
                  <c:v>9.4426577592878355E-2</c:v>
                </c:pt>
                <c:pt idx="96">
                  <c:v>9.6282227158803982E-2</c:v>
                </c:pt>
                <c:pt idx="97">
                  <c:v>9.8147761218445595E-2</c:v>
                </c:pt>
                <c:pt idx="98">
                  <c:v>0.10002332194009322</c:v>
                </c:pt>
              </c:numCache>
            </c:numRef>
          </c:yVal>
        </c:ser>
        <c:axId val="87699456"/>
        <c:axId val="87701376"/>
      </c:scatterChart>
      <c:valAx>
        <c:axId val="87699456"/>
        <c:scaling>
          <c:orientation val="minMax"/>
          <c:max val="1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</a:t>
                </a:r>
                <a:r>
                  <a:rPr lang="en-US" altLang="zh-TW" sz="1200" baseline="0">
                    <a:latin typeface="Times New Roman" pitchFamily="18" charset="0"/>
                    <a:cs typeface="Times New Roman" pitchFamily="18" charset="0"/>
                  </a:rPr>
                  <a:t> 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crossAx val="87701376"/>
        <c:crosses val="autoZero"/>
        <c:crossBetween val="midCat"/>
        <c:majorUnit val="0.2"/>
      </c:valAx>
      <c:valAx>
        <c:axId val="87701376"/>
        <c:scaling>
          <c:orientation val="minMax"/>
          <c:max val="0.5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dirty="0">
                    <a:latin typeface="Times New Roman" pitchFamily="18" charset="0"/>
                    <a:cs typeface="Times New Roman" pitchFamily="18" charset="0"/>
                  </a:rPr>
                  <a:t>Attenuation </a:t>
                </a:r>
                <a:r>
                  <a:rPr lang="en-US" altLang="zh-TW" sz="1200" b="1" i="0" u="none" strike="noStrike" baseline="0" dirty="0" smtClean="0"/>
                  <a:t>Coefficient</a:t>
                </a:r>
                <a:r>
                  <a:rPr lang="en-US" altLang="zh-TW" sz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200" dirty="0">
                    <a:latin typeface="Times New Roman" pitchFamily="18" charset="0"/>
                    <a:cs typeface="Times New Roman" pitchFamily="18" charset="0"/>
                  </a:rPr>
                  <a:t>(1/m)  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crossAx val="87699456"/>
        <c:crosses val="autoZero"/>
        <c:crossBetween val="midCat"/>
        <c:minorUnit val="0.1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1880212092657894"/>
          <c:y val="0.1729113431840911"/>
          <c:w val="0.30736079696675878"/>
          <c:h val="0.19733799419112197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zh-TW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2500Hz</a:t>
            </a:r>
            <a:endParaRPr lang="zh-TW" altLang="en-US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1526377952755938"/>
          <c:y val="5.0925925925925923E-2"/>
        </c:manualLayout>
      </c:layout>
    </c:title>
    <c:plotArea>
      <c:layout>
        <c:manualLayout>
          <c:layoutTarget val="inner"/>
          <c:xMode val="edge"/>
          <c:yMode val="edge"/>
          <c:x val="0.16891907261592362"/>
          <c:y val="0.15649314668999798"/>
          <c:w val="0.52141579177602537"/>
          <c:h val="0.58757691746864948"/>
        </c:manualLayout>
      </c:layout>
      <c:scatterChart>
        <c:scatterStyle val="lineMarker"/>
        <c:ser>
          <c:idx val="0"/>
          <c:order val="0"/>
          <c:tx>
            <c:v>Diesel</c:v>
          </c:tx>
          <c:spPr>
            <a:ln w="28575">
              <a:noFill/>
            </a:ln>
          </c:spPr>
          <c:trendline>
            <c:spPr>
              <a:ln w="25400"/>
            </c:spPr>
            <c:trendlineType val="poly"/>
            <c:order val="2"/>
          </c:trendline>
          <c:xVal>
            <c:numRef>
              <c:f>Diesel!$H$3:$H$8</c:f>
              <c:numCache>
                <c:formatCode>General</c:formatCode>
                <c:ptCount val="6"/>
                <c:pt idx="0">
                  <c:v>4.9511019283746786E-2</c:v>
                </c:pt>
                <c:pt idx="1">
                  <c:v>0.17324414600550991</c:v>
                </c:pt>
                <c:pt idx="2">
                  <c:v>0.29607334710743832</c:v>
                </c:pt>
                <c:pt idx="3">
                  <c:v>0.46588842975206846</c:v>
                </c:pt>
                <c:pt idx="4">
                  <c:v>0.6323939579449227</c:v>
                </c:pt>
                <c:pt idx="5">
                  <c:v>0.79595959595959664</c:v>
                </c:pt>
              </c:numCache>
            </c:numRef>
          </c:xVal>
          <c:yVal>
            <c:numRef>
              <c:f>Diesel!$G$3:$G$8</c:f>
              <c:numCache>
                <c:formatCode>General</c:formatCode>
                <c:ptCount val="6"/>
                <c:pt idx="0">
                  <c:v>0.16408324761051787</c:v>
                </c:pt>
                <c:pt idx="1">
                  <c:v>5.9490643627737677E-2</c:v>
                </c:pt>
                <c:pt idx="2">
                  <c:v>7.78980422972185E-2</c:v>
                </c:pt>
                <c:pt idx="3">
                  <c:v>8.4055359843310265E-2</c:v>
                </c:pt>
                <c:pt idx="4">
                  <c:v>5.9075908060740062E-2</c:v>
                </c:pt>
                <c:pt idx="5">
                  <c:v>9.1543635347210717E-2</c:v>
                </c:pt>
              </c:numCache>
            </c:numRef>
          </c:yVal>
        </c:ser>
        <c:ser>
          <c:idx val="1"/>
          <c:order val="1"/>
          <c:tx>
            <c:v>Theoretical Values</c:v>
          </c:tx>
          <c:spPr>
            <a:ln w="28575">
              <a:noFill/>
            </a:ln>
          </c:spPr>
          <c:marker>
            <c:symbol val="square"/>
            <c:size val="2"/>
            <c:spPr>
              <a:ln w="3175"/>
            </c:spPr>
          </c:marker>
          <c:xVal>
            <c:numRef>
              <c:f>Diesel!$B$10:$B$108</c:f>
              <c:numCache>
                <c:formatCode>General</c:formatCode>
                <c:ptCount val="99"/>
                <c:pt idx="0">
                  <c:v>0.99</c:v>
                </c:pt>
                <c:pt idx="1">
                  <c:v>0.98</c:v>
                </c:pt>
                <c:pt idx="2">
                  <c:v>0.97000000000000064</c:v>
                </c:pt>
                <c:pt idx="3">
                  <c:v>0.96000000000000063</c:v>
                </c:pt>
                <c:pt idx="4">
                  <c:v>0.95000000000000062</c:v>
                </c:pt>
                <c:pt idx="5">
                  <c:v>0.94000000000000061</c:v>
                </c:pt>
                <c:pt idx="6">
                  <c:v>0.92999999999999994</c:v>
                </c:pt>
                <c:pt idx="7">
                  <c:v>0.91999999999999993</c:v>
                </c:pt>
                <c:pt idx="8">
                  <c:v>0.90999999999999992</c:v>
                </c:pt>
                <c:pt idx="9">
                  <c:v>0.89999999999999991</c:v>
                </c:pt>
                <c:pt idx="10">
                  <c:v>0.8899999999999999</c:v>
                </c:pt>
                <c:pt idx="11">
                  <c:v>0.88</c:v>
                </c:pt>
                <c:pt idx="12">
                  <c:v>0.87000000000000177</c:v>
                </c:pt>
                <c:pt idx="13">
                  <c:v>0.86000000000000065</c:v>
                </c:pt>
                <c:pt idx="14">
                  <c:v>0.85000000000000064</c:v>
                </c:pt>
                <c:pt idx="15">
                  <c:v>0.84000000000000064</c:v>
                </c:pt>
                <c:pt idx="16">
                  <c:v>0.82999999999999985</c:v>
                </c:pt>
                <c:pt idx="17">
                  <c:v>0.81999999999999984</c:v>
                </c:pt>
                <c:pt idx="18">
                  <c:v>0.80999999999999983</c:v>
                </c:pt>
                <c:pt idx="19">
                  <c:v>0.79999999999999982</c:v>
                </c:pt>
                <c:pt idx="20">
                  <c:v>0.78999999999999981</c:v>
                </c:pt>
                <c:pt idx="21">
                  <c:v>0.78</c:v>
                </c:pt>
                <c:pt idx="22">
                  <c:v>0.77000000000000191</c:v>
                </c:pt>
                <c:pt idx="23">
                  <c:v>0.7600000000000019</c:v>
                </c:pt>
                <c:pt idx="24">
                  <c:v>0.75000000000000178</c:v>
                </c:pt>
                <c:pt idx="25">
                  <c:v>0.74000000000000166</c:v>
                </c:pt>
                <c:pt idx="26">
                  <c:v>0.73000000000000065</c:v>
                </c:pt>
                <c:pt idx="27">
                  <c:v>0.71999999999999975</c:v>
                </c:pt>
                <c:pt idx="28">
                  <c:v>0.70999999999999974</c:v>
                </c:pt>
                <c:pt idx="29">
                  <c:v>0.69999999999999973</c:v>
                </c:pt>
                <c:pt idx="30">
                  <c:v>0.68999999999999972</c:v>
                </c:pt>
                <c:pt idx="31">
                  <c:v>0.68</c:v>
                </c:pt>
                <c:pt idx="32">
                  <c:v>0.67000000000000204</c:v>
                </c:pt>
                <c:pt idx="33">
                  <c:v>0.66000000000000203</c:v>
                </c:pt>
                <c:pt idx="34">
                  <c:v>0.65000000000000191</c:v>
                </c:pt>
                <c:pt idx="35">
                  <c:v>0.64000000000000179</c:v>
                </c:pt>
                <c:pt idx="36">
                  <c:v>0.63000000000000178</c:v>
                </c:pt>
                <c:pt idx="37">
                  <c:v>0.62000000000000155</c:v>
                </c:pt>
                <c:pt idx="38">
                  <c:v>0.60999999999999965</c:v>
                </c:pt>
                <c:pt idx="39">
                  <c:v>0.59999999999999953</c:v>
                </c:pt>
                <c:pt idx="40">
                  <c:v>0.58999999999999952</c:v>
                </c:pt>
                <c:pt idx="41">
                  <c:v>0.57999999999999963</c:v>
                </c:pt>
                <c:pt idx="42">
                  <c:v>0.56999999999999962</c:v>
                </c:pt>
                <c:pt idx="43">
                  <c:v>0.55999999999999961</c:v>
                </c:pt>
                <c:pt idx="44">
                  <c:v>0.5499999999999996</c:v>
                </c:pt>
                <c:pt idx="45">
                  <c:v>0.5399999999999997</c:v>
                </c:pt>
                <c:pt idx="46">
                  <c:v>0.52999999999999969</c:v>
                </c:pt>
                <c:pt idx="47">
                  <c:v>0.51999999999999968</c:v>
                </c:pt>
                <c:pt idx="48">
                  <c:v>0.50999999999999968</c:v>
                </c:pt>
                <c:pt idx="49">
                  <c:v>0.5</c:v>
                </c:pt>
                <c:pt idx="50">
                  <c:v>0.49000000000000032</c:v>
                </c:pt>
                <c:pt idx="51">
                  <c:v>0.48000000000000032</c:v>
                </c:pt>
                <c:pt idx="52">
                  <c:v>0.47000000000000008</c:v>
                </c:pt>
                <c:pt idx="53">
                  <c:v>0.46</c:v>
                </c:pt>
                <c:pt idx="54">
                  <c:v>0.45</c:v>
                </c:pt>
                <c:pt idx="55">
                  <c:v>0.44000000000000006</c:v>
                </c:pt>
                <c:pt idx="56">
                  <c:v>0.43000000000000038</c:v>
                </c:pt>
                <c:pt idx="57">
                  <c:v>0.42000000000000032</c:v>
                </c:pt>
                <c:pt idx="58">
                  <c:v>0.41000000000000031</c:v>
                </c:pt>
                <c:pt idx="59">
                  <c:v>0.40000000000000008</c:v>
                </c:pt>
                <c:pt idx="60">
                  <c:v>0.39000000000000085</c:v>
                </c:pt>
                <c:pt idx="61">
                  <c:v>0.38000000000000073</c:v>
                </c:pt>
                <c:pt idx="62">
                  <c:v>0.37000000000000038</c:v>
                </c:pt>
                <c:pt idx="63">
                  <c:v>0.36000000000000032</c:v>
                </c:pt>
                <c:pt idx="64">
                  <c:v>0.35000000000000031</c:v>
                </c:pt>
                <c:pt idx="65">
                  <c:v>0.34</c:v>
                </c:pt>
                <c:pt idx="66">
                  <c:v>0.33000000000000096</c:v>
                </c:pt>
                <c:pt idx="67">
                  <c:v>0.32000000000000073</c:v>
                </c:pt>
                <c:pt idx="68">
                  <c:v>0.31000000000000066</c:v>
                </c:pt>
                <c:pt idx="69">
                  <c:v>0.30000000000000032</c:v>
                </c:pt>
                <c:pt idx="70">
                  <c:v>0.29000000000000031</c:v>
                </c:pt>
                <c:pt idx="71">
                  <c:v>0.28000000000000008</c:v>
                </c:pt>
                <c:pt idx="72">
                  <c:v>0.27</c:v>
                </c:pt>
                <c:pt idx="73">
                  <c:v>0.26</c:v>
                </c:pt>
                <c:pt idx="74">
                  <c:v>0.25</c:v>
                </c:pt>
                <c:pt idx="75">
                  <c:v>0.24000000000000005</c:v>
                </c:pt>
                <c:pt idx="76">
                  <c:v>0.22999999999999998</c:v>
                </c:pt>
                <c:pt idx="77">
                  <c:v>0.22000000000000003</c:v>
                </c:pt>
                <c:pt idx="78">
                  <c:v>0.21000000000000002</c:v>
                </c:pt>
                <c:pt idx="79">
                  <c:v>0.19999999999999996</c:v>
                </c:pt>
                <c:pt idx="80">
                  <c:v>0.19000000000000003</c:v>
                </c:pt>
                <c:pt idx="81">
                  <c:v>0.18000000000000008</c:v>
                </c:pt>
                <c:pt idx="82">
                  <c:v>0.16999999999999993</c:v>
                </c:pt>
                <c:pt idx="83">
                  <c:v>0.16000000000000003</c:v>
                </c:pt>
                <c:pt idx="84">
                  <c:v>0.15000000000000005</c:v>
                </c:pt>
                <c:pt idx="85">
                  <c:v>0.13999999999999987</c:v>
                </c:pt>
                <c:pt idx="86">
                  <c:v>0.12999999999999978</c:v>
                </c:pt>
                <c:pt idx="87">
                  <c:v>0.11999999999999918</c:v>
                </c:pt>
                <c:pt idx="88">
                  <c:v>0.10999999999999924</c:v>
                </c:pt>
                <c:pt idx="89">
                  <c:v>9.9999999999999784E-2</c:v>
                </c:pt>
                <c:pt idx="90">
                  <c:v>8.9999999999999775E-2</c:v>
                </c:pt>
                <c:pt idx="91">
                  <c:v>7.9999999999999502E-2</c:v>
                </c:pt>
                <c:pt idx="92">
                  <c:v>6.9999999999999424E-2</c:v>
                </c:pt>
                <c:pt idx="93">
                  <c:v>5.9999999999999491E-2</c:v>
                </c:pt>
                <c:pt idx="94">
                  <c:v>4.9999999999999434E-2</c:v>
                </c:pt>
                <c:pt idx="95">
                  <c:v>3.9999999999999251E-2</c:v>
                </c:pt>
                <c:pt idx="96">
                  <c:v>2.9999999999999249E-2</c:v>
                </c:pt>
                <c:pt idx="97">
                  <c:v>1.9999999999999251E-2</c:v>
                </c:pt>
                <c:pt idx="98">
                  <c:v>9.9999999999993081E-3</c:v>
                </c:pt>
              </c:numCache>
            </c:numRef>
          </c:xVal>
          <c:yVal>
            <c:numRef>
              <c:f>Diesel!$G$10:$G$108</c:f>
              <c:numCache>
                <c:formatCode>General</c:formatCode>
                <c:ptCount val="99"/>
                <c:pt idx="0">
                  <c:v>0.130378393388211</c:v>
                </c:pt>
                <c:pt idx="1">
                  <c:v>0.10990005298811552</c:v>
                </c:pt>
                <c:pt idx="2">
                  <c:v>9.5381567409950199E-2</c:v>
                </c:pt>
                <c:pt idx="3">
                  <c:v>8.40099336699653E-2</c:v>
                </c:pt>
                <c:pt idx="4">
                  <c:v>7.4682760376621513E-2</c:v>
                </c:pt>
                <c:pt idx="5">
                  <c:v>6.6826330850960833E-2</c:v>
                </c:pt>
                <c:pt idx="6">
                  <c:v>6.0094901726774813E-2</c:v>
                </c:pt>
                <c:pt idx="7">
                  <c:v>5.4260220532683534E-2</c:v>
                </c:pt>
                <c:pt idx="8">
                  <c:v>4.9161899313447999E-2</c:v>
                </c:pt>
                <c:pt idx="9">
                  <c:v>4.4681991404644433E-2</c:v>
                </c:pt>
                <c:pt idx="10">
                  <c:v>4.0730707577182799E-2</c:v>
                </c:pt>
                <c:pt idx="11">
                  <c:v>3.7237803619973781E-2</c:v>
                </c:pt>
                <c:pt idx="12">
                  <c:v>3.41471073565974E-2</c:v>
                </c:pt>
                <c:pt idx="13">
                  <c:v>3.1412876816178499E-2</c:v>
                </c:pt>
                <c:pt idx="14">
                  <c:v>2.8997292113021399E-2</c:v>
                </c:pt>
                <c:pt idx="15">
                  <c:v>2.68686789324592E-2</c:v>
                </c:pt>
                <c:pt idx="16">
                  <c:v>2.5000208191821985E-2</c:v>
                </c:pt>
                <c:pt idx="17">
                  <c:v>2.3368937279893202E-2</c:v>
                </c:pt>
                <c:pt idx="18">
                  <c:v>2.1955076062401602E-2</c:v>
                </c:pt>
                <c:pt idx="19">
                  <c:v>2.0741424762852668E-2</c:v>
                </c:pt>
                <c:pt idx="20">
                  <c:v>1.9712933962049199E-2</c:v>
                </c:pt>
                <c:pt idx="21">
                  <c:v>1.8856354133324101E-2</c:v>
                </c:pt>
                <c:pt idx="22">
                  <c:v>1.8159956663446501E-2</c:v>
                </c:pt>
                <c:pt idx="23">
                  <c:v>1.76133067542057E-2</c:v>
                </c:pt>
                <c:pt idx="24">
                  <c:v>1.7207077396382567E-2</c:v>
                </c:pt>
                <c:pt idx="25">
                  <c:v>1.6932896546342301E-2</c:v>
                </c:pt>
                <c:pt idx="26">
                  <c:v>1.6783219459789805E-2</c:v>
                </c:pt>
                <c:pt idx="27">
                  <c:v>1.6751222083701899E-2</c:v>
                </c:pt>
                <c:pt idx="28">
                  <c:v>1.6830710401126402E-2</c:v>
                </c:pt>
                <c:pt idx="29">
                  <c:v>1.7016044258781199E-2</c:v>
                </c:pt>
                <c:pt idx="30">
                  <c:v>1.7302072514387163E-2</c:v>
                </c:pt>
                <c:pt idx="31">
                  <c:v>1.7684075420959903E-2</c:v>
                </c:pt>
                <c:pt idx="32">
                  <c:v>1.8157717370943696E-2</c:v>
                </c:pt>
                <c:pt idx="33">
                  <c:v>1.8719004755916001E-2</c:v>
                </c:pt>
                <c:pt idx="34">
                  <c:v>1.9364248965278202E-2</c:v>
                </c:pt>
                <c:pt idx="35">
                  <c:v>2.0090034381263201E-2</c:v>
                </c:pt>
                <c:pt idx="36">
                  <c:v>2.0893190694728801E-2</c:v>
                </c:pt>
                <c:pt idx="37">
                  <c:v>2.1770767775232899E-2</c:v>
                </c:pt>
                <c:pt idx="38">
                  <c:v>2.27200140074903E-2</c:v>
                </c:pt>
                <c:pt idx="39">
                  <c:v>2.3738356536569402E-2</c:v>
                </c:pt>
                <c:pt idx="40">
                  <c:v>2.4823384303721701E-2</c:v>
                </c:pt>
                <c:pt idx="41">
                  <c:v>2.5972832749726619E-2</c:v>
                </c:pt>
                <c:pt idx="42">
                  <c:v>2.7184569576734742E-2</c:v>
                </c:pt>
                <c:pt idx="43">
                  <c:v>2.8456582708044E-2</c:v>
                </c:pt>
                <c:pt idx="44">
                  <c:v>2.9786969219458288E-2</c:v>
                </c:pt>
                <c:pt idx="45">
                  <c:v>3.1173925235275891E-2</c:v>
                </c:pt>
                <c:pt idx="46">
                  <c:v>3.261573717331806E-2</c:v>
                </c:pt>
                <c:pt idx="47">
                  <c:v>3.4110773204777102E-2</c:v>
                </c:pt>
                <c:pt idx="48">
                  <c:v>3.5657476254620152E-2</c:v>
                </c:pt>
                <c:pt idx="49">
                  <c:v>3.7254357301072002E-2</c:v>
                </c:pt>
                <c:pt idx="50">
                  <c:v>3.8899989296005202E-2</c:v>
                </c:pt>
                <c:pt idx="51">
                  <c:v>4.0593001550701946E-2</c:v>
                </c:pt>
                <c:pt idx="52">
                  <c:v>4.2332075223584432E-2</c:v>
                </c:pt>
                <c:pt idx="53">
                  <c:v>4.4115938526627513E-2</c:v>
                </c:pt>
                <c:pt idx="54">
                  <c:v>4.5943362383839767E-2</c:v>
                </c:pt>
                <c:pt idx="55">
                  <c:v>4.7813157490758623E-2</c:v>
                </c:pt>
                <c:pt idx="56">
                  <c:v>4.9724170223709313E-2</c:v>
                </c:pt>
                <c:pt idx="57">
                  <c:v>5.1675280254761299E-2</c:v>
                </c:pt>
                <c:pt idx="58">
                  <c:v>5.3665397408711304E-2</c:v>
                </c:pt>
                <c:pt idx="59">
                  <c:v>5.5693459266058801E-2</c:v>
                </c:pt>
                <c:pt idx="60">
                  <c:v>5.7758429062384722E-2</c:v>
                </c:pt>
                <c:pt idx="61">
                  <c:v>5.9859293835094612E-2</c:v>
                </c:pt>
                <c:pt idx="62">
                  <c:v>6.1995062551812301E-2</c:v>
                </c:pt>
                <c:pt idx="63">
                  <c:v>6.4164764566604096E-2</c:v>
                </c:pt>
                <c:pt idx="64">
                  <c:v>6.6367448343948823E-2</c:v>
                </c:pt>
                <c:pt idx="65">
                  <c:v>6.86021803844859E-2</c:v>
                </c:pt>
                <c:pt idx="66">
                  <c:v>7.0868044096732599E-2</c:v>
                </c:pt>
                <c:pt idx="67">
                  <c:v>7.3164139229574099E-2</c:v>
                </c:pt>
                <c:pt idx="68">
                  <c:v>7.5489581047912521E-2</c:v>
                </c:pt>
                <c:pt idx="69">
                  <c:v>7.784349989640163E-2</c:v>
                </c:pt>
                <c:pt idx="70">
                  <c:v>8.0225041080878745E-2</c:v>
                </c:pt>
                <c:pt idx="71">
                  <c:v>8.2633364519233268E-2</c:v>
                </c:pt>
                <c:pt idx="72">
                  <c:v>8.5067644766177064E-2</c:v>
                </c:pt>
                <c:pt idx="73">
                  <c:v>8.7527071295914527E-2</c:v>
                </c:pt>
                <c:pt idx="74">
                  <c:v>9.0010848751234843E-2</c:v>
                </c:pt>
                <c:pt idx="75">
                  <c:v>9.2518197413921519E-2</c:v>
                </c:pt>
                <c:pt idx="76">
                  <c:v>9.5048353930579546E-2</c:v>
                </c:pt>
                <c:pt idx="77">
                  <c:v>9.7600572098164542E-2</c:v>
                </c:pt>
                <c:pt idx="78">
                  <c:v>0.100174123814393</c:v>
                </c:pt>
                <c:pt idx="79">
                  <c:v>0.10276830045894124</c:v>
                </c:pt>
                <c:pt idx="80">
                  <c:v>0.105382414238315</c:v>
                </c:pt>
                <c:pt idx="81">
                  <c:v>0.108015799862877</c:v>
                </c:pt>
                <c:pt idx="82">
                  <c:v>0.11066781649044662</c:v>
                </c:pt>
                <c:pt idx="83">
                  <c:v>0.113337849985786</c:v>
                </c:pt>
                <c:pt idx="84">
                  <c:v>0.116025315497923</c:v>
                </c:pt>
                <c:pt idx="85">
                  <c:v>0.11872966043612544</c:v>
                </c:pt>
                <c:pt idx="86">
                  <c:v>0.12145036789353388</c:v>
                </c:pt>
                <c:pt idx="87">
                  <c:v>0.12418696065734798</c:v>
                </c:pt>
                <c:pt idx="88">
                  <c:v>0.12693900587012388</c:v>
                </c:pt>
                <c:pt idx="89">
                  <c:v>0.12970612050504801</c:v>
                </c:pt>
                <c:pt idx="90">
                  <c:v>0.13248797791889497</c:v>
                </c:pt>
                <c:pt idx="91">
                  <c:v>0.13528431568926341</c:v>
                </c:pt>
                <c:pt idx="92">
                  <c:v>0.13809494518124577</c:v>
                </c:pt>
                <c:pt idx="93">
                  <c:v>0.14091976329079256</c:v>
                </c:pt>
                <c:pt idx="94">
                  <c:v>0.143758766930388</c:v>
                </c:pt>
                <c:pt idx="95">
                  <c:v>0.14661207021560987</c:v>
                </c:pt>
                <c:pt idx="96">
                  <c:v>0.14947992085977399</c:v>
                </c:pt>
                <c:pt idx="97">
                  <c:v>0.15236268934728156</c:v>
                </c:pt>
                <c:pt idx="98">
                  <c:v>0.1552605847191415</c:v>
                </c:pt>
              </c:numCache>
            </c:numRef>
          </c:yVal>
        </c:ser>
        <c:axId val="87723008"/>
        <c:axId val="87733760"/>
      </c:scatterChart>
      <c:valAx>
        <c:axId val="87723008"/>
        <c:scaling>
          <c:orientation val="minMax"/>
          <c:max val="1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</a:t>
                </a:r>
                <a:r>
                  <a:rPr lang="en-US" altLang="zh-TW" sz="1200" baseline="0">
                    <a:latin typeface="Times New Roman" pitchFamily="18" charset="0"/>
                    <a:cs typeface="Times New Roman" pitchFamily="18" charset="0"/>
                  </a:rPr>
                  <a:t>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crossAx val="87733760"/>
        <c:crosses val="autoZero"/>
        <c:crossBetween val="midCat"/>
        <c:majorUnit val="0.2"/>
      </c:valAx>
      <c:valAx>
        <c:axId val="87733760"/>
        <c:scaling>
          <c:orientation val="minMax"/>
          <c:max val="0.5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dirty="0">
                    <a:latin typeface="Times New Roman" pitchFamily="18" charset="0"/>
                    <a:cs typeface="Times New Roman" pitchFamily="18" charset="0"/>
                  </a:rPr>
                  <a:t>Attenuation </a:t>
                </a:r>
                <a:r>
                  <a:rPr lang="en-US" altLang="zh-TW" sz="1200" b="1" i="0" u="none" strike="noStrike" baseline="0" dirty="0" smtClean="0"/>
                  <a:t>Coefficient</a:t>
                </a:r>
                <a:r>
                  <a:rPr lang="en-US" altLang="zh-TW" sz="1200" baseline="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200" baseline="0" dirty="0">
                    <a:latin typeface="Times New Roman" pitchFamily="18" charset="0"/>
                    <a:cs typeface="Times New Roman" pitchFamily="18" charset="0"/>
                  </a:rPr>
                  <a:t>(1/m)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crossAx val="87723008"/>
        <c:crosses val="autoZero"/>
        <c:crossBetween val="midCat"/>
        <c:majorUnit val="0.1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58461819193565145"/>
          <c:y val="0.23456729367162468"/>
          <c:w val="0.30255424321959801"/>
          <c:h val="0.16697652376786234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zh-TW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en-US" altLang="zh-TW" sz="1600">
                <a:latin typeface="Times New Roman" pitchFamily="18" charset="0"/>
                <a:cs typeface="Times New Roman" pitchFamily="18" charset="0"/>
              </a:rPr>
              <a:t>3000Hz</a:t>
            </a:r>
            <a:endParaRPr lang="zh-TW" altLang="en-US" sz="160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0.1722611422046002"/>
          <c:y val="0.18293855327509234"/>
          <c:w val="0.61350218828144709"/>
          <c:h val="0.56156202923638521"/>
        </c:manualLayout>
      </c:layout>
      <c:scatterChart>
        <c:scatterStyle val="lineMarker"/>
        <c:ser>
          <c:idx val="0"/>
          <c:order val="0"/>
          <c:tx>
            <c:v>Diesel</c:v>
          </c:tx>
          <c:spPr>
            <a:ln w="28575">
              <a:noFill/>
            </a:ln>
          </c:spPr>
          <c:trendline>
            <c:spPr>
              <a:ln w="25400"/>
            </c:spPr>
            <c:trendlineType val="poly"/>
            <c:order val="2"/>
          </c:trendline>
          <c:xVal>
            <c:numRef>
              <c:f>Diesel!$K$3:$K$8</c:f>
              <c:numCache>
                <c:formatCode>General</c:formatCode>
                <c:ptCount val="6"/>
                <c:pt idx="0">
                  <c:v>4.9417355371900853E-2</c:v>
                </c:pt>
                <c:pt idx="1">
                  <c:v>0.16788326446280993</c:v>
                </c:pt>
                <c:pt idx="2">
                  <c:v>0.29891528925619842</c:v>
                </c:pt>
                <c:pt idx="3">
                  <c:v>0.46227995867768595</c:v>
                </c:pt>
                <c:pt idx="4">
                  <c:v>0.79595959595959664</c:v>
                </c:pt>
                <c:pt idx="5">
                  <c:v>0.62800275482093659</c:v>
                </c:pt>
              </c:numCache>
            </c:numRef>
          </c:xVal>
          <c:yVal>
            <c:numRef>
              <c:f>Diesel!$J$3:$J$8</c:f>
              <c:numCache>
                <c:formatCode>General</c:formatCode>
                <c:ptCount val="6"/>
                <c:pt idx="0">
                  <c:v>0.19140961359982547</c:v>
                </c:pt>
                <c:pt idx="1">
                  <c:v>6.8925460079092907E-2</c:v>
                </c:pt>
                <c:pt idx="2">
                  <c:v>8.5722725077102768E-2</c:v>
                </c:pt>
                <c:pt idx="3">
                  <c:v>7.6979645419621989E-2</c:v>
                </c:pt>
                <c:pt idx="4">
                  <c:v>9.3294931911517706E-2</c:v>
                </c:pt>
                <c:pt idx="5">
                  <c:v>8.2212877410217114E-2</c:v>
                </c:pt>
              </c:numCache>
            </c:numRef>
          </c:yVal>
        </c:ser>
        <c:ser>
          <c:idx val="1"/>
          <c:order val="1"/>
          <c:tx>
            <c:v>Theoretical Values</c:v>
          </c:tx>
          <c:spPr>
            <a:ln w="28575">
              <a:noFill/>
            </a:ln>
          </c:spPr>
          <c:marker>
            <c:symbol val="square"/>
            <c:size val="2"/>
            <c:spPr>
              <a:ln w="3175"/>
            </c:spPr>
          </c:marker>
          <c:xVal>
            <c:numRef>
              <c:f>Diesel!$B$10:$B$108</c:f>
              <c:numCache>
                <c:formatCode>General</c:formatCode>
                <c:ptCount val="99"/>
                <c:pt idx="0">
                  <c:v>0.99</c:v>
                </c:pt>
                <c:pt idx="1">
                  <c:v>0.98</c:v>
                </c:pt>
                <c:pt idx="2">
                  <c:v>0.97000000000000064</c:v>
                </c:pt>
                <c:pt idx="3">
                  <c:v>0.96000000000000063</c:v>
                </c:pt>
                <c:pt idx="4">
                  <c:v>0.95000000000000062</c:v>
                </c:pt>
                <c:pt idx="5">
                  <c:v>0.94000000000000061</c:v>
                </c:pt>
                <c:pt idx="6">
                  <c:v>0.92999999999999994</c:v>
                </c:pt>
                <c:pt idx="7">
                  <c:v>0.91999999999999993</c:v>
                </c:pt>
                <c:pt idx="8">
                  <c:v>0.90999999999999992</c:v>
                </c:pt>
                <c:pt idx="9">
                  <c:v>0.89999999999999991</c:v>
                </c:pt>
                <c:pt idx="10">
                  <c:v>0.8899999999999999</c:v>
                </c:pt>
                <c:pt idx="11">
                  <c:v>0.88</c:v>
                </c:pt>
                <c:pt idx="12">
                  <c:v>0.87000000000000177</c:v>
                </c:pt>
                <c:pt idx="13">
                  <c:v>0.86000000000000065</c:v>
                </c:pt>
                <c:pt idx="14">
                  <c:v>0.85000000000000064</c:v>
                </c:pt>
                <c:pt idx="15">
                  <c:v>0.84000000000000064</c:v>
                </c:pt>
                <c:pt idx="16">
                  <c:v>0.82999999999999985</c:v>
                </c:pt>
                <c:pt idx="17">
                  <c:v>0.81999999999999984</c:v>
                </c:pt>
                <c:pt idx="18">
                  <c:v>0.80999999999999983</c:v>
                </c:pt>
                <c:pt idx="19">
                  <c:v>0.79999999999999982</c:v>
                </c:pt>
                <c:pt idx="20">
                  <c:v>0.78999999999999981</c:v>
                </c:pt>
                <c:pt idx="21">
                  <c:v>0.78</c:v>
                </c:pt>
                <c:pt idx="22">
                  <c:v>0.77000000000000191</c:v>
                </c:pt>
                <c:pt idx="23">
                  <c:v>0.7600000000000019</c:v>
                </c:pt>
                <c:pt idx="24">
                  <c:v>0.75000000000000178</c:v>
                </c:pt>
                <c:pt idx="25">
                  <c:v>0.74000000000000166</c:v>
                </c:pt>
                <c:pt idx="26">
                  <c:v>0.73000000000000065</c:v>
                </c:pt>
                <c:pt idx="27">
                  <c:v>0.71999999999999975</c:v>
                </c:pt>
                <c:pt idx="28">
                  <c:v>0.70999999999999974</c:v>
                </c:pt>
                <c:pt idx="29">
                  <c:v>0.69999999999999973</c:v>
                </c:pt>
                <c:pt idx="30">
                  <c:v>0.68999999999999972</c:v>
                </c:pt>
                <c:pt idx="31">
                  <c:v>0.68</c:v>
                </c:pt>
                <c:pt idx="32">
                  <c:v>0.67000000000000204</c:v>
                </c:pt>
                <c:pt idx="33">
                  <c:v>0.66000000000000203</c:v>
                </c:pt>
                <c:pt idx="34">
                  <c:v>0.65000000000000191</c:v>
                </c:pt>
                <c:pt idx="35">
                  <c:v>0.64000000000000179</c:v>
                </c:pt>
                <c:pt idx="36">
                  <c:v>0.63000000000000178</c:v>
                </c:pt>
                <c:pt idx="37">
                  <c:v>0.62000000000000155</c:v>
                </c:pt>
                <c:pt idx="38">
                  <c:v>0.60999999999999965</c:v>
                </c:pt>
                <c:pt idx="39">
                  <c:v>0.59999999999999953</c:v>
                </c:pt>
                <c:pt idx="40">
                  <c:v>0.58999999999999952</c:v>
                </c:pt>
                <c:pt idx="41">
                  <c:v>0.57999999999999963</c:v>
                </c:pt>
                <c:pt idx="42">
                  <c:v>0.56999999999999962</c:v>
                </c:pt>
                <c:pt idx="43">
                  <c:v>0.55999999999999961</c:v>
                </c:pt>
                <c:pt idx="44">
                  <c:v>0.5499999999999996</c:v>
                </c:pt>
                <c:pt idx="45">
                  <c:v>0.5399999999999997</c:v>
                </c:pt>
                <c:pt idx="46">
                  <c:v>0.52999999999999969</c:v>
                </c:pt>
                <c:pt idx="47">
                  <c:v>0.51999999999999968</c:v>
                </c:pt>
                <c:pt idx="48">
                  <c:v>0.50999999999999968</c:v>
                </c:pt>
                <c:pt idx="49">
                  <c:v>0.5</c:v>
                </c:pt>
                <c:pt idx="50">
                  <c:v>0.49000000000000032</c:v>
                </c:pt>
                <c:pt idx="51">
                  <c:v>0.48000000000000032</c:v>
                </c:pt>
                <c:pt idx="52">
                  <c:v>0.47000000000000008</c:v>
                </c:pt>
                <c:pt idx="53">
                  <c:v>0.46</c:v>
                </c:pt>
                <c:pt idx="54">
                  <c:v>0.45</c:v>
                </c:pt>
                <c:pt idx="55">
                  <c:v>0.44000000000000006</c:v>
                </c:pt>
                <c:pt idx="56">
                  <c:v>0.43000000000000038</c:v>
                </c:pt>
                <c:pt idx="57">
                  <c:v>0.42000000000000032</c:v>
                </c:pt>
                <c:pt idx="58">
                  <c:v>0.41000000000000031</c:v>
                </c:pt>
                <c:pt idx="59">
                  <c:v>0.40000000000000008</c:v>
                </c:pt>
                <c:pt idx="60">
                  <c:v>0.39000000000000085</c:v>
                </c:pt>
                <c:pt idx="61">
                  <c:v>0.38000000000000073</c:v>
                </c:pt>
                <c:pt idx="62">
                  <c:v>0.37000000000000038</c:v>
                </c:pt>
                <c:pt idx="63">
                  <c:v>0.36000000000000032</c:v>
                </c:pt>
                <c:pt idx="64">
                  <c:v>0.35000000000000031</c:v>
                </c:pt>
                <c:pt idx="65">
                  <c:v>0.34</c:v>
                </c:pt>
                <c:pt idx="66">
                  <c:v>0.33000000000000096</c:v>
                </c:pt>
                <c:pt idx="67">
                  <c:v>0.32000000000000073</c:v>
                </c:pt>
                <c:pt idx="68">
                  <c:v>0.31000000000000066</c:v>
                </c:pt>
                <c:pt idx="69">
                  <c:v>0.30000000000000032</c:v>
                </c:pt>
                <c:pt idx="70">
                  <c:v>0.29000000000000031</c:v>
                </c:pt>
                <c:pt idx="71">
                  <c:v>0.28000000000000008</c:v>
                </c:pt>
                <c:pt idx="72">
                  <c:v>0.27</c:v>
                </c:pt>
                <c:pt idx="73">
                  <c:v>0.26</c:v>
                </c:pt>
                <c:pt idx="74">
                  <c:v>0.25</c:v>
                </c:pt>
                <c:pt idx="75">
                  <c:v>0.24000000000000005</c:v>
                </c:pt>
                <c:pt idx="76">
                  <c:v>0.22999999999999998</c:v>
                </c:pt>
                <c:pt idx="77">
                  <c:v>0.22000000000000003</c:v>
                </c:pt>
                <c:pt idx="78">
                  <c:v>0.21000000000000002</c:v>
                </c:pt>
                <c:pt idx="79">
                  <c:v>0.19999999999999996</c:v>
                </c:pt>
                <c:pt idx="80">
                  <c:v>0.19000000000000003</c:v>
                </c:pt>
                <c:pt idx="81">
                  <c:v>0.18000000000000008</c:v>
                </c:pt>
                <c:pt idx="82">
                  <c:v>0.16999999999999993</c:v>
                </c:pt>
                <c:pt idx="83">
                  <c:v>0.16000000000000003</c:v>
                </c:pt>
                <c:pt idx="84">
                  <c:v>0.15000000000000005</c:v>
                </c:pt>
                <c:pt idx="85">
                  <c:v>0.13999999999999987</c:v>
                </c:pt>
                <c:pt idx="86">
                  <c:v>0.12999999999999978</c:v>
                </c:pt>
                <c:pt idx="87">
                  <c:v>0.11999999999999918</c:v>
                </c:pt>
                <c:pt idx="88">
                  <c:v>0.10999999999999924</c:v>
                </c:pt>
                <c:pt idx="89">
                  <c:v>9.9999999999999784E-2</c:v>
                </c:pt>
                <c:pt idx="90">
                  <c:v>8.9999999999999775E-2</c:v>
                </c:pt>
                <c:pt idx="91">
                  <c:v>7.9999999999999502E-2</c:v>
                </c:pt>
                <c:pt idx="92">
                  <c:v>6.9999999999999424E-2</c:v>
                </c:pt>
                <c:pt idx="93">
                  <c:v>5.9999999999999491E-2</c:v>
                </c:pt>
                <c:pt idx="94">
                  <c:v>4.9999999999999434E-2</c:v>
                </c:pt>
                <c:pt idx="95">
                  <c:v>3.9999999999999251E-2</c:v>
                </c:pt>
                <c:pt idx="96">
                  <c:v>2.9999999999999249E-2</c:v>
                </c:pt>
                <c:pt idx="97">
                  <c:v>1.9999999999999251E-2</c:v>
                </c:pt>
                <c:pt idx="98">
                  <c:v>9.9999999999993081E-3</c:v>
                </c:pt>
              </c:numCache>
            </c:numRef>
          </c:xVal>
          <c:yVal>
            <c:numRef>
              <c:f>Diesel!$J$10:$J$108</c:f>
              <c:numCache>
                <c:formatCode>General</c:formatCode>
                <c:ptCount val="99"/>
                <c:pt idx="0">
                  <c:v>0.18169019483690377</c:v>
                </c:pt>
                <c:pt idx="1">
                  <c:v>0.15468825801627256</c:v>
                </c:pt>
                <c:pt idx="2">
                  <c:v>0.13503828115711691</c:v>
                </c:pt>
                <c:pt idx="3">
                  <c:v>0.11940445161860699</c:v>
                </c:pt>
                <c:pt idx="4">
                  <c:v>0.10644498800151125</c:v>
                </c:pt>
                <c:pt idx="5">
                  <c:v>9.5445900207354883E-2</c:v>
                </c:pt>
                <c:pt idx="6">
                  <c:v>8.5968496048986265E-2</c:v>
                </c:pt>
                <c:pt idx="7">
                  <c:v>7.7718219185437934E-2</c:v>
                </c:pt>
                <c:pt idx="8">
                  <c:v>7.0485016667040601E-2</c:v>
                </c:pt>
                <c:pt idx="9">
                  <c:v>6.4112423687148506E-2</c:v>
                </c:pt>
                <c:pt idx="10">
                  <c:v>5.8479990434040112E-2</c:v>
                </c:pt>
                <c:pt idx="11">
                  <c:v>5.3492568629985304E-2</c:v>
                </c:pt>
                <c:pt idx="12">
                  <c:v>4.9073427608137238E-2</c:v>
                </c:pt>
                <c:pt idx="13">
                  <c:v>4.5159625645644304E-2</c:v>
                </c:pt>
                <c:pt idx="14">
                  <c:v>4.1698790495374297E-2</c:v>
                </c:pt>
                <c:pt idx="15">
                  <c:v>3.8646817941424452E-2</c:v>
                </c:pt>
                <c:pt idx="16">
                  <c:v>3.5966171269627797E-2</c:v>
                </c:pt>
                <c:pt idx="17">
                  <c:v>3.3624617330740798E-2</c:v>
                </c:pt>
                <c:pt idx="18">
                  <c:v>3.1594251550158499E-2</c:v>
                </c:pt>
                <c:pt idx="19">
                  <c:v>2.9850745097315612E-2</c:v>
                </c:pt>
                <c:pt idx="20">
                  <c:v>2.8372752491913802E-2</c:v>
                </c:pt>
                <c:pt idx="21">
                  <c:v>2.7141435703434198E-2</c:v>
                </c:pt>
                <c:pt idx="22">
                  <c:v>2.6140084362256268E-2</c:v>
                </c:pt>
                <c:pt idx="23">
                  <c:v>2.5353803688867613E-2</c:v>
                </c:pt>
                <c:pt idx="24">
                  <c:v>2.4769258413544552E-2</c:v>
                </c:pt>
                <c:pt idx="25">
                  <c:v>2.4374461221907198E-2</c:v>
                </c:pt>
                <c:pt idx="26">
                  <c:v>2.4158595163463099E-2</c:v>
                </c:pt>
                <c:pt idx="27">
                  <c:v>2.4111865257874211E-2</c:v>
                </c:pt>
                <c:pt idx="28">
                  <c:v>2.422537111005121E-2</c:v>
                </c:pt>
                <c:pt idx="29">
                  <c:v>2.4491000158703292E-2</c:v>
                </c:pt>
                <c:pt idx="30">
                  <c:v>2.4901336587605932E-2</c:v>
                </c:pt>
                <c:pt idx="31">
                  <c:v>2.54495796730188E-2</c:v>
                </c:pt>
                <c:pt idx="32">
                  <c:v>2.6129476979066202E-2</c:v>
                </c:pt>
                <c:pt idx="33">
                  <c:v>2.6935264901409652E-2</c:v>
                </c:pt>
                <c:pt idx="34">
                  <c:v>2.7861615824521183E-2</c:v>
                </c:pt>
                <c:pt idx="35">
                  <c:v>2.8903592881646512E-2</c:v>
                </c:pt>
                <c:pt idx="36">
                  <c:v>3.0056610461095281E-2</c:v>
                </c:pt>
                <c:pt idx="37">
                  <c:v>3.1316398139740603E-2</c:v>
                </c:pt>
                <c:pt idx="38">
                  <c:v>3.2678970444577099E-2</c:v>
                </c:pt>
                <c:pt idx="39">
                  <c:v>3.4140597911929992E-2</c:v>
                </c:pt>
                <c:pt idx="40">
                  <c:v>3.5697783578521852E-2</c:v>
                </c:pt>
                <c:pt idx="41">
                  <c:v>3.7347240447626703E-2</c:v>
                </c:pt>
                <c:pt idx="42">
                  <c:v>3.9085871820494444E-2</c:v>
                </c:pt>
                <c:pt idx="43">
                  <c:v>4.0910753690691713E-2</c:v>
                </c:pt>
                <c:pt idx="44">
                  <c:v>4.2819119080824614E-2</c:v>
                </c:pt>
                <c:pt idx="45">
                  <c:v>4.4808343539029002E-2</c:v>
                </c:pt>
                <c:pt idx="46">
                  <c:v>4.6875932794175436E-2</c:v>
                </c:pt>
                <c:pt idx="47">
                  <c:v>4.9019510427785504E-2</c:v>
                </c:pt>
                <c:pt idx="48">
                  <c:v>5.1236807933378904E-2</c:v>
                </c:pt>
                <c:pt idx="49">
                  <c:v>5.3525655202438897E-2</c:v>
                </c:pt>
                <c:pt idx="50">
                  <c:v>5.5883971974927373E-2</c:v>
                </c:pt>
                <c:pt idx="51">
                  <c:v>5.8309759466217095E-2</c:v>
                </c:pt>
                <c:pt idx="52">
                  <c:v>6.0801094445762913E-2</c:v>
                </c:pt>
                <c:pt idx="53">
                  <c:v>6.3356122084736413E-2</c:v>
                </c:pt>
                <c:pt idx="54">
                  <c:v>6.5973049892298893E-2</c:v>
                </c:pt>
                <c:pt idx="55">
                  <c:v>6.8650143545457606E-2</c:v>
                </c:pt>
                <c:pt idx="56">
                  <c:v>7.1385721064503721E-2</c:v>
                </c:pt>
                <c:pt idx="57">
                  <c:v>7.41781495351517E-2</c:v>
                </c:pt>
                <c:pt idx="58">
                  <c:v>7.7025840417412297E-2</c:v>
                </c:pt>
                <c:pt idx="59">
                  <c:v>7.9927246429324694E-2</c:v>
                </c:pt>
                <c:pt idx="60">
                  <c:v>8.2880858379571598E-2</c:v>
                </c:pt>
                <c:pt idx="61">
                  <c:v>8.5885202667202828E-2</c:v>
                </c:pt>
                <c:pt idx="62">
                  <c:v>8.8938838494692071E-2</c:v>
                </c:pt>
                <c:pt idx="63">
                  <c:v>9.2040355794714201E-2</c:v>
                </c:pt>
                <c:pt idx="64">
                  <c:v>9.5188373445901017E-2</c:v>
                </c:pt>
                <c:pt idx="65">
                  <c:v>9.8381537607412084E-2</c:v>
                </c:pt>
                <c:pt idx="66">
                  <c:v>0.10161852027747199</c:v>
                </c:pt>
                <c:pt idx="67">
                  <c:v>0.10489801832872785</c:v>
                </c:pt>
                <c:pt idx="68">
                  <c:v>0.10821875243503536</c:v>
                </c:pt>
                <c:pt idx="69">
                  <c:v>0.11157946647853002</c:v>
                </c:pt>
                <c:pt idx="70">
                  <c:v>0.114978927221331</c:v>
                </c:pt>
                <c:pt idx="71">
                  <c:v>0.118415923898485</c:v>
                </c:pt>
                <c:pt idx="72">
                  <c:v>0.12188926822702</c:v>
                </c:pt>
                <c:pt idx="73">
                  <c:v>0.125397794679313</c:v>
                </c:pt>
                <c:pt idx="74">
                  <c:v>0.12894036097009268</c:v>
                </c:pt>
                <c:pt idx="75">
                  <c:v>0.13251584850507744</c:v>
                </c:pt>
                <c:pt idx="76">
                  <c:v>0.13612316352626541</c:v>
                </c:pt>
                <c:pt idx="77">
                  <c:v>0.13976123803200283</c:v>
                </c:pt>
                <c:pt idx="78">
                  <c:v>0.14342903118034497</c:v>
                </c:pt>
                <c:pt idx="79">
                  <c:v>0.147125531118869</c:v>
                </c:pt>
                <c:pt idx="80">
                  <c:v>0.15084975686627097</c:v>
                </c:pt>
                <c:pt idx="81">
                  <c:v>0.15460076057972999</c:v>
                </c:pt>
                <c:pt idx="82">
                  <c:v>0.15837763024459001</c:v>
                </c:pt>
                <c:pt idx="83">
                  <c:v>0.16217949278206256</c:v>
                </c:pt>
                <c:pt idx="84">
                  <c:v>0.16600551760850929</c:v>
                </c:pt>
                <c:pt idx="85">
                  <c:v>0.16985492072960587</c:v>
                </c:pt>
                <c:pt idx="86">
                  <c:v>0.17372696948011199</c:v>
                </c:pt>
                <c:pt idx="87">
                  <c:v>0.1776209880711615</c:v>
                </c:pt>
                <c:pt idx="88">
                  <c:v>0.18153636404574044</c:v>
                </c:pt>
                <c:pt idx="89">
                  <c:v>0.18547255586477199</c:v>
                </c:pt>
                <c:pt idx="90">
                  <c:v>0.18942910200147206</c:v>
                </c:pt>
                <c:pt idx="91">
                  <c:v>0.19340563182251899</c:v>
                </c:pt>
                <c:pt idx="92">
                  <c:v>0.1974018788804395</c:v>
                </c:pt>
                <c:pt idx="93">
                  <c:v>0.2014176972311405</c:v>
                </c:pt>
                <c:pt idx="94">
                  <c:v>0.20545308154724207</c:v>
                </c:pt>
                <c:pt idx="95">
                  <c:v>0.20950819091942477</c:v>
                </c:pt>
                <c:pt idx="96">
                  <c:v>0.21358337126275301</c:v>
                </c:pt>
                <c:pt idx="97">
                  <c:v>0.21767913847828499</c:v>
                </c:pt>
                <c:pt idx="98">
                  <c:v>0.22179577146947599</c:v>
                </c:pt>
              </c:numCache>
            </c:numRef>
          </c:yVal>
        </c:ser>
        <c:axId val="90524672"/>
        <c:axId val="90543616"/>
      </c:scatterChart>
      <c:valAx>
        <c:axId val="90524672"/>
        <c:scaling>
          <c:orientation val="minMax"/>
          <c:max val="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TW"/>
                  <a:t>Water</a:t>
                </a:r>
                <a:r>
                  <a:rPr lang="en-US" altLang="zh-TW" baseline="0"/>
                  <a:t> Saturation</a:t>
                </a:r>
                <a:endParaRPr lang="zh-TW" altLang="en-US"/>
              </a:p>
            </c:rich>
          </c:tx>
          <c:layout/>
        </c:title>
        <c:numFmt formatCode="General" sourceLinked="1"/>
        <c:tickLblPos val="nextTo"/>
        <c:crossAx val="90543616"/>
        <c:crosses val="autoZero"/>
        <c:crossBetween val="midCat"/>
        <c:majorUnit val="0.2"/>
      </c:valAx>
      <c:valAx>
        <c:axId val="90543616"/>
        <c:scaling>
          <c:orientation val="minMax"/>
          <c:max val="0.5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dirty="0">
                    <a:latin typeface="Times New Roman" pitchFamily="18" charset="0"/>
                    <a:cs typeface="Times New Roman" pitchFamily="18" charset="0"/>
                  </a:rPr>
                  <a:t>Attenuation </a:t>
                </a:r>
                <a:r>
                  <a:rPr lang="en-US" altLang="zh-TW" sz="1200" dirty="0" smtClean="0">
                    <a:latin typeface="Times New Roman" pitchFamily="18" charset="0"/>
                    <a:cs typeface="Times New Roman" pitchFamily="18" charset="0"/>
                  </a:rPr>
                  <a:t>Coefficient (1/m</a:t>
                </a:r>
                <a:r>
                  <a:rPr lang="en-US" altLang="zh-TW" sz="12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crossAx val="90524672"/>
        <c:crosses val="autoZero"/>
        <c:crossBetween val="midCat"/>
        <c:majorUnit val="0.1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0022353455818189"/>
          <c:y val="0.27020184247332207"/>
          <c:w val="0.30255424321959801"/>
          <c:h val="0.17147775225442424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zh-TW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3500Hz</a:t>
            </a:r>
            <a:endParaRPr lang="zh-TW" sz="1600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Diesel</c:v>
          </c:tx>
          <c:spPr>
            <a:ln w="28575">
              <a:noFill/>
            </a:ln>
          </c:spPr>
          <c:trendline>
            <c:spPr>
              <a:ln w="25400"/>
            </c:spPr>
            <c:trendlineType val="poly"/>
            <c:order val="2"/>
          </c:trendline>
          <c:xVal>
            <c:numRef>
              <c:f>Diesel!$N$3:$N$8</c:f>
              <c:numCache>
                <c:formatCode>General</c:formatCode>
                <c:ptCount val="6"/>
                <c:pt idx="0">
                  <c:v>4.7561264381785782E-2</c:v>
                </c:pt>
                <c:pt idx="1">
                  <c:v>0.16675076120052187</c:v>
                </c:pt>
                <c:pt idx="2">
                  <c:v>0.29760778236914748</c:v>
                </c:pt>
                <c:pt idx="3">
                  <c:v>0.46227995867768595</c:v>
                </c:pt>
                <c:pt idx="4">
                  <c:v>0.63470615243342865</c:v>
                </c:pt>
                <c:pt idx="5">
                  <c:v>0.79380165289256399</c:v>
                </c:pt>
              </c:numCache>
            </c:numRef>
          </c:xVal>
          <c:yVal>
            <c:numRef>
              <c:f>Diesel!$M$3:$M$8</c:f>
              <c:numCache>
                <c:formatCode>General</c:formatCode>
                <c:ptCount val="6"/>
                <c:pt idx="0">
                  <c:v>0.28380042779728276</c:v>
                </c:pt>
                <c:pt idx="1">
                  <c:v>8.8675470155119784E-2</c:v>
                </c:pt>
                <c:pt idx="2">
                  <c:v>8.7397685986485715E-2</c:v>
                </c:pt>
                <c:pt idx="3">
                  <c:v>9.0082699541763317E-2</c:v>
                </c:pt>
                <c:pt idx="4">
                  <c:v>0.15738619429349368</c:v>
                </c:pt>
                <c:pt idx="5">
                  <c:v>0.23226490674175349</c:v>
                </c:pt>
              </c:numCache>
            </c:numRef>
          </c:yVal>
        </c:ser>
        <c:ser>
          <c:idx val="1"/>
          <c:order val="1"/>
          <c:tx>
            <c:v>Theoretical Values</c:v>
          </c:tx>
          <c:spPr>
            <a:ln w="28575">
              <a:noFill/>
            </a:ln>
          </c:spPr>
          <c:marker>
            <c:symbol val="square"/>
            <c:size val="2"/>
            <c:spPr>
              <a:ln w="3175"/>
            </c:spPr>
          </c:marker>
          <c:xVal>
            <c:numRef>
              <c:f>Diesel!$B$10:$B$108</c:f>
              <c:numCache>
                <c:formatCode>General</c:formatCode>
                <c:ptCount val="99"/>
                <c:pt idx="0">
                  <c:v>0.99</c:v>
                </c:pt>
                <c:pt idx="1">
                  <c:v>0.98</c:v>
                </c:pt>
                <c:pt idx="2">
                  <c:v>0.97000000000000064</c:v>
                </c:pt>
                <c:pt idx="3">
                  <c:v>0.96000000000000063</c:v>
                </c:pt>
                <c:pt idx="4">
                  <c:v>0.95000000000000062</c:v>
                </c:pt>
                <c:pt idx="5">
                  <c:v>0.94000000000000061</c:v>
                </c:pt>
                <c:pt idx="6">
                  <c:v>0.92999999999999994</c:v>
                </c:pt>
                <c:pt idx="7">
                  <c:v>0.91999999999999993</c:v>
                </c:pt>
                <c:pt idx="8">
                  <c:v>0.90999999999999992</c:v>
                </c:pt>
                <c:pt idx="9">
                  <c:v>0.89999999999999991</c:v>
                </c:pt>
                <c:pt idx="10">
                  <c:v>0.8899999999999999</c:v>
                </c:pt>
                <c:pt idx="11">
                  <c:v>0.88</c:v>
                </c:pt>
                <c:pt idx="12">
                  <c:v>0.87000000000000177</c:v>
                </c:pt>
                <c:pt idx="13">
                  <c:v>0.86000000000000065</c:v>
                </c:pt>
                <c:pt idx="14">
                  <c:v>0.85000000000000064</c:v>
                </c:pt>
                <c:pt idx="15">
                  <c:v>0.84000000000000064</c:v>
                </c:pt>
                <c:pt idx="16">
                  <c:v>0.82999999999999985</c:v>
                </c:pt>
                <c:pt idx="17">
                  <c:v>0.81999999999999984</c:v>
                </c:pt>
                <c:pt idx="18">
                  <c:v>0.80999999999999983</c:v>
                </c:pt>
                <c:pt idx="19">
                  <c:v>0.79999999999999982</c:v>
                </c:pt>
                <c:pt idx="20">
                  <c:v>0.78999999999999981</c:v>
                </c:pt>
                <c:pt idx="21">
                  <c:v>0.78</c:v>
                </c:pt>
                <c:pt idx="22">
                  <c:v>0.77000000000000191</c:v>
                </c:pt>
                <c:pt idx="23">
                  <c:v>0.7600000000000019</c:v>
                </c:pt>
                <c:pt idx="24">
                  <c:v>0.75000000000000178</c:v>
                </c:pt>
                <c:pt idx="25">
                  <c:v>0.74000000000000166</c:v>
                </c:pt>
                <c:pt idx="26">
                  <c:v>0.73000000000000065</c:v>
                </c:pt>
                <c:pt idx="27">
                  <c:v>0.71999999999999975</c:v>
                </c:pt>
                <c:pt idx="28">
                  <c:v>0.70999999999999974</c:v>
                </c:pt>
                <c:pt idx="29">
                  <c:v>0.69999999999999973</c:v>
                </c:pt>
                <c:pt idx="30">
                  <c:v>0.68999999999999972</c:v>
                </c:pt>
                <c:pt idx="31">
                  <c:v>0.68</c:v>
                </c:pt>
                <c:pt idx="32">
                  <c:v>0.67000000000000204</c:v>
                </c:pt>
                <c:pt idx="33">
                  <c:v>0.66000000000000203</c:v>
                </c:pt>
                <c:pt idx="34">
                  <c:v>0.65000000000000191</c:v>
                </c:pt>
                <c:pt idx="35">
                  <c:v>0.64000000000000179</c:v>
                </c:pt>
                <c:pt idx="36">
                  <c:v>0.63000000000000178</c:v>
                </c:pt>
                <c:pt idx="37">
                  <c:v>0.62000000000000155</c:v>
                </c:pt>
                <c:pt idx="38">
                  <c:v>0.60999999999999965</c:v>
                </c:pt>
                <c:pt idx="39">
                  <c:v>0.59999999999999953</c:v>
                </c:pt>
                <c:pt idx="40">
                  <c:v>0.58999999999999952</c:v>
                </c:pt>
                <c:pt idx="41">
                  <c:v>0.57999999999999963</c:v>
                </c:pt>
                <c:pt idx="42">
                  <c:v>0.56999999999999962</c:v>
                </c:pt>
                <c:pt idx="43">
                  <c:v>0.55999999999999961</c:v>
                </c:pt>
                <c:pt idx="44">
                  <c:v>0.5499999999999996</c:v>
                </c:pt>
                <c:pt idx="45">
                  <c:v>0.5399999999999997</c:v>
                </c:pt>
                <c:pt idx="46">
                  <c:v>0.52999999999999969</c:v>
                </c:pt>
                <c:pt idx="47">
                  <c:v>0.51999999999999968</c:v>
                </c:pt>
                <c:pt idx="48">
                  <c:v>0.50999999999999968</c:v>
                </c:pt>
                <c:pt idx="49">
                  <c:v>0.5</c:v>
                </c:pt>
                <c:pt idx="50">
                  <c:v>0.49000000000000032</c:v>
                </c:pt>
                <c:pt idx="51">
                  <c:v>0.48000000000000032</c:v>
                </c:pt>
                <c:pt idx="52">
                  <c:v>0.47000000000000008</c:v>
                </c:pt>
                <c:pt idx="53">
                  <c:v>0.46</c:v>
                </c:pt>
                <c:pt idx="54">
                  <c:v>0.45</c:v>
                </c:pt>
                <c:pt idx="55">
                  <c:v>0.44000000000000006</c:v>
                </c:pt>
                <c:pt idx="56">
                  <c:v>0.43000000000000038</c:v>
                </c:pt>
                <c:pt idx="57">
                  <c:v>0.42000000000000032</c:v>
                </c:pt>
                <c:pt idx="58">
                  <c:v>0.41000000000000031</c:v>
                </c:pt>
                <c:pt idx="59">
                  <c:v>0.40000000000000008</c:v>
                </c:pt>
                <c:pt idx="60">
                  <c:v>0.39000000000000085</c:v>
                </c:pt>
                <c:pt idx="61">
                  <c:v>0.38000000000000073</c:v>
                </c:pt>
                <c:pt idx="62">
                  <c:v>0.37000000000000038</c:v>
                </c:pt>
                <c:pt idx="63">
                  <c:v>0.36000000000000032</c:v>
                </c:pt>
                <c:pt idx="64">
                  <c:v>0.35000000000000031</c:v>
                </c:pt>
                <c:pt idx="65">
                  <c:v>0.34</c:v>
                </c:pt>
                <c:pt idx="66">
                  <c:v>0.33000000000000096</c:v>
                </c:pt>
                <c:pt idx="67">
                  <c:v>0.32000000000000073</c:v>
                </c:pt>
                <c:pt idx="68">
                  <c:v>0.31000000000000066</c:v>
                </c:pt>
                <c:pt idx="69">
                  <c:v>0.30000000000000032</c:v>
                </c:pt>
                <c:pt idx="70">
                  <c:v>0.29000000000000031</c:v>
                </c:pt>
                <c:pt idx="71">
                  <c:v>0.28000000000000008</c:v>
                </c:pt>
                <c:pt idx="72">
                  <c:v>0.27</c:v>
                </c:pt>
                <c:pt idx="73">
                  <c:v>0.26</c:v>
                </c:pt>
                <c:pt idx="74">
                  <c:v>0.25</c:v>
                </c:pt>
                <c:pt idx="75">
                  <c:v>0.24000000000000005</c:v>
                </c:pt>
                <c:pt idx="76">
                  <c:v>0.22999999999999998</c:v>
                </c:pt>
                <c:pt idx="77">
                  <c:v>0.22000000000000003</c:v>
                </c:pt>
                <c:pt idx="78">
                  <c:v>0.21000000000000002</c:v>
                </c:pt>
                <c:pt idx="79">
                  <c:v>0.19999999999999996</c:v>
                </c:pt>
                <c:pt idx="80">
                  <c:v>0.19000000000000003</c:v>
                </c:pt>
                <c:pt idx="81">
                  <c:v>0.18000000000000008</c:v>
                </c:pt>
                <c:pt idx="82">
                  <c:v>0.16999999999999993</c:v>
                </c:pt>
                <c:pt idx="83">
                  <c:v>0.16000000000000003</c:v>
                </c:pt>
                <c:pt idx="84">
                  <c:v>0.15000000000000005</c:v>
                </c:pt>
                <c:pt idx="85">
                  <c:v>0.13999999999999987</c:v>
                </c:pt>
                <c:pt idx="86">
                  <c:v>0.12999999999999978</c:v>
                </c:pt>
                <c:pt idx="87">
                  <c:v>0.11999999999999918</c:v>
                </c:pt>
                <c:pt idx="88">
                  <c:v>0.10999999999999924</c:v>
                </c:pt>
                <c:pt idx="89">
                  <c:v>9.9999999999999784E-2</c:v>
                </c:pt>
                <c:pt idx="90">
                  <c:v>8.9999999999999775E-2</c:v>
                </c:pt>
                <c:pt idx="91">
                  <c:v>7.9999999999999502E-2</c:v>
                </c:pt>
                <c:pt idx="92">
                  <c:v>6.9999999999999424E-2</c:v>
                </c:pt>
                <c:pt idx="93">
                  <c:v>5.9999999999999491E-2</c:v>
                </c:pt>
                <c:pt idx="94">
                  <c:v>4.9999999999999434E-2</c:v>
                </c:pt>
                <c:pt idx="95">
                  <c:v>3.9999999999999251E-2</c:v>
                </c:pt>
                <c:pt idx="96">
                  <c:v>2.9999999999999249E-2</c:v>
                </c:pt>
                <c:pt idx="97">
                  <c:v>1.9999999999999251E-2</c:v>
                </c:pt>
                <c:pt idx="98">
                  <c:v>9.9999999999993081E-3</c:v>
                </c:pt>
              </c:numCache>
            </c:numRef>
          </c:xVal>
          <c:yVal>
            <c:numRef>
              <c:f>Diesel!$M$10:$M$108</c:f>
              <c:numCache>
                <c:formatCode>General</c:formatCode>
                <c:ptCount val="99"/>
                <c:pt idx="0">
                  <c:v>0.23822167928958823</c:v>
                </c:pt>
                <c:pt idx="1">
                  <c:v>0.20508394606534799</c:v>
                </c:pt>
                <c:pt idx="2">
                  <c:v>0.18021831760633497</c:v>
                </c:pt>
                <c:pt idx="3">
                  <c:v>0.16006796690018088</c:v>
                </c:pt>
                <c:pt idx="4">
                  <c:v>0.14315586560869187</c:v>
                </c:pt>
                <c:pt idx="5">
                  <c:v>0.12867356245951503</c:v>
                </c:pt>
                <c:pt idx="6">
                  <c:v>0.11611176294116322</c:v>
                </c:pt>
                <c:pt idx="7">
                  <c:v>0.10512093202096012</c:v>
                </c:pt>
                <c:pt idx="8">
                  <c:v>9.5447014413997999E-2</c:v>
                </c:pt>
                <c:pt idx="9">
                  <c:v>8.6897617984460204E-2</c:v>
                </c:pt>
                <c:pt idx="10">
                  <c:v>7.9322509390603424E-2</c:v>
                </c:pt>
                <c:pt idx="11">
                  <c:v>7.2601542650006498E-2</c:v>
                </c:pt>
                <c:pt idx="12">
                  <c:v>6.6636795121002901E-2</c:v>
                </c:pt>
                <c:pt idx="13">
                  <c:v>6.1347203634044903E-2</c:v>
                </c:pt>
                <c:pt idx="14">
                  <c:v>5.6664782944254602E-2</c:v>
                </c:pt>
                <c:pt idx="15">
                  <c:v>5.2531889892189002E-2</c:v>
                </c:pt>
                <c:pt idx="16">
                  <c:v>4.8899174607423712E-2</c:v>
                </c:pt>
                <c:pt idx="17">
                  <c:v>4.5724044737072297E-2</c:v>
                </c:pt>
                <c:pt idx="18">
                  <c:v>4.2969464189014303E-2</c:v>
                </c:pt>
                <c:pt idx="19">
                  <c:v>4.0603019684983699E-2</c:v>
                </c:pt>
                <c:pt idx="20">
                  <c:v>3.8596177724623461E-2</c:v>
                </c:pt>
                <c:pt idx="21">
                  <c:v>3.6923684174087701E-2</c:v>
                </c:pt>
                <c:pt idx="22">
                  <c:v>3.55630802264158E-2</c:v>
                </c:pt>
                <c:pt idx="23">
                  <c:v>3.4494303127920449E-2</c:v>
                </c:pt>
                <c:pt idx="24">
                  <c:v>3.3699355321007401E-2</c:v>
                </c:pt>
                <c:pt idx="25">
                  <c:v>3.31620305865905E-2</c:v>
                </c:pt>
                <c:pt idx="26">
                  <c:v>3.2867682312295601E-2</c:v>
                </c:pt>
                <c:pt idx="27">
                  <c:v>3.2803029013647352E-2</c:v>
                </c:pt>
                <c:pt idx="28">
                  <c:v>3.2955986951572099E-2</c:v>
                </c:pt>
                <c:pt idx="29">
                  <c:v>3.33155292249223E-2</c:v>
                </c:pt>
                <c:pt idx="30">
                  <c:v>3.3871565073755237E-2</c:v>
                </c:pt>
                <c:pt idx="31">
                  <c:v>3.4614831181670205E-2</c:v>
                </c:pt>
                <c:pt idx="32">
                  <c:v>3.5536803025206412E-2</c:v>
                </c:pt>
                <c:pt idx="33">
                  <c:v>3.6629615124836402E-2</c:v>
                </c:pt>
                <c:pt idx="34">
                  <c:v>3.7885990948124802E-2</c:v>
                </c:pt>
                <c:pt idx="35">
                  <c:v>3.9299181365113352E-2</c:v>
                </c:pt>
                <c:pt idx="36">
                  <c:v>4.086291242443911E-2</c:v>
                </c:pt>
                <c:pt idx="37">
                  <c:v>4.2571336790002946E-2</c:v>
                </c:pt>
                <c:pt idx="38">
                  <c:v>4.441899255206834E-2</c:v>
                </c:pt>
                <c:pt idx="39">
                  <c:v>4.6400765003038504E-2</c:v>
                </c:pt>
                <c:pt idx="40">
                  <c:v>4.8511854285702698E-2</c:v>
                </c:pt>
                <c:pt idx="41">
                  <c:v>5.0747745724372066E-2</c:v>
                </c:pt>
                <c:pt idx="42">
                  <c:v>5.3104182667306155E-2</c:v>
                </c:pt>
                <c:pt idx="43">
                  <c:v>5.5577143217502865E-2</c:v>
                </c:pt>
                <c:pt idx="44">
                  <c:v>5.8162818991455097E-2</c:v>
                </c:pt>
                <c:pt idx="45">
                  <c:v>6.0857595476153402E-2</c:v>
                </c:pt>
                <c:pt idx="46">
                  <c:v>6.3658035665533297E-2</c:v>
                </c:pt>
                <c:pt idx="47">
                  <c:v>6.6560863241920204E-2</c:v>
                </c:pt>
                <c:pt idx="48">
                  <c:v>6.9562949166337013E-2</c:v>
                </c:pt>
                <c:pt idx="49">
                  <c:v>7.2661299276409602E-2</c:v>
                </c:pt>
                <c:pt idx="50">
                  <c:v>7.5853042174368404E-2</c:v>
                </c:pt>
                <c:pt idx="51">
                  <c:v>7.9135418637891031E-2</c:v>
                </c:pt>
                <c:pt idx="52">
                  <c:v>8.2505773181590567E-2</c:v>
                </c:pt>
                <c:pt idx="53">
                  <c:v>8.5961544744011201E-2</c:v>
                </c:pt>
                <c:pt idx="54">
                  <c:v>8.9500258507499778E-2</c:v>
                </c:pt>
                <c:pt idx="55">
                  <c:v>9.3119520246259246E-2</c:v>
                </c:pt>
                <c:pt idx="56">
                  <c:v>9.6817008612384084E-2</c:v>
                </c:pt>
                <c:pt idx="57">
                  <c:v>0.10059047066523825</c:v>
                </c:pt>
                <c:pt idx="58">
                  <c:v>0.10443771577588799</c:v>
                </c:pt>
                <c:pt idx="59">
                  <c:v>0.108356611291125</c:v>
                </c:pt>
                <c:pt idx="60">
                  <c:v>0.112345078298622</c:v>
                </c:pt>
                <c:pt idx="61">
                  <c:v>0.11640108843581599</c:v>
                </c:pt>
                <c:pt idx="62">
                  <c:v>0.12052266010139102</c:v>
                </c:pt>
                <c:pt idx="63">
                  <c:v>0.12470785564333002</c:v>
                </c:pt>
                <c:pt idx="64">
                  <c:v>0.12895477894851032</c:v>
                </c:pt>
                <c:pt idx="65">
                  <c:v>0.133261573345796</c:v>
                </c:pt>
                <c:pt idx="66">
                  <c:v>0.137626419534152</c:v>
                </c:pt>
                <c:pt idx="67">
                  <c:v>0.1420475343270855</c:v>
                </c:pt>
                <c:pt idx="68">
                  <c:v>0.146523169287813</c:v>
                </c:pt>
                <c:pt idx="69">
                  <c:v>0.15105160970581</c:v>
                </c:pt>
                <c:pt idx="70">
                  <c:v>0.15563117434853688</c:v>
                </c:pt>
                <c:pt idx="71">
                  <c:v>0.16026021469027199</c:v>
                </c:pt>
                <c:pt idx="72">
                  <c:v>0.16493711504796868</c:v>
                </c:pt>
                <c:pt idx="73">
                  <c:v>0.16966029279954301</c:v>
                </c:pt>
                <c:pt idx="74">
                  <c:v>0.17442819896471801</c:v>
                </c:pt>
                <c:pt idx="75">
                  <c:v>0.17923931881345853</c:v>
                </c:pt>
                <c:pt idx="76">
                  <c:v>0.18409217322139468</c:v>
                </c:pt>
                <c:pt idx="77">
                  <c:v>0.18898531993077824</c:v>
                </c:pt>
                <c:pt idx="78">
                  <c:v>0.19391735523534068</c:v>
                </c:pt>
                <c:pt idx="79">
                  <c:v>0.19888691637971487</c:v>
                </c:pt>
                <c:pt idx="80">
                  <c:v>0.2038926839203935</c:v>
                </c:pt>
                <c:pt idx="81">
                  <c:v>0.20893338470676406</c:v>
                </c:pt>
                <c:pt idx="82">
                  <c:v>0.21400779523003199</c:v>
                </c:pt>
                <c:pt idx="83">
                  <c:v>0.21911474573158399</c:v>
                </c:pt>
                <c:pt idx="84">
                  <c:v>0.22425312473599401</c:v>
                </c:pt>
                <c:pt idx="85">
                  <c:v>0.22942188436279168</c:v>
                </c:pt>
                <c:pt idx="86">
                  <c:v>0.23462004647290899</c:v>
                </c:pt>
                <c:pt idx="87">
                  <c:v>0.2398467098501435</c:v>
                </c:pt>
                <c:pt idx="88">
                  <c:v>0.24510105859228368</c:v>
                </c:pt>
                <c:pt idx="89">
                  <c:v>0.25038237198042512</c:v>
                </c:pt>
                <c:pt idx="90">
                  <c:v>0.255690036312409</c:v>
                </c:pt>
                <c:pt idx="91">
                  <c:v>0.26102355909509301</c:v>
                </c:pt>
                <c:pt idx="92">
                  <c:v>0.26638258637747519</c:v>
                </c:pt>
                <c:pt idx="93">
                  <c:v>0.27176692403837699</c:v>
                </c:pt>
                <c:pt idx="94">
                  <c:v>0.277176564011266</c:v>
                </c:pt>
                <c:pt idx="95">
                  <c:v>0.28261171520637002</c:v>
                </c:pt>
                <c:pt idx="96">
                  <c:v>0.28807283214251694</c:v>
                </c:pt>
                <c:pt idx="97">
                  <c:v>0.29356059010766788</c:v>
                </c:pt>
                <c:pt idx="98">
                  <c:v>0.29907533485442106</c:v>
                </c:pt>
              </c:numCache>
            </c:numRef>
          </c:yVal>
        </c:ser>
        <c:axId val="91783552"/>
        <c:axId val="91785856"/>
      </c:scatterChart>
      <c:valAx>
        <c:axId val="91783552"/>
        <c:scaling>
          <c:orientation val="minMax"/>
          <c:max val="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Saturation</a:t>
                </a:r>
                <a:endParaRPr lang="zh-TW"/>
              </a:p>
            </c:rich>
          </c:tx>
          <c:layout/>
        </c:title>
        <c:numFmt formatCode="General" sourceLinked="1"/>
        <c:tickLblPos val="nextTo"/>
        <c:crossAx val="91785856"/>
        <c:crosses val="autoZero"/>
        <c:crossBetween val="midCat"/>
        <c:majorUnit val="0.2"/>
      </c:valAx>
      <c:valAx>
        <c:axId val="91785856"/>
        <c:scaling>
          <c:orientation val="minMax"/>
          <c:max val="0.5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Attenuation </a:t>
                </a:r>
                <a:r>
                  <a:rPr lang="en-US" altLang="zh-TW" sz="1200" b="1" i="0" u="none" strike="noStrike" baseline="0" dirty="0" smtClean="0"/>
                  <a:t>Coefficient </a:t>
                </a:r>
                <a:r>
                  <a:rPr lang="en-US" dirty="0" smtClean="0"/>
                  <a:t>(</a:t>
                </a:r>
                <a:r>
                  <a:rPr lang="en-US" dirty="0"/>
                  <a:t>1/m)</a:t>
                </a:r>
                <a:endParaRPr lang="zh-TW" dirty="0"/>
              </a:p>
            </c:rich>
          </c:tx>
          <c:layout/>
        </c:title>
        <c:numFmt formatCode="General" sourceLinked="1"/>
        <c:tickLblPos val="nextTo"/>
        <c:crossAx val="91783552"/>
        <c:crosses val="autoZero"/>
        <c:crossBetween val="midCat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4169740399215003"/>
          <c:y val="0.17611064048439087"/>
          <c:w val="0.25248102062733763"/>
          <c:h val="0.16893609043439659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zh-TW"/>
        </a:p>
      </c:txPr>
    </c:legend>
    <c:plotVisOnly val="1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zh-TW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1500Hz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Soybean Oil</c:v>
          </c:tx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Sheet1!$B$13:$B$18</c:f>
              <c:numCache>
                <c:formatCode>General</c:formatCode>
                <c:ptCount val="6"/>
                <c:pt idx="0">
                  <c:v>0.10847658402203859</c:v>
                </c:pt>
                <c:pt idx="1">
                  <c:v>0.1888517906336088</c:v>
                </c:pt>
                <c:pt idx="2">
                  <c:v>0.32656804407713497</c:v>
                </c:pt>
                <c:pt idx="3">
                  <c:v>0.42470688705234344</c:v>
                </c:pt>
                <c:pt idx="4">
                  <c:v>0.65581818181818263</c:v>
                </c:pt>
                <c:pt idx="5">
                  <c:v>0.7546000000000026</c:v>
                </c:pt>
              </c:numCache>
            </c:numRef>
          </c:xVal>
          <c:yVal>
            <c:numRef>
              <c:f>Sheet1!$A$13:$A$18</c:f>
              <c:numCache>
                <c:formatCode>General</c:formatCode>
                <c:ptCount val="6"/>
                <c:pt idx="0">
                  <c:v>0.45320000000000005</c:v>
                </c:pt>
                <c:pt idx="1">
                  <c:v>0.50416049022414111</c:v>
                </c:pt>
                <c:pt idx="2">
                  <c:v>0.39096294853749336</c:v>
                </c:pt>
                <c:pt idx="3">
                  <c:v>0.46956656731753826</c:v>
                </c:pt>
                <c:pt idx="4">
                  <c:v>0.44106911215381822</c:v>
                </c:pt>
                <c:pt idx="5">
                  <c:v>0.51229999999999998</c:v>
                </c:pt>
              </c:numCache>
            </c:numRef>
          </c:yVal>
        </c:ser>
        <c:ser>
          <c:idx val="1"/>
          <c:order val="1"/>
          <c:tx>
            <c:v>Theoretical  Values</c:v>
          </c:tx>
          <c:spPr>
            <a:ln w="28575">
              <a:noFill/>
            </a:ln>
          </c:spPr>
          <c:marker>
            <c:symbol val="square"/>
            <c:size val="2"/>
            <c:spPr>
              <a:ln w="3175"/>
            </c:spPr>
          </c:marker>
          <c:xVal>
            <c:numRef>
              <c:f>Sheet1!$N$38:$N$117</c:f>
              <c:numCache>
                <c:formatCode>General</c:formatCode>
                <c:ptCount val="80"/>
                <c:pt idx="0">
                  <c:v>0.79999999999999982</c:v>
                </c:pt>
                <c:pt idx="1">
                  <c:v>0.78999999999999981</c:v>
                </c:pt>
                <c:pt idx="2">
                  <c:v>0.78</c:v>
                </c:pt>
                <c:pt idx="3">
                  <c:v>0.77000000000000191</c:v>
                </c:pt>
                <c:pt idx="4">
                  <c:v>0.7600000000000019</c:v>
                </c:pt>
                <c:pt idx="5">
                  <c:v>0.75000000000000178</c:v>
                </c:pt>
                <c:pt idx="6">
                  <c:v>0.74000000000000166</c:v>
                </c:pt>
                <c:pt idx="7">
                  <c:v>0.73000000000000065</c:v>
                </c:pt>
                <c:pt idx="8">
                  <c:v>0.71999999999999975</c:v>
                </c:pt>
                <c:pt idx="9">
                  <c:v>0.70999999999999974</c:v>
                </c:pt>
                <c:pt idx="10">
                  <c:v>0.69999999999999973</c:v>
                </c:pt>
                <c:pt idx="11">
                  <c:v>0.68999999999999972</c:v>
                </c:pt>
                <c:pt idx="12">
                  <c:v>0.68</c:v>
                </c:pt>
                <c:pt idx="13">
                  <c:v>0.67000000000000204</c:v>
                </c:pt>
                <c:pt idx="14">
                  <c:v>0.66000000000000203</c:v>
                </c:pt>
                <c:pt idx="15">
                  <c:v>0.65000000000000191</c:v>
                </c:pt>
                <c:pt idx="16">
                  <c:v>0.64000000000000179</c:v>
                </c:pt>
                <c:pt idx="17">
                  <c:v>0.63000000000000178</c:v>
                </c:pt>
                <c:pt idx="18">
                  <c:v>0.62000000000000155</c:v>
                </c:pt>
                <c:pt idx="19">
                  <c:v>0.60999999999999965</c:v>
                </c:pt>
                <c:pt idx="20">
                  <c:v>0.59999999999999953</c:v>
                </c:pt>
                <c:pt idx="21">
                  <c:v>0.58999999999999952</c:v>
                </c:pt>
                <c:pt idx="22">
                  <c:v>0.57999999999999963</c:v>
                </c:pt>
                <c:pt idx="23">
                  <c:v>0.56999999999999962</c:v>
                </c:pt>
                <c:pt idx="24">
                  <c:v>0.55999999999999961</c:v>
                </c:pt>
                <c:pt idx="25">
                  <c:v>0.5499999999999996</c:v>
                </c:pt>
                <c:pt idx="26">
                  <c:v>0.5399999999999997</c:v>
                </c:pt>
                <c:pt idx="27">
                  <c:v>0.52999999999999969</c:v>
                </c:pt>
                <c:pt idx="28">
                  <c:v>0.51999999999999968</c:v>
                </c:pt>
                <c:pt idx="29">
                  <c:v>0.50999999999999968</c:v>
                </c:pt>
                <c:pt idx="30">
                  <c:v>0.5</c:v>
                </c:pt>
                <c:pt idx="31">
                  <c:v>0.49000000000000032</c:v>
                </c:pt>
                <c:pt idx="32">
                  <c:v>0.48000000000000032</c:v>
                </c:pt>
                <c:pt idx="33">
                  <c:v>0.47000000000000008</c:v>
                </c:pt>
                <c:pt idx="34">
                  <c:v>0.46</c:v>
                </c:pt>
                <c:pt idx="35">
                  <c:v>0.45</c:v>
                </c:pt>
                <c:pt idx="36">
                  <c:v>0.44000000000000006</c:v>
                </c:pt>
                <c:pt idx="37">
                  <c:v>0.43000000000000038</c:v>
                </c:pt>
                <c:pt idx="38">
                  <c:v>0.42000000000000032</c:v>
                </c:pt>
                <c:pt idx="39">
                  <c:v>0.41000000000000031</c:v>
                </c:pt>
                <c:pt idx="40">
                  <c:v>0.40000000000000008</c:v>
                </c:pt>
                <c:pt idx="41">
                  <c:v>0.39000000000000085</c:v>
                </c:pt>
                <c:pt idx="42">
                  <c:v>0.38000000000000073</c:v>
                </c:pt>
                <c:pt idx="43">
                  <c:v>0.37000000000000038</c:v>
                </c:pt>
                <c:pt idx="44">
                  <c:v>0.36000000000000032</c:v>
                </c:pt>
                <c:pt idx="45">
                  <c:v>0.35000000000000031</c:v>
                </c:pt>
                <c:pt idx="46">
                  <c:v>0.34</c:v>
                </c:pt>
                <c:pt idx="47">
                  <c:v>0.33000000000000096</c:v>
                </c:pt>
                <c:pt idx="48">
                  <c:v>0.32000000000000073</c:v>
                </c:pt>
                <c:pt idx="49">
                  <c:v>0.31000000000000066</c:v>
                </c:pt>
                <c:pt idx="50">
                  <c:v>0.30000000000000032</c:v>
                </c:pt>
                <c:pt idx="51">
                  <c:v>0.29000000000000031</c:v>
                </c:pt>
                <c:pt idx="52">
                  <c:v>0.28000000000000008</c:v>
                </c:pt>
                <c:pt idx="53">
                  <c:v>0.27</c:v>
                </c:pt>
                <c:pt idx="54">
                  <c:v>0.26</c:v>
                </c:pt>
                <c:pt idx="55">
                  <c:v>0.25</c:v>
                </c:pt>
                <c:pt idx="56">
                  <c:v>0.24000000000000005</c:v>
                </c:pt>
                <c:pt idx="57">
                  <c:v>0.22999999999999998</c:v>
                </c:pt>
                <c:pt idx="58">
                  <c:v>0.22000000000000003</c:v>
                </c:pt>
                <c:pt idx="59">
                  <c:v>0.21000000000000002</c:v>
                </c:pt>
                <c:pt idx="60">
                  <c:v>0.19999999999999996</c:v>
                </c:pt>
                <c:pt idx="61">
                  <c:v>0.19000000000000003</c:v>
                </c:pt>
                <c:pt idx="62">
                  <c:v>0.18000000000000008</c:v>
                </c:pt>
                <c:pt idx="63">
                  <c:v>0.16999999999999993</c:v>
                </c:pt>
                <c:pt idx="64">
                  <c:v>0.16000000000000003</c:v>
                </c:pt>
                <c:pt idx="65">
                  <c:v>0.15000000000000005</c:v>
                </c:pt>
                <c:pt idx="66">
                  <c:v>0.13999999999999987</c:v>
                </c:pt>
                <c:pt idx="67">
                  <c:v>0.12999999999999978</c:v>
                </c:pt>
                <c:pt idx="68">
                  <c:v>0.11999999999999918</c:v>
                </c:pt>
                <c:pt idx="69">
                  <c:v>0.10999999999999924</c:v>
                </c:pt>
                <c:pt idx="70">
                  <c:v>9.9999999999999784E-2</c:v>
                </c:pt>
                <c:pt idx="71">
                  <c:v>8.9999999999999775E-2</c:v>
                </c:pt>
                <c:pt idx="72">
                  <c:v>7.9999999999999502E-2</c:v>
                </c:pt>
                <c:pt idx="73">
                  <c:v>6.9999999999999424E-2</c:v>
                </c:pt>
                <c:pt idx="74">
                  <c:v>5.9999999999999491E-2</c:v>
                </c:pt>
                <c:pt idx="75">
                  <c:v>4.9999999999999434E-2</c:v>
                </c:pt>
                <c:pt idx="76">
                  <c:v>3.9999999999999251E-2</c:v>
                </c:pt>
                <c:pt idx="77">
                  <c:v>2.9999999999999249E-2</c:v>
                </c:pt>
                <c:pt idx="78">
                  <c:v>1.9999999999999251E-2</c:v>
                </c:pt>
                <c:pt idx="79">
                  <c:v>9.9999999999993081E-3</c:v>
                </c:pt>
              </c:numCache>
            </c:numRef>
          </c:xVal>
          <c:yVal>
            <c:numRef>
              <c:f>Sheet1!$A$38:$A$117</c:f>
              <c:numCache>
                <c:formatCode>General</c:formatCode>
                <c:ptCount val="80"/>
                <c:pt idx="0">
                  <c:v>0.13173000000000001</c:v>
                </c:pt>
                <c:pt idx="1">
                  <c:v>0.13585</c:v>
                </c:pt>
                <c:pt idx="2">
                  <c:v>0.13911000000000001</c:v>
                </c:pt>
                <c:pt idx="3">
                  <c:v>0.14142000000000021</c:v>
                </c:pt>
                <c:pt idx="4">
                  <c:v>0.14268</c:v>
                </c:pt>
                <c:pt idx="5">
                  <c:v>0.14285999999999999</c:v>
                </c:pt>
                <c:pt idx="6">
                  <c:v>0.14195000000000021</c:v>
                </c:pt>
                <c:pt idx="7">
                  <c:v>0.13997999999999999</c:v>
                </c:pt>
                <c:pt idx="8">
                  <c:v>0.13704000000000024</c:v>
                </c:pt>
                <c:pt idx="9">
                  <c:v>0.13322999999999999</c:v>
                </c:pt>
                <c:pt idx="10">
                  <c:v>0.12870000000000001</c:v>
                </c:pt>
                <c:pt idx="11">
                  <c:v>0.12361000000000009</c:v>
                </c:pt>
                <c:pt idx="12">
                  <c:v>0.11811000000000002</c:v>
                </c:pt>
                <c:pt idx="13">
                  <c:v>0.11236</c:v>
                </c:pt>
                <c:pt idx="14">
                  <c:v>0.10650999999999998</c:v>
                </c:pt>
                <c:pt idx="15">
                  <c:v>0.10069000000000022</c:v>
                </c:pt>
                <c:pt idx="16">
                  <c:v>9.5022000000000065E-2</c:v>
                </c:pt>
                <c:pt idx="17">
                  <c:v>8.9583000000000024E-2</c:v>
                </c:pt>
                <c:pt idx="18">
                  <c:v>8.444900000000001E-2</c:v>
                </c:pt>
                <c:pt idx="19">
                  <c:v>7.9670000000000019E-2</c:v>
                </c:pt>
                <c:pt idx="20">
                  <c:v>7.5283000000000003E-2</c:v>
                </c:pt>
                <c:pt idx="21">
                  <c:v>7.1307000000000023E-2</c:v>
                </c:pt>
                <c:pt idx="22">
                  <c:v>6.7751000000000033E-2</c:v>
                </c:pt>
                <c:pt idx="23">
                  <c:v>6.461500000000002E-2</c:v>
                </c:pt>
                <c:pt idx="24">
                  <c:v>6.1890000000000014E-2</c:v>
                </c:pt>
                <c:pt idx="25">
                  <c:v>5.9565000000000014E-2</c:v>
                </c:pt>
                <c:pt idx="26">
                  <c:v>5.7622000000000013E-2</c:v>
                </c:pt>
                <c:pt idx="27">
                  <c:v>5.6042000000000002E-2</c:v>
                </c:pt>
                <c:pt idx="28">
                  <c:v>5.4804000000000033E-2</c:v>
                </c:pt>
                <c:pt idx="29">
                  <c:v>5.3888000000000012E-2</c:v>
                </c:pt>
                <c:pt idx="30">
                  <c:v>5.3270999999999985E-2</c:v>
                </c:pt>
                <c:pt idx="31">
                  <c:v>5.2933000000000133E-2</c:v>
                </c:pt>
                <c:pt idx="32">
                  <c:v>5.2853000000000122E-2</c:v>
                </c:pt>
                <c:pt idx="33">
                  <c:v>5.3011000000000003E-2</c:v>
                </c:pt>
                <c:pt idx="34">
                  <c:v>5.3388000000000012E-2</c:v>
                </c:pt>
                <c:pt idx="35">
                  <c:v>5.3968000000000002E-2</c:v>
                </c:pt>
                <c:pt idx="36">
                  <c:v>5.4733000000000288E-2</c:v>
                </c:pt>
                <c:pt idx="37">
                  <c:v>5.5667000000000022E-2</c:v>
                </c:pt>
                <c:pt idx="38">
                  <c:v>5.6758000000000003E-2</c:v>
                </c:pt>
                <c:pt idx="39">
                  <c:v>5.7990000000000132E-2</c:v>
                </c:pt>
                <c:pt idx="40">
                  <c:v>5.9353000000000211E-2</c:v>
                </c:pt>
                <c:pt idx="41">
                  <c:v>6.0834000000000034E-2</c:v>
                </c:pt>
                <c:pt idx="42">
                  <c:v>6.2424000000000014E-2</c:v>
                </c:pt>
                <c:pt idx="43">
                  <c:v>6.4112000000000252E-2</c:v>
                </c:pt>
                <c:pt idx="44">
                  <c:v>6.5891000000000033E-2</c:v>
                </c:pt>
                <c:pt idx="45">
                  <c:v>6.7751000000000033E-2</c:v>
                </c:pt>
                <c:pt idx="46">
                  <c:v>6.9685999999999998E-2</c:v>
                </c:pt>
                <c:pt idx="47">
                  <c:v>7.1690000000000004E-2</c:v>
                </c:pt>
                <c:pt idx="48">
                  <c:v>7.3756000000000113E-2</c:v>
                </c:pt>
                <c:pt idx="49">
                  <c:v>7.5878000000000001E-2</c:v>
                </c:pt>
                <c:pt idx="50">
                  <c:v>7.8053000000000011E-2</c:v>
                </c:pt>
                <c:pt idx="51">
                  <c:v>8.0274000000000026E-2</c:v>
                </c:pt>
                <c:pt idx="52">
                  <c:v>8.2539000000000001E-2</c:v>
                </c:pt>
                <c:pt idx="53">
                  <c:v>8.4844000000000225E-2</c:v>
                </c:pt>
                <c:pt idx="54">
                  <c:v>8.7185000000000012E-2</c:v>
                </c:pt>
                <c:pt idx="55">
                  <c:v>8.9559000000000402E-2</c:v>
                </c:pt>
                <c:pt idx="56">
                  <c:v>9.1964000000000046E-2</c:v>
                </c:pt>
                <c:pt idx="57">
                  <c:v>9.4398000000000024E-2</c:v>
                </c:pt>
                <c:pt idx="58">
                  <c:v>9.6858000000000027E-2</c:v>
                </c:pt>
                <c:pt idx="59">
                  <c:v>9.9343000000000001E-2</c:v>
                </c:pt>
                <c:pt idx="60">
                  <c:v>0.10185</c:v>
                </c:pt>
                <c:pt idx="61">
                  <c:v>0.10438</c:v>
                </c:pt>
                <c:pt idx="62">
                  <c:v>0.10693000000000009</c:v>
                </c:pt>
                <c:pt idx="63">
                  <c:v>0.10949000000000025</c:v>
                </c:pt>
                <c:pt idx="64">
                  <c:v>0.11208</c:v>
                </c:pt>
                <c:pt idx="65">
                  <c:v>0.11468</c:v>
                </c:pt>
                <c:pt idx="66">
                  <c:v>0.1173</c:v>
                </c:pt>
                <c:pt idx="67">
                  <c:v>0.11992999999999998</c:v>
                </c:pt>
                <c:pt idx="68">
                  <c:v>0.12257999999999998</c:v>
                </c:pt>
                <c:pt idx="69">
                  <c:v>0.12523999999999999</c:v>
                </c:pt>
                <c:pt idx="70">
                  <c:v>0.12792000000000001</c:v>
                </c:pt>
                <c:pt idx="71">
                  <c:v>0.13061</c:v>
                </c:pt>
                <c:pt idx="72">
                  <c:v>0.13331000000000001</c:v>
                </c:pt>
                <c:pt idx="73">
                  <c:v>0.13602</c:v>
                </c:pt>
                <c:pt idx="74">
                  <c:v>0.13875000000000001</c:v>
                </c:pt>
                <c:pt idx="75">
                  <c:v>0.14149000000000056</c:v>
                </c:pt>
                <c:pt idx="76">
                  <c:v>0.14424000000000056</c:v>
                </c:pt>
                <c:pt idx="77">
                  <c:v>0.1470100000000005</c:v>
                </c:pt>
                <c:pt idx="78">
                  <c:v>0.14979000000000056</c:v>
                </c:pt>
                <c:pt idx="79">
                  <c:v>0.15257999999999999</c:v>
                </c:pt>
              </c:numCache>
            </c:numRef>
          </c:yVal>
        </c:ser>
        <c:axId val="93762304"/>
        <c:axId val="93764608"/>
      </c:scatterChart>
      <c:valAx>
        <c:axId val="93762304"/>
        <c:scaling>
          <c:orientation val="minMax"/>
          <c:max val="0.8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3764608"/>
        <c:crosses val="autoZero"/>
        <c:crossBetween val="midCat"/>
      </c:valAx>
      <c:valAx>
        <c:axId val="9376460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baseline="0" dirty="0" smtClean="0">
                    <a:latin typeface="Times New Roman" pitchFamily="18" charset="0"/>
                    <a:cs typeface="Times New Roman" pitchFamily="18" charset="0"/>
                  </a:rPr>
                  <a:t>Attenuation Coefficient  </a:t>
                </a:r>
                <a:r>
                  <a:rPr lang="en-US" altLang="zh-TW" sz="1200" baseline="0" dirty="0">
                    <a:latin typeface="Times New Roman" pitchFamily="18" charset="0"/>
                    <a:cs typeface="Times New Roman" pitchFamily="18" charset="0"/>
                  </a:rPr>
                  <a:t>(1/m)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3762304"/>
        <c:crosses val="autoZero"/>
        <c:crossBetween val="midCat"/>
      </c:valAx>
    </c:plotArea>
    <c:legend>
      <c:legendPos val="r"/>
      <c:legendEntry>
        <c:idx val="2"/>
        <c:delete val="1"/>
      </c:legendEntry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zh-TW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2000Hz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Soybean Oil</c:v>
          </c:tx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Sheet1!$E$13:$E$18</c:f>
              <c:numCache>
                <c:formatCode>General</c:formatCode>
                <c:ptCount val="6"/>
                <c:pt idx="0">
                  <c:v>0.1088809917355372</c:v>
                </c:pt>
                <c:pt idx="1">
                  <c:v>0.19261983471074381</c:v>
                </c:pt>
                <c:pt idx="2">
                  <c:v>0.32769476584022122</c:v>
                </c:pt>
                <c:pt idx="3">
                  <c:v>0.42476639118457377</c:v>
                </c:pt>
                <c:pt idx="4">
                  <c:v>0.65682644628099296</c:v>
                </c:pt>
                <c:pt idx="5">
                  <c:v>0.75400000000000089</c:v>
                </c:pt>
              </c:numCache>
            </c:numRef>
          </c:xVal>
          <c:yVal>
            <c:numRef>
              <c:f>Sheet1!$D$13:$D$18</c:f>
              <c:numCache>
                <c:formatCode>General</c:formatCode>
                <c:ptCount val="6"/>
                <c:pt idx="0">
                  <c:v>0.42587456069564217</c:v>
                </c:pt>
                <c:pt idx="1">
                  <c:v>0.40144026419618656</c:v>
                </c:pt>
                <c:pt idx="2">
                  <c:v>0.41446916365469405</c:v>
                </c:pt>
                <c:pt idx="3">
                  <c:v>0.43771684679704376</c:v>
                </c:pt>
                <c:pt idx="4">
                  <c:v>0.362423773023412</c:v>
                </c:pt>
                <c:pt idx="5">
                  <c:v>0.49850000000000039</c:v>
                </c:pt>
              </c:numCache>
            </c:numRef>
          </c:yVal>
        </c:ser>
        <c:ser>
          <c:idx val="1"/>
          <c:order val="1"/>
          <c:tx>
            <c:v>Theoretical Values</c:v>
          </c:tx>
          <c:spPr>
            <a:ln w="3175">
              <a:solidFill>
                <a:schemeClr val="tx1"/>
              </a:solidFill>
            </a:ln>
          </c:spPr>
          <c:marker>
            <c:symbol val="square"/>
            <c:size val="2"/>
            <c:spPr>
              <a:ln w="3175"/>
            </c:spPr>
          </c:marker>
          <c:xVal>
            <c:numRef>
              <c:f>Sheet1!$N$38:$N$117</c:f>
              <c:numCache>
                <c:formatCode>General</c:formatCode>
                <c:ptCount val="80"/>
                <c:pt idx="0">
                  <c:v>0.79999999999999982</c:v>
                </c:pt>
                <c:pt idx="1">
                  <c:v>0.78999999999999981</c:v>
                </c:pt>
                <c:pt idx="2">
                  <c:v>0.78</c:v>
                </c:pt>
                <c:pt idx="3">
                  <c:v>0.77000000000000068</c:v>
                </c:pt>
                <c:pt idx="4">
                  <c:v>0.76000000000000056</c:v>
                </c:pt>
                <c:pt idx="5">
                  <c:v>0.75000000000000056</c:v>
                </c:pt>
                <c:pt idx="6">
                  <c:v>0.74000000000000055</c:v>
                </c:pt>
                <c:pt idx="7">
                  <c:v>0.73000000000000054</c:v>
                </c:pt>
                <c:pt idx="8">
                  <c:v>0.71999999999999975</c:v>
                </c:pt>
                <c:pt idx="9">
                  <c:v>0.70999999999999974</c:v>
                </c:pt>
                <c:pt idx="10">
                  <c:v>0.69999999999999973</c:v>
                </c:pt>
                <c:pt idx="11">
                  <c:v>0.68999999999999972</c:v>
                </c:pt>
                <c:pt idx="12">
                  <c:v>0.68</c:v>
                </c:pt>
                <c:pt idx="13">
                  <c:v>0.67000000000000071</c:v>
                </c:pt>
                <c:pt idx="14">
                  <c:v>0.66000000000000059</c:v>
                </c:pt>
                <c:pt idx="15">
                  <c:v>0.65000000000000058</c:v>
                </c:pt>
                <c:pt idx="16">
                  <c:v>0.64000000000000046</c:v>
                </c:pt>
                <c:pt idx="17">
                  <c:v>0.63000000000000045</c:v>
                </c:pt>
                <c:pt idx="18">
                  <c:v>0.62000000000000044</c:v>
                </c:pt>
                <c:pt idx="19">
                  <c:v>0.60999999999999965</c:v>
                </c:pt>
                <c:pt idx="20">
                  <c:v>0.59999999999999953</c:v>
                </c:pt>
                <c:pt idx="21">
                  <c:v>0.58999999999999952</c:v>
                </c:pt>
                <c:pt idx="22">
                  <c:v>0.57999999999999963</c:v>
                </c:pt>
                <c:pt idx="23">
                  <c:v>0.56999999999999962</c:v>
                </c:pt>
                <c:pt idx="24">
                  <c:v>0.55999999999999961</c:v>
                </c:pt>
                <c:pt idx="25">
                  <c:v>0.5499999999999996</c:v>
                </c:pt>
                <c:pt idx="26">
                  <c:v>0.5399999999999997</c:v>
                </c:pt>
                <c:pt idx="27">
                  <c:v>0.52999999999999969</c:v>
                </c:pt>
                <c:pt idx="28">
                  <c:v>0.51999999999999968</c:v>
                </c:pt>
                <c:pt idx="29">
                  <c:v>0.50999999999999968</c:v>
                </c:pt>
                <c:pt idx="30">
                  <c:v>0.5</c:v>
                </c:pt>
                <c:pt idx="31">
                  <c:v>0.49000000000000016</c:v>
                </c:pt>
                <c:pt idx="32">
                  <c:v>0.48000000000000015</c:v>
                </c:pt>
                <c:pt idx="33">
                  <c:v>0.47000000000000008</c:v>
                </c:pt>
                <c:pt idx="34">
                  <c:v>0.46</c:v>
                </c:pt>
                <c:pt idx="35">
                  <c:v>0.44999999999999996</c:v>
                </c:pt>
                <c:pt idx="36">
                  <c:v>0.44000000000000006</c:v>
                </c:pt>
                <c:pt idx="37">
                  <c:v>0.43000000000000016</c:v>
                </c:pt>
                <c:pt idx="38">
                  <c:v>0.4200000000000001</c:v>
                </c:pt>
                <c:pt idx="39">
                  <c:v>0.41000000000000003</c:v>
                </c:pt>
                <c:pt idx="40">
                  <c:v>0.40000000000000008</c:v>
                </c:pt>
                <c:pt idx="41">
                  <c:v>0.39000000000000018</c:v>
                </c:pt>
                <c:pt idx="42">
                  <c:v>0.38000000000000012</c:v>
                </c:pt>
                <c:pt idx="43">
                  <c:v>0.37000000000000011</c:v>
                </c:pt>
                <c:pt idx="44">
                  <c:v>0.3600000000000001</c:v>
                </c:pt>
                <c:pt idx="45">
                  <c:v>0.35</c:v>
                </c:pt>
                <c:pt idx="46">
                  <c:v>0.34</c:v>
                </c:pt>
                <c:pt idx="47">
                  <c:v>0.33000000000000024</c:v>
                </c:pt>
                <c:pt idx="48">
                  <c:v>0.32000000000000012</c:v>
                </c:pt>
                <c:pt idx="49">
                  <c:v>0.31000000000000011</c:v>
                </c:pt>
                <c:pt idx="50">
                  <c:v>0.30000000000000004</c:v>
                </c:pt>
                <c:pt idx="51">
                  <c:v>0.28999999999999992</c:v>
                </c:pt>
                <c:pt idx="52">
                  <c:v>0.27999999999999992</c:v>
                </c:pt>
                <c:pt idx="53">
                  <c:v>0.26999999999999985</c:v>
                </c:pt>
                <c:pt idx="54">
                  <c:v>0.25999999999999973</c:v>
                </c:pt>
                <c:pt idx="55">
                  <c:v>0.24999999999999969</c:v>
                </c:pt>
                <c:pt idx="56">
                  <c:v>0.23999999999999963</c:v>
                </c:pt>
                <c:pt idx="57">
                  <c:v>0.22999999999999957</c:v>
                </c:pt>
                <c:pt idx="58">
                  <c:v>0.2199999999999997</c:v>
                </c:pt>
                <c:pt idx="59">
                  <c:v>0.20999999999999958</c:v>
                </c:pt>
                <c:pt idx="60">
                  <c:v>0.19999999999999954</c:v>
                </c:pt>
                <c:pt idx="61">
                  <c:v>0.18999999999999967</c:v>
                </c:pt>
                <c:pt idx="62">
                  <c:v>0.17999999999999963</c:v>
                </c:pt>
                <c:pt idx="63">
                  <c:v>0.16999999999999951</c:v>
                </c:pt>
                <c:pt idx="64">
                  <c:v>0.15999999999999964</c:v>
                </c:pt>
                <c:pt idx="65">
                  <c:v>0.14999999999999958</c:v>
                </c:pt>
                <c:pt idx="66">
                  <c:v>0.13999999999999949</c:v>
                </c:pt>
                <c:pt idx="67">
                  <c:v>0.12999999999999945</c:v>
                </c:pt>
                <c:pt idx="68">
                  <c:v>0.11999999999999918</c:v>
                </c:pt>
                <c:pt idx="69">
                  <c:v>0.10999999999999924</c:v>
                </c:pt>
                <c:pt idx="70">
                  <c:v>9.9999999999999464E-2</c:v>
                </c:pt>
                <c:pt idx="71">
                  <c:v>8.9999999999999442E-2</c:v>
                </c:pt>
                <c:pt idx="72">
                  <c:v>7.9999999999999363E-2</c:v>
                </c:pt>
                <c:pt idx="73">
                  <c:v>6.9999999999999382E-2</c:v>
                </c:pt>
                <c:pt idx="74">
                  <c:v>5.9999999999999366E-2</c:v>
                </c:pt>
                <c:pt idx="75">
                  <c:v>4.9999999999999351E-2</c:v>
                </c:pt>
                <c:pt idx="76">
                  <c:v>3.9999999999999251E-2</c:v>
                </c:pt>
                <c:pt idx="77">
                  <c:v>2.9999999999999249E-2</c:v>
                </c:pt>
                <c:pt idx="78">
                  <c:v>1.9999999999999251E-2</c:v>
                </c:pt>
                <c:pt idx="79">
                  <c:v>9.9999999999992768E-3</c:v>
                </c:pt>
              </c:numCache>
            </c:numRef>
          </c:xVal>
          <c:yVal>
            <c:numRef>
              <c:f>Sheet1!$D$38:$D$117</c:f>
              <c:numCache>
                <c:formatCode>General</c:formatCode>
                <c:ptCount val="80"/>
                <c:pt idx="0">
                  <c:v>0.15275000000000019</c:v>
                </c:pt>
                <c:pt idx="1">
                  <c:v>0.16070000000000001</c:v>
                </c:pt>
                <c:pt idx="2">
                  <c:v>0.16814999999999999</c:v>
                </c:pt>
                <c:pt idx="3">
                  <c:v>0.17490000000000022</c:v>
                </c:pt>
                <c:pt idx="4">
                  <c:v>0.18078000000000019</c:v>
                </c:pt>
                <c:pt idx="5">
                  <c:v>0.18560000000000001</c:v>
                </c:pt>
                <c:pt idx="6">
                  <c:v>0.18922000000000022</c:v>
                </c:pt>
                <c:pt idx="7">
                  <c:v>0.1915</c:v>
                </c:pt>
                <c:pt idx="8">
                  <c:v>0.19236999999999999</c:v>
                </c:pt>
                <c:pt idx="9">
                  <c:v>0.19181000000000001</c:v>
                </c:pt>
                <c:pt idx="10">
                  <c:v>0.18985000000000019</c:v>
                </c:pt>
                <c:pt idx="11">
                  <c:v>0.18658000000000019</c:v>
                </c:pt>
                <c:pt idx="12">
                  <c:v>0.18215000000000001</c:v>
                </c:pt>
                <c:pt idx="13">
                  <c:v>0.17675000000000018</c:v>
                </c:pt>
                <c:pt idx="14">
                  <c:v>0.17057</c:v>
                </c:pt>
                <c:pt idx="15">
                  <c:v>0.16386000000000001</c:v>
                </c:pt>
                <c:pt idx="16">
                  <c:v>0.15681000000000025</c:v>
                </c:pt>
                <c:pt idx="17">
                  <c:v>0.14965000000000001</c:v>
                </c:pt>
                <c:pt idx="18">
                  <c:v>0.14255000000000001</c:v>
                </c:pt>
                <c:pt idx="19">
                  <c:v>0.13568</c:v>
                </c:pt>
                <c:pt idx="20">
                  <c:v>0.12914</c:v>
                </c:pt>
                <c:pt idx="21">
                  <c:v>0.12305000000000002</c:v>
                </c:pt>
                <c:pt idx="22">
                  <c:v>0.11747</c:v>
                </c:pt>
                <c:pt idx="23">
                  <c:v>0.11244</c:v>
                </c:pt>
                <c:pt idx="24">
                  <c:v>0.1080000000000001</c:v>
                </c:pt>
                <c:pt idx="25">
                  <c:v>0.10415000000000002</c:v>
                </c:pt>
                <c:pt idx="26">
                  <c:v>0.10088999999999987</c:v>
                </c:pt>
                <c:pt idx="27">
                  <c:v>9.8200000000000065E-2</c:v>
                </c:pt>
                <c:pt idx="28">
                  <c:v>9.6067000000000027E-2</c:v>
                </c:pt>
                <c:pt idx="29">
                  <c:v>9.4462000000000004E-2</c:v>
                </c:pt>
                <c:pt idx="30">
                  <c:v>9.3356000000000161E-2</c:v>
                </c:pt>
                <c:pt idx="31">
                  <c:v>9.271900000000001E-2</c:v>
                </c:pt>
                <c:pt idx="32">
                  <c:v>9.2519000000000004E-2</c:v>
                </c:pt>
                <c:pt idx="33">
                  <c:v>9.2726000000000128E-2</c:v>
                </c:pt>
                <c:pt idx="34">
                  <c:v>9.3308000000000044E-2</c:v>
                </c:pt>
                <c:pt idx="35">
                  <c:v>9.4236000000000028E-2</c:v>
                </c:pt>
                <c:pt idx="36">
                  <c:v>9.5482000000000011E-2</c:v>
                </c:pt>
                <c:pt idx="37">
                  <c:v>9.7021000000000024E-2</c:v>
                </c:pt>
                <c:pt idx="38">
                  <c:v>9.882700000000022E-2</c:v>
                </c:pt>
                <c:pt idx="39">
                  <c:v>0.10088</c:v>
                </c:pt>
                <c:pt idx="40">
                  <c:v>0.10315000000000002</c:v>
                </c:pt>
                <c:pt idx="41">
                  <c:v>0.10562000000000013</c:v>
                </c:pt>
                <c:pt idx="42">
                  <c:v>0.1082800000000001</c:v>
                </c:pt>
                <c:pt idx="43">
                  <c:v>0.11111</c:v>
                </c:pt>
                <c:pt idx="44">
                  <c:v>0.11409000000000002</c:v>
                </c:pt>
                <c:pt idx="45">
                  <c:v>0.1172000000000001</c:v>
                </c:pt>
                <c:pt idx="46">
                  <c:v>0.12045</c:v>
                </c:pt>
                <c:pt idx="47">
                  <c:v>0.12379999999999999</c:v>
                </c:pt>
                <c:pt idx="48">
                  <c:v>0.12726000000000001</c:v>
                </c:pt>
                <c:pt idx="49">
                  <c:v>0.13081000000000001</c:v>
                </c:pt>
                <c:pt idx="50">
                  <c:v>0.13444000000000023</c:v>
                </c:pt>
                <c:pt idx="51">
                  <c:v>0.13816000000000001</c:v>
                </c:pt>
                <c:pt idx="52">
                  <c:v>0.14194000000000029</c:v>
                </c:pt>
                <c:pt idx="53">
                  <c:v>0.14577999999999999</c:v>
                </c:pt>
                <c:pt idx="54">
                  <c:v>0.14968000000000001</c:v>
                </c:pt>
                <c:pt idx="55">
                  <c:v>0.15362999999999999</c:v>
                </c:pt>
                <c:pt idx="56">
                  <c:v>0.15764000000000022</c:v>
                </c:pt>
                <c:pt idx="57">
                  <c:v>0.16167999999999988</c:v>
                </c:pt>
                <c:pt idx="58">
                  <c:v>0.16575999999999999</c:v>
                </c:pt>
                <c:pt idx="59">
                  <c:v>0.16988</c:v>
                </c:pt>
                <c:pt idx="60">
                  <c:v>0.17404000000000022</c:v>
                </c:pt>
                <c:pt idx="61">
                  <c:v>0.17822000000000018</c:v>
                </c:pt>
                <c:pt idx="62">
                  <c:v>0.18243000000000026</c:v>
                </c:pt>
                <c:pt idx="63">
                  <c:v>0.18667</c:v>
                </c:pt>
                <c:pt idx="64">
                  <c:v>0.19094000000000022</c:v>
                </c:pt>
                <c:pt idx="65">
                  <c:v>0.19522999999999999</c:v>
                </c:pt>
                <c:pt idx="66">
                  <c:v>0.19954000000000019</c:v>
                </c:pt>
                <c:pt idx="67">
                  <c:v>0.20387</c:v>
                </c:pt>
                <c:pt idx="68">
                  <c:v>0.20822000000000004</c:v>
                </c:pt>
                <c:pt idx="69">
                  <c:v>0.21260000000000001</c:v>
                </c:pt>
                <c:pt idx="70">
                  <c:v>0.21699000000000032</c:v>
                </c:pt>
                <c:pt idx="71">
                  <c:v>0.22139</c:v>
                </c:pt>
                <c:pt idx="72">
                  <c:v>0.22581999999999999</c:v>
                </c:pt>
                <c:pt idx="73">
                  <c:v>0.23025999999999999</c:v>
                </c:pt>
                <c:pt idx="74">
                  <c:v>0.23472000000000001</c:v>
                </c:pt>
                <c:pt idx="75">
                  <c:v>0.23920000000000019</c:v>
                </c:pt>
                <c:pt idx="76">
                  <c:v>0.24368999999999999</c:v>
                </c:pt>
                <c:pt idx="77">
                  <c:v>0.24821000000000026</c:v>
                </c:pt>
                <c:pt idx="78">
                  <c:v>0.25272999999999995</c:v>
                </c:pt>
                <c:pt idx="79">
                  <c:v>0.25728000000000001</c:v>
                </c:pt>
              </c:numCache>
            </c:numRef>
          </c:yVal>
        </c:ser>
        <c:axId val="93594368"/>
        <c:axId val="93596672"/>
      </c:scatterChart>
      <c:valAx>
        <c:axId val="93594368"/>
        <c:scaling>
          <c:orientation val="minMax"/>
          <c:max val="0.8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3596672"/>
        <c:crosses val="autoZero"/>
        <c:crossBetween val="midCat"/>
      </c:valAx>
      <c:valAx>
        <c:axId val="9359667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baseline="0" dirty="0" smtClean="0">
                    <a:latin typeface="Times New Roman" pitchFamily="18" charset="0"/>
                    <a:cs typeface="Times New Roman" pitchFamily="18" charset="0"/>
                  </a:rPr>
                  <a:t>Attenuation Coefficient  </a:t>
                </a:r>
                <a:r>
                  <a:rPr lang="en-US" altLang="zh-TW" sz="1200" baseline="0" dirty="0">
                    <a:latin typeface="Times New Roman" pitchFamily="18" charset="0"/>
                    <a:cs typeface="Times New Roman" pitchFamily="18" charset="0"/>
                  </a:rPr>
                  <a:t>(1/m)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3594368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4450000000000063"/>
          <c:y val="0.48798155438903512"/>
          <c:w val="0.33883333333333332"/>
          <c:h val="0.19475430154564033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zh-TW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2500Hz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Soybean Oil</c:v>
          </c:tx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Sheet1!$H$13:$H$18</c:f>
              <c:numCache>
                <c:formatCode>General</c:formatCode>
                <c:ptCount val="6"/>
                <c:pt idx="0">
                  <c:v>0.10934710743801659</c:v>
                </c:pt>
                <c:pt idx="1">
                  <c:v>0.19558236914600571</c:v>
                </c:pt>
                <c:pt idx="2">
                  <c:v>0.32913884297520768</c:v>
                </c:pt>
                <c:pt idx="3">
                  <c:v>0.42590137741046957</c:v>
                </c:pt>
                <c:pt idx="4">
                  <c:v>0.65722314049586783</c:v>
                </c:pt>
                <c:pt idx="5">
                  <c:v>0.75430000000000064</c:v>
                </c:pt>
              </c:numCache>
            </c:numRef>
          </c:xVal>
          <c:yVal>
            <c:numRef>
              <c:f>Sheet1!$G$13:$G$18</c:f>
              <c:numCache>
                <c:formatCode>General</c:formatCode>
                <c:ptCount val="6"/>
                <c:pt idx="0">
                  <c:v>0.76530279805621859</c:v>
                </c:pt>
                <c:pt idx="1">
                  <c:v>0.66067090090452441</c:v>
                </c:pt>
                <c:pt idx="2">
                  <c:v>0.62587025661475082</c:v>
                </c:pt>
                <c:pt idx="3">
                  <c:v>0.73044426793878492</c:v>
                </c:pt>
                <c:pt idx="4">
                  <c:v>0.72201875677094296</c:v>
                </c:pt>
                <c:pt idx="5">
                  <c:v>0.7863</c:v>
                </c:pt>
              </c:numCache>
            </c:numRef>
          </c:yVal>
        </c:ser>
        <c:ser>
          <c:idx val="1"/>
          <c:order val="1"/>
          <c:tx>
            <c:v>Theoretical Values</c:v>
          </c:tx>
          <c:spPr>
            <a:ln w="28575">
              <a:noFill/>
            </a:ln>
          </c:spPr>
          <c:marker>
            <c:symbol val="square"/>
            <c:size val="2"/>
            <c:spPr>
              <a:ln w="3175"/>
            </c:spPr>
          </c:marker>
          <c:xVal>
            <c:numRef>
              <c:f>Sheet1!$N$38:$N$117</c:f>
              <c:numCache>
                <c:formatCode>General</c:formatCode>
                <c:ptCount val="80"/>
                <c:pt idx="0">
                  <c:v>0.79999999999999982</c:v>
                </c:pt>
                <c:pt idx="1">
                  <c:v>0.78999999999999981</c:v>
                </c:pt>
                <c:pt idx="2">
                  <c:v>0.78</c:v>
                </c:pt>
                <c:pt idx="3">
                  <c:v>0.77000000000000191</c:v>
                </c:pt>
                <c:pt idx="4">
                  <c:v>0.7600000000000019</c:v>
                </c:pt>
                <c:pt idx="5">
                  <c:v>0.75000000000000178</c:v>
                </c:pt>
                <c:pt idx="6">
                  <c:v>0.74000000000000166</c:v>
                </c:pt>
                <c:pt idx="7">
                  <c:v>0.73000000000000065</c:v>
                </c:pt>
                <c:pt idx="8">
                  <c:v>0.71999999999999975</c:v>
                </c:pt>
                <c:pt idx="9">
                  <c:v>0.70999999999999974</c:v>
                </c:pt>
                <c:pt idx="10">
                  <c:v>0.69999999999999973</c:v>
                </c:pt>
                <c:pt idx="11">
                  <c:v>0.68999999999999972</c:v>
                </c:pt>
                <c:pt idx="12">
                  <c:v>0.68</c:v>
                </c:pt>
                <c:pt idx="13">
                  <c:v>0.67000000000000204</c:v>
                </c:pt>
                <c:pt idx="14">
                  <c:v>0.66000000000000203</c:v>
                </c:pt>
                <c:pt idx="15">
                  <c:v>0.65000000000000191</c:v>
                </c:pt>
                <c:pt idx="16">
                  <c:v>0.64000000000000179</c:v>
                </c:pt>
                <c:pt idx="17">
                  <c:v>0.63000000000000178</c:v>
                </c:pt>
                <c:pt idx="18">
                  <c:v>0.62000000000000155</c:v>
                </c:pt>
                <c:pt idx="19">
                  <c:v>0.60999999999999965</c:v>
                </c:pt>
                <c:pt idx="20">
                  <c:v>0.59999999999999953</c:v>
                </c:pt>
                <c:pt idx="21">
                  <c:v>0.58999999999999952</c:v>
                </c:pt>
                <c:pt idx="22">
                  <c:v>0.57999999999999963</c:v>
                </c:pt>
                <c:pt idx="23">
                  <c:v>0.56999999999999962</c:v>
                </c:pt>
                <c:pt idx="24">
                  <c:v>0.55999999999999961</c:v>
                </c:pt>
                <c:pt idx="25">
                  <c:v>0.5499999999999996</c:v>
                </c:pt>
                <c:pt idx="26">
                  <c:v>0.5399999999999997</c:v>
                </c:pt>
                <c:pt idx="27">
                  <c:v>0.52999999999999969</c:v>
                </c:pt>
                <c:pt idx="28">
                  <c:v>0.51999999999999968</c:v>
                </c:pt>
                <c:pt idx="29">
                  <c:v>0.50999999999999968</c:v>
                </c:pt>
                <c:pt idx="30">
                  <c:v>0.5</c:v>
                </c:pt>
                <c:pt idx="31">
                  <c:v>0.49000000000000032</c:v>
                </c:pt>
                <c:pt idx="32">
                  <c:v>0.48000000000000032</c:v>
                </c:pt>
                <c:pt idx="33">
                  <c:v>0.47000000000000008</c:v>
                </c:pt>
                <c:pt idx="34">
                  <c:v>0.46</c:v>
                </c:pt>
                <c:pt idx="35">
                  <c:v>0.45</c:v>
                </c:pt>
                <c:pt idx="36">
                  <c:v>0.44000000000000006</c:v>
                </c:pt>
                <c:pt idx="37">
                  <c:v>0.43000000000000038</c:v>
                </c:pt>
                <c:pt idx="38">
                  <c:v>0.42000000000000032</c:v>
                </c:pt>
                <c:pt idx="39">
                  <c:v>0.41000000000000031</c:v>
                </c:pt>
                <c:pt idx="40">
                  <c:v>0.40000000000000008</c:v>
                </c:pt>
                <c:pt idx="41">
                  <c:v>0.39000000000000085</c:v>
                </c:pt>
                <c:pt idx="42">
                  <c:v>0.38000000000000073</c:v>
                </c:pt>
                <c:pt idx="43">
                  <c:v>0.37000000000000038</c:v>
                </c:pt>
                <c:pt idx="44">
                  <c:v>0.36000000000000032</c:v>
                </c:pt>
                <c:pt idx="45">
                  <c:v>0.35000000000000031</c:v>
                </c:pt>
                <c:pt idx="46">
                  <c:v>0.34</c:v>
                </c:pt>
                <c:pt idx="47">
                  <c:v>0.33000000000000096</c:v>
                </c:pt>
                <c:pt idx="48">
                  <c:v>0.32000000000000073</c:v>
                </c:pt>
                <c:pt idx="49">
                  <c:v>0.31000000000000066</c:v>
                </c:pt>
                <c:pt idx="50">
                  <c:v>0.30000000000000032</c:v>
                </c:pt>
                <c:pt idx="51">
                  <c:v>0.29000000000000031</c:v>
                </c:pt>
                <c:pt idx="52">
                  <c:v>0.28000000000000008</c:v>
                </c:pt>
                <c:pt idx="53">
                  <c:v>0.27</c:v>
                </c:pt>
                <c:pt idx="54">
                  <c:v>0.26</c:v>
                </c:pt>
                <c:pt idx="55">
                  <c:v>0.25</c:v>
                </c:pt>
                <c:pt idx="56">
                  <c:v>0.24000000000000005</c:v>
                </c:pt>
                <c:pt idx="57">
                  <c:v>0.22999999999999998</c:v>
                </c:pt>
                <c:pt idx="58">
                  <c:v>0.22000000000000003</c:v>
                </c:pt>
                <c:pt idx="59">
                  <c:v>0.21000000000000002</c:v>
                </c:pt>
                <c:pt idx="60">
                  <c:v>0.19999999999999996</c:v>
                </c:pt>
                <c:pt idx="61">
                  <c:v>0.19000000000000003</c:v>
                </c:pt>
                <c:pt idx="62">
                  <c:v>0.18000000000000008</c:v>
                </c:pt>
                <c:pt idx="63">
                  <c:v>0.16999999999999993</c:v>
                </c:pt>
                <c:pt idx="64">
                  <c:v>0.16000000000000003</c:v>
                </c:pt>
                <c:pt idx="65">
                  <c:v>0.15000000000000005</c:v>
                </c:pt>
                <c:pt idx="66">
                  <c:v>0.13999999999999987</c:v>
                </c:pt>
                <c:pt idx="67">
                  <c:v>0.12999999999999978</c:v>
                </c:pt>
                <c:pt idx="68">
                  <c:v>0.11999999999999918</c:v>
                </c:pt>
                <c:pt idx="69">
                  <c:v>0.10999999999999924</c:v>
                </c:pt>
                <c:pt idx="70">
                  <c:v>9.9999999999999784E-2</c:v>
                </c:pt>
                <c:pt idx="71">
                  <c:v>8.9999999999999775E-2</c:v>
                </c:pt>
                <c:pt idx="72">
                  <c:v>7.9999999999999502E-2</c:v>
                </c:pt>
                <c:pt idx="73">
                  <c:v>6.9999999999999424E-2</c:v>
                </c:pt>
                <c:pt idx="74">
                  <c:v>5.9999999999999491E-2</c:v>
                </c:pt>
                <c:pt idx="75">
                  <c:v>4.9999999999999434E-2</c:v>
                </c:pt>
                <c:pt idx="76">
                  <c:v>3.9999999999999251E-2</c:v>
                </c:pt>
                <c:pt idx="77">
                  <c:v>2.9999999999999249E-2</c:v>
                </c:pt>
                <c:pt idx="78">
                  <c:v>1.9999999999999251E-2</c:v>
                </c:pt>
                <c:pt idx="79">
                  <c:v>9.9999999999993081E-3</c:v>
                </c:pt>
              </c:numCache>
            </c:numRef>
          </c:xVal>
          <c:yVal>
            <c:numRef>
              <c:f>Sheet1!$G$38:$G$117</c:f>
              <c:numCache>
                <c:formatCode>General</c:formatCode>
                <c:ptCount val="80"/>
                <c:pt idx="0">
                  <c:v>0.16619</c:v>
                </c:pt>
                <c:pt idx="1">
                  <c:v>0.1769300000000005</c:v>
                </c:pt>
                <c:pt idx="2">
                  <c:v>0.18757000000000001</c:v>
                </c:pt>
                <c:pt idx="3">
                  <c:v>0.19794000000000056</c:v>
                </c:pt>
                <c:pt idx="4">
                  <c:v>0.20784000000000041</c:v>
                </c:pt>
                <c:pt idx="5">
                  <c:v>0.21703000000000044</c:v>
                </c:pt>
                <c:pt idx="6">
                  <c:v>0.22528000000000001</c:v>
                </c:pt>
                <c:pt idx="7">
                  <c:v>0.23236999999999999</c:v>
                </c:pt>
                <c:pt idx="8">
                  <c:v>0.23805999999999999</c:v>
                </c:pt>
                <c:pt idx="9">
                  <c:v>0.24218000000000001</c:v>
                </c:pt>
                <c:pt idx="10">
                  <c:v>0.24460000000000001</c:v>
                </c:pt>
                <c:pt idx="11">
                  <c:v>0.24525000000000041</c:v>
                </c:pt>
                <c:pt idx="12">
                  <c:v>0.24414000000000041</c:v>
                </c:pt>
                <c:pt idx="13">
                  <c:v>0.24134000000000044</c:v>
                </c:pt>
                <c:pt idx="14">
                  <c:v>0.23702000000000001</c:v>
                </c:pt>
                <c:pt idx="15">
                  <c:v>0.23139999999999999</c:v>
                </c:pt>
                <c:pt idx="16">
                  <c:v>0.22472</c:v>
                </c:pt>
                <c:pt idx="17">
                  <c:v>0.21729000000000068</c:v>
                </c:pt>
                <c:pt idx="18">
                  <c:v>0.20937</c:v>
                </c:pt>
                <c:pt idx="19">
                  <c:v>0.2012400000000005</c:v>
                </c:pt>
                <c:pt idx="20">
                  <c:v>0.19316</c:v>
                </c:pt>
                <c:pt idx="21">
                  <c:v>0.18532000000000001</c:v>
                </c:pt>
                <c:pt idx="22">
                  <c:v>0.17791000000000068</c:v>
                </c:pt>
                <c:pt idx="23">
                  <c:v>0.17105000000000001</c:v>
                </c:pt>
                <c:pt idx="24">
                  <c:v>0.16485</c:v>
                </c:pt>
                <c:pt idx="25">
                  <c:v>0.1593600000000005</c:v>
                </c:pt>
                <c:pt idx="26">
                  <c:v>0.15462999999999999</c:v>
                </c:pt>
                <c:pt idx="27">
                  <c:v>0.15065999999999999</c:v>
                </c:pt>
                <c:pt idx="28">
                  <c:v>0.14746000000000056</c:v>
                </c:pt>
                <c:pt idx="29">
                  <c:v>0.14500000000000021</c:v>
                </c:pt>
                <c:pt idx="30">
                  <c:v>0.14326000000000041</c:v>
                </c:pt>
                <c:pt idx="31">
                  <c:v>0.14219999999999999</c:v>
                </c:pt>
                <c:pt idx="32">
                  <c:v>0.14177999999999999</c:v>
                </c:pt>
                <c:pt idx="33">
                  <c:v>0.1419600000000005</c:v>
                </c:pt>
                <c:pt idx="34">
                  <c:v>0.14269999999999999</c:v>
                </c:pt>
                <c:pt idx="35">
                  <c:v>0.14396000000000056</c:v>
                </c:pt>
                <c:pt idx="36">
                  <c:v>0.14570000000000041</c:v>
                </c:pt>
                <c:pt idx="37">
                  <c:v>0.14788000000000001</c:v>
                </c:pt>
                <c:pt idx="38">
                  <c:v>0.15045000000000044</c:v>
                </c:pt>
                <c:pt idx="39">
                  <c:v>0.15339000000000041</c:v>
                </c:pt>
                <c:pt idx="40">
                  <c:v>0.15665999999999999</c:v>
                </c:pt>
                <c:pt idx="41">
                  <c:v>0.16023000000000001</c:v>
                </c:pt>
                <c:pt idx="42">
                  <c:v>0.16408</c:v>
                </c:pt>
                <c:pt idx="43">
                  <c:v>0.16816999999999999</c:v>
                </c:pt>
                <c:pt idx="44">
                  <c:v>0.17249000000000056</c:v>
                </c:pt>
                <c:pt idx="45">
                  <c:v>0.17701000000000044</c:v>
                </c:pt>
                <c:pt idx="46">
                  <c:v>0.18171000000000068</c:v>
                </c:pt>
                <c:pt idx="47">
                  <c:v>0.18658000000000041</c:v>
                </c:pt>
                <c:pt idx="48">
                  <c:v>0.19159000000000001</c:v>
                </c:pt>
                <c:pt idx="49">
                  <c:v>0.19672999999999999</c:v>
                </c:pt>
                <c:pt idx="50">
                  <c:v>0.2019900000000005</c:v>
                </c:pt>
                <c:pt idx="51">
                  <c:v>0.20735999999999999</c:v>
                </c:pt>
                <c:pt idx="52">
                  <c:v>0.21282999999999999</c:v>
                </c:pt>
                <c:pt idx="53">
                  <c:v>0.21837999999999999</c:v>
                </c:pt>
                <c:pt idx="54">
                  <c:v>0.22400999999999999</c:v>
                </c:pt>
                <c:pt idx="55">
                  <c:v>0.22969999999999999</c:v>
                </c:pt>
                <c:pt idx="56">
                  <c:v>0.2354600000000005</c:v>
                </c:pt>
                <c:pt idx="57">
                  <c:v>0.24127999999999999</c:v>
                </c:pt>
                <c:pt idx="58">
                  <c:v>0.24714000000000041</c:v>
                </c:pt>
                <c:pt idx="59">
                  <c:v>0.25305</c:v>
                </c:pt>
                <c:pt idx="60">
                  <c:v>0.25900000000000001</c:v>
                </c:pt>
                <c:pt idx="61">
                  <c:v>0.26499</c:v>
                </c:pt>
                <c:pt idx="62">
                  <c:v>0.27102000000000032</c:v>
                </c:pt>
                <c:pt idx="63">
                  <c:v>0.27707000000000032</c:v>
                </c:pt>
                <c:pt idx="64">
                  <c:v>0.28316000000000002</c:v>
                </c:pt>
                <c:pt idx="65">
                  <c:v>0.28927000000000008</c:v>
                </c:pt>
                <c:pt idx="66">
                  <c:v>0.29540000000000038</c:v>
                </c:pt>
                <c:pt idx="67">
                  <c:v>0.30156000000000038</c:v>
                </c:pt>
                <c:pt idx="68">
                  <c:v>0.30774000000000001</c:v>
                </c:pt>
                <c:pt idx="69">
                  <c:v>0.31395000000000106</c:v>
                </c:pt>
                <c:pt idx="70">
                  <c:v>0.32017000000000106</c:v>
                </c:pt>
                <c:pt idx="71">
                  <c:v>0.32641000000000142</c:v>
                </c:pt>
                <c:pt idx="72">
                  <c:v>0.33268000000000142</c:v>
                </c:pt>
                <c:pt idx="73">
                  <c:v>0.33896000000000165</c:v>
                </c:pt>
                <c:pt idx="74">
                  <c:v>0.34525</c:v>
                </c:pt>
                <c:pt idx="75">
                  <c:v>0.35157000000000038</c:v>
                </c:pt>
                <c:pt idx="76">
                  <c:v>0.35791000000000106</c:v>
                </c:pt>
                <c:pt idx="77">
                  <c:v>0.36426000000000008</c:v>
                </c:pt>
                <c:pt idx="78">
                  <c:v>0.37064000000000002</c:v>
                </c:pt>
                <c:pt idx="79">
                  <c:v>0.37702000000000124</c:v>
                </c:pt>
              </c:numCache>
            </c:numRef>
          </c:yVal>
        </c:ser>
        <c:axId val="93651712"/>
        <c:axId val="93654016"/>
      </c:scatterChart>
      <c:valAx>
        <c:axId val="93651712"/>
        <c:scaling>
          <c:orientation val="minMax"/>
          <c:max val="0.8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3654016"/>
        <c:crosses val="autoZero"/>
        <c:crossBetween val="midCat"/>
      </c:valAx>
      <c:valAx>
        <c:axId val="9365401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baseline="0" dirty="0" smtClean="0">
                    <a:latin typeface="Times New Roman" pitchFamily="18" charset="0"/>
                    <a:cs typeface="Times New Roman" pitchFamily="18" charset="0"/>
                  </a:rPr>
                  <a:t>Attenuation Coefficient  </a:t>
                </a:r>
                <a:r>
                  <a:rPr lang="en-US" altLang="zh-TW" sz="1200" baseline="0" dirty="0">
                    <a:latin typeface="Times New Roman" pitchFamily="18" charset="0"/>
                    <a:cs typeface="Times New Roman" pitchFamily="18" charset="0"/>
                  </a:rPr>
                  <a:t>(1/m)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3651712"/>
        <c:crosses val="autoZero"/>
        <c:crossBetween val="midCat"/>
      </c:valAx>
    </c:plotArea>
    <c:legend>
      <c:legendPos val="r"/>
      <c:legendEntry>
        <c:idx val="2"/>
        <c:delete val="1"/>
      </c:legendEntry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zh-TW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3000Hz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Soybean Oil</c:v>
          </c:tx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Sheet1!$K$13:$K$18</c:f>
              <c:numCache>
                <c:formatCode>General</c:formatCode>
                <c:ptCount val="6"/>
                <c:pt idx="0">
                  <c:v>0.10746721763085398</c:v>
                </c:pt>
                <c:pt idx="1">
                  <c:v>0.2035487603305785</c:v>
                </c:pt>
                <c:pt idx="2">
                  <c:v>0.33080606060606238</c:v>
                </c:pt>
                <c:pt idx="3">
                  <c:v>0.42760440771349956</c:v>
                </c:pt>
                <c:pt idx="4">
                  <c:v>0.65773002754821275</c:v>
                </c:pt>
                <c:pt idx="5">
                  <c:v>0.73400000000000065</c:v>
                </c:pt>
              </c:numCache>
            </c:numRef>
          </c:xVal>
          <c:yVal>
            <c:numRef>
              <c:f>Sheet1!$J$13:$J$18</c:f>
              <c:numCache>
                <c:formatCode>General</c:formatCode>
                <c:ptCount val="6"/>
                <c:pt idx="0">
                  <c:v>0.77919332835402788</c:v>
                </c:pt>
                <c:pt idx="1">
                  <c:v>0.72745892525451661</c:v>
                </c:pt>
                <c:pt idx="2">
                  <c:v>0.64546016076179658</c:v>
                </c:pt>
                <c:pt idx="3">
                  <c:v>0.6594400917642147</c:v>
                </c:pt>
                <c:pt idx="4">
                  <c:v>0.75445683274618536</c:v>
                </c:pt>
                <c:pt idx="5">
                  <c:v>0.80230000000000001</c:v>
                </c:pt>
              </c:numCache>
            </c:numRef>
          </c:yVal>
        </c:ser>
        <c:ser>
          <c:idx val="1"/>
          <c:order val="1"/>
          <c:tx>
            <c:v>Theoretical Values</c:v>
          </c:tx>
          <c:spPr>
            <a:ln w="28575">
              <a:noFill/>
            </a:ln>
          </c:spPr>
          <c:marker>
            <c:symbol val="square"/>
            <c:size val="2"/>
          </c:marker>
          <c:xVal>
            <c:numRef>
              <c:f>Sheet1!$N$38:$N$117</c:f>
              <c:numCache>
                <c:formatCode>General</c:formatCode>
                <c:ptCount val="80"/>
                <c:pt idx="0">
                  <c:v>0.79999999999999982</c:v>
                </c:pt>
                <c:pt idx="1">
                  <c:v>0.78999999999999981</c:v>
                </c:pt>
                <c:pt idx="2">
                  <c:v>0.78</c:v>
                </c:pt>
                <c:pt idx="3">
                  <c:v>0.77000000000000191</c:v>
                </c:pt>
                <c:pt idx="4">
                  <c:v>0.7600000000000019</c:v>
                </c:pt>
                <c:pt idx="5">
                  <c:v>0.75000000000000178</c:v>
                </c:pt>
                <c:pt idx="6">
                  <c:v>0.74000000000000166</c:v>
                </c:pt>
                <c:pt idx="7">
                  <c:v>0.73000000000000065</c:v>
                </c:pt>
                <c:pt idx="8">
                  <c:v>0.71999999999999975</c:v>
                </c:pt>
                <c:pt idx="9">
                  <c:v>0.70999999999999974</c:v>
                </c:pt>
                <c:pt idx="10">
                  <c:v>0.69999999999999973</c:v>
                </c:pt>
                <c:pt idx="11">
                  <c:v>0.68999999999999972</c:v>
                </c:pt>
                <c:pt idx="12">
                  <c:v>0.68</c:v>
                </c:pt>
                <c:pt idx="13">
                  <c:v>0.67000000000000204</c:v>
                </c:pt>
                <c:pt idx="14">
                  <c:v>0.66000000000000203</c:v>
                </c:pt>
                <c:pt idx="15">
                  <c:v>0.65000000000000191</c:v>
                </c:pt>
                <c:pt idx="16">
                  <c:v>0.64000000000000179</c:v>
                </c:pt>
                <c:pt idx="17">
                  <c:v>0.63000000000000178</c:v>
                </c:pt>
                <c:pt idx="18">
                  <c:v>0.62000000000000155</c:v>
                </c:pt>
                <c:pt idx="19">
                  <c:v>0.60999999999999965</c:v>
                </c:pt>
                <c:pt idx="20">
                  <c:v>0.59999999999999953</c:v>
                </c:pt>
                <c:pt idx="21">
                  <c:v>0.58999999999999952</c:v>
                </c:pt>
                <c:pt idx="22">
                  <c:v>0.57999999999999963</c:v>
                </c:pt>
                <c:pt idx="23">
                  <c:v>0.56999999999999962</c:v>
                </c:pt>
                <c:pt idx="24">
                  <c:v>0.55999999999999961</c:v>
                </c:pt>
                <c:pt idx="25">
                  <c:v>0.5499999999999996</c:v>
                </c:pt>
                <c:pt idx="26">
                  <c:v>0.5399999999999997</c:v>
                </c:pt>
                <c:pt idx="27">
                  <c:v>0.52999999999999969</c:v>
                </c:pt>
                <c:pt idx="28">
                  <c:v>0.51999999999999968</c:v>
                </c:pt>
                <c:pt idx="29">
                  <c:v>0.50999999999999968</c:v>
                </c:pt>
                <c:pt idx="30">
                  <c:v>0.5</c:v>
                </c:pt>
                <c:pt idx="31">
                  <c:v>0.49000000000000032</c:v>
                </c:pt>
                <c:pt idx="32">
                  <c:v>0.48000000000000032</c:v>
                </c:pt>
                <c:pt idx="33">
                  <c:v>0.47000000000000008</c:v>
                </c:pt>
                <c:pt idx="34">
                  <c:v>0.46</c:v>
                </c:pt>
                <c:pt idx="35">
                  <c:v>0.45</c:v>
                </c:pt>
                <c:pt idx="36">
                  <c:v>0.44000000000000006</c:v>
                </c:pt>
                <c:pt idx="37">
                  <c:v>0.43000000000000038</c:v>
                </c:pt>
                <c:pt idx="38">
                  <c:v>0.42000000000000032</c:v>
                </c:pt>
                <c:pt idx="39">
                  <c:v>0.41000000000000031</c:v>
                </c:pt>
                <c:pt idx="40">
                  <c:v>0.40000000000000008</c:v>
                </c:pt>
                <c:pt idx="41">
                  <c:v>0.39000000000000085</c:v>
                </c:pt>
                <c:pt idx="42">
                  <c:v>0.38000000000000073</c:v>
                </c:pt>
                <c:pt idx="43">
                  <c:v>0.37000000000000038</c:v>
                </c:pt>
                <c:pt idx="44">
                  <c:v>0.36000000000000032</c:v>
                </c:pt>
                <c:pt idx="45">
                  <c:v>0.35000000000000031</c:v>
                </c:pt>
                <c:pt idx="46">
                  <c:v>0.34</c:v>
                </c:pt>
                <c:pt idx="47">
                  <c:v>0.33000000000000096</c:v>
                </c:pt>
                <c:pt idx="48">
                  <c:v>0.32000000000000073</c:v>
                </c:pt>
                <c:pt idx="49">
                  <c:v>0.31000000000000066</c:v>
                </c:pt>
                <c:pt idx="50">
                  <c:v>0.30000000000000032</c:v>
                </c:pt>
                <c:pt idx="51">
                  <c:v>0.29000000000000031</c:v>
                </c:pt>
                <c:pt idx="52">
                  <c:v>0.28000000000000008</c:v>
                </c:pt>
                <c:pt idx="53">
                  <c:v>0.27</c:v>
                </c:pt>
                <c:pt idx="54">
                  <c:v>0.26</c:v>
                </c:pt>
                <c:pt idx="55">
                  <c:v>0.25</c:v>
                </c:pt>
                <c:pt idx="56">
                  <c:v>0.24000000000000005</c:v>
                </c:pt>
                <c:pt idx="57">
                  <c:v>0.22999999999999998</c:v>
                </c:pt>
                <c:pt idx="58">
                  <c:v>0.22000000000000003</c:v>
                </c:pt>
                <c:pt idx="59">
                  <c:v>0.21000000000000002</c:v>
                </c:pt>
                <c:pt idx="60">
                  <c:v>0.19999999999999996</c:v>
                </c:pt>
                <c:pt idx="61">
                  <c:v>0.19000000000000003</c:v>
                </c:pt>
                <c:pt idx="62">
                  <c:v>0.18000000000000008</c:v>
                </c:pt>
                <c:pt idx="63">
                  <c:v>0.16999999999999993</c:v>
                </c:pt>
                <c:pt idx="64">
                  <c:v>0.16000000000000003</c:v>
                </c:pt>
                <c:pt idx="65">
                  <c:v>0.15000000000000005</c:v>
                </c:pt>
                <c:pt idx="66">
                  <c:v>0.13999999999999987</c:v>
                </c:pt>
                <c:pt idx="67">
                  <c:v>0.12999999999999978</c:v>
                </c:pt>
                <c:pt idx="68">
                  <c:v>0.11999999999999918</c:v>
                </c:pt>
                <c:pt idx="69">
                  <c:v>0.10999999999999924</c:v>
                </c:pt>
                <c:pt idx="70">
                  <c:v>9.9999999999999784E-2</c:v>
                </c:pt>
                <c:pt idx="71">
                  <c:v>8.9999999999999775E-2</c:v>
                </c:pt>
                <c:pt idx="72">
                  <c:v>7.9999999999999502E-2</c:v>
                </c:pt>
                <c:pt idx="73">
                  <c:v>6.9999999999999424E-2</c:v>
                </c:pt>
                <c:pt idx="74">
                  <c:v>5.9999999999999491E-2</c:v>
                </c:pt>
                <c:pt idx="75">
                  <c:v>4.9999999999999434E-2</c:v>
                </c:pt>
                <c:pt idx="76">
                  <c:v>3.9999999999999251E-2</c:v>
                </c:pt>
                <c:pt idx="77">
                  <c:v>2.9999999999999249E-2</c:v>
                </c:pt>
                <c:pt idx="78">
                  <c:v>1.9999999999999251E-2</c:v>
                </c:pt>
                <c:pt idx="79">
                  <c:v>9.9999999999993081E-3</c:v>
                </c:pt>
              </c:numCache>
            </c:numRef>
          </c:xVal>
          <c:yVal>
            <c:numRef>
              <c:f>Sheet1!$J$38:$J$117</c:f>
              <c:numCache>
                <c:formatCode>General</c:formatCode>
                <c:ptCount val="80"/>
                <c:pt idx="0">
                  <c:v>0.17595000000000041</c:v>
                </c:pt>
                <c:pt idx="1">
                  <c:v>0.1887500000000005</c:v>
                </c:pt>
                <c:pt idx="2">
                  <c:v>0.20182</c:v>
                </c:pt>
                <c:pt idx="3">
                  <c:v>0.21500000000000041</c:v>
                </c:pt>
                <c:pt idx="4">
                  <c:v>0.22811999999999999</c:v>
                </c:pt>
                <c:pt idx="5">
                  <c:v>0.24097000000000021</c:v>
                </c:pt>
                <c:pt idx="6">
                  <c:v>0.25328999999999996</c:v>
                </c:pt>
                <c:pt idx="7">
                  <c:v>0.26482000000000094</c:v>
                </c:pt>
                <c:pt idx="8">
                  <c:v>0.27527000000000001</c:v>
                </c:pt>
                <c:pt idx="9">
                  <c:v>0.28435000000000032</c:v>
                </c:pt>
                <c:pt idx="10">
                  <c:v>0.2917900000000001</c:v>
                </c:pt>
                <c:pt idx="11">
                  <c:v>0.29737000000000124</c:v>
                </c:pt>
                <c:pt idx="12">
                  <c:v>0.30092000000000124</c:v>
                </c:pt>
                <c:pt idx="13">
                  <c:v>0.30235000000000106</c:v>
                </c:pt>
                <c:pt idx="14">
                  <c:v>0.30167000000000038</c:v>
                </c:pt>
                <c:pt idx="15">
                  <c:v>0.29899000000000031</c:v>
                </c:pt>
                <c:pt idx="16">
                  <c:v>0.29451000000000038</c:v>
                </c:pt>
                <c:pt idx="17">
                  <c:v>0.28848000000000112</c:v>
                </c:pt>
                <c:pt idx="18">
                  <c:v>0.28124000000000005</c:v>
                </c:pt>
                <c:pt idx="19">
                  <c:v>0.27312000000000008</c:v>
                </c:pt>
                <c:pt idx="20">
                  <c:v>0.26449</c:v>
                </c:pt>
                <c:pt idx="21">
                  <c:v>0.25568000000000002</c:v>
                </c:pt>
                <c:pt idx="22">
                  <c:v>0.24697000000000024</c:v>
                </c:pt>
                <c:pt idx="23">
                  <c:v>0.23863000000000001</c:v>
                </c:pt>
                <c:pt idx="24">
                  <c:v>0.23086000000000001</c:v>
                </c:pt>
                <c:pt idx="25">
                  <c:v>0.22381000000000001</c:v>
                </c:pt>
                <c:pt idx="26">
                  <c:v>0.21758000000000041</c:v>
                </c:pt>
                <c:pt idx="27">
                  <c:v>0.21226000000000056</c:v>
                </c:pt>
                <c:pt idx="28">
                  <c:v>0.20785999999999999</c:v>
                </c:pt>
                <c:pt idx="29">
                  <c:v>0.20441000000000056</c:v>
                </c:pt>
                <c:pt idx="30">
                  <c:v>0.20188999999999999</c:v>
                </c:pt>
                <c:pt idx="31">
                  <c:v>0.20025999999999999</c:v>
                </c:pt>
                <c:pt idx="32">
                  <c:v>0.19949000000000044</c:v>
                </c:pt>
                <c:pt idx="33">
                  <c:v>0.19953000000000001</c:v>
                </c:pt>
                <c:pt idx="34">
                  <c:v>0.20033999999999999</c:v>
                </c:pt>
                <c:pt idx="35">
                  <c:v>0.20185</c:v>
                </c:pt>
                <c:pt idx="36">
                  <c:v>0.20401000000000041</c:v>
                </c:pt>
                <c:pt idx="37">
                  <c:v>0.20677000000000001</c:v>
                </c:pt>
                <c:pt idx="38">
                  <c:v>0.21007999999999999</c:v>
                </c:pt>
                <c:pt idx="39">
                  <c:v>0.21389000000000041</c:v>
                </c:pt>
                <c:pt idx="40">
                  <c:v>0.21815000000000001</c:v>
                </c:pt>
                <c:pt idx="41">
                  <c:v>0.22283</c:v>
                </c:pt>
                <c:pt idx="42">
                  <c:v>0.22788</c:v>
                </c:pt>
                <c:pt idx="43">
                  <c:v>0.23327000000000001</c:v>
                </c:pt>
                <c:pt idx="44">
                  <c:v>0.23895000000000041</c:v>
                </c:pt>
                <c:pt idx="45">
                  <c:v>0.24491000000000077</c:v>
                </c:pt>
                <c:pt idx="46">
                  <c:v>0.25110000000000005</c:v>
                </c:pt>
                <c:pt idx="47">
                  <c:v>0.25752000000000008</c:v>
                </c:pt>
                <c:pt idx="48">
                  <c:v>0.26412000000000002</c:v>
                </c:pt>
                <c:pt idx="49">
                  <c:v>0.27090000000000031</c:v>
                </c:pt>
                <c:pt idx="50">
                  <c:v>0.27783000000000002</c:v>
                </c:pt>
                <c:pt idx="51">
                  <c:v>0.28489000000000031</c:v>
                </c:pt>
                <c:pt idx="52">
                  <c:v>0.29207000000000038</c:v>
                </c:pt>
                <c:pt idx="53">
                  <c:v>0.29936000000000124</c:v>
                </c:pt>
                <c:pt idx="54">
                  <c:v>0.30674000000000001</c:v>
                </c:pt>
                <c:pt idx="55">
                  <c:v>0.31421000000000032</c:v>
                </c:pt>
                <c:pt idx="56">
                  <c:v>0.32175000000000031</c:v>
                </c:pt>
                <c:pt idx="57">
                  <c:v>0.32935000000000142</c:v>
                </c:pt>
                <c:pt idx="58">
                  <c:v>0.33701000000000142</c:v>
                </c:pt>
                <c:pt idx="59">
                  <c:v>0.34472000000000008</c:v>
                </c:pt>
                <c:pt idx="60">
                  <c:v>0.35248000000000124</c:v>
                </c:pt>
                <c:pt idx="61">
                  <c:v>0.36027000000000031</c:v>
                </c:pt>
                <c:pt idx="62">
                  <c:v>0.36810000000000032</c:v>
                </c:pt>
                <c:pt idx="63">
                  <c:v>0.37596000000000124</c:v>
                </c:pt>
                <c:pt idx="64">
                  <c:v>0.38386000000000142</c:v>
                </c:pt>
                <c:pt idx="65">
                  <c:v>0.39177000000000106</c:v>
                </c:pt>
                <c:pt idx="66">
                  <c:v>0.39971000000000106</c:v>
                </c:pt>
                <c:pt idx="67">
                  <c:v>0.40767000000000031</c:v>
                </c:pt>
                <c:pt idx="68">
                  <c:v>0.41566000000000008</c:v>
                </c:pt>
                <c:pt idx="69">
                  <c:v>0.42366000000000031</c:v>
                </c:pt>
                <c:pt idx="70">
                  <c:v>0.43168000000000106</c:v>
                </c:pt>
                <c:pt idx="71">
                  <c:v>0.43971000000000032</c:v>
                </c:pt>
                <c:pt idx="72">
                  <c:v>0.44777</c:v>
                </c:pt>
                <c:pt idx="73">
                  <c:v>0.45584000000000002</c:v>
                </c:pt>
                <c:pt idx="74">
                  <c:v>0.46392000000000094</c:v>
                </c:pt>
                <c:pt idx="75">
                  <c:v>0.47202000000000038</c:v>
                </c:pt>
                <c:pt idx="76">
                  <c:v>0.48014000000000001</c:v>
                </c:pt>
                <c:pt idx="77">
                  <c:v>0.48828000000000032</c:v>
                </c:pt>
                <c:pt idx="78">
                  <c:v>0.49643000000000032</c:v>
                </c:pt>
                <c:pt idx="79">
                  <c:v>0.50458999999999787</c:v>
                </c:pt>
              </c:numCache>
            </c:numRef>
          </c:yVal>
        </c:ser>
        <c:axId val="93713536"/>
        <c:axId val="93715456"/>
      </c:scatterChart>
      <c:valAx>
        <c:axId val="93713536"/>
        <c:scaling>
          <c:orientation val="minMax"/>
          <c:max val="0.8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>
                    <a:latin typeface="Times New Roman" pitchFamily="18" charset="0"/>
                    <a:cs typeface="Times New Roman" pitchFamily="18" charset="0"/>
                  </a:rPr>
                  <a:t>Water Saturation</a:t>
                </a:r>
                <a:endParaRPr lang="zh-TW" altLang="en-US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3715456"/>
        <c:crosses val="autoZero"/>
        <c:crossBetween val="midCat"/>
      </c:valAx>
      <c:valAx>
        <c:axId val="9371545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altLang="zh-TW" sz="1200" dirty="0" smtClean="0">
                    <a:latin typeface="Times New Roman" pitchFamily="18" charset="0"/>
                    <a:cs typeface="Times New Roman" pitchFamily="18" charset="0"/>
                  </a:rPr>
                  <a:t>Attenuation Coefficient </a:t>
                </a:r>
                <a:r>
                  <a:rPr lang="en-US" altLang="zh-TW" sz="1200" baseline="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200" baseline="0" dirty="0">
                    <a:latin typeface="Times New Roman" pitchFamily="18" charset="0"/>
                    <a:cs typeface="Times New Roman" pitchFamily="18" charset="0"/>
                  </a:rPr>
                  <a:t>(1/m)</a:t>
                </a:r>
                <a:endParaRPr lang="zh-TW" altLang="en-US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3713536"/>
        <c:crosses val="autoZero"/>
        <c:crossBetween val="midCat"/>
      </c:valAx>
    </c:plotArea>
    <c:legend>
      <c:legendPos val="r"/>
      <c:legendEntry>
        <c:idx val="2"/>
        <c:delete val="1"/>
      </c:legendEntry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zh-TW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564F868-8C5A-4D58-BDFD-FEF24E8575BF}" type="datetimeFigureOut">
              <a:rPr lang="zh-TW" altLang="en-US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E250291-7F63-4133-9B61-34D744B4A37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82C96A-C21F-4364-897D-2D339C90CF4D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16D465-0164-4BA6-8CC7-9BBCE7428F40}" type="slidenum">
              <a:rPr lang="en-US" altLang="zh-TW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96E6C-F2A2-4D20-99B0-F87DE19B9B9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DF3CB2-D1F0-4F33-8B43-6F4F074A202B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A0C5CF-F93D-42A9-8CD3-5416792EC983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dirty="0" smtClean="0"/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5C07A7-F8E3-4D10-BCD1-C098359E5845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z="900" dirty="0" smtClean="0"/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F5478F-462A-4D82-9E37-AF274A13E639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202EB-2CA9-4F6C-A80E-0BACC7019D4F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676DAA-7B1D-4741-8EC0-78F4276C76C2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備忘稿版面配置區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zh-TW" altLang="en-US" dirty="0" smtClean="0"/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9283E6-2FB9-44CE-8224-099ED6F7387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圓角矩形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0" name="副標題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7E6CCCE-EA58-4E90-8D3A-BB2B0B10D4E8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2BE72C-F82C-4ECB-9CF1-3DDDE8852B6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64E80FA-8493-465E-AB2A-7911E786233D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91D8DE9-73D7-4799-980D-77E609D5119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32E98C3-FD5C-4579-BD1F-CE6F442A6D98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4DEF99E-7521-410E-B6D7-684048EFDE1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2B3701-5D31-4D7C-86B8-9AF1C01E5A58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7808193-B294-4D0C-A829-FEBDCB77BA2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圓角矩形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BA94CA7-0F20-4503-A323-AC6E4B80D867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06E5D22-18BC-401C-A04C-6D4B2F9CB0E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1CCF7D-AAC6-4FB2-ADA5-7A5F9558B66C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FFF964E-CCBF-45F1-98A9-2664E8662EA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ED605F-C5AF-4025-833C-E6116EBA07A2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3CCB5E4-B53F-4D46-80F8-85BC3E5E3CD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0B390D9-B2AA-4923-90B7-44E7236293A7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536A5C-E006-4E08-A65F-408FC090269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9CE804-0A3A-4352-B740-26982404B742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D3207B6-9813-4D3E-9269-AFF4664AA57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EF9DF25-4CD6-4963-B8AA-41F7DA860CE9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D32C9D6-F974-44D9-B987-73BCF2E6B39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圓角化單一角落矩形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F9845E0-9DBA-4176-B0B5-F6B7725B5D8E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80211F7-6F61-4E87-91C6-1E7E6518EF7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圓角矩形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標題版面配置區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E18DB3AF-12A7-47DD-BDF0-A35B8C4ABA00}" type="datetimeFigureOut">
              <a:rPr lang="zh-TW" altLang="en-US" smtClean="0"/>
              <a:pPr>
                <a:defRPr/>
              </a:pPr>
              <a:t>2011/5/4</a:t>
            </a:fld>
            <a:endParaRPr lang="zh-TW" altLang="en-US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0F913341-9949-4BC4-9E53-5BB4413A34CC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wmf"/><Relationship Id="rId11" Type="http://schemas.openxmlformats.org/officeDocument/2006/relationships/image" Target="../media/image4.png"/><Relationship Id="rId5" Type="http://schemas.openxmlformats.org/officeDocument/2006/relationships/image" Target="../media/image9.wmf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8.wmf"/><Relationship Id="rId9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3.wmf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chart" Target="../charts/chart5.xml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3.wmf"/><Relationship Id="rId7" Type="http://schemas.openxmlformats.org/officeDocument/2006/relationships/chart" Target="../charts/chart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chart" Target="../charts/chart10.xm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3.wmf"/><Relationship Id="rId7" Type="http://schemas.openxmlformats.org/officeDocument/2006/relationships/chart" Target="../charts/chart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.png"/><Relationship Id="rId5" Type="http://schemas.openxmlformats.org/officeDocument/2006/relationships/chart" Target="../charts/chart15.xml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.wm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360363"/>
            <a:ext cx="8280920" cy="27813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An Experimental Study on the Influence of Fluid Saturation on the Attenuation Coefficient of the First Dilatational Wave in Standard Sand Saturated by an Oil-Water Mixture</a:t>
            </a:r>
            <a:endParaRPr lang="zh-TW" altLang="en-US" sz="36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267" name="副標題 2"/>
          <p:cNvSpPr>
            <a:spLocks noGrp="1"/>
          </p:cNvSpPr>
          <p:nvPr>
            <p:ph type="subTitle" idx="1"/>
          </p:nvPr>
        </p:nvSpPr>
        <p:spPr>
          <a:xfrm>
            <a:off x="683568" y="3573016"/>
            <a:ext cx="7910512" cy="17526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n-US" altLang="zh-TW" sz="2600" b="1" dirty="0" smtClean="0">
                <a:solidFill>
                  <a:srgbClr val="898989"/>
                </a:solidFill>
                <a:latin typeface="Times New Roman" pitchFamily="18" charset="0"/>
              </a:rPr>
              <a:t>Chi-Chin Yang, Po-</a:t>
            </a:r>
            <a:r>
              <a:rPr lang="en-US" altLang="zh-TW" sz="2600" b="1" dirty="0" err="1" smtClean="0">
                <a:solidFill>
                  <a:srgbClr val="898989"/>
                </a:solidFill>
                <a:latin typeface="Times New Roman" pitchFamily="18" charset="0"/>
              </a:rPr>
              <a:t>Chia</a:t>
            </a:r>
            <a:r>
              <a:rPr lang="en-US" altLang="zh-TW" sz="2600" b="1" dirty="0" smtClean="0">
                <a:solidFill>
                  <a:srgbClr val="898989"/>
                </a:solidFill>
                <a:latin typeface="Times New Roman" pitchFamily="18" charset="0"/>
              </a:rPr>
              <a:t> Chen, and Wei-Cheng Lo</a:t>
            </a:r>
            <a:r>
              <a:rPr lang="en-US" altLang="zh-TW" sz="2600" b="1" dirty="0" smtClean="0">
                <a:solidFill>
                  <a:srgbClr val="898989"/>
                </a:solidFill>
              </a:rPr>
              <a:t> </a:t>
            </a:r>
            <a:endParaRPr lang="zh-TW" altLang="zh-TW" sz="2600" dirty="0" smtClean="0">
              <a:solidFill>
                <a:srgbClr val="898989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en-US" altLang="zh-TW" sz="2000" i="1" dirty="0" smtClean="0">
                <a:solidFill>
                  <a:srgbClr val="898989"/>
                </a:solidFill>
              </a:rPr>
              <a:t>Department of Hydraulic and Ocean Engineering, National Cheng Kung University, Tainan 701, Taiwan</a:t>
            </a:r>
            <a:endParaRPr lang="zh-TW" altLang="zh-TW" sz="2000" dirty="0" smtClean="0">
              <a:solidFill>
                <a:srgbClr val="898989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zh-TW" altLang="en-US" dirty="0" smtClean="0">
              <a:solidFill>
                <a:srgbClr val="898989"/>
              </a:solidFill>
            </a:endParaRPr>
          </a:p>
        </p:txBody>
      </p:sp>
      <p:pic>
        <p:nvPicPr>
          <p:cNvPr id="11268" name="Picture 4" descr="no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11270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271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11265" name="PhotoImpact" r:id="rId5" imgW="1642736" imgH="1642736" progId="">
              <p:embed/>
            </p:oleObj>
          </a:graphicData>
        </a:graphic>
      </p:graphicFrame>
      <p:pic>
        <p:nvPicPr>
          <p:cNvPr id="9" name="圖片 8" descr="CreativeCommons_Attribution_Licen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713" y="404813"/>
            <a:ext cx="8650287" cy="72548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Experimental Setup and Procedures (3/3)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341439"/>
            <a:ext cx="7849368" cy="5327921"/>
          </a:xfrm>
        </p:spPr>
        <p:txBody>
          <a:bodyPr>
            <a:noAutofit/>
          </a:bodyPr>
          <a:lstStyle/>
          <a:p>
            <a:pPr marL="365125" indent="-282575" algn="just" eaLnBrk="1" hangingPunct="1">
              <a:lnSpc>
                <a:spcPct val="160000"/>
              </a:lnSpc>
              <a:buFont typeface="Wingdings 2" pitchFamily="18" charset="2"/>
              <a:buChar char=""/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The pore immiscible fluid mixtures are diesel-water and soybean oil-water.</a:t>
            </a:r>
          </a:p>
          <a:p>
            <a:pPr marL="365125" indent="-282575" algn="just" eaLnBrk="1" hangingPunct="1">
              <a:lnSpc>
                <a:spcPct val="160000"/>
              </a:lnSpc>
              <a:buFont typeface="Wingdings 2" pitchFamily="18" charset="2"/>
              <a:buChar char=""/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Starting from an oil-saturated scenario and then gradually increasing water saturation in a five-centimeter increment until the test sand sample fully saturated by water nearly.</a:t>
            </a:r>
          </a:p>
          <a:p>
            <a:pPr marL="365125" indent="-282575" algn="just" eaLnBrk="1" hangingPunct="1">
              <a:lnSpc>
                <a:spcPct val="160000"/>
              </a:lnSpc>
              <a:buFont typeface="Wingdings 2" pitchFamily="18" charset="2"/>
              <a:buChar char=""/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Five excitation frequencies were examined with output signal wave being three cycles (Frequencies: 1500Hz, 2000Hz, 2500Hz, 3000Hz, and 3500Hz)</a:t>
            </a:r>
          </a:p>
          <a:p>
            <a:pPr marL="365125" indent="-282575" algn="just" eaLnBrk="1" hangingPunct="1">
              <a:lnSpc>
                <a:spcPct val="160000"/>
              </a:lnSpc>
              <a:buFont typeface="Wingdings 2" pitchFamily="18" charset="2"/>
              <a:buChar char=""/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82575" algn="just">
              <a:lnSpc>
                <a:spcPct val="16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20 measurements were recorded with every  change in water depth and frequencies.</a:t>
            </a:r>
          </a:p>
          <a:p>
            <a:pPr marL="365125" indent="-282575" eaLnBrk="1" hangingPunct="1">
              <a:lnSpc>
                <a:spcPct val="160000"/>
              </a:lnSpc>
              <a:buFont typeface="Wingdings 2" pitchFamily="18" charset="2"/>
              <a:buChar char=""/>
            </a:pPr>
            <a:endParaRPr lang="en-US" altLang="zh-TW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82575" eaLnBrk="1" hangingPunct="1">
              <a:lnSpc>
                <a:spcPct val="160000"/>
              </a:lnSpc>
              <a:buFont typeface="Wingdings 2" pitchFamily="18" charset="2"/>
              <a:buNone/>
            </a:pPr>
            <a:endParaRPr lang="zh-TW" alt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2" name="Picture 4" descr="no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3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48134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48129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48129" name="PhotoImpact" r:id="rId5" imgW="1642736" imgH="1642736" progId="">
              <p:embed/>
            </p:oleObj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645024"/>
            <a:ext cx="1809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 descr="CreativeCommons_Attribution_Licen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3" name="Rectangle 73"/>
          <p:cNvSpPr>
            <a:spLocks noGrp="1" noChangeArrowheads="1"/>
          </p:cNvSpPr>
          <p:nvPr>
            <p:ph type="title"/>
          </p:nvPr>
        </p:nvSpPr>
        <p:spPr>
          <a:xfrm>
            <a:off x="467545" y="620713"/>
            <a:ext cx="6265044" cy="58102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Theoretical Model</a:t>
            </a:r>
            <a:endParaRPr lang="en-US" altLang="zh-TW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A9F6B-8C11-4D2E-9693-EA5298336717}" type="slidenum">
              <a:rPr lang="en-US" altLang="zh-TW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71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2565400"/>
            <a:ext cx="449103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652963"/>
            <a:ext cx="43862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2788" y="4652963"/>
            <a:ext cx="4505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35496" y="4365625"/>
            <a:ext cx="4392613" cy="122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4427984" y="4365625"/>
            <a:ext cx="4643437" cy="122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107950" y="4292600"/>
            <a:ext cx="1150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Fluid 1: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4500563" y="4292600"/>
            <a:ext cx="10810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Fluid 2: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1476374" y="2349500"/>
            <a:ext cx="863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Solid:</a:t>
            </a: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2987675" y="2565400"/>
            <a:ext cx="1152525" cy="5032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4284663" y="2565400"/>
            <a:ext cx="1152525" cy="5032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900113" y="4652963"/>
            <a:ext cx="1152525" cy="5032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2195513" y="4652963"/>
            <a:ext cx="1152525" cy="5032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5435600" y="4652963"/>
            <a:ext cx="1152525" cy="5032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6672263" y="4652963"/>
            <a:ext cx="1152525" cy="5032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2700338" y="3068638"/>
            <a:ext cx="1152525" cy="5032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5" name="Rectangle 25"/>
          <p:cNvSpPr>
            <a:spLocks noChangeArrowheads="1"/>
          </p:cNvSpPr>
          <p:nvPr/>
        </p:nvSpPr>
        <p:spPr bwMode="auto">
          <a:xfrm>
            <a:off x="5580063" y="2565400"/>
            <a:ext cx="1152525" cy="5032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6" name="Text Box 26"/>
          <p:cNvSpPr txBox="1">
            <a:spLocks noChangeArrowheads="1"/>
          </p:cNvSpPr>
          <p:nvPr/>
        </p:nvSpPr>
        <p:spPr bwMode="auto">
          <a:xfrm>
            <a:off x="3635375" y="3933825"/>
            <a:ext cx="4176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coefficients related to inertial drag</a:t>
            </a:r>
            <a:endParaRPr lang="zh-TW" altLang="en-US" dirty="0">
              <a:solidFill>
                <a:srgbClr val="0070C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3995738" y="3068638"/>
            <a:ext cx="1008062" cy="504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5148263" y="3068638"/>
            <a:ext cx="1008062" cy="504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9" name="Rectangle 29"/>
          <p:cNvSpPr>
            <a:spLocks noChangeArrowheads="1"/>
          </p:cNvSpPr>
          <p:nvPr/>
        </p:nvSpPr>
        <p:spPr bwMode="auto">
          <a:xfrm>
            <a:off x="3492500" y="4652963"/>
            <a:ext cx="1008063" cy="504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10" name="Rectangle 30"/>
          <p:cNvSpPr>
            <a:spLocks noChangeArrowheads="1"/>
          </p:cNvSpPr>
          <p:nvPr/>
        </p:nvSpPr>
        <p:spPr bwMode="auto">
          <a:xfrm>
            <a:off x="7935913" y="4635500"/>
            <a:ext cx="1054100" cy="504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11" name="Text Box 31"/>
          <p:cNvSpPr txBox="1">
            <a:spLocks noChangeArrowheads="1"/>
          </p:cNvSpPr>
          <p:nvPr/>
        </p:nvSpPr>
        <p:spPr bwMode="auto">
          <a:xfrm>
            <a:off x="1835696" y="4005064"/>
            <a:ext cx="4319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coefficients related to viscous drag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2987675" y="2709863"/>
            <a:ext cx="288925" cy="2873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13" name="Rectangle 33"/>
          <p:cNvSpPr>
            <a:spLocks noChangeArrowheads="1"/>
          </p:cNvSpPr>
          <p:nvPr/>
        </p:nvSpPr>
        <p:spPr bwMode="auto">
          <a:xfrm>
            <a:off x="4284663" y="2709863"/>
            <a:ext cx="288925" cy="2873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14" name="Rectangle 34"/>
          <p:cNvSpPr>
            <a:spLocks noChangeArrowheads="1"/>
          </p:cNvSpPr>
          <p:nvPr/>
        </p:nvSpPr>
        <p:spPr bwMode="auto">
          <a:xfrm>
            <a:off x="2700338" y="3213100"/>
            <a:ext cx="288925" cy="2873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15" name="Rectangle 35"/>
          <p:cNvSpPr>
            <a:spLocks noChangeArrowheads="1"/>
          </p:cNvSpPr>
          <p:nvPr/>
        </p:nvSpPr>
        <p:spPr bwMode="auto">
          <a:xfrm>
            <a:off x="5580063" y="2709863"/>
            <a:ext cx="288925" cy="2873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16" name="Rectangle 36"/>
          <p:cNvSpPr>
            <a:spLocks noChangeArrowheads="1"/>
          </p:cNvSpPr>
          <p:nvPr/>
        </p:nvSpPr>
        <p:spPr bwMode="auto">
          <a:xfrm>
            <a:off x="900113" y="4797425"/>
            <a:ext cx="288925" cy="2873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17" name="Rectangle 37"/>
          <p:cNvSpPr>
            <a:spLocks noChangeArrowheads="1"/>
          </p:cNvSpPr>
          <p:nvPr/>
        </p:nvSpPr>
        <p:spPr bwMode="auto">
          <a:xfrm>
            <a:off x="2195513" y="4797425"/>
            <a:ext cx="288925" cy="2873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18" name="Rectangle 38"/>
          <p:cNvSpPr>
            <a:spLocks noChangeArrowheads="1"/>
          </p:cNvSpPr>
          <p:nvPr/>
        </p:nvSpPr>
        <p:spPr bwMode="auto">
          <a:xfrm>
            <a:off x="5435600" y="4797425"/>
            <a:ext cx="288925" cy="2873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19" name="Rectangle 39"/>
          <p:cNvSpPr>
            <a:spLocks noChangeArrowheads="1"/>
          </p:cNvSpPr>
          <p:nvPr/>
        </p:nvSpPr>
        <p:spPr bwMode="auto">
          <a:xfrm>
            <a:off x="6670675" y="4797425"/>
            <a:ext cx="288925" cy="2873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20" name="Rectangle 40"/>
          <p:cNvSpPr>
            <a:spLocks noChangeArrowheads="1"/>
          </p:cNvSpPr>
          <p:nvPr/>
        </p:nvSpPr>
        <p:spPr bwMode="auto">
          <a:xfrm>
            <a:off x="3995738" y="3213100"/>
            <a:ext cx="288925" cy="288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21" name="Rectangle 41"/>
          <p:cNvSpPr>
            <a:spLocks noChangeArrowheads="1"/>
          </p:cNvSpPr>
          <p:nvPr/>
        </p:nvSpPr>
        <p:spPr bwMode="auto">
          <a:xfrm>
            <a:off x="5148263" y="3213100"/>
            <a:ext cx="288925" cy="288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22" name="Rectangle 42"/>
          <p:cNvSpPr>
            <a:spLocks noChangeArrowheads="1"/>
          </p:cNvSpPr>
          <p:nvPr/>
        </p:nvSpPr>
        <p:spPr bwMode="auto">
          <a:xfrm>
            <a:off x="3492500" y="4797425"/>
            <a:ext cx="288925" cy="288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23" name="Rectangle 43"/>
          <p:cNvSpPr>
            <a:spLocks noChangeArrowheads="1"/>
          </p:cNvSpPr>
          <p:nvPr/>
        </p:nvSpPr>
        <p:spPr bwMode="auto">
          <a:xfrm>
            <a:off x="7983538" y="4797425"/>
            <a:ext cx="288925" cy="288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7172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5813" y="5907088"/>
            <a:ext cx="29495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5625" y="6157913"/>
            <a:ext cx="51514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6" name="Rectangle 46"/>
          <p:cNvSpPr>
            <a:spLocks noChangeArrowheads="1"/>
          </p:cNvSpPr>
          <p:nvPr/>
        </p:nvSpPr>
        <p:spPr bwMode="auto">
          <a:xfrm>
            <a:off x="1116013" y="5157788"/>
            <a:ext cx="215900" cy="36036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27" name="Rectangle 47"/>
          <p:cNvSpPr>
            <a:spLocks noChangeArrowheads="1"/>
          </p:cNvSpPr>
          <p:nvPr/>
        </p:nvSpPr>
        <p:spPr bwMode="auto">
          <a:xfrm>
            <a:off x="4427538" y="3644900"/>
            <a:ext cx="215900" cy="3603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28" name="Rectangle 48"/>
          <p:cNvSpPr>
            <a:spLocks noChangeArrowheads="1"/>
          </p:cNvSpPr>
          <p:nvPr/>
        </p:nvSpPr>
        <p:spPr bwMode="auto">
          <a:xfrm>
            <a:off x="3276600" y="3644900"/>
            <a:ext cx="215900" cy="3603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29" name="Rectangle 49"/>
          <p:cNvSpPr>
            <a:spLocks noChangeArrowheads="1"/>
          </p:cNvSpPr>
          <p:nvPr/>
        </p:nvSpPr>
        <p:spPr bwMode="auto">
          <a:xfrm>
            <a:off x="1763713" y="5157788"/>
            <a:ext cx="215900" cy="36036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30" name="Rectangle 50"/>
          <p:cNvSpPr>
            <a:spLocks noChangeArrowheads="1"/>
          </p:cNvSpPr>
          <p:nvPr/>
        </p:nvSpPr>
        <p:spPr bwMode="auto">
          <a:xfrm>
            <a:off x="2484438" y="5157788"/>
            <a:ext cx="215900" cy="36036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31" name="Rectangle 51"/>
          <p:cNvSpPr>
            <a:spLocks noChangeArrowheads="1"/>
          </p:cNvSpPr>
          <p:nvPr/>
        </p:nvSpPr>
        <p:spPr bwMode="auto">
          <a:xfrm>
            <a:off x="5767388" y="5157788"/>
            <a:ext cx="215900" cy="36036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32" name="Rectangle 52"/>
          <p:cNvSpPr>
            <a:spLocks noChangeArrowheads="1"/>
          </p:cNvSpPr>
          <p:nvPr/>
        </p:nvSpPr>
        <p:spPr bwMode="auto">
          <a:xfrm>
            <a:off x="6388100" y="5141913"/>
            <a:ext cx="215900" cy="36036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33" name="Rectangle 53"/>
          <p:cNvSpPr>
            <a:spLocks noChangeArrowheads="1"/>
          </p:cNvSpPr>
          <p:nvPr/>
        </p:nvSpPr>
        <p:spPr bwMode="auto">
          <a:xfrm>
            <a:off x="7092950" y="5157788"/>
            <a:ext cx="215900" cy="36036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34" name="Rectangle 54"/>
          <p:cNvSpPr>
            <a:spLocks noChangeArrowheads="1"/>
          </p:cNvSpPr>
          <p:nvPr/>
        </p:nvSpPr>
        <p:spPr bwMode="auto">
          <a:xfrm>
            <a:off x="5076825" y="3644900"/>
            <a:ext cx="215900" cy="3603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35" name="Text Box 55"/>
          <p:cNvSpPr txBox="1">
            <a:spLocks noChangeArrowheads="1"/>
          </p:cNvSpPr>
          <p:nvPr/>
        </p:nvSpPr>
        <p:spPr bwMode="auto">
          <a:xfrm>
            <a:off x="684213" y="3644900"/>
            <a:ext cx="2303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elastic </a:t>
            </a:r>
            <a:r>
              <a:rPr lang="en-US" altLang="zh-TW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coefficients</a:t>
            </a:r>
            <a:endParaRPr lang="zh-TW" altLang="en-US" dirty="0">
              <a:solidFill>
                <a:srgbClr val="00B05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081" name="Picture 4" descr="no_tex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82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1083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4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1031" name="PhotoImpact" r:id="rId10" imgW="1642736" imgH="1642736" progId="">
              <p:embed/>
            </p:oleObj>
          </a:graphicData>
        </a:graphic>
      </p:graphicFrame>
      <p:sp>
        <p:nvSpPr>
          <p:cNvPr id="1086" name="Rectangle 3"/>
          <p:cNvSpPr>
            <a:spLocks noChangeArrowheads="1"/>
          </p:cNvSpPr>
          <p:nvPr/>
        </p:nvSpPr>
        <p:spPr bwMode="auto">
          <a:xfrm>
            <a:off x="394717" y="1340768"/>
            <a:ext cx="87137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Lo </a:t>
            </a:r>
            <a:r>
              <a:rPr kumimoji="0" lang="en-US" altLang="zh-TW" i="1" dirty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.(2005) model:</a:t>
            </a:r>
          </a:p>
        </p:txBody>
      </p:sp>
      <p:pic>
        <p:nvPicPr>
          <p:cNvPr id="56" name="圖片 55" descr="CreativeCommons_Attribution_Licens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7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7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7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7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7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71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7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7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7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7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5" dur="500"/>
                                        <p:tgtEl>
                                          <p:spTgt spid="7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7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7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7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7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7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7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7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7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7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5" dur="500"/>
                                        <p:tgtEl>
                                          <p:spTgt spid="7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7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1" dur="500"/>
                                        <p:tgtEl>
                                          <p:spTgt spid="7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4" dur="500"/>
                                        <p:tgtEl>
                                          <p:spTgt spid="7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7" dur="500"/>
                                        <p:tgtEl>
                                          <p:spTgt spid="7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0" dur="500"/>
                                        <p:tgtEl>
                                          <p:spTgt spid="71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3" dur="500"/>
                                        <p:tgtEl>
                                          <p:spTgt spid="7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6" dur="500"/>
                                        <p:tgtEl>
                                          <p:spTgt spid="7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9" dur="500"/>
                                        <p:tgtEl>
                                          <p:spTgt spid="7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500"/>
                                        <p:tgtEl>
                                          <p:spTgt spid="7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6" dur="500"/>
                                        <p:tgtEl>
                                          <p:spTgt spid="7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9" dur="500"/>
                                        <p:tgtEl>
                                          <p:spTgt spid="7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2" dur="500"/>
                                        <p:tgtEl>
                                          <p:spTgt spid="7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7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8" dur="500"/>
                                        <p:tgtEl>
                                          <p:spTgt spid="7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1" dur="500"/>
                                        <p:tgtEl>
                                          <p:spTgt spid="7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4" dur="500"/>
                                        <p:tgtEl>
                                          <p:spTgt spid="7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7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0" dur="500"/>
                                        <p:tgtEl>
                                          <p:spTgt spid="7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4" dur="500"/>
                                        <p:tgtEl>
                                          <p:spTgt spid="71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7" dur="500"/>
                                        <p:tgtEl>
                                          <p:spTgt spid="7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0" dur="500"/>
                                        <p:tgtEl>
                                          <p:spTgt spid="7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3" dur="500"/>
                                        <p:tgtEl>
                                          <p:spTgt spid="7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6" dur="500"/>
                                        <p:tgtEl>
                                          <p:spTgt spid="71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9" dur="500"/>
                                        <p:tgtEl>
                                          <p:spTgt spid="7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2" dur="500"/>
                                        <p:tgtEl>
                                          <p:spTgt spid="7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5" dur="500"/>
                                        <p:tgtEl>
                                          <p:spTgt spid="71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8" dur="500"/>
                                        <p:tgtEl>
                                          <p:spTgt spid="7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1" dur="500"/>
                                        <p:tgtEl>
                                          <p:spTgt spid="7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4" grpId="0" animBg="1"/>
      <p:bldP spid="71695" grpId="0"/>
      <p:bldP spid="71696" grpId="0"/>
      <p:bldP spid="71697" grpId="0"/>
      <p:bldP spid="71698" grpId="0" animBg="1"/>
      <p:bldP spid="71698" grpId="1" animBg="1"/>
      <p:bldP spid="71699" grpId="0" animBg="1"/>
      <p:bldP spid="71699" grpId="1" animBg="1"/>
      <p:bldP spid="71700" grpId="0" animBg="1"/>
      <p:bldP spid="71700" grpId="1" animBg="1"/>
      <p:bldP spid="71701" grpId="0" animBg="1"/>
      <p:bldP spid="71701" grpId="1" animBg="1"/>
      <p:bldP spid="71702" grpId="0" animBg="1"/>
      <p:bldP spid="71702" grpId="1" animBg="1"/>
      <p:bldP spid="71703" grpId="0" animBg="1"/>
      <p:bldP spid="71703" grpId="1" animBg="1"/>
      <p:bldP spid="71704" grpId="0" animBg="1"/>
      <p:bldP spid="71704" grpId="1" animBg="1"/>
      <p:bldP spid="71705" grpId="0" animBg="1"/>
      <p:bldP spid="71705" grpId="1" animBg="1"/>
      <p:bldP spid="71706" grpId="0"/>
      <p:bldP spid="71706" grpId="1"/>
      <p:bldP spid="71707" grpId="0" animBg="1"/>
      <p:bldP spid="71707" grpId="1" animBg="1"/>
      <p:bldP spid="71708" grpId="0" animBg="1"/>
      <p:bldP spid="71708" grpId="1" animBg="1"/>
      <p:bldP spid="71709" grpId="0" animBg="1"/>
      <p:bldP spid="71709" grpId="1" animBg="1"/>
      <p:bldP spid="71710" grpId="0" animBg="1"/>
      <p:bldP spid="71710" grpId="1" animBg="1"/>
      <p:bldP spid="71711" grpId="0"/>
      <p:bldP spid="71711" grpId="1"/>
      <p:bldP spid="71712" grpId="0" animBg="1"/>
      <p:bldP spid="71712" grpId="1" animBg="1"/>
      <p:bldP spid="71713" grpId="0" animBg="1"/>
      <p:bldP spid="71713" grpId="1" animBg="1"/>
      <p:bldP spid="71714" grpId="0" animBg="1"/>
      <p:bldP spid="71714" grpId="1" animBg="1"/>
      <p:bldP spid="71715" grpId="0" animBg="1"/>
      <p:bldP spid="71715" grpId="1" animBg="1"/>
      <p:bldP spid="71716" grpId="0" animBg="1"/>
      <p:bldP spid="71716" grpId="1" animBg="1"/>
      <p:bldP spid="71717" grpId="0" animBg="1"/>
      <p:bldP spid="71717" grpId="1" animBg="1"/>
      <p:bldP spid="71718" grpId="0" animBg="1"/>
      <p:bldP spid="71718" grpId="1" animBg="1"/>
      <p:bldP spid="71719" grpId="0" animBg="1"/>
      <p:bldP spid="71719" grpId="1" animBg="1"/>
      <p:bldP spid="71720" grpId="0" animBg="1"/>
      <p:bldP spid="71720" grpId="1" animBg="1"/>
      <p:bldP spid="71721" grpId="0" animBg="1"/>
      <p:bldP spid="71721" grpId="1" animBg="1"/>
      <p:bldP spid="71722" grpId="0" animBg="1"/>
      <p:bldP spid="71722" grpId="1" animBg="1"/>
      <p:bldP spid="71723" grpId="0" animBg="1"/>
      <p:bldP spid="71723" grpId="1" animBg="1"/>
      <p:bldP spid="71726" grpId="0" animBg="1"/>
      <p:bldP spid="71726" grpId="1" animBg="1"/>
      <p:bldP spid="71727" grpId="0" animBg="1"/>
      <p:bldP spid="71727" grpId="1" animBg="1"/>
      <p:bldP spid="71728" grpId="0" animBg="1"/>
      <p:bldP spid="71728" grpId="1" animBg="1"/>
      <p:bldP spid="71729" grpId="0" animBg="1"/>
      <p:bldP spid="71729" grpId="1" animBg="1"/>
      <p:bldP spid="71730" grpId="0" animBg="1"/>
      <p:bldP spid="71730" grpId="1" animBg="1"/>
      <p:bldP spid="71731" grpId="0" animBg="1"/>
      <p:bldP spid="71731" grpId="1" animBg="1"/>
      <p:bldP spid="71732" grpId="0" animBg="1"/>
      <p:bldP spid="71732" grpId="1" animBg="1"/>
      <p:bldP spid="71733" grpId="0" animBg="1"/>
      <p:bldP spid="71733" grpId="1" animBg="1"/>
      <p:bldP spid="71734" grpId="0" animBg="1"/>
      <p:bldP spid="71734" grpId="1" animBg="1"/>
      <p:bldP spid="71735" grpId="0"/>
      <p:bldP spid="717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466137" cy="850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Theoretical Values</a:t>
            </a:r>
            <a:endParaRPr lang="zh-TW" alt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9" name="內容版面配置區 4"/>
          <p:cNvSpPr>
            <a:spLocks noGrp="1"/>
          </p:cNvSpPr>
          <p:nvPr>
            <p:ph idx="1"/>
          </p:nvPr>
        </p:nvSpPr>
        <p:spPr>
          <a:xfrm>
            <a:off x="539552" y="1447800"/>
            <a:ext cx="8250436" cy="5005536"/>
          </a:xfrm>
        </p:spPr>
        <p:txBody>
          <a:bodyPr/>
          <a:lstStyle/>
          <a:p>
            <a:pPr eaLnBrk="1" hangingPunct="1"/>
            <a:endParaRPr lang="zh-TW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755576" y="2060848"/>
            <a:ext cx="3744416" cy="1152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Elastic and hydrological parameters of 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oil, water, and solid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5004047" y="2060451"/>
            <a:ext cx="3456385" cy="11525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Fitting parameter data by RETC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肘形接點 9"/>
          <p:cNvCxnSpPr>
            <a:stCxn id="7" idx="2"/>
          </p:cNvCxnSpPr>
          <p:nvPr/>
        </p:nvCxnSpPr>
        <p:spPr>
          <a:xfrm rot="16200000" flipH="1">
            <a:off x="3420033" y="2421050"/>
            <a:ext cx="503732" cy="2088230"/>
          </a:xfrm>
          <a:prstGeom prst="bentConnector2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>
            <a:stCxn id="8" idx="2"/>
          </p:cNvCxnSpPr>
          <p:nvPr/>
        </p:nvCxnSpPr>
        <p:spPr>
          <a:xfrm rot="5400000">
            <a:off x="5472099" y="2456893"/>
            <a:ext cx="504058" cy="2016224"/>
          </a:xfrm>
          <a:prstGeom prst="bentConnector2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>
            <a:off x="4500910" y="3932138"/>
            <a:ext cx="4302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圓角矩形 19"/>
          <p:cNvSpPr/>
          <p:nvPr/>
        </p:nvSpPr>
        <p:spPr>
          <a:xfrm>
            <a:off x="2195736" y="4149080"/>
            <a:ext cx="5039890" cy="10080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Dispersion relation obtained by Lo </a:t>
            </a:r>
            <a:r>
              <a:rPr lang="en-US" altLang="zh-TW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.(2005)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6" name="Picture 4" descr="no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067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45068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45057" name="PhotoImpact" r:id="rId4" imgW="1642736" imgH="1642736" progId="">
              <p:embed/>
            </p:oleObj>
          </a:graphicData>
        </a:graphic>
      </p:graphicFrame>
      <p:cxnSp>
        <p:nvCxnSpPr>
          <p:cNvPr id="16" name="直線單箭頭接點 15"/>
          <p:cNvCxnSpPr/>
          <p:nvPr/>
        </p:nvCxnSpPr>
        <p:spPr>
          <a:xfrm rot="5400000">
            <a:off x="4572918" y="5372298"/>
            <a:ext cx="4302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3923928" y="558924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9" name="圓角矩形 18"/>
          <p:cNvSpPr/>
          <p:nvPr/>
        </p:nvSpPr>
        <p:spPr>
          <a:xfrm>
            <a:off x="3491880" y="5589240"/>
            <a:ext cx="259228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Attenuation coefficient</a:t>
            </a:r>
            <a:endParaRPr lang="zh-TW" altLang="en-US" dirty="0"/>
          </a:p>
        </p:txBody>
      </p:sp>
      <p:pic>
        <p:nvPicPr>
          <p:cNvPr id="21" name="圖片 20" descr="CreativeCommons_Attribution_Licen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04813"/>
            <a:ext cx="7931919" cy="8651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Results and Discussions (1/7)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>
          <a:xfrm>
            <a:off x="502920" y="1113256"/>
            <a:ext cx="8183880" cy="418795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The value of the attenuation coefficient of the first dilatational wave is the average one between two hydrophones, such as H1 and H3 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The value of fluid saturation is the average one between two water moisture sensors.</a:t>
            </a:r>
            <a:endParaRPr lang="zh-TW" alt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4" descr="no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7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44038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4039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44033" name="PhotoImpact" r:id="rId4" imgW="1642736" imgH="1642736" progId="">
              <p:embed/>
            </p:oleObj>
          </a:graphicData>
        </a:graphic>
      </p:graphicFrame>
      <p:pic>
        <p:nvPicPr>
          <p:cNvPr id="9" name="圖片 8" descr="CreativeCommons_Attribution_Licen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3375"/>
            <a:ext cx="7417569" cy="719138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Results and Discussions (2/7)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802" name="Picture 4" descr="no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803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33804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805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33797" name="PhotoImpact" r:id="rId4" imgW="1642736" imgH="1642736" progId="">
              <p:embed/>
            </p:oleObj>
          </a:graphicData>
        </a:graphic>
      </p:graphicFrame>
      <p:graphicFrame>
        <p:nvGraphicFramePr>
          <p:cNvPr id="11" name="圖表 10"/>
          <p:cNvGraphicFramePr/>
          <p:nvPr/>
        </p:nvGraphicFramePr>
        <p:xfrm>
          <a:off x="467544" y="1052736"/>
          <a:ext cx="413995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圖表 11"/>
          <p:cNvGraphicFramePr/>
          <p:nvPr/>
        </p:nvGraphicFramePr>
        <p:xfrm>
          <a:off x="4355976" y="1052736"/>
          <a:ext cx="464400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圖表 12"/>
          <p:cNvGraphicFramePr/>
          <p:nvPr/>
        </p:nvGraphicFramePr>
        <p:xfrm>
          <a:off x="467544" y="3429000"/>
          <a:ext cx="44279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圖表 13"/>
          <p:cNvGraphicFramePr/>
          <p:nvPr/>
        </p:nvGraphicFramePr>
        <p:xfrm>
          <a:off x="4427984" y="3501008"/>
          <a:ext cx="4392488" cy="267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圖片 14" descr="CreativeCommons_Attribution_Licens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/>
          </p:cNvSpPr>
          <p:nvPr>
            <p:ph type="title"/>
          </p:nvPr>
        </p:nvSpPr>
        <p:spPr>
          <a:xfrm>
            <a:off x="467544" y="260350"/>
            <a:ext cx="8219256" cy="868363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Results and Discussions (3/7)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6" name="內容版面配置區 2"/>
          <p:cNvSpPr>
            <a:spLocks/>
          </p:cNvSpPr>
          <p:nvPr/>
        </p:nvSpPr>
        <p:spPr bwMode="auto">
          <a:xfrm>
            <a:off x="611560" y="3861048"/>
            <a:ext cx="7499350" cy="23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kumimoji="0" lang="en-US" altLang="zh-TW" dirty="0">
                <a:latin typeface="Times New Roman" pitchFamily="18" charset="0"/>
                <a:ea typeface="標楷體" pitchFamily="65" charset="-120"/>
              </a:rPr>
              <a:t>The trend of the curve of experimental values is similar to that of theoretical values, especially at high frequencies.</a:t>
            </a:r>
          </a:p>
          <a:p>
            <a:pPr marL="365125" indent="-282575"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kumimoji="0" lang="en-US" altLang="zh-TW" dirty="0">
                <a:latin typeface="Times New Roman" pitchFamily="18" charset="0"/>
                <a:ea typeface="標楷體" pitchFamily="65" charset="-120"/>
              </a:rPr>
              <a:t>The qualitative variations in the experimental and theoretical values may be partially due to the cause that the water saturation is calculated as the average one in the </a:t>
            </a:r>
            <a:r>
              <a:rPr kumimoji="0" lang="en-US" altLang="zh-TW" dirty="0" smtClean="0">
                <a:latin typeface="Times New Roman" pitchFamily="18" charset="0"/>
                <a:ea typeface="標楷體" pitchFamily="65" charset="-120"/>
              </a:rPr>
              <a:t>experiment.</a:t>
            </a:r>
            <a:endParaRPr kumimoji="0" lang="en-US" altLang="zh-TW" dirty="0">
              <a:latin typeface="Times New Roman" pitchFamily="18" charset="0"/>
              <a:ea typeface="標楷體" pitchFamily="65" charset="-120"/>
            </a:endParaRPr>
          </a:p>
          <a:p>
            <a:pPr marL="365125" indent="-282575"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endParaRPr kumimoji="0" lang="en-US" altLang="zh-TW" dirty="0">
              <a:latin typeface="Times New Roman" pitchFamily="18" charset="0"/>
              <a:ea typeface="標楷體" pitchFamily="65" charset="-120"/>
            </a:endParaRPr>
          </a:p>
          <a:p>
            <a:pPr marL="365125" indent="-282575"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endParaRPr kumimoji="0" lang="en-US" altLang="zh-TW" dirty="0">
              <a:latin typeface="Times New Roman" pitchFamily="18" charset="0"/>
              <a:ea typeface="標楷體" pitchFamily="65" charset="-120"/>
            </a:endParaRPr>
          </a:p>
          <a:p>
            <a:pPr marL="365125" indent="-282575"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endParaRPr kumimoji="0" lang="en-US" altLang="zh-TW" dirty="0">
              <a:latin typeface="Times New Roman" pitchFamily="18" charset="0"/>
              <a:ea typeface="標楷體" pitchFamily="65" charset="-120"/>
            </a:endParaRPr>
          </a:p>
          <a:p>
            <a:pPr marL="365125" indent="-282575"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endParaRPr kumimoji="0" lang="en-US" altLang="zh-TW" dirty="0">
              <a:latin typeface="Times New Roman" pitchFamily="18" charset="0"/>
              <a:ea typeface="標楷體" pitchFamily="65" charset="-120"/>
            </a:endParaRPr>
          </a:p>
          <a:p>
            <a:pPr marL="365125" indent="-282575"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</a:pPr>
            <a:endParaRPr kumimoji="0" lang="en-US" altLang="zh-TW" dirty="0"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35847" name="Picture 4" descr="no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8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35849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50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35843" name="PhotoImpact" r:id="rId5" imgW="1642736" imgH="1642736" progId="">
              <p:embed/>
            </p:oleObj>
          </a:graphicData>
        </a:graphic>
      </p:graphicFrame>
      <p:graphicFrame>
        <p:nvGraphicFramePr>
          <p:cNvPr id="10" name="圖表 9"/>
          <p:cNvGraphicFramePr/>
          <p:nvPr/>
        </p:nvGraphicFramePr>
        <p:xfrm>
          <a:off x="2123728" y="1124744"/>
          <a:ext cx="518457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圖片 10" descr="CreativeCommons_Attribution_Licen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492576" y="145192"/>
            <a:ext cx="8183880" cy="1051560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Results and Discussions (4/7)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2" name="Picture 4" descr="no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73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36874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6875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36868" name="PhotoImpact" r:id="rId4" imgW="1642736" imgH="1642736" progId="">
              <p:embed/>
            </p:oleObj>
          </a:graphicData>
        </a:graphic>
      </p:graphicFrame>
      <p:graphicFrame>
        <p:nvGraphicFramePr>
          <p:cNvPr id="16" name="圖表 15"/>
          <p:cNvGraphicFramePr/>
          <p:nvPr/>
        </p:nvGraphicFramePr>
        <p:xfrm>
          <a:off x="0" y="12687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圖表 16"/>
          <p:cNvGraphicFramePr/>
          <p:nvPr/>
        </p:nvGraphicFramePr>
        <p:xfrm>
          <a:off x="4572000" y="1196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圖表 17"/>
          <p:cNvGraphicFramePr/>
          <p:nvPr/>
        </p:nvGraphicFramePr>
        <p:xfrm>
          <a:off x="0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圖表 18"/>
          <p:cNvGraphicFramePr/>
          <p:nvPr/>
        </p:nvGraphicFramePr>
        <p:xfrm>
          <a:off x="4572000" y="3789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2" name="圖片 11" descr="CreativeCommons_Attribution_Licens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880" cy="1051560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Results and Discussions (5/7)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4332312"/>
            <a:ext cx="8229600" cy="1905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en-US" altLang="zh-TW" dirty="0" smtClean="0">
                <a:latin typeface="Times New Roman" pitchFamily="18" charset="0"/>
                <a:cs typeface="Times New Roman" pitchFamily="18" charset="0"/>
              </a:rPr>
              <a:t>               The </a:t>
            </a: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experimental values are larger than the theoretical values.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en-US" altLang="zh-TW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kumimoji="0" lang="en-US" altLang="zh-TW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9" name="Picture 4" descr="no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20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38921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8922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38915" name="PhotoImpact" r:id="rId5" imgW="1642736" imgH="1642736" progId="">
              <p:embed/>
            </p:oleObj>
          </a:graphicData>
        </a:graphic>
      </p:graphicFrame>
      <p:graphicFrame>
        <p:nvGraphicFramePr>
          <p:cNvPr id="9" name="圖表 8"/>
          <p:cNvGraphicFramePr/>
          <p:nvPr/>
        </p:nvGraphicFramePr>
        <p:xfrm>
          <a:off x="2051720" y="1268760"/>
          <a:ext cx="4572000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圖片 9" descr="CreativeCommons_Attribution_Licen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719138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Results and Discussions (6/7)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4" descr="no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3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14344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4345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14337" name="PhotoImpact" r:id="rId4" imgW="1642736" imgH="1642736" progId="">
              <p:embed/>
            </p:oleObj>
          </a:graphicData>
        </a:graphic>
      </p:graphicFrame>
      <p:graphicFrame>
        <p:nvGraphicFramePr>
          <p:cNvPr id="10" name="圖表 9"/>
          <p:cNvGraphicFramePr/>
          <p:nvPr/>
        </p:nvGraphicFramePr>
        <p:xfrm>
          <a:off x="4355976" y="12687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圖表 10"/>
          <p:cNvGraphicFramePr/>
          <p:nvPr/>
        </p:nvGraphicFramePr>
        <p:xfrm>
          <a:off x="0" y="12687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圖表 11"/>
          <p:cNvGraphicFramePr/>
          <p:nvPr/>
        </p:nvGraphicFramePr>
        <p:xfrm>
          <a:off x="0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圖表 12"/>
          <p:cNvGraphicFramePr/>
          <p:nvPr/>
        </p:nvGraphicFramePr>
        <p:xfrm>
          <a:off x="4572000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4" name="圖片 13" descr="CreativeCommons_Attribution_Licens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68362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Results and Discussions (7/7)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4" descr="no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12295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12289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12289" name="PhotoImpact" r:id="rId4" imgW="1642736" imgH="1642736" progId="">
              <p:embed/>
            </p:oleObj>
          </a:graphicData>
        </a:graphic>
      </p:graphicFrame>
      <p:graphicFrame>
        <p:nvGraphicFramePr>
          <p:cNvPr id="9" name="圖表 8"/>
          <p:cNvGraphicFramePr/>
          <p:nvPr/>
        </p:nvGraphicFramePr>
        <p:xfrm>
          <a:off x="2267744" y="13407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圖片 9" descr="CreativeCommons_Attribution_Licen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zh-TW" altLang="en-US" sz="3200" dirty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925144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Introduction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Literature Review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Experimental Setup and Procedures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Theoretical Model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Results and Discussions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Conclusions</a:t>
            </a:r>
            <a:endParaRPr lang="zh-TW" alt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no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9222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223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9217" name="PhotoImpact" r:id="rId5" imgW="1642736" imgH="1642736" progId="">
              <p:embed/>
            </p:oleObj>
          </a:graphicData>
        </a:graphic>
      </p:graphicFrame>
      <p:pic>
        <p:nvPicPr>
          <p:cNvPr id="9" name="圖片 8" descr="CreativeCommons_Attribution_Licen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183880" cy="10515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Conclusions </a:t>
            </a:r>
            <a:endParaRPr lang="zh-TW" alt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4" name="內容版面配置區 2"/>
          <p:cNvSpPr>
            <a:spLocks noGrp="1"/>
          </p:cNvSpPr>
          <p:nvPr>
            <p:ph idx="1"/>
          </p:nvPr>
        </p:nvSpPr>
        <p:spPr>
          <a:xfrm>
            <a:off x="395536" y="825224"/>
            <a:ext cx="8183880" cy="418795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The effect of pore fluid viscosity on the attenuation coefficient of the first dilatational wave in standard sand saturated by two immiscible fluids was investigated experimentally.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It was shown that the experimental data qualitatively agrees with the theoretical values by Lo </a:t>
            </a:r>
            <a:r>
              <a:rPr lang="en-US" altLang="zh-TW" sz="1800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.(2005).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The quantitative variations in experimental and theoretical values may be due to the consolidated state of porous media and non-uniform fluid saturation. </a:t>
            </a:r>
            <a:endParaRPr lang="zh-TW" alt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5" name="Picture 4" descr="no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06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51207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51202" name="PhotoImpact" r:id="rId4" imgW="1642736" imgH="1642736" progId="">
              <p:embed/>
            </p:oleObj>
          </a:graphicData>
        </a:graphic>
      </p:graphicFrame>
      <p:pic>
        <p:nvPicPr>
          <p:cNvPr id="9" name="圖片 8" descr="CreativeCommons_Attribution_Licen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222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en-US" altLang="zh-TW" sz="4800" dirty="0" smtClean="0">
                <a:latin typeface="Times New Roman" pitchFamily="18" charset="0"/>
                <a:cs typeface="Times New Roman" pitchFamily="18" charset="0"/>
              </a:rPr>
              <a:t>Thank you</a:t>
            </a:r>
            <a:endParaRPr lang="zh-TW" altLang="en-US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9" name="Picture 4" descr="no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30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52231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232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52226" name="PhotoImpact" r:id="rId4" imgW="1642736" imgH="1642736" progId="">
              <p:embed/>
            </p:oleObj>
          </a:graphicData>
        </a:graphic>
      </p:graphicFrame>
      <p:pic>
        <p:nvPicPr>
          <p:cNvPr id="9" name="圖片 8" descr="CreativeCommons_Attribution_Licen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2576" y="73184"/>
            <a:ext cx="8183880" cy="10515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Introduction (1/2)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502920" y="1113256"/>
            <a:ext cx="8183880" cy="418795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Acoustic wave phenomena in fluid-containing porous media have received considerable attention in recent years, not only because of their practical importance in reservoir engineering, but also because of an increasing scientific awareness of </a:t>
            </a:r>
            <a:r>
              <a:rPr lang="en-US" altLang="zh-TW" sz="1800" dirty="0" err="1" smtClean="0">
                <a:latin typeface="Times New Roman" pitchFamily="18" charset="0"/>
                <a:cs typeface="Times New Roman" pitchFamily="18" charset="0"/>
              </a:rPr>
              <a:t>poroelastic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 behavior in groundwater aquifers.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zh-TW" altLang="en-US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zh-TW" altLang="en-US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no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7174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175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7169" name="PhotoImpact" r:id="rId5" imgW="1642736" imgH="1642736" progId="">
              <p:embed/>
            </p:oleObj>
          </a:graphicData>
        </a:graphic>
      </p:graphicFrame>
      <p:pic>
        <p:nvPicPr>
          <p:cNvPr id="9" name="圖片 8" descr="CreativeCommons_Attribution_Licen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597352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183880" cy="10515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Introduction (2/2)</a:t>
            </a:r>
            <a:endParaRPr lang="zh-TW" altLang="en-US" sz="3200" dirty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6" name="內容版面配置區 2"/>
          <p:cNvSpPr>
            <a:spLocks noGrp="1"/>
          </p:cNvSpPr>
          <p:nvPr>
            <p:ph idx="1"/>
          </p:nvPr>
        </p:nvSpPr>
        <p:spPr>
          <a:xfrm>
            <a:off x="395536" y="908720"/>
            <a:ext cx="8183880" cy="418795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Propagation and attenuation characteristics of elastics waves have been applied to measure </a:t>
            </a:r>
            <a:r>
              <a:rPr lang="en-US" altLang="zh-TW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subsurface hydrological and geological parameters 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1800" dirty="0" err="1" smtClean="0">
                <a:latin typeface="Times New Roman" pitchFamily="18" charset="0"/>
                <a:cs typeface="Times New Roman" pitchFamily="18" charset="0"/>
              </a:rPr>
              <a:t>Schrefler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 and Zhan, 1991; Cosenza </a:t>
            </a:r>
            <a:r>
              <a:rPr lang="en-US" altLang="zh-TW" sz="1800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., 2002).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Energy of elastic waves has been applied to enhance the recovery of </a:t>
            </a:r>
            <a:r>
              <a:rPr lang="en-US" altLang="zh-TW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petroleum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TW" sz="1800" dirty="0" err="1" smtClean="0">
                <a:latin typeface="Times New Roman" pitchFamily="18" charset="0"/>
                <a:cs typeface="Times New Roman" pitchFamily="18" charset="0"/>
              </a:rPr>
              <a:t>Beresnev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 and Johnson, 1994) and </a:t>
            </a:r>
            <a:r>
              <a:rPr lang="en-US" altLang="zh-TW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aquifer remediation 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(Lo </a:t>
            </a:r>
            <a:r>
              <a:rPr lang="en-US" altLang="zh-TW" sz="1800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., 2005)</a:t>
            </a:r>
          </a:p>
          <a:p>
            <a:pPr algn="just"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zh-TW" alt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7" name="Picture 4" descr="no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398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9400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59394" name="PhotoImpact" r:id="rId5" imgW="1642736" imgH="1642736" progId="">
              <p:embed/>
            </p:oleObj>
          </a:graphicData>
        </a:graphic>
      </p:graphicFrame>
      <p:pic>
        <p:nvPicPr>
          <p:cNvPr id="9" name="圖片 8" descr="CreativeCommons_Attribution_Licen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2576" y="73184"/>
            <a:ext cx="8183880" cy="10515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Literature Review (1/2)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內容版面配置區 2"/>
          <p:cNvSpPr>
            <a:spLocks noGrp="1"/>
          </p:cNvSpPr>
          <p:nvPr>
            <p:ph idx="1"/>
          </p:nvPr>
        </p:nvSpPr>
        <p:spPr>
          <a:xfrm>
            <a:off x="467544" y="969240"/>
            <a:ext cx="8183880" cy="4187952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The classical work of </a:t>
            </a:r>
            <a:r>
              <a:rPr lang="en-US" altLang="zh-TW" sz="1800" dirty="0" err="1" smtClean="0">
                <a:latin typeface="Times New Roman" pitchFamily="18" charset="0"/>
                <a:cs typeface="Times New Roman" pitchFamily="18" charset="0"/>
              </a:rPr>
              <a:t>Biot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 (1956) showed that two different kinds of dilatational waves can be found to propagate in an elastic porous medium bearing a viscous, compressible fluid.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err="1" smtClean="0">
                <a:latin typeface="Times New Roman" pitchFamily="18" charset="0"/>
                <a:cs typeface="Times New Roman" pitchFamily="18" charset="0"/>
              </a:rPr>
              <a:t>Brutsaert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 (1964) first extended upon </a:t>
            </a:r>
            <a:r>
              <a:rPr lang="en-US" altLang="zh-TW" sz="1800" dirty="0" err="1" smtClean="0">
                <a:latin typeface="Times New Roman" pitchFamily="18" charset="0"/>
                <a:cs typeface="Times New Roman" pitchFamily="18" charset="0"/>
              </a:rPr>
              <a:t>Biot’s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 theory into a more complex system wherein there are immiscible fluids permeating in soils.</a:t>
            </a:r>
          </a:p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endParaRPr lang="zh-TW" alt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no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5126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27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5121" name="PhotoImpact" r:id="rId5" imgW="1642736" imgH="1642736" progId="">
              <p:embed/>
            </p:oleObj>
          </a:graphicData>
        </a:graphic>
      </p:graphicFrame>
      <p:pic>
        <p:nvPicPr>
          <p:cNvPr id="9" name="圖片 8" descr="CreativeCommons_Attribution_Licen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>
          <a:xfrm>
            <a:off x="492576" y="116632"/>
            <a:ext cx="8183880" cy="1051560"/>
          </a:xfrm>
        </p:spPr>
        <p:txBody>
          <a:bodyPr/>
          <a:lstStyle/>
          <a:p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Literature Review (2/2)</a:t>
            </a:r>
          </a:p>
        </p:txBody>
      </p:sp>
      <p:sp>
        <p:nvSpPr>
          <p:cNvPr id="99331" name="Rectangle 3"/>
          <p:cNvSpPr>
            <a:spLocks noGrp="1"/>
          </p:cNvSpPr>
          <p:nvPr>
            <p:ph idx="1"/>
          </p:nvPr>
        </p:nvSpPr>
        <p:spPr>
          <a:xfrm>
            <a:off x="395536" y="897232"/>
            <a:ext cx="8183880" cy="418795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altLang="zh-TW" sz="1800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. (2005) used continuum theory to establish the theoretical model for elastic wave propagation through unsaturated porous media;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Three different motional modes of dilatational waves were showed to exist, which are denoted as the first, second, and third dilatational waves in the descending order of wave speed.</a:t>
            </a:r>
          </a:p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800" dirty="0" smtClean="0">
              <a:ea typeface="新細明體" charset="-120"/>
            </a:endParaRPr>
          </a:p>
        </p:txBody>
      </p:sp>
      <p:pic>
        <p:nvPicPr>
          <p:cNvPr id="4" name="Picture 4" descr="no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65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62465" name="PhotoImpact" r:id="rId4" imgW="1642736" imgH="1642736" progId="">
              <p:embed/>
            </p:oleObj>
          </a:graphicData>
        </a:graphic>
      </p:graphicFrame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pic>
        <p:nvPicPr>
          <p:cNvPr id="9" name="圖片 8" descr="CreativeCommons_Attribution_Licen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713"/>
            <a:ext cx="6409382" cy="7207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Objective</a:t>
            </a:r>
            <a:endParaRPr lang="zh-TW" altLang="en-US" sz="3200" dirty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內容版面配置區 2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5183906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The objective of this study is to investigate the effect of the viscosity of pore immiscible fluid mixtures on the attenuation coefficient of  the first dilatational wave in standard sand.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The computed values from our experimental study will be compared with the theoretical values predicted by Lo </a:t>
            </a:r>
            <a:r>
              <a:rPr lang="en-US" altLang="zh-TW" sz="1800" i="1" dirty="0" smtClean="0"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(2005).</a:t>
            </a: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zh-TW" alt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no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7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3078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79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3073" name="PhotoImpact" r:id="rId5" imgW="1642736" imgH="1642736" progId="">
              <p:embed/>
            </p:oleObj>
          </a:graphicData>
        </a:graphic>
      </p:graphicFrame>
      <p:pic>
        <p:nvPicPr>
          <p:cNvPr id="9" name="圖片 8" descr="CreativeCommons_Attribution_Licen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459787" cy="723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Experimental Setup and Procedures (1/3)</a:t>
            </a:r>
            <a:endParaRPr lang="zh-TW" altLang="en-US" sz="3200" dirty="0" smtClean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8" name="內容版面配置區 2"/>
          <p:cNvSpPr txBox="1">
            <a:spLocks/>
          </p:cNvSpPr>
          <p:nvPr/>
        </p:nvSpPr>
        <p:spPr bwMode="auto">
          <a:xfrm>
            <a:off x="4284663" y="1196975"/>
            <a:ext cx="485933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endParaRPr kumimoji="0" lang="zh-TW" altLang="en-US" sz="1300"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419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412875"/>
            <a:ext cx="399097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4" descr="no_te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91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41993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994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41986" name="PhotoImpact" r:id="rId6" imgW="1642736" imgH="1642736" progId="">
              <p:embed/>
            </p:oleObj>
          </a:graphicData>
        </a:graphic>
      </p:graphicFrame>
      <p:pic>
        <p:nvPicPr>
          <p:cNvPr id="41992" name="圖片 11" descr="IMG_133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1556792"/>
            <a:ext cx="2960688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0" descr="CreativeCommons_Attribution_Licens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標題 1"/>
          <p:cNvSpPr>
            <a:spLocks noGrp="1"/>
          </p:cNvSpPr>
          <p:nvPr>
            <p:ph type="title"/>
          </p:nvPr>
        </p:nvSpPr>
        <p:spPr>
          <a:xfrm>
            <a:off x="420568" y="73184"/>
            <a:ext cx="8183880" cy="10515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3200" dirty="0" smtClean="0">
                <a:solidFill>
                  <a:srgbClr val="11488B"/>
                </a:solidFill>
                <a:latin typeface="Times New Roman" pitchFamily="18" charset="0"/>
                <a:cs typeface="Times New Roman" pitchFamily="18" charset="0"/>
              </a:rPr>
              <a:t>Experimental Setup and Procedures(2/3)</a:t>
            </a:r>
            <a:endParaRPr lang="zh-TW" altLang="en-US" sz="3200" dirty="0">
              <a:solidFill>
                <a:srgbClr val="1148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內容版面配置區 28"/>
          <p:cNvSpPr>
            <a:spLocks noGrp="1"/>
          </p:cNvSpPr>
          <p:nvPr>
            <p:ph idx="1"/>
          </p:nvPr>
        </p:nvSpPr>
        <p:spPr>
          <a:xfrm>
            <a:off x="179512" y="1916832"/>
            <a:ext cx="8183880" cy="5040560"/>
          </a:xfrm>
          <a:noFill/>
        </p:spPr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endParaRPr lang="en-US" altLang="zh-TW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The Brands We Use:</a:t>
            </a:r>
          </a:p>
          <a:p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Signal generator: </a:t>
            </a:r>
            <a:r>
              <a:rPr lang="en-US" altLang="zh-TW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Protek</a:t>
            </a:r>
            <a:r>
              <a:rPr lang="en-US" altLang="zh-TW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9305 Digital Synthesis Arbitrary Function Generator/Counter</a:t>
            </a:r>
          </a:p>
          <a:p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Amplifier: </a:t>
            </a:r>
            <a:r>
              <a:rPr lang="en-US" altLang="zh-TW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ALTEC LENSING</a:t>
            </a:r>
          </a:p>
          <a:p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Speaker: </a:t>
            </a:r>
            <a:r>
              <a:rPr lang="en-US" altLang="zh-TW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ALTEC LENSING </a:t>
            </a:r>
          </a:p>
          <a:p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Hydrophone:</a:t>
            </a:r>
            <a:r>
              <a:rPr lang="en-US" altLang="zh-TW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Brüel</a:t>
            </a:r>
            <a:r>
              <a:rPr lang="en-US" altLang="zh-TW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altLang="zh-TW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Kjær</a:t>
            </a:r>
            <a:r>
              <a:rPr lang="en-US" altLang="zh-TW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文字版面配置區 27"/>
          <p:cNvSpPr>
            <a:spLocks noGrp="1"/>
          </p:cNvSpPr>
          <p:nvPr>
            <p:ph type="body" idx="4294967295"/>
          </p:nvPr>
        </p:nvSpPr>
        <p:spPr>
          <a:xfrm>
            <a:off x="0" y="1340767"/>
            <a:ext cx="4040188" cy="575345"/>
          </a:xfrm>
        </p:spPr>
        <p:txBody>
          <a:bodyPr/>
          <a:lstStyle/>
          <a:p>
            <a:pPr algn="ctr"/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Acoustic Detections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文字版面配置區 29"/>
          <p:cNvSpPr>
            <a:spLocks noGrp="1"/>
          </p:cNvSpPr>
          <p:nvPr>
            <p:ph type="body" sz="half" idx="4294967295"/>
          </p:nvPr>
        </p:nvSpPr>
        <p:spPr>
          <a:xfrm>
            <a:off x="4572000" y="1268760"/>
            <a:ext cx="4041775" cy="719137"/>
          </a:xfrm>
        </p:spPr>
        <p:txBody>
          <a:bodyPr/>
          <a:lstStyle/>
          <a:p>
            <a:pPr algn="ctr"/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Data Collection</a:t>
            </a:r>
            <a:endParaRPr lang="zh-TW" alt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內容版面配置區 30"/>
          <p:cNvSpPr>
            <a:spLocks noGrp="1"/>
          </p:cNvSpPr>
          <p:nvPr>
            <p:ph sz="quarter" idx="4294967295"/>
          </p:nvPr>
        </p:nvSpPr>
        <p:spPr>
          <a:xfrm>
            <a:off x="5102225" y="2174875"/>
            <a:ext cx="4041775" cy="4422775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endParaRPr lang="en-US" altLang="zh-TW" sz="1800" dirty="0" smtClean="0"/>
          </a:p>
          <a:p>
            <a:r>
              <a:rPr lang="en-US" altLang="zh-TW" sz="1800" dirty="0" smtClean="0">
                <a:latin typeface="Times New Roman" pitchFamily="18" charset="0"/>
                <a:cs typeface="Times New Roman" pitchFamily="18" charset="0"/>
              </a:rPr>
              <a:t>Moisture sensors: </a:t>
            </a:r>
            <a:r>
              <a:rPr lang="en-US" altLang="zh-TW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DECAGON DEVICES (EC-5) 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8" name="圓角矩形 7"/>
          <p:cNvSpPr/>
          <p:nvPr/>
        </p:nvSpPr>
        <p:spPr>
          <a:xfrm>
            <a:off x="1043608" y="2924944"/>
            <a:ext cx="2304256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Amplifier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971600" y="3645024"/>
            <a:ext cx="2448272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Loudspeaker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44008" y="2132856"/>
            <a:ext cx="2304256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Hydrophone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44008" y="2924944"/>
            <a:ext cx="2304256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spectrum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analyzer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156176" y="4293096"/>
            <a:ext cx="1512887" cy="504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Computer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36296" y="2060848"/>
            <a:ext cx="1440160" cy="5763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moisture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36296" y="2924944"/>
            <a:ext cx="1440433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logger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直線接點 24"/>
          <p:cNvCxnSpPr/>
          <p:nvPr/>
        </p:nvCxnSpPr>
        <p:spPr>
          <a:xfrm rot="5400000">
            <a:off x="2052068" y="2780581"/>
            <a:ext cx="2889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rot="5400000">
            <a:off x="2087786" y="3536950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>
            <a:stCxn id="10" idx="2"/>
            <a:endCxn id="11" idx="0"/>
          </p:cNvCxnSpPr>
          <p:nvPr/>
        </p:nvCxnSpPr>
        <p:spPr>
          <a:xfrm rot="5400000">
            <a:off x="5652120" y="2780928"/>
            <a:ext cx="2880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>
            <a:stCxn id="13" idx="2"/>
          </p:cNvCxnSpPr>
          <p:nvPr/>
        </p:nvCxnSpPr>
        <p:spPr>
          <a:xfrm rot="5400000">
            <a:off x="7848364" y="2745246"/>
            <a:ext cx="2160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圖案 38"/>
          <p:cNvCxnSpPr>
            <a:stCxn id="11" idx="2"/>
            <a:endCxn id="12" idx="0"/>
          </p:cNvCxnSpPr>
          <p:nvPr/>
        </p:nvCxnSpPr>
        <p:spPr>
          <a:xfrm rot="16200000" flipH="1">
            <a:off x="5958334" y="3338810"/>
            <a:ext cx="792088" cy="11164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圖案 39"/>
          <p:cNvCxnSpPr>
            <a:stCxn id="14" idx="2"/>
            <a:endCxn id="12" idx="0"/>
          </p:cNvCxnSpPr>
          <p:nvPr/>
        </p:nvCxnSpPr>
        <p:spPr>
          <a:xfrm rot="5400000">
            <a:off x="7038523" y="3375106"/>
            <a:ext cx="792088" cy="10438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no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23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6583363"/>
            <a:ext cx="9144000" cy="274637"/>
            <a:chOff x="0" y="4099"/>
            <a:chExt cx="5760" cy="173"/>
          </a:xfrm>
        </p:grpSpPr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0" y="4128"/>
              <a:ext cx="5760" cy="144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50000">
                  <a:srgbClr val="FFFFF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2271" y="4099"/>
              <a:ext cx="1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  <a:latin typeface="Arial Narrow" pitchFamily="34" charset="0"/>
                </a:rPr>
                <a:t>National Cheng Kung University</a:t>
              </a:r>
            </a:p>
          </p:txBody>
        </p:sp>
      </p:grpSp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304800" y="0"/>
          <a:ext cx="493713" cy="493713"/>
        </p:xfrm>
        <a:graphic>
          <a:graphicData uri="http://schemas.openxmlformats.org/presentationml/2006/ole">
            <p:oleObj spid="_x0000_s71682" name="PhotoImpact" r:id="rId5" imgW="1642736" imgH="1642736" progId="">
              <p:embed/>
            </p:oleObj>
          </a:graphicData>
        </a:graphic>
      </p:graphicFrame>
      <p:sp>
        <p:nvSpPr>
          <p:cNvPr id="52" name="圓角矩形 51"/>
          <p:cNvSpPr/>
          <p:nvPr/>
        </p:nvSpPr>
        <p:spPr>
          <a:xfrm>
            <a:off x="1043608" y="2060848"/>
            <a:ext cx="2304256" cy="57606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Signal generator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圖片 32" descr="CreativeCommons_Attribution_Licen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597353"/>
            <a:ext cx="1259632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觀點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觀點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觀點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5069</TotalTime>
  <Words>994</Words>
  <Application>Microsoft Office PowerPoint</Application>
  <PresentationFormat>如螢幕大小 (4:3)</PresentationFormat>
  <Paragraphs>196</Paragraphs>
  <Slides>21</Slides>
  <Notes>12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3" baseType="lpstr">
      <vt:lpstr>觀點</vt:lpstr>
      <vt:lpstr>PhotoImpact</vt:lpstr>
      <vt:lpstr>An Experimental Study on the Influence of Fluid Saturation on the Attenuation Coefficient of the First Dilatational Wave in Standard Sand Saturated by an Oil-Water Mixture</vt:lpstr>
      <vt:lpstr>Outline</vt:lpstr>
      <vt:lpstr>Introduction (1/2)</vt:lpstr>
      <vt:lpstr>Introduction (2/2)</vt:lpstr>
      <vt:lpstr>Literature Review (1/2)</vt:lpstr>
      <vt:lpstr>Literature Review (2/2)</vt:lpstr>
      <vt:lpstr>Objective</vt:lpstr>
      <vt:lpstr>Experimental Setup and Procedures (1/3)</vt:lpstr>
      <vt:lpstr>Experimental Setup and Procedures(2/3)</vt:lpstr>
      <vt:lpstr>Experimental Setup and Procedures (3/3)</vt:lpstr>
      <vt:lpstr>Theoretical Model</vt:lpstr>
      <vt:lpstr>Theoretical Values</vt:lpstr>
      <vt:lpstr>Results and Discussions (1/7)</vt:lpstr>
      <vt:lpstr>Results and Discussions (2/7)</vt:lpstr>
      <vt:lpstr>Results and Discussions (3/7)</vt:lpstr>
      <vt:lpstr>Results and Discussions (4/7)</vt:lpstr>
      <vt:lpstr>Results and Discussions (5/7)</vt:lpstr>
      <vt:lpstr>Results and Discussions (6/7)</vt:lpstr>
      <vt:lpstr>Results and Discussions (7/7)</vt:lpstr>
      <vt:lpstr>Conclusions </vt:lpstr>
      <vt:lpstr>投影片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N.C.K.U.</dc:creator>
  <cp:lastModifiedBy>WeiCheng Lo</cp:lastModifiedBy>
  <cp:revision>393</cp:revision>
  <dcterms:created xsi:type="dcterms:W3CDTF">2011-03-19T06:38:52Z</dcterms:created>
  <dcterms:modified xsi:type="dcterms:W3CDTF">2011-05-04T00:45:52Z</dcterms:modified>
</cp:coreProperties>
</file>