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7" r:id="rId2"/>
  </p:sldIdLst>
  <p:sldSz cx="42808525" cy="30279975"/>
  <p:notesSz cx="9144000" cy="6858000"/>
  <p:defaultTextStyle>
    <a:defPPr>
      <a:defRPr lang="uk-UA"/>
    </a:defPPr>
    <a:lvl1pPr algn="l" defTabSz="4175125" rtl="0" fontAlgn="base">
      <a:spcBef>
        <a:spcPct val="0"/>
      </a:spcBef>
      <a:spcAft>
        <a:spcPct val="0"/>
      </a:spcAft>
      <a:defRPr sz="8200" kern="1200">
        <a:solidFill>
          <a:schemeClr val="tx1"/>
        </a:solidFill>
        <a:latin typeface="Arial" charset="0"/>
        <a:ea typeface="+mn-ea"/>
        <a:cs typeface="Arial" charset="0"/>
      </a:defRPr>
    </a:lvl1pPr>
    <a:lvl2pPr marL="2087563" indent="-1630363" algn="l" defTabSz="4175125" rtl="0" fontAlgn="base">
      <a:spcBef>
        <a:spcPct val="0"/>
      </a:spcBef>
      <a:spcAft>
        <a:spcPct val="0"/>
      </a:spcAft>
      <a:defRPr sz="8200" kern="1200">
        <a:solidFill>
          <a:schemeClr val="tx1"/>
        </a:solidFill>
        <a:latin typeface="Arial" charset="0"/>
        <a:ea typeface="+mn-ea"/>
        <a:cs typeface="Arial" charset="0"/>
      </a:defRPr>
    </a:lvl2pPr>
    <a:lvl3pPr marL="4175125" indent="-3260725" algn="l" defTabSz="4175125" rtl="0" fontAlgn="base">
      <a:spcBef>
        <a:spcPct val="0"/>
      </a:spcBef>
      <a:spcAft>
        <a:spcPct val="0"/>
      </a:spcAft>
      <a:defRPr sz="8200" kern="1200">
        <a:solidFill>
          <a:schemeClr val="tx1"/>
        </a:solidFill>
        <a:latin typeface="Arial" charset="0"/>
        <a:ea typeface="+mn-ea"/>
        <a:cs typeface="Arial" charset="0"/>
      </a:defRPr>
    </a:lvl3pPr>
    <a:lvl4pPr marL="6264275" indent="-4892675" algn="l" defTabSz="4175125" rtl="0" fontAlgn="base">
      <a:spcBef>
        <a:spcPct val="0"/>
      </a:spcBef>
      <a:spcAft>
        <a:spcPct val="0"/>
      </a:spcAft>
      <a:defRPr sz="8200" kern="1200">
        <a:solidFill>
          <a:schemeClr val="tx1"/>
        </a:solidFill>
        <a:latin typeface="Arial" charset="0"/>
        <a:ea typeface="+mn-ea"/>
        <a:cs typeface="Arial" charset="0"/>
      </a:defRPr>
    </a:lvl4pPr>
    <a:lvl5pPr marL="8351838" indent="-6523038" algn="l" defTabSz="4175125" rtl="0" fontAlgn="base">
      <a:spcBef>
        <a:spcPct val="0"/>
      </a:spcBef>
      <a:spcAft>
        <a:spcPct val="0"/>
      </a:spcAft>
      <a:defRPr sz="8200" kern="1200">
        <a:solidFill>
          <a:schemeClr val="tx1"/>
        </a:solidFill>
        <a:latin typeface="Arial" charset="0"/>
        <a:ea typeface="+mn-ea"/>
        <a:cs typeface="Arial" charset="0"/>
      </a:defRPr>
    </a:lvl5pPr>
    <a:lvl6pPr marL="2286000" algn="l" defTabSz="914400" rtl="0" eaLnBrk="1" latinLnBrk="0" hangingPunct="1">
      <a:defRPr sz="8200" kern="1200">
        <a:solidFill>
          <a:schemeClr val="tx1"/>
        </a:solidFill>
        <a:latin typeface="Arial" charset="0"/>
        <a:ea typeface="+mn-ea"/>
        <a:cs typeface="Arial" charset="0"/>
      </a:defRPr>
    </a:lvl6pPr>
    <a:lvl7pPr marL="2743200" algn="l" defTabSz="914400" rtl="0" eaLnBrk="1" latinLnBrk="0" hangingPunct="1">
      <a:defRPr sz="8200" kern="1200">
        <a:solidFill>
          <a:schemeClr val="tx1"/>
        </a:solidFill>
        <a:latin typeface="Arial" charset="0"/>
        <a:ea typeface="+mn-ea"/>
        <a:cs typeface="Arial" charset="0"/>
      </a:defRPr>
    </a:lvl7pPr>
    <a:lvl8pPr marL="3200400" algn="l" defTabSz="914400" rtl="0" eaLnBrk="1" latinLnBrk="0" hangingPunct="1">
      <a:defRPr sz="8200" kern="1200">
        <a:solidFill>
          <a:schemeClr val="tx1"/>
        </a:solidFill>
        <a:latin typeface="Arial" charset="0"/>
        <a:ea typeface="+mn-ea"/>
        <a:cs typeface="Arial" charset="0"/>
      </a:defRPr>
    </a:lvl8pPr>
    <a:lvl9pPr marL="3657600" algn="l" defTabSz="914400" rtl="0" eaLnBrk="1" latinLnBrk="0" hangingPunct="1">
      <a:defRPr sz="82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9537">
          <p15:clr>
            <a:srgbClr val="A4A3A4"/>
          </p15:clr>
        </p15:guide>
        <p15:guide id="2" pos="1348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6E9554"/>
    <a:srgbClr val="FFBF00"/>
    <a:srgbClr val="FFFFFF"/>
    <a:srgbClr val="548134"/>
    <a:srgbClr val="FFC100"/>
    <a:srgbClr val="F69240"/>
    <a:srgbClr val="FFC000"/>
    <a:srgbClr val="BE8E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Средний стиль 1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12" autoAdjust="0"/>
    <p:restoredTop sz="94434" autoAdjust="0"/>
  </p:normalViewPr>
  <p:slideViewPr>
    <p:cSldViewPr>
      <p:cViewPr varScale="1">
        <p:scale>
          <a:sx n="17" d="100"/>
          <a:sy n="17" d="100"/>
        </p:scale>
        <p:origin x="1194" y="84"/>
      </p:cViewPr>
      <p:guideLst>
        <p:guide orient="horz" pos="9537"/>
        <p:guide pos="1348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49054C-FFE4-46A7-8B13-CDB5B501EFDC}" type="doc">
      <dgm:prSet loTypeId="urn:microsoft.com/office/officeart/2005/8/layout/target3" loCatId="relationship" qsTypeId="urn:microsoft.com/office/officeart/2005/8/quickstyle/simple1#1" qsCatId="simple" csTypeId="urn:microsoft.com/office/officeart/2005/8/colors/accent3_2" csCatId="accent3" phldr="1"/>
      <dgm:spPr/>
      <dgm:t>
        <a:bodyPr/>
        <a:lstStyle/>
        <a:p>
          <a:endParaRPr lang="uk-UA"/>
        </a:p>
      </dgm:t>
    </dgm:pt>
    <dgm:pt modelId="{4B6A994F-A36B-41ED-925D-CF76219D3062}">
      <dgm:prSet custT="1">
        <dgm:style>
          <a:lnRef idx="1">
            <a:schemeClr val="accent3"/>
          </a:lnRef>
          <a:fillRef idx="2">
            <a:schemeClr val="accent3"/>
          </a:fillRef>
          <a:effectRef idx="1">
            <a:schemeClr val="accent3"/>
          </a:effectRef>
          <a:fontRef idx="minor">
            <a:schemeClr val="dk1"/>
          </a:fontRef>
        </dgm:style>
      </dgm:prSet>
      <dgm:spPr>
        <a:gradFill rotWithShape="0">
          <a:gsLst>
            <a:gs pos="0">
              <a:srgbClr val="FFFF00"/>
            </a:gs>
            <a:gs pos="35000">
              <a:srgbClr val="FFFF99"/>
            </a:gs>
            <a:gs pos="100000">
              <a:schemeClr val="bg1"/>
            </a:gs>
          </a:gsLst>
          <a:lin ang="16200000" scaled="1"/>
        </a:gradFill>
        <a:ln>
          <a:solidFill>
            <a:srgbClr val="FFFF00"/>
          </a:solidFill>
        </a:ln>
      </dgm:spPr>
      <dgm:t>
        <a:bodyPr/>
        <a:lstStyle/>
        <a:p>
          <a:pPr rtl="0"/>
          <a:r>
            <a:rPr lang="en-US" sz="2500" b="0" i="0" dirty="0" smtClean="0">
              <a:latin typeface="Times New Roman" pitchFamily="18" charset="0"/>
              <a:cs typeface="Times New Roman" pitchFamily="18" charset="0"/>
            </a:rPr>
            <a:t>Number of days with mean daily maximum temperature ≥ 30</a:t>
          </a:r>
          <a:r>
            <a:rPr lang="en-US" sz="2500" b="0" i="0" dirty="0" smtClean="0">
              <a:latin typeface="Times New Roman" pitchFamily="18" charset="0"/>
              <a:cs typeface="Times New Roman" pitchFamily="18" charset="0"/>
              <a:sym typeface="Symbol" panose="05050102010706020507" pitchFamily="18" charset="2"/>
            </a:rPr>
            <a:t>, 35 and 40C. Vertical axis – years. Horizontal axis – number of days.</a:t>
          </a:r>
          <a:endParaRPr lang="uk-UA" sz="2500" b="0" i="0" dirty="0" smtClean="0">
            <a:latin typeface="Times New Roman" pitchFamily="18" charset="0"/>
            <a:cs typeface="Times New Roman" pitchFamily="18" charset="0"/>
            <a:sym typeface="Symbol" panose="05050102010706020507" pitchFamily="18" charset="2"/>
          </a:endParaRPr>
        </a:p>
      </dgm:t>
    </dgm:pt>
    <dgm:pt modelId="{161ADA35-E5A2-41F1-AC6A-1E736268854E}" type="parTrans" cxnId="{E7D24A0E-5BC2-4432-87FB-EE3B847108E9}">
      <dgm:prSet/>
      <dgm:spPr/>
      <dgm:t>
        <a:bodyPr/>
        <a:lstStyle/>
        <a:p>
          <a:endParaRPr lang="uk-UA"/>
        </a:p>
      </dgm:t>
    </dgm:pt>
    <dgm:pt modelId="{A3D75456-FD80-4CDE-894C-9E926C2BACCE}" type="sibTrans" cxnId="{E7D24A0E-5BC2-4432-87FB-EE3B847108E9}">
      <dgm:prSet/>
      <dgm:spPr/>
      <dgm:t>
        <a:bodyPr/>
        <a:lstStyle/>
        <a:p>
          <a:endParaRPr lang="uk-UA"/>
        </a:p>
      </dgm:t>
    </dgm:pt>
    <dgm:pt modelId="{A1421AEE-A5A8-495D-A6FF-87308BC9C33C}" type="pres">
      <dgm:prSet presAssocID="{9749054C-FFE4-46A7-8B13-CDB5B501EFDC}" presName="Name0" presStyleCnt="0">
        <dgm:presLayoutVars>
          <dgm:chMax val="7"/>
          <dgm:dir/>
          <dgm:animLvl val="lvl"/>
          <dgm:resizeHandles val="exact"/>
        </dgm:presLayoutVars>
      </dgm:prSet>
      <dgm:spPr/>
      <dgm:t>
        <a:bodyPr/>
        <a:lstStyle/>
        <a:p>
          <a:endParaRPr lang="uk-UA"/>
        </a:p>
      </dgm:t>
    </dgm:pt>
    <dgm:pt modelId="{71151952-5771-4735-9B84-2E6503A37C1E}" type="pres">
      <dgm:prSet presAssocID="{4B6A994F-A36B-41ED-925D-CF76219D3062}" presName="circle1" presStyleLbl="node1" presStyleIdx="0" presStyleCnt="1"/>
      <dgm:spPr>
        <a:solidFill>
          <a:srgbClr val="FFFF00"/>
        </a:solidFill>
      </dgm:spPr>
      <dgm:t>
        <a:bodyPr/>
        <a:lstStyle/>
        <a:p>
          <a:endParaRPr lang="uk-UA"/>
        </a:p>
      </dgm:t>
    </dgm:pt>
    <dgm:pt modelId="{35C54263-C7A9-40CD-AEB9-E70F86D84CD4}" type="pres">
      <dgm:prSet presAssocID="{4B6A994F-A36B-41ED-925D-CF76219D3062}" presName="space" presStyleCnt="0"/>
      <dgm:spPr/>
      <dgm:t>
        <a:bodyPr/>
        <a:lstStyle/>
        <a:p>
          <a:endParaRPr lang="uk-UA"/>
        </a:p>
      </dgm:t>
    </dgm:pt>
    <dgm:pt modelId="{472C1F1C-8064-4723-AD89-5A5F9B1BF81E}" type="pres">
      <dgm:prSet presAssocID="{4B6A994F-A36B-41ED-925D-CF76219D3062}" presName="rect1" presStyleLbl="alignAcc1" presStyleIdx="0" presStyleCnt="1" custScaleX="100000" custLinFactNeighborX="-446" custLinFactNeighborY="-6783"/>
      <dgm:spPr/>
      <dgm:t>
        <a:bodyPr/>
        <a:lstStyle/>
        <a:p>
          <a:endParaRPr lang="uk-UA"/>
        </a:p>
      </dgm:t>
    </dgm:pt>
    <dgm:pt modelId="{A3B6C6AC-68CB-4C62-A166-8E8E4452A6CF}" type="pres">
      <dgm:prSet presAssocID="{4B6A994F-A36B-41ED-925D-CF76219D3062}" presName="rect1ParTxNoCh" presStyleLbl="alignAcc1" presStyleIdx="0" presStyleCnt="1">
        <dgm:presLayoutVars>
          <dgm:chMax val="1"/>
          <dgm:bulletEnabled val="1"/>
        </dgm:presLayoutVars>
      </dgm:prSet>
      <dgm:spPr/>
      <dgm:t>
        <a:bodyPr/>
        <a:lstStyle/>
        <a:p>
          <a:endParaRPr lang="uk-UA"/>
        </a:p>
      </dgm:t>
    </dgm:pt>
  </dgm:ptLst>
  <dgm:cxnLst>
    <dgm:cxn modelId="{6D4C7F87-D3FF-46D9-AF55-844BD44193F8}" type="presOf" srcId="{4B6A994F-A36B-41ED-925D-CF76219D3062}" destId="{472C1F1C-8064-4723-AD89-5A5F9B1BF81E}" srcOrd="0" destOrd="0" presId="urn:microsoft.com/office/officeart/2005/8/layout/target3"/>
    <dgm:cxn modelId="{E7D24A0E-5BC2-4432-87FB-EE3B847108E9}" srcId="{9749054C-FFE4-46A7-8B13-CDB5B501EFDC}" destId="{4B6A994F-A36B-41ED-925D-CF76219D3062}" srcOrd="0" destOrd="0" parTransId="{161ADA35-E5A2-41F1-AC6A-1E736268854E}" sibTransId="{A3D75456-FD80-4CDE-894C-9E926C2BACCE}"/>
    <dgm:cxn modelId="{49AB7256-B6B1-4024-B55C-21D60F6DF344}" type="presOf" srcId="{9749054C-FFE4-46A7-8B13-CDB5B501EFDC}" destId="{A1421AEE-A5A8-495D-A6FF-87308BC9C33C}" srcOrd="0" destOrd="0" presId="urn:microsoft.com/office/officeart/2005/8/layout/target3"/>
    <dgm:cxn modelId="{98D5136C-ADF2-4D2A-863E-966F6128C555}" type="presOf" srcId="{4B6A994F-A36B-41ED-925D-CF76219D3062}" destId="{A3B6C6AC-68CB-4C62-A166-8E8E4452A6CF}" srcOrd="1" destOrd="0" presId="urn:microsoft.com/office/officeart/2005/8/layout/target3"/>
    <dgm:cxn modelId="{D649749E-F5C5-41F4-8033-5443690E2B4E}" type="presParOf" srcId="{A1421AEE-A5A8-495D-A6FF-87308BC9C33C}" destId="{71151952-5771-4735-9B84-2E6503A37C1E}" srcOrd="0" destOrd="0" presId="urn:microsoft.com/office/officeart/2005/8/layout/target3"/>
    <dgm:cxn modelId="{CA6DF2AF-A76E-4E01-9B75-08DCBD8BCE96}" type="presParOf" srcId="{A1421AEE-A5A8-495D-A6FF-87308BC9C33C}" destId="{35C54263-C7A9-40CD-AEB9-E70F86D84CD4}" srcOrd="1" destOrd="0" presId="urn:microsoft.com/office/officeart/2005/8/layout/target3"/>
    <dgm:cxn modelId="{B0AA0D56-E3AF-43E5-B8E0-975208B28219}" type="presParOf" srcId="{A1421AEE-A5A8-495D-A6FF-87308BC9C33C}" destId="{472C1F1C-8064-4723-AD89-5A5F9B1BF81E}" srcOrd="2" destOrd="0" presId="urn:microsoft.com/office/officeart/2005/8/layout/target3"/>
    <dgm:cxn modelId="{7F220F90-C157-40C9-83FA-F1C7FF5B885F}" type="presParOf" srcId="{A1421AEE-A5A8-495D-A6FF-87308BC9C33C}" destId="{A3B6C6AC-68CB-4C62-A166-8E8E4452A6CF}" srcOrd="3" destOrd="0" presId="urn:microsoft.com/office/officeart/2005/8/layout/targe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49054C-FFE4-46A7-8B13-CDB5B501EFDC}" type="doc">
      <dgm:prSet loTypeId="urn:microsoft.com/office/officeart/2005/8/layout/target3" loCatId="relationship" qsTypeId="urn:microsoft.com/office/officeart/2005/8/quickstyle/simple1#2" qsCatId="simple" csTypeId="urn:microsoft.com/office/officeart/2005/8/colors/accent3_2" csCatId="accent3" phldr="1"/>
      <dgm:spPr/>
      <dgm:t>
        <a:bodyPr/>
        <a:lstStyle/>
        <a:p>
          <a:endParaRPr lang="uk-UA"/>
        </a:p>
      </dgm:t>
    </dgm:pt>
    <dgm:pt modelId="{4B6A994F-A36B-41ED-925D-CF76219D3062}">
      <dgm:prSet custT="1">
        <dgm:style>
          <a:lnRef idx="1">
            <a:schemeClr val="accent3"/>
          </a:lnRef>
          <a:fillRef idx="2">
            <a:schemeClr val="accent3"/>
          </a:fillRef>
          <a:effectRef idx="1">
            <a:schemeClr val="accent3"/>
          </a:effectRef>
          <a:fontRef idx="minor">
            <a:schemeClr val="dk1"/>
          </a:fontRef>
        </dgm:style>
      </dgm:prSet>
      <dgm:spPr/>
      <dgm:t>
        <a:bodyPr/>
        <a:lstStyle/>
        <a:p>
          <a:pPr rtl="0">
            <a:lnSpc>
              <a:spcPct val="100000"/>
            </a:lnSpc>
            <a:spcAft>
              <a:spcPts val="0"/>
            </a:spcAft>
          </a:pPr>
          <a:r>
            <a:rPr lang="en-US" sz="2500" dirty="0" smtClean="0">
              <a:latin typeface="Times New Roman" panose="02020603050405020304" pitchFamily="18" charset="0"/>
              <a:cs typeface="Times New Roman" panose="02020603050405020304" pitchFamily="18" charset="0"/>
            </a:rPr>
            <a:t>Number of days with heat waves defined by three indices vs year.</a:t>
          </a:r>
        </a:p>
        <a:p>
          <a:pPr rtl="0">
            <a:lnSpc>
              <a:spcPct val="100000"/>
            </a:lnSpc>
            <a:spcAft>
              <a:spcPts val="0"/>
            </a:spcAft>
          </a:pPr>
          <a:r>
            <a:rPr lang="en-US" sz="2500" dirty="0" smtClean="0">
              <a:latin typeface="Times New Roman" panose="02020603050405020304" pitchFamily="18" charset="0"/>
              <a:cs typeface="Times New Roman" panose="02020603050405020304" pitchFamily="18" charset="0"/>
            </a:rPr>
            <a:t>Vertical axis – number of days. Horizontal axis – years. </a:t>
          </a:r>
          <a:endParaRPr lang="uk-UA" sz="2500" dirty="0">
            <a:latin typeface="Times New Roman" panose="02020603050405020304" pitchFamily="18" charset="0"/>
            <a:cs typeface="Times New Roman" panose="02020603050405020304" pitchFamily="18" charset="0"/>
          </a:endParaRPr>
        </a:p>
      </dgm:t>
    </dgm:pt>
    <dgm:pt modelId="{161ADA35-E5A2-41F1-AC6A-1E736268854E}" type="parTrans" cxnId="{E7D24A0E-5BC2-4432-87FB-EE3B847108E9}">
      <dgm:prSet/>
      <dgm:spPr/>
      <dgm:t>
        <a:bodyPr/>
        <a:lstStyle/>
        <a:p>
          <a:endParaRPr lang="uk-UA"/>
        </a:p>
      </dgm:t>
    </dgm:pt>
    <dgm:pt modelId="{A3D75456-FD80-4CDE-894C-9E926C2BACCE}" type="sibTrans" cxnId="{E7D24A0E-5BC2-4432-87FB-EE3B847108E9}">
      <dgm:prSet/>
      <dgm:spPr/>
      <dgm:t>
        <a:bodyPr/>
        <a:lstStyle/>
        <a:p>
          <a:endParaRPr lang="uk-UA"/>
        </a:p>
      </dgm:t>
    </dgm:pt>
    <dgm:pt modelId="{A1421AEE-A5A8-495D-A6FF-87308BC9C33C}" type="pres">
      <dgm:prSet presAssocID="{9749054C-FFE4-46A7-8B13-CDB5B501EFDC}" presName="Name0" presStyleCnt="0">
        <dgm:presLayoutVars>
          <dgm:chMax val="7"/>
          <dgm:dir/>
          <dgm:animLvl val="lvl"/>
          <dgm:resizeHandles val="exact"/>
        </dgm:presLayoutVars>
      </dgm:prSet>
      <dgm:spPr/>
      <dgm:t>
        <a:bodyPr/>
        <a:lstStyle/>
        <a:p>
          <a:endParaRPr lang="uk-UA"/>
        </a:p>
      </dgm:t>
    </dgm:pt>
    <dgm:pt modelId="{71151952-5771-4735-9B84-2E6503A37C1E}" type="pres">
      <dgm:prSet presAssocID="{4B6A994F-A36B-41ED-925D-CF76219D3062}" presName="circle1" presStyleLbl="node1" presStyleIdx="0" presStyleCnt="1"/>
      <dgm:spPr/>
      <dgm:t>
        <a:bodyPr/>
        <a:lstStyle/>
        <a:p>
          <a:endParaRPr lang="uk-UA"/>
        </a:p>
      </dgm:t>
    </dgm:pt>
    <dgm:pt modelId="{35C54263-C7A9-40CD-AEB9-E70F86D84CD4}" type="pres">
      <dgm:prSet presAssocID="{4B6A994F-A36B-41ED-925D-CF76219D3062}" presName="space" presStyleCnt="0"/>
      <dgm:spPr/>
      <dgm:t>
        <a:bodyPr/>
        <a:lstStyle/>
        <a:p>
          <a:endParaRPr lang="uk-UA"/>
        </a:p>
      </dgm:t>
    </dgm:pt>
    <dgm:pt modelId="{472C1F1C-8064-4723-AD89-5A5F9B1BF81E}" type="pres">
      <dgm:prSet presAssocID="{4B6A994F-A36B-41ED-925D-CF76219D3062}" presName="rect1" presStyleLbl="alignAcc1" presStyleIdx="0" presStyleCnt="1" custScaleX="100000" custLinFactNeighborX="-522" custLinFactNeighborY="4415"/>
      <dgm:spPr/>
      <dgm:t>
        <a:bodyPr/>
        <a:lstStyle/>
        <a:p>
          <a:endParaRPr lang="uk-UA"/>
        </a:p>
      </dgm:t>
    </dgm:pt>
    <dgm:pt modelId="{A3B6C6AC-68CB-4C62-A166-8E8E4452A6CF}" type="pres">
      <dgm:prSet presAssocID="{4B6A994F-A36B-41ED-925D-CF76219D3062}" presName="rect1ParTxNoCh" presStyleLbl="alignAcc1" presStyleIdx="0" presStyleCnt="1">
        <dgm:presLayoutVars>
          <dgm:chMax val="1"/>
          <dgm:bulletEnabled val="1"/>
        </dgm:presLayoutVars>
      </dgm:prSet>
      <dgm:spPr/>
      <dgm:t>
        <a:bodyPr/>
        <a:lstStyle/>
        <a:p>
          <a:endParaRPr lang="uk-UA"/>
        </a:p>
      </dgm:t>
    </dgm:pt>
  </dgm:ptLst>
  <dgm:cxnLst>
    <dgm:cxn modelId="{E7D24A0E-5BC2-4432-87FB-EE3B847108E9}" srcId="{9749054C-FFE4-46A7-8B13-CDB5B501EFDC}" destId="{4B6A994F-A36B-41ED-925D-CF76219D3062}" srcOrd="0" destOrd="0" parTransId="{161ADA35-E5A2-41F1-AC6A-1E736268854E}" sibTransId="{A3D75456-FD80-4CDE-894C-9E926C2BACCE}"/>
    <dgm:cxn modelId="{B0F5AAE7-8466-4998-B278-A22DFD4B6DBD}" type="presOf" srcId="{9749054C-FFE4-46A7-8B13-CDB5B501EFDC}" destId="{A1421AEE-A5A8-495D-A6FF-87308BC9C33C}" srcOrd="0" destOrd="0" presId="urn:microsoft.com/office/officeart/2005/8/layout/target3"/>
    <dgm:cxn modelId="{AD39B354-BA6D-4C50-910D-70C2570520D2}" type="presOf" srcId="{4B6A994F-A36B-41ED-925D-CF76219D3062}" destId="{A3B6C6AC-68CB-4C62-A166-8E8E4452A6CF}" srcOrd="1" destOrd="0" presId="urn:microsoft.com/office/officeart/2005/8/layout/target3"/>
    <dgm:cxn modelId="{E5F52455-2357-4EEC-B466-358DD013D78E}" type="presOf" srcId="{4B6A994F-A36B-41ED-925D-CF76219D3062}" destId="{472C1F1C-8064-4723-AD89-5A5F9B1BF81E}" srcOrd="0" destOrd="0" presId="urn:microsoft.com/office/officeart/2005/8/layout/target3"/>
    <dgm:cxn modelId="{732C1FF9-5CED-4389-A05C-4670796EE94B}" type="presParOf" srcId="{A1421AEE-A5A8-495D-A6FF-87308BC9C33C}" destId="{71151952-5771-4735-9B84-2E6503A37C1E}" srcOrd="0" destOrd="0" presId="urn:microsoft.com/office/officeart/2005/8/layout/target3"/>
    <dgm:cxn modelId="{A6016161-649E-4F70-B7DD-163CD9B9A728}" type="presParOf" srcId="{A1421AEE-A5A8-495D-A6FF-87308BC9C33C}" destId="{35C54263-C7A9-40CD-AEB9-E70F86D84CD4}" srcOrd="1" destOrd="0" presId="urn:microsoft.com/office/officeart/2005/8/layout/target3"/>
    <dgm:cxn modelId="{8995586F-42B5-4314-9BC6-B092DF0228FD}" type="presParOf" srcId="{A1421AEE-A5A8-495D-A6FF-87308BC9C33C}" destId="{472C1F1C-8064-4723-AD89-5A5F9B1BF81E}" srcOrd="2" destOrd="0" presId="urn:microsoft.com/office/officeart/2005/8/layout/target3"/>
    <dgm:cxn modelId="{89A5505B-742B-4C5C-BF3C-D1021E5C50C9}" type="presParOf" srcId="{A1421AEE-A5A8-495D-A6FF-87308BC9C33C}" destId="{A3B6C6AC-68CB-4C62-A166-8E8E4452A6CF}" srcOrd="3" destOrd="0" presId="urn:microsoft.com/office/officeart/2005/8/layout/target3"/>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49054C-FFE4-46A7-8B13-CDB5B501EFDC}" type="doc">
      <dgm:prSet loTypeId="urn:microsoft.com/office/officeart/2005/8/layout/target3" loCatId="relationship" qsTypeId="urn:microsoft.com/office/officeart/2005/8/quickstyle/simple1#3" qsCatId="simple" csTypeId="urn:microsoft.com/office/officeart/2005/8/colors/accent3_2" csCatId="accent3" phldr="1"/>
      <dgm:spPr/>
      <dgm:t>
        <a:bodyPr/>
        <a:lstStyle/>
        <a:p>
          <a:endParaRPr lang="uk-UA"/>
        </a:p>
      </dgm:t>
    </dgm:pt>
    <dgm:pt modelId="{4B6A994F-A36B-41ED-925D-CF76219D3062}">
      <dgm:prSet custT="1">
        <dgm:style>
          <a:lnRef idx="1">
            <a:schemeClr val="accent3"/>
          </a:lnRef>
          <a:fillRef idx="2">
            <a:schemeClr val="accent3"/>
          </a:fillRef>
          <a:effectRef idx="1">
            <a:schemeClr val="accent3"/>
          </a:effectRef>
          <a:fontRef idx="minor">
            <a:schemeClr val="dk1"/>
          </a:fontRef>
        </dgm:style>
      </dgm:prSet>
      <dgm:spPr>
        <a:gradFill flip="none" rotWithShape="0">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a:ln>
          <a:solidFill>
            <a:srgbClr val="FFFF00"/>
          </a:solidFill>
        </a:ln>
      </dgm:spPr>
      <dgm:t>
        <a:bodyPr/>
        <a:lstStyle/>
        <a:p>
          <a:pPr rtl="0"/>
          <a:r>
            <a:rPr lang="en-US" sz="2400" dirty="0" smtClean="0">
              <a:latin typeface="Times New Roman" panose="02020603050405020304" pitchFamily="18" charset="0"/>
              <a:cs typeface="Times New Roman" panose="02020603050405020304" pitchFamily="18" charset="0"/>
            </a:rPr>
            <a:t>Maps of mean monthly indices for climate normal period of 1961 to 1990 for the Ukraine territory </a:t>
          </a:r>
          <a:endParaRPr lang="uk-UA" sz="2400" dirty="0">
            <a:latin typeface="Times New Roman" panose="02020603050405020304" pitchFamily="18" charset="0"/>
            <a:cs typeface="Times New Roman" panose="02020603050405020304" pitchFamily="18" charset="0"/>
          </a:endParaRPr>
        </a:p>
      </dgm:t>
    </dgm:pt>
    <dgm:pt modelId="{161ADA35-E5A2-41F1-AC6A-1E736268854E}" type="parTrans" cxnId="{E7D24A0E-5BC2-4432-87FB-EE3B847108E9}">
      <dgm:prSet/>
      <dgm:spPr/>
      <dgm:t>
        <a:bodyPr/>
        <a:lstStyle/>
        <a:p>
          <a:endParaRPr lang="uk-UA"/>
        </a:p>
      </dgm:t>
    </dgm:pt>
    <dgm:pt modelId="{A3D75456-FD80-4CDE-894C-9E926C2BACCE}" type="sibTrans" cxnId="{E7D24A0E-5BC2-4432-87FB-EE3B847108E9}">
      <dgm:prSet/>
      <dgm:spPr/>
      <dgm:t>
        <a:bodyPr/>
        <a:lstStyle/>
        <a:p>
          <a:endParaRPr lang="uk-UA"/>
        </a:p>
      </dgm:t>
    </dgm:pt>
    <dgm:pt modelId="{A1421AEE-A5A8-495D-A6FF-87308BC9C33C}" type="pres">
      <dgm:prSet presAssocID="{9749054C-FFE4-46A7-8B13-CDB5B501EFDC}" presName="Name0" presStyleCnt="0">
        <dgm:presLayoutVars>
          <dgm:chMax val="7"/>
          <dgm:dir/>
          <dgm:animLvl val="lvl"/>
          <dgm:resizeHandles val="exact"/>
        </dgm:presLayoutVars>
      </dgm:prSet>
      <dgm:spPr/>
      <dgm:t>
        <a:bodyPr/>
        <a:lstStyle/>
        <a:p>
          <a:endParaRPr lang="uk-UA"/>
        </a:p>
      </dgm:t>
    </dgm:pt>
    <dgm:pt modelId="{71151952-5771-4735-9B84-2E6503A37C1E}" type="pres">
      <dgm:prSet presAssocID="{4B6A994F-A36B-41ED-925D-CF76219D3062}" presName="circle1" presStyleLbl="node1" presStyleIdx="0" presStyleCnt="1"/>
      <dgm:spPr>
        <a:solidFill>
          <a:srgbClr val="FFFF00"/>
        </a:solidFill>
      </dgm:spPr>
      <dgm:t>
        <a:bodyPr/>
        <a:lstStyle/>
        <a:p>
          <a:endParaRPr lang="uk-UA"/>
        </a:p>
      </dgm:t>
    </dgm:pt>
    <dgm:pt modelId="{35C54263-C7A9-40CD-AEB9-E70F86D84CD4}" type="pres">
      <dgm:prSet presAssocID="{4B6A994F-A36B-41ED-925D-CF76219D3062}" presName="space" presStyleCnt="0"/>
      <dgm:spPr/>
      <dgm:t>
        <a:bodyPr/>
        <a:lstStyle/>
        <a:p>
          <a:endParaRPr lang="uk-UA"/>
        </a:p>
      </dgm:t>
    </dgm:pt>
    <dgm:pt modelId="{472C1F1C-8064-4723-AD89-5A5F9B1BF81E}" type="pres">
      <dgm:prSet presAssocID="{4B6A994F-A36B-41ED-925D-CF76219D3062}" presName="rect1" presStyleLbl="alignAcc1" presStyleIdx="0" presStyleCnt="1" custScaleX="100000" custLinFactNeighborX="-522" custLinFactNeighborY="-8540"/>
      <dgm:spPr/>
      <dgm:t>
        <a:bodyPr/>
        <a:lstStyle/>
        <a:p>
          <a:endParaRPr lang="uk-UA"/>
        </a:p>
      </dgm:t>
    </dgm:pt>
    <dgm:pt modelId="{A3B6C6AC-68CB-4C62-A166-8E8E4452A6CF}" type="pres">
      <dgm:prSet presAssocID="{4B6A994F-A36B-41ED-925D-CF76219D3062}" presName="rect1ParTxNoCh" presStyleLbl="alignAcc1" presStyleIdx="0" presStyleCnt="1">
        <dgm:presLayoutVars>
          <dgm:chMax val="1"/>
          <dgm:bulletEnabled val="1"/>
        </dgm:presLayoutVars>
      </dgm:prSet>
      <dgm:spPr/>
      <dgm:t>
        <a:bodyPr/>
        <a:lstStyle/>
        <a:p>
          <a:endParaRPr lang="uk-UA"/>
        </a:p>
      </dgm:t>
    </dgm:pt>
  </dgm:ptLst>
  <dgm:cxnLst>
    <dgm:cxn modelId="{263D5B78-BEEB-40A6-B232-7A6A1972B588}" type="presOf" srcId="{4B6A994F-A36B-41ED-925D-CF76219D3062}" destId="{472C1F1C-8064-4723-AD89-5A5F9B1BF81E}" srcOrd="0" destOrd="0" presId="urn:microsoft.com/office/officeart/2005/8/layout/target3"/>
    <dgm:cxn modelId="{8A1993AA-F156-4382-B57F-833E692F8548}" type="presOf" srcId="{9749054C-FFE4-46A7-8B13-CDB5B501EFDC}" destId="{A1421AEE-A5A8-495D-A6FF-87308BC9C33C}" srcOrd="0" destOrd="0" presId="urn:microsoft.com/office/officeart/2005/8/layout/target3"/>
    <dgm:cxn modelId="{E7D24A0E-5BC2-4432-87FB-EE3B847108E9}" srcId="{9749054C-FFE4-46A7-8B13-CDB5B501EFDC}" destId="{4B6A994F-A36B-41ED-925D-CF76219D3062}" srcOrd="0" destOrd="0" parTransId="{161ADA35-E5A2-41F1-AC6A-1E736268854E}" sibTransId="{A3D75456-FD80-4CDE-894C-9E926C2BACCE}"/>
    <dgm:cxn modelId="{53923089-FCE6-4E5E-8A3D-BF25CF73A8A7}" type="presOf" srcId="{4B6A994F-A36B-41ED-925D-CF76219D3062}" destId="{A3B6C6AC-68CB-4C62-A166-8E8E4452A6CF}" srcOrd="1" destOrd="0" presId="urn:microsoft.com/office/officeart/2005/8/layout/target3"/>
    <dgm:cxn modelId="{3B937377-F076-4354-9581-E4A58FAB2766}" type="presParOf" srcId="{A1421AEE-A5A8-495D-A6FF-87308BC9C33C}" destId="{71151952-5771-4735-9B84-2E6503A37C1E}" srcOrd="0" destOrd="0" presId="urn:microsoft.com/office/officeart/2005/8/layout/target3"/>
    <dgm:cxn modelId="{F84AC69F-5CEC-467A-88DA-CF4089482B82}" type="presParOf" srcId="{A1421AEE-A5A8-495D-A6FF-87308BC9C33C}" destId="{35C54263-C7A9-40CD-AEB9-E70F86D84CD4}" srcOrd="1" destOrd="0" presId="urn:microsoft.com/office/officeart/2005/8/layout/target3"/>
    <dgm:cxn modelId="{D64148E4-07CA-4708-B17A-B494DB493160}" type="presParOf" srcId="{A1421AEE-A5A8-495D-A6FF-87308BC9C33C}" destId="{472C1F1C-8064-4723-AD89-5A5F9B1BF81E}" srcOrd="2" destOrd="0" presId="urn:microsoft.com/office/officeart/2005/8/layout/target3"/>
    <dgm:cxn modelId="{FC23FFDA-03AA-4B00-B3E4-26892DA09DCA}" type="presParOf" srcId="{A1421AEE-A5A8-495D-A6FF-87308BC9C33C}" destId="{A3B6C6AC-68CB-4C62-A166-8E8E4452A6CF}" srcOrd="3" destOrd="0" presId="urn:microsoft.com/office/officeart/2005/8/layout/target3"/>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749054C-FFE4-46A7-8B13-CDB5B501EFDC}" type="doc">
      <dgm:prSet loTypeId="urn:microsoft.com/office/officeart/2005/8/layout/target3" loCatId="relationship" qsTypeId="urn:microsoft.com/office/officeart/2005/8/quickstyle/simple1#4" qsCatId="simple" csTypeId="urn:microsoft.com/office/officeart/2005/8/colors/accent6_2" csCatId="accent6" phldr="1"/>
      <dgm:spPr/>
      <dgm:t>
        <a:bodyPr/>
        <a:lstStyle/>
        <a:p>
          <a:endParaRPr lang="uk-UA"/>
        </a:p>
      </dgm:t>
    </dgm:pt>
    <dgm:pt modelId="{4B6A994F-A36B-41ED-925D-CF76219D3062}">
      <dgm:prSet custT="1">
        <dgm:style>
          <a:lnRef idx="1">
            <a:schemeClr val="accent6"/>
          </a:lnRef>
          <a:fillRef idx="2">
            <a:schemeClr val="accent6"/>
          </a:fillRef>
          <a:effectRef idx="1">
            <a:schemeClr val="accent6"/>
          </a:effectRef>
          <a:fontRef idx="minor">
            <a:schemeClr val="dk1"/>
          </a:fontRef>
        </dgm:style>
      </dgm:prSet>
      <dgm:spPr/>
      <dgm:t>
        <a:bodyPr/>
        <a:lstStyle/>
        <a:p>
          <a:pPr rtl="0">
            <a:lnSpc>
              <a:spcPct val="100000"/>
            </a:lnSpc>
            <a:spcAft>
              <a:spcPts val="0"/>
            </a:spcAft>
          </a:pPr>
          <a:r>
            <a:rPr lang="en-US" sz="2400" dirty="0" smtClean="0">
              <a:latin typeface="Times New Roman" panose="02020603050405020304" pitchFamily="18" charset="0"/>
              <a:cs typeface="Times New Roman" panose="02020603050405020304" pitchFamily="18" charset="0"/>
            </a:rPr>
            <a:t>Frequency of occurrence of heat wave event as a function of</a:t>
          </a:r>
        </a:p>
        <a:p>
          <a:pPr rtl="0">
            <a:lnSpc>
              <a:spcPct val="100000"/>
            </a:lnSpc>
            <a:spcAft>
              <a:spcPts val="0"/>
            </a:spcAft>
          </a:pPr>
          <a:r>
            <a:rPr lang="en-US" sz="2400" dirty="0" smtClean="0">
              <a:latin typeface="Times New Roman" panose="02020603050405020304" pitchFamily="18" charset="0"/>
              <a:cs typeface="Times New Roman" panose="02020603050405020304" pitchFamily="18" charset="0"/>
            </a:rPr>
            <a:t>accumulated temperature and duration of heat wave.</a:t>
          </a:r>
        </a:p>
        <a:p>
          <a:pPr rtl="0">
            <a:lnSpc>
              <a:spcPct val="100000"/>
            </a:lnSpc>
            <a:spcAft>
              <a:spcPts val="0"/>
            </a:spcAft>
          </a:pPr>
          <a:r>
            <a:rPr lang="en-US" sz="2400" dirty="0" smtClean="0">
              <a:latin typeface="Times New Roman" panose="02020603050405020304" pitchFamily="18" charset="0"/>
              <a:cs typeface="Times New Roman" panose="02020603050405020304" pitchFamily="18" charset="0"/>
            </a:rPr>
            <a:t>Vertical axis – duration of heat wave. Horizontal axis – accumulated temperature.</a:t>
          </a:r>
          <a:endParaRPr lang="uk-UA" sz="2400" dirty="0">
            <a:latin typeface="Times New Roman" panose="02020603050405020304" pitchFamily="18" charset="0"/>
            <a:cs typeface="Times New Roman" panose="02020603050405020304" pitchFamily="18" charset="0"/>
          </a:endParaRPr>
        </a:p>
      </dgm:t>
    </dgm:pt>
    <dgm:pt modelId="{161ADA35-E5A2-41F1-AC6A-1E736268854E}" type="parTrans" cxnId="{E7D24A0E-5BC2-4432-87FB-EE3B847108E9}">
      <dgm:prSet/>
      <dgm:spPr/>
      <dgm:t>
        <a:bodyPr/>
        <a:lstStyle/>
        <a:p>
          <a:endParaRPr lang="uk-UA"/>
        </a:p>
      </dgm:t>
    </dgm:pt>
    <dgm:pt modelId="{A3D75456-FD80-4CDE-894C-9E926C2BACCE}" type="sibTrans" cxnId="{E7D24A0E-5BC2-4432-87FB-EE3B847108E9}">
      <dgm:prSet/>
      <dgm:spPr/>
      <dgm:t>
        <a:bodyPr/>
        <a:lstStyle/>
        <a:p>
          <a:endParaRPr lang="uk-UA"/>
        </a:p>
      </dgm:t>
    </dgm:pt>
    <dgm:pt modelId="{A1421AEE-A5A8-495D-A6FF-87308BC9C33C}" type="pres">
      <dgm:prSet presAssocID="{9749054C-FFE4-46A7-8B13-CDB5B501EFDC}" presName="Name0" presStyleCnt="0">
        <dgm:presLayoutVars>
          <dgm:chMax val="7"/>
          <dgm:dir/>
          <dgm:animLvl val="lvl"/>
          <dgm:resizeHandles val="exact"/>
        </dgm:presLayoutVars>
      </dgm:prSet>
      <dgm:spPr/>
      <dgm:t>
        <a:bodyPr/>
        <a:lstStyle/>
        <a:p>
          <a:endParaRPr lang="uk-UA"/>
        </a:p>
      </dgm:t>
    </dgm:pt>
    <dgm:pt modelId="{71151952-5771-4735-9B84-2E6503A37C1E}" type="pres">
      <dgm:prSet presAssocID="{4B6A994F-A36B-41ED-925D-CF76219D3062}" presName="circle1" presStyleLbl="node1" presStyleIdx="0" presStyleCnt="1" custScaleY="94172" custLinFactNeighborX="4682" custLinFactNeighborY="968"/>
      <dgm:spPr/>
      <dgm:t>
        <a:bodyPr/>
        <a:lstStyle/>
        <a:p>
          <a:endParaRPr lang="uk-UA"/>
        </a:p>
      </dgm:t>
    </dgm:pt>
    <dgm:pt modelId="{35C54263-C7A9-40CD-AEB9-E70F86D84CD4}" type="pres">
      <dgm:prSet presAssocID="{4B6A994F-A36B-41ED-925D-CF76219D3062}" presName="space" presStyleCnt="0"/>
      <dgm:spPr/>
      <dgm:t>
        <a:bodyPr/>
        <a:lstStyle/>
        <a:p>
          <a:endParaRPr lang="uk-UA"/>
        </a:p>
      </dgm:t>
    </dgm:pt>
    <dgm:pt modelId="{472C1F1C-8064-4723-AD89-5A5F9B1BF81E}" type="pres">
      <dgm:prSet presAssocID="{4B6A994F-A36B-41ED-925D-CF76219D3062}" presName="rect1" presStyleLbl="alignAcc1" presStyleIdx="0" presStyleCnt="1" custScaleX="100000" custLinFactNeighborY="-13362"/>
      <dgm:spPr/>
      <dgm:t>
        <a:bodyPr/>
        <a:lstStyle/>
        <a:p>
          <a:endParaRPr lang="uk-UA"/>
        </a:p>
      </dgm:t>
    </dgm:pt>
    <dgm:pt modelId="{A3B6C6AC-68CB-4C62-A166-8E8E4452A6CF}" type="pres">
      <dgm:prSet presAssocID="{4B6A994F-A36B-41ED-925D-CF76219D3062}" presName="rect1ParTxNoCh" presStyleLbl="alignAcc1" presStyleIdx="0" presStyleCnt="1">
        <dgm:presLayoutVars>
          <dgm:chMax val="1"/>
          <dgm:bulletEnabled val="1"/>
        </dgm:presLayoutVars>
      </dgm:prSet>
      <dgm:spPr/>
      <dgm:t>
        <a:bodyPr/>
        <a:lstStyle/>
        <a:p>
          <a:endParaRPr lang="uk-UA"/>
        </a:p>
      </dgm:t>
    </dgm:pt>
  </dgm:ptLst>
  <dgm:cxnLst>
    <dgm:cxn modelId="{F75B4C1F-AC79-4FD4-ACA0-40EF5C45989F}" type="presOf" srcId="{4B6A994F-A36B-41ED-925D-CF76219D3062}" destId="{472C1F1C-8064-4723-AD89-5A5F9B1BF81E}" srcOrd="0" destOrd="0" presId="urn:microsoft.com/office/officeart/2005/8/layout/target3"/>
    <dgm:cxn modelId="{E7D24A0E-5BC2-4432-87FB-EE3B847108E9}" srcId="{9749054C-FFE4-46A7-8B13-CDB5B501EFDC}" destId="{4B6A994F-A36B-41ED-925D-CF76219D3062}" srcOrd="0" destOrd="0" parTransId="{161ADA35-E5A2-41F1-AC6A-1E736268854E}" sibTransId="{A3D75456-FD80-4CDE-894C-9E926C2BACCE}"/>
    <dgm:cxn modelId="{6A293A41-B226-4C9D-A70F-C67F72B5C196}" type="presOf" srcId="{4B6A994F-A36B-41ED-925D-CF76219D3062}" destId="{A3B6C6AC-68CB-4C62-A166-8E8E4452A6CF}" srcOrd="1" destOrd="0" presId="urn:microsoft.com/office/officeart/2005/8/layout/target3"/>
    <dgm:cxn modelId="{E9180FCC-95A5-41C0-A23C-F34D79F8ADEF}" type="presOf" srcId="{9749054C-FFE4-46A7-8B13-CDB5B501EFDC}" destId="{A1421AEE-A5A8-495D-A6FF-87308BC9C33C}" srcOrd="0" destOrd="0" presId="urn:microsoft.com/office/officeart/2005/8/layout/target3"/>
    <dgm:cxn modelId="{8CC56244-E780-453A-867A-3F3285A9BAEA}" type="presParOf" srcId="{A1421AEE-A5A8-495D-A6FF-87308BC9C33C}" destId="{71151952-5771-4735-9B84-2E6503A37C1E}" srcOrd="0" destOrd="0" presId="urn:microsoft.com/office/officeart/2005/8/layout/target3"/>
    <dgm:cxn modelId="{ED48379B-EA21-4A63-B2A1-24DEDBE25DEC}" type="presParOf" srcId="{A1421AEE-A5A8-495D-A6FF-87308BC9C33C}" destId="{35C54263-C7A9-40CD-AEB9-E70F86D84CD4}" srcOrd="1" destOrd="0" presId="urn:microsoft.com/office/officeart/2005/8/layout/target3"/>
    <dgm:cxn modelId="{11D27915-9765-479D-AF04-810533611AF6}" type="presParOf" srcId="{A1421AEE-A5A8-495D-A6FF-87308BC9C33C}" destId="{472C1F1C-8064-4723-AD89-5A5F9B1BF81E}" srcOrd="2" destOrd="0" presId="urn:microsoft.com/office/officeart/2005/8/layout/target3"/>
    <dgm:cxn modelId="{D209A437-6DF9-44F8-B3F4-8B214CD2DBEE}" type="presParOf" srcId="{A1421AEE-A5A8-495D-A6FF-87308BC9C33C}" destId="{A3B6C6AC-68CB-4C62-A166-8E8E4452A6CF}" srcOrd="3" destOrd="0" presId="urn:microsoft.com/office/officeart/2005/8/layout/target3"/>
  </dgm:cxnLst>
  <dgm:bg/>
  <dgm:whole/>
  <dgm:extLst>
    <a:ext uri="http://schemas.microsoft.com/office/drawing/2008/diagram">
      <dsp:dataModelExt xmlns:dsp="http://schemas.microsoft.com/office/drawing/2008/diagram" relId="rId2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749054C-FFE4-46A7-8B13-CDB5B501EFDC}" type="doc">
      <dgm:prSet loTypeId="urn:microsoft.com/office/officeart/2005/8/layout/target3" loCatId="relationship" qsTypeId="urn:microsoft.com/office/officeart/2005/8/quickstyle/simple1#5" qsCatId="simple" csTypeId="urn:microsoft.com/office/officeart/2005/8/colors/accent6_2" csCatId="accent6" phldr="1"/>
      <dgm:spPr/>
      <dgm:t>
        <a:bodyPr/>
        <a:lstStyle/>
        <a:p>
          <a:endParaRPr lang="uk-UA"/>
        </a:p>
      </dgm:t>
    </dgm:pt>
    <dgm:pt modelId="{4B6A994F-A36B-41ED-925D-CF76219D3062}">
      <dgm:prSet custT="1">
        <dgm:style>
          <a:lnRef idx="1">
            <a:schemeClr val="accent6"/>
          </a:lnRef>
          <a:fillRef idx="2">
            <a:schemeClr val="accent6"/>
          </a:fillRef>
          <a:effectRef idx="1">
            <a:schemeClr val="accent6"/>
          </a:effectRef>
          <a:fontRef idx="minor">
            <a:schemeClr val="dk1"/>
          </a:fontRef>
        </dgm:style>
      </dgm:prSet>
      <dgm:spPr/>
      <dgm:t>
        <a:bodyPr/>
        <a:lstStyle/>
        <a:p>
          <a:pPr rtl="0">
            <a:lnSpc>
              <a:spcPct val="100000"/>
            </a:lnSpc>
            <a:spcAft>
              <a:spcPts val="0"/>
            </a:spcAft>
          </a:pPr>
          <a:r>
            <a:rPr lang="en-US" sz="2400" dirty="0" smtClean="0">
              <a:latin typeface="Times New Roman" panose="02020603050405020304" pitchFamily="18" charset="0"/>
              <a:cs typeface="Times New Roman" panose="02020603050405020304" pitchFamily="18" charset="0"/>
            </a:rPr>
            <a:t>Frequency of occurrence of heat wave event as a function of</a:t>
          </a:r>
        </a:p>
        <a:p>
          <a:pPr rtl="0">
            <a:lnSpc>
              <a:spcPct val="100000"/>
            </a:lnSpc>
          </a:pPr>
          <a:r>
            <a:rPr lang="en-US" sz="2400" dirty="0" smtClean="0">
              <a:latin typeface="Times New Roman" panose="02020603050405020304" pitchFamily="18" charset="0"/>
              <a:cs typeface="Times New Roman" panose="02020603050405020304" pitchFamily="18" charset="0"/>
            </a:rPr>
            <a:t>accumulated temperature and amplitude of heat wave.</a:t>
          </a:r>
        </a:p>
        <a:p>
          <a:pPr rtl="0">
            <a:lnSpc>
              <a:spcPct val="100000"/>
            </a:lnSpc>
          </a:pPr>
          <a:r>
            <a:rPr lang="en-US" sz="2400" dirty="0" smtClean="0">
              <a:latin typeface="Times New Roman" panose="02020603050405020304" pitchFamily="18" charset="0"/>
              <a:cs typeface="Times New Roman" panose="02020603050405020304" pitchFamily="18" charset="0"/>
            </a:rPr>
            <a:t>Vertical axis – amplitude of heat wave. Horizontal axis – accumulated temperature.</a:t>
          </a:r>
          <a:endParaRPr lang="uk-UA" sz="2400" dirty="0">
            <a:latin typeface="Times New Roman" panose="02020603050405020304" pitchFamily="18" charset="0"/>
            <a:cs typeface="Times New Roman" panose="02020603050405020304" pitchFamily="18" charset="0"/>
          </a:endParaRPr>
        </a:p>
      </dgm:t>
    </dgm:pt>
    <dgm:pt modelId="{161ADA35-E5A2-41F1-AC6A-1E736268854E}" type="parTrans" cxnId="{E7D24A0E-5BC2-4432-87FB-EE3B847108E9}">
      <dgm:prSet/>
      <dgm:spPr/>
      <dgm:t>
        <a:bodyPr/>
        <a:lstStyle/>
        <a:p>
          <a:endParaRPr lang="uk-UA"/>
        </a:p>
      </dgm:t>
    </dgm:pt>
    <dgm:pt modelId="{A3D75456-FD80-4CDE-894C-9E926C2BACCE}" type="sibTrans" cxnId="{E7D24A0E-5BC2-4432-87FB-EE3B847108E9}">
      <dgm:prSet/>
      <dgm:spPr/>
      <dgm:t>
        <a:bodyPr/>
        <a:lstStyle/>
        <a:p>
          <a:endParaRPr lang="uk-UA"/>
        </a:p>
      </dgm:t>
    </dgm:pt>
    <dgm:pt modelId="{A1421AEE-A5A8-495D-A6FF-87308BC9C33C}" type="pres">
      <dgm:prSet presAssocID="{9749054C-FFE4-46A7-8B13-CDB5B501EFDC}" presName="Name0" presStyleCnt="0">
        <dgm:presLayoutVars>
          <dgm:chMax val="7"/>
          <dgm:dir/>
          <dgm:animLvl val="lvl"/>
          <dgm:resizeHandles val="exact"/>
        </dgm:presLayoutVars>
      </dgm:prSet>
      <dgm:spPr/>
      <dgm:t>
        <a:bodyPr/>
        <a:lstStyle/>
        <a:p>
          <a:endParaRPr lang="uk-UA"/>
        </a:p>
      </dgm:t>
    </dgm:pt>
    <dgm:pt modelId="{71151952-5771-4735-9B84-2E6503A37C1E}" type="pres">
      <dgm:prSet presAssocID="{4B6A994F-A36B-41ED-925D-CF76219D3062}" presName="circle1" presStyleLbl="node1" presStyleIdx="0" presStyleCnt="1" custScaleX="93453" custScaleY="94884" custLinFactNeighborX="-5251" custLinFactNeighborY="3877"/>
      <dgm:spPr/>
      <dgm:t>
        <a:bodyPr/>
        <a:lstStyle/>
        <a:p>
          <a:endParaRPr lang="uk-UA"/>
        </a:p>
      </dgm:t>
    </dgm:pt>
    <dgm:pt modelId="{35C54263-C7A9-40CD-AEB9-E70F86D84CD4}" type="pres">
      <dgm:prSet presAssocID="{4B6A994F-A36B-41ED-925D-CF76219D3062}" presName="space" presStyleCnt="0"/>
      <dgm:spPr/>
      <dgm:t>
        <a:bodyPr/>
        <a:lstStyle/>
        <a:p>
          <a:endParaRPr lang="uk-UA"/>
        </a:p>
      </dgm:t>
    </dgm:pt>
    <dgm:pt modelId="{472C1F1C-8064-4723-AD89-5A5F9B1BF81E}" type="pres">
      <dgm:prSet presAssocID="{4B6A994F-A36B-41ED-925D-CF76219D3062}" presName="rect1" presStyleLbl="alignAcc1" presStyleIdx="0" presStyleCnt="1" custScaleX="100000" custLinFactNeighborX="-1089"/>
      <dgm:spPr/>
      <dgm:t>
        <a:bodyPr/>
        <a:lstStyle/>
        <a:p>
          <a:endParaRPr lang="uk-UA"/>
        </a:p>
      </dgm:t>
    </dgm:pt>
    <dgm:pt modelId="{A3B6C6AC-68CB-4C62-A166-8E8E4452A6CF}" type="pres">
      <dgm:prSet presAssocID="{4B6A994F-A36B-41ED-925D-CF76219D3062}" presName="rect1ParTxNoCh" presStyleLbl="alignAcc1" presStyleIdx="0" presStyleCnt="1">
        <dgm:presLayoutVars>
          <dgm:chMax val="1"/>
          <dgm:bulletEnabled val="1"/>
        </dgm:presLayoutVars>
      </dgm:prSet>
      <dgm:spPr/>
      <dgm:t>
        <a:bodyPr/>
        <a:lstStyle/>
        <a:p>
          <a:endParaRPr lang="uk-UA"/>
        </a:p>
      </dgm:t>
    </dgm:pt>
  </dgm:ptLst>
  <dgm:cxnLst>
    <dgm:cxn modelId="{E7D24A0E-5BC2-4432-87FB-EE3B847108E9}" srcId="{9749054C-FFE4-46A7-8B13-CDB5B501EFDC}" destId="{4B6A994F-A36B-41ED-925D-CF76219D3062}" srcOrd="0" destOrd="0" parTransId="{161ADA35-E5A2-41F1-AC6A-1E736268854E}" sibTransId="{A3D75456-FD80-4CDE-894C-9E926C2BACCE}"/>
    <dgm:cxn modelId="{E84B7F25-A2B4-4AB2-ABD8-9ADD48203796}" type="presOf" srcId="{4B6A994F-A36B-41ED-925D-CF76219D3062}" destId="{472C1F1C-8064-4723-AD89-5A5F9B1BF81E}" srcOrd="0" destOrd="0" presId="urn:microsoft.com/office/officeart/2005/8/layout/target3"/>
    <dgm:cxn modelId="{0FC7154A-2258-424B-BF7E-39A33A982877}" type="presOf" srcId="{9749054C-FFE4-46A7-8B13-CDB5B501EFDC}" destId="{A1421AEE-A5A8-495D-A6FF-87308BC9C33C}" srcOrd="0" destOrd="0" presId="urn:microsoft.com/office/officeart/2005/8/layout/target3"/>
    <dgm:cxn modelId="{3F1799A0-1B2F-420D-880F-522C7B886977}" type="presOf" srcId="{4B6A994F-A36B-41ED-925D-CF76219D3062}" destId="{A3B6C6AC-68CB-4C62-A166-8E8E4452A6CF}" srcOrd="1" destOrd="0" presId="urn:microsoft.com/office/officeart/2005/8/layout/target3"/>
    <dgm:cxn modelId="{F6D89B49-AAF1-4781-A604-AB5EE31A7D40}" type="presParOf" srcId="{A1421AEE-A5A8-495D-A6FF-87308BC9C33C}" destId="{71151952-5771-4735-9B84-2E6503A37C1E}" srcOrd="0" destOrd="0" presId="urn:microsoft.com/office/officeart/2005/8/layout/target3"/>
    <dgm:cxn modelId="{1F6C02D0-8874-432F-94CC-84B763F9E6B9}" type="presParOf" srcId="{A1421AEE-A5A8-495D-A6FF-87308BC9C33C}" destId="{35C54263-C7A9-40CD-AEB9-E70F86D84CD4}" srcOrd="1" destOrd="0" presId="urn:microsoft.com/office/officeart/2005/8/layout/target3"/>
    <dgm:cxn modelId="{F66C1D07-D86D-4DA9-8ED1-ADCDAE219C99}" type="presParOf" srcId="{A1421AEE-A5A8-495D-A6FF-87308BC9C33C}" destId="{472C1F1C-8064-4723-AD89-5A5F9B1BF81E}" srcOrd="2" destOrd="0" presId="urn:microsoft.com/office/officeart/2005/8/layout/target3"/>
    <dgm:cxn modelId="{4B36A63B-A201-442A-A49A-E09F61A53F38}" type="presParOf" srcId="{A1421AEE-A5A8-495D-A6FF-87308BC9C33C}" destId="{A3B6C6AC-68CB-4C62-A166-8E8E4452A6CF}" srcOrd="3" destOrd="0" presId="urn:microsoft.com/office/officeart/2005/8/layout/target3"/>
  </dgm:cxnLst>
  <dgm:bg/>
  <dgm:whole/>
  <dgm:extLst>
    <a:ext uri="http://schemas.microsoft.com/office/drawing/2008/diagram">
      <dsp:dataModelExt xmlns:dsp="http://schemas.microsoft.com/office/drawing/2008/diagram" relId="rId3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749054C-FFE4-46A7-8B13-CDB5B501EFDC}" type="doc">
      <dgm:prSet loTypeId="urn:microsoft.com/office/officeart/2005/8/layout/target3" loCatId="relationship" qsTypeId="urn:microsoft.com/office/officeart/2005/8/quickstyle/simple1#3" qsCatId="simple" csTypeId="urn:microsoft.com/office/officeart/2005/8/colors/accent3_2" csCatId="accent3" phldr="1"/>
      <dgm:spPr/>
      <dgm:t>
        <a:bodyPr/>
        <a:lstStyle/>
        <a:p>
          <a:endParaRPr lang="uk-UA"/>
        </a:p>
      </dgm:t>
    </dgm:pt>
    <dgm:pt modelId="{4B6A994F-A36B-41ED-925D-CF76219D3062}">
      <dgm:prSet custT="1">
        <dgm:style>
          <a:lnRef idx="1">
            <a:schemeClr val="accent3"/>
          </a:lnRef>
          <a:fillRef idx="2">
            <a:schemeClr val="accent3"/>
          </a:fillRef>
          <a:effectRef idx="1">
            <a:schemeClr val="accent3"/>
          </a:effectRef>
          <a:fontRef idx="minor">
            <a:schemeClr val="dk1"/>
          </a:fontRef>
        </dgm:style>
      </dgm:prSet>
      <dgm:spPr>
        <a:gradFill flip="none" rotWithShape="0">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a:ln>
          <a:solidFill>
            <a:srgbClr val="FFFF00"/>
          </a:solidFill>
        </a:ln>
      </dgm:spPr>
      <dgm:t>
        <a:bodyPr/>
        <a:lstStyle/>
        <a:p>
          <a:pPr rtl="0"/>
          <a:r>
            <a:rPr lang="en-US" sz="2400" dirty="0" smtClean="0">
              <a:latin typeface="Times New Roman" panose="02020603050405020304" pitchFamily="18" charset="0"/>
              <a:cs typeface="Times New Roman" panose="02020603050405020304" pitchFamily="18" charset="0"/>
            </a:rPr>
            <a:t>Maps of mean monthly indices for climate normal period of 1961 to 1990 for the Ukraine territory </a:t>
          </a:r>
          <a:endParaRPr lang="uk-UA" sz="2400" dirty="0">
            <a:latin typeface="Times New Roman" panose="02020603050405020304" pitchFamily="18" charset="0"/>
            <a:cs typeface="Times New Roman" panose="02020603050405020304" pitchFamily="18" charset="0"/>
          </a:endParaRPr>
        </a:p>
      </dgm:t>
    </dgm:pt>
    <dgm:pt modelId="{161ADA35-E5A2-41F1-AC6A-1E736268854E}" type="parTrans" cxnId="{E7D24A0E-5BC2-4432-87FB-EE3B847108E9}">
      <dgm:prSet/>
      <dgm:spPr/>
      <dgm:t>
        <a:bodyPr/>
        <a:lstStyle/>
        <a:p>
          <a:endParaRPr lang="uk-UA"/>
        </a:p>
      </dgm:t>
    </dgm:pt>
    <dgm:pt modelId="{A3D75456-FD80-4CDE-894C-9E926C2BACCE}" type="sibTrans" cxnId="{E7D24A0E-5BC2-4432-87FB-EE3B847108E9}">
      <dgm:prSet/>
      <dgm:spPr/>
      <dgm:t>
        <a:bodyPr/>
        <a:lstStyle/>
        <a:p>
          <a:endParaRPr lang="uk-UA"/>
        </a:p>
      </dgm:t>
    </dgm:pt>
    <dgm:pt modelId="{A1421AEE-A5A8-495D-A6FF-87308BC9C33C}" type="pres">
      <dgm:prSet presAssocID="{9749054C-FFE4-46A7-8B13-CDB5B501EFDC}" presName="Name0" presStyleCnt="0">
        <dgm:presLayoutVars>
          <dgm:chMax val="7"/>
          <dgm:dir/>
          <dgm:animLvl val="lvl"/>
          <dgm:resizeHandles val="exact"/>
        </dgm:presLayoutVars>
      </dgm:prSet>
      <dgm:spPr/>
      <dgm:t>
        <a:bodyPr/>
        <a:lstStyle/>
        <a:p>
          <a:endParaRPr lang="uk-UA"/>
        </a:p>
      </dgm:t>
    </dgm:pt>
    <dgm:pt modelId="{71151952-5771-4735-9B84-2E6503A37C1E}" type="pres">
      <dgm:prSet presAssocID="{4B6A994F-A36B-41ED-925D-CF76219D3062}" presName="circle1" presStyleLbl="node1" presStyleIdx="0" presStyleCnt="1"/>
      <dgm:spPr>
        <a:solidFill>
          <a:srgbClr val="FFFF00"/>
        </a:solidFill>
      </dgm:spPr>
      <dgm:t>
        <a:bodyPr/>
        <a:lstStyle/>
        <a:p>
          <a:endParaRPr lang="uk-UA"/>
        </a:p>
      </dgm:t>
    </dgm:pt>
    <dgm:pt modelId="{35C54263-C7A9-40CD-AEB9-E70F86D84CD4}" type="pres">
      <dgm:prSet presAssocID="{4B6A994F-A36B-41ED-925D-CF76219D3062}" presName="space" presStyleCnt="0"/>
      <dgm:spPr/>
      <dgm:t>
        <a:bodyPr/>
        <a:lstStyle/>
        <a:p>
          <a:endParaRPr lang="uk-UA"/>
        </a:p>
      </dgm:t>
    </dgm:pt>
    <dgm:pt modelId="{472C1F1C-8064-4723-AD89-5A5F9B1BF81E}" type="pres">
      <dgm:prSet presAssocID="{4B6A994F-A36B-41ED-925D-CF76219D3062}" presName="rect1" presStyleLbl="alignAcc1" presStyleIdx="0" presStyleCnt="1" custScaleX="100000" custLinFactNeighborX="-522" custLinFactNeighborY="-8540"/>
      <dgm:spPr/>
      <dgm:t>
        <a:bodyPr/>
        <a:lstStyle/>
        <a:p>
          <a:endParaRPr lang="uk-UA"/>
        </a:p>
      </dgm:t>
    </dgm:pt>
    <dgm:pt modelId="{A3B6C6AC-68CB-4C62-A166-8E8E4452A6CF}" type="pres">
      <dgm:prSet presAssocID="{4B6A994F-A36B-41ED-925D-CF76219D3062}" presName="rect1ParTxNoCh" presStyleLbl="alignAcc1" presStyleIdx="0" presStyleCnt="1">
        <dgm:presLayoutVars>
          <dgm:chMax val="1"/>
          <dgm:bulletEnabled val="1"/>
        </dgm:presLayoutVars>
      </dgm:prSet>
      <dgm:spPr/>
      <dgm:t>
        <a:bodyPr/>
        <a:lstStyle/>
        <a:p>
          <a:endParaRPr lang="uk-UA"/>
        </a:p>
      </dgm:t>
    </dgm:pt>
  </dgm:ptLst>
  <dgm:cxnLst>
    <dgm:cxn modelId="{03782D0B-B3BF-4BF7-B725-7282CA9D0616}" type="presOf" srcId="{9749054C-FFE4-46A7-8B13-CDB5B501EFDC}" destId="{A1421AEE-A5A8-495D-A6FF-87308BC9C33C}" srcOrd="0" destOrd="0" presId="urn:microsoft.com/office/officeart/2005/8/layout/target3"/>
    <dgm:cxn modelId="{42608C80-9549-4CC3-8F77-B84A71AD79E9}" type="presOf" srcId="{4B6A994F-A36B-41ED-925D-CF76219D3062}" destId="{472C1F1C-8064-4723-AD89-5A5F9B1BF81E}" srcOrd="0" destOrd="0" presId="urn:microsoft.com/office/officeart/2005/8/layout/target3"/>
    <dgm:cxn modelId="{E7D24A0E-5BC2-4432-87FB-EE3B847108E9}" srcId="{9749054C-FFE4-46A7-8B13-CDB5B501EFDC}" destId="{4B6A994F-A36B-41ED-925D-CF76219D3062}" srcOrd="0" destOrd="0" parTransId="{161ADA35-E5A2-41F1-AC6A-1E736268854E}" sibTransId="{A3D75456-FD80-4CDE-894C-9E926C2BACCE}"/>
    <dgm:cxn modelId="{18AEE20A-5368-4EF2-A4DC-F7F4D7543507}" type="presOf" srcId="{4B6A994F-A36B-41ED-925D-CF76219D3062}" destId="{A3B6C6AC-68CB-4C62-A166-8E8E4452A6CF}" srcOrd="1" destOrd="0" presId="urn:microsoft.com/office/officeart/2005/8/layout/target3"/>
    <dgm:cxn modelId="{1377A23D-4ABD-4CD1-BA7C-BB0F1EE7E73C}" type="presParOf" srcId="{A1421AEE-A5A8-495D-A6FF-87308BC9C33C}" destId="{71151952-5771-4735-9B84-2E6503A37C1E}" srcOrd="0" destOrd="0" presId="urn:microsoft.com/office/officeart/2005/8/layout/target3"/>
    <dgm:cxn modelId="{001CB30D-26F4-4442-BF5B-D9AD78590DC6}" type="presParOf" srcId="{A1421AEE-A5A8-495D-A6FF-87308BC9C33C}" destId="{35C54263-C7A9-40CD-AEB9-E70F86D84CD4}" srcOrd="1" destOrd="0" presId="urn:microsoft.com/office/officeart/2005/8/layout/target3"/>
    <dgm:cxn modelId="{E24487C6-8DA3-4AFF-B2C5-FF7B153F3A10}" type="presParOf" srcId="{A1421AEE-A5A8-495D-A6FF-87308BC9C33C}" destId="{472C1F1C-8064-4723-AD89-5A5F9B1BF81E}" srcOrd="2" destOrd="0" presId="urn:microsoft.com/office/officeart/2005/8/layout/target3"/>
    <dgm:cxn modelId="{B943E049-76EF-4D75-9319-4C05B2669700}" type="presParOf" srcId="{A1421AEE-A5A8-495D-A6FF-87308BC9C33C}" destId="{A3B6C6AC-68CB-4C62-A166-8E8E4452A6CF}" srcOrd="3" destOrd="0" presId="urn:microsoft.com/office/officeart/2005/8/layout/target3"/>
  </dgm:cxnLst>
  <dgm:bg/>
  <dgm:whole/>
  <dgm:extLst>
    <a:ext uri="http://schemas.microsoft.com/office/drawing/2008/diagram">
      <dsp:dataModelExt xmlns:dsp="http://schemas.microsoft.com/office/drawing/2008/diagram" relId="rId4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151952-5771-4735-9B84-2E6503A37C1E}">
      <dsp:nvSpPr>
        <dsp:cNvPr id="0" name=""/>
        <dsp:cNvSpPr/>
      </dsp:nvSpPr>
      <dsp:spPr>
        <a:xfrm>
          <a:off x="0" y="0"/>
          <a:ext cx="736615" cy="736615"/>
        </a:xfrm>
        <a:prstGeom prst="pie">
          <a:avLst>
            <a:gd name="adj1" fmla="val 5400000"/>
            <a:gd name="adj2" fmla="val 16200000"/>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2C1F1C-8064-4723-AD89-5A5F9B1BF81E}">
      <dsp:nvSpPr>
        <dsp:cNvPr id="0" name=""/>
        <dsp:cNvSpPr/>
      </dsp:nvSpPr>
      <dsp:spPr>
        <a:xfrm>
          <a:off x="319937" y="0"/>
          <a:ext cx="10845380" cy="736615"/>
        </a:xfrm>
        <a:prstGeom prst="rect">
          <a:avLst/>
        </a:prstGeom>
        <a:gradFill rotWithShape="0">
          <a:gsLst>
            <a:gs pos="0">
              <a:srgbClr val="FFFF00"/>
            </a:gs>
            <a:gs pos="35000">
              <a:srgbClr val="FFFF99"/>
            </a:gs>
            <a:gs pos="100000">
              <a:schemeClr val="bg1"/>
            </a:gs>
          </a:gsLst>
          <a:lin ang="16200000" scaled="1"/>
        </a:gradFill>
        <a:ln w="9525" cap="flat" cmpd="sng" algn="ctr">
          <a:solidFill>
            <a:srgbClr val="FFFF00"/>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b="0" i="0" kern="1200" dirty="0" smtClean="0">
              <a:latin typeface="Times New Roman" pitchFamily="18" charset="0"/>
              <a:cs typeface="Times New Roman" pitchFamily="18" charset="0"/>
            </a:rPr>
            <a:t>Number of days with mean daily maximum temperature ≥ 30</a:t>
          </a:r>
          <a:r>
            <a:rPr lang="en-US" sz="2500" b="0" i="0" kern="1200" dirty="0" smtClean="0">
              <a:latin typeface="Times New Roman" pitchFamily="18" charset="0"/>
              <a:cs typeface="Times New Roman" pitchFamily="18" charset="0"/>
              <a:sym typeface="Symbol" panose="05050102010706020507" pitchFamily="18" charset="2"/>
            </a:rPr>
            <a:t>, 35 and 40C. Vertical axis – years. Horizontal axis – number of days.</a:t>
          </a:r>
          <a:endParaRPr lang="uk-UA" sz="2500" b="0" i="0" kern="1200" dirty="0" smtClean="0">
            <a:latin typeface="Times New Roman" pitchFamily="18" charset="0"/>
            <a:cs typeface="Times New Roman" pitchFamily="18" charset="0"/>
            <a:sym typeface="Symbol" panose="05050102010706020507" pitchFamily="18" charset="2"/>
          </a:endParaRPr>
        </a:p>
      </dsp:txBody>
      <dsp:txXfrm>
        <a:off x="319937" y="0"/>
        <a:ext cx="10845380" cy="7366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151952-5771-4735-9B84-2E6503A37C1E}">
      <dsp:nvSpPr>
        <dsp:cNvPr id="0" name=""/>
        <dsp:cNvSpPr/>
      </dsp:nvSpPr>
      <dsp:spPr>
        <a:xfrm>
          <a:off x="0" y="0"/>
          <a:ext cx="823976" cy="823976"/>
        </a:xfrm>
        <a:prstGeom prst="pie">
          <a:avLst>
            <a:gd name="adj1" fmla="val 5400000"/>
            <a:gd name="adj2" fmla="val 162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2C1F1C-8064-4723-AD89-5A5F9B1BF81E}">
      <dsp:nvSpPr>
        <dsp:cNvPr id="0" name=""/>
        <dsp:cNvSpPr/>
      </dsp:nvSpPr>
      <dsp:spPr>
        <a:xfrm>
          <a:off x="358291" y="0"/>
          <a:ext cx="10286635" cy="823976"/>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95250" tIns="95250" rIns="95250" bIns="95250" numCol="1" spcCol="1270" anchor="ctr" anchorCtr="0">
          <a:noAutofit/>
        </a:bodyPr>
        <a:lstStyle/>
        <a:p>
          <a:pPr lvl="0" algn="ctr" defTabSz="1111250" rtl="0">
            <a:lnSpc>
              <a:spcPct val="100000"/>
            </a:lnSpc>
            <a:spcBef>
              <a:spcPct val="0"/>
            </a:spcBef>
            <a:spcAft>
              <a:spcPts val="0"/>
            </a:spcAft>
          </a:pPr>
          <a:r>
            <a:rPr lang="en-US" sz="2500" kern="1200" dirty="0" smtClean="0">
              <a:latin typeface="Times New Roman" panose="02020603050405020304" pitchFamily="18" charset="0"/>
              <a:cs typeface="Times New Roman" panose="02020603050405020304" pitchFamily="18" charset="0"/>
            </a:rPr>
            <a:t>Number of days with heat waves defined by three indices vs year.</a:t>
          </a:r>
        </a:p>
        <a:p>
          <a:pPr lvl="0" algn="ctr" defTabSz="1111250" rtl="0">
            <a:lnSpc>
              <a:spcPct val="100000"/>
            </a:lnSpc>
            <a:spcBef>
              <a:spcPct val="0"/>
            </a:spcBef>
            <a:spcAft>
              <a:spcPts val="0"/>
            </a:spcAft>
          </a:pPr>
          <a:r>
            <a:rPr lang="en-US" sz="2500" kern="1200" dirty="0" smtClean="0">
              <a:latin typeface="Times New Roman" panose="02020603050405020304" pitchFamily="18" charset="0"/>
              <a:cs typeface="Times New Roman" panose="02020603050405020304" pitchFamily="18" charset="0"/>
            </a:rPr>
            <a:t>Vertical axis – number of days. Horizontal axis – years. </a:t>
          </a:r>
          <a:endParaRPr lang="uk-UA" sz="2500" kern="1200" dirty="0">
            <a:latin typeface="Times New Roman" panose="02020603050405020304" pitchFamily="18" charset="0"/>
            <a:cs typeface="Times New Roman" panose="02020603050405020304" pitchFamily="18" charset="0"/>
          </a:endParaRPr>
        </a:p>
      </dsp:txBody>
      <dsp:txXfrm>
        <a:off x="358291" y="0"/>
        <a:ext cx="10286635" cy="8239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151952-5771-4735-9B84-2E6503A37C1E}">
      <dsp:nvSpPr>
        <dsp:cNvPr id="0" name=""/>
        <dsp:cNvSpPr/>
      </dsp:nvSpPr>
      <dsp:spPr>
        <a:xfrm>
          <a:off x="0" y="0"/>
          <a:ext cx="577175" cy="577175"/>
        </a:xfrm>
        <a:prstGeom prst="pie">
          <a:avLst>
            <a:gd name="adj1" fmla="val 5400000"/>
            <a:gd name="adj2" fmla="val 16200000"/>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2C1F1C-8064-4723-AD89-5A5F9B1BF81E}">
      <dsp:nvSpPr>
        <dsp:cNvPr id="0" name=""/>
        <dsp:cNvSpPr/>
      </dsp:nvSpPr>
      <dsp:spPr>
        <a:xfrm>
          <a:off x="222084" y="0"/>
          <a:ext cx="12740025" cy="577175"/>
        </a:xfrm>
        <a:prstGeom prst="rect">
          <a:avLst/>
        </a:prstGeom>
        <a:gradFill flip="none" rotWithShape="0">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a:ln w="9525" cap="flat" cmpd="sng" algn="ctr">
          <a:solidFill>
            <a:srgbClr val="FFFF00"/>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latin typeface="Times New Roman" panose="02020603050405020304" pitchFamily="18" charset="0"/>
              <a:cs typeface="Times New Roman" panose="02020603050405020304" pitchFamily="18" charset="0"/>
            </a:rPr>
            <a:t>Maps of mean monthly indices for climate normal period of 1961 to 1990 for the Ukraine territory </a:t>
          </a:r>
          <a:endParaRPr lang="uk-UA" sz="2400" kern="1200" dirty="0">
            <a:latin typeface="Times New Roman" panose="02020603050405020304" pitchFamily="18" charset="0"/>
            <a:cs typeface="Times New Roman" panose="02020603050405020304" pitchFamily="18" charset="0"/>
          </a:endParaRPr>
        </a:p>
      </dsp:txBody>
      <dsp:txXfrm>
        <a:off x="222084" y="0"/>
        <a:ext cx="12740025" cy="5771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151952-5771-4735-9B84-2E6503A37C1E}">
      <dsp:nvSpPr>
        <dsp:cNvPr id="0" name=""/>
        <dsp:cNvSpPr/>
      </dsp:nvSpPr>
      <dsp:spPr>
        <a:xfrm>
          <a:off x="50730" y="10488"/>
          <a:ext cx="1083527" cy="1020379"/>
        </a:xfrm>
        <a:prstGeom prst="pie">
          <a:avLst>
            <a:gd name="adj1" fmla="val 5400000"/>
            <a:gd name="adj2" fmla="val 1620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2C1F1C-8064-4723-AD89-5A5F9B1BF81E}">
      <dsp:nvSpPr>
        <dsp:cNvPr id="0" name=""/>
        <dsp:cNvSpPr/>
      </dsp:nvSpPr>
      <dsp:spPr>
        <a:xfrm>
          <a:off x="541763" y="0"/>
          <a:ext cx="10875777" cy="1083527"/>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91440" tIns="91440" rIns="91440" bIns="91440" numCol="1" spcCol="1270" anchor="ctr" anchorCtr="0">
          <a:noAutofit/>
        </a:bodyPr>
        <a:lstStyle/>
        <a:p>
          <a:pPr lvl="0" algn="ctr" defTabSz="1066800" rtl="0">
            <a:lnSpc>
              <a:spcPct val="100000"/>
            </a:lnSpc>
            <a:spcBef>
              <a:spcPct val="0"/>
            </a:spcBef>
            <a:spcAft>
              <a:spcPts val="0"/>
            </a:spcAft>
          </a:pPr>
          <a:r>
            <a:rPr lang="en-US" sz="2400" kern="1200" dirty="0" smtClean="0">
              <a:latin typeface="Times New Roman" panose="02020603050405020304" pitchFamily="18" charset="0"/>
              <a:cs typeface="Times New Roman" panose="02020603050405020304" pitchFamily="18" charset="0"/>
            </a:rPr>
            <a:t>Frequency of occurrence of heat wave event as a function of</a:t>
          </a:r>
        </a:p>
        <a:p>
          <a:pPr lvl="0" algn="ctr" defTabSz="1066800" rtl="0">
            <a:lnSpc>
              <a:spcPct val="100000"/>
            </a:lnSpc>
            <a:spcBef>
              <a:spcPct val="0"/>
            </a:spcBef>
            <a:spcAft>
              <a:spcPts val="0"/>
            </a:spcAft>
          </a:pPr>
          <a:r>
            <a:rPr lang="en-US" sz="2400" kern="1200" dirty="0" smtClean="0">
              <a:latin typeface="Times New Roman" panose="02020603050405020304" pitchFamily="18" charset="0"/>
              <a:cs typeface="Times New Roman" panose="02020603050405020304" pitchFamily="18" charset="0"/>
            </a:rPr>
            <a:t>accumulated temperature and duration of heat wave.</a:t>
          </a:r>
        </a:p>
        <a:p>
          <a:pPr lvl="0" algn="ctr" defTabSz="1066800" rtl="0">
            <a:lnSpc>
              <a:spcPct val="100000"/>
            </a:lnSpc>
            <a:spcBef>
              <a:spcPct val="0"/>
            </a:spcBef>
            <a:spcAft>
              <a:spcPts val="0"/>
            </a:spcAft>
          </a:pPr>
          <a:r>
            <a:rPr lang="en-US" sz="2400" kern="1200" dirty="0" smtClean="0">
              <a:latin typeface="Times New Roman" panose="02020603050405020304" pitchFamily="18" charset="0"/>
              <a:cs typeface="Times New Roman" panose="02020603050405020304" pitchFamily="18" charset="0"/>
            </a:rPr>
            <a:t>Vertical axis – duration of heat wave. Horizontal axis – accumulated temperature.</a:t>
          </a:r>
          <a:endParaRPr lang="uk-UA" sz="2400" kern="1200" dirty="0">
            <a:latin typeface="Times New Roman" panose="02020603050405020304" pitchFamily="18" charset="0"/>
            <a:cs typeface="Times New Roman" panose="02020603050405020304" pitchFamily="18" charset="0"/>
          </a:endParaRPr>
        </a:p>
      </dsp:txBody>
      <dsp:txXfrm>
        <a:off x="541763" y="0"/>
        <a:ext cx="10875777" cy="10835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151952-5771-4735-9B84-2E6503A37C1E}">
      <dsp:nvSpPr>
        <dsp:cNvPr id="0" name=""/>
        <dsp:cNvSpPr/>
      </dsp:nvSpPr>
      <dsp:spPr>
        <a:xfrm>
          <a:off x="-53092" y="35582"/>
          <a:ext cx="944892" cy="959360"/>
        </a:xfrm>
        <a:prstGeom prst="pie">
          <a:avLst>
            <a:gd name="adj1" fmla="val 5400000"/>
            <a:gd name="adj2" fmla="val 1620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2C1F1C-8064-4723-AD89-5A5F9B1BF81E}">
      <dsp:nvSpPr>
        <dsp:cNvPr id="0" name=""/>
        <dsp:cNvSpPr/>
      </dsp:nvSpPr>
      <dsp:spPr>
        <a:xfrm>
          <a:off x="384436" y="3617"/>
          <a:ext cx="11120944" cy="1011088"/>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91440" tIns="91440" rIns="91440" bIns="91440" numCol="1" spcCol="1270" anchor="ctr" anchorCtr="0">
          <a:noAutofit/>
        </a:bodyPr>
        <a:lstStyle/>
        <a:p>
          <a:pPr lvl="0" algn="ctr" defTabSz="1066800" rtl="0">
            <a:lnSpc>
              <a:spcPct val="100000"/>
            </a:lnSpc>
            <a:spcBef>
              <a:spcPct val="0"/>
            </a:spcBef>
            <a:spcAft>
              <a:spcPts val="0"/>
            </a:spcAft>
          </a:pPr>
          <a:r>
            <a:rPr lang="en-US" sz="2400" kern="1200" dirty="0" smtClean="0">
              <a:latin typeface="Times New Roman" panose="02020603050405020304" pitchFamily="18" charset="0"/>
              <a:cs typeface="Times New Roman" panose="02020603050405020304" pitchFamily="18" charset="0"/>
            </a:rPr>
            <a:t>Frequency of occurrence of heat wave event as a function of</a:t>
          </a:r>
        </a:p>
        <a:p>
          <a:pPr lvl="0" algn="ctr" defTabSz="1066800" rtl="0">
            <a:lnSpc>
              <a:spcPct val="100000"/>
            </a:lnSpc>
            <a:spcBef>
              <a:spcPct val="0"/>
            </a:spcBef>
          </a:pPr>
          <a:r>
            <a:rPr lang="en-US" sz="2400" kern="1200" dirty="0" smtClean="0">
              <a:latin typeface="Times New Roman" panose="02020603050405020304" pitchFamily="18" charset="0"/>
              <a:cs typeface="Times New Roman" panose="02020603050405020304" pitchFamily="18" charset="0"/>
            </a:rPr>
            <a:t>accumulated temperature and amplitude of heat wave.</a:t>
          </a:r>
        </a:p>
        <a:p>
          <a:pPr lvl="0" algn="ctr" defTabSz="1066800" rtl="0">
            <a:lnSpc>
              <a:spcPct val="100000"/>
            </a:lnSpc>
            <a:spcBef>
              <a:spcPct val="0"/>
            </a:spcBef>
          </a:pPr>
          <a:r>
            <a:rPr lang="en-US" sz="2400" kern="1200" dirty="0" smtClean="0">
              <a:latin typeface="Times New Roman" panose="02020603050405020304" pitchFamily="18" charset="0"/>
              <a:cs typeface="Times New Roman" panose="02020603050405020304" pitchFamily="18" charset="0"/>
            </a:rPr>
            <a:t>Vertical axis – amplitude of heat wave. Horizontal axis – accumulated temperature.</a:t>
          </a:r>
          <a:endParaRPr lang="uk-UA" sz="2400" kern="1200" dirty="0">
            <a:latin typeface="Times New Roman" panose="02020603050405020304" pitchFamily="18" charset="0"/>
            <a:cs typeface="Times New Roman" panose="02020603050405020304" pitchFamily="18" charset="0"/>
          </a:endParaRPr>
        </a:p>
      </dsp:txBody>
      <dsp:txXfrm>
        <a:off x="384436" y="3617"/>
        <a:ext cx="11120944" cy="10110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151952-5771-4735-9B84-2E6503A37C1E}">
      <dsp:nvSpPr>
        <dsp:cNvPr id="0" name=""/>
        <dsp:cNvSpPr/>
      </dsp:nvSpPr>
      <dsp:spPr>
        <a:xfrm>
          <a:off x="0" y="0"/>
          <a:ext cx="577175" cy="577175"/>
        </a:xfrm>
        <a:prstGeom prst="pie">
          <a:avLst>
            <a:gd name="adj1" fmla="val 5400000"/>
            <a:gd name="adj2" fmla="val 16200000"/>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2C1F1C-8064-4723-AD89-5A5F9B1BF81E}">
      <dsp:nvSpPr>
        <dsp:cNvPr id="0" name=""/>
        <dsp:cNvSpPr/>
      </dsp:nvSpPr>
      <dsp:spPr>
        <a:xfrm>
          <a:off x="222084" y="0"/>
          <a:ext cx="12740025" cy="577175"/>
        </a:xfrm>
        <a:prstGeom prst="rect">
          <a:avLst/>
        </a:prstGeom>
        <a:gradFill flip="none" rotWithShape="0">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a:ln w="9525" cap="flat" cmpd="sng" algn="ctr">
          <a:solidFill>
            <a:srgbClr val="FFFF00"/>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latin typeface="Times New Roman" panose="02020603050405020304" pitchFamily="18" charset="0"/>
              <a:cs typeface="Times New Roman" panose="02020603050405020304" pitchFamily="18" charset="0"/>
            </a:rPr>
            <a:t>Maps of mean monthly indices for climate normal period of 1961 to 1990 for the Ukraine territory </a:t>
          </a:r>
          <a:endParaRPr lang="uk-UA" sz="2400" kern="1200" dirty="0">
            <a:latin typeface="Times New Roman" panose="02020603050405020304" pitchFamily="18" charset="0"/>
            <a:cs typeface="Times New Roman" panose="02020603050405020304" pitchFamily="18" charset="0"/>
          </a:endParaRPr>
        </a:p>
      </dsp:txBody>
      <dsp:txXfrm>
        <a:off x="222084" y="0"/>
        <a:ext cx="12740025" cy="577175"/>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962400" cy="342900"/>
          </a:xfrm>
          <a:prstGeom prst="rect">
            <a:avLst/>
          </a:prstGeom>
        </p:spPr>
        <p:txBody>
          <a:bodyPr vert="horz" lIns="91440" tIns="45720" rIns="91440" bIns="45720" rtlCol="0"/>
          <a:lstStyle>
            <a:lvl1pPr algn="l" defTabSz="4176431" fontAlgn="auto">
              <a:spcBef>
                <a:spcPts val="0"/>
              </a:spcBef>
              <a:spcAft>
                <a:spcPts val="0"/>
              </a:spcAft>
              <a:defRPr sz="1200">
                <a:latin typeface="+mn-lt"/>
                <a:cs typeface="+mn-cs"/>
              </a:defRPr>
            </a:lvl1pPr>
          </a:lstStyle>
          <a:p>
            <a:pPr>
              <a:defRPr/>
            </a:pPr>
            <a:endParaRPr lang="uk-UA"/>
          </a:p>
        </p:txBody>
      </p:sp>
      <p:sp>
        <p:nvSpPr>
          <p:cNvPr id="3" name="Дата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defTabSz="4176431" fontAlgn="auto">
              <a:spcBef>
                <a:spcPts val="0"/>
              </a:spcBef>
              <a:spcAft>
                <a:spcPts val="0"/>
              </a:spcAft>
              <a:defRPr sz="1200">
                <a:latin typeface="+mn-lt"/>
                <a:cs typeface="+mn-cs"/>
              </a:defRPr>
            </a:lvl1pPr>
          </a:lstStyle>
          <a:p>
            <a:pPr>
              <a:defRPr/>
            </a:pPr>
            <a:fld id="{1D91755D-134F-435A-B838-93017886A8D8}" type="datetimeFigureOut">
              <a:rPr lang="uk-UA"/>
              <a:pPr>
                <a:defRPr/>
              </a:pPr>
              <a:t>18.06.2016</a:t>
            </a:fld>
            <a:endParaRPr lang="uk-UA"/>
          </a:p>
        </p:txBody>
      </p:sp>
      <p:sp>
        <p:nvSpPr>
          <p:cNvPr id="4" name="Нижний колонтитул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defTabSz="4176431" fontAlgn="auto">
              <a:spcBef>
                <a:spcPts val="0"/>
              </a:spcBef>
              <a:spcAft>
                <a:spcPts val="0"/>
              </a:spcAft>
              <a:defRPr sz="1200">
                <a:latin typeface="+mn-lt"/>
                <a:cs typeface="+mn-cs"/>
              </a:defRPr>
            </a:lvl1pPr>
          </a:lstStyle>
          <a:p>
            <a:pPr>
              <a:defRPr/>
            </a:pPr>
            <a:endParaRPr lang="uk-UA"/>
          </a:p>
        </p:txBody>
      </p:sp>
      <p:sp>
        <p:nvSpPr>
          <p:cNvPr id="5" name="Номер слайда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defTabSz="4176431" fontAlgn="auto">
              <a:spcBef>
                <a:spcPts val="0"/>
              </a:spcBef>
              <a:spcAft>
                <a:spcPts val="0"/>
              </a:spcAft>
              <a:defRPr sz="1200">
                <a:latin typeface="+mn-lt"/>
                <a:cs typeface="+mn-cs"/>
              </a:defRPr>
            </a:lvl1pPr>
          </a:lstStyle>
          <a:p>
            <a:pPr>
              <a:defRPr/>
            </a:pPr>
            <a:fld id="{3D9FEAA9-D972-4681-BACB-B9A3B12E1423}" type="slidenum">
              <a:rPr lang="uk-UA"/>
              <a:pPr>
                <a:defRPr/>
              </a:pPr>
              <a:t>‹#›</a:t>
            </a:fld>
            <a:endParaRPr lang="uk-UA"/>
          </a:p>
        </p:txBody>
      </p:sp>
    </p:spTree>
    <p:extLst>
      <p:ext uri="{BB962C8B-B14F-4D97-AF65-F5344CB8AC3E}">
        <p14:creationId xmlns:p14="http://schemas.microsoft.com/office/powerpoint/2010/main" val="26441083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962400" cy="342900"/>
          </a:xfrm>
          <a:prstGeom prst="rect">
            <a:avLst/>
          </a:prstGeom>
        </p:spPr>
        <p:txBody>
          <a:bodyPr vert="horz" lIns="91440" tIns="45720" rIns="91440" bIns="45720" rtlCol="0"/>
          <a:lstStyle>
            <a:lvl1pPr algn="l" defTabSz="4176431" fontAlgn="auto">
              <a:spcBef>
                <a:spcPts val="0"/>
              </a:spcBef>
              <a:spcAft>
                <a:spcPts val="0"/>
              </a:spcAft>
              <a:defRPr sz="1200">
                <a:latin typeface="+mn-lt"/>
                <a:cs typeface="+mn-cs"/>
              </a:defRPr>
            </a:lvl1pPr>
          </a:lstStyle>
          <a:p>
            <a:pPr>
              <a:defRPr/>
            </a:pPr>
            <a:endParaRPr lang="uk-UA"/>
          </a:p>
        </p:txBody>
      </p:sp>
      <p:sp>
        <p:nvSpPr>
          <p:cNvPr id="3" name="Дата 2"/>
          <p:cNvSpPr>
            <a:spLocks noGrp="1"/>
          </p:cNvSpPr>
          <p:nvPr>
            <p:ph type="dt" idx="1"/>
          </p:nvPr>
        </p:nvSpPr>
        <p:spPr>
          <a:xfrm>
            <a:off x="5180013" y="0"/>
            <a:ext cx="3962400" cy="342900"/>
          </a:xfrm>
          <a:prstGeom prst="rect">
            <a:avLst/>
          </a:prstGeom>
        </p:spPr>
        <p:txBody>
          <a:bodyPr vert="horz" lIns="91440" tIns="45720" rIns="91440" bIns="45720" rtlCol="0"/>
          <a:lstStyle>
            <a:lvl1pPr algn="r" defTabSz="4176431" fontAlgn="auto">
              <a:spcBef>
                <a:spcPts val="0"/>
              </a:spcBef>
              <a:spcAft>
                <a:spcPts val="0"/>
              </a:spcAft>
              <a:defRPr sz="1200">
                <a:latin typeface="+mn-lt"/>
                <a:cs typeface="+mn-cs"/>
              </a:defRPr>
            </a:lvl1pPr>
          </a:lstStyle>
          <a:p>
            <a:pPr>
              <a:defRPr/>
            </a:pPr>
            <a:fld id="{3DA1C8A5-95E6-4078-BD46-E40D73CBCA4F}" type="datetimeFigureOut">
              <a:rPr lang="uk-UA"/>
              <a:pPr>
                <a:defRPr/>
              </a:pPr>
              <a:t>18.06.2016</a:t>
            </a:fld>
            <a:endParaRPr lang="uk-UA"/>
          </a:p>
        </p:txBody>
      </p:sp>
      <p:sp>
        <p:nvSpPr>
          <p:cNvPr id="4" name="Образ слайда 3"/>
          <p:cNvSpPr>
            <a:spLocks noGrp="1" noRot="1" noChangeAspect="1"/>
          </p:cNvSpPr>
          <p:nvPr>
            <p:ph type="sldImg" idx="2"/>
          </p:nvPr>
        </p:nvSpPr>
        <p:spPr>
          <a:xfrm>
            <a:off x="2754313" y="514350"/>
            <a:ext cx="3635375" cy="2571750"/>
          </a:xfrm>
          <a:prstGeom prst="rect">
            <a:avLst/>
          </a:prstGeom>
          <a:noFill/>
          <a:ln w="12700">
            <a:solidFill>
              <a:prstClr val="black"/>
            </a:solidFill>
          </a:ln>
        </p:spPr>
        <p:txBody>
          <a:bodyPr vert="horz" lIns="91440" tIns="45720" rIns="91440" bIns="45720" rtlCol="0" anchor="ctr"/>
          <a:lstStyle/>
          <a:p>
            <a:pPr lvl="0"/>
            <a:endParaRPr lang="uk-UA" noProof="0"/>
          </a:p>
        </p:txBody>
      </p:sp>
      <p:sp>
        <p:nvSpPr>
          <p:cNvPr id="5" name="Заметки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uk-UA" noProof="0"/>
          </a:p>
        </p:txBody>
      </p:sp>
      <p:sp>
        <p:nvSpPr>
          <p:cNvPr id="6" name="Нижний колонтитул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defTabSz="4176431" fontAlgn="auto">
              <a:spcBef>
                <a:spcPts val="0"/>
              </a:spcBef>
              <a:spcAft>
                <a:spcPts val="0"/>
              </a:spcAft>
              <a:defRPr sz="1200">
                <a:latin typeface="+mn-lt"/>
                <a:cs typeface="+mn-cs"/>
              </a:defRPr>
            </a:lvl1pPr>
          </a:lstStyle>
          <a:p>
            <a:pPr>
              <a:defRPr/>
            </a:pPr>
            <a:endParaRPr lang="uk-UA"/>
          </a:p>
        </p:txBody>
      </p:sp>
      <p:sp>
        <p:nvSpPr>
          <p:cNvPr id="7" name="Номер слайда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defTabSz="4176431" fontAlgn="auto">
              <a:spcBef>
                <a:spcPts val="0"/>
              </a:spcBef>
              <a:spcAft>
                <a:spcPts val="0"/>
              </a:spcAft>
              <a:defRPr sz="1200">
                <a:latin typeface="+mn-lt"/>
                <a:cs typeface="+mn-cs"/>
              </a:defRPr>
            </a:lvl1pPr>
          </a:lstStyle>
          <a:p>
            <a:pPr>
              <a:defRPr/>
            </a:pPr>
            <a:fld id="{30D3BFC7-656E-4380-A8B8-934791E85A19}" type="slidenum">
              <a:rPr lang="uk-UA"/>
              <a:pPr>
                <a:defRPr/>
              </a:pPr>
              <a:t>‹#›</a:t>
            </a:fld>
            <a:endParaRPr lang="uk-UA"/>
          </a:p>
        </p:txBody>
      </p:sp>
    </p:spTree>
    <p:extLst>
      <p:ext uri="{BB962C8B-B14F-4D97-AF65-F5344CB8AC3E}">
        <p14:creationId xmlns:p14="http://schemas.microsoft.com/office/powerpoint/2010/main" val="2777778026"/>
      </p:ext>
    </p:extLst>
  </p:cSld>
  <p:clrMap bg1="lt1" tx1="dk1" bg2="lt2" tx2="dk2" accent1="accent1" accent2="accent2" accent3="accent3" accent4="accent4" accent5="accent5" accent6="accent6" hlink="hlink" folHlink="folHlink"/>
  <p:notesStyle>
    <a:lvl1pPr algn="l" defTabSz="4175125" rtl="0" eaLnBrk="0" fontAlgn="base" hangingPunct="0">
      <a:spcBef>
        <a:spcPct val="30000"/>
      </a:spcBef>
      <a:spcAft>
        <a:spcPct val="0"/>
      </a:spcAft>
      <a:defRPr sz="5500" kern="1200">
        <a:solidFill>
          <a:schemeClr val="tx1"/>
        </a:solidFill>
        <a:latin typeface="+mn-lt"/>
        <a:ea typeface="+mn-ea"/>
        <a:cs typeface="+mn-cs"/>
      </a:defRPr>
    </a:lvl1pPr>
    <a:lvl2pPr marL="2087563" algn="l" defTabSz="4175125" rtl="0" eaLnBrk="0" fontAlgn="base" hangingPunct="0">
      <a:spcBef>
        <a:spcPct val="30000"/>
      </a:spcBef>
      <a:spcAft>
        <a:spcPct val="0"/>
      </a:spcAft>
      <a:defRPr sz="5500" kern="1200">
        <a:solidFill>
          <a:schemeClr val="tx1"/>
        </a:solidFill>
        <a:latin typeface="+mn-lt"/>
        <a:ea typeface="+mn-ea"/>
        <a:cs typeface="+mn-cs"/>
      </a:defRPr>
    </a:lvl2pPr>
    <a:lvl3pPr marL="4175125" algn="l" defTabSz="4175125" rtl="0" eaLnBrk="0" fontAlgn="base" hangingPunct="0">
      <a:spcBef>
        <a:spcPct val="30000"/>
      </a:spcBef>
      <a:spcAft>
        <a:spcPct val="0"/>
      </a:spcAft>
      <a:defRPr sz="5500" kern="1200">
        <a:solidFill>
          <a:schemeClr val="tx1"/>
        </a:solidFill>
        <a:latin typeface="+mn-lt"/>
        <a:ea typeface="+mn-ea"/>
        <a:cs typeface="+mn-cs"/>
      </a:defRPr>
    </a:lvl3pPr>
    <a:lvl4pPr marL="6264275" algn="l" defTabSz="4175125" rtl="0" eaLnBrk="0" fontAlgn="base" hangingPunct="0">
      <a:spcBef>
        <a:spcPct val="30000"/>
      </a:spcBef>
      <a:spcAft>
        <a:spcPct val="0"/>
      </a:spcAft>
      <a:defRPr sz="5500" kern="1200">
        <a:solidFill>
          <a:schemeClr val="tx1"/>
        </a:solidFill>
        <a:latin typeface="+mn-lt"/>
        <a:ea typeface="+mn-ea"/>
        <a:cs typeface="+mn-cs"/>
      </a:defRPr>
    </a:lvl4pPr>
    <a:lvl5pPr marL="8351838" algn="l" defTabSz="4175125" rtl="0" eaLnBrk="0" fontAlgn="base" hangingPunct="0">
      <a:spcBef>
        <a:spcPct val="30000"/>
      </a:spcBef>
      <a:spcAft>
        <a:spcPct val="0"/>
      </a:spcAft>
      <a:defRPr sz="5500" kern="1200">
        <a:solidFill>
          <a:schemeClr val="tx1"/>
        </a:solidFill>
        <a:latin typeface="+mn-lt"/>
        <a:ea typeface="+mn-ea"/>
        <a:cs typeface="+mn-cs"/>
      </a:defRPr>
    </a:lvl5pPr>
    <a:lvl6pPr marL="10441076" algn="l" defTabSz="4176431" rtl="0" eaLnBrk="1" latinLnBrk="0" hangingPunct="1">
      <a:defRPr sz="5500" kern="1200">
        <a:solidFill>
          <a:schemeClr val="tx1"/>
        </a:solidFill>
        <a:latin typeface="+mn-lt"/>
        <a:ea typeface="+mn-ea"/>
        <a:cs typeface="+mn-cs"/>
      </a:defRPr>
    </a:lvl6pPr>
    <a:lvl7pPr marL="12529292" algn="l" defTabSz="4176431" rtl="0" eaLnBrk="1" latinLnBrk="0" hangingPunct="1">
      <a:defRPr sz="5500" kern="1200">
        <a:solidFill>
          <a:schemeClr val="tx1"/>
        </a:solidFill>
        <a:latin typeface="+mn-lt"/>
        <a:ea typeface="+mn-ea"/>
        <a:cs typeface="+mn-cs"/>
      </a:defRPr>
    </a:lvl7pPr>
    <a:lvl8pPr marL="14617507" algn="l" defTabSz="4176431" rtl="0" eaLnBrk="1" latinLnBrk="0" hangingPunct="1">
      <a:defRPr sz="5500" kern="1200">
        <a:solidFill>
          <a:schemeClr val="tx1"/>
        </a:solidFill>
        <a:latin typeface="+mn-lt"/>
        <a:ea typeface="+mn-ea"/>
        <a:cs typeface="+mn-cs"/>
      </a:defRPr>
    </a:lvl8pPr>
    <a:lvl9pPr marL="16705722" algn="l" defTabSz="4176431" rtl="0" eaLnBrk="1" latinLnBrk="0" hangingPunct="1">
      <a:defRPr sz="5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Образ слайда 1"/>
          <p:cNvSpPr>
            <a:spLocks noGrp="1" noRot="1" noChangeAspect="1"/>
          </p:cNvSpPr>
          <p:nvPr>
            <p:ph type="sldImg"/>
          </p:nvPr>
        </p:nvSpPr>
        <p:spPr bwMode="auto">
          <a:noFill/>
          <a:ln>
            <a:solidFill>
              <a:srgbClr val="000000"/>
            </a:solidFill>
            <a:miter lim="800000"/>
            <a:headEnd/>
            <a:tailEnd/>
          </a:ln>
        </p:spPr>
      </p:sp>
      <p:sp>
        <p:nvSpPr>
          <p:cNvPr id="16386"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dirty="0" smtClean="0"/>
          </a:p>
        </p:txBody>
      </p:sp>
      <p:sp>
        <p:nvSpPr>
          <p:cNvPr id="16387"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4175125" fontAlgn="base">
              <a:spcBef>
                <a:spcPct val="0"/>
              </a:spcBef>
              <a:spcAft>
                <a:spcPct val="0"/>
              </a:spcAft>
              <a:defRPr/>
            </a:pPr>
            <a:fld id="{A1DA992E-E610-48C8-8641-E5DAB9B2EE2E}" type="slidenum">
              <a:rPr lang="uk-UA">
                <a:cs typeface="Arial" charset="0"/>
              </a:rPr>
              <a:pPr defTabSz="4175125" fontAlgn="base">
                <a:spcBef>
                  <a:spcPct val="0"/>
                </a:spcBef>
                <a:spcAft>
                  <a:spcPct val="0"/>
                </a:spcAft>
                <a:defRPr/>
              </a:pPr>
              <a:t>1</a:t>
            </a:fld>
            <a:endParaRPr lang="uk-UA">
              <a:cs typeface="Arial" charset="0"/>
            </a:endParaRPr>
          </a:p>
        </p:txBody>
      </p:sp>
    </p:spTree>
    <p:extLst>
      <p:ext uri="{BB962C8B-B14F-4D97-AF65-F5344CB8AC3E}">
        <p14:creationId xmlns:p14="http://schemas.microsoft.com/office/powerpoint/2010/main" val="493097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10640" y="9406420"/>
            <a:ext cx="36387246" cy="6490569"/>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6421279" y="17158652"/>
            <a:ext cx="29965968" cy="7738216"/>
          </a:xfrm>
        </p:spPr>
        <p:txBody>
          <a:bodyPr/>
          <a:lstStyle>
            <a:lvl1pPr marL="0" indent="0" algn="ctr">
              <a:buNone/>
              <a:defRPr>
                <a:solidFill>
                  <a:schemeClr val="tx1">
                    <a:tint val="75000"/>
                  </a:schemeClr>
                </a:solidFill>
              </a:defRPr>
            </a:lvl1pPr>
            <a:lvl2pPr marL="2088215" indent="0" algn="ctr">
              <a:buNone/>
              <a:defRPr>
                <a:solidFill>
                  <a:schemeClr val="tx1">
                    <a:tint val="75000"/>
                  </a:schemeClr>
                </a:solidFill>
              </a:defRPr>
            </a:lvl2pPr>
            <a:lvl3pPr marL="4176431" indent="0" algn="ctr">
              <a:buNone/>
              <a:defRPr>
                <a:solidFill>
                  <a:schemeClr val="tx1">
                    <a:tint val="75000"/>
                  </a:schemeClr>
                </a:solidFill>
              </a:defRPr>
            </a:lvl3pPr>
            <a:lvl4pPr marL="6264646" indent="0" algn="ctr">
              <a:buNone/>
              <a:defRPr>
                <a:solidFill>
                  <a:schemeClr val="tx1">
                    <a:tint val="75000"/>
                  </a:schemeClr>
                </a:solidFill>
              </a:defRPr>
            </a:lvl4pPr>
            <a:lvl5pPr marL="8352861" indent="0" algn="ctr">
              <a:buNone/>
              <a:defRPr>
                <a:solidFill>
                  <a:schemeClr val="tx1">
                    <a:tint val="75000"/>
                  </a:schemeClr>
                </a:solidFill>
              </a:defRPr>
            </a:lvl5pPr>
            <a:lvl6pPr marL="10441076" indent="0" algn="ctr">
              <a:buNone/>
              <a:defRPr>
                <a:solidFill>
                  <a:schemeClr val="tx1">
                    <a:tint val="75000"/>
                  </a:schemeClr>
                </a:solidFill>
              </a:defRPr>
            </a:lvl6pPr>
            <a:lvl7pPr marL="12529292" indent="0" algn="ctr">
              <a:buNone/>
              <a:defRPr>
                <a:solidFill>
                  <a:schemeClr val="tx1">
                    <a:tint val="75000"/>
                  </a:schemeClr>
                </a:solidFill>
              </a:defRPr>
            </a:lvl7pPr>
            <a:lvl8pPr marL="14617507" indent="0" algn="ctr">
              <a:buNone/>
              <a:defRPr>
                <a:solidFill>
                  <a:schemeClr val="tx1">
                    <a:tint val="75000"/>
                  </a:schemeClr>
                </a:solidFill>
              </a:defRPr>
            </a:lvl8pPr>
            <a:lvl9pPr marL="16705722"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lvl1pPr>
              <a:defRPr/>
            </a:lvl1pPr>
          </a:lstStyle>
          <a:p>
            <a:pPr>
              <a:defRPr/>
            </a:pPr>
            <a:fld id="{A6E84726-CC11-4032-B00E-0889530FB0B3}" type="datetimeFigureOut">
              <a:rPr lang="uk-UA"/>
              <a:pPr>
                <a:defRPr/>
              </a:pPr>
              <a:t>18.06.2016</a:t>
            </a:fld>
            <a:endParaRPr lang="uk-UA"/>
          </a:p>
        </p:txBody>
      </p:sp>
      <p:sp>
        <p:nvSpPr>
          <p:cNvPr id="5" name="Нижний колонтитул 4"/>
          <p:cNvSpPr>
            <a:spLocks noGrp="1"/>
          </p:cNvSpPr>
          <p:nvPr>
            <p:ph type="ftr" sz="quarter" idx="11"/>
          </p:nvPr>
        </p:nvSpPr>
        <p:spPr/>
        <p:txBody>
          <a:bodyPr/>
          <a:lstStyle>
            <a:lvl1pPr>
              <a:defRPr/>
            </a:lvl1pPr>
          </a:lstStyle>
          <a:p>
            <a:pPr>
              <a:defRPr/>
            </a:pPr>
            <a:endParaRPr lang="uk-UA"/>
          </a:p>
        </p:txBody>
      </p:sp>
      <p:sp>
        <p:nvSpPr>
          <p:cNvPr id="6" name="Номер слайда 5"/>
          <p:cNvSpPr>
            <a:spLocks noGrp="1"/>
          </p:cNvSpPr>
          <p:nvPr>
            <p:ph type="sldNum" sz="quarter" idx="12"/>
          </p:nvPr>
        </p:nvSpPr>
        <p:spPr/>
        <p:txBody>
          <a:bodyPr/>
          <a:lstStyle>
            <a:lvl1pPr>
              <a:defRPr/>
            </a:lvl1pPr>
          </a:lstStyle>
          <a:p>
            <a:pPr>
              <a:defRPr/>
            </a:pPr>
            <a:fld id="{17F5370A-F313-466F-ADB0-8CFF79F713F3}" type="slidenum">
              <a:rPr lang="uk-UA"/>
              <a:pPr>
                <a:defRPr/>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lvl1pPr>
              <a:defRPr/>
            </a:lvl1pPr>
          </a:lstStyle>
          <a:p>
            <a:pPr>
              <a:defRPr/>
            </a:pPr>
            <a:fld id="{D9F1E81A-D1AE-48BE-BF80-3AEBAA74CE68}" type="datetimeFigureOut">
              <a:rPr lang="uk-UA"/>
              <a:pPr>
                <a:defRPr/>
              </a:pPr>
              <a:t>18.06.2016</a:t>
            </a:fld>
            <a:endParaRPr lang="uk-UA"/>
          </a:p>
        </p:txBody>
      </p:sp>
      <p:sp>
        <p:nvSpPr>
          <p:cNvPr id="5" name="Нижний колонтитул 4"/>
          <p:cNvSpPr>
            <a:spLocks noGrp="1"/>
          </p:cNvSpPr>
          <p:nvPr>
            <p:ph type="ftr" sz="quarter" idx="11"/>
          </p:nvPr>
        </p:nvSpPr>
        <p:spPr/>
        <p:txBody>
          <a:bodyPr/>
          <a:lstStyle>
            <a:lvl1pPr>
              <a:defRPr/>
            </a:lvl1pPr>
          </a:lstStyle>
          <a:p>
            <a:pPr>
              <a:defRPr/>
            </a:pPr>
            <a:endParaRPr lang="uk-UA"/>
          </a:p>
        </p:txBody>
      </p:sp>
      <p:sp>
        <p:nvSpPr>
          <p:cNvPr id="6" name="Номер слайда 5"/>
          <p:cNvSpPr>
            <a:spLocks noGrp="1"/>
          </p:cNvSpPr>
          <p:nvPr>
            <p:ph type="sldNum" sz="quarter" idx="12"/>
          </p:nvPr>
        </p:nvSpPr>
        <p:spPr/>
        <p:txBody>
          <a:bodyPr/>
          <a:lstStyle>
            <a:lvl1pPr>
              <a:defRPr/>
            </a:lvl1pPr>
          </a:lstStyle>
          <a:p>
            <a:pPr>
              <a:defRPr/>
            </a:pPr>
            <a:fld id="{6C4790BE-39BA-4A3E-9980-9DC3A507F92C}" type="slidenum">
              <a:rPr lang="uk-UA"/>
              <a:pPr>
                <a:defRPr/>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31036181" y="1212605"/>
            <a:ext cx="9631918" cy="25836108"/>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2140426" y="1212605"/>
            <a:ext cx="28182279" cy="2583610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lvl1pPr>
              <a:defRPr/>
            </a:lvl1pPr>
          </a:lstStyle>
          <a:p>
            <a:pPr>
              <a:defRPr/>
            </a:pPr>
            <a:fld id="{3238D7BF-55C2-4FEE-A411-A10D81E5501A}" type="datetimeFigureOut">
              <a:rPr lang="uk-UA"/>
              <a:pPr>
                <a:defRPr/>
              </a:pPr>
              <a:t>18.06.2016</a:t>
            </a:fld>
            <a:endParaRPr lang="uk-UA"/>
          </a:p>
        </p:txBody>
      </p:sp>
      <p:sp>
        <p:nvSpPr>
          <p:cNvPr id="5" name="Нижний колонтитул 4"/>
          <p:cNvSpPr>
            <a:spLocks noGrp="1"/>
          </p:cNvSpPr>
          <p:nvPr>
            <p:ph type="ftr" sz="quarter" idx="11"/>
          </p:nvPr>
        </p:nvSpPr>
        <p:spPr/>
        <p:txBody>
          <a:bodyPr/>
          <a:lstStyle>
            <a:lvl1pPr>
              <a:defRPr/>
            </a:lvl1pPr>
          </a:lstStyle>
          <a:p>
            <a:pPr>
              <a:defRPr/>
            </a:pPr>
            <a:endParaRPr lang="uk-UA"/>
          </a:p>
        </p:txBody>
      </p:sp>
      <p:sp>
        <p:nvSpPr>
          <p:cNvPr id="6" name="Номер слайда 5"/>
          <p:cNvSpPr>
            <a:spLocks noGrp="1"/>
          </p:cNvSpPr>
          <p:nvPr>
            <p:ph type="sldNum" sz="quarter" idx="12"/>
          </p:nvPr>
        </p:nvSpPr>
        <p:spPr/>
        <p:txBody>
          <a:bodyPr/>
          <a:lstStyle>
            <a:lvl1pPr>
              <a:defRPr/>
            </a:lvl1pPr>
          </a:lstStyle>
          <a:p>
            <a:pPr>
              <a:defRPr/>
            </a:pPr>
            <a:fld id="{DCEEF0CE-BA68-433D-B826-1874BEB9AE64}" type="slidenum">
              <a:rPr lang="uk-UA"/>
              <a:pPr>
                <a:defRPr/>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lvl1pPr>
              <a:defRPr/>
            </a:lvl1pPr>
          </a:lstStyle>
          <a:p>
            <a:pPr>
              <a:defRPr/>
            </a:pPr>
            <a:fld id="{E8A83B10-3562-4397-8E2A-531A5D8ED39B}" type="datetimeFigureOut">
              <a:rPr lang="uk-UA"/>
              <a:pPr>
                <a:defRPr/>
              </a:pPr>
              <a:t>18.06.2016</a:t>
            </a:fld>
            <a:endParaRPr lang="uk-UA"/>
          </a:p>
        </p:txBody>
      </p:sp>
      <p:sp>
        <p:nvSpPr>
          <p:cNvPr id="5" name="Нижний колонтитул 4"/>
          <p:cNvSpPr>
            <a:spLocks noGrp="1"/>
          </p:cNvSpPr>
          <p:nvPr>
            <p:ph type="ftr" sz="quarter" idx="11"/>
          </p:nvPr>
        </p:nvSpPr>
        <p:spPr/>
        <p:txBody>
          <a:bodyPr/>
          <a:lstStyle>
            <a:lvl1pPr>
              <a:defRPr/>
            </a:lvl1pPr>
          </a:lstStyle>
          <a:p>
            <a:pPr>
              <a:defRPr/>
            </a:pPr>
            <a:endParaRPr lang="uk-UA"/>
          </a:p>
        </p:txBody>
      </p:sp>
      <p:sp>
        <p:nvSpPr>
          <p:cNvPr id="6" name="Номер слайда 5"/>
          <p:cNvSpPr>
            <a:spLocks noGrp="1"/>
          </p:cNvSpPr>
          <p:nvPr>
            <p:ph type="sldNum" sz="quarter" idx="12"/>
          </p:nvPr>
        </p:nvSpPr>
        <p:spPr/>
        <p:txBody>
          <a:bodyPr/>
          <a:lstStyle>
            <a:lvl1pPr>
              <a:defRPr/>
            </a:lvl1pPr>
          </a:lstStyle>
          <a:p>
            <a:pPr>
              <a:defRPr/>
            </a:pPr>
            <a:fld id="{0AB7B3D1-30D2-440F-B3FB-20FD7591DF84}" type="slidenum">
              <a:rPr lang="uk-UA"/>
              <a:pPr>
                <a:defRPr/>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81579" y="19457690"/>
            <a:ext cx="36387246" cy="6013939"/>
          </a:xfrm>
        </p:spPr>
        <p:txBody>
          <a:bodyPr anchor="t"/>
          <a:lstStyle>
            <a:lvl1pPr algn="l">
              <a:defRPr sz="18300" b="1" cap="all"/>
            </a:lvl1pPr>
          </a:lstStyle>
          <a:p>
            <a:r>
              <a:rPr lang="ru-RU" smtClean="0"/>
              <a:t>Образец заголовка</a:t>
            </a:r>
            <a:endParaRPr lang="uk-UA"/>
          </a:p>
        </p:txBody>
      </p:sp>
      <p:sp>
        <p:nvSpPr>
          <p:cNvPr id="3" name="Текст 2"/>
          <p:cNvSpPr>
            <a:spLocks noGrp="1"/>
          </p:cNvSpPr>
          <p:nvPr>
            <p:ph type="body" idx="1"/>
          </p:nvPr>
        </p:nvSpPr>
        <p:spPr>
          <a:xfrm>
            <a:off x="3381579" y="12833948"/>
            <a:ext cx="36387246" cy="6623742"/>
          </a:xfrm>
        </p:spPr>
        <p:txBody>
          <a:bodyPr anchor="b"/>
          <a:lstStyle>
            <a:lvl1pPr marL="0" indent="0">
              <a:buNone/>
              <a:defRPr sz="9100">
                <a:solidFill>
                  <a:schemeClr val="tx1">
                    <a:tint val="75000"/>
                  </a:schemeClr>
                </a:solidFill>
              </a:defRPr>
            </a:lvl1pPr>
            <a:lvl2pPr marL="2088215" indent="0">
              <a:buNone/>
              <a:defRPr sz="8200">
                <a:solidFill>
                  <a:schemeClr val="tx1">
                    <a:tint val="75000"/>
                  </a:schemeClr>
                </a:solidFill>
              </a:defRPr>
            </a:lvl2pPr>
            <a:lvl3pPr marL="4176431" indent="0">
              <a:buNone/>
              <a:defRPr sz="7300">
                <a:solidFill>
                  <a:schemeClr val="tx1">
                    <a:tint val="75000"/>
                  </a:schemeClr>
                </a:solidFill>
              </a:defRPr>
            </a:lvl3pPr>
            <a:lvl4pPr marL="6264646" indent="0">
              <a:buNone/>
              <a:defRPr sz="6400">
                <a:solidFill>
                  <a:schemeClr val="tx1">
                    <a:tint val="75000"/>
                  </a:schemeClr>
                </a:solidFill>
              </a:defRPr>
            </a:lvl4pPr>
            <a:lvl5pPr marL="8352861" indent="0">
              <a:buNone/>
              <a:defRPr sz="6400">
                <a:solidFill>
                  <a:schemeClr val="tx1">
                    <a:tint val="75000"/>
                  </a:schemeClr>
                </a:solidFill>
              </a:defRPr>
            </a:lvl5pPr>
            <a:lvl6pPr marL="10441076" indent="0">
              <a:buNone/>
              <a:defRPr sz="6400">
                <a:solidFill>
                  <a:schemeClr val="tx1">
                    <a:tint val="75000"/>
                  </a:schemeClr>
                </a:solidFill>
              </a:defRPr>
            </a:lvl6pPr>
            <a:lvl7pPr marL="12529292" indent="0">
              <a:buNone/>
              <a:defRPr sz="6400">
                <a:solidFill>
                  <a:schemeClr val="tx1">
                    <a:tint val="75000"/>
                  </a:schemeClr>
                </a:solidFill>
              </a:defRPr>
            </a:lvl7pPr>
            <a:lvl8pPr marL="14617507" indent="0">
              <a:buNone/>
              <a:defRPr sz="6400">
                <a:solidFill>
                  <a:schemeClr val="tx1">
                    <a:tint val="75000"/>
                  </a:schemeClr>
                </a:solidFill>
              </a:defRPr>
            </a:lvl8pPr>
            <a:lvl9pPr marL="16705722" indent="0">
              <a:buNone/>
              <a:defRPr sz="6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11EE2ECB-50FD-4F3A-905E-5388530462FE}" type="datetimeFigureOut">
              <a:rPr lang="uk-UA"/>
              <a:pPr>
                <a:defRPr/>
              </a:pPr>
              <a:t>18.06.2016</a:t>
            </a:fld>
            <a:endParaRPr lang="uk-UA"/>
          </a:p>
        </p:txBody>
      </p:sp>
      <p:sp>
        <p:nvSpPr>
          <p:cNvPr id="5" name="Нижний колонтитул 4"/>
          <p:cNvSpPr>
            <a:spLocks noGrp="1"/>
          </p:cNvSpPr>
          <p:nvPr>
            <p:ph type="ftr" sz="quarter" idx="11"/>
          </p:nvPr>
        </p:nvSpPr>
        <p:spPr/>
        <p:txBody>
          <a:bodyPr/>
          <a:lstStyle>
            <a:lvl1pPr>
              <a:defRPr/>
            </a:lvl1pPr>
          </a:lstStyle>
          <a:p>
            <a:pPr>
              <a:defRPr/>
            </a:pPr>
            <a:endParaRPr lang="uk-UA"/>
          </a:p>
        </p:txBody>
      </p:sp>
      <p:sp>
        <p:nvSpPr>
          <p:cNvPr id="6" name="Номер слайда 5"/>
          <p:cNvSpPr>
            <a:spLocks noGrp="1"/>
          </p:cNvSpPr>
          <p:nvPr>
            <p:ph type="sldNum" sz="quarter" idx="12"/>
          </p:nvPr>
        </p:nvSpPr>
        <p:spPr/>
        <p:txBody>
          <a:bodyPr/>
          <a:lstStyle>
            <a:lvl1pPr>
              <a:defRPr/>
            </a:lvl1pPr>
          </a:lstStyle>
          <a:p>
            <a:pPr>
              <a:defRPr/>
            </a:pPr>
            <a:fld id="{B6CA40E2-44AF-4576-8121-D68EEF5288EC}" type="slidenum">
              <a:rPr lang="uk-UA"/>
              <a:pPr>
                <a:defRPr/>
              </a:pPr>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2140426" y="7065330"/>
            <a:ext cx="18907099" cy="19983384"/>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21761000" y="7065330"/>
            <a:ext cx="18907099" cy="19983384"/>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3"/>
          <p:cNvSpPr>
            <a:spLocks noGrp="1"/>
          </p:cNvSpPr>
          <p:nvPr>
            <p:ph type="dt" sz="half" idx="10"/>
          </p:nvPr>
        </p:nvSpPr>
        <p:spPr/>
        <p:txBody>
          <a:bodyPr/>
          <a:lstStyle>
            <a:lvl1pPr>
              <a:defRPr/>
            </a:lvl1pPr>
          </a:lstStyle>
          <a:p>
            <a:pPr>
              <a:defRPr/>
            </a:pPr>
            <a:fld id="{B245B403-52BE-40F7-A84F-7FE4E3184A4F}" type="datetimeFigureOut">
              <a:rPr lang="uk-UA"/>
              <a:pPr>
                <a:defRPr/>
              </a:pPr>
              <a:t>18.06.2016</a:t>
            </a:fld>
            <a:endParaRPr lang="uk-UA"/>
          </a:p>
        </p:txBody>
      </p:sp>
      <p:sp>
        <p:nvSpPr>
          <p:cNvPr id="6" name="Нижний колонтитул 4"/>
          <p:cNvSpPr>
            <a:spLocks noGrp="1"/>
          </p:cNvSpPr>
          <p:nvPr>
            <p:ph type="ftr" sz="quarter" idx="11"/>
          </p:nvPr>
        </p:nvSpPr>
        <p:spPr/>
        <p:txBody>
          <a:bodyPr/>
          <a:lstStyle>
            <a:lvl1pPr>
              <a:defRPr/>
            </a:lvl1pPr>
          </a:lstStyle>
          <a:p>
            <a:pPr>
              <a:defRPr/>
            </a:pPr>
            <a:endParaRPr lang="uk-UA"/>
          </a:p>
        </p:txBody>
      </p:sp>
      <p:sp>
        <p:nvSpPr>
          <p:cNvPr id="7" name="Номер слайда 5"/>
          <p:cNvSpPr>
            <a:spLocks noGrp="1"/>
          </p:cNvSpPr>
          <p:nvPr>
            <p:ph type="sldNum" sz="quarter" idx="12"/>
          </p:nvPr>
        </p:nvSpPr>
        <p:spPr/>
        <p:txBody>
          <a:bodyPr/>
          <a:lstStyle>
            <a:lvl1pPr>
              <a:defRPr/>
            </a:lvl1pPr>
          </a:lstStyle>
          <a:p>
            <a:pPr>
              <a:defRPr/>
            </a:pPr>
            <a:fld id="{73238DF1-3126-4B64-BFBE-3D8C23399674}" type="slidenum">
              <a:rPr lang="uk-UA"/>
              <a:pPr>
                <a:defRPr/>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2140426" y="6777950"/>
            <a:ext cx="18914533" cy="2824727"/>
          </a:xfrm>
        </p:spPr>
        <p:txBody>
          <a:bodyPr anchor="b"/>
          <a:lstStyle>
            <a:lvl1pPr marL="0" indent="0">
              <a:buNone/>
              <a:defRPr sz="11000" b="1"/>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lang="ru-RU" smtClean="0"/>
              <a:t>Образец текста</a:t>
            </a:r>
          </a:p>
        </p:txBody>
      </p:sp>
      <p:sp>
        <p:nvSpPr>
          <p:cNvPr id="4" name="Объект 3"/>
          <p:cNvSpPr>
            <a:spLocks noGrp="1"/>
          </p:cNvSpPr>
          <p:nvPr>
            <p:ph sz="half" idx="2"/>
          </p:nvPr>
        </p:nvSpPr>
        <p:spPr>
          <a:xfrm>
            <a:off x="2140426" y="9602677"/>
            <a:ext cx="18914533" cy="17446034"/>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21746138" y="6777950"/>
            <a:ext cx="18921963" cy="2824727"/>
          </a:xfrm>
        </p:spPr>
        <p:txBody>
          <a:bodyPr anchor="b"/>
          <a:lstStyle>
            <a:lvl1pPr marL="0" indent="0">
              <a:buNone/>
              <a:defRPr sz="11000" b="1"/>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lang="ru-RU" smtClean="0"/>
              <a:t>Образец текста</a:t>
            </a:r>
          </a:p>
        </p:txBody>
      </p:sp>
      <p:sp>
        <p:nvSpPr>
          <p:cNvPr id="6" name="Объект 5"/>
          <p:cNvSpPr>
            <a:spLocks noGrp="1"/>
          </p:cNvSpPr>
          <p:nvPr>
            <p:ph sz="quarter" idx="4"/>
          </p:nvPr>
        </p:nvSpPr>
        <p:spPr>
          <a:xfrm>
            <a:off x="21746138" y="9602677"/>
            <a:ext cx="18921963" cy="17446034"/>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3"/>
          <p:cNvSpPr>
            <a:spLocks noGrp="1"/>
          </p:cNvSpPr>
          <p:nvPr>
            <p:ph type="dt" sz="half" idx="10"/>
          </p:nvPr>
        </p:nvSpPr>
        <p:spPr/>
        <p:txBody>
          <a:bodyPr/>
          <a:lstStyle>
            <a:lvl1pPr>
              <a:defRPr/>
            </a:lvl1pPr>
          </a:lstStyle>
          <a:p>
            <a:pPr>
              <a:defRPr/>
            </a:pPr>
            <a:fld id="{FBAB178C-BAB5-422A-9F2E-70B92B8F9D6E}" type="datetimeFigureOut">
              <a:rPr lang="uk-UA"/>
              <a:pPr>
                <a:defRPr/>
              </a:pPr>
              <a:t>18.06.2016</a:t>
            </a:fld>
            <a:endParaRPr lang="uk-UA"/>
          </a:p>
        </p:txBody>
      </p:sp>
      <p:sp>
        <p:nvSpPr>
          <p:cNvPr id="8" name="Нижний колонтитул 4"/>
          <p:cNvSpPr>
            <a:spLocks noGrp="1"/>
          </p:cNvSpPr>
          <p:nvPr>
            <p:ph type="ftr" sz="quarter" idx="11"/>
          </p:nvPr>
        </p:nvSpPr>
        <p:spPr/>
        <p:txBody>
          <a:bodyPr/>
          <a:lstStyle>
            <a:lvl1pPr>
              <a:defRPr/>
            </a:lvl1pPr>
          </a:lstStyle>
          <a:p>
            <a:pPr>
              <a:defRPr/>
            </a:pPr>
            <a:endParaRPr lang="uk-UA"/>
          </a:p>
        </p:txBody>
      </p:sp>
      <p:sp>
        <p:nvSpPr>
          <p:cNvPr id="9" name="Номер слайда 5"/>
          <p:cNvSpPr>
            <a:spLocks noGrp="1"/>
          </p:cNvSpPr>
          <p:nvPr>
            <p:ph type="sldNum" sz="quarter" idx="12"/>
          </p:nvPr>
        </p:nvSpPr>
        <p:spPr/>
        <p:txBody>
          <a:bodyPr/>
          <a:lstStyle>
            <a:lvl1pPr>
              <a:defRPr/>
            </a:lvl1pPr>
          </a:lstStyle>
          <a:p>
            <a:pPr>
              <a:defRPr/>
            </a:pPr>
            <a:fld id="{752FDC5F-4FF2-4B09-952B-0F661EB8351F}" type="slidenum">
              <a:rPr lang="uk-UA"/>
              <a:pPr>
                <a:defRPr/>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3"/>
          <p:cNvSpPr>
            <a:spLocks noGrp="1"/>
          </p:cNvSpPr>
          <p:nvPr>
            <p:ph type="dt" sz="half" idx="10"/>
          </p:nvPr>
        </p:nvSpPr>
        <p:spPr/>
        <p:txBody>
          <a:bodyPr/>
          <a:lstStyle>
            <a:lvl1pPr>
              <a:defRPr/>
            </a:lvl1pPr>
          </a:lstStyle>
          <a:p>
            <a:pPr>
              <a:defRPr/>
            </a:pPr>
            <a:fld id="{32AAC181-D93E-4EDF-90BD-AEC734731486}" type="datetimeFigureOut">
              <a:rPr lang="uk-UA"/>
              <a:pPr>
                <a:defRPr/>
              </a:pPr>
              <a:t>18.06.2016</a:t>
            </a:fld>
            <a:endParaRPr lang="uk-UA"/>
          </a:p>
        </p:txBody>
      </p:sp>
      <p:sp>
        <p:nvSpPr>
          <p:cNvPr id="4" name="Нижний колонтитул 4"/>
          <p:cNvSpPr>
            <a:spLocks noGrp="1"/>
          </p:cNvSpPr>
          <p:nvPr>
            <p:ph type="ftr" sz="quarter" idx="11"/>
          </p:nvPr>
        </p:nvSpPr>
        <p:spPr/>
        <p:txBody>
          <a:bodyPr/>
          <a:lstStyle>
            <a:lvl1pPr>
              <a:defRPr/>
            </a:lvl1pPr>
          </a:lstStyle>
          <a:p>
            <a:pPr>
              <a:defRPr/>
            </a:pPr>
            <a:endParaRPr lang="uk-UA"/>
          </a:p>
        </p:txBody>
      </p:sp>
      <p:sp>
        <p:nvSpPr>
          <p:cNvPr id="5" name="Номер слайда 5"/>
          <p:cNvSpPr>
            <a:spLocks noGrp="1"/>
          </p:cNvSpPr>
          <p:nvPr>
            <p:ph type="sldNum" sz="quarter" idx="12"/>
          </p:nvPr>
        </p:nvSpPr>
        <p:spPr/>
        <p:txBody>
          <a:bodyPr/>
          <a:lstStyle>
            <a:lvl1pPr>
              <a:defRPr/>
            </a:lvl1pPr>
          </a:lstStyle>
          <a:p>
            <a:pPr>
              <a:defRPr/>
            </a:pPr>
            <a:fld id="{33DB376A-69FE-41F9-8408-969E3C62C0B7}" type="slidenum">
              <a:rPr lang="uk-UA"/>
              <a:pPr>
                <a:defRPr/>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5EE0C33E-785D-4B26-9B25-F858B44B03F8}" type="datetimeFigureOut">
              <a:rPr lang="uk-UA"/>
              <a:pPr>
                <a:defRPr/>
              </a:pPr>
              <a:t>18.06.2016</a:t>
            </a:fld>
            <a:endParaRPr lang="uk-UA"/>
          </a:p>
        </p:txBody>
      </p:sp>
      <p:sp>
        <p:nvSpPr>
          <p:cNvPr id="3" name="Нижний колонтитул 4"/>
          <p:cNvSpPr>
            <a:spLocks noGrp="1"/>
          </p:cNvSpPr>
          <p:nvPr>
            <p:ph type="ftr" sz="quarter" idx="11"/>
          </p:nvPr>
        </p:nvSpPr>
        <p:spPr/>
        <p:txBody>
          <a:bodyPr/>
          <a:lstStyle>
            <a:lvl1pPr>
              <a:defRPr/>
            </a:lvl1pPr>
          </a:lstStyle>
          <a:p>
            <a:pPr>
              <a:defRPr/>
            </a:pPr>
            <a:endParaRPr lang="uk-UA"/>
          </a:p>
        </p:txBody>
      </p:sp>
      <p:sp>
        <p:nvSpPr>
          <p:cNvPr id="4" name="Номер слайда 5"/>
          <p:cNvSpPr>
            <a:spLocks noGrp="1"/>
          </p:cNvSpPr>
          <p:nvPr>
            <p:ph type="sldNum" sz="quarter" idx="12"/>
          </p:nvPr>
        </p:nvSpPr>
        <p:spPr/>
        <p:txBody>
          <a:bodyPr/>
          <a:lstStyle>
            <a:lvl1pPr>
              <a:defRPr/>
            </a:lvl1pPr>
          </a:lstStyle>
          <a:p>
            <a:pPr>
              <a:defRPr/>
            </a:pPr>
            <a:fld id="{0D0DFDD8-9091-42AF-976B-EFEE2FD4900B}" type="slidenum">
              <a:rPr lang="uk-UA"/>
              <a:pPr>
                <a:defRPr/>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0428" y="1205591"/>
            <a:ext cx="14083710" cy="5130774"/>
          </a:xfrm>
        </p:spPr>
        <p:txBody>
          <a:bodyPr anchor="b"/>
          <a:lstStyle>
            <a:lvl1pPr algn="l">
              <a:defRPr sz="9100" b="1"/>
            </a:lvl1pPr>
          </a:lstStyle>
          <a:p>
            <a:r>
              <a:rPr lang="ru-RU" smtClean="0"/>
              <a:t>Образец заголовка</a:t>
            </a:r>
            <a:endParaRPr lang="uk-UA"/>
          </a:p>
        </p:txBody>
      </p:sp>
      <p:sp>
        <p:nvSpPr>
          <p:cNvPr id="3" name="Объект 2"/>
          <p:cNvSpPr>
            <a:spLocks noGrp="1"/>
          </p:cNvSpPr>
          <p:nvPr>
            <p:ph idx="1"/>
          </p:nvPr>
        </p:nvSpPr>
        <p:spPr>
          <a:xfrm>
            <a:off x="16736944" y="1205594"/>
            <a:ext cx="23931155" cy="25843120"/>
          </a:xfrm>
        </p:spPr>
        <p:txBody>
          <a:bodyPr/>
          <a:lstStyle>
            <a:lvl1pPr>
              <a:defRPr sz="14600"/>
            </a:lvl1pPr>
            <a:lvl2pPr>
              <a:defRPr sz="12800"/>
            </a:lvl2pPr>
            <a:lvl3pPr>
              <a:defRPr sz="11000"/>
            </a:lvl3pPr>
            <a:lvl4pPr>
              <a:defRPr sz="9100"/>
            </a:lvl4pPr>
            <a:lvl5pPr>
              <a:defRPr sz="9100"/>
            </a:lvl5pPr>
            <a:lvl6pPr>
              <a:defRPr sz="9100"/>
            </a:lvl6pPr>
            <a:lvl7pPr>
              <a:defRPr sz="9100"/>
            </a:lvl7pPr>
            <a:lvl8pPr>
              <a:defRPr sz="9100"/>
            </a:lvl8pPr>
            <a:lvl9pPr>
              <a:defRPr sz="9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2140428" y="6336367"/>
            <a:ext cx="14083710" cy="20712346"/>
          </a:xfrm>
        </p:spPr>
        <p:txBody>
          <a:bodyPr/>
          <a:lstStyle>
            <a:lvl1pPr marL="0" indent="0">
              <a:buNone/>
              <a:defRPr sz="6400"/>
            </a:lvl1pPr>
            <a:lvl2pPr marL="2088215" indent="0">
              <a:buNone/>
              <a:defRPr sz="5500"/>
            </a:lvl2pPr>
            <a:lvl3pPr marL="4176431" indent="0">
              <a:buNone/>
              <a:defRPr sz="4600"/>
            </a:lvl3pPr>
            <a:lvl4pPr marL="6264646" indent="0">
              <a:buNone/>
              <a:defRPr sz="4100"/>
            </a:lvl4pPr>
            <a:lvl5pPr marL="8352861" indent="0">
              <a:buNone/>
              <a:defRPr sz="4100"/>
            </a:lvl5pPr>
            <a:lvl6pPr marL="10441076" indent="0">
              <a:buNone/>
              <a:defRPr sz="4100"/>
            </a:lvl6pPr>
            <a:lvl7pPr marL="12529292" indent="0">
              <a:buNone/>
              <a:defRPr sz="4100"/>
            </a:lvl7pPr>
            <a:lvl8pPr marL="14617507" indent="0">
              <a:buNone/>
              <a:defRPr sz="4100"/>
            </a:lvl8pPr>
            <a:lvl9pPr marL="16705722" indent="0">
              <a:buNone/>
              <a:defRPr sz="41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83F83B43-A333-45C1-9FBE-271A77395E4E}" type="datetimeFigureOut">
              <a:rPr lang="uk-UA"/>
              <a:pPr>
                <a:defRPr/>
              </a:pPr>
              <a:t>18.06.2016</a:t>
            </a:fld>
            <a:endParaRPr lang="uk-UA"/>
          </a:p>
        </p:txBody>
      </p:sp>
      <p:sp>
        <p:nvSpPr>
          <p:cNvPr id="6" name="Нижний колонтитул 4"/>
          <p:cNvSpPr>
            <a:spLocks noGrp="1"/>
          </p:cNvSpPr>
          <p:nvPr>
            <p:ph type="ftr" sz="quarter" idx="11"/>
          </p:nvPr>
        </p:nvSpPr>
        <p:spPr/>
        <p:txBody>
          <a:bodyPr/>
          <a:lstStyle>
            <a:lvl1pPr>
              <a:defRPr/>
            </a:lvl1pPr>
          </a:lstStyle>
          <a:p>
            <a:pPr>
              <a:defRPr/>
            </a:pPr>
            <a:endParaRPr lang="uk-UA"/>
          </a:p>
        </p:txBody>
      </p:sp>
      <p:sp>
        <p:nvSpPr>
          <p:cNvPr id="7" name="Номер слайда 5"/>
          <p:cNvSpPr>
            <a:spLocks noGrp="1"/>
          </p:cNvSpPr>
          <p:nvPr>
            <p:ph type="sldNum" sz="quarter" idx="12"/>
          </p:nvPr>
        </p:nvSpPr>
        <p:spPr/>
        <p:txBody>
          <a:bodyPr/>
          <a:lstStyle>
            <a:lvl1pPr>
              <a:defRPr/>
            </a:lvl1pPr>
          </a:lstStyle>
          <a:p>
            <a:pPr>
              <a:defRPr/>
            </a:pPr>
            <a:fld id="{E19FCFAC-4216-4C29-8AE0-558617C4B526}" type="slidenum">
              <a:rPr lang="uk-UA"/>
              <a:pPr>
                <a:defRPr/>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0771" y="21195982"/>
            <a:ext cx="25685115" cy="2502306"/>
          </a:xfrm>
        </p:spPr>
        <p:txBody>
          <a:bodyPr anchor="b"/>
          <a:lstStyle>
            <a:lvl1pPr algn="l">
              <a:defRPr sz="9100" b="1"/>
            </a:lvl1pPr>
          </a:lstStyle>
          <a:p>
            <a:r>
              <a:rPr lang="ru-RU" smtClean="0"/>
              <a:t>Образец заголовка</a:t>
            </a:r>
            <a:endParaRPr lang="uk-UA"/>
          </a:p>
        </p:txBody>
      </p:sp>
      <p:sp>
        <p:nvSpPr>
          <p:cNvPr id="3" name="Рисунок 2"/>
          <p:cNvSpPr>
            <a:spLocks noGrp="1"/>
          </p:cNvSpPr>
          <p:nvPr>
            <p:ph type="pic" idx="1"/>
          </p:nvPr>
        </p:nvSpPr>
        <p:spPr>
          <a:xfrm>
            <a:off x="8390771" y="2705572"/>
            <a:ext cx="25685115" cy="18167985"/>
          </a:xfrm>
        </p:spPr>
        <p:txBody>
          <a:bodyPr rtlCol="0">
            <a:normAutofit/>
          </a:bodyPr>
          <a:lstStyle>
            <a:lvl1pPr marL="0" indent="0">
              <a:buNone/>
              <a:defRPr sz="14600"/>
            </a:lvl1pPr>
            <a:lvl2pPr marL="2088215" indent="0">
              <a:buNone/>
              <a:defRPr sz="12800"/>
            </a:lvl2pPr>
            <a:lvl3pPr marL="4176431" indent="0">
              <a:buNone/>
              <a:defRPr sz="11000"/>
            </a:lvl3pPr>
            <a:lvl4pPr marL="6264646" indent="0">
              <a:buNone/>
              <a:defRPr sz="9100"/>
            </a:lvl4pPr>
            <a:lvl5pPr marL="8352861" indent="0">
              <a:buNone/>
              <a:defRPr sz="9100"/>
            </a:lvl5pPr>
            <a:lvl6pPr marL="10441076" indent="0">
              <a:buNone/>
              <a:defRPr sz="9100"/>
            </a:lvl6pPr>
            <a:lvl7pPr marL="12529292" indent="0">
              <a:buNone/>
              <a:defRPr sz="9100"/>
            </a:lvl7pPr>
            <a:lvl8pPr marL="14617507" indent="0">
              <a:buNone/>
              <a:defRPr sz="9100"/>
            </a:lvl8pPr>
            <a:lvl9pPr marL="16705722" indent="0">
              <a:buNone/>
              <a:defRPr sz="9100"/>
            </a:lvl9pPr>
          </a:lstStyle>
          <a:p>
            <a:pPr lvl="0"/>
            <a:endParaRPr lang="uk-UA" noProof="0"/>
          </a:p>
        </p:txBody>
      </p:sp>
      <p:sp>
        <p:nvSpPr>
          <p:cNvPr id="4" name="Текст 3"/>
          <p:cNvSpPr>
            <a:spLocks noGrp="1"/>
          </p:cNvSpPr>
          <p:nvPr>
            <p:ph type="body" sz="half" idx="2"/>
          </p:nvPr>
        </p:nvSpPr>
        <p:spPr>
          <a:xfrm>
            <a:off x="8390771" y="23698288"/>
            <a:ext cx="25685115" cy="3553689"/>
          </a:xfrm>
        </p:spPr>
        <p:txBody>
          <a:bodyPr/>
          <a:lstStyle>
            <a:lvl1pPr marL="0" indent="0">
              <a:buNone/>
              <a:defRPr sz="6400"/>
            </a:lvl1pPr>
            <a:lvl2pPr marL="2088215" indent="0">
              <a:buNone/>
              <a:defRPr sz="5500"/>
            </a:lvl2pPr>
            <a:lvl3pPr marL="4176431" indent="0">
              <a:buNone/>
              <a:defRPr sz="4600"/>
            </a:lvl3pPr>
            <a:lvl4pPr marL="6264646" indent="0">
              <a:buNone/>
              <a:defRPr sz="4100"/>
            </a:lvl4pPr>
            <a:lvl5pPr marL="8352861" indent="0">
              <a:buNone/>
              <a:defRPr sz="4100"/>
            </a:lvl5pPr>
            <a:lvl6pPr marL="10441076" indent="0">
              <a:buNone/>
              <a:defRPr sz="4100"/>
            </a:lvl6pPr>
            <a:lvl7pPr marL="12529292" indent="0">
              <a:buNone/>
              <a:defRPr sz="4100"/>
            </a:lvl7pPr>
            <a:lvl8pPr marL="14617507" indent="0">
              <a:buNone/>
              <a:defRPr sz="4100"/>
            </a:lvl8pPr>
            <a:lvl9pPr marL="16705722" indent="0">
              <a:buNone/>
              <a:defRPr sz="41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7C1F4124-88E7-421C-9148-67B6BDDD8394}" type="datetimeFigureOut">
              <a:rPr lang="uk-UA"/>
              <a:pPr>
                <a:defRPr/>
              </a:pPr>
              <a:t>18.06.2016</a:t>
            </a:fld>
            <a:endParaRPr lang="uk-UA"/>
          </a:p>
        </p:txBody>
      </p:sp>
      <p:sp>
        <p:nvSpPr>
          <p:cNvPr id="6" name="Нижний колонтитул 4"/>
          <p:cNvSpPr>
            <a:spLocks noGrp="1"/>
          </p:cNvSpPr>
          <p:nvPr>
            <p:ph type="ftr" sz="quarter" idx="11"/>
          </p:nvPr>
        </p:nvSpPr>
        <p:spPr/>
        <p:txBody>
          <a:bodyPr/>
          <a:lstStyle>
            <a:lvl1pPr>
              <a:defRPr/>
            </a:lvl1pPr>
          </a:lstStyle>
          <a:p>
            <a:pPr>
              <a:defRPr/>
            </a:pPr>
            <a:endParaRPr lang="uk-UA"/>
          </a:p>
        </p:txBody>
      </p:sp>
      <p:sp>
        <p:nvSpPr>
          <p:cNvPr id="7" name="Номер слайда 5"/>
          <p:cNvSpPr>
            <a:spLocks noGrp="1"/>
          </p:cNvSpPr>
          <p:nvPr>
            <p:ph type="sldNum" sz="quarter" idx="12"/>
          </p:nvPr>
        </p:nvSpPr>
        <p:spPr/>
        <p:txBody>
          <a:bodyPr/>
          <a:lstStyle>
            <a:lvl1pPr>
              <a:defRPr/>
            </a:lvl1pPr>
          </a:lstStyle>
          <a:p>
            <a:pPr>
              <a:defRPr/>
            </a:pPr>
            <a:fld id="{0568E774-4417-44F7-A1E5-008E13840CC5}" type="slidenum">
              <a:rPr lang="uk-UA"/>
              <a:pPr>
                <a:defRPr/>
              </a:pPr>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2139950" y="1212850"/>
            <a:ext cx="38528625" cy="5046663"/>
          </a:xfrm>
          <a:prstGeom prst="rect">
            <a:avLst/>
          </a:prstGeom>
          <a:noFill/>
          <a:ln w="9525">
            <a:noFill/>
            <a:miter lim="800000"/>
            <a:headEnd/>
            <a:tailEnd/>
          </a:ln>
        </p:spPr>
        <p:txBody>
          <a:bodyPr vert="horz" wrap="square" lIns="417643" tIns="208822" rIns="417643" bIns="208822" numCol="1" anchor="ctr" anchorCtr="0" compatLnSpc="1">
            <a:prstTxWarp prst="textNoShape">
              <a:avLst/>
            </a:prstTxWarp>
          </a:bodyPr>
          <a:lstStyle/>
          <a:p>
            <a:pPr lvl="0"/>
            <a:r>
              <a:rPr lang="ru-RU" smtClean="0"/>
              <a:t>Образец заголовка</a:t>
            </a:r>
            <a:endParaRPr lang="uk-UA" smtClean="0"/>
          </a:p>
        </p:txBody>
      </p:sp>
      <p:sp>
        <p:nvSpPr>
          <p:cNvPr id="1027" name="Текст 2"/>
          <p:cNvSpPr>
            <a:spLocks noGrp="1"/>
          </p:cNvSpPr>
          <p:nvPr>
            <p:ph type="body" idx="1"/>
          </p:nvPr>
        </p:nvSpPr>
        <p:spPr bwMode="auto">
          <a:xfrm>
            <a:off x="2139950" y="7065963"/>
            <a:ext cx="38528625" cy="19983450"/>
          </a:xfrm>
          <a:prstGeom prst="rect">
            <a:avLst/>
          </a:prstGeom>
          <a:noFill/>
          <a:ln w="9525">
            <a:noFill/>
            <a:miter lim="800000"/>
            <a:headEnd/>
            <a:tailEnd/>
          </a:ln>
        </p:spPr>
        <p:txBody>
          <a:bodyPr vert="horz" wrap="square" lIns="417643" tIns="208822" rIns="417643" bIns="208822"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smtClean="0"/>
          </a:p>
        </p:txBody>
      </p:sp>
      <p:sp>
        <p:nvSpPr>
          <p:cNvPr id="4" name="Дата 3"/>
          <p:cNvSpPr>
            <a:spLocks noGrp="1"/>
          </p:cNvSpPr>
          <p:nvPr>
            <p:ph type="dt" sz="half" idx="2"/>
          </p:nvPr>
        </p:nvSpPr>
        <p:spPr>
          <a:xfrm>
            <a:off x="2139950" y="28065413"/>
            <a:ext cx="9988550" cy="1611312"/>
          </a:xfrm>
          <a:prstGeom prst="rect">
            <a:avLst/>
          </a:prstGeom>
        </p:spPr>
        <p:txBody>
          <a:bodyPr vert="horz" lIns="417643" tIns="208822" rIns="417643" bIns="208822" rtlCol="0" anchor="ctr"/>
          <a:lstStyle>
            <a:lvl1pPr algn="l" defTabSz="4176431" fontAlgn="auto">
              <a:spcBef>
                <a:spcPts val="0"/>
              </a:spcBef>
              <a:spcAft>
                <a:spcPts val="0"/>
              </a:spcAft>
              <a:defRPr sz="5500">
                <a:solidFill>
                  <a:schemeClr val="tx1">
                    <a:tint val="75000"/>
                  </a:schemeClr>
                </a:solidFill>
                <a:latin typeface="+mn-lt"/>
                <a:cs typeface="+mn-cs"/>
              </a:defRPr>
            </a:lvl1pPr>
          </a:lstStyle>
          <a:p>
            <a:pPr>
              <a:defRPr/>
            </a:pPr>
            <a:fld id="{47730C15-E94D-4DB5-B745-71047819D78D}" type="datetimeFigureOut">
              <a:rPr lang="uk-UA"/>
              <a:pPr>
                <a:defRPr/>
              </a:pPr>
              <a:t>18.06.2016</a:t>
            </a:fld>
            <a:endParaRPr lang="uk-UA"/>
          </a:p>
        </p:txBody>
      </p:sp>
      <p:sp>
        <p:nvSpPr>
          <p:cNvPr id="5" name="Нижний колонтитул 4"/>
          <p:cNvSpPr>
            <a:spLocks noGrp="1"/>
          </p:cNvSpPr>
          <p:nvPr>
            <p:ph type="ftr" sz="quarter" idx="3"/>
          </p:nvPr>
        </p:nvSpPr>
        <p:spPr>
          <a:xfrm>
            <a:off x="14625638" y="28065413"/>
            <a:ext cx="13557250" cy="1611312"/>
          </a:xfrm>
          <a:prstGeom prst="rect">
            <a:avLst/>
          </a:prstGeom>
        </p:spPr>
        <p:txBody>
          <a:bodyPr vert="horz" lIns="417643" tIns="208822" rIns="417643" bIns="208822" rtlCol="0" anchor="ctr"/>
          <a:lstStyle>
            <a:lvl1pPr algn="ctr" defTabSz="4176431" fontAlgn="auto">
              <a:spcBef>
                <a:spcPts val="0"/>
              </a:spcBef>
              <a:spcAft>
                <a:spcPts val="0"/>
              </a:spcAft>
              <a:defRPr sz="5500">
                <a:solidFill>
                  <a:schemeClr val="tx1">
                    <a:tint val="75000"/>
                  </a:schemeClr>
                </a:solidFill>
                <a:latin typeface="+mn-lt"/>
                <a:cs typeface="+mn-cs"/>
              </a:defRPr>
            </a:lvl1pPr>
          </a:lstStyle>
          <a:p>
            <a:pPr>
              <a:defRPr/>
            </a:pPr>
            <a:endParaRPr lang="uk-UA"/>
          </a:p>
        </p:txBody>
      </p:sp>
      <p:sp>
        <p:nvSpPr>
          <p:cNvPr id="6" name="Номер слайда 5"/>
          <p:cNvSpPr>
            <a:spLocks noGrp="1"/>
          </p:cNvSpPr>
          <p:nvPr>
            <p:ph type="sldNum" sz="quarter" idx="4"/>
          </p:nvPr>
        </p:nvSpPr>
        <p:spPr>
          <a:xfrm>
            <a:off x="30680025" y="28065413"/>
            <a:ext cx="9988550" cy="1611312"/>
          </a:xfrm>
          <a:prstGeom prst="rect">
            <a:avLst/>
          </a:prstGeom>
        </p:spPr>
        <p:txBody>
          <a:bodyPr vert="horz" lIns="417643" tIns="208822" rIns="417643" bIns="208822" rtlCol="0" anchor="ctr"/>
          <a:lstStyle>
            <a:lvl1pPr algn="r" defTabSz="4176431" fontAlgn="auto">
              <a:spcBef>
                <a:spcPts val="0"/>
              </a:spcBef>
              <a:spcAft>
                <a:spcPts val="0"/>
              </a:spcAft>
              <a:defRPr sz="5500">
                <a:solidFill>
                  <a:schemeClr val="tx1">
                    <a:tint val="75000"/>
                  </a:schemeClr>
                </a:solidFill>
                <a:latin typeface="+mn-lt"/>
                <a:cs typeface="+mn-cs"/>
              </a:defRPr>
            </a:lvl1pPr>
          </a:lstStyle>
          <a:p>
            <a:pPr>
              <a:defRPr/>
            </a:pPr>
            <a:fld id="{BB45678E-DCB5-4F5D-8F9D-88F8B37FC689}" type="slidenum">
              <a:rPr lang="uk-UA"/>
              <a:pPr>
                <a:defRPr/>
              </a:pPr>
              <a:t>‹#›</a:t>
            </a:fld>
            <a:endParaRPr lang="uk-U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75125" rtl="0" eaLnBrk="0" fontAlgn="base" hangingPunct="0">
        <a:spcBef>
          <a:spcPct val="0"/>
        </a:spcBef>
        <a:spcAft>
          <a:spcPct val="0"/>
        </a:spcAft>
        <a:defRPr sz="20100" kern="1200">
          <a:solidFill>
            <a:schemeClr val="tx1"/>
          </a:solidFill>
          <a:latin typeface="+mj-lt"/>
          <a:ea typeface="+mj-ea"/>
          <a:cs typeface="+mj-cs"/>
        </a:defRPr>
      </a:lvl1pPr>
      <a:lvl2pPr algn="ctr" defTabSz="4175125" rtl="0" eaLnBrk="0" fontAlgn="base" hangingPunct="0">
        <a:spcBef>
          <a:spcPct val="0"/>
        </a:spcBef>
        <a:spcAft>
          <a:spcPct val="0"/>
        </a:spcAft>
        <a:defRPr sz="20100">
          <a:solidFill>
            <a:schemeClr val="tx1"/>
          </a:solidFill>
          <a:latin typeface="Calibri" pitchFamily="34" charset="0"/>
        </a:defRPr>
      </a:lvl2pPr>
      <a:lvl3pPr algn="ctr" defTabSz="4175125" rtl="0" eaLnBrk="0" fontAlgn="base" hangingPunct="0">
        <a:spcBef>
          <a:spcPct val="0"/>
        </a:spcBef>
        <a:spcAft>
          <a:spcPct val="0"/>
        </a:spcAft>
        <a:defRPr sz="20100">
          <a:solidFill>
            <a:schemeClr val="tx1"/>
          </a:solidFill>
          <a:latin typeface="Calibri" pitchFamily="34" charset="0"/>
        </a:defRPr>
      </a:lvl3pPr>
      <a:lvl4pPr algn="ctr" defTabSz="4175125" rtl="0" eaLnBrk="0" fontAlgn="base" hangingPunct="0">
        <a:spcBef>
          <a:spcPct val="0"/>
        </a:spcBef>
        <a:spcAft>
          <a:spcPct val="0"/>
        </a:spcAft>
        <a:defRPr sz="20100">
          <a:solidFill>
            <a:schemeClr val="tx1"/>
          </a:solidFill>
          <a:latin typeface="Calibri" pitchFamily="34" charset="0"/>
        </a:defRPr>
      </a:lvl4pPr>
      <a:lvl5pPr algn="ctr" defTabSz="4175125" rtl="0" eaLnBrk="0" fontAlgn="base" hangingPunct="0">
        <a:spcBef>
          <a:spcPct val="0"/>
        </a:spcBef>
        <a:spcAft>
          <a:spcPct val="0"/>
        </a:spcAft>
        <a:defRPr sz="20100">
          <a:solidFill>
            <a:schemeClr val="tx1"/>
          </a:solidFill>
          <a:latin typeface="Calibri" pitchFamily="34" charset="0"/>
        </a:defRPr>
      </a:lvl5pPr>
      <a:lvl6pPr marL="457200" algn="ctr" defTabSz="4175125" rtl="0" fontAlgn="base">
        <a:spcBef>
          <a:spcPct val="0"/>
        </a:spcBef>
        <a:spcAft>
          <a:spcPct val="0"/>
        </a:spcAft>
        <a:defRPr sz="20100">
          <a:solidFill>
            <a:schemeClr val="tx1"/>
          </a:solidFill>
          <a:latin typeface="Calibri" pitchFamily="34" charset="0"/>
        </a:defRPr>
      </a:lvl6pPr>
      <a:lvl7pPr marL="914400" algn="ctr" defTabSz="4175125" rtl="0" fontAlgn="base">
        <a:spcBef>
          <a:spcPct val="0"/>
        </a:spcBef>
        <a:spcAft>
          <a:spcPct val="0"/>
        </a:spcAft>
        <a:defRPr sz="20100">
          <a:solidFill>
            <a:schemeClr val="tx1"/>
          </a:solidFill>
          <a:latin typeface="Calibri" pitchFamily="34" charset="0"/>
        </a:defRPr>
      </a:lvl7pPr>
      <a:lvl8pPr marL="1371600" algn="ctr" defTabSz="4175125" rtl="0" fontAlgn="base">
        <a:spcBef>
          <a:spcPct val="0"/>
        </a:spcBef>
        <a:spcAft>
          <a:spcPct val="0"/>
        </a:spcAft>
        <a:defRPr sz="20100">
          <a:solidFill>
            <a:schemeClr val="tx1"/>
          </a:solidFill>
          <a:latin typeface="Calibri" pitchFamily="34" charset="0"/>
        </a:defRPr>
      </a:lvl8pPr>
      <a:lvl9pPr marL="1828800" algn="ctr" defTabSz="4175125" rtl="0" fontAlgn="base">
        <a:spcBef>
          <a:spcPct val="0"/>
        </a:spcBef>
        <a:spcAft>
          <a:spcPct val="0"/>
        </a:spcAft>
        <a:defRPr sz="20100">
          <a:solidFill>
            <a:schemeClr val="tx1"/>
          </a:solidFill>
          <a:latin typeface="Calibri" pitchFamily="34" charset="0"/>
        </a:defRPr>
      </a:lvl9pPr>
    </p:titleStyle>
    <p:bodyStyle>
      <a:lvl1pPr marL="1565275" indent="-1565275" algn="l" defTabSz="4175125" rtl="0" eaLnBrk="0" fontAlgn="base" hangingPunct="0">
        <a:spcBef>
          <a:spcPct val="20000"/>
        </a:spcBef>
        <a:spcAft>
          <a:spcPct val="0"/>
        </a:spcAft>
        <a:buFont typeface="Arial" charset="0"/>
        <a:buChar char="•"/>
        <a:defRPr sz="14600" kern="1200">
          <a:solidFill>
            <a:schemeClr val="tx1"/>
          </a:solidFill>
          <a:latin typeface="+mn-lt"/>
          <a:ea typeface="+mn-ea"/>
          <a:cs typeface="+mn-cs"/>
        </a:defRPr>
      </a:lvl1pPr>
      <a:lvl2pPr marL="3392488" indent="-1304925" algn="l" defTabSz="4175125" rtl="0" eaLnBrk="0" fontAlgn="base" hangingPunct="0">
        <a:spcBef>
          <a:spcPct val="20000"/>
        </a:spcBef>
        <a:spcAft>
          <a:spcPct val="0"/>
        </a:spcAft>
        <a:buFont typeface="Arial" charset="0"/>
        <a:buChar char="–"/>
        <a:defRPr sz="12800" kern="1200">
          <a:solidFill>
            <a:schemeClr val="tx1"/>
          </a:solidFill>
          <a:latin typeface="+mn-lt"/>
          <a:ea typeface="+mn-ea"/>
          <a:cs typeface="+mn-cs"/>
        </a:defRPr>
      </a:lvl2pPr>
      <a:lvl3pPr marL="5219700" indent="-1042988" algn="l" defTabSz="4175125" rtl="0" eaLnBrk="0" fontAlgn="base" hangingPunct="0">
        <a:spcBef>
          <a:spcPct val="20000"/>
        </a:spcBef>
        <a:spcAft>
          <a:spcPct val="0"/>
        </a:spcAft>
        <a:buFont typeface="Arial" charset="0"/>
        <a:buChar char="•"/>
        <a:defRPr sz="11000" kern="1200">
          <a:solidFill>
            <a:schemeClr val="tx1"/>
          </a:solidFill>
          <a:latin typeface="+mn-lt"/>
          <a:ea typeface="+mn-ea"/>
          <a:cs typeface="+mn-cs"/>
        </a:defRPr>
      </a:lvl3pPr>
      <a:lvl4pPr marL="7307263" indent="-1042988" algn="l" defTabSz="4175125" rtl="0" eaLnBrk="0" fontAlgn="base" hangingPunct="0">
        <a:spcBef>
          <a:spcPct val="20000"/>
        </a:spcBef>
        <a:spcAft>
          <a:spcPct val="0"/>
        </a:spcAft>
        <a:buFont typeface="Arial" charset="0"/>
        <a:buChar char="–"/>
        <a:defRPr sz="9100" kern="1200">
          <a:solidFill>
            <a:schemeClr val="tx1"/>
          </a:solidFill>
          <a:latin typeface="+mn-lt"/>
          <a:ea typeface="+mn-ea"/>
          <a:cs typeface="+mn-cs"/>
        </a:defRPr>
      </a:lvl4pPr>
      <a:lvl5pPr marL="9396413" indent="-1042988" algn="l" defTabSz="4175125" rtl="0" eaLnBrk="0" fontAlgn="base" hangingPunct="0">
        <a:spcBef>
          <a:spcPct val="20000"/>
        </a:spcBef>
        <a:spcAft>
          <a:spcPct val="0"/>
        </a:spcAft>
        <a:buFont typeface="Arial" charset="0"/>
        <a:buChar char="»"/>
        <a:defRPr sz="9100" kern="1200">
          <a:solidFill>
            <a:schemeClr val="tx1"/>
          </a:solidFill>
          <a:latin typeface="+mn-lt"/>
          <a:ea typeface="+mn-ea"/>
          <a:cs typeface="+mn-cs"/>
        </a:defRPr>
      </a:lvl5pPr>
      <a:lvl6pPr marL="11485184"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73399"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661615"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749830"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9pPr>
    </p:bodyStyle>
    <p:otherStyle>
      <a:defPPr>
        <a:defRPr lang="uk-UA"/>
      </a:defPPr>
      <a:lvl1pPr marL="0" algn="l" defTabSz="4176431" rtl="0" eaLnBrk="1" latinLnBrk="0" hangingPunct="1">
        <a:defRPr sz="8200" kern="1200">
          <a:solidFill>
            <a:schemeClr val="tx1"/>
          </a:solidFill>
          <a:latin typeface="+mn-lt"/>
          <a:ea typeface="+mn-ea"/>
          <a:cs typeface="+mn-cs"/>
        </a:defRPr>
      </a:lvl1pPr>
      <a:lvl2pPr marL="2088215" algn="l" defTabSz="4176431" rtl="0" eaLnBrk="1" latinLnBrk="0" hangingPunct="1">
        <a:defRPr sz="8200" kern="1200">
          <a:solidFill>
            <a:schemeClr val="tx1"/>
          </a:solidFill>
          <a:latin typeface="+mn-lt"/>
          <a:ea typeface="+mn-ea"/>
          <a:cs typeface="+mn-cs"/>
        </a:defRPr>
      </a:lvl2pPr>
      <a:lvl3pPr marL="4176431" algn="l" defTabSz="4176431" rtl="0" eaLnBrk="1" latinLnBrk="0" hangingPunct="1">
        <a:defRPr sz="8200" kern="1200">
          <a:solidFill>
            <a:schemeClr val="tx1"/>
          </a:solidFill>
          <a:latin typeface="+mn-lt"/>
          <a:ea typeface="+mn-ea"/>
          <a:cs typeface="+mn-cs"/>
        </a:defRPr>
      </a:lvl3pPr>
      <a:lvl4pPr marL="6264646" algn="l" defTabSz="4176431" rtl="0" eaLnBrk="1" latinLnBrk="0" hangingPunct="1">
        <a:defRPr sz="8200" kern="1200">
          <a:solidFill>
            <a:schemeClr val="tx1"/>
          </a:solidFill>
          <a:latin typeface="+mn-lt"/>
          <a:ea typeface="+mn-ea"/>
          <a:cs typeface="+mn-cs"/>
        </a:defRPr>
      </a:lvl4pPr>
      <a:lvl5pPr marL="8352861" algn="l" defTabSz="4176431" rtl="0" eaLnBrk="1" latinLnBrk="0" hangingPunct="1">
        <a:defRPr sz="8200" kern="1200">
          <a:solidFill>
            <a:schemeClr val="tx1"/>
          </a:solidFill>
          <a:latin typeface="+mn-lt"/>
          <a:ea typeface="+mn-ea"/>
          <a:cs typeface="+mn-cs"/>
        </a:defRPr>
      </a:lvl5pPr>
      <a:lvl6pPr marL="10441076" algn="l" defTabSz="4176431" rtl="0" eaLnBrk="1" latinLnBrk="0" hangingPunct="1">
        <a:defRPr sz="8200" kern="1200">
          <a:solidFill>
            <a:schemeClr val="tx1"/>
          </a:solidFill>
          <a:latin typeface="+mn-lt"/>
          <a:ea typeface="+mn-ea"/>
          <a:cs typeface="+mn-cs"/>
        </a:defRPr>
      </a:lvl6pPr>
      <a:lvl7pPr marL="12529292" algn="l" defTabSz="4176431" rtl="0" eaLnBrk="1" latinLnBrk="0" hangingPunct="1">
        <a:defRPr sz="8200" kern="1200">
          <a:solidFill>
            <a:schemeClr val="tx1"/>
          </a:solidFill>
          <a:latin typeface="+mn-lt"/>
          <a:ea typeface="+mn-ea"/>
          <a:cs typeface="+mn-cs"/>
        </a:defRPr>
      </a:lvl7pPr>
      <a:lvl8pPr marL="14617507" algn="l" defTabSz="4176431" rtl="0" eaLnBrk="1" latinLnBrk="0" hangingPunct="1">
        <a:defRPr sz="8200" kern="1200">
          <a:solidFill>
            <a:schemeClr val="tx1"/>
          </a:solidFill>
          <a:latin typeface="+mn-lt"/>
          <a:ea typeface="+mn-ea"/>
          <a:cs typeface="+mn-cs"/>
        </a:defRPr>
      </a:lvl8pPr>
      <a:lvl9pPr marL="16705722" algn="l" defTabSz="4176431"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6" Type="http://schemas.openxmlformats.org/officeDocument/2006/relationships/diagramData" Target="../diagrams/data5.xml"/><Relationship Id="rId21" Type="http://schemas.openxmlformats.org/officeDocument/2006/relationships/diagramData" Target="../diagrams/data4.xml"/><Relationship Id="rId42" Type="http://schemas.openxmlformats.org/officeDocument/2006/relationships/image" Target="../media/image12.png"/><Relationship Id="rId47" Type="http://schemas.openxmlformats.org/officeDocument/2006/relationships/diagramQuickStyle" Target="../diagrams/quickStyle6.xml"/><Relationship Id="rId63" Type="http://schemas.openxmlformats.org/officeDocument/2006/relationships/image" Target="../media/image28.png"/><Relationship Id="rId68" Type="http://schemas.openxmlformats.org/officeDocument/2006/relationships/image" Target="../media/image33.png"/><Relationship Id="rId84" Type="http://schemas.openxmlformats.org/officeDocument/2006/relationships/image" Target="../media/image49.png"/><Relationship Id="rId16" Type="http://schemas.openxmlformats.org/officeDocument/2006/relationships/diagramData" Target="../diagrams/data3.xml"/><Relationship Id="rId11" Type="http://schemas.openxmlformats.org/officeDocument/2006/relationships/diagramData" Target="../diagrams/data2.xml"/><Relationship Id="rId32" Type="http://schemas.openxmlformats.org/officeDocument/2006/relationships/image" Target="../media/image2.png"/><Relationship Id="rId37" Type="http://schemas.openxmlformats.org/officeDocument/2006/relationships/image" Target="../media/image7.png"/><Relationship Id="rId53" Type="http://schemas.openxmlformats.org/officeDocument/2006/relationships/image" Target="../media/image18.png"/><Relationship Id="rId58" Type="http://schemas.openxmlformats.org/officeDocument/2006/relationships/image" Target="../media/image23.png"/><Relationship Id="rId74" Type="http://schemas.openxmlformats.org/officeDocument/2006/relationships/image" Target="../media/image39.png"/><Relationship Id="rId79" Type="http://schemas.openxmlformats.org/officeDocument/2006/relationships/image" Target="../media/image44.png"/><Relationship Id="rId5" Type="http://schemas.openxmlformats.org/officeDocument/2006/relationships/hyperlink" Target="http://www.ecad.eu/" TargetMode="External"/><Relationship Id="rId19" Type="http://schemas.openxmlformats.org/officeDocument/2006/relationships/diagramColors" Target="../diagrams/colors3.xml"/><Relationship Id="rId14" Type="http://schemas.openxmlformats.org/officeDocument/2006/relationships/diagramColors" Target="../diagrams/colors2.xml"/><Relationship Id="rId22" Type="http://schemas.openxmlformats.org/officeDocument/2006/relationships/diagramLayout" Target="../diagrams/layout4.xml"/><Relationship Id="rId27" Type="http://schemas.openxmlformats.org/officeDocument/2006/relationships/diagramLayout" Target="../diagrams/layout5.xml"/><Relationship Id="rId30" Type="http://schemas.microsoft.com/office/2007/relationships/diagramDrawing" Target="../diagrams/drawing5.xml"/><Relationship Id="rId35" Type="http://schemas.openxmlformats.org/officeDocument/2006/relationships/image" Target="../media/image5.png"/><Relationship Id="rId43" Type="http://schemas.openxmlformats.org/officeDocument/2006/relationships/image" Target="../media/image13.png"/><Relationship Id="rId48" Type="http://schemas.openxmlformats.org/officeDocument/2006/relationships/diagramColors" Target="../diagrams/colors6.xml"/><Relationship Id="rId56" Type="http://schemas.openxmlformats.org/officeDocument/2006/relationships/image" Target="../media/image21.png"/><Relationship Id="rId64" Type="http://schemas.openxmlformats.org/officeDocument/2006/relationships/image" Target="../media/image29.png"/><Relationship Id="rId69" Type="http://schemas.openxmlformats.org/officeDocument/2006/relationships/image" Target="../media/image34.png"/><Relationship Id="rId77" Type="http://schemas.openxmlformats.org/officeDocument/2006/relationships/image" Target="../media/image42.png"/><Relationship Id="rId8" Type="http://schemas.openxmlformats.org/officeDocument/2006/relationships/diagramQuickStyle" Target="../diagrams/quickStyle1.xml"/><Relationship Id="rId51" Type="http://schemas.openxmlformats.org/officeDocument/2006/relationships/image" Target="../media/image16.tiff"/><Relationship Id="rId72" Type="http://schemas.openxmlformats.org/officeDocument/2006/relationships/image" Target="../media/image37.png"/><Relationship Id="rId80" Type="http://schemas.openxmlformats.org/officeDocument/2006/relationships/image" Target="../media/image45.png"/><Relationship Id="rId85" Type="http://schemas.openxmlformats.org/officeDocument/2006/relationships/image" Target="../media/image50.png"/><Relationship Id="rId3" Type="http://schemas.openxmlformats.org/officeDocument/2006/relationships/hyperlink" Target="mailto:innchom@mail.ru" TargetMode="External"/><Relationship Id="rId12" Type="http://schemas.openxmlformats.org/officeDocument/2006/relationships/diagramLayout" Target="../diagrams/layout2.xml"/><Relationship Id="rId17" Type="http://schemas.openxmlformats.org/officeDocument/2006/relationships/diagramLayout" Target="../diagrams/layout3.xml"/><Relationship Id="rId25" Type="http://schemas.microsoft.com/office/2007/relationships/diagramDrawing" Target="../diagrams/drawing4.xml"/><Relationship Id="rId33" Type="http://schemas.openxmlformats.org/officeDocument/2006/relationships/image" Target="../media/image3.png"/><Relationship Id="rId38" Type="http://schemas.openxmlformats.org/officeDocument/2006/relationships/image" Target="../media/image8.png"/><Relationship Id="rId46" Type="http://schemas.openxmlformats.org/officeDocument/2006/relationships/diagramLayout" Target="../diagrams/layout6.xml"/><Relationship Id="rId59" Type="http://schemas.openxmlformats.org/officeDocument/2006/relationships/image" Target="../media/image24.png"/><Relationship Id="rId67" Type="http://schemas.openxmlformats.org/officeDocument/2006/relationships/image" Target="../media/image32.png"/><Relationship Id="rId20" Type="http://schemas.microsoft.com/office/2007/relationships/diagramDrawing" Target="../diagrams/drawing3.xml"/><Relationship Id="rId41" Type="http://schemas.openxmlformats.org/officeDocument/2006/relationships/image" Target="../media/image11.png"/><Relationship Id="rId54" Type="http://schemas.openxmlformats.org/officeDocument/2006/relationships/image" Target="../media/image19.png"/><Relationship Id="rId62" Type="http://schemas.openxmlformats.org/officeDocument/2006/relationships/image" Target="../media/image27.png"/><Relationship Id="rId70" Type="http://schemas.openxmlformats.org/officeDocument/2006/relationships/image" Target="../media/image35.png"/><Relationship Id="rId75" Type="http://schemas.openxmlformats.org/officeDocument/2006/relationships/image" Target="../media/image40.png"/><Relationship Id="rId83" Type="http://schemas.openxmlformats.org/officeDocument/2006/relationships/image" Target="../media/image48.png"/><Relationship Id="rId88" Type="http://schemas.openxmlformats.org/officeDocument/2006/relationships/image" Target="../media/image53.png"/><Relationship Id="rId1" Type="http://schemas.openxmlformats.org/officeDocument/2006/relationships/slideLayout" Target="../slideLayouts/slideLayout1.xml"/><Relationship Id="rId6" Type="http://schemas.openxmlformats.org/officeDocument/2006/relationships/diagramData" Target="../diagrams/data1.xml"/><Relationship Id="rId15" Type="http://schemas.microsoft.com/office/2007/relationships/diagramDrawing" Target="../diagrams/drawing2.xml"/><Relationship Id="rId23" Type="http://schemas.openxmlformats.org/officeDocument/2006/relationships/diagramQuickStyle" Target="../diagrams/quickStyle4.xml"/><Relationship Id="rId28" Type="http://schemas.openxmlformats.org/officeDocument/2006/relationships/diagramQuickStyle" Target="../diagrams/quickStyle5.xml"/><Relationship Id="rId36" Type="http://schemas.openxmlformats.org/officeDocument/2006/relationships/image" Target="../media/image6.png"/><Relationship Id="rId49" Type="http://schemas.microsoft.com/office/2007/relationships/diagramDrawing" Target="../diagrams/drawing6.xml"/><Relationship Id="rId57" Type="http://schemas.openxmlformats.org/officeDocument/2006/relationships/image" Target="../media/image22.png"/><Relationship Id="rId10" Type="http://schemas.microsoft.com/office/2007/relationships/diagramDrawing" Target="../diagrams/drawing1.xml"/><Relationship Id="rId31" Type="http://schemas.openxmlformats.org/officeDocument/2006/relationships/image" Target="../media/image1.png"/><Relationship Id="rId44" Type="http://schemas.openxmlformats.org/officeDocument/2006/relationships/image" Target="../media/image14.tiff"/><Relationship Id="rId52" Type="http://schemas.openxmlformats.org/officeDocument/2006/relationships/image" Target="../media/image17.png"/><Relationship Id="rId60" Type="http://schemas.openxmlformats.org/officeDocument/2006/relationships/image" Target="../media/image25.png"/><Relationship Id="rId65" Type="http://schemas.openxmlformats.org/officeDocument/2006/relationships/image" Target="../media/image30.png"/><Relationship Id="rId73" Type="http://schemas.openxmlformats.org/officeDocument/2006/relationships/image" Target="../media/image38.png"/><Relationship Id="rId78" Type="http://schemas.openxmlformats.org/officeDocument/2006/relationships/image" Target="../media/image43.png"/><Relationship Id="rId81" Type="http://schemas.openxmlformats.org/officeDocument/2006/relationships/image" Target="../media/image46.png"/><Relationship Id="rId86" Type="http://schemas.openxmlformats.org/officeDocument/2006/relationships/image" Target="../media/image51.png"/><Relationship Id="rId4" Type="http://schemas.openxmlformats.org/officeDocument/2006/relationships/hyperlink" Target="mailto:iderevyaga@gmail.com" TargetMode="External"/><Relationship Id="rId9" Type="http://schemas.openxmlformats.org/officeDocument/2006/relationships/diagramColors" Target="../diagrams/colors1.xml"/><Relationship Id="rId13" Type="http://schemas.openxmlformats.org/officeDocument/2006/relationships/diagramQuickStyle" Target="../diagrams/quickStyle2.xml"/><Relationship Id="rId18" Type="http://schemas.openxmlformats.org/officeDocument/2006/relationships/diagramQuickStyle" Target="../diagrams/quickStyle3.xml"/><Relationship Id="rId39" Type="http://schemas.openxmlformats.org/officeDocument/2006/relationships/image" Target="../media/image9.png"/><Relationship Id="rId34" Type="http://schemas.openxmlformats.org/officeDocument/2006/relationships/image" Target="../media/image4.png"/><Relationship Id="rId50" Type="http://schemas.openxmlformats.org/officeDocument/2006/relationships/image" Target="../media/image15.tif"/><Relationship Id="rId55" Type="http://schemas.openxmlformats.org/officeDocument/2006/relationships/image" Target="../media/image20.png"/><Relationship Id="rId76" Type="http://schemas.openxmlformats.org/officeDocument/2006/relationships/image" Target="../media/image41.png"/><Relationship Id="rId7" Type="http://schemas.openxmlformats.org/officeDocument/2006/relationships/diagramLayout" Target="../diagrams/layout1.xml"/><Relationship Id="rId71" Type="http://schemas.openxmlformats.org/officeDocument/2006/relationships/image" Target="../media/image36.png"/><Relationship Id="rId2" Type="http://schemas.openxmlformats.org/officeDocument/2006/relationships/notesSlide" Target="../notesSlides/notesSlide1.xml"/><Relationship Id="rId29" Type="http://schemas.openxmlformats.org/officeDocument/2006/relationships/diagramColors" Target="../diagrams/colors5.xml"/><Relationship Id="rId24" Type="http://schemas.openxmlformats.org/officeDocument/2006/relationships/diagramColors" Target="../diagrams/colors4.xml"/><Relationship Id="rId40" Type="http://schemas.openxmlformats.org/officeDocument/2006/relationships/image" Target="../media/image10.png"/><Relationship Id="rId45" Type="http://schemas.openxmlformats.org/officeDocument/2006/relationships/diagramData" Target="../diagrams/data6.xml"/><Relationship Id="rId66" Type="http://schemas.openxmlformats.org/officeDocument/2006/relationships/image" Target="../media/image31.png"/><Relationship Id="rId87" Type="http://schemas.openxmlformats.org/officeDocument/2006/relationships/image" Target="../media/image52.png"/><Relationship Id="rId61" Type="http://schemas.openxmlformats.org/officeDocument/2006/relationships/image" Target="../media/image26.png"/><Relationship Id="rId82"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49263" y="16875145"/>
            <a:ext cx="11637963" cy="13046055"/>
          </a:xfrm>
          <a:prstGeom prst="rect">
            <a:avLst/>
          </a:prstGeom>
          <a:ln>
            <a:solidFill>
              <a:srgbClr val="FFFF00"/>
            </a:solidFill>
          </a:ln>
          <a:effectLst>
            <a:glow rad="101600">
              <a:srgbClr val="FFFF00">
                <a:alpha val="40000"/>
              </a:srgbClr>
            </a:glow>
          </a:effectLst>
        </p:spPr>
        <p:style>
          <a:lnRef idx="2">
            <a:schemeClr val="accent6"/>
          </a:lnRef>
          <a:fillRef idx="1">
            <a:schemeClr val="lt1"/>
          </a:fillRef>
          <a:effectRef idx="0">
            <a:schemeClr val="accent6"/>
          </a:effectRef>
          <a:fontRef idx="minor">
            <a:schemeClr val="dk1"/>
          </a:fontRef>
        </p:style>
        <p:txBody>
          <a:bodyPr anchor="ctr"/>
          <a:lstStyle/>
          <a:p>
            <a:pPr algn="ctr" defTabSz="4176431" fontAlgn="auto">
              <a:spcBef>
                <a:spcPts val="0"/>
              </a:spcBef>
              <a:spcAft>
                <a:spcPts val="0"/>
              </a:spcAft>
              <a:defRPr/>
            </a:pPr>
            <a:endParaRPr lang="uk-UA" dirty="0"/>
          </a:p>
        </p:txBody>
      </p:sp>
      <p:sp>
        <p:nvSpPr>
          <p:cNvPr id="9" name="Прямоугольник 8"/>
          <p:cNvSpPr/>
          <p:nvPr/>
        </p:nvSpPr>
        <p:spPr>
          <a:xfrm>
            <a:off x="30491113" y="3494263"/>
            <a:ext cx="11752262" cy="11360150"/>
          </a:xfrm>
          <a:prstGeom prst="rect">
            <a:avLst/>
          </a:prstGeom>
          <a:noFill/>
        </p:spPr>
        <p:style>
          <a:lnRef idx="1">
            <a:schemeClr val="accent6"/>
          </a:lnRef>
          <a:fillRef idx="2">
            <a:schemeClr val="accent6"/>
          </a:fillRef>
          <a:effectRef idx="1">
            <a:schemeClr val="accent6"/>
          </a:effectRef>
          <a:fontRef idx="minor">
            <a:schemeClr val="dk1"/>
          </a:fontRef>
        </p:style>
        <p:txBody>
          <a:bodyPr anchor="ctr"/>
          <a:lstStyle/>
          <a:p>
            <a:pPr algn="ctr" defTabSz="4176431" fontAlgn="auto">
              <a:spcBef>
                <a:spcPts val="0"/>
              </a:spcBef>
              <a:spcAft>
                <a:spcPts val="0"/>
              </a:spcAft>
              <a:defRPr/>
            </a:pPr>
            <a:endParaRPr lang="uk-UA"/>
          </a:p>
        </p:txBody>
      </p:sp>
      <p:sp>
        <p:nvSpPr>
          <p:cNvPr id="28" name="Прямоугольник 27"/>
          <p:cNvSpPr/>
          <p:nvPr/>
        </p:nvSpPr>
        <p:spPr>
          <a:xfrm>
            <a:off x="454819" y="6004784"/>
            <a:ext cx="11629231" cy="10725215"/>
          </a:xfrm>
          <a:prstGeom prst="rect">
            <a:avLst/>
          </a:prstGeom>
          <a:solidFill>
            <a:srgbClr val="FFD8B8"/>
          </a:solidFill>
        </p:spPr>
        <p:style>
          <a:lnRef idx="1">
            <a:schemeClr val="accent6"/>
          </a:lnRef>
          <a:fillRef idx="2">
            <a:schemeClr val="accent6"/>
          </a:fillRef>
          <a:effectRef idx="1">
            <a:schemeClr val="accent6"/>
          </a:effectRef>
          <a:fontRef idx="minor">
            <a:schemeClr val="dk1"/>
          </a:fontRef>
        </p:style>
        <p:txBody>
          <a:bodyPr anchor="ctr"/>
          <a:lstStyle/>
          <a:p>
            <a:pPr algn="ctr" defTabSz="4176431" fontAlgn="auto">
              <a:spcBef>
                <a:spcPts val="0"/>
              </a:spcBef>
              <a:spcAft>
                <a:spcPts val="0"/>
              </a:spcAft>
              <a:defRPr/>
            </a:pPr>
            <a:endParaRPr lang="uk-UA"/>
          </a:p>
        </p:txBody>
      </p:sp>
      <p:sp>
        <p:nvSpPr>
          <p:cNvPr id="27" name="Прямоугольник 26"/>
          <p:cNvSpPr/>
          <p:nvPr/>
        </p:nvSpPr>
        <p:spPr>
          <a:xfrm>
            <a:off x="449263" y="3494263"/>
            <a:ext cx="11623675" cy="2365375"/>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defTabSz="4176431" fontAlgn="auto">
              <a:spcBef>
                <a:spcPts val="0"/>
              </a:spcBef>
              <a:spcAft>
                <a:spcPts val="0"/>
              </a:spcAft>
              <a:defRPr/>
            </a:pPr>
            <a:endParaRPr lang="uk-UA"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399" name="Rectangle 16" hidden="1"/>
          <p:cNvSpPr>
            <a:spLocks noChangeArrowheads="1"/>
          </p:cNvSpPr>
          <p:nvPr/>
        </p:nvSpPr>
        <p:spPr bwMode="auto">
          <a:xfrm>
            <a:off x="30368875" y="11296650"/>
            <a:ext cx="10648950" cy="4533900"/>
          </a:xfrm>
          <a:prstGeom prst="rect">
            <a:avLst/>
          </a:prstGeom>
          <a:gradFill rotWithShape="1">
            <a:gsLst>
              <a:gs pos="0">
                <a:srgbClr val="FFA366"/>
              </a:gs>
              <a:gs pos="50000">
                <a:srgbClr val="FFE1CC"/>
              </a:gs>
              <a:gs pos="100000">
                <a:srgbClr val="FFA366"/>
              </a:gs>
            </a:gsLst>
            <a:lin ang="18900000" scaled="1"/>
          </a:gradFill>
          <a:ln w="12700" algn="ctr">
            <a:solidFill>
              <a:srgbClr val="FFA366"/>
            </a:solidFill>
            <a:round/>
            <a:headEnd/>
            <a:tailEnd/>
          </a:ln>
        </p:spPr>
        <p:txBody>
          <a:bodyPr lIns="36576" tIns="36576" rIns="36576" bIns="36576"/>
          <a:lstStyle/>
          <a:p>
            <a:endParaRPr lang="ru-RU">
              <a:latin typeface="Calibri" pitchFamily="34" charset="0"/>
            </a:endParaRPr>
          </a:p>
        </p:txBody>
      </p:sp>
      <p:sp>
        <p:nvSpPr>
          <p:cNvPr id="15400" name="Text Box 37"/>
          <p:cNvSpPr txBox="1">
            <a:spLocks noChangeArrowheads="1"/>
          </p:cNvSpPr>
          <p:nvPr/>
        </p:nvSpPr>
        <p:spPr bwMode="auto">
          <a:xfrm>
            <a:off x="449263" y="234331"/>
            <a:ext cx="41794111" cy="3031100"/>
          </a:xfrm>
          <a:prstGeom prst="rect">
            <a:avLst/>
          </a:prstGeom>
          <a:solidFill>
            <a:srgbClr val="FFC299"/>
          </a:solidFill>
          <a:ln w="9525">
            <a:noFill/>
            <a:miter lim="800000"/>
            <a:headEnd/>
            <a:tailEnd/>
          </a:ln>
        </p:spPr>
        <p:txBody>
          <a:bodyPr lIns="36576" tIns="36576" rIns="36576" bIns="36576"/>
          <a:lstStyle/>
          <a:p>
            <a:pPr algn="ctr" defTabSz="914400"/>
            <a:r>
              <a:rPr lang="uk-UA" sz="7200" b="1">
                <a:latin typeface="Times New Roman" pitchFamily="18" charset="0"/>
              </a:rPr>
              <a:t> </a:t>
            </a:r>
            <a:endParaRPr lang="uk-UA" sz="1800"/>
          </a:p>
        </p:txBody>
      </p:sp>
      <p:sp>
        <p:nvSpPr>
          <p:cNvPr id="15401" name="Text Box 38"/>
          <p:cNvSpPr txBox="1">
            <a:spLocks noChangeArrowheads="1"/>
          </p:cNvSpPr>
          <p:nvPr/>
        </p:nvSpPr>
        <p:spPr bwMode="auto">
          <a:xfrm>
            <a:off x="12330113" y="1602483"/>
            <a:ext cx="19061112" cy="898525"/>
          </a:xfrm>
          <a:prstGeom prst="rect">
            <a:avLst/>
          </a:prstGeom>
          <a:noFill/>
          <a:ln w="9525">
            <a:noFill/>
            <a:miter lim="800000"/>
            <a:headEnd/>
            <a:tailEnd/>
          </a:ln>
        </p:spPr>
        <p:txBody>
          <a:bodyPr lIns="36576" tIns="36576" rIns="36576" bIns="36576"/>
          <a:lstStyle/>
          <a:p>
            <a:pPr algn="ctr" defTabSz="914400"/>
            <a:r>
              <a:rPr lang="en-US" sz="4800" dirty="0">
                <a:solidFill>
                  <a:srgbClr val="000000"/>
                </a:solidFill>
                <a:latin typeface="Times New Roman" pitchFamily="18" charset="0"/>
              </a:rPr>
              <a:t>Inna Khomenko, </a:t>
            </a:r>
            <a:r>
              <a:rPr lang="en-US" sz="4800" dirty="0" err="1">
                <a:solidFill>
                  <a:srgbClr val="000000"/>
                </a:solidFill>
                <a:latin typeface="Times New Roman" pitchFamily="18" charset="0"/>
              </a:rPr>
              <a:t>Oleksandr</a:t>
            </a:r>
            <a:r>
              <a:rPr lang="en-US" sz="4800" dirty="0">
                <a:solidFill>
                  <a:srgbClr val="000000"/>
                </a:solidFill>
                <a:latin typeface="Times New Roman" pitchFamily="18" charset="0"/>
              </a:rPr>
              <a:t> </a:t>
            </a:r>
            <a:r>
              <a:rPr lang="en-US" sz="4800" dirty="0" err="1">
                <a:solidFill>
                  <a:srgbClr val="000000"/>
                </a:solidFill>
                <a:latin typeface="Times New Roman" pitchFamily="18" charset="0"/>
              </a:rPr>
              <a:t>Dereviaha</a:t>
            </a:r>
            <a:endParaRPr lang="uk-UA" sz="4800" dirty="0">
              <a:solidFill>
                <a:srgbClr val="000000"/>
              </a:solidFill>
              <a:latin typeface="Times New Roman" pitchFamily="18" charset="0"/>
            </a:endParaRPr>
          </a:p>
        </p:txBody>
      </p:sp>
      <p:sp>
        <p:nvSpPr>
          <p:cNvPr id="15402" name="Text Box 39"/>
          <p:cNvSpPr txBox="1">
            <a:spLocks noChangeArrowheads="1"/>
          </p:cNvSpPr>
          <p:nvPr/>
        </p:nvSpPr>
        <p:spPr bwMode="auto">
          <a:xfrm>
            <a:off x="12849225" y="2466579"/>
            <a:ext cx="18959513" cy="563563"/>
          </a:xfrm>
          <a:prstGeom prst="rect">
            <a:avLst/>
          </a:prstGeom>
          <a:noFill/>
          <a:ln w="9525">
            <a:noFill/>
            <a:miter lim="800000"/>
            <a:headEnd/>
            <a:tailEnd/>
          </a:ln>
        </p:spPr>
        <p:txBody>
          <a:bodyPr lIns="36576" tIns="36576" rIns="36576" bIns="36576"/>
          <a:lstStyle/>
          <a:p>
            <a:pPr algn="ctr" defTabSz="914400"/>
            <a:r>
              <a:rPr lang="en-US" sz="3600" dirty="0">
                <a:solidFill>
                  <a:srgbClr val="000000"/>
                </a:solidFill>
                <a:latin typeface="Times New Roman" pitchFamily="18" charset="0"/>
              </a:rPr>
              <a:t>Odesa State Environmental University, Odesa, Ukraine (</a:t>
            </a:r>
            <a:r>
              <a:rPr lang="en-US" sz="3600" dirty="0">
                <a:solidFill>
                  <a:srgbClr val="000000"/>
                </a:solidFill>
                <a:latin typeface="Times New Roman" pitchFamily="18" charset="0"/>
                <a:hlinkClick r:id="rId3"/>
              </a:rPr>
              <a:t>innchom@mail.ru</a:t>
            </a:r>
            <a:r>
              <a:rPr lang="en-US" sz="3600" dirty="0">
                <a:solidFill>
                  <a:srgbClr val="000000"/>
                </a:solidFill>
                <a:latin typeface="Times New Roman" pitchFamily="18" charset="0"/>
              </a:rPr>
              <a:t>, </a:t>
            </a:r>
            <a:r>
              <a:rPr lang="en-US" sz="3600" dirty="0">
                <a:solidFill>
                  <a:srgbClr val="000000"/>
                </a:solidFill>
                <a:latin typeface="Times New Roman" pitchFamily="18" charset="0"/>
                <a:hlinkClick r:id="rId4"/>
              </a:rPr>
              <a:t>iderevyaga@gmail.com</a:t>
            </a:r>
            <a:r>
              <a:rPr lang="en-US" sz="3600" dirty="0">
                <a:solidFill>
                  <a:srgbClr val="000000"/>
                </a:solidFill>
                <a:latin typeface="Times New Roman" pitchFamily="18" charset="0"/>
              </a:rPr>
              <a:t>)</a:t>
            </a:r>
            <a:endParaRPr lang="uk-UA" sz="1800" dirty="0"/>
          </a:p>
        </p:txBody>
      </p:sp>
      <p:sp>
        <p:nvSpPr>
          <p:cNvPr id="15403" name="Прямоугольник 20"/>
          <p:cNvSpPr>
            <a:spLocks noChangeArrowheads="1"/>
          </p:cNvSpPr>
          <p:nvPr/>
        </p:nvSpPr>
        <p:spPr bwMode="auto">
          <a:xfrm>
            <a:off x="449263" y="6461107"/>
            <a:ext cx="11633202" cy="1569660"/>
          </a:xfrm>
          <a:prstGeom prst="rect">
            <a:avLst/>
          </a:prstGeom>
          <a:noFill/>
          <a:ln w="9525">
            <a:noFill/>
            <a:miter lim="800000"/>
            <a:headEnd/>
            <a:tailEnd/>
          </a:ln>
        </p:spPr>
        <p:txBody>
          <a:bodyPr wrap="square">
            <a:spAutoFit/>
          </a:bodyPr>
          <a:lstStyle/>
          <a:p>
            <a:pPr algn="just"/>
            <a:r>
              <a:rPr lang="en-US" sz="2400" dirty="0">
                <a:latin typeface="Times New Roman" pitchFamily="18" charset="0"/>
                <a:ea typeface="Calibri" pitchFamily="34" charset="0"/>
                <a:cs typeface="Times New Roman" pitchFamily="18" charset="0"/>
              </a:rPr>
              <a:t>Database contains the </a:t>
            </a:r>
            <a:r>
              <a:rPr lang="en-US" sz="2400" dirty="0" smtClean="0">
                <a:latin typeface="Times New Roman" pitchFamily="18" charset="0"/>
                <a:ea typeface="Calibri" pitchFamily="34" charset="0"/>
                <a:cs typeface="Times New Roman" pitchFamily="18" charset="0"/>
              </a:rPr>
              <a:t>mean daily </a:t>
            </a:r>
            <a:r>
              <a:rPr lang="en-US" sz="2400" dirty="0">
                <a:latin typeface="Times New Roman" pitchFamily="18" charset="0"/>
                <a:ea typeface="Calibri" pitchFamily="34" charset="0"/>
                <a:cs typeface="Times New Roman" pitchFamily="18" charset="0"/>
              </a:rPr>
              <a:t>maximum temperature series from 9 meteorological stations of the Ukraine for the warm period, which is defined as a period of 153 days from May 1st to September 30st. For each station the observation period spans different </a:t>
            </a:r>
            <a:r>
              <a:rPr lang="en-US" sz="2400" dirty="0" smtClean="0">
                <a:latin typeface="Times New Roman" pitchFamily="18" charset="0"/>
                <a:ea typeface="Calibri" pitchFamily="34" charset="0"/>
                <a:cs typeface="Times New Roman" pitchFamily="18" charset="0"/>
              </a:rPr>
              <a:t>years (see </a:t>
            </a:r>
            <a:r>
              <a:rPr lang="en-US" sz="2400" dirty="0">
                <a:latin typeface="Times New Roman" pitchFamily="18" charset="0"/>
                <a:ea typeface="Calibri" pitchFamily="34" charset="0"/>
                <a:cs typeface="Times New Roman" pitchFamily="18" charset="0"/>
              </a:rPr>
              <a:t>the table </a:t>
            </a:r>
            <a:r>
              <a:rPr lang="en-US" sz="2400" dirty="0" smtClean="0">
                <a:latin typeface="Times New Roman" pitchFamily="18" charset="0"/>
                <a:ea typeface="Calibri" pitchFamily="34" charset="0"/>
                <a:cs typeface="Times New Roman" pitchFamily="18" charset="0"/>
              </a:rPr>
              <a:t>below). </a:t>
            </a:r>
            <a:r>
              <a:rPr lang="en-US" sz="2400" dirty="0">
                <a:latin typeface="Times New Roman" pitchFamily="18" charset="0"/>
                <a:ea typeface="Calibri" pitchFamily="34" charset="0"/>
                <a:cs typeface="Times New Roman" pitchFamily="18" charset="0"/>
              </a:rPr>
              <a:t>The data were obtained from </a:t>
            </a:r>
            <a:r>
              <a:rPr lang="en-US" sz="2400" b="1" u="sng" dirty="0">
                <a:latin typeface="Times New Roman" pitchFamily="18" charset="0"/>
                <a:ea typeface="Calibri" pitchFamily="34" charset="0"/>
                <a:cs typeface="Times New Roman" pitchFamily="18" charset="0"/>
                <a:hlinkClick r:id="rId5"/>
              </a:rPr>
              <a:t>http://www.ecad.eu/</a:t>
            </a:r>
            <a:r>
              <a:rPr lang="en-US" sz="2400" dirty="0">
                <a:latin typeface="Times New Roman" pitchFamily="18" charset="0"/>
                <a:ea typeface="Calibri" pitchFamily="34" charset="0"/>
                <a:cs typeface="Times New Roman" pitchFamily="18" charset="0"/>
              </a:rPr>
              <a:t>.</a:t>
            </a:r>
            <a:endParaRPr lang="en-US" sz="2400" dirty="0">
              <a:latin typeface="Times New Roman" pitchFamily="18" charset="0"/>
            </a:endParaRPr>
          </a:p>
        </p:txBody>
      </p:sp>
      <p:graphicFrame>
        <p:nvGraphicFramePr>
          <p:cNvPr id="22" name="Таблица 21"/>
          <p:cNvGraphicFramePr>
            <a:graphicFrameLocks noGrp="1"/>
          </p:cNvGraphicFramePr>
          <p:nvPr>
            <p:extLst>
              <p:ext uri="{D42A27DB-BD31-4B8C-83A1-F6EECF244321}">
                <p14:modId xmlns:p14="http://schemas.microsoft.com/office/powerpoint/2010/main" val="3636901611"/>
              </p:ext>
            </p:extLst>
          </p:nvPr>
        </p:nvGraphicFramePr>
        <p:xfrm>
          <a:off x="6302697" y="8193639"/>
          <a:ext cx="5524501" cy="3352800"/>
        </p:xfrm>
        <a:graphic>
          <a:graphicData uri="http://schemas.openxmlformats.org/drawingml/2006/table">
            <a:tbl>
              <a:tblPr firstRow="1" firstCol="1" bandRow="1">
                <a:tableStyleId>{5DA37D80-6434-44D0-A028-1B22A696006F}</a:tableStyleId>
              </a:tblPr>
              <a:tblGrid>
                <a:gridCol w="1352564"/>
                <a:gridCol w="1482672"/>
                <a:gridCol w="2689265"/>
              </a:tblGrid>
              <a:tr h="0">
                <a:tc>
                  <a:txBody>
                    <a:bodyPr/>
                    <a:lstStyle/>
                    <a:p>
                      <a:pPr algn="just">
                        <a:lnSpc>
                          <a:spcPct val="100000"/>
                        </a:lnSpc>
                        <a:spcAft>
                          <a:spcPts val="0"/>
                        </a:spcAft>
                      </a:pPr>
                      <a:r>
                        <a:rPr lang="en-US" sz="2000" dirty="0">
                          <a:effectLst/>
                          <a:latin typeface="Times New Roman" panose="02020603050405020304" pitchFamily="18" charset="0"/>
                          <a:cs typeface="Times New Roman" panose="02020603050405020304" pitchFamily="18" charset="0"/>
                        </a:rPr>
                        <a:t>Station</a:t>
                      </a:r>
                      <a:endParaRPr lang="uk-UA"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2000" dirty="0">
                          <a:effectLst/>
                          <a:latin typeface="Times New Roman" panose="02020603050405020304" pitchFamily="18" charset="0"/>
                          <a:cs typeface="Times New Roman" panose="02020603050405020304" pitchFamily="18" charset="0"/>
                        </a:rPr>
                        <a:t>Observation period</a:t>
                      </a:r>
                      <a:endParaRPr lang="uk-UA"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2000" dirty="0" smtClean="0">
                          <a:effectLst/>
                          <a:latin typeface="Times New Roman" panose="02020603050405020304" pitchFamily="18" charset="0"/>
                          <a:cs typeface="Times New Roman" panose="02020603050405020304" pitchFamily="18" charset="0"/>
                        </a:rPr>
                        <a:t>Year, for </a:t>
                      </a:r>
                      <a:r>
                        <a:rPr lang="en-US" sz="2000" dirty="0">
                          <a:effectLst/>
                          <a:latin typeface="Times New Roman" panose="02020603050405020304" pitchFamily="18" charset="0"/>
                          <a:cs typeface="Times New Roman" panose="02020603050405020304" pitchFamily="18" charset="0"/>
                        </a:rPr>
                        <a:t>which </a:t>
                      </a:r>
                      <a:r>
                        <a:rPr lang="en-US" sz="2000" dirty="0" smtClean="0">
                          <a:effectLst/>
                          <a:latin typeface="Times New Roman" panose="02020603050405020304" pitchFamily="18" charset="0"/>
                          <a:cs typeface="Times New Roman" panose="02020603050405020304" pitchFamily="18" charset="0"/>
                        </a:rPr>
                        <a:t>data</a:t>
                      </a:r>
                    </a:p>
                    <a:p>
                      <a:pPr algn="ctr">
                        <a:lnSpc>
                          <a:spcPct val="100000"/>
                        </a:lnSpc>
                        <a:spcAft>
                          <a:spcPts val="0"/>
                        </a:spcAft>
                      </a:pPr>
                      <a:r>
                        <a:rPr lang="en-US" sz="2000" dirty="0" smtClean="0">
                          <a:effectLst/>
                          <a:latin typeface="Times New Roman" panose="02020603050405020304" pitchFamily="18" charset="0"/>
                          <a:cs typeface="Times New Roman" panose="02020603050405020304" pitchFamily="18" charset="0"/>
                        </a:rPr>
                        <a:t>are not available</a:t>
                      </a:r>
                      <a:endParaRPr lang="uk-UA"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0">
                <a:tc>
                  <a:txBody>
                    <a:bodyPr/>
                    <a:lstStyle/>
                    <a:p>
                      <a:pPr algn="just">
                        <a:lnSpc>
                          <a:spcPct val="100000"/>
                        </a:lnSpc>
                        <a:spcAft>
                          <a:spcPts val="0"/>
                        </a:spcAft>
                      </a:pPr>
                      <a:r>
                        <a:rPr lang="en-US" sz="2000" dirty="0">
                          <a:effectLst/>
                          <a:latin typeface="Times New Roman" panose="02020603050405020304" pitchFamily="18" charset="0"/>
                          <a:cs typeface="Times New Roman" panose="02020603050405020304" pitchFamily="18" charset="0"/>
                        </a:rPr>
                        <a:t>Chernivtsi</a:t>
                      </a:r>
                      <a:endParaRPr lang="uk-UA"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2000" dirty="0">
                          <a:effectLst/>
                          <a:latin typeface="Times New Roman" panose="02020603050405020304" pitchFamily="18" charset="0"/>
                          <a:cs typeface="Times New Roman" panose="02020603050405020304" pitchFamily="18" charset="0"/>
                        </a:rPr>
                        <a:t>1935-2012</a:t>
                      </a:r>
                      <a:endParaRPr lang="uk-UA"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2000" dirty="0" smtClean="0">
                          <a:effectLst/>
                          <a:latin typeface="Times New Roman" panose="02020603050405020304" pitchFamily="18" charset="0"/>
                          <a:cs typeface="Times New Roman" panose="02020603050405020304" pitchFamily="18" charset="0"/>
                        </a:rPr>
                        <a:t>-</a:t>
                      </a:r>
                      <a:r>
                        <a:rPr lang="en-US" sz="2000" dirty="0">
                          <a:effectLst/>
                          <a:latin typeface="Times New Roman" panose="02020603050405020304" pitchFamily="18" charset="0"/>
                          <a:cs typeface="Times New Roman" panose="02020603050405020304" pitchFamily="18" charset="0"/>
                        </a:rPr>
                        <a:t> </a:t>
                      </a:r>
                      <a:endParaRPr lang="uk-UA"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0">
                <a:tc>
                  <a:txBody>
                    <a:bodyPr/>
                    <a:lstStyle/>
                    <a:p>
                      <a:pPr algn="just">
                        <a:lnSpc>
                          <a:spcPct val="100000"/>
                        </a:lnSpc>
                        <a:spcAft>
                          <a:spcPts val="0"/>
                        </a:spcAft>
                      </a:pPr>
                      <a:r>
                        <a:rPr lang="en-US" sz="2000">
                          <a:effectLst/>
                          <a:latin typeface="Times New Roman" panose="02020603050405020304" pitchFamily="18" charset="0"/>
                          <a:cs typeface="Times New Roman" panose="02020603050405020304" pitchFamily="18" charset="0"/>
                        </a:rPr>
                        <a:t>Kharkiv</a:t>
                      </a:r>
                      <a:endParaRPr lang="uk-UA"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2000" dirty="0">
                          <a:effectLst/>
                          <a:latin typeface="Times New Roman" panose="02020603050405020304" pitchFamily="18" charset="0"/>
                          <a:cs typeface="Times New Roman" panose="02020603050405020304" pitchFamily="18" charset="0"/>
                        </a:rPr>
                        <a:t>1951-1999</a:t>
                      </a:r>
                      <a:endParaRPr lang="uk-UA"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2000" dirty="0">
                          <a:effectLst/>
                          <a:latin typeface="Times New Roman" panose="02020603050405020304" pitchFamily="18" charset="0"/>
                          <a:cs typeface="Times New Roman" panose="02020603050405020304" pitchFamily="18" charset="0"/>
                        </a:rPr>
                        <a:t>1994</a:t>
                      </a:r>
                      <a:endParaRPr lang="uk-UA"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0">
                <a:tc>
                  <a:txBody>
                    <a:bodyPr/>
                    <a:lstStyle/>
                    <a:p>
                      <a:pPr algn="just">
                        <a:lnSpc>
                          <a:spcPct val="100000"/>
                        </a:lnSpc>
                        <a:spcAft>
                          <a:spcPts val="0"/>
                        </a:spcAft>
                      </a:pPr>
                      <a:r>
                        <a:rPr lang="en-US" sz="2000">
                          <a:effectLst/>
                          <a:latin typeface="Times New Roman" panose="02020603050405020304" pitchFamily="18" charset="0"/>
                          <a:cs typeface="Times New Roman" panose="02020603050405020304" pitchFamily="18" charset="0"/>
                        </a:rPr>
                        <a:t>Kyiv</a:t>
                      </a:r>
                      <a:endParaRPr lang="uk-UA"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2000" dirty="0">
                          <a:effectLst/>
                          <a:latin typeface="Times New Roman" panose="02020603050405020304" pitchFamily="18" charset="0"/>
                          <a:cs typeface="Times New Roman" panose="02020603050405020304" pitchFamily="18" charset="0"/>
                        </a:rPr>
                        <a:t>1900-2012</a:t>
                      </a:r>
                      <a:endParaRPr lang="uk-UA"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2000" dirty="0" smtClean="0">
                          <a:effectLst/>
                          <a:latin typeface="Times New Roman" panose="02020603050405020304" pitchFamily="18" charset="0"/>
                          <a:ea typeface="+mn-ea"/>
                          <a:cs typeface="Times New Roman" panose="02020603050405020304" pitchFamily="18" charset="0"/>
                        </a:rPr>
                        <a:t>-</a:t>
                      </a:r>
                      <a:endParaRPr lang="uk-UA"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0">
                <a:tc>
                  <a:txBody>
                    <a:bodyPr/>
                    <a:lstStyle/>
                    <a:p>
                      <a:pPr algn="just">
                        <a:lnSpc>
                          <a:spcPct val="100000"/>
                        </a:lnSpc>
                        <a:spcAft>
                          <a:spcPts val="0"/>
                        </a:spcAft>
                      </a:pPr>
                      <a:r>
                        <a:rPr lang="en-US" sz="2000" dirty="0">
                          <a:effectLst/>
                          <a:latin typeface="Times New Roman" panose="02020603050405020304" pitchFamily="18" charset="0"/>
                          <a:cs typeface="Times New Roman" panose="02020603050405020304" pitchFamily="18" charset="0"/>
                        </a:rPr>
                        <a:t>Lviv</a:t>
                      </a:r>
                      <a:endParaRPr lang="uk-UA"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2000">
                          <a:effectLst/>
                          <a:latin typeface="Times New Roman" panose="02020603050405020304" pitchFamily="18" charset="0"/>
                          <a:cs typeface="Times New Roman" panose="02020603050405020304" pitchFamily="18" charset="0"/>
                        </a:rPr>
                        <a:t>1945-2009</a:t>
                      </a:r>
                      <a:endParaRPr lang="uk-UA"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2000" dirty="0" smtClean="0">
                          <a:effectLst/>
                          <a:latin typeface="Times New Roman" panose="02020603050405020304" pitchFamily="18" charset="0"/>
                          <a:ea typeface="+mn-ea"/>
                          <a:cs typeface="Times New Roman" panose="02020603050405020304" pitchFamily="18" charset="0"/>
                        </a:rPr>
                        <a:t>-</a:t>
                      </a:r>
                      <a:endParaRPr lang="uk-UA"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0">
                <a:tc>
                  <a:txBody>
                    <a:bodyPr/>
                    <a:lstStyle/>
                    <a:p>
                      <a:pPr algn="just">
                        <a:lnSpc>
                          <a:spcPct val="100000"/>
                        </a:lnSpc>
                        <a:spcAft>
                          <a:spcPts val="0"/>
                        </a:spcAft>
                      </a:pPr>
                      <a:r>
                        <a:rPr lang="en-US" sz="2000">
                          <a:effectLst/>
                          <a:latin typeface="Times New Roman" panose="02020603050405020304" pitchFamily="18" charset="0"/>
                          <a:cs typeface="Times New Roman" panose="02020603050405020304" pitchFamily="18" charset="0"/>
                        </a:rPr>
                        <a:t>Odesa</a:t>
                      </a:r>
                      <a:endParaRPr lang="uk-UA"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2000">
                          <a:effectLst/>
                          <a:latin typeface="Times New Roman" panose="02020603050405020304" pitchFamily="18" charset="0"/>
                          <a:cs typeface="Times New Roman" panose="02020603050405020304" pitchFamily="18" charset="0"/>
                        </a:rPr>
                        <a:t>1894-2005</a:t>
                      </a:r>
                      <a:endParaRPr lang="uk-UA"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uk-UA" sz="2000" dirty="0">
                          <a:effectLst/>
                          <a:latin typeface="Times New Roman" panose="02020603050405020304" pitchFamily="18" charset="0"/>
                          <a:cs typeface="Times New Roman" panose="02020603050405020304" pitchFamily="18" charset="0"/>
                        </a:rPr>
                        <a:t>1907, 1940, 1942, 1943</a:t>
                      </a:r>
                      <a:endParaRPr lang="uk-UA"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0">
                <a:tc>
                  <a:txBody>
                    <a:bodyPr/>
                    <a:lstStyle/>
                    <a:p>
                      <a:pPr algn="just">
                        <a:lnSpc>
                          <a:spcPct val="100000"/>
                        </a:lnSpc>
                        <a:spcAft>
                          <a:spcPts val="0"/>
                        </a:spcAft>
                      </a:pPr>
                      <a:r>
                        <a:rPr lang="en-US" sz="2000">
                          <a:effectLst/>
                          <a:latin typeface="Times New Roman" panose="02020603050405020304" pitchFamily="18" charset="0"/>
                          <a:cs typeface="Times New Roman" panose="02020603050405020304" pitchFamily="18" charset="0"/>
                        </a:rPr>
                        <a:t>Poltava</a:t>
                      </a:r>
                      <a:endParaRPr lang="uk-UA"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uk-UA" sz="2000">
                          <a:effectLst/>
                          <a:latin typeface="Times New Roman" panose="02020603050405020304" pitchFamily="18" charset="0"/>
                          <a:cs typeface="Times New Roman" panose="02020603050405020304" pitchFamily="18" charset="0"/>
                        </a:rPr>
                        <a:t>1900-2012</a:t>
                      </a:r>
                      <a:endParaRPr lang="uk-UA"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2000" dirty="0">
                          <a:effectLst/>
                          <a:latin typeface="Times New Roman" panose="02020603050405020304" pitchFamily="18" charset="0"/>
                          <a:cs typeface="Times New Roman" panose="02020603050405020304" pitchFamily="18" charset="0"/>
                        </a:rPr>
                        <a:t>1942, 1943</a:t>
                      </a:r>
                      <a:endParaRPr lang="uk-UA"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0">
                <a:tc>
                  <a:txBody>
                    <a:bodyPr/>
                    <a:lstStyle/>
                    <a:p>
                      <a:pPr algn="just">
                        <a:lnSpc>
                          <a:spcPct val="100000"/>
                        </a:lnSpc>
                        <a:spcAft>
                          <a:spcPts val="0"/>
                        </a:spcAft>
                      </a:pPr>
                      <a:r>
                        <a:rPr lang="en-US" sz="2000">
                          <a:effectLst/>
                          <a:latin typeface="Times New Roman" panose="02020603050405020304" pitchFamily="18" charset="0"/>
                          <a:cs typeface="Times New Roman" panose="02020603050405020304" pitchFamily="18" charset="0"/>
                        </a:rPr>
                        <a:t>Simferopol</a:t>
                      </a:r>
                      <a:endParaRPr lang="uk-UA"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2000">
                          <a:effectLst/>
                          <a:latin typeface="Times New Roman" panose="02020603050405020304" pitchFamily="18" charset="0"/>
                          <a:cs typeface="Times New Roman" panose="02020603050405020304" pitchFamily="18" charset="0"/>
                        </a:rPr>
                        <a:t>1900-2013</a:t>
                      </a:r>
                      <a:endParaRPr lang="uk-UA"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2000" dirty="0">
                          <a:effectLst/>
                          <a:latin typeface="Times New Roman" panose="02020603050405020304" pitchFamily="18" charset="0"/>
                          <a:cs typeface="Times New Roman" panose="02020603050405020304" pitchFamily="18" charset="0"/>
                        </a:rPr>
                        <a:t>1942</a:t>
                      </a:r>
                      <a:endParaRPr lang="uk-UA"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0">
                <a:tc>
                  <a:txBody>
                    <a:bodyPr/>
                    <a:lstStyle/>
                    <a:p>
                      <a:pPr algn="just">
                        <a:lnSpc>
                          <a:spcPct val="100000"/>
                        </a:lnSpc>
                        <a:spcAft>
                          <a:spcPts val="0"/>
                        </a:spcAft>
                      </a:pPr>
                      <a:r>
                        <a:rPr lang="en-US" sz="2000">
                          <a:effectLst/>
                          <a:latin typeface="Times New Roman" panose="02020603050405020304" pitchFamily="18" charset="0"/>
                          <a:cs typeface="Times New Roman" panose="02020603050405020304" pitchFamily="18" charset="0"/>
                        </a:rPr>
                        <a:t>Uman</a:t>
                      </a:r>
                      <a:endParaRPr lang="uk-UA"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2000">
                          <a:effectLst/>
                          <a:latin typeface="Times New Roman" panose="02020603050405020304" pitchFamily="18" charset="0"/>
                          <a:cs typeface="Times New Roman" panose="02020603050405020304" pitchFamily="18" charset="0"/>
                        </a:rPr>
                        <a:t>1935-2011</a:t>
                      </a:r>
                      <a:endParaRPr lang="uk-UA"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2000" dirty="0" smtClean="0">
                          <a:effectLst/>
                          <a:latin typeface="Times New Roman" panose="02020603050405020304" pitchFamily="18" charset="0"/>
                          <a:ea typeface="+mn-ea"/>
                          <a:cs typeface="Times New Roman" panose="02020603050405020304" pitchFamily="18" charset="0"/>
                        </a:rPr>
                        <a:t>-</a:t>
                      </a:r>
                      <a:endParaRPr lang="uk-UA"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0">
                <a:tc>
                  <a:txBody>
                    <a:bodyPr/>
                    <a:lstStyle/>
                    <a:p>
                      <a:pPr algn="just">
                        <a:lnSpc>
                          <a:spcPct val="100000"/>
                        </a:lnSpc>
                        <a:spcAft>
                          <a:spcPts val="0"/>
                        </a:spcAft>
                      </a:pPr>
                      <a:r>
                        <a:rPr lang="en-US" sz="2000" dirty="0">
                          <a:effectLst/>
                          <a:latin typeface="Times New Roman" panose="02020603050405020304" pitchFamily="18" charset="0"/>
                          <a:cs typeface="Times New Roman" panose="02020603050405020304" pitchFamily="18" charset="0"/>
                        </a:rPr>
                        <a:t>Uzhhorod</a:t>
                      </a:r>
                      <a:endParaRPr lang="uk-UA"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2000">
                          <a:effectLst/>
                          <a:latin typeface="Times New Roman" panose="02020603050405020304" pitchFamily="18" charset="0"/>
                          <a:cs typeface="Times New Roman" panose="02020603050405020304" pitchFamily="18" charset="0"/>
                        </a:rPr>
                        <a:t>1946-2011</a:t>
                      </a:r>
                      <a:endParaRPr lang="uk-UA"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Aft>
                          <a:spcPts val="0"/>
                        </a:spcAft>
                      </a:pPr>
                      <a:r>
                        <a:rPr lang="en-US" sz="2000" dirty="0" smtClean="0">
                          <a:effectLst/>
                          <a:latin typeface="Times New Roman" panose="02020603050405020304" pitchFamily="18" charset="0"/>
                          <a:ea typeface="+mn-ea"/>
                          <a:cs typeface="Times New Roman" panose="02020603050405020304" pitchFamily="18" charset="0"/>
                        </a:rPr>
                        <a:t>-</a:t>
                      </a:r>
                      <a:endParaRPr lang="uk-UA"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15450" name="Прямоугольник 22"/>
          <p:cNvSpPr>
            <a:spLocks noChangeArrowheads="1"/>
          </p:cNvSpPr>
          <p:nvPr/>
        </p:nvSpPr>
        <p:spPr bwMode="auto">
          <a:xfrm>
            <a:off x="472281" y="5981910"/>
            <a:ext cx="3359150" cy="461963"/>
          </a:xfrm>
          <a:prstGeom prst="rect">
            <a:avLst/>
          </a:prstGeom>
          <a:noFill/>
          <a:ln w="9525">
            <a:noFill/>
            <a:miter lim="800000"/>
            <a:headEnd/>
            <a:tailEnd/>
          </a:ln>
        </p:spPr>
        <p:txBody>
          <a:bodyPr wrap="square">
            <a:spAutoFit/>
          </a:bodyPr>
          <a:lstStyle/>
          <a:p>
            <a:r>
              <a:rPr lang="en-US" sz="2400" b="1" dirty="0">
                <a:latin typeface="Times New Roman" pitchFamily="18" charset="0"/>
                <a:ea typeface="Calibri" pitchFamily="34" charset="0"/>
                <a:cs typeface="Times New Roman" pitchFamily="18" charset="0"/>
              </a:rPr>
              <a:t>Data and methodology</a:t>
            </a:r>
            <a:endParaRPr lang="uk-UA" sz="2400" b="1" dirty="0">
              <a:latin typeface="Times New Roman" pitchFamily="18" charset="0"/>
              <a:ea typeface="Calibri" pitchFamily="34" charset="0"/>
              <a:cs typeface="Times New Roman" pitchFamily="18" charset="0"/>
            </a:endParaRPr>
          </a:p>
        </p:txBody>
      </p:sp>
      <p:sp>
        <p:nvSpPr>
          <p:cNvPr id="15451" name="Прямоугольник 25"/>
          <p:cNvSpPr>
            <a:spLocks noChangeArrowheads="1"/>
          </p:cNvSpPr>
          <p:nvPr/>
        </p:nvSpPr>
        <p:spPr bwMode="auto">
          <a:xfrm>
            <a:off x="477044" y="11631167"/>
            <a:ext cx="11607006" cy="5098832"/>
          </a:xfrm>
          <a:prstGeom prst="rect">
            <a:avLst/>
          </a:prstGeom>
          <a:noFill/>
          <a:ln w="9525">
            <a:noFill/>
            <a:miter lim="800000"/>
            <a:headEnd/>
            <a:tailEnd/>
          </a:ln>
        </p:spPr>
        <p:txBody>
          <a:bodyPr wrap="square">
            <a:spAutoFit/>
          </a:bodyPr>
          <a:lstStyle/>
          <a:p>
            <a:pPr algn="just">
              <a:spcAft>
                <a:spcPts val="800"/>
              </a:spcAft>
            </a:pPr>
            <a:r>
              <a:rPr lang="en-US" sz="2400" dirty="0" smtClean="0">
                <a:latin typeface="Times New Roman" pitchFamily="18" charset="0"/>
                <a:ea typeface="Calibri" pitchFamily="34" charset="0"/>
                <a:cs typeface="Times New Roman" pitchFamily="18" charset="0"/>
              </a:rPr>
              <a:t>Stations were selected in accordance with a map of division of the Ukraine territory in five regions </a:t>
            </a:r>
            <a:r>
              <a:rPr lang="en-US" sz="2400" dirty="0">
                <a:latin typeface="Times New Roman" pitchFamily="18" charset="0"/>
                <a:ea typeface="Calibri" pitchFamily="34" charset="0"/>
                <a:cs typeface="Times New Roman" pitchFamily="18" charset="0"/>
              </a:rPr>
              <a:t>for which </a:t>
            </a:r>
            <a:r>
              <a:rPr lang="en-US" sz="2400" dirty="0" smtClean="0">
                <a:latin typeface="Times New Roman" pitchFamily="18" charset="0"/>
                <a:ea typeface="Calibri" pitchFamily="34" charset="0"/>
                <a:cs typeface="Times New Roman" pitchFamily="18" charset="0"/>
              </a:rPr>
              <a:t>uniformity of climatic, geographical and economic factors had been taken into account so that each region is represented (see the figure above).</a:t>
            </a:r>
          </a:p>
          <a:p>
            <a:pPr algn="just">
              <a:spcAft>
                <a:spcPts val="800"/>
              </a:spcAft>
            </a:pPr>
            <a:r>
              <a:rPr lang="en-US" sz="2400" dirty="0" smtClean="0">
                <a:latin typeface="Times New Roman" pitchFamily="18" charset="0"/>
                <a:ea typeface="Calibri" pitchFamily="34" charset="0"/>
                <a:cs typeface="Times New Roman" pitchFamily="18" charset="0"/>
              </a:rPr>
              <a:t>The </a:t>
            </a:r>
            <a:r>
              <a:rPr lang="en-US" sz="2400" dirty="0">
                <a:latin typeface="Times New Roman" pitchFamily="18" charset="0"/>
                <a:ea typeface="Calibri" pitchFamily="34" charset="0"/>
                <a:cs typeface="Times New Roman" pitchFamily="18" charset="0"/>
              </a:rPr>
              <a:t>study was based on the Peaks over Threshold Approach, was applied to study the frequency of heat waves at nine stations of Ukraine using three heat indices. </a:t>
            </a:r>
            <a:r>
              <a:rPr lang="en-US" sz="2400" i="1" dirty="0">
                <a:latin typeface="Times New Roman" pitchFamily="18" charset="0"/>
                <a:ea typeface="Calibri" pitchFamily="34" charset="0"/>
                <a:cs typeface="Times New Roman" pitchFamily="18" charset="0"/>
              </a:rPr>
              <a:t>The first heat index is TX90p defined by CCI/CLIVAR. The second index (TX95p) is stated as the first one but 95</a:t>
            </a:r>
            <a:r>
              <a:rPr lang="en-US" sz="2400" i="1" baseline="30000" dirty="0">
                <a:latin typeface="Times New Roman" pitchFamily="18" charset="0"/>
                <a:ea typeface="Calibri" pitchFamily="34" charset="0"/>
                <a:cs typeface="Times New Roman" pitchFamily="18" charset="0"/>
              </a:rPr>
              <a:t>th</a:t>
            </a:r>
            <a:r>
              <a:rPr lang="en-US" sz="2400" i="1" dirty="0">
                <a:latin typeface="Times New Roman" pitchFamily="18" charset="0"/>
                <a:ea typeface="Calibri" pitchFamily="34" charset="0"/>
                <a:cs typeface="Times New Roman" pitchFamily="18" charset="0"/>
              </a:rPr>
              <a:t> percentile was used instead 90</a:t>
            </a:r>
            <a:r>
              <a:rPr lang="en-US" sz="2400" i="1" baseline="30000" dirty="0">
                <a:latin typeface="Times New Roman" pitchFamily="18" charset="0"/>
                <a:ea typeface="Calibri" pitchFamily="34" charset="0"/>
                <a:cs typeface="Times New Roman" pitchFamily="18" charset="0"/>
              </a:rPr>
              <a:t>th</a:t>
            </a:r>
            <a:r>
              <a:rPr lang="en-US" sz="2400" i="1" dirty="0">
                <a:latin typeface="Times New Roman" pitchFamily="18" charset="0"/>
                <a:ea typeface="Calibri" pitchFamily="34" charset="0"/>
                <a:cs typeface="Times New Roman" pitchFamily="18" charset="0"/>
              </a:rPr>
              <a:t> percentile. The last index (TXA5) proposed WMO is calculated as the calendar day average maximum temperature increased by 5</a:t>
            </a:r>
            <a:r>
              <a:rPr lang="en-US" sz="2400" i="1" dirty="0">
                <a:latin typeface="Times New Roman" pitchFamily="18" charset="0"/>
                <a:ea typeface="Calibri" pitchFamily="34" charset="0"/>
                <a:cs typeface="Times New Roman" pitchFamily="18" charset="0"/>
                <a:sym typeface="Symbol" pitchFamily="18" charset="2"/>
              </a:rPr>
              <a:t></a:t>
            </a:r>
            <a:r>
              <a:rPr lang="en-US" sz="2400" i="1" dirty="0">
                <a:latin typeface="Times New Roman" pitchFamily="18" charset="0"/>
                <a:ea typeface="Calibri" pitchFamily="34" charset="0"/>
                <a:cs typeface="Times New Roman" pitchFamily="18" charset="0"/>
              </a:rPr>
              <a:t>C.</a:t>
            </a:r>
            <a:r>
              <a:rPr lang="en-US" sz="2400" dirty="0">
                <a:latin typeface="Times New Roman" pitchFamily="18" charset="0"/>
                <a:ea typeface="Calibri" pitchFamily="34" charset="0"/>
                <a:cs typeface="Times New Roman" pitchFamily="18" charset="0"/>
              </a:rPr>
              <a:t> Heat waves were determined as period of more than five consecutive days in which daily maximum temperature exceeds one of the indices.</a:t>
            </a:r>
          </a:p>
          <a:p>
            <a:pPr algn="just">
              <a:spcAft>
                <a:spcPts val="800"/>
              </a:spcAft>
            </a:pPr>
            <a:r>
              <a:rPr lang="en-US" sz="2400" dirty="0">
                <a:latin typeface="Times New Roman" pitchFamily="18" charset="0"/>
                <a:ea typeface="Calibri" pitchFamily="34" charset="0"/>
                <a:cs typeface="Times New Roman" pitchFamily="18" charset="0"/>
              </a:rPr>
              <a:t>In the study frequency distribution of heat wave events in the planes of “accumulated temperature – heat wave length” and “accumulated temperature – heat wave amplitude” are obtained to </a:t>
            </a:r>
            <a:r>
              <a:rPr lang="en-US" sz="2400" dirty="0" smtClean="0">
                <a:latin typeface="Times New Roman" pitchFamily="18" charset="0"/>
                <a:ea typeface="Calibri" pitchFamily="34" charset="0"/>
                <a:cs typeface="Times New Roman" pitchFamily="18" charset="0"/>
              </a:rPr>
              <a:t>determine their </a:t>
            </a:r>
            <a:r>
              <a:rPr lang="en-US" sz="2400" dirty="0">
                <a:latin typeface="Times New Roman" pitchFamily="18" charset="0"/>
                <a:ea typeface="Calibri" pitchFamily="34" charset="0"/>
                <a:cs typeface="Times New Roman" pitchFamily="18" charset="0"/>
              </a:rPr>
              <a:t>intensity.</a:t>
            </a:r>
            <a:endParaRPr lang="uk-UA" sz="2400" dirty="0">
              <a:latin typeface="Times New Roman" pitchFamily="18" charset="0"/>
              <a:ea typeface="Calibri" pitchFamily="34" charset="0"/>
              <a:cs typeface="Times New Roman" pitchFamily="18" charset="0"/>
            </a:endParaRPr>
          </a:p>
        </p:txBody>
      </p:sp>
      <p:graphicFrame>
        <p:nvGraphicFramePr>
          <p:cNvPr id="31" name="Схема 30"/>
          <p:cNvGraphicFramePr/>
          <p:nvPr>
            <p:extLst>
              <p:ext uri="{D42A27DB-BD31-4B8C-83A1-F6EECF244321}">
                <p14:modId xmlns:p14="http://schemas.microsoft.com/office/powerpoint/2010/main" val="2753501272"/>
              </p:ext>
            </p:extLst>
          </p:nvPr>
        </p:nvGraphicFramePr>
        <p:xfrm>
          <a:off x="640085" y="29040569"/>
          <a:ext cx="11213688" cy="73661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5453" name="Прямоугольник 19"/>
          <p:cNvSpPr>
            <a:spLocks noChangeArrowheads="1"/>
          </p:cNvSpPr>
          <p:nvPr/>
        </p:nvSpPr>
        <p:spPr bwMode="auto">
          <a:xfrm>
            <a:off x="449263" y="3494263"/>
            <a:ext cx="11623675" cy="2385268"/>
          </a:xfrm>
          <a:prstGeom prst="rect">
            <a:avLst/>
          </a:prstGeom>
          <a:noFill/>
          <a:ln w="9525">
            <a:noFill/>
            <a:miter lim="800000"/>
            <a:headEnd/>
            <a:tailEnd/>
          </a:ln>
        </p:spPr>
        <p:txBody>
          <a:bodyPr wrap="square">
            <a:spAutoFit/>
          </a:bodyPr>
          <a:lstStyle/>
          <a:p>
            <a:r>
              <a:rPr lang="en-US" sz="2400" b="1" dirty="0">
                <a:latin typeface="Times New Roman" pitchFamily="18" charset="0"/>
                <a:ea typeface="Calibri" pitchFamily="34" charset="0"/>
                <a:cs typeface="Times New Roman" pitchFamily="18" charset="0"/>
              </a:rPr>
              <a:t>Introduction</a:t>
            </a:r>
            <a:endParaRPr lang="uk-UA" sz="2400" b="1" dirty="0">
              <a:latin typeface="Times New Roman" pitchFamily="18" charset="0"/>
              <a:ea typeface="Calibri" pitchFamily="34" charset="0"/>
              <a:cs typeface="Times New Roman" pitchFamily="18" charset="0"/>
            </a:endParaRPr>
          </a:p>
          <a:p>
            <a:pPr algn="just">
              <a:spcBef>
                <a:spcPts val="600"/>
              </a:spcBef>
            </a:pPr>
            <a:r>
              <a:rPr lang="en-US" sz="2400" dirty="0">
                <a:latin typeface="Times New Roman" pitchFamily="18" charset="0"/>
                <a:ea typeface="Calibri" pitchFamily="34" charset="0"/>
                <a:cs typeface="Times New Roman" pitchFamily="18" charset="0"/>
              </a:rPr>
              <a:t>The association between climate change and the frequency and intensity of extreme heat events is now well established. General circulation models of climate change predict that heatwaves will become more frequent and intense, especially in the higher latitudes, affecting large metropolitan areas that are not well adapted to them. The investigation devoted to determination of temporal and spatial characteristics of heat waves for the Ukraine territory.</a:t>
            </a:r>
            <a:endParaRPr lang="uk-UA" sz="2400" dirty="0">
              <a:latin typeface="Times New Roman" pitchFamily="18" charset="0"/>
              <a:ea typeface="Calibri" pitchFamily="34" charset="0"/>
              <a:cs typeface="Times New Roman" pitchFamily="18" charset="0"/>
            </a:endParaRPr>
          </a:p>
        </p:txBody>
      </p:sp>
      <p:sp>
        <p:nvSpPr>
          <p:cNvPr id="15454" name="Прямоугольник 23"/>
          <p:cNvSpPr>
            <a:spLocks noChangeArrowheads="1"/>
          </p:cNvSpPr>
          <p:nvPr/>
        </p:nvSpPr>
        <p:spPr bwMode="auto">
          <a:xfrm>
            <a:off x="649925" y="18566325"/>
            <a:ext cx="10988675" cy="461962"/>
          </a:xfrm>
          <a:prstGeom prst="rect">
            <a:avLst/>
          </a:prstGeom>
          <a:noFill/>
          <a:ln w="9525">
            <a:noFill/>
            <a:miter lim="800000"/>
            <a:headEnd/>
            <a:tailEnd/>
          </a:ln>
        </p:spPr>
        <p:txBody>
          <a:bodyPr>
            <a:spAutoFit/>
          </a:bodyPr>
          <a:lstStyle/>
          <a:p>
            <a:pPr algn="just"/>
            <a:endParaRPr lang="uk-UA" sz="2400" dirty="0">
              <a:latin typeface="Times New Roman" pitchFamily="18" charset="0"/>
              <a:cs typeface="Times New Roman" pitchFamily="18" charset="0"/>
            </a:endParaRPr>
          </a:p>
        </p:txBody>
      </p:sp>
      <p:sp>
        <p:nvSpPr>
          <p:cNvPr id="15456" name="TextBox 31"/>
          <p:cNvSpPr txBox="1">
            <a:spLocks noChangeArrowheads="1"/>
          </p:cNvSpPr>
          <p:nvPr/>
        </p:nvSpPr>
        <p:spPr bwMode="auto">
          <a:xfrm>
            <a:off x="449263" y="235919"/>
            <a:ext cx="41665525" cy="1355725"/>
          </a:xfrm>
          <a:prstGeom prst="rect">
            <a:avLst/>
          </a:prstGeom>
          <a:noFill/>
          <a:ln w="9525">
            <a:noFill/>
            <a:miter lim="800000"/>
            <a:headEnd/>
            <a:tailEnd/>
          </a:ln>
        </p:spPr>
        <p:txBody>
          <a:bodyPr>
            <a:spAutoFit/>
          </a:bodyPr>
          <a:lstStyle/>
          <a:p>
            <a:r>
              <a:rPr lang="en-US">
                <a:latin typeface="Times New Roman" pitchFamily="18" charset="0"/>
                <a:cs typeface="Times New Roman" pitchFamily="18" charset="0"/>
              </a:rPr>
              <a:t>Heat wave event dynamics over the territory of Ukraine in the context of the global climate change</a:t>
            </a:r>
            <a:endParaRPr lang="uk-UA">
              <a:latin typeface="Times New Roman" pitchFamily="18" charset="0"/>
              <a:cs typeface="Times New Roman" pitchFamily="18" charset="0"/>
            </a:endParaRPr>
          </a:p>
        </p:txBody>
      </p:sp>
      <p:graphicFrame>
        <p:nvGraphicFramePr>
          <p:cNvPr id="104" name="Схема 103"/>
          <p:cNvGraphicFramePr/>
          <p:nvPr>
            <p:extLst>
              <p:ext uri="{D42A27DB-BD31-4B8C-83A1-F6EECF244321}">
                <p14:modId xmlns:p14="http://schemas.microsoft.com/office/powerpoint/2010/main" val="2844557023"/>
              </p:ext>
            </p:extLst>
          </p:nvPr>
        </p:nvGraphicFramePr>
        <p:xfrm>
          <a:off x="12475270" y="28953207"/>
          <a:ext cx="10698623" cy="823976"/>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33" name="Прямоугольник 32"/>
          <p:cNvSpPr/>
          <p:nvPr/>
        </p:nvSpPr>
        <p:spPr>
          <a:xfrm>
            <a:off x="12431713" y="21302838"/>
            <a:ext cx="17632362" cy="8618361"/>
          </a:xfrm>
          <a:prstGeom prst="rect">
            <a:avLst/>
          </a:prstGeom>
          <a:noFill/>
        </p:spPr>
        <p:style>
          <a:lnRef idx="1">
            <a:schemeClr val="accent3"/>
          </a:lnRef>
          <a:fillRef idx="2">
            <a:schemeClr val="accent3"/>
          </a:fillRef>
          <a:effectRef idx="1">
            <a:schemeClr val="accent3"/>
          </a:effectRef>
          <a:fontRef idx="minor">
            <a:schemeClr val="dk1"/>
          </a:fontRef>
        </p:style>
        <p:txBody>
          <a:bodyPr anchor="ctr"/>
          <a:lstStyle/>
          <a:p>
            <a:pPr algn="ctr" defTabSz="4176431" fontAlgn="auto">
              <a:spcBef>
                <a:spcPts val="0"/>
              </a:spcBef>
              <a:spcAft>
                <a:spcPts val="0"/>
              </a:spcAft>
              <a:defRPr/>
            </a:pPr>
            <a:endParaRPr lang="uk-UA"/>
          </a:p>
        </p:txBody>
      </p:sp>
      <p:sp>
        <p:nvSpPr>
          <p:cNvPr id="25" name="Скругленный прямоугольник 24"/>
          <p:cNvSpPr/>
          <p:nvPr/>
        </p:nvSpPr>
        <p:spPr>
          <a:xfrm>
            <a:off x="12431713" y="3494263"/>
            <a:ext cx="17632362" cy="17510125"/>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176431" fontAlgn="auto">
              <a:spcBef>
                <a:spcPts val="0"/>
              </a:spcBef>
              <a:spcAft>
                <a:spcPts val="0"/>
              </a:spcAft>
              <a:defRPr/>
            </a:pPr>
            <a:endParaRPr lang="uk-UA"/>
          </a:p>
        </p:txBody>
      </p:sp>
      <p:graphicFrame>
        <p:nvGraphicFramePr>
          <p:cNvPr id="117" name="Схема 116"/>
          <p:cNvGraphicFramePr/>
          <p:nvPr>
            <p:extLst>
              <p:ext uri="{D42A27DB-BD31-4B8C-83A1-F6EECF244321}">
                <p14:modId xmlns:p14="http://schemas.microsoft.com/office/powerpoint/2010/main" val="3966528453"/>
              </p:ext>
            </p:extLst>
          </p:nvPr>
        </p:nvGraphicFramePr>
        <p:xfrm>
          <a:off x="14674849" y="20199008"/>
          <a:ext cx="13028613" cy="577175"/>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
        <p:nvSpPr>
          <p:cNvPr id="15491" name="Прямоугольник 6"/>
          <p:cNvSpPr>
            <a:spLocks noChangeArrowheads="1"/>
          </p:cNvSpPr>
          <p:nvPr/>
        </p:nvSpPr>
        <p:spPr bwMode="auto">
          <a:xfrm>
            <a:off x="23247350" y="21302838"/>
            <a:ext cx="6700838" cy="8556188"/>
          </a:xfrm>
          <a:prstGeom prst="rect">
            <a:avLst/>
          </a:prstGeom>
          <a:noFill/>
          <a:ln w="9525">
            <a:noFill/>
            <a:miter lim="800000"/>
            <a:headEnd/>
            <a:tailEnd/>
          </a:ln>
        </p:spPr>
        <p:txBody>
          <a:bodyPr wrap="square">
            <a:spAutoFit/>
          </a:bodyPr>
          <a:lstStyle/>
          <a:p>
            <a:pPr algn="just"/>
            <a:r>
              <a:rPr lang="en-US" sz="2500" dirty="0" smtClean="0">
                <a:latin typeface="Times New Roman" panose="02020603050405020304" pitchFamily="18" charset="0"/>
                <a:cs typeface="Times New Roman" panose="02020603050405020304" pitchFamily="18" charset="0"/>
              </a:rPr>
              <a:t>In </a:t>
            </a:r>
            <a:r>
              <a:rPr lang="en-US" sz="2500" dirty="0">
                <a:latin typeface="Times New Roman" panose="02020603050405020304" pitchFamily="18" charset="0"/>
                <a:cs typeface="Times New Roman" panose="02020603050405020304" pitchFamily="18" charset="0"/>
              </a:rPr>
              <a:t>comparison with the climate normal 1961-1990 period for all stations in question number of heat wave days is growing. However, the most increment of number days of heat wave days in the period of 2001-2010 are observed in Odesa located on the seashore and Simferopol situated on the Crimean Peninsula. Number of heat wave days increased 8,2 (Simferopol) to 36,2(Odesa) times according to the TXA5 index and 8,3 (Simferopol) to 14,0 (Odesa) times according to the TX90p index. In the climate normal period in these cities there was no heat wave according to the TX95p index, but in the beginning of the XXI century such heat waves </a:t>
            </a:r>
            <a:r>
              <a:rPr lang="en-US" sz="2500" dirty="0" smtClean="0">
                <a:latin typeface="Times New Roman" panose="02020603050405020304" pitchFamily="18" charset="0"/>
                <a:cs typeface="Times New Roman" panose="02020603050405020304" pitchFamily="18" charset="0"/>
              </a:rPr>
              <a:t>occurred.</a:t>
            </a:r>
          </a:p>
          <a:p>
            <a:pPr algn="just"/>
            <a:r>
              <a:rPr lang="en-US" sz="2500" dirty="0" smtClean="0">
                <a:latin typeface="Times New Roman" panose="02020603050405020304" pitchFamily="18" charset="0"/>
                <a:cs typeface="Times New Roman" panose="02020603050405020304" pitchFamily="18" charset="0"/>
              </a:rPr>
              <a:t>Other </a:t>
            </a:r>
            <a:r>
              <a:rPr lang="en-US" sz="2500" dirty="0">
                <a:latin typeface="Times New Roman" panose="02020603050405020304" pitchFamily="18" charset="0"/>
                <a:cs typeface="Times New Roman" panose="02020603050405020304" pitchFamily="18" charset="0"/>
              </a:rPr>
              <a:t>stations where very fast increment of number of heat wave days are observed are Kyiv (3,6 to 25,5 times) and </a:t>
            </a:r>
            <a:r>
              <a:rPr lang="en-US" sz="2500" dirty="0" err="1">
                <a:latin typeface="Times New Roman" panose="02020603050405020304" pitchFamily="18" charset="0"/>
                <a:cs typeface="Times New Roman" panose="02020603050405020304" pitchFamily="18" charset="0"/>
              </a:rPr>
              <a:t>Uman</a:t>
            </a:r>
            <a:r>
              <a:rPr lang="en-US" sz="2500" dirty="0">
                <a:latin typeface="Times New Roman" panose="02020603050405020304" pitchFamily="18" charset="0"/>
                <a:cs typeface="Times New Roman" panose="02020603050405020304" pitchFamily="18" charset="0"/>
              </a:rPr>
              <a:t> (4,1 to 13,8 times). For all cities the greatest growth in number of heat wave days took place according to the TX90p index. Odesa city excepted, least growth in number of heat wave days are observed for the TXA5 index.</a:t>
            </a:r>
            <a:endParaRPr lang="uk-UA" sz="2500" dirty="0">
              <a:latin typeface="Times New Roman" pitchFamily="18" charset="0"/>
              <a:cs typeface="Times New Roman" panose="02020603050405020304" pitchFamily="18" charset="0"/>
            </a:endParaRPr>
          </a:p>
        </p:txBody>
      </p:sp>
      <p:sp>
        <p:nvSpPr>
          <p:cNvPr id="125" name="Прямоугольник 124"/>
          <p:cNvSpPr/>
          <p:nvPr/>
        </p:nvSpPr>
        <p:spPr>
          <a:xfrm>
            <a:off x="30491113" y="15003638"/>
            <a:ext cx="11752262" cy="10791918"/>
          </a:xfrm>
          <a:prstGeom prst="rect">
            <a:avLst/>
          </a:prstGeom>
          <a:noFill/>
        </p:spPr>
        <p:style>
          <a:lnRef idx="1">
            <a:schemeClr val="accent6"/>
          </a:lnRef>
          <a:fillRef idx="2">
            <a:schemeClr val="accent6"/>
          </a:fillRef>
          <a:effectRef idx="1">
            <a:schemeClr val="accent6"/>
          </a:effectRef>
          <a:fontRef idx="minor">
            <a:schemeClr val="dk1"/>
          </a:fontRef>
        </p:style>
        <p:txBody>
          <a:bodyPr anchor="ctr"/>
          <a:lstStyle/>
          <a:p>
            <a:pPr algn="ctr" defTabSz="4176431" fontAlgn="auto">
              <a:spcBef>
                <a:spcPts val="0"/>
              </a:spcBef>
              <a:spcAft>
                <a:spcPts val="0"/>
              </a:spcAft>
              <a:defRPr/>
            </a:pPr>
            <a:endParaRPr lang="uk-UA"/>
          </a:p>
        </p:txBody>
      </p:sp>
      <p:sp>
        <p:nvSpPr>
          <p:cNvPr id="136" name="Прямоугольник 135"/>
          <p:cNvSpPr/>
          <p:nvPr/>
        </p:nvSpPr>
        <p:spPr>
          <a:xfrm>
            <a:off x="30491113" y="28174949"/>
            <a:ext cx="11752262" cy="174625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just" defTabSz="4176431" fontAlgn="auto">
              <a:lnSpc>
                <a:spcPts val="2700"/>
              </a:lnSpc>
              <a:spcBef>
                <a:spcPts val="0"/>
              </a:spcBef>
              <a:spcAft>
                <a:spcPts val="0"/>
              </a:spcAft>
              <a:defRPr/>
            </a:pPr>
            <a:r>
              <a:rPr lang="en-US" sz="2400" b="1" dirty="0">
                <a:latin typeface="Times New Roman" panose="02020603050405020304" pitchFamily="18" charset="0"/>
                <a:cs typeface="Times New Roman" panose="02020603050405020304" pitchFamily="18" charset="0"/>
              </a:rPr>
              <a:t>Conclusions and further development</a:t>
            </a:r>
            <a:endParaRPr lang="uk-UA" sz="2400" b="1" dirty="0">
              <a:latin typeface="Times New Roman" panose="02020603050405020304" pitchFamily="18" charset="0"/>
              <a:cs typeface="Times New Roman" panose="02020603050405020304" pitchFamily="18" charset="0"/>
            </a:endParaRPr>
          </a:p>
          <a:p>
            <a:pPr algn="just" defTabSz="4176431" fontAlgn="auto">
              <a:lnSpc>
                <a:spcPts val="2700"/>
              </a:lnSpc>
              <a:spcBef>
                <a:spcPts val="0"/>
              </a:spcBef>
              <a:spcAft>
                <a:spcPts val="0"/>
              </a:spcAft>
              <a:defRPr/>
            </a:pPr>
            <a:r>
              <a:rPr lang="en-US" sz="2400" dirty="0">
                <a:latin typeface="Times New Roman" panose="02020603050405020304" pitchFamily="18" charset="0"/>
                <a:cs typeface="Times New Roman" panose="02020603050405020304" pitchFamily="18" charset="0"/>
              </a:rPr>
              <a:t>The most vulnerable to the climate change the </a:t>
            </a:r>
            <a:r>
              <a:rPr lang="en-US" sz="2400" dirty="0" smtClean="0">
                <a:latin typeface="Times New Roman" panose="02020603050405020304" pitchFamily="18" charset="0"/>
                <a:cs typeface="Times New Roman" panose="02020603050405020304" pitchFamily="18" charset="0"/>
              </a:rPr>
              <a:t>north, central and southern </a:t>
            </a:r>
            <a:r>
              <a:rPr lang="en-US" sz="2400" dirty="0">
                <a:latin typeface="Times New Roman" panose="02020603050405020304" pitchFamily="18" charset="0"/>
                <a:cs typeface="Times New Roman" panose="02020603050405020304" pitchFamily="18" charset="0"/>
              </a:rPr>
              <a:t>part of the Ukraine </a:t>
            </a:r>
            <a:r>
              <a:rPr lang="en-US" sz="2400" dirty="0" smtClean="0">
                <a:latin typeface="Times New Roman" panose="02020603050405020304" pitchFamily="18" charset="0"/>
                <a:cs typeface="Times New Roman" panose="02020603050405020304" pitchFamily="18" charset="0"/>
              </a:rPr>
              <a:t>are</a:t>
            </a:r>
            <a:r>
              <a:rPr lang="en-US" sz="2400" dirty="0">
                <a:latin typeface="Times New Roman" panose="02020603050405020304" pitchFamily="18" charset="0"/>
                <a:cs typeface="Times New Roman" panose="02020603050405020304" pitchFamily="18" charset="0"/>
              </a:rPr>
              <a:t>. Mean monthly index fields show that all of indices decrease from the east to west from May to August and from the south to north in September. The results obtained can be used for heat wave hazard classification of the Ukraine territory</a:t>
            </a:r>
            <a:endParaRPr lang="uk-UA" sz="2400" dirty="0">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148" name="Схема 147"/>
          <p:cNvGraphicFramePr/>
          <p:nvPr>
            <p:extLst>
              <p:ext uri="{D42A27DB-BD31-4B8C-83A1-F6EECF244321}">
                <p14:modId xmlns:p14="http://schemas.microsoft.com/office/powerpoint/2010/main" val="101619578"/>
              </p:ext>
            </p:extLst>
          </p:nvPr>
        </p:nvGraphicFramePr>
        <p:xfrm>
          <a:off x="30607000" y="22644984"/>
          <a:ext cx="11417541" cy="1083527"/>
        </p:xfrm>
        <a:graphic>
          <a:graphicData uri="http://schemas.openxmlformats.org/drawingml/2006/diagram">
            <dgm:relIds xmlns:dgm="http://schemas.openxmlformats.org/drawingml/2006/diagram" xmlns:r="http://schemas.openxmlformats.org/officeDocument/2006/relationships" r:dm="rId21" r:lo="rId22" r:qs="rId23" r:cs="rId24"/>
          </a:graphicData>
        </a:graphic>
      </p:graphicFrame>
      <p:graphicFrame>
        <p:nvGraphicFramePr>
          <p:cNvPr id="149" name="Схема 148"/>
          <p:cNvGraphicFramePr/>
          <p:nvPr>
            <p:extLst>
              <p:ext uri="{D42A27DB-BD31-4B8C-83A1-F6EECF244321}">
                <p14:modId xmlns:p14="http://schemas.microsoft.com/office/powerpoint/2010/main" val="54764139"/>
              </p:ext>
            </p:extLst>
          </p:nvPr>
        </p:nvGraphicFramePr>
        <p:xfrm>
          <a:off x="30621286" y="11271127"/>
          <a:ext cx="11626488" cy="1011088"/>
        </p:xfrm>
        <a:graphic>
          <a:graphicData uri="http://schemas.openxmlformats.org/drawingml/2006/diagram">
            <dgm:relIds xmlns:dgm="http://schemas.openxmlformats.org/drawingml/2006/diagram" xmlns:r="http://schemas.openxmlformats.org/officeDocument/2006/relationships" r:dm="rId26" r:lo="rId27" r:qs="rId28" r:cs="rId29"/>
          </a:graphicData>
        </a:graphic>
      </p:graphicFrame>
      <p:sp>
        <p:nvSpPr>
          <p:cNvPr id="15496" name="Прямоугольник 11"/>
          <p:cNvSpPr>
            <a:spLocks noChangeArrowheads="1"/>
          </p:cNvSpPr>
          <p:nvPr/>
        </p:nvSpPr>
        <p:spPr bwMode="auto">
          <a:xfrm>
            <a:off x="30491113" y="12434087"/>
            <a:ext cx="11752261" cy="2548390"/>
          </a:xfrm>
          <a:prstGeom prst="rect">
            <a:avLst/>
          </a:prstGeom>
          <a:noFill/>
          <a:ln w="9525">
            <a:noFill/>
            <a:miter lim="800000"/>
            <a:headEnd/>
            <a:tailEnd/>
          </a:ln>
        </p:spPr>
        <p:txBody>
          <a:bodyPr wrap="square">
            <a:spAutoFit/>
          </a:bodyPr>
          <a:lstStyle/>
          <a:p>
            <a:pPr algn="just">
              <a:lnSpc>
                <a:spcPct val="95000"/>
              </a:lnSpc>
            </a:pPr>
            <a:r>
              <a:rPr lang="en-US" sz="2400" dirty="0">
                <a:latin typeface="Times New Roman" panose="02020603050405020304" pitchFamily="18" charset="0"/>
                <a:cs typeface="Times New Roman" panose="02020603050405020304" pitchFamily="18" charset="0"/>
              </a:rPr>
              <a:t>This frequency distribution shows that the most heat wave events are concentrated in area with accumulated temperature of 5 to 40</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cs typeface="Times New Roman" panose="02020603050405020304" pitchFamily="18" charset="0"/>
              </a:rPr>
              <a:t>С and heat wave amplitude of 2 to 8</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cs typeface="Times New Roman" panose="02020603050405020304" pitchFamily="18" charset="0"/>
              </a:rPr>
              <a:t>С. The most violent heat waves are observed in Kyiv and Poltava, where in some cases accumulated temperature can reach up to 140 С and amplitude of heat wave can come up 12-14</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cs typeface="Times New Roman" panose="02020603050405020304" pitchFamily="18" charset="0"/>
              </a:rPr>
              <a:t>С. In </a:t>
            </a:r>
            <a:r>
              <a:rPr lang="en-US" sz="2400" dirty="0" err="1">
                <a:latin typeface="Times New Roman" panose="02020603050405020304" pitchFamily="18" charset="0"/>
                <a:cs typeface="Times New Roman" panose="02020603050405020304" pitchFamily="18" charset="0"/>
              </a:rPr>
              <a:t>Lviv</a:t>
            </a:r>
            <a:r>
              <a:rPr lang="en-US" sz="2400" dirty="0">
                <a:latin typeface="Times New Roman" panose="02020603050405020304" pitchFamily="18" charset="0"/>
                <a:cs typeface="Times New Roman" panose="02020603050405020304" pitchFamily="18" charset="0"/>
              </a:rPr>
              <a:t> and Odesa there are the least intensive heat waves with maximum accumulated temperatures of 43-53</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cs typeface="Times New Roman" panose="02020603050405020304" pitchFamily="18" charset="0"/>
              </a:rPr>
              <a:t>С. </a:t>
            </a:r>
            <a:r>
              <a:rPr lang="en-US" sz="2400" dirty="0" smtClean="0">
                <a:latin typeface="Times New Roman" panose="02020603050405020304" pitchFamily="18" charset="0"/>
                <a:cs typeface="Times New Roman" panose="02020603050405020304" pitchFamily="18" charset="0"/>
              </a:rPr>
              <a:t>The highest accumulated temperatures and amplitudes of </a:t>
            </a:r>
            <a:r>
              <a:rPr lang="en-US" sz="2400" dirty="0">
                <a:latin typeface="Times New Roman" panose="02020603050405020304" pitchFamily="18" charset="0"/>
                <a:cs typeface="Times New Roman" panose="02020603050405020304" pitchFamily="18" charset="0"/>
              </a:rPr>
              <a:t>heat waves occur for the TX90p and TXA5 indices.</a:t>
            </a:r>
            <a:endParaRPr lang="uk-UA" sz="2400" dirty="0">
              <a:latin typeface="Times New Roman" pitchFamily="18" charset="0"/>
              <a:ea typeface="Calibri" pitchFamily="34" charset="0"/>
              <a:cs typeface="Times New Roman" pitchFamily="18" charset="0"/>
            </a:endParaRPr>
          </a:p>
        </p:txBody>
      </p:sp>
      <p:sp>
        <p:nvSpPr>
          <p:cNvPr id="15497" name="Прямоугольник 13"/>
          <p:cNvSpPr>
            <a:spLocks noChangeArrowheads="1"/>
          </p:cNvSpPr>
          <p:nvPr/>
        </p:nvSpPr>
        <p:spPr bwMode="auto">
          <a:xfrm>
            <a:off x="30496295" y="23699252"/>
            <a:ext cx="11752261" cy="2086725"/>
          </a:xfrm>
          <a:prstGeom prst="rect">
            <a:avLst/>
          </a:prstGeom>
          <a:noFill/>
          <a:ln w="9525">
            <a:noFill/>
            <a:miter lim="800000"/>
            <a:headEnd/>
            <a:tailEnd/>
          </a:ln>
        </p:spPr>
        <p:txBody>
          <a:bodyPr wrap="square">
            <a:spAutoFit/>
          </a:bodyPr>
          <a:lstStyle/>
          <a:p>
            <a:pPr algn="just">
              <a:lnSpc>
                <a:spcPct val="90000"/>
              </a:lnSpc>
            </a:pPr>
            <a:r>
              <a:rPr lang="en-US" sz="2400" dirty="0">
                <a:latin typeface="Times New Roman" panose="02020603050405020304" pitchFamily="18" charset="0"/>
                <a:cs typeface="Times New Roman" panose="02020603050405020304" pitchFamily="18" charset="0"/>
              </a:rPr>
              <a:t>This frequency distribution shows that the most heat wave events are concentrated in area with accumulated temperature of 5 to 40</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cs typeface="Times New Roman" panose="02020603050405020304" pitchFamily="18" charset="0"/>
              </a:rPr>
              <a:t>С and heat </a:t>
            </a:r>
            <a:r>
              <a:rPr lang="en-US" sz="2400" dirty="0" smtClean="0">
                <a:latin typeface="Times New Roman" panose="02020603050405020304" pitchFamily="18" charset="0"/>
                <a:cs typeface="Times New Roman" panose="02020603050405020304" pitchFamily="18" charset="0"/>
              </a:rPr>
              <a:t>wave duration </a:t>
            </a:r>
            <a:r>
              <a:rPr lang="en-US" sz="2400" dirty="0">
                <a:latin typeface="Times New Roman" panose="02020603050405020304" pitchFamily="18" charset="0"/>
                <a:cs typeface="Times New Roman" panose="02020603050405020304" pitchFamily="18" charset="0"/>
              </a:rPr>
              <a:t>of </a:t>
            </a:r>
            <a:r>
              <a:rPr lang="en-US" sz="2400" dirty="0" smtClean="0">
                <a:latin typeface="Times New Roman" panose="02020603050405020304" pitchFamily="18" charset="0"/>
                <a:cs typeface="Times New Roman" panose="02020603050405020304" pitchFamily="18" charset="0"/>
              </a:rPr>
              <a:t>6 </a:t>
            </a:r>
            <a:r>
              <a:rPr lang="en-US" sz="2400" dirty="0">
                <a:latin typeface="Times New Roman" panose="02020603050405020304" pitchFamily="18" charset="0"/>
                <a:cs typeface="Times New Roman" panose="02020603050405020304" pitchFamily="18" charset="0"/>
              </a:rPr>
              <a:t>to </a:t>
            </a:r>
            <a:r>
              <a:rPr lang="en-US" sz="2400" dirty="0" smtClean="0">
                <a:latin typeface="Times New Roman" panose="02020603050405020304" pitchFamily="18" charset="0"/>
                <a:cs typeface="Times New Roman" panose="02020603050405020304" pitchFamily="18" charset="0"/>
              </a:rPr>
              <a:t>10 days. The longest heat waves take place in Poltava (up to 27 days for the TXA5 and TX90p indices) and Simferopol (up to 22 days for the TX90p indices) and the shortest ones occur in </a:t>
            </a:r>
            <a:r>
              <a:rPr lang="en-US" sz="2400" dirty="0" err="1" smtClean="0">
                <a:latin typeface="Times New Roman" panose="02020603050405020304" pitchFamily="18" charset="0"/>
                <a:cs typeface="Times New Roman" panose="02020603050405020304" pitchFamily="18" charset="0"/>
              </a:rPr>
              <a:t>Lviv</a:t>
            </a:r>
            <a:r>
              <a:rPr lang="en-US" sz="2400" dirty="0" smtClean="0">
                <a:latin typeface="Times New Roman" panose="02020603050405020304" pitchFamily="18" charset="0"/>
                <a:cs typeface="Times New Roman" panose="02020603050405020304" pitchFamily="18" charset="0"/>
              </a:rPr>
              <a:t> (9-10 days for  the TXA5 index).  The longest heat wave  for  the TX95p index (23 days) was observed in Poltava.</a:t>
            </a:r>
            <a:endParaRPr lang="uk-UA" sz="2400" dirty="0">
              <a:latin typeface="Times New Roman" pitchFamily="18" charset="0"/>
              <a:ea typeface="Calibri" pitchFamily="34" charset="0"/>
              <a:cs typeface="Times New Roman" pitchFamily="18" charset="0"/>
            </a:endParaRPr>
          </a:p>
        </p:txBody>
      </p:sp>
      <p:sp>
        <p:nvSpPr>
          <p:cNvPr id="152" name="Прямоугольник 151"/>
          <p:cNvSpPr/>
          <p:nvPr/>
        </p:nvSpPr>
        <p:spPr>
          <a:xfrm>
            <a:off x="30491113" y="26026923"/>
            <a:ext cx="11752262" cy="19304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defTabSz="4176431" fontAlgn="auto">
              <a:spcBef>
                <a:spcPts val="0"/>
              </a:spcBef>
              <a:spcAft>
                <a:spcPts val="0"/>
              </a:spcAft>
              <a:defRPr/>
            </a:pPr>
            <a:endParaRPr lang="uk-UA"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499" name="Прямоугольник 15"/>
          <p:cNvSpPr>
            <a:spLocks noChangeArrowheads="1"/>
          </p:cNvSpPr>
          <p:nvPr/>
        </p:nvSpPr>
        <p:spPr bwMode="auto">
          <a:xfrm>
            <a:off x="30491114" y="26026923"/>
            <a:ext cx="11752260" cy="1938337"/>
          </a:xfrm>
          <a:prstGeom prst="rect">
            <a:avLst/>
          </a:prstGeom>
          <a:noFill/>
          <a:ln w="9525">
            <a:noFill/>
            <a:miter lim="800000"/>
            <a:headEnd/>
            <a:tailEnd/>
          </a:ln>
        </p:spPr>
        <p:txBody>
          <a:bodyPr wrap="square">
            <a:spAutoFit/>
          </a:bodyPr>
          <a:lstStyle/>
          <a:p>
            <a:pPr algn="just"/>
            <a:r>
              <a:rPr lang="en-US" sz="2400" dirty="0">
                <a:latin typeface="Times New Roman" pitchFamily="18" charset="0"/>
                <a:ea typeface="Calibri" pitchFamily="34" charset="0"/>
                <a:cs typeface="Times New Roman" pitchFamily="18" charset="0"/>
              </a:rPr>
              <a:t>The maps of mean monthly indices for the 1961-1990 period over the Ukraine show that there is decrease in indices from the east to the west in May and June and from southeast to northwest in July and August. In September all of indices are reduced from the southern to the northern parts of the Ukraine. The highest values correspond to the TX95p index and the lowest ones correspond to TXA5.</a:t>
            </a:r>
            <a:endParaRPr lang="uk-UA" sz="2400" dirty="0">
              <a:latin typeface="Times New Roman" pitchFamily="18" charset="0"/>
              <a:ea typeface="Calibri" pitchFamily="34" charset="0"/>
              <a:cs typeface="Times New Roman" pitchFamily="18" charset="0"/>
            </a:endParaRPr>
          </a:p>
        </p:txBody>
      </p:sp>
      <p:sp>
        <p:nvSpPr>
          <p:cNvPr id="3" name="Прямоугольник 2"/>
          <p:cNvSpPr/>
          <p:nvPr/>
        </p:nvSpPr>
        <p:spPr>
          <a:xfrm>
            <a:off x="689550" y="28418084"/>
            <a:ext cx="576064" cy="46196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37" name="Прямоугольник 136"/>
          <p:cNvSpPr/>
          <p:nvPr/>
        </p:nvSpPr>
        <p:spPr>
          <a:xfrm>
            <a:off x="4433966" y="28416823"/>
            <a:ext cx="576064" cy="46196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38" name="Прямоугольник 137"/>
          <p:cNvSpPr/>
          <p:nvPr/>
        </p:nvSpPr>
        <p:spPr>
          <a:xfrm>
            <a:off x="8255326" y="28416823"/>
            <a:ext cx="576064" cy="461963"/>
          </a:xfrm>
          <a:prstGeom prst="rect">
            <a:avLst/>
          </a:prstGeom>
          <a:solidFill>
            <a:srgbClr val="BE8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39" name="Прямоугольник 23"/>
          <p:cNvSpPr>
            <a:spLocks noChangeArrowheads="1"/>
          </p:cNvSpPr>
          <p:nvPr/>
        </p:nvSpPr>
        <p:spPr bwMode="auto">
          <a:xfrm>
            <a:off x="1346787" y="28337023"/>
            <a:ext cx="2814277" cy="584775"/>
          </a:xfrm>
          <a:prstGeom prst="rect">
            <a:avLst/>
          </a:prstGeom>
          <a:noFill/>
          <a:ln w="9525">
            <a:noFill/>
            <a:miter lim="800000"/>
            <a:headEnd/>
            <a:tailEnd/>
          </a:ln>
        </p:spPr>
        <p:txBody>
          <a:bodyPr wrap="square">
            <a:spAutoFit/>
          </a:bodyPr>
          <a:lstStyle/>
          <a:p>
            <a:pPr lvl="0" algn="just"/>
            <a:r>
              <a:rPr lang="en-US" sz="1600" dirty="0" smtClean="0">
                <a:latin typeface="Times New Roman" pitchFamily="18" charset="0"/>
                <a:cs typeface="Times New Roman" pitchFamily="18" charset="0"/>
              </a:rPr>
              <a:t>Days with </a:t>
            </a:r>
            <a:r>
              <a:rPr lang="en-US" sz="1600" dirty="0">
                <a:latin typeface="Times New Roman" pitchFamily="18" charset="0"/>
                <a:cs typeface="Times New Roman" pitchFamily="18" charset="0"/>
              </a:rPr>
              <a:t>mean daily maximum temperature ≥ </a:t>
            </a:r>
            <a:r>
              <a:rPr lang="en-US" sz="1600" dirty="0" smtClean="0">
                <a:latin typeface="Times New Roman" pitchFamily="18" charset="0"/>
                <a:cs typeface="Times New Roman" pitchFamily="18" charset="0"/>
              </a:rPr>
              <a:t>30</a:t>
            </a:r>
            <a:r>
              <a:rPr lang="en-US" sz="1600" dirty="0" smtClean="0">
                <a:latin typeface="Times New Roman" pitchFamily="18" charset="0"/>
                <a:cs typeface="Times New Roman" pitchFamily="18" charset="0"/>
                <a:sym typeface="Symbol" panose="05050102010706020507" pitchFamily="18" charset="2"/>
              </a:rPr>
              <a:t>C</a:t>
            </a:r>
            <a:r>
              <a:rPr lang="en-US" sz="1600" dirty="0" smtClean="0">
                <a:latin typeface="Times New Roman" pitchFamily="18" charset="0"/>
                <a:cs typeface="Times New Roman" pitchFamily="18" charset="0"/>
              </a:rPr>
              <a:t> </a:t>
            </a:r>
            <a:endParaRPr lang="uk-UA" sz="1600" dirty="0">
              <a:latin typeface="Times New Roman" pitchFamily="18" charset="0"/>
              <a:cs typeface="Times New Roman" pitchFamily="18" charset="0"/>
            </a:endParaRPr>
          </a:p>
        </p:txBody>
      </p:sp>
      <p:sp>
        <p:nvSpPr>
          <p:cNvPr id="140" name="Прямоугольник 23"/>
          <p:cNvSpPr>
            <a:spLocks noChangeArrowheads="1"/>
          </p:cNvSpPr>
          <p:nvPr/>
        </p:nvSpPr>
        <p:spPr bwMode="auto">
          <a:xfrm>
            <a:off x="5039841" y="28337023"/>
            <a:ext cx="2814277" cy="584775"/>
          </a:xfrm>
          <a:prstGeom prst="rect">
            <a:avLst/>
          </a:prstGeom>
          <a:noFill/>
          <a:ln w="9525">
            <a:noFill/>
            <a:miter lim="800000"/>
            <a:headEnd/>
            <a:tailEnd/>
          </a:ln>
        </p:spPr>
        <p:txBody>
          <a:bodyPr wrap="square">
            <a:spAutoFit/>
          </a:bodyPr>
          <a:lstStyle/>
          <a:p>
            <a:pPr lvl="0" algn="just"/>
            <a:r>
              <a:rPr lang="en-US" sz="1600" dirty="0" smtClean="0">
                <a:latin typeface="Times New Roman" pitchFamily="18" charset="0"/>
                <a:cs typeface="Times New Roman" pitchFamily="18" charset="0"/>
              </a:rPr>
              <a:t>Days with </a:t>
            </a:r>
            <a:r>
              <a:rPr lang="en-US" sz="1600" dirty="0">
                <a:latin typeface="Times New Roman" pitchFamily="18" charset="0"/>
                <a:cs typeface="Times New Roman" pitchFamily="18" charset="0"/>
              </a:rPr>
              <a:t>mean daily maximum temperature ≥ </a:t>
            </a:r>
            <a:r>
              <a:rPr lang="en-US" sz="1600" dirty="0" smtClean="0">
                <a:latin typeface="Times New Roman" pitchFamily="18" charset="0"/>
                <a:cs typeface="Times New Roman" pitchFamily="18" charset="0"/>
              </a:rPr>
              <a:t>35</a:t>
            </a:r>
            <a:r>
              <a:rPr lang="en-US" sz="1600" dirty="0" smtClean="0">
                <a:latin typeface="Times New Roman" pitchFamily="18" charset="0"/>
                <a:cs typeface="Times New Roman" pitchFamily="18" charset="0"/>
                <a:sym typeface="Symbol" panose="05050102010706020507" pitchFamily="18" charset="2"/>
              </a:rPr>
              <a:t>C</a:t>
            </a:r>
            <a:r>
              <a:rPr lang="en-US" sz="1600" dirty="0" smtClean="0">
                <a:latin typeface="Times New Roman" pitchFamily="18" charset="0"/>
                <a:cs typeface="Times New Roman" pitchFamily="18" charset="0"/>
              </a:rPr>
              <a:t> </a:t>
            </a:r>
            <a:endParaRPr lang="uk-UA" sz="1600" dirty="0">
              <a:latin typeface="Times New Roman" pitchFamily="18" charset="0"/>
              <a:cs typeface="Times New Roman" pitchFamily="18" charset="0"/>
            </a:endParaRPr>
          </a:p>
        </p:txBody>
      </p:sp>
      <p:sp>
        <p:nvSpPr>
          <p:cNvPr id="141" name="Прямоугольник 23"/>
          <p:cNvSpPr>
            <a:spLocks noChangeArrowheads="1"/>
          </p:cNvSpPr>
          <p:nvPr/>
        </p:nvSpPr>
        <p:spPr bwMode="auto">
          <a:xfrm>
            <a:off x="8866574" y="28337023"/>
            <a:ext cx="2814277" cy="584775"/>
          </a:xfrm>
          <a:prstGeom prst="rect">
            <a:avLst/>
          </a:prstGeom>
          <a:noFill/>
          <a:ln w="9525">
            <a:noFill/>
            <a:miter lim="800000"/>
            <a:headEnd/>
            <a:tailEnd/>
          </a:ln>
        </p:spPr>
        <p:txBody>
          <a:bodyPr wrap="square">
            <a:spAutoFit/>
          </a:bodyPr>
          <a:lstStyle/>
          <a:p>
            <a:pPr lvl="0" algn="just"/>
            <a:r>
              <a:rPr lang="en-US" sz="1600" dirty="0" smtClean="0">
                <a:latin typeface="Times New Roman" pitchFamily="18" charset="0"/>
                <a:cs typeface="Times New Roman" pitchFamily="18" charset="0"/>
              </a:rPr>
              <a:t>Days with </a:t>
            </a:r>
            <a:r>
              <a:rPr lang="en-US" sz="1600" dirty="0">
                <a:latin typeface="Times New Roman" pitchFamily="18" charset="0"/>
                <a:cs typeface="Times New Roman" pitchFamily="18" charset="0"/>
              </a:rPr>
              <a:t>mean daily maximum temperature ≥ 4</a:t>
            </a:r>
            <a:r>
              <a:rPr lang="en-US" sz="1600" dirty="0" smtClean="0">
                <a:latin typeface="Times New Roman" pitchFamily="18" charset="0"/>
                <a:cs typeface="Times New Roman" pitchFamily="18" charset="0"/>
              </a:rPr>
              <a:t>0</a:t>
            </a:r>
            <a:r>
              <a:rPr lang="en-US" sz="1600" dirty="0" smtClean="0">
                <a:latin typeface="Times New Roman" pitchFamily="18" charset="0"/>
                <a:cs typeface="Times New Roman" pitchFamily="18" charset="0"/>
                <a:sym typeface="Symbol" panose="05050102010706020507" pitchFamily="18" charset="2"/>
              </a:rPr>
              <a:t>C</a:t>
            </a:r>
            <a:r>
              <a:rPr lang="en-US" sz="1600" dirty="0" smtClean="0">
                <a:latin typeface="Times New Roman" pitchFamily="18" charset="0"/>
                <a:cs typeface="Times New Roman" pitchFamily="18" charset="0"/>
              </a:rPr>
              <a:t> </a:t>
            </a:r>
            <a:endParaRPr lang="uk-UA" sz="1600" dirty="0">
              <a:latin typeface="Times New Roman" pitchFamily="18" charset="0"/>
              <a:cs typeface="Times New Roman" pitchFamily="18" charset="0"/>
            </a:endParaRPr>
          </a:p>
        </p:txBody>
      </p:sp>
      <p:sp>
        <p:nvSpPr>
          <p:cNvPr id="142" name="Прямоугольник 23"/>
          <p:cNvSpPr>
            <a:spLocks noChangeArrowheads="1"/>
          </p:cNvSpPr>
          <p:nvPr/>
        </p:nvSpPr>
        <p:spPr bwMode="auto">
          <a:xfrm>
            <a:off x="472281" y="16852084"/>
            <a:ext cx="11595981" cy="4524315"/>
          </a:xfrm>
          <a:prstGeom prst="rect">
            <a:avLst/>
          </a:prstGeom>
          <a:noFill/>
          <a:ln w="9525">
            <a:noFill/>
            <a:miter lim="800000"/>
            <a:headEnd/>
            <a:tailEnd/>
          </a:ln>
        </p:spPr>
        <p:txBody>
          <a:bodyPr wrap="square">
            <a:spAutoFit/>
          </a:bodyPr>
          <a:lstStyle/>
          <a:p>
            <a:pPr algn="just"/>
            <a:r>
              <a:rPr lang="en-US" sz="2400" dirty="0">
                <a:latin typeface="Times New Roman" panose="02020603050405020304" pitchFamily="18" charset="0"/>
                <a:cs typeface="Times New Roman" panose="02020603050405020304" pitchFamily="18" charset="0"/>
              </a:rPr>
              <a:t>It is known that increment of number of days with maximum temperatures ≥ 30, 35 and 40</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cs typeface="Times New Roman" panose="02020603050405020304" pitchFamily="18" charset="0"/>
              </a:rPr>
              <a:t>C presents vulnerability indicator of metropolitan areas to climate change. For Simferopol, </a:t>
            </a:r>
            <a:r>
              <a:rPr lang="en-US" sz="2400" dirty="0" err="1">
                <a:latin typeface="Times New Roman" panose="02020603050405020304" pitchFamily="18" charset="0"/>
                <a:cs typeface="Times New Roman" panose="02020603050405020304" pitchFamily="18" charset="0"/>
              </a:rPr>
              <a:t>Uman</a:t>
            </a:r>
            <a:r>
              <a:rPr lang="en-US" sz="2400" dirty="0">
                <a:latin typeface="Times New Roman" panose="02020603050405020304" pitchFamily="18" charset="0"/>
                <a:cs typeface="Times New Roman" panose="02020603050405020304" pitchFamily="18" charset="0"/>
              </a:rPr>
              <a:t> and Kyiv </a:t>
            </a:r>
            <a:r>
              <a:rPr lang="en-US" sz="2400" dirty="0" smtClean="0">
                <a:latin typeface="Times New Roman" panose="02020603050405020304" pitchFamily="18" charset="0"/>
                <a:cs typeface="Times New Roman" panose="02020603050405020304" pitchFamily="18" charset="0"/>
              </a:rPr>
              <a:t>noticeable </a:t>
            </a:r>
            <a:r>
              <a:rPr lang="en-US" sz="2400" dirty="0">
                <a:latin typeface="Times New Roman" panose="02020603050405020304" pitchFamily="18" charset="0"/>
                <a:cs typeface="Times New Roman" panose="02020603050405020304" pitchFamily="18" charset="0"/>
              </a:rPr>
              <a:t>growth in days with maximum temperatures equal or greater than 30 and 35</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cs typeface="Times New Roman" panose="02020603050405020304" pitchFamily="18" charset="0"/>
              </a:rPr>
              <a:t>C, are obtained in the decade 2001-2010 (2 to 2,7 times for number of days with maximum temperatures ≥ 30</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cs typeface="Times New Roman" panose="02020603050405020304" pitchFamily="18" charset="0"/>
              </a:rPr>
              <a:t>C and 19 to 57 times for number of days with maximum temperatures ≥ 35</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cs typeface="Times New Roman" panose="02020603050405020304" pitchFamily="18" charset="0"/>
              </a:rPr>
              <a:t>C). In Poltava the greatest number of such days was observed in period of 1901-1910, although in comparison with the 1961-1990 climate </a:t>
            </a:r>
            <a:r>
              <a:rPr lang="en-US" sz="2400" dirty="0" err="1">
                <a:latin typeface="Times New Roman" panose="02020603050405020304" pitchFamily="18" charset="0"/>
                <a:cs typeface="Times New Roman" panose="02020603050405020304" pitchFamily="18" charset="0"/>
              </a:rPr>
              <a:t>normals</a:t>
            </a:r>
            <a:r>
              <a:rPr lang="en-US" sz="2400" dirty="0">
                <a:latin typeface="Times New Roman" panose="02020603050405020304" pitchFamily="18" charset="0"/>
                <a:cs typeface="Times New Roman" panose="02020603050405020304" pitchFamily="18" charset="0"/>
              </a:rPr>
              <a:t> number of days in which the average daily maximum temperature reached 30</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cs typeface="Times New Roman" panose="02020603050405020304" pitchFamily="18" charset="0"/>
              </a:rPr>
              <a:t>C increased 1,5 times and number of days in which ones reached 35</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cs typeface="Times New Roman" panose="02020603050405020304" pitchFamily="18" charset="0"/>
              </a:rPr>
              <a:t>C jumped by more than 10 times. For other stations the data only in the 2001-2005 period are available and the results obtained also show rapid expansion of days with maximum temperature ≥30</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cs typeface="Times New Roman" panose="02020603050405020304" pitchFamily="18" charset="0"/>
              </a:rPr>
              <a:t>C 1,7 (Uzhhorod) to 5,1 (Lviv) times and ≥35</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cs typeface="Times New Roman" panose="02020603050405020304" pitchFamily="18" charset="0"/>
              </a:rPr>
              <a:t>C 18 (Uzhhorod) and 8 (Odesa) times</a:t>
            </a:r>
            <a:r>
              <a:rPr lang="en-US" sz="2400" dirty="0" smtClean="0">
                <a:latin typeface="Times New Roman" panose="02020603050405020304" pitchFamily="18" charset="0"/>
                <a:cs typeface="Times New Roman" panose="02020603050405020304" pitchFamily="18" charset="0"/>
              </a:rPr>
              <a:t>.</a:t>
            </a:r>
            <a:endParaRPr lang="uk-UA" sz="2400" dirty="0">
              <a:latin typeface="Times New Roman" panose="02020603050405020304" pitchFamily="18" charset="0"/>
              <a:cs typeface="Times New Roman" panose="02020603050405020304" pitchFamily="18" charset="0"/>
            </a:endParaRPr>
          </a:p>
        </p:txBody>
      </p:sp>
      <p:sp>
        <p:nvSpPr>
          <p:cNvPr id="158" name="Прямоугольник 157"/>
          <p:cNvSpPr/>
          <p:nvPr/>
        </p:nvSpPr>
        <p:spPr>
          <a:xfrm>
            <a:off x="16491844" y="28379115"/>
            <a:ext cx="576064" cy="461963"/>
          </a:xfrm>
          <a:prstGeom prst="rect">
            <a:avLst/>
          </a:prstGeom>
          <a:solidFill>
            <a:srgbClr val="548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59" name="Прямоугольник 158"/>
          <p:cNvSpPr/>
          <p:nvPr/>
        </p:nvSpPr>
        <p:spPr>
          <a:xfrm>
            <a:off x="20103839" y="28345054"/>
            <a:ext cx="576064" cy="49602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60" name="Прямоугольник 159"/>
          <p:cNvSpPr/>
          <p:nvPr/>
        </p:nvSpPr>
        <p:spPr>
          <a:xfrm>
            <a:off x="12730117" y="28379116"/>
            <a:ext cx="576064" cy="46196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1" name="Прямоугольник 10"/>
          <p:cNvSpPr/>
          <p:nvPr/>
        </p:nvSpPr>
        <p:spPr>
          <a:xfrm>
            <a:off x="13427042" y="28366163"/>
            <a:ext cx="1887055" cy="461665"/>
          </a:xfrm>
          <a:prstGeom prst="rect">
            <a:avLst/>
          </a:prstGeom>
        </p:spPr>
        <p:txBody>
          <a:bodyPr wrap="none">
            <a:spAutoFit/>
          </a:bodyPr>
          <a:lstStyle/>
          <a:p>
            <a:pPr algn="ctr"/>
            <a:r>
              <a:rPr lang="en-US" sz="2400" b="1" dirty="0" smtClean="0">
                <a:latin typeface="Times New Roman" pitchFamily="18" charset="0"/>
                <a:cs typeface="Times New Roman" pitchFamily="18" charset="0"/>
              </a:rPr>
              <a:t>TX90p index</a:t>
            </a:r>
            <a:endParaRPr lang="uk-UA" sz="2400" b="1" dirty="0">
              <a:latin typeface="Times New Roman" panose="02020603050405020304" pitchFamily="18" charset="0"/>
              <a:cs typeface="Times New Roman" panose="02020603050405020304" pitchFamily="18" charset="0"/>
            </a:endParaRPr>
          </a:p>
        </p:txBody>
      </p:sp>
      <p:sp>
        <p:nvSpPr>
          <p:cNvPr id="163" name="Прямоугольник 162"/>
          <p:cNvSpPr/>
          <p:nvPr/>
        </p:nvSpPr>
        <p:spPr>
          <a:xfrm>
            <a:off x="17147808" y="28360582"/>
            <a:ext cx="1784464" cy="461665"/>
          </a:xfrm>
          <a:prstGeom prst="rect">
            <a:avLst/>
          </a:prstGeom>
        </p:spPr>
        <p:txBody>
          <a:bodyPr wrap="none">
            <a:spAutoFit/>
          </a:bodyPr>
          <a:lstStyle/>
          <a:p>
            <a:pPr algn="ctr"/>
            <a:r>
              <a:rPr lang="en-US" sz="2400" b="1" dirty="0" smtClean="0">
                <a:latin typeface="Times New Roman" pitchFamily="18" charset="0"/>
                <a:cs typeface="Times New Roman" pitchFamily="18" charset="0"/>
              </a:rPr>
              <a:t>TXA5 index</a:t>
            </a:r>
            <a:endParaRPr lang="uk-UA" sz="2400" b="1" dirty="0">
              <a:latin typeface="Times New Roman" panose="02020603050405020304" pitchFamily="18" charset="0"/>
              <a:cs typeface="Times New Roman" panose="02020603050405020304" pitchFamily="18" charset="0"/>
            </a:endParaRPr>
          </a:p>
        </p:txBody>
      </p:sp>
      <p:sp>
        <p:nvSpPr>
          <p:cNvPr id="164" name="Прямоугольник 163"/>
          <p:cNvSpPr/>
          <p:nvPr/>
        </p:nvSpPr>
        <p:spPr>
          <a:xfrm>
            <a:off x="20796637" y="28374307"/>
            <a:ext cx="1887055" cy="461665"/>
          </a:xfrm>
          <a:prstGeom prst="rect">
            <a:avLst/>
          </a:prstGeom>
        </p:spPr>
        <p:txBody>
          <a:bodyPr wrap="none">
            <a:spAutoFit/>
          </a:bodyPr>
          <a:lstStyle/>
          <a:p>
            <a:pPr algn="ctr"/>
            <a:r>
              <a:rPr lang="en-US" sz="2400" b="1" dirty="0" smtClean="0">
                <a:latin typeface="Times New Roman" pitchFamily="18" charset="0"/>
                <a:cs typeface="Times New Roman" pitchFamily="18" charset="0"/>
              </a:rPr>
              <a:t>TX95p index</a:t>
            </a:r>
            <a:endParaRPr lang="uk-UA" sz="2400" b="1" dirty="0">
              <a:latin typeface="Times New Roman" panose="02020603050405020304" pitchFamily="18" charset="0"/>
              <a:cs typeface="Times New Roman" panose="02020603050405020304" pitchFamily="18" charset="0"/>
            </a:endParaRPr>
          </a:p>
        </p:txBody>
      </p:sp>
      <p:sp>
        <p:nvSpPr>
          <p:cNvPr id="147" name="TextBox 33"/>
          <p:cNvSpPr txBox="1">
            <a:spLocks noChangeArrowheads="1"/>
          </p:cNvSpPr>
          <p:nvPr/>
        </p:nvSpPr>
        <p:spPr bwMode="auto">
          <a:xfrm>
            <a:off x="14835188" y="3635550"/>
            <a:ext cx="1862137" cy="461963"/>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May, TX95p </a:t>
            </a:r>
            <a:endParaRPr lang="uk-UA" sz="2400" b="1">
              <a:latin typeface="Times New Roman" pitchFamily="18" charset="0"/>
              <a:cs typeface="Times New Roman" pitchFamily="18" charset="0"/>
            </a:endParaRPr>
          </a:p>
        </p:txBody>
      </p:sp>
      <p:pic>
        <p:nvPicPr>
          <p:cNvPr id="150" name="Рисунок 3"/>
          <p:cNvPicPr>
            <a:picLocks noChangeAspect="1"/>
          </p:cNvPicPr>
          <p:nvPr/>
        </p:nvPicPr>
        <p:blipFill>
          <a:blip r:embed="rId31"/>
          <a:srcRect/>
          <a:stretch>
            <a:fillRect/>
          </a:stretch>
        </p:blipFill>
        <p:spPr bwMode="auto">
          <a:xfrm>
            <a:off x="13519150" y="4092750"/>
            <a:ext cx="4610100" cy="2876550"/>
          </a:xfrm>
          <a:prstGeom prst="rect">
            <a:avLst/>
          </a:prstGeom>
          <a:noFill/>
          <a:ln w="9525">
            <a:noFill/>
            <a:miter lim="800000"/>
            <a:headEnd/>
            <a:tailEnd/>
          </a:ln>
        </p:spPr>
      </p:pic>
      <p:pic>
        <p:nvPicPr>
          <p:cNvPr id="151" name="Рисунок 14"/>
          <p:cNvPicPr>
            <a:picLocks noChangeAspect="1"/>
          </p:cNvPicPr>
          <p:nvPr/>
        </p:nvPicPr>
        <p:blipFill>
          <a:blip r:embed="rId32"/>
          <a:srcRect/>
          <a:stretch>
            <a:fillRect/>
          </a:stretch>
        </p:blipFill>
        <p:spPr bwMode="auto">
          <a:xfrm>
            <a:off x="18942050" y="4083225"/>
            <a:ext cx="4586288" cy="2886075"/>
          </a:xfrm>
          <a:prstGeom prst="rect">
            <a:avLst/>
          </a:prstGeom>
          <a:noFill/>
          <a:ln w="9525">
            <a:noFill/>
            <a:miter lim="800000"/>
            <a:headEnd/>
            <a:tailEnd/>
          </a:ln>
        </p:spPr>
      </p:pic>
      <p:pic>
        <p:nvPicPr>
          <p:cNvPr id="153" name="Рисунок 34"/>
          <p:cNvPicPr>
            <a:picLocks noChangeAspect="1"/>
          </p:cNvPicPr>
          <p:nvPr/>
        </p:nvPicPr>
        <p:blipFill>
          <a:blip r:embed="rId33"/>
          <a:srcRect/>
          <a:stretch>
            <a:fillRect/>
          </a:stretch>
        </p:blipFill>
        <p:spPr bwMode="auto">
          <a:xfrm>
            <a:off x="24339550" y="4078463"/>
            <a:ext cx="4586288" cy="2890837"/>
          </a:xfrm>
          <a:prstGeom prst="rect">
            <a:avLst/>
          </a:prstGeom>
          <a:noFill/>
          <a:ln w="9525">
            <a:noFill/>
            <a:miter lim="800000"/>
            <a:headEnd/>
            <a:tailEnd/>
          </a:ln>
        </p:spPr>
      </p:pic>
      <p:pic>
        <p:nvPicPr>
          <p:cNvPr id="154" name="Рисунок 37"/>
          <p:cNvPicPr>
            <a:picLocks noChangeAspect="1"/>
          </p:cNvPicPr>
          <p:nvPr/>
        </p:nvPicPr>
        <p:blipFill>
          <a:blip r:embed="rId34"/>
          <a:srcRect/>
          <a:stretch>
            <a:fillRect/>
          </a:stretch>
        </p:blipFill>
        <p:spPr bwMode="auto">
          <a:xfrm>
            <a:off x="13542963" y="7382050"/>
            <a:ext cx="4572000" cy="2881313"/>
          </a:xfrm>
          <a:prstGeom prst="rect">
            <a:avLst/>
          </a:prstGeom>
          <a:noFill/>
          <a:ln w="9525">
            <a:noFill/>
            <a:miter lim="800000"/>
            <a:headEnd/>
            <a:tailEnd/>
          </a:ln>
        </p:spPr>
      </p:pic>
      <p:pic>
        <p:nvPicPr>
          <p:cNvPr id="155" name="Рисунок 38"/>
          <p:cNvPicPr>
            <a:picLocks noChangeAspect="1"/>
          </p:cNvPicPr>
          <p:nvPr/>
        </p:nvPicPr>
        <p:blipFill>
          <a:blip r:embed="rId35"/>
          <a:srcRect/>
          <a:stretch>
            <a:fillRect/>
          </a:stretch>
        </p:blipFill>
        <p:spPr bwMode="auto">
          <a:xfrm>
            <a:off x="18961100" y="7374113"/>
            <a:ext cx="4572000" cy="2886075"/>
          </a:xfrm>
          <a:prstGeom prst="rect">
            <a:avLst/>
          </a:prstGeom>
          <a:noFill/>
          <a:ln w="9525">
            <a:noFill/>
            <a:miter lim="800000"/>
            <a:headEnd/>
            <a:tailEnd/>
          </a:ln>
        </p:spPr>
      </p:pic>
      <p:pic>
        <p:nvPicPr>
          <p:cNvPr id="156" name="Рисунок 39"/>
          <p:cNvPicPr>
            <a:picLocks noChangeAspect="1"/>
          </p:cNvPicPr>
          <p:nvPr/>
        </p:nvPicPr>
        <p:blipFill>
          <a:blip r:embed="rId36"/>
          <a:srcRect/>
          <a:stretch>
            <a:fillRect/>
          </a:stretch>
        </p:blipFill>
        <p:spPr bwMode="auto">
          <a:xfrm>
            <a:off x="24339550" y="7383638"/>
            <a:ext cx="4581525" cy="2876550"/>
          </a:xfrm>
          <a:prstGeom prst="rect">
            <a:avLst/>
          </a:prstGeom>
          <a:noFill/>
          <a:ln w="9525">
            <a:noFill/>
            <a:miter lim="800000"/>
            <a:headEnd/>
            <a:tailEnd/>
          </a:ln>
        </p:spPr>
      </p:pic>
      <p:pic>
        <p:nvPicPr>
          <p:cNvPr id="157" name="Рисунок 40"/>
          <p:cNvPicPr>
            <a:picLocks noChangeAspect="1"/>
          </p:cNvPicPr>
          <p:nvPr/>
        </p:nvPicPr>
        <p:blipFill>
          <a:blip r:embed="rId37"/>
          <a:srcRect/>
          <a:stretch>
            <a:fillRect/>
          </a:stretch>
        </p:blipFill>
        <p:spPr bwMode="auto">
          <a:xfrm>
            <a:off x="13522325" y="10691988"/>
            <a:ext cx="4567238" cy="2876550"/>
          </a:xfrm>
          <a:prstGeom prst="rect">
            <a:avLst/>
          </a:prstGeom>
          <a:noFill/>
          <a:ln w="9525">
            <a:noFill/>
            <a:miter lim="800000"/>
            <a:headEnd/>
            <a:tailEnd/>
          </a:ln>
        </p:spPr>
      </p:pic>
      <p:pic>
        <p:nvPicPr>
          <p:cNvPr id="161" name="Рисунок 41"/>
          <p:cNvPicPr>
            <a:picLocks noChangeAspect="1"/>
          </p:cNvPicPr>
          <p:nvPr/>
        </p:nvPicPr>
        <p:blipFill>
          <a:blip r:embed="rId38"/>
          <a:srcRect/>
          <a:stretch>
            <a:fillRect/>
          </a:stretch>
        </p:blipFill>
        <p:spPr bwMode="auto">
          <a:xfrm>
            <a:off x="18961100" y="10695163"/>
            <a:ext cx="4562475" cy="2871787"/>
          </a:xfrm>
          <a:prstGeom prst="rect">
            <a:avLst/>
          </a:prstGeom>
          <a:noFill/>
          <a:ln w="9525">
            <a:noFill/>
            <a:miter lim="800000"/>
            <a:headEnd/>
            <a:tailEnd/>
          </a:ln>
        </p:spPr>
      </p:pic>
      <p:pic>
        <p:nvPicPr>
          <p:cNvPr id="162" name="Рисунок 42"/>
          <p:cNvPicPr>
            <a:picLocks noChangeAspect="1"/>
          </p:cNvPicPr>
          <p:nvPr/>
        </p:nvPicPr>
        <p:blipFill>
          <a:blip r:embed="rId39"/>
          <a:srcRect/>
          <a:stretch>
            <a:fillRect/>
          </a:stretch>
        </p:blipFill>
        <p:spPr bwMode="auto">
          <a:xfrm>
            <a:off x="24395113" y="10707863"/>
            <a:ext cx="4581525" cy="2867025"/>
          </a:xfrm>
          <a:prstGeom prst="rect">
            <a:avLst/>
          </a:prstGeom>
          <a:noFill/>
          <a:ln w="9525">
            <a:noFill/>
            <a:miter lim="800000"/>
            <a:headEnd/>
            <a:tailEnd/>
          </a:ln>
        </p:spPr>
      </p:pic>
      <p:pic>
        <p:nvPicPr>
          <p:cNvPr id="165" name="Рисунок 43"/>
          <p:cNvPicPr>
            <a:picLocks noChangeAspect="1"/>
          </p:cNvPicPr>
          <p:nvPr/>
        </p:nvPicPr>
        <p:blipFill>
          <a:blip r:embed="rId40"/>
          <a:srcRect/>
          <a:stretch>
            <a:fillRect/>
          </a:stretch>
        </p:blipFill>
        <p:spPr bwMode="auto">
          <a:xfrm>
            <a:off x="13514388" y="13928900"/>
            <a:ext cx="4552950" cy="2886075"/>
          </a:xfrm>
          <a:prstGeom prst="rect">
            <a:avLst/>
          </a:prstGeom>
          <a:noFill/>
          <a:ln w="9525">
            <a:noFill/>
            <a:miter lim="800000"/>
            <a:headEnd/>
            <a:tailEnd/>
          </a:ln>
        </p:spPr>
      </p:pic>
      <p:pic>
        <p:nvPicPr>
          <p:cNvPr id="166" name="Рисунок 44"/>
          <p:cNvPicPr>
            <a:picLocks noChangeAspect="1"/>
          </p:cNvPicPr>
          <p:nvPr/>
        </p:nvPicPr>
        <p:blipFill>
          <a:blip r:embed="rId41"/>
          <a:srcRect/>
          <a:stretch>
            <a:fillRect/>
          </a:stretch>
        </p:blipFill>
        <p:spPr bwMode="auto">
          <a:xfrm>
            <a:off x="18961100" y="13933663"/>
            <a:ext cx="4562475" cy="2876550"/>
          </a:xfrm>
          <a:prstGeom prst="rect">
            <a:avLst/>
          </a:prstGeom>
          <a:noFill/>
          <a:ln w="9525">
            <a:noFill/>
            <a:miter lim="800000"/>
            <a:headEnd/>
            <a:tailEnd/>
          </a:ln>
        </p:spPr>
      </p:pic>
      <p:pic>
        <p:nvPicPr>
          <p:cNvPr id="167" name="Рисунок 45"/>
          <p:cNvPicPr>
            <a:picLocks noChangeAspect="1"/>
          </p:cNvPicPr>
          <p:nvPr/>
        </p:nvPicPr>
        <p:blipFill>
          <a:blip r:embed="rId42"/>
          <a:srcRect/>
          <a:stretch>
            <a:fillRect/>
          </a:stretch>
        </p:blipFill>
        <p:spPr bwMode="auto">
          <a:xfrm>
            <a:off x="24339550" y="13927313"/>
            <a:ext cx="4586288" cy="2867025"/>
          </a:xfrm>
          <a:prstGeom prst="rect">
            <a:avLst/>
          </a:prstGeom>
          <a:noFill/>
          <a:ln w="9525">
            <a:noFill/>
            <a:miter lim="800000"/>
            <a:headEnd/>
            <a:tailEnd/>
          </a:ln>
        </p:spPr>
      </p:pic>
      <p:pic>
        <p:nvPicPr>
          <p:cNvPr id="168" name="Рисунок 1"/>
          <p:cNvPicPr>
            <a:picLocks noChangeAspect="1"/>
          </p:cNvPicPr>
          <p:nvPr/>
        </p:nvPicPr>
        <p:blipFill>
          <a:blip r:embed="rId43"/>
          <a:srcRect/>
          <a:stretch>
            <a:fillRect/>
          </a:stretch>
        </p:blipFill>
        <p:spPr bwMode="auto">
          <a:xfrm>
            <a:off x="13517563" y="17207088"/>
            <a:ext cx="4581525" cy="2857500"/>
          </a:xfrm>
          <a:prstGeom prst="rect">
            <a:avLst/>
          </a:prstGeom>
          <a:noFill/>
          <a:ln w="9525">
            <a:noFill/>
            <a:miter lim="800000"/>
            <a:headEnd/>
            <a:tailEnd/>
          </a:ln>
        </p:spPr>
      </p:pic>
      <p:pic>
        <p:nvPicPr>
          <p:cNvPr id="169" name="Рисунок 5"/>
          <p:cNvPicPr>
            <a:picLocks noChangeAspect="1"/>
          </p:cNvPicPr>
          <p:nvPr/>
        </p:nvPicPr>
        <p:blipFill>
          <a:blip r:embed="rId44"/>
          <a:srcRect/>
          <a:stretch>
            <a:fillRect/>
          </a:stretch>
        </p:blipFill>
        <p:spPr bwMode="auto">
          <a:xfrm>
            <a:off x="24339550" y="17205500"/>
            <a:ext cx="4581525" cy="2881313"/>
          </a:xfrm>
          <a:prstGeom prst="rect">
            <a:avLst/>
          </a:prstGeom>
          <a:noFill/>
          <a:ln w="9525">
            <a:noFill/>
            <a:miter lim="800000"/>
            <a:headEnd/>
            <a:tailEnd/>
          </a:ln>
        </p:spPr>
      </p:pic>
      <p:sp>
        <p:nvSpPr>
          <p:cNvPr id="170" name="Скругленный прямоугольник 169"/>
          <p:cNvSpPr/>
          <p:nvPr/>
        </p:nvSpPr>
        <p:spPr>
          <a:xfrm>
            <a:off x="12431713" y="3494263"/>
            <a:ext cx="17632362" cy="17510125"/>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176431" fontAlgn="auto">
              <a:spcBef>
                <a:spcPts val="0"/>
              </a:spcBef>
              <a:spcAft>
                <a:spcPts val="0"/>
              </a:spcAft>
              <a:defRPr/>
            </a:pPr>
            <a:endParaRPr lang="uk-UA"/>
          </a:p>
        </p:txBody>
      </p:sp>
      <p:sp>
        <p:nvSpPr>
          <p:cNvPr id="171" name="TextBox 97"/>
          <p:cNvSpPr txBox="1">
            <a:spLocks noChangeArrowheads="1"/>
          </p:cNvSpPr>
          <p:nvPr/>
        </p:nvSpPr>
        <p:spPr bwMode="auto">
          <a:xfrm>
            <a:off x="20466050" y="3613325"/>
            <a:ext cx="1862138" cy="461963"/>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May, TX90p </a:t>
            </a:r>
            <a:endParaRPr lang="uk-UA" sz="2400" b="1">
              <a:latin typeface="Times New Roman" pitchFamily="18" charset="0"/>
              <a:cs typeface="Times New Roman" pitchFamily="18" charset="0"/>
            </a:endParaRPr>
          </a:p>
        </p:txBody>
      </p:sp>
      <p:sp>
        <p:nvSpPr>
          <p:cNvPr id="172" name="TextBox 98"/>
          <p:cNvSpPr txBox="1">
            <a:spLocks noChangeArrowheads="1"/>
          </p:cNvSpPr>
          <p:nvPr/>
        </p:nvSpPr>
        <p:spPr bwMode="auto">
          <a:xfrm>
            <a:off x="25698450" y="3610150"/>
            <a:ext cx="1862138" cy="461963"/>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May, TXA5 </a:t>
            </a:r>
            <a:endParaRPr lang="uk-UA" sz="2400" b="1">
              <a:latin typeface="Times New Roman" pitchFamily="18" charset="0"/>
              <a:cs typeface="Times New Roman" pitchFamily="18" charset="0"/>
            </a:endParaRPr>
          </a:p>
        </p:txBody>
      </p:sp>
      <p:sp>
        <p:nvSpPr>
          <p:cNvPr id="173" name="TextBox 99"/>
          <p:cNvSpPr txBox="1">
            <a:spLocks noChangeArrowheads="1"/>
          </p:cNvSpPr>
          <p:nvPr/>
        </p:nvSpPr>
        <p:spPr bwMode="auto">
          <a:xfrm>
            <a:off x="14892338" y="6915325"/>
            <a:ext cx="1863725" cy="461963"/>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June, TX95p </a:t>
            </a:r>
            <a:endParaRPr lang="uk-UA" sz="2400" b="1">
              <a:latin typeface="Times New Roman" pitchFamily="18" charset="0"/>
              <a:cs typeface="Times New Roman" pitchFamily="18" charset="0"/>
            </a:endParaRPr>
          </a:p>
        </p:txBody>
      </p:sp>
      <p:sp>
        <p:nvSpPr>
          <p:cNvPr id="174" name="TextBox 100"/>
          <p:cNvSpPr txBox="1">
            <a:spLocks noChangeArrowheads="1"/>
          </p:cNvSpPr>
          <p:nvPr/>
        </p:nvSpPr>
        <p:spPr bwMode="auto">
          <a:xfrm>
            <a:off x="20467638" y="6926438"/>
            <a:ext cx="1862137" cy="461962"/>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June, TX90p </a:t>
            </a:r>
            <a:endParaRPr lang="uk-UA" sz="2400" b="1">
              <a:latin typeface="Times New Roman" pitchFamily="18" charset="0"/>
              <a:cs typeface="Times New Roman" pitchFamily="18" charset="0"/>
            </a:endParaRPr>
          </a:p>
        </p:txBody>
      </p:sp>
      <p:sp>
        <p:nvSpPr>
          <p:cNvPr id="175" name="TextBox 101"/>
          <p:cNvSpPr txBox="1">
            <a:spLocks noChangeArrowheads="1"/>
          </p:cNvSpPr>
          <p:nvPr/>
        </p:nvSpPr>
        <p:spPr bwMode="auto">
          <a:xfrm>
            <a:off x="25620663" y="6918500"/>
            <a:ext cx="1863725" cy="460375"/>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June, TXA5 </a:t>
            </a:r>
            <a:endParaRPr lang="uk-UA" sz="2400" b="1">
              <a:latin typeface="Times New Roman" pitchFamily="18" charset="0"/>
              <a:cs typeface="Times New Roman" pitchFamily="18" charset="0"/>
            </a:endParaRPr>
          </a:p>
        </p:txBody>
      </p:sp>
      <p:sp>
        <p:nvSpPr>
          <p:cNvPr id="176" name="TextBox 102"/>
          <p:cNvSpPr txBox="1">
            <a:spLocks noChangeArrowheads="1"/>
          </p:cNvSpPr>
          <p:nvPr/>
        </p:nvSpPr>
        <p:spPr bwMode="auto">
          <a:xfrm>
            <a:off x="14874875" y="10263363"/>
            <a:ext cx="1863725" cy="461962"/>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July, TX95p </a:t>
            </a:r>
            <a:endParaRPr lang="uk-UA" sz="2400" b="1">
              <a:latin typeface="Times New Roman" pitchFamily="18" charset="0"/>
              <a:cs typeface="Times New Roman" pitchFamily="18" charset="0"/>
            </a:endParaRPr>
          </a:p>
        </p:txBody>
      </p:sp>
      <p:sp>
        <p:nvSpPr>
          <p:cNvPr id="177" name="TextBox 104"/>
          <p:cNvSpPr txBox="1">
            <a:spLocks noChangeArrowheads="1"/>
          </p:cNvSpPr>
          <p:nvPr/>
        </p:nvSpPr>
        <p:spPr bwMode="auto">
          <a:xfrm>
            <a:off x="20167600" y="10257013"/>
            <a:ext cx="1862138" cy="461962"/>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July, TX90p </a:t>
            </a:r>
            <a:endParaRPr lang="uk-UA" sz="2400" b="1">
              <a:latin typeface="Times New Roman" pitchFamily="18" charset="0"/>
              <a:cs typeface="Times New Roman" pitchFamily="18" charset="0"/>
            </a:endParaRPr>
          </a:p>
        </p:txBody>
      </p:sp>
      <p:sp>
        <p:nvSpPr>
          <p:cNvPr id="178" name="TextBox 105"/>
          <p:cNvSpPr txBox="1">
            <a:spLocks noChangeArrowheads="1"/>
          </p:cNvSpPr>
          <p:nvPr/>
        </p:nvSpPr>
        <p:spPr bwMode="auto">
          <a:xfrm>
            <a:off x="25622250" y="10263363"/>
            <a:ext cx="1862138" cy="461962"/>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July, TXA5 </a:t>
            </a:r>
            <a:endParaRPr lang="uk-UA" sz="2400" b="1">
              <a:latin typeface="Times New Roman" pitchFamily="18" charset="0"/>
              <a:cs typeface="Times New Roman" pitchFamily="18" charset="0"/>
            </a:endParaRPr>
          </a:p>
        </p:txBody>
      </p:sp>
      <p:sp>
        <p:nvSpPr>
          <p:cNvPr id="179" name="TextBox 106"/>
          <p:cNvSpPr txBox="1">
            <a:spLocks noChangeArrowheads="1"/>
          </p:cNvSpPr>
          <p:nvPr/>
        </p:nvSpPr>
        <p:spPr bwMode="auto">
          <a:xfrm>
            <a:off x="14674850" y="13543138"/>
            <a:ext cx="2232025" cy="461962"/>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August, TX95p </a:t>
            </a:r>
            <a:endParaRPr lang="uk-UA" sz="2400" b="1">
              <a:latin typeface="Times New Roman" pitchFamily="18" charset="0"/>
              <a:cs typeface="Times New Roman" pitchFamily="18" charset="0"/>
            </a:endParaRPr>
          </a:p>
        </p:txBody>
      </p:sp>
      <p:sp>
        <p:nvSpPr>
          <p:cNvPr id="180" name="TextBox 107"/>
          <p:cNvSpPr txBox="1">
            <a:spLocks noChangeArrowheads="1"/>
          </p:cNvSpPr>
          <p:nvPr/>
        </p:nvSpPr>
        <p:spPr bwMode="auto">
          <a:xfrm>
            <a:off x="20016788" y="13536788"/>
            <a:ext cx="2163762" cy="461962"/>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August, TX90p </a:t>
            </a:r>
            <a:endParaRPr lang="uk-UA" sz="2400" b="1">
              <a:latin typeface="Times New Roman" pitchFamily="18" charset="0"/>
              <a:cs typeface="Times New Roman" pitchFamily="18" charset="0"/>
            </a:endParaRPr>
          </a:p>
        </p:txBody>
      </p:sp>
      <p:sp>
        <p:nvSpPr>
          <p:cNvPr id="181" name="TextBox 108"/>
          <p:cNvSpPr txBox="1">
            <a:spLocks noChangeArrowheads="1"/>
          </p:cNvSpPr>
          <p:nvPr/>
        </p:nvSpPr>
        <p:spPr bwMode="auto">
          <a:xfrm>
            <a:off x="25571450" y="13506625"/>
            <a:ext cx="2132013" cy="461963"/>
          </a:xfrm>
          <a:prstGeom prst="rect">
            <a:avLst/>
          </a:prstGeom>
          <a:noFill/>
          <a:ln w="9525">
            <a:noFill/>
            <a:miter lim="800000"/>
            <a:headEnd/>
            <a:tailEnd/>
          </a:ln>
        </p:spPr>
        <p:txBody>
          <a:bodyPr>
            <a:spAutoFit/>
          </a:bodyPr>
          <a:lstStyle/>
          <a:p>
            <a:r>
              <a:rPr lang="en-US" sz="2400" b="1">
                <a:latin typeface="Times New Roman" pitchFamily="18" charset="0"/>
                <a:cs typeface="Times New Roman" pitchFamily="18" charset="0"/>
              </a:rPr>
              <a:t>August, TXA5 </a:t>
            </a:r>
            <a:endParaRPr lang="uk-UA" sz="2400" b="1">
              <a:latin typeface="Times New Roman" pitchFamily="18" charset="0"/>
              <a:cs typeface="Times New Roman" pitchFamily="18" charset="0"/>
            </a:endParaRPr>
          </a:p>
        </p:txBody>
      </p:sp>
      <p:sp>
        <p:nvSpPr>
          <p:cNvPr id="182" name="TextBox 109"/>
          <p:cNvSpPr txBox="1">
            <a:spLocks noChangeArrowheads="1"/>
          </p:cNvSpPr>
          <p:nvPr/>
        </p:nvSpPr>
        <p:spPr bwMode="auto">
          <a:xfrm>
            <a:off x="14490700" y="16743538"/>
            <a:ext cx="2632075" cy="461962"/>
          </a:xfrm>
          <a:prstGeom prst="rect">
            <a:avLst/>
          </a:prstGeom>
          <a:noFill/>
          <a:ln w="9525">
            <a:noFill/>
            <a:miter lim="800000"/>
            <a:headEnd/>
            <a:tailEnd/>
          </a:ln>
        </p:spPr>
        <p:txBody>
          <a:bodyPr>
            <a:spAutoFit/>
          </a:bodyPr>
          <a:lstStyle/>
          <a:p>
            <a:r>
              <a:rPr lang="en-US" sz="2400" b="1" dirty="0">
                <a:latin typeface="Times New Roman" pitchFamily="18" charset="0"/>
                <a:cs typeface="Times New Roman" pitchFamily="18" charset="0"/>
              </a:rPr>
              <a:t>September, TX95p </a:t>
            </a:r>
            <a:endParaRPr lang="uk-UA" sz="2400" b="1" dirty="0">
              <a:latin typeface="Times New Roman" pitchFamily="18" charset="0"/>
              <a:cs typeface="Times New Roman" pitchFamily="18" charset="0"/>
            </a:endParaRPr>
          </a:p>
        </p:txBody>
      </p:sp>
      <p:sp>
        <p:nvSpPr>
          <p:cNvPr id="183" name="TextBox 110"/>
          <p:cNvSpPr txBox="1">
            <a:spLocks noChangeArrowheads="1"/>
          </p:cNvSpPr>
          <p:nvPr/>
        </p:nvSpPr>
        <p:spPr bwMode="auto">
          <a:xfrm>
            <a:off x="19872325" y="16772113"/>
            <a:ext cx="2740025" cy="461962"/>
          </a:xfrm>
          <a:prstGeom prst="rect">
            <a:avLst/>
          </a:prstGeom>
          <a:noFill/>
          <a:ln w="9525">
            <a:noFill/>
            <a:miter lim="800000"/>
            <a:headEnd/>
            <a:tailEnd/>
          </a:ln>
        </p:spPr>
        <p:txBody>
          <a:bodyPr>
            <a:spAutoFit/>
          </a:bodyPr>
          <a:lstStyle/>
          <a:p>
            <a:r>
              <a:rPr lang="en-US" sz="2400" b="1" dirty="0">
                <a:latin typeface="Times New Roman" pitchFamily="18" charset="0"/>
                <a:cs typeface="Times New Roman" pitchFamily="18" charset="0"/>
              </a:rPr>
              <a:t>September, TX90p </a:t>
            </a:r>
            <a:endParaRPr lang="uk-UA" sz="2400" b="1" dirty="0">
              <a:latin typeface="Times New Roman" pitchFamily="18" charset="0"/>
              <a:cs typeface="Times New Roman" pitchFamily="18" charset="0"/>
            </a:endParaRPr>
          </a:p>
        </p:txBody>
      </p:sp>
      <p:sp>
        <p:nvSpPr>
          <p:cNvPr id="184" name="TextBox 111"/>
          <p:cNvSpPr txBox="1">
            <a:spLocks noChangeArrowheads="1"/>
          </p:cNvSpPr>
          <p:nvPr/>
        </p:nvSpPr>
        <p:spPr bwMode="auto">
          <a:xfrm>
            <a:off x="25403175" y="16802275"/>
            <a:ext cx="2566988" cy="460375"/>
          </a:xfrm>
          <a:prstGeom prst="rect">
            <a:avLst/>
          </a:prstGeom>
          <a:noFill/>
          <a:ln w="9525">
            <a:noFill/>
            <a:miter lim="800000"/>
            <a:headEnd/>
            <a:tailEnd/>
          </a:ln>
        </p:spPr>
        <p:txBody>
          <a:bodyPr>
            <a:spAutoFit/>
          </a:bodyPr>
          <a:lstStyle/>
          <a:p>
            <a:r>
              <a:rPr lang="en-US" sz="2400" b="1" dirty="0">
                <a:latin typeface="Times New Roman" pitchFamily="18" charset="0"/>
                <a:cs typeface="Times New Roman" pitchFamily="18" charset="0"/>
              </a:rPr>
              <a:t>September, TXA5 </a:t>
            </a:r>
            <a:endParaRPr lang="uk-UA" sz="2400" b="1" dirty="0">
              <a:latin typeface="Times New Roman" pitchFamily="18" charset="0"/>
              <a:cs typeface="Times New Roman" pitchFamily="18" charset="0"/>
            </a:endParaRPr>
          </a:p>
        </p:txBody>
      </p:sp>
      <p:graphicFrame>
        <p:nvGraphicFramePr>
          <p:cNvPr id="185" name="Схема 184"/>
          <p:cNvGraphicFramePr/>
          <p:nvPr>
            <p:extLst>
              <p:ext uri="{D42A27DB-BD31-4B8C-83A1-F6EECF244321}">
                <p14:modId xmlns:p14="http://schemas.microsoft.com/office/powerpoint/2010/main" val="2198240524"/>
              </p:ext>
            </p:extLst>
          </p:nvPr>
        </p:nvGraphicFramePr>
        <p:xfrm>
          <a:off x="14674849" y="20199008"/>
          <a:ext cx="13028613" cy="577175"/>
        </p:xfrm>
        <a:graphic>
          <a:graphicData uri="http://schemas.openxmlformats.org/drawingml/2006/diagram">
            <dgm:relIds xmlns:dgm="http://schemas.openxmlformats.org/drawingml/2006/diagram" xmlns:r="http://schemas.openxmlformats.org/officeDocument/2006/relationships" r:dm="rId45" r:lo="rId46" r:qs="rId47" r:cs="rId48"/>
          </a:graphicData>
        </a:graphic>
      </p:graphicFrame>
      <p:pic>
        <p:nvPicPr>
          <p:cNvPr id="186" name="Рисунок 185"/>
          <p:cNvPicPr>
            <a:picLocks noChangeAspect="1"/>
          </p:cNvPicPr>
          <p:nvPr/>
        </p:nvPicPr>
        <p:blipFill>
          <a:blip r:embed="rId50">
            <a:extLst>
              <a:ext uri="{28A0092B-C50C-407E-A947-70E740481C1C}">
                <a14:useLocalDpi xmlns:a14="http://schemas.microsoft.com/office/drawing/2010/main" val="0"/>
              </a:ext>
            </a:extLst>
          </a:blip>
          <a:stretch>
            <a:fillRect/>
          </a:stretch>
        </p:blipFill>
        <p:spPr>
          <a:xfrm>
            <a:off x="19051872" y="17193159"/>
            <a:ext cx="4561905" cy="2871429"/>
          </a:xfrm>
          <a:prstGeom prst="rect">
            <a:avLst/>
          </a:prstGeom>
        </p:spPr>
      </p:pic>
      <p:pic>
        <p:nvPicPr>
          <p:cNvPr id="187" name="Рисунок 186"/>
          <p:cNvPicPr>
            <a:picLocks noChangeAspect="1"/>
          </p:cNvPicPr>
          <p:nvPr/>
        </p:nvPicPr>
        <p:blipFill>
          <a:blip r:embed="rId51" cstate="print">
            <a:extLst>
              <a:ext uri="{28A0092B-C50C-407E-A947-70E740481C1C}">
                <a14:useLocalDpi xmlns:a14="http://schemas.microsoft.com/office/drawing/2010/main" val="0"/>
              </a:ext>
            </a:extLst>
          </a:blip>
          <a:stretch>
            <a:fillRect/>
          </a:stretch>
        </p:blipFill>
        <p:spPr>
          <a:xfrm>
            <a:off x="809974" y="8102775"/>
            <a:ext cx="4964113" cy="3548604"/>
          </a:xfrm>
          <a:prstGeom prst="rect">
            <a:avLst/>
          </a:prstGeom>
        </p:spPr>
      </p:pic>
      <p:pic>
        <p:nvPicPr>
          <p:cNvPr id="188" name="Рисунок 35"/>
          <p:cNvPicPr>
            <a:picLocks noChangeAspect="1"/>
          </p:cNvPicPr>
          <p:nvPr/>
        </p:nvPicPr>
        <p:blipFill rotWithShape="1">
          <a:blip r:embed="rId52"/>
          <a:srcRect b="8859"/>
          <a:stretch/>
        </p:blipFill>
        <p:spPr bwMode="auto">
          <a:xfrm>
            <a:off x="8210775" y="26068198"/>
            <a:ext cx="3744792" cy="2229854"/>
          </a:xfrm>
          <a:prstGeom prst="rect">
            <a:avLst/>
          </a:prstGeom>
          <a:noFill/>
          <a:ln w="9525">
            <a:noFill/>
            <a:miter lim="800000"/>
            <a:headEnd/>
            <a:tailEnd/>
          </a:ln>
        </p:spPr>
      </p:pic>
      <p:pic>
        <p:nvPicPr>
          <p:cNvPr id="189" name="Рисунок 34"/>
          <p:cNvPicPr>
            <a:picLocks noChangeAspect="1"/>
          </p:cNvPicPr>
          <p:nvPr/>
        </p:nvPicPr>
        <p:blipFill rotWithShape="1">
          <a:blip r:embed="rId53"/>
          <a:srcRect b="7315"/>
          <a:stretch/>
        </p:blipFill>
        <p:spPr bwMode="auto">
          <a:xfrm>
            <a:off x="8186964" y="23691934"/>
            <a:ext cx="3744792" cy="2267630"/>
          </a:xfrm>
          <a:prstGeom prst="rect">
            <a:avLst/>
          </a:prstGeom>
          <a:noFill/>
          <a:ln w="9525">
            <a:noFill/>
            <a:miter lim="800000"/>
            <a:headEnd/>
            <a:tailEnd/>
          </a:ln>
        </p:spPr>
      </p:pic>
      <p:pic>
        <p:nvPicPr>
          <p:cNvPr id="190" name="Рисунок 33"/>
          <p:cNvPicPr>
            <a:picLocks noChangeAspect="1"/>
          </p:cNvPicPr>
          <p:nvPr/>
        </p:nvPicPr>
        <p:blipFill rotWithShape="1">
          <a:blip r:embed="rId54"/>
          <a:srcRect b="8859"/>
          <a:stretch/>
        </p:blipFill>
        <p:spPr bwMode="auto">
          <a:xfrm>
            <a:off x="8213950" y="21387678"/>
            <a:ext cx="3744792" cy="2229854"/>
          </a:xfrm>
          <a:prstGeom prst="rect">
            <a:avLst/>
          </a:prstGeom>
          <a:noFill/>
          <a:ln w="9525">
            <a:noFill/>
            <a:miter lim="800000"/>
            <a:headEnd/>
            <a:tailEnd/>
          </a:ln>
        </p:spPr>
      </p:pic>
      <p:pic>
        <p:nvPicPr>
          <p:cNvPr id="191" name="Рисунок 31"/>
          <p:cNvPicPr>
            <a:picLocks noChangeAspect="1"/>
          </p:cNvPicPr>
          <p:nvPr/>
        </p:nvPicPr>
        <p:blipFill rotWithShape="1">
          <a:blip r:embed="rId55"/>
          <a:srcRect b="7802"/>
          <a:stretch/>
        </p:blipFill>
        <p:spPr bwMode="auto">
          <a:xfrm>
            <a:off x="593950" y="21363865"/>
            <a:ext cx="3744792" cy="2255714"/>
          </a:xfrm>
          <a:prstGeom prst="rect">
            <a:avLst/>
          </a:prstGeom>
          <a:noFill/>
          <a:ln w="9525">
            <a:noFill/>
            <a:miter lim="800000"/>
            <a:headEnd/>
            <a:tailEnd/>
          </a:ln>
        </p:spPr>
      </p:pic>
      <p:pic>
        <p:nvPicPr>
          <p:cNvPr id="192" name="Рисунок 29"/>
          <p:cNvPicPr>
            <a:picLocks noChangeAspect="1"/>
          </p:cNvPicPr>
          <p:nvPr/>
        </p:nvPicPr>
        <p:blipFill rotWithShape="1">
          <a:blip r:embed="rId56"/>
          <a:srcRect b="8859"/>
          <a:stretch/>
        </p:blipFill>
        <p:spPr bwMode="auto">
          <a:xfrm>
            <a:off x="4397600" y="21347990"/>
            <a:ext cx="3744792" cy="2229854"/>
          </a:xfrm>
          <a:prstGeom prst="rect">
            <a:avLst/>
          </a:prstGeom>
          <a:noFill/>
          <a:ln w="9525">
            <a:noFill/>
            <a:miter lim="800000"/>
            <a:headEnd/>
            <a:tailEnd/>
          </a:ln>
        </p:spPr>
      </p:pic>
      <p:pic>
        <p:nvPicPr>
          <p:cNvPr id="193" name="Рисунок 28"/>
          <p:cNvPicPr>
            <a:picLocks noChangeAspect="1"/>
          </p:cNvPicPr>
          <p:nvPr/>
        </p:nvPicPr>
        <p:blipFill rotWithShape="1">
          <a:blip r:embed="rId57"/>
          <a:srcRect b="7315"/>
          <a:stretch/>
        </p:blipFill>
        <p:spPr bwMode="auto">
          <a:xfrm>
            <a:off x="4397600" y="26057085"/>
            <a:ext cx="3744792" cy="2267630"/>
          </a:xfrm>
          <a:prstGeom prst="rect">
            <a:avLst/>
          </a:prstGeom>
          <a:noFill/>
          <a:ln w="9525">
            <a:noFill/>
            <a:miter lim="800000"/>
            <a:headEnd/>
            <a:tailEnd/>
          </a:ln>
        </p:spPr>
      </p:pic>
      <p:pic>
        <p:nvPicPr>
          <p:cNvPr id="194" name="Рисунок 25"/>
          <p:cNvPicPr>
            <a:picLocks noChangeAspect="1"/>
          </p:cNvPicPr>
          <p:nvPr/>
        </p:nvPicPr>
        <p:blipFill rotWithShape="1">
          <a:blip r:embed="rId58"/>
          <a:srcRect b="7315"/>
          <a:stretch/>
        </p:blipFill>
        <p:spPr bwMode="auto">
          <a:xfrm>
            <a:off x="4415063" y="23666534"/>
            <a:ext cx="3744792" cy="2267630"/>
          </a:xfrm>
          <a:prstGeom prst="rect">
            <a:avLst/>
          </a:prstGeom>
          <a:noFill/>
          <a:ln w="9525">
            <a:noFill/>
            <a:miter lim="800000"/>
            <a:headEnd/>
            <a:tailEnd/>
          </a:ln>
        </p:spPr>
      </p:pic>
      <p:pic>
        <p:nvPicPr>
          <p:cNvPr id="195" name="Рисунок 13"/>
          <p:cNvPicPr>
            <a:picLocks noChangeAspect="1"/>
          </p:cNvPicPr>
          <p:nvPr/>
        </p:nvPicPr>
        <p:blipFill rotWithShape="1">
          <a:blip r:embed="rId59"/>
          <a:srcRect b="5770"/>
          <a:stretch/>
        </p:blipFill>
        <p:spPr bwMode="auto">
          <a:xfrm>
            <a:off x="593950" y="26026923"/>
            <a:ext cx="3744792" cy="2305430"/>
          </a:xfrm>
          <a:prstGeom prst="rect">
            <a:avLst/>
          </a:prstGeom>
          <a:noFill/>
          <a:ln w="9525">
            <a:noFill/>
            <a:miter lim="800000"/>
            <a:headEnd/>
            <a:tailEnd/>
          </a:ln>
        </p:spPr>
      </p:pic>
      <p:pic>
        <p:nvPicPr>
          <p:cNvPr id="196" name="Рисунок 7"/>
          <p:cNvPicPr>
            <a:picLocks noChangeAspect="1"/>
          </p:cNvPicPr>
          <p:nvPr/>
        </p:nvPicPr>
        <p:blipFill rotWithShape="1">
          <a:blip r:embed="rId60"/>
          <a:srcRect t="-1" b="8796"/>
          <a:stretch/>
        </p:blipFill>
        <p:spPr bwMode="auto">
          <a:xfrm>
            <a:off x="593950" y="23636371"/>
            <a:ext cx="3744792" cy="2231420"/>
          </a:xfrm>
          <a:prstGeom prst="rect">
            <a:avLst/>
          </a:prstGeom>
          <a:noFill/>
          <a:ln w="9525">
            <a:noFill/>
            <a:miter lim="800000"/>
            <a:headEnd/>
            <a:tailEnd/>
          </a:ln>
        </p:spPr>
      </p:pic>
      <p:sp>
        <p:nvSpPr>
          <p:cNvPr id="197" name="TextBox 173"/>
          <p:cNvSpPr txBox="1">
            <a:spLocks noChangeArrowheads="1"/>
          </p:cNvSpPr>
          <p:nvPr/>
        </p:nvSpPr>
        <p:spPr bwMode="auto">
          <a:xfrm>
            <a:off x="2936170" y="21387678"/>
            <a:ext cx="1223962" cy="369887"/>
          </a:xfrm>
          <a:prstGeom prst="rect">
            <a:avLst/>
          </a:prstGeom>
          <a:noFill/>
          <a:ln w="9525">
            <a:noFill/>
            <a:miter lim="800000"/>
            <a:headEnd/>
            <a:tailEnd/>
          </a:ln>
        </p:spPr>
        <p:txBody>
          <a:bodyPr wrap="none">
            <a:spAutoFit/>
          </a:bodyPr>
          <a:lstStyle/>
          <a:p>
            <a:r>
              <a:rPr lang="en-US" sz="1800" b="1" dirty="0">
                <a:latin typeface="Times New Roman" pitchFamily="18" charset="0"/>
                <a:cs typeface="Times New Roman" pitchFamily="18" charset="0"/>
              </a:rPr>
              <a:t>Chernivtsi</a:t>
            </a:r>
            <a:endParaRPr lang="uk-UA" sz="1800" b="1" dirty="0">
              <a:latin typeface="Times New Roman" pitchFamily="18" charset="0"/>
              <a:cs typeface="Times New Roman" pitchFamily="18" charset="0"/>
            </a:endParaRPr>
          </a:p>
        </p:txBody>
      </p:sp>
      <p:sp>
        <p:nvSpPr>
          <p:cNvPr id="198" name="TextBox 174"/>
          <p:cNvSpPr txBox="1">
            <a:spLocks noChangeArrowheads="1"/>
          </p:cNvSpPr>
          <p:nvPr/>
        </p:nvSpPr>
        <p:spPr bwMode="auto">
          <a:xfrm>
            <a:off x="6978877" y="21360958"/>
            <a:ext cx="1017587" cy="369887"/>
          </a:xfrm>
          <a:prstGeom prst="rect">
            <a:avLst/>
          </a:prstGeom>
          <a:noFill/>
          <a:ln w="9525">
            <a:noFill/>
            <a:miter lim="800000"/>
            <a:headEnd/>
            <a:tailEnd/>
          </a:ln>
        </p:spPr>
        <p:txBody>
          <a:bodyPr wrap="none">
            <a:spAutoFit/>
          </a:bodyPr>
          <a:lstStyle/>
          <a:p>
            <a:r>
              <a:rPr lang="en-US" sz="1800" b="1" dirty="0" err="1">
                <a:latin typeface="Times New Roman" pitchFamily="18" charset="0"/>
                <a:cs typeface="Times New Roman" pitchFamily="18" charset="0"/>
              </a:rPr>
              <a:t>Kharkiv</a:t>
            </a:r>
            <a:endParaRPr lang="uk-UA" sz="1800" b="1" dirty="0">
              <a:latin typeface="Times New Roman" pitchFamily="18" charset="0"/>
              <a:cs typeface="Times New Roman" pitchFamily="18" charset="0"/>
            </a:endParaRPr>
          </a:p>
        </p:txBody>
      </p:sp>
      <p:sp>
        <p:nvSpPr>
          <p:cNvPr id="199" name="TextBox 175"/>
          <p:cNvSpPr txBox="1">
            <a:spLocks noChangeArrowheads="1"/>
          </p:cNvSpPr>
          <p:nvPr/>
        </p:nvSpPr>
        <p:spPr bwMode="auto">
          <a:xfrm>
            <a:off x="11150600" y="21682250"/>
            <a:ext cx="658813" cy="368300"/>
          </a:xfrm>
          <a:prstGeom prst="rect">
            <a:avLst/>
          </a:prstGeom>
          <a:noFill/>
          <a:ln w="9525">
            <a:noFill/>
            <a:miter lim="800000"/>
            <a:headEnd/>
            <a:tailEnd/>
          </a:ln>
        </p:spPr>
        <p:txBody>
          <a:bodyPr wrap="none">
            <a:spAutoFit/>
          </a:bodyPr>
          <a:lstStyle/>
          <a:p>
            <a:r>
              <a:rPr lang="en-US" sz="1800" b="1" dirty="0">
                <a:latin typeface="Times New Roman" pitchFamily="18" charset="0"/>
                <a:cs typeface="Times New Roman" pitchFamily="18" charset="0"/>
              </a:rPr>
              <a:t>Kyiv</a:t>
            </a:r>
            <a:endParaRPr lang="uk-UA" sz="1800" b="1" dirty="0">
              <a:latin typeface="Times New Roman" pitchFamily="18" charset="0"/>
              <a:cs typeface="Times New Roman" pitchFamily="18" charset="0"/>
            </a:endParaRPr>
          </a:p>
        </p:txBody>
      </p:sp>
      <p:sp>
        <p:nvSpPr>
          <p:cNvPr id="200" name="TextBox 176"/>
          <p:cNvSpPr txBox="1">
            <a:spLocks noChangeArrowheads="1"/>
          </p:cNvSpPr>
          <p:nvPr/>
        </p:nvSpPr>
        <p:spPr bwMode="auto">
          <a:xfrm>
            <a:off x="3552981" y="25223084"/>
            <a:ext cx="633413" cy="369888"/>
          </a:xfrm>
          <a:prstGeom prst="rect">
            <a:avLst/>
          </a:prstGeom>
          <a:noFill/>
          <a:ln w="9525">
            <a:noFill/>
            <a:miter lim="800000"/>
            <a:headEnd/>
            <a:tailEnd/>
          </a:ln>
        </p:spPr>
        <p:txBody>
          <a:bodyPr wrap="none">
            <a:spAutoFit/>
          </a:bodyPr>
          <a:lstStyle/>
          <a:p>
            <a:r>
              <a:rPr lang="en-US" sz="1800" b="1" dirty="0">
                <a:latin typeface="Times New Roman" pitchFamily="18" charset="0"/>
                <a:cs typeface="Times New Roman" pitchFamily="18" charset="0"/>
              </a:rPr>
              <a:t>Lviv</a:t>
            </a:r>
            <a:endParaRPr lang="uk-UA" sz="1800" b="1" dirty="0">
              <a:latin typeface="Times New Roman" pitchFamily="18" charset="0"/>
              <a:cs typeface="Times New Roman" pitchFamily="18" charset="0"/>
            </a:endParaRPr>
          </a:p>
        </p:txBody>
      </p:sp>
      <p:sp>
        <p:nvSpPr>
          <p:cNvPr id="201" name="TextBox 177"/>
          <p:cNvSpPr txBox="1">
            <a:spLocks noChangeArrowheads="1"/>
          </p:cNvSpPr>
          <p:nvPr/>
        </p:nvSpPr>
        <p:spPr bwMode="auto">
          <a:xfrm>
            <a:off x="7280502" y="25272268"/>
            <a:ext cx="800100" cy="369888"/>
          </a:xfrm>
          <a:prstGeom prst="rect">
            <a:avLst/>
          </a:prstGeom>
          <a:noFill/>
          <a:ln w="9525">
            <a:noFill/>
            <a:miter lim="800000"/>
            <a:headEnd/>
            <a:tailEnd/>
          </a:ln>
        </p:spPr>
        <p:txBody>
          <a:bodyPr wrap="none">
            <a:spAutoFit/>
          </a:bodyPr>
          <a:lstStyle/>
          <a:p>
            <a:r>
              <a:rPr lang="en-US" sz="1800" b="1" dirty="0">
                <a:latin typeface="Times New Roman" pitchFamily="18" charset="0"/>
                <a:cs typeface="Times New Roman" pitchFamily="18" charset="0"/>
              </a:rPr>
              <a:t>Odesa</a:t>
            </a:r>
            <a:endParaRPr lang="uk-UA" sz="1800" b="1" dirty="0">
              <a:latin typeface="Times New Roman" pitchFamily="18" charset="0"/>
              <a:cs typeface="Times New Roman" pitchFamily="18" charset="0"/>
            </a:endParaRPr>
          </a:p>
        </p:txBody>
      </p:sp>
      <p:sp>
        <p:nvSpPr>
          <p:cNvPr id="202" name="TextBox 178"/>
          <p:cNvSpPr txBox="1">
            <a:spLocks noChangeArrowheads="1"/>
          </p:cNvSpPr>
          <p:nvPr/>
        </p:nvSpPr>
        <p:spPr bwMode="auto">
          <a:xfrm>
            <a:off x="10880726" y="25272268"/>
            <a:ext cx="928687" cy="369888"/>
          </a:xfrm>
          <a:prstGeom prst="rect">
            <a:avLst/>
          </a:prstGeom>
          <a:noFill/>
          <a:ln w="9525">
            <a:noFill/>
            <a:miter lim="800000"/>
            <a:headEnd/>
            <a:tailEnd/>
          </a:ln>
        </p:spPr>
        <p:txBody>
          <a:bodyPr wrap="none">
            <a:spAutoFit/>
          </a:bodyPr>
          <a:lstStyle/>
          <a:p>
            <a:r>
              <a:rPr lang="en-US" sz="1800" b="1" dirty="0">
                <a:latin typeface="Times New Roman" pitchFamily="18" charset="0"/>
                <a:cs typeface="Times New Roman" pitchFamily="18" charset="0"/>
              </a:rPr>
              <a:t>Poltava</a:t>
            </a:r>
            <a:endParaRPr lang="uk-UA" sz="1800" b="1" dirty="0">
              <a:latin typeface="Times New Roman" pitchFamily="18" charset="0"/>
              <a:cs typeface="Times New Roman" pitchFamily="18" charset="0"/>
            </a:endParaRPr>
          </a:p>
        </p:txBody>
      </p:sp>
      <p:sp>
        <p:nvSpPr>
          <p:cNvPr id="203" name="TextBox 179"/>
          <p:cNvSpPr txBox="1">
            <a:spLocks noChangeArrowheads="1"/>
          </p:cNvSpPr>
          <p:nvPr/>
        </p:nvSpPr>
        <p:spPr bwMode="auto">
          <a:xfrm>
            <a:off x="2936641" y="27657629"/>
            <a:ext cx="1270000" cy="369888"/>
          </a:xfrm>
          <a:prstGeom prst="rect">
            <a:avLst/>
          </a:prstGeom>
          <a:noFill/>
          <a:ln w="9525">
            <a:noFill/>
            <a:miter lim="800000"/>
            <a:headEnd/>
            <a:tailEnd/>
          </a:ln>
        </p:spPr>
        <p:txBody>
          <a:bodyPr wrap="none">
            <a:spAutoFit/>
          </a:bodyPr>
          <a:lstStyle/>
          <a:p>
            <a:r>
              <a:rPr lang="en-US" sz="1800" b="1" dirty="0">
                <a:latin typeface="Times New Roman" pitchFamily="18" charset="0"/>
                <a:cs typeface="Times New Roman" pitchFamily="18" charset="0"/>
              </a:rPr>
              <a:t>Simferopol</a:t>
            </a:r>
            <a:endParaRPr lang="uk-UA" sz="1800" b="1" dirty="0">
              <a:latin typeface="Times New Roman" pitchFamily="18" charset="0"/>
              <a:cs typeface="Times New Roman" pitchFamily="18" charset="0"/>
            </a:endParaRPr>
          </a:p>
        </p:txBody>
      </p:sp>
      <p:sp>
        <p:nvSpPr>
          <p:cNvPr id="204" name="TextBox 180"/>
          <p:cNvSpPr txBox="1">
            <a:spLocks noChangeArrowheads="1"/>
          </p:cNvSpPr>
          <p:nvPr/>
        </p:nvSpPr>
        <p:spPr bwMode="auto">
          <a:xfrm>
            <a:off x="7275738" y="27657629"/>
            <a:ext cx="787400" cy="369888"/>
          </a:xfrm>
          <a:prstGeom prst="rect">
            <a:avLst/>
          </a:prstGeom>
          <a:noFill/>
          <a:ln w="9525">
            <a:noFill/>
            <a:miter lim="800000"/>
            <a:headEnd/>
            <a:tailEnd/>
          </a:ln>
        </p:spPr>
        <p:txBody>
          <a:bodyPr wrap="none">
            <a:spAutoFit/>
          </a:bodyPr>
          <a:lstStyle/>
          <a:p>
            <a:r>
              <a:rPr lang="en-US" sz="1800" b="1" dirty="0" err="1">
                <a:latin typeface="Times New Roman" pitchFamily="18" charset="0"/>
                <a:cs typeface="Times New Roman" pitchFamily="18" charset="0"/>
              </a:rPr>
              <a:t>Uman</a:t>
            </a:r>
            <a:endParaRPr lang="uk-UA" sz="1800" b="1" dirty="0">
              <a:latin typeface="Times New Roman" pitchFamily="18" charset="0"/>
              <a:cs typeface="Times New Roman" pitchFamily="18" charset="0"/>
            </a:endParaRPr>
          </a:p>
        </p:txBody>
      </p:sp>
      <p:sp>
        <p:nvSpPr>
          <p:cNvPr id="205" name="TextBox 181"/>
          <p:cNvSpPr txBox="1">
            <a:spLocks noChangeArrowheads="1"/>
          </p:cNvSpPr>
          <p:nvPr/>
        </p:nvSpPr>
        <p:spPr bwMode="auto">
          <a:xfrm>
            <a:off x="10685373" y="27657629"/>
            <a:ext cx="1168400" cy="369888"/>
          </a:xfrm>
          <a:prstGeom prst="rect">
            <a:avLst/>
          </a:prstGeom>
          <a:noFill/>
          <a:ln w="9525">
            <a:noFill/>
            <a:miter lim="800000"/>
            <a:headEnd/>
            <a:tailEnd/>
          </a:ln>
        </p:spPr>
        <p:txBody>
          <a:bodyPr wrap="none">
            <a:spAutoFit/>
          </a:bodyPr>
          <a:lstStyle/>
          <a:p>
            <a:r>
              <a:rPr lang="en-US" sz="1800" b="1" dirty="0">
                <a:latin typeface="Times New Roman" pitchFamily="18" charset="0"/>
                <a:cs typeface="Times New Roman" pitchFamily="18" charset="0"/>
              </a:rPr>
              <a:t>Uzhhorod</a:t>
            </a:r>
            <a:endParaRPr lang="uk-UA" sz="1800" b="1" dirty="0">
              <a:latin typeface="Times New Roman" pitchFamily="18" charset="0"/>
              <a:cs typeface="Times New Roman" pitchFamily="18" charset="0"/>
            </a:endParaRPr>
          </a:p>
        </p:txBody>
      </p:sp>
      <p:pic>
        <p:nvPicPr>
          <p:cNvPr id="206" name="Рисунок 205"/>
          <p:cNvPicPr>
            <a:picLocks noChangeAspect="1"/>
          </p:cNvPicPr>
          <p:nvPr/>
        </p:nvPicPr>
        <p:blipFill rotWithShape="1">
          <a:blip r:embed="rId61"/>
          <a:srcRect l="5775" t="-8258" r="-5775" b="8258"/>
          <a:stretch/>
        </p:blipFill>
        <p:spPr>
          <a:xfrm>
            <a:off x="12583277" y="23455556"/>
            <a:ext cx="3740952" cy="2442757"/>
          </a:xfrm>
          <a:prstGeom prst="rect">
            <a:avLst/>
          </a:prstGeom>
        </p:spPr>
      </p:pic>
      <p:pic>
        <p:nvPicPr>
          <p:cNvPr id="207" name="Рисунок 46"/>
          <p:cNvPicPr>
            <a:picLocks noChangeAspect="1"/>
          </p:cNvPicPr>
          <p:nvPr/>
        </p:nvPicPr>
        <p:blipFill rotWithShape="1">
          <a:blip r:embed="rId62"/>
          <a:srcRect l="6365" t="-9176" r="-705" b="9176"/>
          <a:stretch/>
        </p:blipFill>
        <p:spPr bwMode="auto">
          <a:xfrm>
            <a:off x="19675278" y="23455556"/>
            <a:ext cx="3529184" cy="2442757"/>
          </a:xfrm>
          <a:prstGeom prst="rect">
            <a:avLst/>
          </a:prstGeom>
          <a:noFill/>
          <a:ln w="9525">
            <a:noFill/>
            <a:miter lim="800000"/>
            <a:headEnd/>
            <a:tailEnd/>
          </a:ln>
        </p:spPr>
      </p:pic>
      <p:pic>
        <p:nvPicPr>
          <p:cNvPr id="208" name="Рисунок 45"/>
          <p:cNvPicPr>
            <a:picLocks noChangeAspect="1"/>
          </p:cNvPicPr>
          <p:nvPr/>
        </p:nvPicPr>
        <p:blipFill rotWithShape="1">
          <a:blip r:embed="rId63"/>
          <a:srcRect l="6527" t="-7634" r="-6527" b="7634"/>
          <a:stretch/>
        </p:blipFill>
        <p:spPr bwMode="auto">
          <a:xfrm>
            <a:off x="16147278" y="23491556"/>
            <a:ext cx="3740952" cy="2442757"/>
          </a:xfrm>
          <a:prstGeom prst="rect">
            <a:avLst/>
          </a:prstGeom>
          <a:noFill/>
          <a:ln w="9525">
            <a:noFill/>
            <a:miter lim="800000"/>
            <a:headEnd/>
            <a:tailEnd/>
          </a:ln>
        </p:spPr>
      </p:pic>
      <p:pic>
        <p:nvPicPr>
          <p:cNvPr id="209" name="Рисунок 44"/>
          <p:cNvPicPr>
            <a:picLocks noChangeAspect="1"/>
          </p:cNvPicPr>
          <p:nvPr/>
        </p:nvPicPr>
        <p:blipFill rotWithShape="1">
          <a:blip r:embed="rId64"/>
          <a:srcRect l="5470" t="-5200" r="-3492" b="5200"/>
          <a:stretch/>
        </p:blipFill>
        <p:spPr bwMode="auto">
          <a:xfrm>
            <a:off x="12547278" y="21259556"/>
            <a:ext cx="3666956" cy="2442757"/>
          </a:xfrm>
          <a:prstGeom prst="rect">
            <a:avLst/>
          </a:prstGeom>
          <a:noFill/>
          <a:ln w="9525">
            <a:noFill/>
            <a:miter lim="800000"/>
            <a:headEnd/>
            <a:tailEnd/>
          </a:ln>
        </p:spPr>
      </p:pic>
      <p:pic>
        <p:nvPicPr>
          <p:cNvPr id="210" name="Рисунок 42"/>
          <p:cNvPicPr>
            <a:picLocks noChangeAspect="1"/>
          </p:cNvPicPr>
          <p:nvPr/>
        </p:nvPicPr>
        <p:blipFill rotWithShape="1">
          <a:blip r:embed="rId65"/>
          <a:srcRect l="6407" t="-8294" r="-6407" b="8294"/>
          <a:stretch/>
        </p:blipFill>
        <p:spPr bwMode="auto">
          <a:xfrm>
            <a:off x="16111278" y="21187556"/>
            <a:ext cx="3740952" cy="2442757"/>
          </a:xfrm>
          <a:prstGeom prst="rect">
            <a:avLst/>
          </a:prstGeom>
          <a:noFill/>
          <a:ln w="9525">
            <a:noFill/>
            <a:miter lim="800000"/>
            <a:headEnd/>
            <a:tailEnd/>
          </a:ln>
        </p:spPr>
      </p:pic>
      <p:pic>
        <p:nvPicPr>
          <p:cNvPr id="211" name="Рисунок 41"/>
          <p:cNvPicPr>
            <a:picLocks noChangeAspect="1"/>
          </p:cNvPicPr>
          <p:nvPr/>
        </p:nvPicPr>
        <p:blipFill rotWithShape="1">
          <a:blip r:embed="rId66"/>
          <a:srcRect l="5694" t="-7233" r="-5694" b="7233"/>
          <a:stretch/>
        </p:blipFill>
        <p:spPr bwMode="auto">
          <a:xfrm>
            <a:off x="16111278" y="25759556"/>
            <a:ext cx="3740952" cy="2442757"/>
          </a:xfrm>
          <a:prstGeom prst="rect">
            <a:avLst/>
          </a:prstGeom>
          <a:noFill/>
          <a:ln w="9525">
            <a:noFill/>
            <a:miter lim="800000"/>
            <a:headEnd/>
            <a:tailEnd/>
          </a:ln>
        </p:spPr>
      </p:pic>
      <p:pic>
        <p:nvPicPr>
          <p:cNvPr id="212" name="Рисунок 40"/>
          <p:cNvPicPr>
            <a:picLocks noChangeAspect="1"/>
          </p:cNvPicPr>
          <p:nvPr/>
        </p:nvPicPr>
        <p:blipFill rotWithShape="1">
          <a:blip r:embed="rId67"/>
          <a:srcRect l="6659" t="-7621" r="-6659" b="7621"/>
          <a:stretch/>
        </p:blipFill>
        <p:spPr bwMode="auto">
          <a:xfrm>
            <a:off x="12583278" y="25723556"/>
            <a:ext cx="3740952" cy="2442757"/>
          </a:xfrm>
          <a:prstGeom prst="rect">
            <a:avLst/>
          </a:prstGeom>
          <a:noFill/>
          <a:ln w="9525">
            <a:noFill/>
            <a:miter lim="800000"/>
            <a:headEnd/>
            <a:tailEnd/>
          </a:ln>
        </p:spPr>
      </p:pic>
      <p:pic>
        <p:nvPicPr>
          <p:cNvPr id="213" name="Рисунок 38"/>
          <p:cNvPicPr>
            <a:picLocks noChangeAspect="1"/>
          </p:cNvPicPr>
          <p:nvPr/>
        </p:nvPicPr>
        <p:blipFill rotWithShape="1">
          <a:blip r:embed="rId68"/>
          <a:srcRect l="5354" t="-6500" r="1269" b="6500"/>
          <a:stretch/>
        </p:blipFill>
        <p:spPr bwMode="auto">
          <a:xfrm>
            <a:off x="19639278" y="25795556"/>
            <a:ext cx="3493176" cy="2442757"/>
          </a:xfrm>
          <a:prstGeom prst="rect">
            <a:avLst/>
          </a:prstGeom>
          <a:noFill/>
          <a:ln w="9525">
            <a:noFill/>
            <a:miter lim="800000"/>
            <a:headEnd/>
            <a:tailEnd/>
          </a:ln>
        </p:spPr>
      </p:pic>
      <p:pic>
        <p:nvPicPr>
          <p:cNvPr id="214" name="Рисунок 36"/>
          <p:cNvPicPr>
            <a:picLocks noChangeAspect="1"/>
          </p:cNvPicPr>
          <p:nvPr/>
        </p:nvPicPr>
        <p:blipFill rotWithShape="1">
          <a:blip r:embed="rId69"/>
          <a:srcRect l="6573" t="-7077" r="50" b="7077"/>
          <a:stretch/>
        </p:blipFill>
        <p:spPr bwMode="auto">
          <a:xfrm>
            <a:off x="19711278" y="21187556"/>
            <a:ext cx="3493184" cy="2442757"/>
          </a:xfrm>
          <a:prstGeom prst="rect">
            <a:avLst/>
          </a:prstGeom>
          <a:noFill/>
          <a:ln w="9525">
            <a:noFill/>
            <a:miter lim="800000"/>
            <a:headEnd/>
            <a:tailEnd/>
          </a:ln>
        </p:spPr>
      </p:pic>
      <p:sp>
        <p:nvSpPr>
          <p:cNvPr id="215" name="TextBox 115"/>
          <p:cNvSpPr txBox="1">
            <a:spLocks noChangeArrowheads="1"/>
          </p:cNvSpPr>
          <p:nvPr/>
        </p:nvSpPr>
        <p:spPr bwMode="auto">
          <a:xfrm>
            <a:off x="13921777" y="21552770"/>
            <a:ext cx="1223962" cy="369887"/>
          </a:xfrm>
          <a:prstGeom prst="rect">
            <a:avLst/>
          </a:prstGeom>
          <a:noFill/>
          <a:ln w="9525">
            <a:noFill/>
            <a:miter lim="800000"/>
            <a:headEnd/>
            <a:tailEnd/>
          </a:ln>
        </p:spPr>
        <p:txBody>
          <a:bodyPr wrap="none">
            <a:spAutoFit/>
          </a:bodyPr>
          <a:lstStyle/>
          <a:p>
            <a:r>
              <a:rPr lang="en-US" sz="1800" b="1" dirty="0">
                <a:latin typeface="Times New Roman" pitchFamily="18" charset="0"/>
                <a:cs typeface="Times New Roman" pitchFamily="18" charset="0"/>
              </a:rPr>
              <a:t>Chernivtsi</a:t>
            </a:r>
            <a:endParaRPr lang="uk-UA" sz="1800" b="1" dirty="0">
              <a:latin typeface="Times New Roman" pitchFamily="18" charset="0"/>
              <a:cs typeface="Times New Roman" pitchFamily="18" charset="0"/>
            </a:endParaRPr>
          </a:p>
        </p:txBody>
      </p:sp>
      <p:sp>
        <p:nvSpPr>
          <p:cNvPr id="216" name="TextBox 127"/>
          <p:cNvSpPr txBox="1">
            <a:spLocks noChangeArrowheads="1"/>
          </p:cNvSpPr>
          <p:nvPr/>
        </p:nvSpPr>
        <p:spPr bwMode="auto">
          <a:xfrm>
            <a:off x="17947521" y="21556095"/>
            <a:ext cx="1017588" cy="369887"/>
          </a:xfrm>
          <a:prstGeom prst="rect">
            <a:avLst/>
          </a:prstGeom>
          <a:noFill/>
          <a:ln w="9525">
            <a:noFill/>
            <a:miter lim="800000"/>
            <a:headEnd/>
            <a:tailEnd/>
          </a:ln>
        </p:spPr>
        <p:txBody>
          <a:bodyPr wrap="none">
            <a:spAutoFit/>
          </a:bodyPr>
          <a:lstStyle/>
          <a:p>
            <a:r>
              <a:rPr lang="en-US" sz="1800" b="1" dirty="0" err="1">
                <a:latin typeface="Times New Roman" pitchFamily="18" charset="0"/>
                <a:cs typeface="Times New Roman" pitchFamily="18" charset="0"/>
              </a:rPr>
              <a:t>Kharkiv</a:t>
            </a:r>
            <a:endParaRPr lang="uk-UA" sz="1800" b="1" dirty="0">
              <a:latin typeface="Times New Roman" pitchFamily="18" charset="0"/>
              <a:cs typeface="Times New Roman" pitchFamily="18" charset="0"/>
            </a:endParaRPr>
          </a:p>
        </p:txBody>
      </p:sp>
      <p:sp>
        <p:nvSpPr>
          <p:cNvPr id="217" name="TextBox 128"/>
          <p:cNvSpPr txBox="1">
            <a:spLocks noChangeArrowheads="1"/>
          </p:cNvSpPr>
          <p:nvPr/>
        </p:nvSpPr>
        <p:spPr bwMode="auto">
          <a:xfrm>
            <a:off x="20078878" y="21556200"/>
            <a:ext cx="658813" cy="369887"/>
          </a:xfrm>
          <a:prstGeom prst="rect">
            <a:avLst/>
          </a:prstGeom>
          <a:noFill/>
          <a:ln w="9525">
            <a:noFill/>
            <a:miter lim="800000"/>
            <a:headEnd/>
            <a:tailEnd/>
          </a:ln>
        </p:spPr>
        <p:txBody>
          <a:bodyPr wrap="none">
            <a:spAutoFit/>
          </a:bodyPr>
          <a:lstStyle/>
          <a:p>
            <a:r>
              <a:rPr lang="en-US" sz="1800" b="1" dirty="0">
                <a:latin typeface="Times New Roman" pitchFamily="18" charset="0"/>
                <a:cs typeface="Times New Roman" pitchFamily="18" charset="0"/>
              </a:rPr>
              <a:t>Kyiv</a:t>
            </a:r>
            <a:endParaRPr lang="uk-UA" sz="1800" b="1" dirty="0">
              <a:latin typeface="Times New Roman" pitchFamily="18" charset="0"/>
              <a:cs typeface="Times New Roman" pitchFamily="18" charset="0"/>
            </a:endParaRPr>
          </a:p>
        </p:txBody>
      </p:sp>
      <p:sp>
        <p:nvSpPr>
          <p:cNvPr id="218" name="TextBox 129"/>
          <p:cNvSpPr txBox="1">
            <a:spLocks noChangeArrowheads="1"/>
          </p:cNvSpPr>
          <p:nvPr/>
        </p:nvSpPr>
        <p:spPr bwMode="auto">
          <a:xfrm>
            <a:off x="13049279" y="23831027"/>
            <a:ext cx="633413" cy="369887"/>
          </a:xfrm>
          <a:prstGeom prst="rect">
            <a:avLst/>
          </a:prstGeom>
          <a:noFill/>
          <a:ln w="9525">
            <a:noFill/>
            <a:miter lim="800000"/>
            <a:headEnd/>
            <a:tailEnd/>
          </a:ln>
        </p:spPr>
        <p:txBody>
          <a:bodyPr wrap="none">
            <a:spAutoFit/>
          </a:bodyPr>
          <a:lstStyle/>
          <a:p>
            <a:r>
              <a:rPr lang="en-US" sz="1800" b="1" dirty="0">
                <a:latin typeface="Times New Roman" pitchFamily="18" charset="0"/>
                <a:cs typeface="Times New Roman" pitchFamily="18" charset="0"/>
              </a:rPr>
              <a:t>Lviv</a:t>
            </a:r>
            <a:endParaRPr lang="uk-UA" sz="1800" b="1" dirty="0">
              <a:latin typeface="Times New Roman" pitchFamily="18" charset="0"/>
              <a:cs typeface="Times New Roman" pitchFamily="18" charset="0"/>
            </a:endParaRPr>
          </a:p>
        </p:txBody>
      </p:sp>
      <p:sp>
        <p:nvSpPr>
          <p:cNvPr id="219" name="TextBox 130"/>
          <p:cNvSpPr txBox="1">
            <a:spLocks noChangeArrowheads="1"/>
          </p:cNvSpPr>
          <p:nvPr/>
        </p:nvSpPr>
        <p:spPr bwMode="auto">
          <a:xfrm>
            <a:off x="16329203" y="23831027"/>
            <a:ext cx="800100" cy="369887"/>
          </a:xfrm>
          <a:prstGeom prst="rect">
            <a:avLst/>
          </a:prstGeom>
          <a:noFill/>
          <a:ln w="9525">
            <a:noFill/>
            <a:miter lim="800000"/>
            <a:headEnd/>
            <a:tailEnd/>
          </a:ln>
        </p:spPr>
        <p:txBody>
          <a:bodyPr wrap="none">
            <a:spAutoFit/>
          </a:bodyPr>
          <a:lstStyle/>
          <a:p>
            <a:r>
              <a:rPr lang="en-US" sz="1800" b="1" dirty="0">
                <a:latin typeface="Times New Roman" pitchFamily="18" charset="0"/>
                <a:cs typeface="Times New Roman" pitchFamily="18" charset="0"/>
              </a:rPr>
              <a:t>Odesa</a:t>
            </a:r>
            <a:endParaRPr lang="uk-UA" sz="1800" b="1" dirty="0">
              <a:latin typeface="Times New Roman" pitchFamily="18" charset="0"/>
              <a:cs typeface="Times New Roman" pitchFamily="18" charset="0"/>
            </a:endParaRPr>
          </a:p>
        </p:txBody>
      </p:sp>
      <p:sp>
        <p:nvSpPr>
          <p:cNvPr id="220" name="TextBox 131"/>
          <p:cNvSpPr txBox="1">
            <a:spLocks noChangeArrowheads="1"/>
          </p:cNvSpPr>
          <p:nvPr/>
        </p:nvSpPr>
        <p:spPr bwMode="auto">
          <a:xfrm>
            <a:off x="20364628" y="23831027"/>
            <a:ext cx="928688" cy="369887"/>
          </a:xfrm>
          <a:prstGeom prst="rect">
            <a:avLst/>
          </a:prstGeom>
          <a:noFill/>
          <a:ln w="9525">
            <a:noFill/>
            <a:miter lim="800000"/>
            <a:headEnd/>
            <a:tailEnd/>
          </a:ln>
        </p:spPr>
        <p:txBody>
          <a:bodyPr wrap="none">
            <a:spAutoFit/>
          </a:bodyPr>
          <a:lstStyle/>
          <a:p>
            <a:r>
              <a:rPr lang="en-US" sz="1800" b="1" dirty="0">
                <a:latin typeface="Times New Roman" pitchFamily="18" charset="0"/>
                <a:cs typeface="Times New Roman" pitchFamily="18" charset="0"/>
              </a:rPr>
              <a:t>Poltava</a:t>
            </a:r>
            <a:endParaRPr lang="uk-UA" sz="1800" b="1" dirty="0">
              <a:latin typeface="Times New Roman" pitchFamily="18" charset="0"/>
              <a:cs typeface="Times New Roman" pitchFamily="18" charset="0"/>
            </a:endParaRPr>
          </a:p>
        </p:txBody>
      </p:sp>
      <p:sp>
        <p:nvSpPr>
          <p:cNvPr id="221" name="TextBox 132"/>
          <p:cNvSpPr txBox="1">
            <a:spLocks noChangeArrowheads="1"/>
          </p:cNvSpPr>
          <p:nvPr/>
        </p:nvSpPr>
        <p:spPr bwMode="auto">
          <a:xfrm>
            <a:off x="12786142" y="26071132"/>
            <a:ext cx="1270000" cy="368300"/>
          </a:xfrm>
          <a:prstGeom prst="rect">
            <a:avLst/>
          </a:prstGeom>
          <a:noFill/>
          <a:ln w="9525">
            <a:noFill/>
            <a:miter lim="800000"/>
            <a:headEnd/>
            <a:tailEnd/>
          </a:ln>
        </p:spPr>
        <p:txBody>
          <a:bodyPr wrap="none">
            <a:spAutoFit/>
          </a:bodyPr>
          <a:lstStyle/>
          <a:p>
            <a:r>
              <a:rPr lang="en-US" sz="1800" b="1" dirty="0">
                <a:latin typeface="Times New Roman" pitchFamily="18" charset="0"/>
                <a:cs typeface="Times New Roman" pitchFamily="18" charset="0"/>
              </a:rPr>
              <a:t>Simferopol</a:t>
            </a:r>
            <a:endParaRPr lang="uk-UA" sz="1800" b="1" dirty="0">
              <a:latin typeface="Times New Roman" pitchFamily="18" charset="0"/>
              <a:cs typeface="Times New Roman" pitchFamily="18" charset="0"/>
            </a:endParaRPr>
          </a:p>
        </p:txBody>
      </p:sp>
      <p:sp>
        <p:nvSpPr>
          <p:cNvPr id="222" name="TextBox 133"/>
          <p:cNvSpPr txBox="1">
            <a:spLocks noChangeArrowheads="1"/>
          </p:cNvSpPr>
          <p:nvPr/>
        </p:nvSpPr>
        <p:spPr bwMode="auto">
          <a:xfrm>
            <a:off x="16439126" y="26043180"/>
            <a:ext cx="787400" cy="368300"/>
          </a:xfrm>
          <a:prstGeom prst="rect">
            <a:avLst/>
          </a:prstGeom>
          <a:noFill/>
          <a:ln w="9525">
            <a:noFill/>
            <a:miter lim="800000"/>
            <a:headEnd/>
            <a:tailEnd/>
          </a:ln>
        </p:spPr>
        <p:txBody>
          <a:bodyPr wrap="none">
            <a:spAutoFit/>
          </a:bodyPr>
          <a:lstStyle/>
          <a:p>
            <a:r>
              <a:rPr lang="en-US" sz="1800" b="1" dirty="0" err="1">
                <a:latin typeface="Times New Roman" pitchFamily="18" charset="0"/>
                <a:cs typeface="Times New Roman" pitchFamily="18" charset="0"/>
              </a:rPr>
              <a:t>Uman</a:t>
            </a:r>
            <a:endParaRPr lang="uk-UA" sz="1800" b="1" dirty="0">
              <a:latin typeface="Times New Roman" pitchFamily="18" charset="0"/>
              <a:cs typeface="Times New Roman" pitchFamily="18" charset="0"/>
            </a:endParaRPr>
          </a:p>
        </p:txBody>
      </p:sp>
      <p:sp>
        <p:nvSpPr>
          <p:cNvPr id="223" name="TextBox 134"/>
          <p:cNvSpPr txBox="1">
            <a:spLocks noChangeArrowheads="1"/>
          </p:cNvSpPr>
          <p:nvPr/>
        </p:nvSpPr>
        <p:spPr bwMode="auto">
          <a:xfrm>
            <a:off x="19980778" y="26071132"/>
            <a:ext cx="1168400" cy="368300"/>
          </a:xfrm>
          <a:prstGeom prst="rect">
            <a:avLst/>
          </a:prstGeom>
          <a:noFill/>
          <a:ln w="9525">
            <a:noFill/>
            <a:miter lim="800000"/>
            <a:headEnd/>
            <a:tailEnd/>
          </a:ln>
        </p:spPr>
        <p:txBody>
          <a:bodyPr wrap="none">
            <a:spAutoFit/>
          </a:bodyPr>
          <a:lstStyle/>
          <a:p>
            <a:r>
              <a:rPr lang="en-US" sz="1800" b="1" dirty="0">
                <a:latin typeface="Times New Roman" pitchFamily="18" charset="0"/>
                <a:cs typeface="Times New Roman" pitchFamily="18" charset="0"/>
              </a:rPr>
              <a:t>Uzhhorod</a:t>
            </a:r>
            <a:endParaRPr lang="uk-UA" sz="1800" b="1" dirty="0">
              <a:latin typeface="Times New Roman" pitchFamily="18" charset="0"/>
              <a:cs typeface="Times New Roman" pitchFamily="18" charset="0"/>
            </a:endParaRPr>
          </a:p>
        </p:txBody>
      </p:sp>
      <p:pic>
        <p:nvPicPr>
          <p:cNvPr id="224" name="Рисунок 12"/>
          <p:cNvPicPr>
            <a:picLocks noChangeAspect="1"/>
          </p:cNvPicPr>
          <p:nvPr/>
        </p:nvPicPr>
        <p:blipFill rotWithShape="1">
          <a:blip r:embed="rId70"/>
          <a:srcRect l="5900" t="-87" r="1645" b="7573"/>
          <a:stretch/>
        </p:blipFill>
        <p:spPr bwMode="auto">
          <a:xfrm>
            <a:off x="38542166" y="3613733"/>
            <a:ext cx="3572161" cy="2335301"/>
          </a:xfrm>
          <a:prstGeom prst="rect">
            <a:avLst/>
          </a:prstGeom>
          <a:noFill/>
          <a:ln w="9525">
            <a:noFill/>
            <a:miter lim="800000"/>
            <a:headEnd/>
            <a:tailEnd/>
          </a:ln>
        </p:spPr>
      </p:pic>
      <p:pic>
        <p:nvPicPr>
          <p:cNvPr id="225" name="Рисунок 11"/>
          <p:cNvPicPr>
            <a:picLocks noChangeAspect="1"/>
          </p:cNvPicPr>
          <p:nvPr/>
        </p:nvPicPr>
        <p:blipFill rotWithShape="1">
          <a:blip r:embed="rId71"/>
          <a:srcRect l="5953" t="-2152" r="1156" b="7616"/>
          <a:stretch/>
        </p:blipFill>
        <p:spPr bwMode="auto">
          <a:xfrm>
            <a:off x="38542166" y="8390805"/>
            <a:ext cx="3589006" cy="2386342"/>
          </a:xfrm>
          <a:prstGeom prst="rect">
            <a:avLst/>
          </a:prstGeom>
          <a:noFill/>
          <a:ln w="9525">
            <a:noFill/>
            <a:miter lim="800000"/>
            <a:headEnd/>
            <a:tailEnd/>
          </a:ln>
        </p:spPr>
      </p:pic>
      <p:pic>
        <p:nvPicPr>
          <p:cNvPr id="226" name="Рисунок 10"/>
          <p:cNvPicPr>
            <a:picLocks noChangeAspect="1"/>
          </p:cNvPicPr>
          <p:nvPr/>
        </p:nvPicPr>
        <p:blipFill rotWithShape="1">
          <a:blip r:embed="rId72"/>
          <a:srcRect l="5381" t="-848" r="720" b="7851"/>
          <a:stretch/>
        </p:blipFill>
        <p:spPr bwMode="auto">
          <a:xfrm>
            <a:off x="34621460" y="5988519"/>
            <a:ext cx="3627952" cy="2343808"/>
          </a:xfrm>
          <a:prstGeom prst="rect">
            <a:avLst/>
          </a:prstGeom>
          <a:noFill/>
          <a:ln w="9525">
            <a:noFill/>
            <a:miter lim="800000"/>
            <a:headEnd/>
            <a:tailEnd/>
          </a:ln>
        </p:spPr>
      </p:pic>
      <p:pic>
        <p:nvPicPr>
          <p:cNvPr id="227" name="Рисунок 9"/>
          <p:cNvPicPr>
            <a:picLocks noChangeAspect="1"/>
          </p:cNvPicPr>
          <p:nvPr/>
        </p:nvPicPr>
        <p:blipFill rotWithShape="1">
          <a:blip r:embed="rId73"/>
          <a:srcRect l="5848" t="-2512" r="-210" b="7986"/>
          <a:stretch/>
        </p:blipFill>
        <p:spPr bwMode="auto">
          <a:xfrm>
            <a:off x="30698804" y="3516672"/>
            <a:ext cx="3645841" cy="2382344"/>
          </a:xfrm>
          <a:prstGeom prst="rect">
            <a:avLst/>
          </a:prstGeom>
          <a:noFill/>
          <a:ln w="9525">
            <a:noFill/>
            <a:miter lim="800000"/>
            <a:headEnd/>
            <a:tailEnd/>
          </a:ln>
        </p:spPr>
      </p:pic>
      <p:pic>
        <p:nvPicPr>
          <p:cNvPr id="228" name="Рисунок 6"/>
          <p:cNvPicPr>
            <a:picLocks noChangeAspect="1"/>
          </p:cNvPicPr>
          <p:nvPr/>
        </p:nvPicPr>
        <p:blipFill rotWithShape="1">
          <a:blip r:embed="rId74"/>
          <a:srcRect l="4394" t="119" r="1244" b="6911"/>
          <a:stretch/>
        </p:blipFill>
        <p:spPr bwMode="auto">
          <a:xfrm>
            <a:off x="34581726" y="3588524"/>
            <a:ext cx="3645841" cy="2343127"/>
          </a:xfrm>
          <a:prstGeom prst="rect">
            <a:avLst/>
          </a:prstGeom>
          <a:noFill/>
          <a:ln w="9525">
            <a:noFill/>
            <a:miter lim="800000"/>
            <a:headEnd/>
            <a:tailEnd/>
          </a:ln>
        </p:spPr>
      </p:pic>
      <p:pic>
        <p:nvPicPr>
          <p:cNvPr id="229" name="Рисунок 5"/>
          <p:cNvPicPr>
            <a:picLocks noChangeAspect="1"/>
          </p:cNvPicPr>
          <p:nvPr/>
        </p:nvPicPr>
        <p:blipFill rotWithShape="1">
          <a:blip r:embed="rId75"/>
          <a:srcRect l="4754" t="-1403" r="379" b="6871"/>
          <a:stretch/>
        </p:blipFill>
        <p:spPr bwMode="auto">
          <a:xfrm>
            <a:off x="34636151" y="8392729"/>
            <a:ext cx="3665353" cy="2382494"/>
          </a:xfrm>
          <a:prstGeom prst="rect">
            <a:avLst/>
          </a:prstGeom>
          <a:noFill/>
          <a:ln w="9525">
            <a:noFill/>
            <a:miter lim="800000"/>
            <a:headEnd/>
            <a:tailEnd/>
          </a:ln>
        </p:spPr>
      </p:pic>
      <p:pic>
        <p:nvPicPr>
          <p:cNvPr id="230" name="Рисунок 3"/>
          <p:cNvPicPr>
            <a:picLocks noChangeAspect="1"/>
          </p:cNvPicPr>
          <p:nvPr/>
        </p:nvPicPr>
        <p:blipFill rotWithShape="1">
          <a:blip r:embed="rId76"/>
          <a:srcRect l="5872" r="1049" b="10340"/>
          <a:stretch/>
        </p:blipFill>
        <p:spPr bwMode="auto">
          <a:xfrm>
            <a:off x="30697302" y="8572805"/>
            <a:ext cx="3596270" cy="2071397"/>
          </a:xfrm>
          <a:prstGeom prst="rect">
            <a:avLst/>
          </a:prstGeom>
          <a:noFill/>
          <a:ln w="9525">
            <a:noFill/>
            <a:miter lim="800000"/>
            <a:headEnd/>
            <a:tailEnd/>
          </a:ln>
        </p:spPr>
      </p:pic>
      <p:pic>
        <p:nvPicPr>
          <p:cNvPr id="231" name="Рисунок 2"/>
          <p:cNvPicPr>
            <a:picLocks noChangeAspect="1"/>
          </p:cNvPicPr>
          <p:nvPr/>
        </p:nvPicPr>
        <p:blipFill rotWithShape="1">
          <a:blip r:embed="rId77"/>
          <a:srcRect l="5315" t="-848" r="-224" b="7846"/>
          <a:stretch/>
        </p:blipFill>
        <p:spPr bwMode="auto">
          <a:xfrm>
            <a:off x="30698727" y="5988519"/>
            <a:ext cx="3666975" cy="2347619"/>
          </a:xfrm>
          <a:prstGeom prst="rect">
            <a:avLst/>
          </a:prstGeom>
          <a:noFill/>
          <a:ln w="9525">
            <a:noFill/>
            <a:miter lim="800000"/>
            <a:headEnd/>
            <a:tailEnd/>
          </a:ln>
        </p:spPr>
      </p:pic>
      <p:pic>
        <p:nvPicPr>
          <p:cNvPr id="232" name="Рисунок 1"/>
          <p:cNvPicPr>
            <a:picLocks noChangeAspect="1"/>
          </p:cNvPicPr>
          <p:nvPr/>
        </p:nvPicPr>
        <p:blipFill rotWithShape="1">
          <a:blip r:embed="rId78"/>
          <a:srcRect l="5407" t="-3023" r="1826" b="8465"/>
          <a:stretch/>
        </p:blipFill>
        <p:spPr bwMode="auto">
          <a:xfrm>
            <a:off x="38542166" y="5988519"/>
            <a:ext cx="3587891" cy="2390644"/>
          </a:xfrm>
          <a:prstGeom prst="rect">
            <a:avLst/>
          </a:prstGeom>
          <a:noFill/>
          <a:ln w="9525">
            <a:noFill/>
            <a:miter lim="800000"/>
            <a:headEnd/>
            <a:tailEnd/>
          </a:ln>
        </p:spPr>
      </p:pic>
      <p:sp>
        <p:nvSpPr>
          <p:cNvPr id="233" name="TextBox 117"/>
          <p:cNvSpPr txBox="1">
            <a:spLocks noChangeArrowheads="1"/>
          </p:cNvSpPr>
          <p:nvPr/>
        </p:nvSpPr>
        <p:spPr bwMode="auto">
          <a:xfrm>
            <a:off x="30895922" y="3681588"/>
            <a:ext cx="1223963" cy="368300"/>
          </a:xfrm>
          <a:prstGeom prst="rect">
            <a:avLst/>
          </a:prstGeom>
          <a:noFill/>
          <a:ln w="9525">
            <a:noFill/>
            <a:miter lim="800000"/>
            <a:headEnd/>
            <a:tailEnd/>
          </a:ln>
        </p:spPr>
        <p:txBody>
          <a:bodyPr wrap="none">
            <a:spAutoFit/>
          </a:bodyPr>
          <a:lstStyle/>
          <a:p>
            <a:r>
              <a:rPr lang="en-US" sz="1800" b="1" dirty="0">
                <a:latin typeface="Times New Roman" pitchFamily="18" charset="0"/>
                <a:cs typeface="Times New Roman" pitchFamily="18" charset="0"/>
              </a:rPr>
              <a:t>Chernivtsi</a:t>
            </a:r>
            <a:endParaRPr lang="uk-UA" sz="1800" b="1" dirty="0">
              <a:latin typeface="Times New Roman" pitchFamily="18" charset="0"/>
              <a:cs typeface="Times New Roman" pitchFamily="18" charset="0"/>
            </a:endParaRPr>
          </a:p>
        </p:txBody>
      </p:sp>
      <p:sp>
        <p:nvSpPr>
          <p:cNvPr id="234" name="TextBox 118"/>
          <p:cNvSpPr txBox="1">
            <a:spLocks noChangeArrowheads="1"/>
          </p:cNvSpPr>
          <p:nvPr/>
        </p:nvSpPr>
        <p:spPr bwMode="auto">
          <a:xfrm>
            <a:off x="34778859" y="3680000"/>
            <a:ext cx="1017588" cy="369888"/>
          </a:xfrm>
          <a:prstGeom prst="rect">
            <a:avLst/>
          </a:prstGeom>
          <a:noFill/>
          <a:ln w="9525">
            <a:noFill/>
            <a:miter lim="800000"/>
            <a:headEnd/>
            <a:tailEnd/>
          </a:ln>
        </p:spPr>
        <p:txBody>
          <a:bodyPr wrap="none">
            <a:spAutoFit/>
          </a:bodyPr>
          <a:lstStyle/>
          <a:p>
            <a:r>
              <a:rPr lang="en-US" sz="1800" b="1">
                <a:latin typeface="Times New Roman" pitchFamily="18" charset="0"/>
                <a:cs typeface="Times New Roman" pitchFamily="18" charset="0"/>
              </a:rPr>
              <a:t>Kharkiv</a:t>
            </a:r>
            <a:endParaRPr lang="uk-UA" sz="1800" b="1">
              <a:latin typeface="Times New Roman" pitchFamily="18" charset="0"/>
              <a:cs typeface="Times New Roman" pitchFamily="18" charset="0"/>
            </a:endParaRPr>
          </a:p>
        </p:txBody>
      </p:sp>
      <p:sp>
        <p:nvSpPr>
          <p:cNvPr id="235" name="TextBox 119"/>
          <p:cNvSpPr txBox="1">
            <a:spLocks noChangeArrowheads="1"/>
          </p:cNvSpPr>
          <p:nvPr/>
        </p:nvSpPr>
        <p:spPr bwMode="auto">
          <a:xfrm>
            <a:off x="38722091" y="3700638"/>
            <a:ext cx="658813" cy="369887"/>
          </a:xfrm>
          <a:prstGeom prst="rect">
            <a:avLst/>
          </a:prstGeom>
          <a:noFill/>
          <a:ln w="9525">
            <a:noFill/>
            <a:miter lim="800000"/>
            <a:headEnd/>
            <a:tailEnd/>
          </a:ln>
        </p:spPr>
        <p:txBody>
          <a:bodyPr wrap="none">
            <a:spAutoFit/>
          </a:bodyPr>
          <a:lstStyle/>
          <a:p>
            <a:r>
              <a:rPr lang="en-US" sz="1800" b="1">
                <a:latin typeface="Times New Roman" pitchFamily="18" charset="0"/>
                <a:cs typeface="Times New Roman" pitchFamily="18" charset="0"/>
              </a:rPr>
              <a:t>Kyiv</a:t>
            </a:r>
            <a:endParaRPr lang="uk-UA" sz="1800" b="1">
              <a:latin typeface="Times New Roman" pitchFamily="18" charset="0"/>
              <a:cs typeface="Times New Roman" pitchFamily="18" charset="0"/>
            </a:endParaRPr>
          </a:p>
        </p:txBody>
      </p:sp>
      <p:sp>
        <p:nvSpPr>
          <p:cNvPr id="236" name="TextBox 120"/>
          <p:cNvSpPr txBox="1">
            <a:spLocks noChangeArrowheads="1"/>
          </p:cNvSpPr>
          <p:nvPr/>
        </p:nvSpPr>
        <p:spPr bwMode="auto">
          <a:xfrm>
            <a:off x="30895922" y="6107076"/>
            <a:ext cx="633413" cy="369887"/>
          </a:xfrm>
          <a:prstGeom prst="rect">
            <a:avLst/>
          </a:prstGeom>
          <a:noFill/>
          <a:ln w="9525">
            <a:noFill/>
            <a:miter lim="800000"/>
            <a:headEnd/>
            <a:tailEnd/>
          </a:ln>
        </p:spPr>
        <p:txBody>
          <a:bodyPr wrap="none">
            <a:spAutoFit/>
          </a:bodyPr>
          <a:lstStyle/>
          <a:p>
            <a:r>
              <a:rPr lang="en-US" sz="1800" b="1" dirty="0">
                <a:latin typeface="Times New Roman" pitchFamily="18" charset="0"/>
                <a:cs typeface="Times New Roman" pitchFamily="18" charset="0"/>
              </a:rPr>
              <a:t>Lviv</a:t>
            </a:r>
            <a:endParaRPr lang="uk-UA" sz="1800" b="1" dirty="0">
              <a:latin typeface="Times New Roman" pitchFamily="18" charset="0"/>
              <a:cs typeface="Times New Roman" pitchFamily="18" charset="0"/>
            </a:endParaRPr>
          </a:p>
        </p:txBody>
      </p:sp>
      <p:sp>
        <p:nvSpPr>
          <p:cNvPr id="237" name="TextBox 121"/>
          <p:cNvSpPr txBox="1">
            <a:spLocks noChangeArrowheads="1"/>
          </p:cNvSpPr>
          <p:nvPr/>
        </p:nvSpPr>
        <p:spPr bwMode="auto">
          <a:xfrm>
            <a:off x="34778859" y="6126338"/>
            <a:ext cx="800100" cy="369887"/>
          </a:xfrm>
          <a:prstGeom prst="rect">
            <a:avLst/>
          </a:prstGeom>
          <a:noFill/>
          <a:ln w="9525">
            <a:noFill/>
            <a:miter lim="800000"/>
            <a:headEnd/>
            <a:tailEnd/>
          </a:ln>
        </p:spPr>
        <p:txBody>
          <a:bodyPr wrap="none">
            <a:spAutoFit/>
          </a:bodyPr>
          <a:lstStyle/>
          <a:p>
            <a:r>
              <a:rPr lang="en-US" sz="1800" b="1">
                <a:latin typeface="Times New Roman" pitchFamily="18" charset="0"/>
                <a:cs typeface="Times New Roman" pitchFamily="18" charset="0"/>
              </a:rPr>
              <a:t>Odesa</a:t>
            </a:r>
            <a:endParaRPr lang="uk-UA" sz="1800" b="1">
              <a:latin typeface="Times New Roman" pitchFamily="18" charset="0"/>
              <a:cs typeface="Times New Roman" pitchFamily="18" charset="0"/>
            </a:endParaRPr>
          </a:p>
        </p:txBody>
      </p:sp>
      <p:sp>
        <p:nvSpPr>
          <p:cNvPr id="238" name="TextBox 122"/>
          <p:cNvSpPr txBox="1">
            <a:spLocks noChangeArrowheads="1"/>
          </p:cNvSpPr>
          <p:nvPr/>
        </p:nvSpPr>
        <p:spPr bwMode="auto">
          <a:xfrm>
            <a:off x="38752254" y="6196188"/>
            <a:ext cx="927100" cy="368300"/>
          </a:xfrm>
          <a:prstGeom prst="rect">
            <a:avLst/>
          </a:prstGeom>
          <a:noFill/>
          <a:ln w="9525">
            <a:noFill/>
            <a:miter lim="800000"/>
            <a:headEnd/>
            <a:tailEnd/>
          </a:ln>
        </p:spPr>
        <p:txBody>
          <a:bodyPr wrap="none">
            <a:spAutoFit/>
          </a:bodyPr>
          <a:lstStyle/>
          <a:p>
            <a:r>
              <a:rPr lang="en-US" sz="1800" b="1">
                <a:latin typeface="Times New Roman" pitchFamily="18" charset="0"/>
                <a:cs typeface="Times New Roman" pitchFamily="18" charset="0"/>
              </a:rPr>
              <a:t>Poltava</a:t>
            </a:r>
            <a:endParaRPr lang="uk-UA" sz="1800" b="1">
              <a:latin typeface="Times New Roman" pitchFamily="18" charset="0"/>
              <a:cs typeface="Times New Roman" pitchFamily="18" charset="0"/>
            </a:endParaRPr>
          </a:p>
        </p:txBody>
      </p:sp>
      <p:sp>
        <p:nvSpPr>
          <p:cNvPr id="239" name="TextBox 123"/>
          <p:cNvSpPr txBox="1">
            <a:spLocks noChangeArrowheads="1"/>
          </p:cNvSpPr>
          <p:nvPr/>
        </p:nvSpPr>
        <p:spPr bwMode="auto">
          <a:xfrm>
            <a:off x="30872903" y="8596319"/>
            <a:ext cx="1270000" cy="368300"/>
          </a:xfrm>
          <a:prstGeom prst="rect">
            <a:avLst/>
          </a:prstGeom>
          <a:noFill/>
          <a:ln w="9525">
            <a:noFill/>
            <a:miter lim="800000"/>
            <a:headEnd/>
            <a:tailEnd/>
          </a:ln>
        </p:spPr>
        <p:txBody>
          <a:bodyPr wrap="none">
            <a:spAutoFit/>
          </a:bodyPr>
          <a:lstStyle/>
          <a:p>
            <a:r>
              <a:rPr lang="en-US" sz="1800" b="1" dirty="0">
                <a:latin typeface="Times New Roman" pitchFamily="18" charset="0"/>
                <a:cs typeface="Times New Roman" pitchFamily="18" charset="0"/>
              </a:rPr>
              <a:t>Simferopol</a:t>
            </a:r>
            <a:endParaRPr lang="uk-UA" sz="1800" b="1" dirty="0">
              <a:latin typeface="Times New Roman" pitchFamily="18" charset="0"/>
              <a:cs typeface="Times New Roman" pitchFamily="18" charset="0"/>
            </a:endParaRPr>
          </a:p>
        </p:txBody>
      </p:sp>
      <p:sp>
        <p:nvSpPr>
          <p:cNvPr id="240" name="TextBox 125"/>
          <p:cNvSpPr txBox="1">
            <a:spLocks noChangeArrowheads="1"/>
          </p:cNvSpPr>
          <p:nvPr/>
        </p:nvSpPr>
        <p:spPr bwMode="auto">
          <a:xfrm>
            <a:off x="37340804" y="10088113"/>
            <a:ext cx="787400" cy="369887"/>
          </a:xfrm>
          <a:prstGeom prst="rect">
            <a:avLst/>
          </a:prstGeom>
          <a:noFill/>
          <a:ln w="9525">
            <a:noFill/>
            <a:miter lim="800000"/>
            <a:headEnd/>
            <a:tailEnd/>
          </a:ln>
        </p:spPr>
        <p:txBody>
          <a:bodyPr wrap="none">
            <a:spAutoFit/>
          </a:bodyPr>
          <a:lstStyle/>
          <a:p>
            <a:r>
              <a:rPr lang="en-US" sz="1800" b="1" dirty="0" err="1">
                <a:latin typeface="Times New Roman" pitchFamily="18" charset="0"/>
                <a:cs typeface="Times New Roman" pitchFamily="18" charset="0"/>
              </a:rPr>
              <a:t>Uman</a:t>
            </a:r>
            <a:endParaRPr lang="uk-UA" sz="1800" b="1" dirty="0">
              <a:latin typeface="Times New Roman" pitchFamily="18" charset="0"/>
              <a:cs typeface="Times New Roman" pitchFamily="18" charset="0"/>
            </a:endParaRPr>
          </a:p>
        </p:txBody>
      </p:sp>
      <p:sp>
        <p:nvSpPr>
          <p:cNvPr id="241" name="TextBox 126"/>
          <p:cNvSpPr txBox="1">
            <a:spLocks noChangeArrowheads="1"/>
          </p:cNvSpPr>
          <p:nvPr/>
        </p:nvSpPr>
        <p:spPr bwMode="auto">
          <a:xfrm>
            <a:off x="40734541" y="10084166"/>
            <a:ext cx="1168400" cy="369888"/>
          </a:xfrm>
          <a:prstGeom prst="rect">
            <a:avLst/>
          </a:prstGeom>
          <a:noFill/>
          <a:ln w="9525">
            <a:noFill/>
            <a:miter lim="800000"/>
            <a:headEnd/>
            <a:tailEnd/>
          </a:ln>
        </p:spPr>
        <p:txBody>
          <a:bodyPr wrap="none">
            <a:spAutoFit/>
          </a:bodyPr>
          <a:lstStyle/>
          <a:p>
            <a:r>
              <a:rPr lang="en-US" sz="1800" b="1" dirty="0">
                <a:latin typeface="Times New Roman" pitchFamily="18" charset="0"/>
                <a:cs typeface="Times New Roman" pitchFamily="18" charset="0"/>
              </a:rPr>
              <a:t>Uzhhorod</a:t>
            </a:r>
            <a:endParaRPr lang="uk-UA" sz="1800" b="1" dirty="0">
              <a:latin typeface="Times New Roman" pitchFamily="18" charset="0"/>
              <a:cs typeface="Times New Roman" pitchFamily="18" charset="0"/>
            </a:endParaRPr>
          </a:p>
        </p:txBody>
      </p:sp>
      <p:pic>
        <p:nvPicPr>
          <p:cNvPr id="242" name="Рисунок 23"/>
          <p:cNvPicPr>
            <a:picLocks noChangeAspect="1"/>
          </p:cNvPicPr>
          <p:nvPr/>
        </p:nvPicPr>
        <p:blipFill rotWithShape="1">
          <a:blip r:embed="rId79"/>
          <a:srcRect l="4827" t="-692" r="1120" b="7729"/>
          <a:stretch/>
        </p:blipFill>
        <p:spPr bwMode="auto">
          <a:xfrm>
            <a:off x="38266599" y="15087549"/>
            <a:ext cx="3861254" cy="2346635"/>
          </a:xfrm>
          <a:prstGeom prst="rect">
            <a:avLst/>
          </a:prstGeom>
          <a:noFill/>
          <a:ln w="9525">
            <a:noFill/>
            <a:miter lim="800000"/>
            <a:headEnd/>
            <a:tailEnd/>
          </a:ln>
        </p:spPr>
      </p:pic>
      <p:pic>
        <p:nvPicPr>
          <p:cNvPr id="243" name="Рисунок 22"/>
          <p:cNvPicPr>
            <a:picLocks noChangeAspect="1"/>
          </p:cNvPicPr>
          <p:nvPr/>
        </p:nvPicPr>
        <p:blipFill rotWithShape="1">
          <a:blip r:embed="rId80"/>
          <a:srcRect l="5544" t="-1033" r="597" b="6547"/>
          <a:stretch/>
        </p:blipFill>
        <p:spPr bwMode="auto">
          <a:xfrm>
            <a:off x="38440767" y="19725867"/>
            <a:ext cx="3626407" cy="2385079"/>
          </a:xfrm>
          <a:prstGeom prst="rect">
            <a:avLst/>
          </a:prstGeom>
          <a:noFill/>
          <a:ln w="9525">
            <a:noFill/>
            <a:miter lim="800000"/>
            <a:headEnd/>
            <a:tailEnd/>
          </a:ln>
        </p:spPr>
      </p:pic>
      <p:pic>
        <p:nvPicPr>
          <p:cNvPr id="244" name="Рисунок 20"/>
          <p:cNvPicPr>
            <a:picLocks noChangeAspect="1"/>
          </p:cNvPicPr>
          <p:nvPr/>
        </p:nvPicPr>
        <p:blipFill rotWithShape="1">
          <a:blip r:embed="rId81"/>
          <a:srcRect l="5157" t="-931" r="943" b="7979"/>
          <a:stretch/>
        </p:blipFill>
        <p:spPr bwMode="auto">
          <a:xfrm>
            <a:off x="34496962" y="17413535"/>
            <a:ext cx="3627991" cy="2346358"/>
          </a:xfrm>
          <a:prstGeom prst="rect">
            <a:avLst/>
          </a:prstGeom>
          <a:noFill/>
          <a:ln w="9525">
            <a:noFill/>
            <a:miter lim="800000"/>
            <a:headEnd/>
            <a:tailEnd/>
          </a:ln>
        </p:spPr>
      </p:pic>
      <p:pic>
        <p:nvPicPr>
          <p:cNvPr id="245" name="Рисунок 19"/>
          <p:cNvPicPr>
            <a:picLocks noChangeAspect="1"/>
          </p:cNvPicPr>
          <p:nvPr/>
        </p:nvPicPr>
        <p:blipFill rotWithShape="1">
          <a:blip r:embed="rId82"/>
          <a:srcRect l="5678" t="-830" r="1472" b="7881"/>
          <a:stretch/>
        </p:blipFill>
        <p:spPr bwMode="auto">
          <a:xfrm>
            <a:off x="30728013" y="15087549"/>
            <a:ext cx="3587422" cy="2342598"/>
          </a:xfrm>
          <a:prstGeom prst="rect">
            <a:avLst/>
          </a:prstGeom>
          <a:noFill/>
          <a:ln w="9525">
            <a:noFill/>
            <a:miter lim="800000"/>
            <a:headEnd/>
            <a:tailEnd/>
          </a:ln>
        </p:spPr>
      </p:pic>
      <p:pic>
        <p:nvPicPr>
          <p:cNvPr id="246" name="Рисунок 18"/>
          <p:cNvPicPr>
            <a:picLocks noChangeAspect="1"/>
          </p:cNvPicPr>
          <p:nvPr/>
        </p:nvPicPr>
        <p:blipFill rotWithShape="1">
          <a:blip r:embed="rId83"/>
          <a:srcRect l="4899" t="-830" r="1242" b="7881"/>
          <a:stretch/>
        </p:blipFill>
        <p:spPr bwMode="auto">
          <a:xfrm>
            <a:off x="34434482" y="15087549"/>
            <a:ext cx="3626407" cy="2342598"/>
          </a:xfrm>
          <a:prstGeom prst="rect">
            <a:avLst/>
          </a:prstGeom>
          <a:noFill/>
          <a:ln w="9525">
            <a:noFill/>
            <a:miter lim="800000"/>
            <a:headEnd/>
            <a:tailEnd/>
          </a:ln>
        </p:spPr>
      </p:pic>
      <p:pic>
        <p:nvPicPr>
          <p:cNvPr id="247" name="Рисунок 17"/>
          <p:cNvPicPr>
            <a:picLocks noChangeAspect="1"/>
          </p:cNvPicPr>
          <p:nvPr/>
        </p:nvPicPr>
        <p:blipFill rotWithShape="1">
          <a:blip r:embed="rId84"/>
          <a:srcRect l="5329" t="-4540" r="811" b="6969"/>
          <a:stretch/>
        </p:blipFill>
        <p:spPr bwMode="auto">
          <a:xfrm>
            <a:off x="34518921" y="19685248"/>
            <a:ext cx="3626445" cy="2459087"/>
          </a:xfrm>
          <a:prstGeom prst="rect">
            <a:avLst/>
          </a:prstGeom>
          <a:noFill/>
          <a:ln w="9525">
            <a:noFill/>
            <a:miter lim="800000"/>
            <a:headEnd/>
            <a:tailEnd/>
          </a:ln>
        </p:spPr>
      </p:pic>
      <p:pic>
        <p:nvPicPr>
          <p:cNvPr id="248" name="Рисунок 16"/>
          <p:cNvPicPr>
            <a:picLocks noChangeAspect="1"/>
          </p:cNvPicPr>
          <p:nvPr/>
        </p:nvPicPr>
        <p:blipFill rotWithShape="1">
          <a:blip r:embed="rId85"/>
          <a:srcRect l="5270" t="901" r="-177" b="7715"/>
          <a:stretch/>
        </p:blipFill>
        <p:spPr bwMode="auto">
          <a:xfrm>
            <a:off x="30742063" y="19805709"/>
            <a:ext cx="3666898" cy="2303155"/>
          </a:xfrm>
          <a:prstGeom prst="rect">
            <a:avLst/>
          </a:prstGeom>
          <a:noFill/>
          <a:ln w="9525">
            <a:noFill/>
            <a:miter lim="800000"/>
            <a:headEnd/>
            <a:tailEnd/>
          </a:ln>
        </p:spPr>
      </p:pic>
      <p:pic>
        <p:nvPicPr>
          <p:cNvPr id="249" name="Рисунок 15"/>
          <p:cNvPicPr>
            <a:picLocks noChangeAspect="1"/>
          </p:cNvPicPr>
          <p:nvPr/>
        </p:nvPicPr>
        <p:blipFill rotWithShape="1">
          <a:blip r:embed="rId86"/>
          <a:srcRect l="5444" t="-3208" r="698" b="7175"/>
          <a:stretch/>
        </p:blipFill>
        <p:spPr bwMode="auto">
          <a:xfrm>
            <a:off x="30720113" y="17429214"/>
            <a:ext cx="3626368" cy="2420324"/>
          </a:xfrm>
          <a:prstGeom prst="rect">
            <a:avLst/>
          </a:prstGeom>
          <a:noFill/>
          <a:ln w="9525">
            <a:noFill/>
            <a:miter lim="800000"/>
            <a:headEnd/>
            <a:tailEnd/>
          </a:ln>
        </p:spPr>
      </p:pic>
      <p:pic>
        <p:nvPicPr>
          <p:cNvPr id="250" name="Рисунок 14"/>
          <p:cNvPicPr>
            <a:picLocks noChangeAspect="1"/>
          </p:cNvPicPr>
          <p:nvPr/>
        </p:nvPicPr>
        <p:blipFill rotWithShape="1">
          <a:blip r:embed="rId87"/>
          <a:srcRect l="4881" t="-455" r="2156" b="7502"/>
          <a:stretch/>
        </p:blipFill>
        <p:spPr bwMode="auto">
          <a:xfrm>
            <a:off x="38254638" y="17391805"/>
            <a:ext cx="3860712" cy="2346383"/>
          </a:xfrm>
          <a:prstGeom prst="rect">
            <a:avLst/>
          </a:prstGeom>
          <a:noFill/>
          <a:ln w="9525">
            <a:noFill/>
            <a:miter lim="800000"/>
            <a:headEnd/>
            <a:tailEnd/>
          </a:ln>
        </p:spPr>
      </p:pic>
      <p:sp>
        <p:nvSpPr>
          <p:cNvPr id="251" name="TextBox 158"/>
          <p:cNvSpPr txBox="1">
            <a:spLocks noChangeArrowheads="1"/>
          </p:cNvSpPr>
          <p:nvPr/>
        </p:nvSpPr>
        <p:spPr bwMode="auto">
          <a:xfrm>
            <a:off x="30895922" y="15192550"/>
            <a:ext cx="1223963" cy="369887"/>
          </a:xfrm>
          <a:prstGeom prst="rect">
            <a:avLst/>
          </a:prstGeom>
          <a:noFill/>
          <a:ln w="9525">
            <a:noFill/>
            <a:miter lim="800000"/>
            <a:headEnd/>
            <a:tailEnd/>
          </a:ln>
        </p:spPr>
        <p:txBody>
          <a:bodyPr wrap="none">
            <a:spAutoFit/>
          </a:bodyPr>
          <a:lstStyle/>
          <a:p>
            <a:r>
              <a:rPr lang="en-US" sz="1800" b="1" dirty="0">
                <a:latin typeface="Times New Roman" pitchFamily="18" charset="0"/>
                <a:cs typeface="Times New Roman" pitchFamily="18" charset="0"/>
              </a:rPr>
              <a:t>Chernivtsi</a:t>
            </a:r>
            <a:endParaRPr lang="uk-UA" sz="1800" b="1" dirty="0">
              <a:latin typeface="Times New Roman" pitchFamily="18" charset="0"/>
              <a:cs typeface="Times New Roman" pitchFamily="18" charset="0"/>
            </a:endParaRPr>
          </a:p>
        </p:txBody>
      </p:sp>
      <p:sp>
        <p:nvSpPr>
          <p:cNvPr id="252" name="TextBox 159"/>
          <p:cNvSpPr txBox="1">
            <a:spLocks noChangeArrowheads="1"/>
          </p:cNvSpPr>
          <p:nvPr/>
        </p:nvSpPr>
        <p:spPr bwMode="auto">
          <a:xfrm>
            <a:off x="34640691" y="15192550"/>
            <a:ext cx="1019175" cy="369888"/>
          </a:xfrm>
          <a:prstGeom prst="rect">
            <a:avLst/>
          </a:prstGeom>
          <a:noFill/>
          <a:ln w="9525">
            <a:noFill/>
            <a:miter lim="800000"/>
            <a:headEnd/>
            <a:tailEnd/>
          </a:ln>
        </p:spPr>
        <p:txBody>
          <a:bodyPr wrap="none">
            <a:spAutoFit/>
          </a:bodyPr>
          <a:lstStyle/>
          <a:p>
            <a:r>
              <a:rPr lang="en-US" sz="1800" b="1" dirty="0" err="1">
                <a:latin typeface="Times New Roman" pitchFamily="18" charset="0"/>
                <a:cs typeface="Times New Roman" pitchFamily="18" charset="0"/>
              </a:rPr>
              <a:t>Kharkiv</a:t>
            </a:r>
            <a:endParaRPr lang="uk-UA" sz="1800" b="1" dirty="0">
              <a:latin typeface="Times New Roman" pitchFamily="18" charset="0"/>
              <a:cs typeface="Times New Roman" pitchFamily="18" charset="0"/>
            </a:endParaRPr>
          </a:p>
        </p:txBody>
      </p:sp>
      <p:sp>
        <p:nvSpPr>
          <p:cNvPr id="253" name="TextBox 160"/>
          <p:cNvSpPr txBox="1">
            <a:spLocks noChangeArrowheads="1"/>
          </p:cNvSpPr>
          <p:nvPr/>
        </p:nvSpPr>
        <p:spPr bwMode="auto">
          <a:xfrm>
            <a:off x="38422848" y="15197973"/>
            <a:ext cx="658812" cy="369888"/>
          </a:xfrm>
          <a:prstGeom prst="rect">
            <a:avLst/>
          </a:prstGeom>
          <a:noFill/>
          <a:ln w="9525">
            <a:noFill/>
            <a:miter lim="800000"/>
            <a:headEnd/>
            <a:tailEnd/>
          </a:ln>
        </p:spPr>
        <p:txBody>
          <a:bodyPr wrap="none">
            <a:spAutoFit/>
          </a:bodyPr>
          <a:lstStyle/>
          <a:p>
            <a:r>
              <a:rPr lang="en-US" sz="1800" b="1" dirty="0">
                <a:latin typeface="Times New Roman" pitchFamily="18" charset="0"/>
                <a:cs typeface="Times New Roman" pitchFamily="18" charset="0"/>
              </a:rPr>
              <a:t>Kyiv</a:t>
            </a:r>
            <a:endParaRPr lang="uk-UA" sz="1800" b="1" dirty="0">
              <a:latin typeface="Times New Roman" pitchFamily="18" charset="0"/>
              <a:cs typeface="Times New Roman" pitchFamily="18" charset="0"/>
            </a:endParaRPr>
          </a:p>
        </p:txBody>
      </p:sp>
      <p:sp>
        <p:nvSpPr>
          <p:cNvPr id="254" name="TextBox 161"/>
          <p:cNvSpPr txBox="1">
            <a:spLocks noChangeArrowheads="1"/>
          </p:cNvSpPr>
          <p:nvPr/>
        </p:nvSpPr>
        <p:spPr bwMode="auto">
          <a:xfrm>
            <a:off x="30895922" y="17577377"/>
            <a:ext cx="633412" cy="369888"/>
          </a:xfrm>
          <a:prstGeom prst="rect">
            <a:avLst/>
          </a:prstGeom>
          <a:noFill/>
          <a:ln w="9525">
            <a:noFill/>
            <a:miter lim="800000"/>
            <a:headEnd/>
            <a:tailEnd/>
          </a:ln>
        </p:spPr>
        <p:txBody>
          <a:bodyPr wrap="none">
            <a:spAutoFit/>
          </a:bodyPr>
          <a:lstStyle/>
          <a:p>
            <a:r>
              <a:rPr lang="en-US" sz="1800" b="1" dirty="0">
                <a:latin typeface="Times New Roman" pitchFamily="18" charset="0"/>
                <a:cs typeface="Times New Roman" pitchFamily="18" charset="0"/>
              </a:rPr>
              <a:t>Lviv</a:t>
            </a:r>
            <a:endParaRPr lang="uk-UA" sz="1800" b="1" dirty="0">
              <a:latin typeface="Times New Roman" pitchFamily="18" charset="0"/>
              <a:cs typeface="Times New Roman" pitchFamily="18" charset="0"/>
            </a:endParaRPr>
          </a:p>
        </p:txBody>
      </p:sp>
      <p:sp>
        <p:nvSpPr>
          <p:cNvPr id="255" name="TextBox 162"/>
          <p:cNvSpPr txBox="1">
            <a:spLocks noChangeArrowheads="1"/>
          </p:cNvSpPr>
          <p:nvPr/>
        </p:nvSpPr>
        <p:spPr bwMode="auto">
          <a:xfrm>
            <a:off x="34636151" y="17513475"/>
            <a:ext cx="800100" cy="369888"/>
          </a:xfrm>
          <a:prstGeom prst="rect">
            <a:avLst/>
          </a:prstGeom>
          <a:noFill/>
          <a:ln w="9525">
            <a:noFill/>
            <a:miter lim="800000"/>
            <a:headEnd/>
            <a:tailEnd/>
          </a:ln>
        </p:spPr>
        <p:txBody>
          <a:bodyPr wrap="none">
            <a:spAutoFit/>
          </a:bodyPr>
          <a:lstStyle/>
          <a:p>
            <a:r>
              <a:rPr lang="en-US" sz="1800" b="1" dirty="0">
                <a:latin typeface="Times New Roman" pitchFamily="18" charset="0"/>
                <a:cs typeface="Times New Roman" pitchFamily="18" charset="0"/>
              </a:rPr>
              <a:t>Odesa</a:t>
            </a:r>
            <a:endParaRPr lang="uk-UA" sz="1800" b="1" dirty="0">
              <a:latin typeface="Times New Roman" pitchFamily="18" charset="0"/>
              <a:cs typeface="Times New Roman" pitchFamily="18" charset="0"/>
            </a:endParaRPr>
          </a:p>
        </p:txBody>
      </p:sp>
      <p:sp>
        <p:nvSpPr>
          <p:cNvPr id="256" name="TextBox 163"/>
          <p:cNvSpPr txBox="1">
            <a:spLocks noChangeArrowheads="1"/>
          </p:cNvSpPr>
          <p:nvPr/>
        </p:nvSpPr>
        <p:spPr bwMode="auto">
          <a:xfrm>
            <a:off x="38422245" y="17510751"/>
            <a:ext cx="928687" cy="368300"/>
          </a:xfrm>
          <a:prstGeom prst="rect">
            <a:avLst/>
          </a:prstGeom>
          <a:noFill/>
          <a:ln w="9525">
            <a:noFill/>
            <a:miter lim="800000"/>
            <a:headEnd/>
            <a:tailEnd/>
          </a:ln>
        </p:spPr>
        <p:txBody>
          <a:bodyPr wrap="none">
            <a:spAutoFit/>
          </a:bodyPr>
          <a:lstStyle/>
          <a:p>
            <a:r>
              <a:rPr lang="en-US" sz="1800" b="1" dirty="0">
                <a:latin typeface="Times New Roman" pitchFamily="18" charset="0"/>
                <a:cs typeface="Times New Roman" pitchFamily="18" charset="0"/>
              </a:rPr>
              <a:t>Poltava</a:t>
            </a:r>
            <a:endParaRPr lang="uk-UA" sz="1800" b="1" dirty="0">
              <a:latin typeface="Times New Roman" pitchFamily="18" charset="0"/>
              <a:cs typeface="Times New Roman" pitchFamily="18" charset="0"/>
            </a:endParaRPr>
          </a:p>
        </p:txBody>
      </p:sp>
      <p:sp>
        <p:nvSpPr>
          <p:cNvPr id="257" name="TextBox 164"/>
          <p:cNvSpPr txBox="1">
            <a:spLocks noChangeArrowheads="1"/>
          </p:cNvSpPr>
          <p:nvPr/>
        </p:nvSpPr>
        <p:spPr bwMode="auto">
          <a:xfrm>
            <a:off x="30895922" y="19913671"/>
            <a:ext cx="1270000" cy="368300"/>
          </a:xfrm>
          <a:prstGeom prst="rect">
            <a:avLst/>
          </a:prstGeom>
          <a:noFill/>
          <a:ln w="9525">
            <a:noFill/>
            <a:miter lim="800000"/>
            <a:headEnd/>
            <a:tailEnd/>
          </a:ln>
        </p:spPr>
        <p:txBody>
          <a:bodyPr wrap="none">
            <a:spAutoFit/>
          </a:bodyPr>
          <a:lstStyle/>
          <a:p>
            <a:r>
              <a:rPr lang="en-US" sz="1800" b="1" dirty="0">
                <a:latin typeface="Times New Roman" pitchFamily="18" charset="0"/>
                <a:cs typeface="Times New Roman" pitchFamily="18" charset="0"/>
              </a:rPr>
              <a:t>Simferopol</a:t>
            </a:r>
            <a:endParaRPr lang="uk-UA" sz="1800" b="1" dirty="0">
              <a:latin typeface="Times New Roman" pitchFamily="18" charset="0"/>
              <a:cs typeface="Times New Roman" pitchFamily="18" charset="0"/>
            </a:endParaRPr>
          </a:p>
        </p:txBody>
      </p:sp>
      <p:sp>
        <p:nvSpPr>
          <p:cNvPr id="258" name="TextBox 165"/>
          <p:cNvSpPr txBox="1">
            <a:spLocks noChangeArrowheads="1"/>
          </p:cNvSpPr>
          <p:nvPr/>
        </p:nvSpPr>
        <p:spPr bwMode="auto">
          <a:xfrm>
            <a:off x="34656782" y="19893420"/>
            <a:ext cx="787400" cy="368300"/>
          </a:xfrm>
          <a:prstGeom prst="rect">
            <a:avLst/>
          </a:prstGeom>
          <a:noFill/>
          <a:ln w="9525">
            <a:noFill/>
            <a:miter lim="800000"/>
            <a:headEnd/>
            <a:tailEnd/>
          </a:ln>
        </p:spPr>
        <p:txBody>
          <a:bodyPr wrap="none">
            <a:spAutoFit/>
          </a:bodyPr>
          <a:lstStyle/>
          <a:p>
            <a:r>
              <a:rPr lang="en-US" sz="1800" b="1" dirty="0" err="1">
                <a:latin typeface="Times New Roman" pitchFamily="18" charset="0"/>
                <a:cs typeface="Times New Roman" pitchFamily="18" charset="0"/>
              </a:rPr>
              <a:t>Uman</a:t>
            </a:r>
            <a:endParaRPr lang="uk-UA" sz="1800" b="1" dirty="0">
              <a:latin typeface="Times New Roman" pitchFamily="18" charset="0"/>
              <a:cs typeface="Times New Roman" pitchFamily="18" charset="0"/>
            </a:endParaRPr>
          </a:p>
        </p:txBody>
      </p:sp>
      <p:sp>
        <p:nvSpPr>
          <p:cNvPr id="259" name="TextBox 166"/>
          <p:cNvSpPr txBox="1">
            <a:spLocks noChangeArrowheads="1"/>
          </p:cNvSpPr>
          <p:nvPr/>
        </p:nvSpPr>
        <p:spPr bwMode="auto">
          <a:xfrm>
            <a:off x="38572404" y="19913671"/>
            <a:ext cx="1166813" cy="368300"/>
          </a:xfrm>
          <a:prstGeom prst="rect">
            <a:avLst/>
          </a:prstGeom>
          <a:noFill/>
          <a:ln w="9525">
            <a:noFill/>
            <a:miter lim="800000"/>
            <a:headEnd/>
            <a:tailEnd/>
          </a:ln>
        </p:spPr>
        <p:txBody>
          <a:bodyPr wrap="none">
            <a:spAutoFit/>
          </a:bodyPr>
          <a:lstStyle/>
          <a:p>
            <a:r>
              <a:rPr lang="en-US" sz="1800" b="1" dirty="0">
                <a:latin typeface="Times New Roman" pitchFamily="18" charset="0"/>
                <a:cs typeface="Times New Roman" pitchFamily="18" charset="0"/>
              </a:rPr>
              <a:t>Uzhhorod</a:t>
            </a:r>
            <a:endParaRPr lang="uk-UA" sz="1800" b="1" dirty="0">
              <a:latin typeface="Times New Roman" pitchFamily="18" charset="0"/>
              <a:cs typeface="Times New Roman" pitchFamily="18" charset="0"/>
            </a:endParaRPr>
          </a:p>
        </p:txBody>
      </p:sp>
      <p:sp>
        <p:nvSpPr>
          <p:cNvPr id="263" name="Прямоугольник 262"/>
          <p:cNvSpPr/>
          <p:nvPr/>
        </p:nvSpPr>
        <p:spPr>
          <a:xfrm>
            <a:off x="31919810" y="22074506"/>
            <a:ext cx="1887055" cy="461665"/>
          </a:xfrm>
          <a:prstGeom prst="rect">
            <a:avLst/>
          </a:prstGeom>
        </p:spPr>
        <p:txBody>
          <a:bodyPr wrap="none">
            <a:spAutoFit/>
          </a:bodyPr>
          <a:lstStyle/>
          <a:p>
            <a:pPr algn="ctr"/>
            <a:r>
              <a:rPr lang="en-US" sz="2400" b="1" dirty="0" smtClean="0">
                <a:latin typeface="Times New Roman" pitchFamily="18" charset="0"/>
                <a:cs typeface="Times New Roman" pitchFamily="18" charset="0"/>
              </a:rPr>
              <a:t>TX90p index</a:t>
            </a:r>
            <a:endParaRPr lang="uk-UA" sz="2400" b="1" dirty="0">
              <a:latin typeface="Times New Roman" panose="02020603050405020304" pitchFamily="18" charset="0"/>
              <a:cs typeface="Times New Roman" panose="02020603050405020304" pitchFamily="18" charset="0"/>
            </a:endParaRPr>
          </a:p>
        </p:txBody>
      </p:sp>
      <p:sp>
        <p:nvSpPr>
          <p:cNvPr id="264" name="Прямоугольник 263"/>
          <p:cNvSpPr/>
          <p:nvPr/>
        </p:nvSpPr>
        <p:spPr>
          <a:xfrm>
            <a:off x="35699609" y="22074505"/>
            <a:ext cx="1784464" cy="461665"/>
          </a:xfrm>
          <a:prstGeom prst="rect">
            <a:avLst/>
          </a:prstGeom>
        </p:spPr>
        <p:txBody>
          <a:bodyPr wrap="none">
            <a:spAutoFit/>
          </a:bodyPr>
          <a:lstStyle/>
          <a:p>
            <a:pPr algn="ctr"/>
            <a:r>
              <a:rPr lang="en-US" sz="2400" b="1" dirty="0" smtClean="0">
                <a:latin typeface="Times New Roman" pitchFamily="18" charset="0"/>
                <a:cs typeface="Times New Roman" pitchFamily="18" charset="0"/>
              </a:rPr>
              <a:t>TXA5 index</a:t>
            </a:r>
            <a:endParaRPr lang="uk-UA" sz="2400" b="1" dirty="0">
              <a:latin typeface="Times New Roman" panose="02020603050405020304" pitchFamily="18" charset="0"/>
              <a:cs typeface="Times New Roman" panose="02020603050405020304" pitchFamily="18" charset="0"/>
            </a:endParaRPr>
          </a:p>
        </p:txBody>
      </p:sp>
      <p:sp>
        <p:nvSpPr>
          <p:cNvPr id="270" name="Прямоугольник 269"/>
          <p:cNvSpPr/>
          <p:nvPr/>
        </p:nvSpPr>
        <p:spPr>
          <a:xfrm>
            <a:off x="39449904" y="22074505"/>
            <a:ext cx="1887055" cy="461665"/>
          </a:xfrm>
          <a:prstGeom prst="rect">
            <a:avLst/>
          </a:prstGeom>
        </p:spPr>
        <p:txBody>
          <a:bodyPr wrap="none">
            <a:spAutoFit/>
          </a:bodyPr>
          <a:lstStyle/>
          <a:p>
            <a:pPr algn="ctr"/>
            <a:r>
              <a:rPr lang="en-US" sz="2400" b="1" dirty="0" smtClean="0">
                <a:latin typeface="Times New Roman" pitchFamily="18" charset="0"/>
                <a:cs typeface="Times New Roman" pitchFamily="18" charset="0"/>
              </a:rPr>
              <a:t>TX95p index</a:t>
            </a:r>
            <a:endParaRPr lang="uk-UA" sz="2400" b="1" dirty="0">
              <a:latin typeface="Times New Roman" panose="02020603050405020304" pitchFamily="18" charset="0"/>
              <a:cs typeface="Times New Roman" panose="02020603050405020304" pitchFamily="18" charset="0"/>
            </a:endParaRPr>
          </a:p>
        </p:txBody>
      </p:sp>
      <p:sp>
        <p:nvSpPr>
          <p:cNvPr id="4" name="Овал 3"/>
          <p:cNvSpPr/>
          <p:nvPr/>
        </p:nvSpPr>
        <p:spPr>
          <a:xfrm>
            <a:off x="31591937" y="22194704"/>
            <a:ext cx="270000" cy="268213"/>
          </a:xfrm>
          <a:prstGeom prst="ellipse">
            <a:avLst/>
          </a:prstGeom>
          <a:solidFill>
            <a:srgbClr val="FFBF00"/>
          </a:solidFill>
          <a:ln>
            <a:solidFill>
              <a:srgbClr val="FFB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71" name="Овал 270"/>
          <p:cNvSpPr/>
          <p:nvPr/>
        </p:nvSpPr>
        <p:spPr>
          <a:xfrm>
            <a:off x="35301806" y="22194704"/>
            <a:ext cx="270000" cy="268213"/>
          </a:xfrm>
          <a:prstGeom prst="ellipse">
            <a:avLst/>
          </a:prstGeom>
          <a:solidFill>
            <a:srgbClr val="6E9554"/>
          </a:solidFill>
          <a:ln>
            <a:solidFill>
              <a:srgbClr val="6E95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72" name="Овал 271"/>
          <p:cNvSpPr/>
          <p:nvPr/>
        </p:nvSpPr>
        <p:spPr>
          <a:xfrm>
            <a:off x="39081660" y="22186528"/>
            <a:ext cx="269272" cy="26821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73" name="Прямоугольник 272"/>
          <p:cNvSpPr/>
          <p:nvPr/>
        </p:nvSpPr>
        <p:spPr>
          <a:xfrm>
            <a:off x="31919810" y="10705565"/>
            <a:ext cx="1887055" cy="461665"/>
          </a:xfrm>
          <a:prstGeom prst="rect">
            <a:avLst/>
          </a:prstGeom>
        </p:spPr>
        <p:txBody>
          <a:bodyPr wrap="none">
            <a:spAutoFit/>
          </a:bodyPr>
          <a:lstStyle/>
          <a:p>
            <a:pPr algn="ctr"/>
            <a:r>
              <a:rPr lang="en-US" sz="2400" b="1" dirty="0" smtClean="0">
                <a:latin typeface="Times New Roman" pitchFamily="18" charset="0"/>
                <a:cs typeface="Times New Roman" pitchFamily="18" charset="0"/>
              </a:rPr>
              <a:t>TX90p index</a:t>
            </a:r>
            <a:endParaRPr lang="uk-UA" sz="2400" b="1" dirty="0">
              <a:latin typeface="Times New Roman" panose="02020603050405020304" pitchFamily="18" charset="0"/>
              <a:cs typeface="Times New Roman" panose="02020603050405020304" pitchFamily="18" charset="0"/>
            </a:endParaRPr>
          </a:p>
        </p:txBody>
      </p:sp>
      <p:sp>
        <p:nvSpPr>
          <p:cNvPr id="274" name="Прямоугольник 273"/>
          <p:cNvSpPr/>
          <p:nvPr/>
        </p:nvSpPr>
        <p:spPr>
          <a:xfrm>
            <a:off x="35961756" y="10703002"/>
            <a:ext cx="1784464" cy="461665"/>
          </a:xfrm>
          <a:prstGeom prst="rect">
            <a:avLst/>
          </a:prstGeom>
        </p:spPr>
        <p:txBody>
          <a:bodyPr wrap="none">
            <a:spAutoFit/>
          </a:bodyPr>
          <a:lstStyle/>
          <a:p>
            <a:pPr algn="ctr"/>
            <a:r>
              <a:rPr lang="en-US" sz="2400" b="1" dirty="0" smtClean="0">
                <a:latin typeface="Times New Roman" pitchFamily="18" charset="0"/>
                <a:cs typeface="Times New Roman" pitchFamily="18" charset="0"/>
              </a:rPr>
              <a:t>TXA5 index</a:t>
            </a:r>
            <a:endParaRPr lang="uk-UA" sz="2400" b="1" dirty="0">
              <a:latin typeface="Times New Roman" panose="02020603050405020304" pitchFamily="18" charset="0"/>
              <a:cs typeface="Times New Roman" panose="02020603050405020304" pitchFamily="18" charset="0"/>
            </a:endParaRPr>
          </a:p>
        </p:txBody>
      </p:sp>
      <p:sp>
        <p:nvSpPr>
          <p:cNvPr id="275" name="Прямоугольник 274"/>
          <p:cNvSpPr/>
          <p:nvPr/>
        </p:nvSpPr>
        <p:spPr>
          <a:xfrm>
            <a:off x="39912962" y="10704322"/>
            <a:ext cx="1887055" cy="461665"/>
          </a:xfrm>
          <a:prstGeom prst="rect">
            <a:avLst/>
          </a:prstGeom>
        </p:spPr>
        <p:txBody>
          <a:bodyPr wrap="none">
            <a:spAutoFit/>
          </a:bodyPr>
          <a:lstStyle/>
          <a:p>
            <a:pPr algn="ctr"/>
            <a:r>
              <a:rPr lang="en-US" sz="2400" b="1" dirty="0" smtClean="0">
                <a:latin typeface="Times New Roman" pitchFamily="18" charset="0"/>
                <a:cs typeface="Times New Roman" pitchFamily="18" charset="0"/>
              </a:rPr>
              <a:t>TX95p index</a:t>
            </a:r>
            <a:endParaRPr lang="uk-UA" sz="2400" b="1" dirty="0">
              <a:latin typeface="Times New Roman" panose="02020603050405020304" pitchFamily="18" charset="0"/>
              <a:cs typeface="Times New Roman" panose="02020603050405020304" pitchFamily="18" charset="0"/>
            </a:endParaRPr>
          </a:p>
        </p:txBody>
      </p:sp>
      <p:sp>
        <p:nvSpPr>
          <p:cNvPr id="276" name="Овал 275"/>
          <p:cNvSpPr/>
          <p:nvPr/>
        </p:nvSpPr>
        <p:spPr>
          <a:xfrm>
            <a:off x="31591937" y="10825763"/>
            <a:ext cx="270000" cy="268213"/>
          </a:xfrm>
          <a:prstGeom prst="ellipse">
            <a:avLst/>
          </a:prstGeom>
          <a:solidFill>
            <a:srgbClr val="FFBF00"/>
          </a:solidFill>
          <a:ln>
            <a:solidFill>
              <a:srgbClr val="FFB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77" name="Овал 276"/>
          <p:cNvSpPr/>
          <p:nvPr/>
        </p:nvSpPr>
        <p:spPr>
          <a:xfrm>
            <a:off x="35563953" y="10823201"/>
            <a:ext cx="270000" cy="268213"/>
          </a:xfrm>
          <a:prstGeom prst="ellipse">
            <a:avLst/>
          </a:prstGeom>
          <a:solidFill>
            <a:srgbClr val="6E9554"/>
          </a:solidFill>
          <a:ln>
            <a:solidFill>
              <a:srgbClr val="6E95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78" name="Овал 277"/>
          <p:cNvSpPr/>
          <p:nvPr/>
        </p:nvSpPr>
        <p:spPr>
          <a:xfrm>
            <a:off x="39544718" y="10816345"/>
            <a:ext cx="269272" cy="26821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2" name="Рисунок 1"/>
          <p:cNvPicPr>
            <a:picLocks noChangeAspect="1"/>
          </p:cNvPicPr>
          <p:nvPr/>
        </p:nvPicPr>
        <p:blipFill>
          <a:blip r:embed="rId88"/>
          <a:stretch>
            <a:fillRect/>
          </a:stretch>
        </p:blipFill>
        <p:spPr>
          <a:xfrm>
            <a:off x="798068" y="2292512"/>
            <a:ext cx="1905000" cy="66675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4616</TotalTime>
  <Words>1315</Words>
  <Application>Microsoft Office PowerPoint</Application>
  <PresentationFormat>Произвольный</PresentationFormat>
  <Paragraphs>125</Paragraphs>
  <Slides>1</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vt:i4>
      </vt:variant>
    </vt:vector>
  </HeadingPairs>
  <TitlesOfParts>
    <vt:vector size="6" baseType="lpstr">
      <vt:lpstr>Arial</vt:lpstr>
      <vt:lpstr>Calibri</vt:lpstr>
      <vt:lpstr>Symbol</vt:lpstr>
      <vt:lpstr>Times New Roman</vt:lpstr>
      <vt:lpstr>Тема Office</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Inna Khomenko</cp:lastModifiedBy>
  <cp:revision>256</cp:revision>
  <cp:lastPrinted>2015-04-08T10:47:04Z</cp:lastPrinted>
  <dcterms:created xsi:type="dcterms:W3CDTF">2015-03-31T08:12:07Z</dcterms:created>
  <dcterms:modified xsi:type="dcterms:W3CDTF">2016-06-18T19:45:03Z</dcterms:modified>
</cp:coreProperties>
</file>