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embeddedFontLst>
    <p:embeddedFont>
      <p:font typeface="Century Gothic"/>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Gothic-regular.fntdata"/><Relationship Id="rId14" Type="http://schemas.openxmlformats.org/officeDocument/2006/relationships/slide" Target="slides/slide9.xml"/><Relationship Id="rId17" Type="http://schemas.openxmlformats.org/officeDocument/2006/relationships/font" Target="fonts/CenturyGothic-italic.fntdata"/><Relationship Id="rId16" Type="http://schemas.openxmlformats.org/officeDocument/2006/relationships/font" Target="fonts/CenturyGothic-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CenturyGothic-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1200"/>
              </a:spcAft>
              <a:buClr>
                <a:schemeClr val="dk1"/>
              </a:buClr>
              <a:buSzPts val="1100"/>
              <a:buFont typeface="Arial"/>
              <a:buNone/>
            </a:pPr>
            <a:r>
              <a:rPr lang="en-US" sz="1100">
                <a:latin typeface="Arial"/>
                <a:ea typeface="Arial"/>
                <a:cs typeface="Arial"/>
                <a:sym typeface="Arial"/>
              </a:rPr>
              <a:t>IMPACT is an interdisciplinary team situated in NASA’s Earth Science Data System Program. IMPACT improves processes and develops best practices that maximize the effectiveness and efficiency of Earth science data management and stewardship. Our efforts broaden access to Earth science data, expanding its use by researchers both inside and outside of NASA. We rapidly prototype the latest technical and management concepts in order to optimize their application to Earth science data.</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4ba53e1a8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66" name="Google Shape;66;g74ba53e1a8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 name="Google Shape;67;g74ba53e1a8_0_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fe7eeb24f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3" name="Google Shape;73;g7fe7eeb24f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g7fe7eeb24f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fe7eeb24f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0" name="Google Shape;80;g7fe7eeb24f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1" name="Google Shape;81;g7fe7eeb24f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7fe7eeb24f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7" name="Google Shape;87;g7fe7eeb24f_0_1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8" name="Google Shape;88;g7fe7eeb24f_0_1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fe7eeb24f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4" name="Google Shape;94;g7fe7eeb24f_0_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g7fe7eeb24f_0_1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fe7eeb24f_0_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fe7eeb24f_0_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g7fe7eeb24f_0_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7fe7eeb24f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fe7eeb24f_0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g7fe7eeb24f_0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6ab904b94_0_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5" name="Google Shape;115;g56ab904b94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type="title">
  <p:cSld name="TITLE">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2"/>
          <p:cNvSpPr/>
          <p:nvPr/>
        </p:nvSpPr>
        <p:spPr>
          <a:xfrm flipH="1">
            <a:off x="0" y="0"/>
            <a:ext cx="12192000" cy="6858000"/>
          </a:xfrm>
          <a:prstGeom prst="snip1Rect">
            <a:avLst>
              <a:gd fmla="val 50000" name="adj"/>
            </a:avLst>
          </a:prstGeom>
          <a:gradFill>
            <a:gsLst>
              <a:gs pos="0">
                <a:srgbClr val="0C4068">
                  <a:alpha val="80000"/>
                </a:srgbClr>
              </a:gs>
              <a:gs pos="50000">
                <a:srgbClr val="46B688">
                  <a:alpha val="69411"/>
                </a:srgbClr>
              </a:gs>
              <a:gs pos="100000">
                <a:srgbClr val="016AA3"/>
              </a:gs>
            </a:gsLst>
            <a:lin ang="2700000" scaled="0"/>
          </a:gradFill>
          <a:ln>
            <a:noFill/>
          </a:ln>
          <a:effectLst>
            <a:outerShdw blurRad="50800" rotWithShape="0" algn="ctr" dir="5400000" dist="50800">
              <a:srgbClr val="000000"/>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8" name="Google Shape;18;p2"/>
          <p:cNvSpPr txBox="1"/>
          <p:nvPr>
            <p:ph type="ctrTitle"/>
          </p:nvPr>
        </p:nvSpPr>
        <p:spPr>
          <a:xfrm>
            <a:off x="838200" y="2805424"/>
            <a:ext cx="10515600" cy="640200"/>
          </a:xfrm>
          <a:prstGeom prst="rect">
            <a:avLst/>
          </a:prstGeom>
          <a:no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ctr">
              <a:lnSpc>
                <a:spcPct val="90000"/>
              </a:lnSpc>
              <a:spcBef>
                <a:spcPts val="0"/>
              </a:spcBef>
              <a:spcAft>
                <a:spcPts val="0"/>
              </a:spcAft>
              <a:buClr>
                <a:schemeClr val="lt1"/>
              </a:buClr>
              <a:buSzPts val="4400"/>
              <a:buFont typeface="Century Gothic"/>
              <a:buNone/>
              <a:defRPr b="0" i="0" sz="44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9" name="Google Shape;19;p2"/>
          <p:cNvSpPr txBox="1"/>
          <p:nvPr>
            <p:ph idx="1" type="subTitle"/>
          </p:nvPr>
        </p:nvSpPr>
        <p:spPr>
          <a:xfrm>
            <a:off x="838200" y="3951759"/>
            <a:ext cx="10515600" cy="640200"/>
          </a:xfrm>
          <a:prstGeom prst="rect">
            <a:avLst/>
          </a:prstGeom>
          <a:noFill/>
          <a:ln>
            <a:noFill/>
          </a:ln>
          <a:effectLst>
            <a:outerShdw blurRad="50800" rotWithShape="0" algn="t" dir="5400000" dist="38100">
              <a:srgbClr val="000000">
                <a:alpha val="40000"/>
              </a:srgbClr>
            </a:outerShdw>
          </a:effectLst>
        </p:spPr>
        <p:txBody>
          <a:bodyPr anchorCtr="1" anchor="ctr" bIns="45700" lIns="91425" spcFirstLastPara="1" rIns="91425" wrap="square" tIns="45700">
            <a:noAutofit/>
          </a:bodyPr>
          <a:lstStyle>
            <a:lvl1pPr lvl="0" marR="0" algn="ctr">
              <a:lnSpc>
                <a:spcPct val="90000"/>
              </a:lnSpc>
              <a:spcBef>
                <a:spcPts val="0"/>
              </a:spcBef>
              <a:spcAft>
                <a:spcPts val="0"/>
              </a:spcAft>
              <a:buClr>
                <a:srgbClr val="F2F2F2"/>
              </a:buClr>
              <a:buSzPts val="2800"/>
              <a:buFont typeface="Arial"/>
              <a:buNone/>
              <a:defRPr b="0" i="0" sz="2800" u="none" cap="none" strike="noStrike">
                <a:solidFill>
                  <a:srgbClr val="F2F2F2"/>
                </a:solidFill>
                <a:latin typeface="Century Gothic"/>
                <a:ea typeface="Century Gothic"/>
                <a:cs typeface="Century Gothic"/>
                <a:sym typeface="Century Gothic"/>
              </a:defRPr>
            </a:lvl1pPr>
            <a:lvl2pPr lvl="1" marR="0" algn="ctr">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2pPr>
            <a:lvl3pPr lvl="2" marR="0" algn="ctr">
              <a:lnSpc>
                <a:spcPct val="90000"/>
              </a:lnSpc>
              <a:spcBef>
                <a:spcPts val="300"/>
              </a:spcBef>
              <a:spcAft>
                <a:spcPts val="0"/>
              </a:spcAft>
              <a:buClr>
                <a:schemeClr val="dk1"/>
              </a:buClr>
              <a:buSzPts val="1800"/>
              <a:buFont typeface="Arial"/>
              <a:buNone/>
              <a:defRPr b="0" i="0" sz="1800" u="none" cap="none" strike="noStrike">
                <a:solidFill>
                  <a:schemeClr val="dk1"/>
                </a:solidFill>
                <a:latin typeface="Avenir"/>
                <a:ea typeface="Avenir"/>
                <a:cs typeface="Avenir"/>
                <a:sym typeface="Avenir"/>
              </a:defRPr>
            </a:lvl3pPr>
            <a:lvl4pPr lvl="3"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4pPr>
            <a:lvl5pPr lvl="4"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5pPr>
            <a:lvl6pPr lvl="5"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6pPr>
            <a:lvl7pPr lvl="6"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7pPr>
            <a:lvl8pPr lvl="7"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8pPr>
            <a:lvl9pPr lvl="8"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9pPr>
          </a:lstStyle>
          <a:p/>
        </p:txBody>
      </p:sp>
      <p:grpSp>
        <p:nvGrpSpPr>
          <p:cNvPr id="20" name="Google Shape;20;p2"/>
          <p:cNvGrpSpPr/>
          <p:nvPr/>
        </p:nvGrpSpPr>
        <p:grpSpPr>
          <a:xfrm>
            <a:off x="-671428" y="6747444"/>
            <a:ext cx="13534857" cy="110548"/>
            <a:chOff x="-170626" y="0"/>
            <a:chExt cx="13534857" cy="166915"/>
          </a:xfrm>
        </p:grpSpPr>
        <p:sp>
          <p:nvSpPr>
            <p:cNvPr id="21" name="Google Shape;21;p2"/>
            <p:cNvSpPr/>
            <p:nvPr/>
          </p:nvSpPr>
          <p:spPr>
            <a:xfrm>
              <a:off x="-170626" y="0"/>
              <a:ext cx="4511619" cy="166915"/>
            </a:xfrm>
            <a:prstGeom prst="parallelogram">
              <a:avLst>
                <a:gd fmla="val 114362" name="adj"/>
              </a:avLst>
            </a:prstGeom>
            <a:solidFill>
              <a:srgbClr val="016A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22" name="Google Shape;22;p2"/>
            <p:cNvSpPr/>
            <p:nvPr/>
          </p:nvSpPr>
          <p:spPr>
            <a:xfrm>
              <a:off x="4340993" y="0"/>
              <a:ext cx="4511619" cy="166915"/>
            </a:xfrm>
            <a:prstGeom prst="parallelogram">
              <a:avLst>
                <a:gd fmla="val 114362" name="adj"/>
              </a:avLst>
            </a:prstGeom>
            <a:solidFill>
              <a:srgbClr val="46B68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23" name="Google Shape;23;p2"/>
            <p:cNvSpPr/>
            <p:nvPr/>
          </p:nvSpPr>
          <p:spPr>
            <a:xfrm>
              <a:off x="8852612" y="0"/>
              <a:ext cx="4511619" cy="166915"/>
            </a:xfrm>
            <a:prstGeom prst="parallelogram">
              <a:avLst>
                <a:gd fmla="val 114362" name="adj"/>
              </a:avLst>
            </a:prstGeom>
            <a:solidFill>
              <a:srgbClr val="FEA34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grpSp>
      <p:cxnSp>
        <p:nvCxnSpPr>
          <p:cNvPr id="24" name="Google Shape;24;p2"/>
          <p:cNvCxnSpPr/>
          <p:nvPr/>
        </p:nvCxnSpPr>
        <p:spPr>
          <a:xfrm>
            <a:off x="2872154" y="3698631"/>
            <a:ext cx="6447600" cy="0"/>
          </a:xfrm>
          <a:prstGeom prst="straightConnector1">
            <a:avLst/>
          </a:prstGeom>
          <a:noFill/>
          <a:ln cap="flat" cmpd="sng" w="9525">
            <a:solidFill>
              <a:schemeClr val="lt1"/>
            </a:solidFill>
            <a:prstDash val="solid"/>
            <a:miter lim="800000"/>
            <a:headEnd len="sm" w="sm" type="none"/>
            <a:tailEnd len="sm" w="sm" type="none"/>
          </a:ln>
          <a:effectLst>
            <a:outerShdw blurRad="50800" rotWithShape="0" algn="t" dir="5400000" dist="25400">
              <a:srgbClr val="000000">
                <a:alpha val="40000"/>
              </a:srgbClr>
            </a:outerShdw>
          </a:effectLst>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838200" y="355102"/>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algn="l">
              <a:lnSpc>
                <a:spcPct val="90000"/>
              </a:lnSpc>
              <a:spcBef>
                <a:spcPts val="0"/>
              </a:spcBef>
              <a:spcAft>
                <a:spcPts val="0"/>
              </a:spcAft>
              <a:buSzPts val="36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300"/>
              </a:spcBef>
              <a:spcAft>
                <a:spcPts val="0"/>
              </a:spcAft>
              <a:buSzPts val="20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28" name="Shape 28"/>
        <p:cNvGrpSpPr/>
        <p:nvPr/>
      </p:nvGrpSpPr>
      <p:grpSpPr>
        <a:xfrm>
          <a:off x="0" y="0"/>
          <a:ext cx="0" cy="0"/>
          <a:chOff x="0" y="0"/>
          <a:chExt cx="0" cy="0"/>
        </a:xfrm>
      </p:grpSpPr>
      <p:sp>
        <p:nvSpPr>
          <p:cNvPr id="29" name="Google Shape;29;p4"/>
          <p:cNvSpPr txBox="1"/>
          <p:nvPr>
            <p:ph type="ctrTitle"/>
          </p:nvPr>
        </p:nvSpPr>
        <p:spPr>
          <a:xfrm>
            <a:off x="838200" y="324077"/>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ctr">
              <a:lnSpc>
                <a:spcPct val="90000"/>
              </a:lnSpc>
              <a:spcBef>
                <a:spcPts val="0"/>
              </a:spcBef>
              <a:spcAft>
                <a:spcPts val="0"/>
              </a:spcAft>
              <a:buClr>
                <a:schemeClr val="lt1"/>
              </a:buClr>
              <a:buSzPts val="4400"/>
              <a:buFont typeface="Century Gothic"/>
              <a:buNone/>
              <a:defRPr b="0" i="0" sz="44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0" name="Google Shape;30;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marR="0" algn="ctr">
              <a:lnSpc>
                <a:spcPct val="90000"/>
              </a:lnSpc>
              <a:spcBef>
                <a:spcPts val="0"/>
              </a:spcBef>
              <a:spcAft>
                <a:spcPts val="0"/>
              </a:spcAft>
              <a:buClr>
                <a:schemeClr val="dk1"/>
              </a:buClr>
              <a:buSzPts val="2800"/>
              <a:buFont typeface="Arial"/>
              <a:buNone/>
              <a:defRPr b="0" i="0" sz="2800" u="none" cap="none" strike="noStrike">
                <a:solidFill>
                  <a:schemeClr val="dk1"/>
                </a:solidFill>
                <a:latin typeface="Century Gothic"/>
                <a:ea typeface="Century Gothic"/>
                <a:cs typeface="Century Gothic"/>
                <a:sym typeface="Century Gothic"/>
              </a:defRPr>
            </a:lvl1pPr>
            <a:lvl2pPr lvl="1" marR="0" algn="ctr">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2pPr>
            <a:lvl3pPr lvl="2" marR="0" algn="ctr">
              <a:lnSpc>
                <a:spcPct val="90000"/>
              </a:lnSpc>
              <a:spcBef>
                <a:spcPts val="300"/>
              </a:spcBef>
              <a:spcAft>
                <a:spcPts val="0"/>
              </a:spcAft>
              <a:buClr>
                <a:schemeClr val="dk1"/>
              </a:buClr>
              <a:buSzPts val="1800"/>
              <a:buFont typeface="Arial"/>
              <a:buNone/>
              <a:defRPr b="0" i="0" sz="1800" u="none" cap="none" strike="noStrike">
                <a:solidFill>
                  <a:schemeClr val="dk1"/>
                </a:solidFill>
                <a:latin typeface="Avenir"/>
                <a:ea typeface="Avenir"/>
                <a:cs typeface="Avenir"/>
                <a:sym typeface="Avenir"/>
              </a:defRPr>
            </a:lvl3pPr>
            <a:lvl4pPr lvl="3"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4pPr>
            <a:lvl5pPr lvl="4"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5pPr>
            <a:lvl6pPr lvl="5"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6pPr>
            <a:lvl7pPr lvl="6"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7pPr>
            <a:lvl8pPr lvl="7"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8pPr>
            <a:lvl9pPr lvl="8"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838200" y="355103"/>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3" name="Google Shape;33;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34" name="Google Shape;34;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365124"/>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7" name="Google Shape;37;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2800"/>
              <a:buNone/>
              <a:defRPr i="0" sz="2800" u="none" cap="none" strike="noStrike">
                <a:solidFill>
                  <a:schemeClr val="dk1"/>
                </a:solidFill>
              </a:defRPr>
            </a:lvl1pPr>
            <a:lvl2pPr indent="-228600" lvl="1" marL="914400" marR="0" algn="l">
              <a:lnSpc>
                <a:spcPct val="90000"/>
              </a:lnSpc>
              <a:spcBef>
                <a:spcPts val="300"/>
              </a:spcBef>
              <a:spcAft>
                <a:spcPts val="0"/>
              </a:spcAft>
              <a:buClr>
                <a:schemeClr val="dk1"/>
              </a:buClr>
              <a:buSzPts val="2000"/>
              <a:buNone/>
              <a:defRPr b="1" i="0" sz="2000" u="none" cap="none" strike="noStrike">
                <a:solidFill>
                  <a:schemeClr val="dk1"/>
                </a:solidFill>
              </a:defRPr>
            </a:lvl2pPr>
            <a:lvl3pPr indent="-228600" lvl="2" marL="1371600" marR="0" algn="l">
              <a:lnSpc>
                <a:spcPct val="90000"/>
              </a:lnSpc>
              <a:spcBef>
                <a:spcPts val="300"/>
              </a:spcBef>
              <a:spcAft>
                <a:spcPts val="0"/>
              </a:spcAft>
              <a:buClr>
                <a:schemeClr val="dk1"/>
              </a:buClr>
              <a:buSzPts val="1800"/>
              <a:buNone/>
              <a:defRPr b="1" i="0" sz="1800" u="none" cap="none" strike="noStrike">
                <a:solidFill>
                  <a:schemeClr val="dk1"/>
                </a:solidFill>
              </a:defRPr>
            </a:lvl3pPr>
            <a:lvl4pPr indent="-228600" lvl="3" marL="1828800" marR="0" algn="l">
              <a:lnSpc>
                <a:spcPct val="90000"/>
              </a:lnSpc>
              <a:spcBef>
                <a:spcPts val="300"/>
              </a:spcBef>
              <a:spcAft>
                <a:spcPts val="0"/>
              </a:spcAft>
              <a:buClr>
                <a:schemeClr val="dk1"/>
              </a:buClr>
              <a:buSzPts val="1600"/>
              <a:buNone/>
              <a:defRPr b="1" i="0" sz="1600" u="none" cap="none" strike="noStrike">
                <a:solidFill>
                  <a:schemeClr val="dk1"/>
                </a:solidFill>
              </a:defRPr>
            </a:lvl4pPr>
            <a:lvl5pPr indent="-228600" lvl="4" marL="2286000" marR="0" algn="l">
              <a:lnSpc>
                <a:spcPct val="90000"/>
              </a:lnSpc>
              <a:spcBef>
                <a:spcPts val="300"/>
              </a:spcBef>
              <a:spcAft>
                <a:spcPts val="0"/>
              </a:spcAft>
              <a:buClr>
                <a:schemeClr val="dk1"/>
              </a:buClr>
              <a:buSzPts val="1600"/>
              <a:buNone/>
              <a:defRPr b="1" i="0" sz="1600" u="none" cap="none" strike="noStrike">
                <a:solidFill>
                  <a:schemeClr val="dk1"/>
                </a:solidFill>
              </a:defRPr>
            </a:lvl5pPr>
            <a:lvl6pPr indent="-228600" lvl="5" marL="2743200" marR="0" algn="l">
              <a:lnSpc>
                <a:spcPct val="90000"/>
              </a:lnSpc>
              <a:spcBef>
                <a:spcPts val="500"/>
              </a:spcBef>
              <a:spcAft>
                <a:spcPts val="0"/>
              </a:spcAft>
              <a:buClr>
                <a:schemeClr val="dk1"/>
              </a:buClr>
              <a:buSzPts val="1600"/>
              <a:buNone/>
              <a:defRPr b="1" i="0" sz="1600" u="none" cap="none" strike="noStrike">
                <a:solidFill>
                  <a:schemeClr val="dk1"/>
                </a:solidFill>
              </a:defRPr>
            </a:lvl6pPr>
            <a:lvl7pPr indent="-228600" lvl="6" marL="3200400" marR="0" algn="l">
              <a:lnSpc>
                <a:spcPct val="90000"/>
              </a:lnSpc>
              <a:spcBef>
                <a:spcPts val="500"/>
              </a:spcBef>
              <a:spcAft>
                <a:spcPts val="0"/>
              </a:spcAft>
              <a:buClr>
                <a:schemeClr val="dk1"/>
              </a:buClr>
              <a:buSzPts val="1600"/>
              <a:buNone/>
              <a:defRPr b="1" i="0" sz="1600" u="none" cap="none" strike="noStrike">
                <a:solidFill>
                  <a:schemeClr val="dk1"/>
                </a:solidFill>
              </a:defRPr>
            </a:lvl7pPr>
            <a:lvl8pPr indent="-228600" lvl="7" marL="3657600" marR="0" algn="l">
              <a:lnSpc>
                <a:spcPct val="90000"/>
              </a:lnSpc>
              <a:spcBef>
                <a:spcPts val="500"/>
              </a:spcBef>
              <a:spcAft>
                <a:spcPts val="0"/>
              </a:spcAft>
              <a:buClr>
                <a:schemeClr val="dk1"/>
              </a:buClr>
              <a:buSzPts val="1600"/>
              <a:buNone/>
              <a:defRPr b="1" i="0" sz="1600" u="none" cap="none" strike="noStrike">
                <a:solidFill>
                  <a:schemeClr val="dk1"/>
                </a:solidFill>
              </a:defRPr>
            </a:lvl8pPr>
            <a:lvl9pPr indent="-228600" lvl="8" marL="4114800" marR="0" algn="l">
              <a:lnSpc>
                <a:spcPct val="90000"/>
              </a:lnSpc>
              <a:spcBef>
                <a:spcPts val="500"/>
              </a:spcBef>
              <a:spcAft>
                <a:spcPts val="0"/>
              </a:spcAft>
              <a:buClr>
                <a:schemeClr val="dk1"/>
              </a:buClr>
              <a:buSzPts val="1600"/>
              <a:buNone/>
              <a:defRPr b="1" i="0" sz="1600" u="none" cap="none" strike="noStrike">
                <a:solidFill>
                  <a:schemeClr val="dk1"/>
                </a:solidFill>
              </a:defRPr>
            </a:lvl9pPr>
          </a:lstStyle>
          <a:p/>
        </p:txBody>
      </p:sp>
      <p:sp>
        <p:nvSpPr>
          <p:cNvPr id="38" name="Google Shape;38;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30200" lvl="4" marL="2286000" marR="0" algn="l">
              <a:lnSpc>
                <a:spcPct val="90000"/>
              </a:lnSpc>
              <a:spcBef>
                <a:spcPts val="300"/>
              </a:spcBef>
              <a:spcAft>
                <a:spcPts val="0"/>
              </a:spcAft>
              <a:buClr>
                <a:schemeClr val="dk1"/>
              </a:buClr>
              <a:buSzPts val="1600"/>
              <a:buChar char="•"/>
              <a:defRPr i="0" sz="16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39" name="Google Shape;39;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2800"/>
              <a:buNone/>
              <a:defRPr i="0" sz="2800" u="none" cap="none" strike="noStrike">
                <a:solidFill>
                  <a:schemeClr val="dk1"/>
                </a:solidFill>
              </a:defRPr>
            </a:lvl1pPr>
            <a:lvl2pPr indent="-228600" lvl="1" marL="914400" marR="0" algn="l">
              <a:lnSpc>
                <a:spcPct val="90000"/>
              </a:lnSpc>
              <a:spcBef>
                <a:spcPts val="300"/>
              </a:spcBef>
              <a:spcAft>
                <a:spcPts val="0"/>
              </a:spcAft>
              <a:buClr>
                <a:schemeClr val="dk1"/>
              </a:buClr>
              <a:buSzPts val="2000"/>
              <a:buNone/>
              <a:defRPr b="1" i="0" sz="2000" u="none" cap="none" strike="noStrike">
                <a:solidFill>
                  <a:schemeClr val="dk1"/>
                </a:solidFill>
              </a:defRPr>
            </a:lvl2pPr>
            <a:lvl3pPr indent="-228600" lvl="2" marL="1371600" marR="0" algn="l">
              <a:lnSpc>
                <a:spcPct val="90000"/>
              </a:lnSpc>
              <a:spcBef>
                <a:spcPts val="300"/>
              </a:spcBef>
              <a:spcAft>
                <a:spcPts val="0"/>
              </a:spcAft>
              <a:buClr>
                <a:schemeClr val="dk1"/>
              </a:buClr>
              <a:buSzPts val="1800"/>
              <a:buNone/>
              <a:defRPr b="1" i="0" sz="1800" u="none" cap="none" strike="noStrike">
                <a:solidFill>
                  <a:schemeClr val="dk1"/>
                </a:solidFill>
              </a:defRPr>
            </a:lvl3pPr>
            <a:lvl4pPr indent="-228600" lvl="3" marL="1828800" marR="0" algn="l">
              <a:lnSpc>
                <a:spcPct val="90000"/>
              </a:lnSpc>
              <a:spcBef>
                <a:spcPts val="300"/>
              </a:spcBef>
              <a:spcAft>
                <a:spcPts val="0"/>
              </a:spcAft>
              <a:buClr>
                <a:schemeClr val="dk1"/>
              </a:buClr>
              <a:buSzPts val="1600"/>
              <a:buNone/>
              <a:defRPr b="1" i="0" sz="1600" u="none" cap="none" strike="noStrike">
                <a:solidFill>
                  <a:schemeClr val="dk1"/>
                </a:solidFill>
              </a:defRPr>
            </a:lvl4pPr>
            <a:lvl5pPr indent="-228600" lvl="4" marL="2286000" marR="0" algn="l">
              <a:lnSpc>
                <a:spcPct val="90000"/>
              </a:lnSpc>
              <a:spcBef>
                <a:spcPts val="300"/>
              </a:spcBef>
              <a:spcAft>
                <a:spcPts val="0"/>
              </a:spcAft>
              <a:buClr>
                <a:schemeClr val="dk1"/>
              </a:buClr>
              <a:buSzPts val="1600"/>
              <a:buNone/>
              <a:defRPr b="1" i="0" sz="1600" u="none" cap="none" strike="noStrike">
                <a:solidFill>
                  <a:schemeClr val="dk1"/>
                </a:solidFill>
              </a:defRPr>
            </a:lvl5pPr>
            <a:lvl6pPr indent="-228600" lvl="5" marL="2743200" marR="0" algn="l">
              <a:lnSpc>
                <a:spcPct val="90000"/>
              </a:lnSpc>
              <a:spcBef>
                <a:spcPts val="500"/>
              </a:spcBef>
              <a:spcAft>
                <a:spcPts val="0"/>
              </a:spcAft>
              <a:buClr>
                <a:schemeClr val="dk1"/>
              </a:buClr>
              <a:buSzPts val="1600"/>
              <a:buNone/>
              <a:defRPr b="1" i="0" sz="1600" u="none" cap="none" strike="noStrike">
                <a:solidFill>
                  <a:schemeClr val="dk1"/>
                </a:solidFill>
              </a:defRPr>
            </a:lvl6pPr>
            <a:lvl7pPr indent="-228600" lvl="6" marL="3200400" marR="0" algn="l">
              <a:lnSpc>
                <a:spcPct val="90000"/>
              </a:lnSpc>
              <a:spcBef>
                <a:spcPts val="500"/>
              </a:spcBef>
              <a:spcAft>
                <a:spcPts val="0"/>
              </a:spcAft>
              <a:buClr>
                <a:schemeClr val="dk1"/>
              </a:buClr>
              <a:buSzPts val="1600"/>
              <a:buNone/>
              <a:defRPr b="1" i="0" sz="1600" u="none" cap="none" strike="noStrike">
                <a:solidFill>
                  <a:schemeClr val="dk1"/>
                </a:solidFill>
              </a:defRPr>
            </a:lvl7pPr>
            <a:lvl8pPr indent="-228600" lvl="7" marL="3657600" marR="0" algn="l">
              <a:lnSpc>
                <a:spcPct val="90000"/>
              </a:lnSpc>
              <a:spcBef>
                <a:spcPts val="500"/>
              </a:spcBef>
              <a:spcAft>
                <a:spcPts val="0"/>
              </a:spcAft>
              <a:buClr>
                <a:schemeClr val="dk1"/>
              </a:buClr>
              <a:buSzPts val="1600"/>
              <a:buNone/>
              <a:defRPr b="1" i="0" sz="1600" u="none" cap="none" strike="noStrike">
                <a:solidFill>
                  <a:schemeClr val="dk1"/>
                </a:solidFill>
              </a:defRPr>
            </a:lvl8pPr>
            <a:lvl9pPr indent="-228600" lvl="8" marL="4114800" marR="0" algn="l">
              <a:lnSpc>
                <a:spcPct val="90000"/>
              </a:lnSpc>
              <a:spcBef>
                <a:spcPts val="500"/>
              </a:spcBef>
              <a:spcAft>
                <a:spcPts val="0"/>
              </a:spcAft>
              <a:buClr>
                <a:schemeClr val="dk1"/>
              </a:buClr>
              <a:buSzPts val="1600"/>
              <a:buNone/>
              <a:defRPr b="1" i="0" sz="1600" u="none" cap="none" strike="noStrike">
                <a:solidFill>
                  <a:schemeClr val="dk1"/>
                </a:solidFill>
              </a:defRPr>
            </a:lvl9pPr>
          </a:lstStyle>
          <a:p/>
        </p:txBody>
      </p:sp>
      <p:sp>
        <p:nvSpPr>
          <p:cNvPr id="40" name="Google Shape;40;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1" name="Shape 41"/>
        <p:cNvGrpSpPr/>
        <p:nvPr/>
      </p:nvGrpSpPr>
      <p:grpSpPr>
        <a:xfrm>
          <a:off x="0" y="0"/>
          <a:ext cx="0" cy="0"/>
          <a:chOff x="0" y="0"/>
          <a:chExt cx="0" cy="0"/>
        </a:xfrm>
      </p:grpSpPr>
      <p:sp>
        <p:nvSpPr>
          <p:cNvPr id="42" name="Google Shape;42;p7"/>
          <p:cNvSpPr txBox="1"/>
          <p:nvPr>
            <p:ph type="title"/>
          </p:nvPr>
        </p:nvSpPr>
        <p:spPr>
          <a:xfrm>
            <a:off x="838200" y="355102"/>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3" name="Shape 43"/>
        <p:cNvGrpSpPr/>
        <p:nvPr/>
      </p:nvGrpSpPr>
      <p:grpSpPr>
        <a:xfrm>
          <a:off x="0" y="0"/>
          <a:ext cx="0" cy="0"/>
          <a:chOff x="0" y="0"/>
          <a:chExt cx="0" cy="0"/>
        </a:xfrm>
      </p:grpSpPr>
      <p:sp>
        <p:nvSpPr>
          <p:cNvPr id="44" name="Google Shape;44;p8"/>
          <p:cNvSpPr txBox="1"/>
          <p:nvPr>
            <p:ph type="title"/>
          </p:nvPr>
        </p:nvSpPr>
        <p:spPr>
          <a:xfrm>
            <a:off x="839788" y="457200"/>
            <a:ext cx="3932237" cy="73152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200"/>
              <a:buFont typeface="Century Gothic"/>
              <a:buNone/>
              <a:defRPr b="0" i="0" sz="32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5" name="Google Shape;45;p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30200" lvl="4" marL="2286000" marR="0" algn="l">
              <a:lnSpc>
                <a:spcPct val="90000"/>
              </a:lnSpc>
              <a:spcBef>
                <a:spcPts val="300"/>
              </a:spcBef>
              <a:spcAft>
                <a:spcPts val="0"/>
              </a:spcAft>
              <a:buClr>
                <a:schemeClr val="dk1"/>
              </a:buClr>
              <a:buSzPts val="1600"/>
              <a:buChar char="•"/>
              <a:defRPr i="0" sz="1600" u="none" cap="none" strike="noStrike">
                <a:solidFill>
                  <a:schemeClr val="dk1"/>
                </a:solidFill>
              </a:defRPr>
            </a:lvl5pPr>
            <a:lvl6pPr indent="-355600" lvl="5" marL="2743200" marR="0" algn="l">
              <a:lnSpc>
                <a:spcPct val="90000"/>
              </a:lnSpc>
              <a:spcBef>
                <a:spcPts val="500"/>
              </a:spcBef>
              <a:spcAft>
                <a:spcPts val="0"/>
              </a:spcAft>
              <a:buClr>
                <a:schemeClr val="dk1"/>
              </a:buClr>
              <a:buSzPts val="2000"/>
              <a:buChar char="•"/>
              <a:defRPr i="0" sz="2000" u="none" cap="none" strike="noStrike">
                <a:solidFill>
                  <a:schemeClr val="dk1"/>
                </a:solidFill>
              </a:defRPr>
            </a:lvl6pPr>
            <a:lvl7pPr indent="-355600" lvl="6" marL="3200400" marR="0" algn="l">
              <a:lnSpc>
                <a:spcPct val="90000"/>
              </a:lnSpc>
              <a:spcBef>
                <a:spcPts val="500"/>
              </a:spcBef>
              <a:spcAft>
                <a:spcPts val="0"/>
              </a:spcAft>
              <a:buClr>
                <a:schemeClr val="dk1"/>
              </a:buClr>
              <a:buSzPts val="2000"/>
              <a:buChar char="•"/>
              <a:defRPr i="0" sz="2000" u="none" cap="none" strike="noStrike">
                <a:solidFill>
                  <a:schemeClr val="dk1"/>
                </a:solidFill>
              </a:defRPr>
            </a:lvl7pPr>
            <a:lvl8pPr indent="-355600" lvl="7" marL="3657600" marR="0" algn="l">
              <a:lnSpc>
                <a:spcPct val="90000"/>
              </a:lnSpc>
              <a:spcBef>
                <a:spcPts val="500"/>
              </a:spcBef>
              <a:spcAft>
                <a:spcPts val="0"/>
              </a:spcAft>
              <a:buClr>
                <a:schemeClr val="dk1"/>
              </a:buClr>
              <a:buSzPts val="2000"/>
              <a:buChar char="•"/>
              <a:defRPr i="0" sz="2000" u="none" cap="none" strike="noStrike">
                <a:solidFill>
                  <a:schemeClr val="dk1"/>
                </a:solidFill>
              </a:defRPr>
            </a:lvl8pPr>
            <a:lvl9pPr indent="-355600" lvl="8" marL="4114800" marR="0" algn="l">
              <a:lnSpc>
                <a:spcPct val="90000"/>
              </a:lnSpc>
              <a:spcBef>
                <a:spcPts val="500"/>
              </a:spcBef>
              <a:spcAft>
                <a:spcPts val="0"/>
              </a:spcAft>
              <a:buClr>
                <a:schemeClr val="dk1"/>
              </a:buClr>
              <a:buSzPts val="2000"/>
              <a:buChar char="•"/>
              <a:defRPr i="0" sz="2000" u="none" cap="none" strike="noStrike">
                <a:solidFill>
                  <a:schemeClr val="dk1"/>
                </a:solidFill>
              </a:defRPr>
            </a:lvl9pPr>
          </a:lstStyle>
          <a:p/>
        </p:txBody>
      </p:sp>
      <p:sp>
        <p:nvSpPr>
          <p:cNvPr id="46" name="Google Shape;46;p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1600"/>
              <a:buNone/>
              <a:defRPr i="0" sz="1600" u="none" cap="none" strike="noStrike">
                <a:solidFill>
                  <a:schemeClr val="dk1"/>
                </a:solidFill>
              </a:defRPr>
            </a:lvl1pPr>
            <a:lvl2pPr indent="-228600" lvl="1" marL="914400" marR="0" algn="l">
              <a:lnSpc>
                <a:spcPct val="90000"/>
              </a:lnSpc>
              <a:spcBef>
                <a:spcPts val="300"/>
              </a:spcBef>
              <a:spcAft>
                <a:spcPts val="0"/>
              </a:spcAft>
              <a:buClr>
                <a:schemeClr val="dk1"/>
              </a:buClr>
              <a:buSzPts val="1400"/>
              <a:buNone/>
              <a:defRPr i="0" sz="1400" u="none" cap="none" strike="noStrike">
                <a:solidFill>
                  <a:schemeClr val="dk1"/>
                </a:solidFill>
              </a:defRPr>
            </a:lvl2pPr>
            <a:lvl3pPr indent="-228600" lvl="2" marL="1371600" marR="0" algn="l">
              <a:lnSpc>
                <a:spcPct val="90000"/>
              </a:lnSpc>
              <a:spcBef>
                <a:spcPts val="300"/>
              </a:spcBef>
              <a:spcAft>
                <a:spcPts val="0"/>
              </a:spcAft>
              <a:buClr>
                <a:schemeClr val="dk1"/>
              </a:buClr>
              <a:buSzPts val="1200"/>
              <a:buNone/>
              <a:defRPr i="0" sz="1200" u="none" cap="none" strike="noStrike">
                <a:solidFill>
                  <a:schemeClr val="dk1"/>
                </a:solidFill>
              </a:defRPr>
            </a:lvl3pPr>
            <a:lvl4pPr indent="-228600" lvl="3" marL="1828800" marR="0" algn="l">
              <a:lnSpc>
                <a:spcPct val="90000"/>
              </a:lnSpc>
              <a:spcBef>
                <a:spcPts val="300"/>
              </a:spcBef>
              <a:spcAft>
                <a:spcPts val="0"/>
              </a:spcAft>
              <a:buClr>
                <a:schemeClr val="dk1"/>
              </a:buClr>
              <a:buSzPts val="1000"/>
              <a:buNone/>
              <a:defRPr i="0" sz="1000" u="none" cap="none" strike="noStrike">
                <a:solidFill>
                  <a:schemeClr val="dk1"/>
                </a:solidFill>
              </a:defRPr>
            </a:lvl4pPr>
            <a:lvl5pPr indent="-228600" lvl="4" marL="2286000" marR="0" algn="l">
              <a:lnSpc>
                <a:spcPct val="90000"/>
              </a:lnSpc>
              <a:spcBef>
                <a:spcPts val="300"/>
              </a:spcBef>
              <a:spcAft>
                <a:spcPts val="0"/>
              </a:spcAft>
              <a:buClr>
                <a:schemeClr val="dk1"/>
              </a:buClr>
              <a:buSzPts val="1000"/>
              <a:buNone/>
              <a:defRPr i="0" sz="1000" u="none" cap="none" strike="noStrike">
                <a:solidFill>
                  <a:schemeClr val="dk1"/>
                </a:solidFill>
              </a:defRPr>
            </a:lvl5pPr>
            <a:lvl6pPr indent="-228600" lvl="5" marL="2743200" marR="0" algn="l">
              <a:lnSpc>
                <a:spcPct val="90000"/>
              </a:lnSpc>
              <a:spcBef>
                <a:spcPts val="500"/>
              </a:spcBef>
              <a:spcAft>
                <a:spcPts val="0"/>
              </a:spcAft>
              <a:buClr>
                <a:schemeClr val="dk1"/>
              </a:buClr>
              <a:buSzPts val="1000"/>
              <a:buNone/>
              <a:defRPr i="0" sz="1000" u="none" cap="none" strike="noStrike">
                <a:solidFill>
                  <a:schemeClr val="dk1"/>
                </a:solidFill>
              </a:defRPr>
            </a:lvl6pPr>
            <a:lvl7pPr indent="-228600" lvl="6" marL="3200400" marR="0" algn="l">
              <a:lnSpc>
                <a:spcPct val="90000"/>
              </a:lnSpc>
              <a:spcBef>
                <a:spcPts val="500"/>
              </a:spcBef>
              <a:spcAft>
                <a:spcPts val="0"/>
              </a:spcAft>
              <a:buClr>
                <a:schemeClr val="dk1"/>
              </a:buClr>
              <a:buSzPts val="1000"/>
              <a:buNone/>
              <a:defRPr i="0" sz="1000" u="none" cap="none" strike="noStrike">
                <a:solidFill>
                  <a:schemeClr val="dk1"/>
                </a:solidFill>
              </a:defRPr>
            </a:lvl7pPr>
            <a:lvl8pPr indent="-228600" lvl="7" marL="3657600" marR="0" algn="l">
              <a:lnSpc>
                <a:spcPct val="90000"/>
              </a:lnSpc>
              <a:spcBef>
                <a:spcPts val="500"/>
              </a:spcBef>
              <a:spcAft>
                <a:spcPts val="0"/>
              </a:spcAft>
              <a:buClr>
                <a:schemeClr val="dk1"/>
              </a:buClr>
              <a:buSzPts val="1000"/>
              <a:buNone/>
              <a:defRPr i="0" sz="1000" u="none" cap="none" strike="noStrike">
                <a:solidFill>
                  <a:schemeClr val="dk1"/>
                </a:solidFill>
              </a:defRPr>
            </a:lvl8pPr>
            <a:lvl9pPr indent="-228600" lvl="8" marL="4114800" marR="0" algn="l">
              <a:lnSpc>
                <a:spcPct val="90000"/>
              </a:lnSpc>
              <a:spcBef>
                <a:spcPts val="500"/>
              </a:spcBef>
              <a:spcAft>
                <a:spcPts val="0"/>
              </a:spcAft>
              <a:buClr>
                <a:schemeClr val="dk1"/>
              </a:buClr>
              <a:buSzPts val="1000"/>
              <a:buNone/>
              <a:defRPr i="0" sz="1000" u="none" cap="none" strike="noStrike">
                <a:solidFill>
                  <a:schemeClr val="dk1"/>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47" name="Shape 47"/>
        <p:cNvGrpSpPr/>
        <p:nvPr/>
      </p:nvGrpSpPr>
      <p:grpSpPr>
        <a:xfrm>
          <a:off x="0" y="0"/>
          <a:ext cx="0" cy="0"/>
          <a:chOff x="0" y="0"/>
          <a:chExt cx="0" cy="0"/>
        </a:xfrm>
      </p:grpSpPr>
      <p:sp>
        <p:nvSpPr>
          <p:cNvPr id="48" name="Google Shape;48;p9"/>
          <p:cNvSpPr txBox="1"/>
          <p:nvPr>
            <p:ph type="title"/>
          </p:nvPr>
        </p:nvSpPr>
        <p:spPr>
          <a:xfrm>
            <a:off x="839788" y="457200"/>
            <a:ext cx="3932237" cy="73152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200"/>
              <a:buFont typeface="Century Gothic"/>
              <a:buNone/>
              <a:defRPr b="0" i="0" sz="32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9" name="Google Shape;49;p9"/>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Arial"/>
              <a:buNone/>
              <a:defRPr b="0" i="0" sz="3200" u="none" cap="none" strike="noStrike">
                <a:solidFill>
                  <a:schemeClr val="dk1"/>
                </a:solidFill>
                <a:latin typeface="Avenir"/>
                <a:ea typeface="Avenir"/>
                <a:cs typeface="Avenir"/>
                <a:sym typeface="Avenir"/>
              </a:defRPr>
            </a:lvl1pPr>
            <a:lvl2pPr lvl="1" marR="0" rtl="0" algn="l">
              <a:lnSpc>
                <a:spcPct val="90000"/>
              </a:lnSpc>
              <a:spcBef>
                <a:spcPts val="300"/>
              </a:spcBef>
              <a:spcAft>
                <a:spcPts val="0"/>
              </a:spcAft>
              <a:buClr>
                <a:schemeClr val="dk1"/>
              </a:buClr>
              <a:buSzPts val="2800"/>
              <a:buFont typeface="Arial"/>
              <a:buNone/>
              <a:defRPr b="0" i="0" sz="2800" u="none" cap="none" strike="noStrike">
                <a:solidFill>
                  <a:schemeClr val="dk1"/>
                </a:solidFill>
                <a:latin typeface="Avenir"/>
                <a:ea typeface="Avenir"/>
                <a:cs typeface="Avenir"/>
                <a:sym typeface="Avenir"/>
              </a:defRPr>
            </a:lvl2pPr>
            <a:lvl3pPr lvl="2" marR="0" rtl="0" algn="l">
              <a:lnSpc>
                <a:spcPct val="90000"/>
              </a:lnSpc>
              <a:spcBef>
                <a:spcPts val="300"/>
              </a:spcBef>
              <a:spcAft>
                <a:spcPts val="0"/>
              </a:spcAft>
              <a:buClr>
                <a:schemeClr val="dk1"/>
              </a:buClr>
              <a:buSzPts val="2400"/>
              <a:buFont typeface="Arial"/>
              <a:buNone/>
              <a:defRPr b="0" i="0" sz="2400" u="none" cap="none" strike="noStrike">
                <a:solidFill>
                  <a:schemeClr val="dk1"/>
                </a:solidFill>
                <a:latin typeface="Avenir"/>
                <a:ea typeface="Avenir"/>
                <a:cs typeface="Avenir"/>
                <a:sym typeface="Avenir"/>
              </a:defRPr>
            </a:lvl3pPr>
            <a:lvl4pPr lvl="3" marR="0" rtl="0" algn="l">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4pPr>
            <a:lvl5pPr lvl="4" marR="0" rtl="0" algn="l">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
        <p:nvSpPr>
          <p:cNvPr id="50" name="Google Shape;50;p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1800"/>
              <a:buFont typeface="Arial"/>
              <a:buNone/>
              <a:defRPr b="0" i="0" sz="1800" u="none" cap="none" strike="noStrike">
                <a:solidFill>
                  <a:schemeClr val="dk1"/>
                </a:solidFill>
                <a:latin typeface="Avenir"/>
                <a:ea typeface="Avenir"/>
                <a:cs typeface="Avenir"/>
                <a:sym typeface="Avenir"/>
              </a:defRPr>
            </a:lvl1pPr>
            <a:lvl2pPr indent="-228600" lvl="1" marL="914400" marR="0" algn="l">
              <a:lnSpc>
                <a:spcPct val="90000"/>
              </a:lnSpc>
              <a:spcBef>
                <a:spcPts val="300"/>
              </a:spcBef>
              <a:spcAft>
                <a:spcPts val="0"/>
              </a:spcAft>
              <a:buClr>
                <a:schemeClr val="dk1"/>
              </a:buClr>
              <a:buSzPts val="1400"/>
              <a:buFont typeface="Arial"/>
              <a:buNone/>
              <a:defRPr b="0" i="0" sz="1400" u="none" cap="none" strike="noStrike">
                <a:solidFill>
                  <a:schemeClr val="dk1"/>
                </a:solidFill>
                <a:latin typeface="Avenir"/>
                <a:ea typeface="Avenir"/>
                <a:cs typeface="Avenir"/>
                <a:sym typeface="Avenir"/>
              </a:defRPr>
            </a:lvl2pPr>
            <a:lvl3pPr indent="-228600" lvl="2" marL="1371600" marR="0" algn="l">
              <a:lnSpc>
                <a:spcPct val="90000"/>
              </a:lnSpc>
              <a:spcBef>
                <a:spcPts val="300"/>
              </a:spcBef>
              <a:spcAft>
                <a:spcPts val="0"/>
              </a:spcAft>
              <a:buClr>
                <a:schemeClr val="dk1"/>
              </a:buClr>
              <a:buSzPts val="1200"/>
              <a:buFont typeface="Arial"/>
              <a:buNone/>
              <a:defRPr b="0" i="0" sz="1200" u="none" cap="none" strike="noStrike">
                <a:solidFill>
                  <a:schemeClr val="dk1"/>
                </a:solidFill>
                <a:latin typeface="Avenir"/>
                <a:ea typeface="Avenir"/>
                <a:cs typeface="Avenir"/>
                <a:sym typeface="Avenir"/>
              </a:defRPr>
            </a:lvl3pPr>
            <a:lvl4pPr indent="-228600" lvl="3" marL="1828800" marR="0" algn="l">
              <a:lnSpc>
                <a:spcPct val="90000"/>
              </a:lnSpc>
              <a:spcBef>
                <a:spcPts val="300"/>
              </a:spcBef>
              <a:spcAft>
                <a:spcPts val="0"/>
              </a:spcAft>
              <a:buClr>
                <a:schemeClr val="dk1"/>
              </a:buClr>
              <a:buSzPts val="1000"/>
              <a:buFont typeface="Arial"/>
              <a:buNone/>
              <a:defRPr b="0" i="0" sz="1000" u="none" cap="none" strike="noStrike">
                <a:solidFill>
                  <a:schemeClr val="dk1"/>
                </a:solidFill>
                <a:latin typeface="Avenir"/>
                <a:ea typeface="Avenir"/>
                <a:cs typeface="Avenir"/>
                <a:sym typeface="Avenir"/>
              </a:defRPr>
            </a:lvl4pPr>
            <a:lvl5pPr indent="-228600" lvl="4" marL="2286000" marR="0" algn="l">
              <a:lnSpc>
                <a:spcPct val="90000"/>
              </a:lnSpc>
              <a:spcBef>
                <a:spcPts val="300"/>
              </a:spcBef>
              <a:spcAft>
                <a:spcPts val="0"/>
              </a:spcAft>
              <a:buClr>
                <a:schemeClr val="dk1"/>
              </a:buClr>
              <a:buSzPts val="1000"/>
              <a:buFont typeface="Arial"/>
              <a:buNone/>
              <a:defRPr b="0" i="0" sz="1000" u="none" cap="none" strike="noStrike">
                <a:solidFill>
                  <a:schemeClr val="dk1"/>
                </a:solidFill>
                <a:latin typeface="Avenir"/>
                <a:ea typeface="Avenir"/>
                <a:cs typeface="Avenir"/>
                <a:sym typeface="Avenir"/>
              </a:defRPr>
            </a:lvl5pPr>
            <a:lvl6pPr indent="-228600" lvl="5" marL="27432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6pPr>
            <a:lvl7pPr indent="-228600" lvl="6" marL="32004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7pPr>
            <a:lvl8pPr indent="-228600" lvl="7" marL="36576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8pPr>
            <a:lvl9pPr indent="-228600" lvl="8" marL="4114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bg>
      <p:bgPr>
        <a:solidFill>
          <a:schemeClr val="lt1"/>
        </a:solidFill>
      </p:bgPr>
    </p:bg>
    <p:spTree>
      <p:nvGrpSpPr>
        <p:cNvPr id="51" name="Shape 51"/>
        <p:cNvGrpSpPr/>
        <p:nvPr/>
      </p:nvGrpSpPr>
      <p:grpSpPr>
        <a:xfrm>
          <a:off x="0" y="0"/>
          <a:ext cx="0" cy="0"/>
          <a:chOff x="0" y="0"/>
          <a:chExt cx="0" cy="0"/>
        </a:xfrm>
      </p:grpSpPr>
      <p:grpSp>
        <p:nvGrpSpPr>
          <p:cNvPr id="52" name="Google Shape;52;p10"/>
          <p:cNvGrpSpPr/>
          <p:nvPr/>
        </p:nvGrpSpPr>
        <p:grpSpPr>
          <a:xfrm>
            <a:off x="-671427" y="6747444"/>
            <a:ext cx="13534857" cy="110556"/>
            <a:chOff x="-170626" y="0"/>
            <a:chExt cx="13534857" cy="166915"/>
          </a:xfrm>
        </p:grpSpPr>
        <p:sp>
          <p:nvSpPr>
            <p:cNvPr id="53" name="Google Shape;53;p10"/>
            <p:cNvSpPr/>
            <p:nvPr/>
          </p:nvSpPr>
          <p:spPr>
            <a:xfrm>
              <a:off x="-170626" y="0"/>
              <a:ext cx="4511619" cy="166915"/>
            </a:xfrm>
            <a:prstGeom prst="parallelogram">
              <a:avLst>
                <a:gd fmla="val 114362" name="adj"/>
              </a:avLst>
            </a:prstGeom>
            <a:solidFill>
              <a:srgbClr val="016A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entury Gothic"/>
                <a:ea typeface="Century Gothic"/>
                <a:cs typeface="Century Gothic"/>
                <a:sym typeface="Century Gothic"/>
              </a:endParaRPr>
            </a:p>
          </p:txBody>
        </p:sp>
        <p:sp>
          <p:nvSpPr>
            <p:cNvPr id="54" name="Google Shape;54;p10"/>
            <p:cNvSpPr/>
            <p:nvPr/>
          </p:nvSpPr>
          <p:spPr>
            <a:xfrm>
              <a:off x="4340993" y="0"/>
              <a:ext cx="4511619" cy="166915"/>
            </a:xfrm>
            <a:prstGeom prst="parallelogram">
              <a:avLst>
                <a:gd fmla="val 114362" name="adj"/>
              </a:avLst>
            </a:prstGeom>
            <a:solidFill>
              <a:srgbClr val="46B68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entury Gothic"/>
                <a:ea typeface="Century Gothic"/>
                <a:cs typeface="Century Gothic"/>
                <a:sym typeface="Century Gothic"/>
              </a:endParaRPr>
            </a:p>
          </p:txBody>
        </p:sp>
        <p:sp>
          <p:nvSpPr>
            <p:cNvPr id="55" name="Google Shape;55;p10"/>
            <p:cNvSpPr/>
            <p:nvPr/>
          </p:nvSpPr>
          <p:spPr>
            <a:xfrm>
              <a:off x="8852612" y="0"/>
              <a:ext cx="4511619" cy="166915"/>
            </a:xfrm>
            <a:prstGeom prst="parallelogram">
              <a:avLst>
                <a:gd fmla="val 114362" name="adj"/>
              </a:avLst>
            </a:prstGeom>
            <a:solidFill>
              <a:srgbClr val="FEA34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entury Gothic"/>
                <a:ea typeface="Century Gothic"/>
                <a:cs typeface="Century Gothic"/>
                <a:sym typeface="Century Gothic"/>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55102"/>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rtl="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rtl="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rtl="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rtl="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rtl="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grpSp>
        <p:nvGrpSpPr>
          <p:cNvPr id="12" name="Google Shape;12;p1"/>
          <p:cNvGrpSpPr/>
          <p:nvPr/>
        </p:nvGrpSpPr>
        <p:grpSpPr>
          <a:xfrm>
            <a:off x="-671428" y="6747444"/>
            <a:ext cx="13534938" cy="110472"/>
            <a:chOff x="-170626" y="0"/>
            <a:chExt cx="13534938" cy="166800"/>
          </a:xfrm>
        </p:grpSpPr>
        <p:sp>
          <p:nvSpPr>
            <p:cNvPr id="13" name="Google Shape;13;p1"/>
            <p:cNvSpPr/>
            <p:nvPr/>
          </p:nvSpPr>
          <p:spPr>
            <a:xfrm>
              <a:off x="-170626" y="0"/>
              <a:ext cx="4511700" cy="166800"/>
            </a:xfrm>
            <a:prstGeom prst="parallelogram">
              <a:avLst>
                <a:gd fmla="val 114362" name="adj"/>
              </a:avLst>
            </a:prstGeom>
            <a:solidFill>
              <a:srgbClr val="016A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4" name="Google Shape;14;p1"/>
            <p:cNvSpPr/>
            <p:nvPr/>
          </p:nvSpPr>
          <p:spPr>
            <a:xfrm>
              <a:off x="4340993" y="0"/>
              <a:ext cx="4511700" cy="166800"/>
            </a:xfrm>
            <a:prstGeom prst="parallelogram">
              <a:avLst>
                <a:gd fmla="val 114362" name="adj"/>
              </a:avLst>
            </a:prstGeom>
            <a:solidFill>
              <a:srgbClr val="46B68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5" name="Google Shape;15;p1"/>
            <p:cNvSpPr/>
            <p:nvPr/>
          </p:nvSpPr>
          <p:spPr>
            <a:xfrm>
              <a:off x="8852612" y="0"/>
              <a:ext cx="4511700" cy="166800"/>
            </a:xfrm>
            <a:prstGeom prst="parallelogram">
              <a:avLst>
                <a:gd fmla="val 114362" name="adj"/>
              </a:avLst>
            </a:prstGeom>
            <a:solidFill>
              <a:srgbClr val="FEA34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gr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1"/>
          <p:cNvSpPr txBox="1"/>
          <p:nvPr>
            <p:ph type="ctrTitle"/>
          </p:nvPr>
        </p:nvSpPr>
        <p:spPr>
          <a:xfrm>
            <a:off x="1391100" y="1564850"/>
            <a:ext cx="9534000" cy="1750200"/>
          </a:xfrm>
          <a:prstGeom prst="rect">
            <a:avLst/>
          </a:prstGeom>
          <a:no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p>
            <a:pPr indent="0" lvl="0" marL="0" marR="0" rtl="0" algn="ctr">
              <a:lnSpc>
                <a:spcPct val="90000"/>
              </a:lnSpc>
              <a:spcBef>
                <a:spcPts val="0"/>
              </a:spcBef>
              <a:spcAft>
                <a:spcPts val="0"/>
              </a:spcAft>
              <a:buClr>
                <a:schemeClr val="dk1"/>
              </a:buClr>
              <a:buSzPts val="1100"/>
              <a:buFont typeface="Arial"/>
              <a:buNone/>
            </a:pPr>
            <a:r>
              <a:rPr lang="en-US" sz="3200">
                <a:solidFill>
                  <a:srgbClr val="FFFFFF"/>
                </a:solidFill>
              </a:rPr>
              <a:t>The Role of Data Systems to Enable Open Science</a:t>
            </a:r>
            <a:r>
              <a:rPr lang="en-US" sz="3200">
                <a:solidFill>
                  <a:srgbClr val="FFFFFF"/>
                </a:solidFill>
              </a:rPr>
              <a:t> </a:t>
            </a:r>
            <a:endParaRPr sz="1800">
              <a:solidFill>
                <a:srgbClr val="FFFFFF"/>
              </a:solidFill>
            </a:endParaRPr>
          </a:p>
          <a:p>
            <a:pPr indent="0" lvl="0" marL="0" marR="0" rtl="0" algn="l">
              <a:lnSpc>
                <a:spcPct val="90000"/>
              </a:lnSpc>
              <a:spcBef>
                <a:spcPts val="0"/>
              </a:spcBef>
              <a:spcAft>
                <a:spcPts val="0"/>
              </a:spcAft>
              <a:buClr>
                <a:schemeClr val="dk1"/>
              </a:buClr>
              <a:buSzPts val="1100"/>
              <a:buFont typeface="Arial"/>
              <a:buNone/>
            </a:pPr>
            <a:r>
              <a:t/>
            </a:r>
            <a:endParaRPr sz="1800">
              <a:solidFill>
                <a:srgbClr val="FFFFFF"/>
              </a:solidFill>
            </a:endParaRPr>
          </a:p>
          <a:p>
            <a:pPr indent="0" lvl="0" marL="0" marR="0" rtl="0" algn="l">
              <a:lnSpc>
                <a:spcPct val="90000"/>
              </a:lnSpc>
              <a:spcBef>
                <a:spcPts val="0"/>
              </a:spcBef>
              <a:spcAft>
                <a:spcPts val="0"/>
              </a:spcAft>
              <a:buClr>
                <a:schemeClr val="dk1"/>
              </a:buClr>
              <a:buSzPts val="1100"/>
              <a:buFont typeface="Arial"/>
              <a:buNone/>
            </a:pPr>
            <a:r>
              <a:t/>
            </a:r>
            <a:endParaRPr sz="1800">
              <a:solidFill>
                <a:srgbClr val="FFFFFF"/>
              </a:solidFill>
            </a:endParaRPr>
          </a:p>
          <a:p>
            <a:pPr indent="0" lvl="0" marL="0" marR="0" rtl="0" algn="ctr">
              <a:lnSpc>
                <a:spcPct val="90000"/>
              </a:lnSpc>
              <a:spcBef>
                <a:spcPts val="0"/>
              </a:spcBef>
              <a:spcAft>
                <a:spcPts val="0"/>
              </a:spcAft>
              <a:buClr>
                <a:schemeClr val="dk1"/>
              </a:buClr>
              <a:buSzPts val="1100"/>
              <a:buFont typeface="Arial"/>
              <a:buNone/>
            </a:pPr>
            <a:r>
              <a:rPr lang="en-US" sz="2600">
                <a:solidFill>
                  <a:srgbClr val="FFFFFF"/>
                </a:solidFill>
              </a:rPr>
              <a:t>Rahul Ramachandran NASA/MSFC, Kaylin Bugbee UAH, Kevin Murphy NASA/HQ</a:t>
            </a:r>
            <a:endParaRPr sz="1900">
              <a:solidFill>
                <a:schemeClr val="dk1"/>
              </a:solidFill>
              <a:latin typeface="Arial"/>
              <a:ea typeface="Arial"/>
              <a:cs typeface="Arial"/>
              <a:sym typeface="Arial"/>
            </a:endParaRPr>
          </a:p>
          <a:p>
            <a:pPr indent="0" lvl="0" marL="0" rtl="0" algn="l">
              <a:lnSpc>
                <a:spcPct val="90000"/>
              </a:lnSpc>
              <a:spcBef>
                <a:spcPts val="0"/>
              </a:spcBef>
              <a:spcAft>
                <a:spcPts val="0"/>
              </a:spcAft>
              <a:buClr>
                <a:schemeClr val="dk1"/>
              </a:buClr>
              <a:buSzPts val="1100"/>
              <a:buFont typeface="Arial"/>
              <a:buNone/>
            </a:pPr>
            <a:r>
              <a:t/>
            </a:r>
            <a:endParaRPr sz="1800">
              <a:solidFill>
                <a:srgbClr val="FFFFFF"/>
              </a:solidFill>
            </a:endParaRPr>
          </a:p>
        </p:txBody>
      </p:sp>
      <p:sp>
        <p:nvSpPr>
          <p:cNvPr id="61" name="Google Shape;61;p11"/>
          <p:cNvSpPr txBox="1"/>
          <p:nvPr>
            <p:ph idx="1" type="subTitle"/>
          </p:nvPr>
        </p:nvSpPr>
        <p:spPr>
          <a:xfrm>
            <a:off x="838200" y="4180358"/>
            <a:ext cx="10639800" cy="1506600"/>
          </a:xfrm>
          <a:prstGeom prst="rect">
            <a:avLst/>
          </a:prstGeom>
          <a:noFill/>
          <a:ln>
            <a:noFill/>
          </a:ln>
          <a:effectLst>
            <a:outerShdw blurRad="50800" rotWithShape="0" algn="t" dir="5400000" dist="38100">
              <a:srgbClr val="000000">
                <a:alpha val="40000"/>
              </a:srgbClr>
            </a:outerShdw>
          </a:effectLst>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100"/>
              <a:buFont typeface="Arial"/>
              <a:buNone/>
            </a:pPr>
            <a:r>
              <a:rPr lang="en-US">
                <a:solidFill>
                  <a:srgbClr val="FFFFFF"/>
                </a:solidFill>
              </a:rPr>
              <a:t>EGU 2020</a:t>
            </a:r>
            <a:endParaRPr sz="900"/>
          </a:p>
          <a:p>
            <a:pPr indent="0" lvl="0" marL="0" marR="0" rtl="0" algn="ctr">
              <a:lnSpc>
                <a:spcPct val="90000"/>
              </a:lnSpc>
              <a:spcBef>
                <a:spcPts val="300"/>
              </a:spcBef>
              <a:spcAft>
                <a:spcPts val="0"/>
              </a:spcAft>
              <a:buClr>
                <a:srgbClr val="F2F2F2"/>
              </a:buClr>
              <a:buSzPts val="1800"/>
              <a:buFont typeface="Arial"/>
              <a:buNone/>
            </a:pPr>
            <a:r>
              <a:rPr lang="en-US"/>
              <a:t>May 5, 2020</a:t>
            </a:r>
            <a:endParaRPr sz="2400"/>
          </a:p>
          <a:p>
            <a:pPr indent="0" lvl="0" marL="0" marR="0" rtl="0" algn="ctr">
              <a:lnSpc>
                <a:spcPct val="90000"/>
              </a:lnSpc>
              <a:spcBef>
                <a:spcPts val="300"/>
              </a:spcBef>
              <a:spcAft>
                <a:spcPts val="0"/>
              </a:spcAft>
              <a:buClr>
                <a:srgbClr val="F2F2F2"/>
              </a:buClr>
              <a:buSzPts val="2800"/>
              <a:buFont typeface="Arial"/>
              <a:buNone/>
            </a:pPr>
            <a:r>
              <a:t/>
            </a:r>
            <a:endParaRPr b="0" i="0" sz="2800" u="none" cap="none" strike="noStrike">
              <a:solidFill>
                <a:srgbClr val="F2F2F2"/>
              </a:solidFill>
              <a:latin typeface="Century Gothic"/>
              <a:ea typeface="Century Gothic"/>
              <a:cs typeface="Century Gothic"/>
              <a:sym typeface="Century Gothic"/>
            </a:endParaRPr>
          </a:p>
        </p:txBody>
      </p:sp>
      <p:pic>
        <p:nvPicPr>
          <p:cNvPr id="62" name="Google Shape;62;p11"/>
          <p:cNvPicPr preferRelativeResize="0"/>
          <p:nvPr/>
        </p:nvPicPr>
        <p:blipFill rotWithShape="1">
          <a:blip r:embed="rId4">
            <a:alphaModFix/>
          </a:blip>
          <a:srcRect b="0" l="0" r="0" t="0"/>
          <a:stretch/>
        </p:blipFill>
        <p:spPr>
          <a:xfrm>
            <a:off x="362607" y="5297214"/>
            <a:ext cx="1325691" cy="1105775"/>
          </a:xfrm>
          <a:prstGeom prst="rect">
            <a:avLst/>
          </a:prstGeom>
          <a:noFill/>
          <a:ln>
            <a:noFill/>
          </a:ln>
          <a:effectLst>
            <a:outerShdw blurRad="50800" rotWithShape="0" algn="t" dir="5400000" dist="38100">
              <a:srgbClr val="000000">
                <a:alpha val="40000"/>
              </a:srgbClr>
            </a:outerShdw>
          </a:effectLst>
        </p:spPr>
      </p:pic>
      <p:pic>
        <p:nvPicPr>
          <p:cNvPr id="63" name="Google Shape;63;p11"/>
          <p:cNvPicPr preferRelativeResize="0"/>
          <p:nvPr/>
        </p:nvPicPr>
        <p:blipFill rotWithShape="1">
          <a:blip r:embed="rId5">
            <a:alphaModFix/>
          </a:blip>
          <a:srcRect b="0" l="0" r="0" t="0"/>
          <a:stretch/>
        </p:blipFill>
        <p:spPr>
          <a:xfrm>
            <a:off x="9334689" y="5189908"/>
            <a:ext cx="2619030" cy="138278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2"/>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 </a:t>
            </a:r>
            <a:r>
              <a:rPr lang="en-US"/>
              <a:t>Open</a:t>
            </a:r>
            <a:r>
              <a:rPr lang="en-US"/>
              <a:t> Science Definition(s)</a:t>
            </a:r>
            <a:endParaRPr/>
          </a:p>
        </p:txBody>
      </p:sp>
      <p:sp>
        <p:nvSpPr>
          <p:cNvPr id="70" name="Google Shape;70;p12"/>
          <p:cNvSpPr txBox="1"/>
          <p:nvPr>
            <p:ph idx="1" type="body"/>
          </p:nvPr>
        </p:nvSpPr>
        <p:spPr>
          <a:xfrm>
            <a:off x="767425" y="1152650"/>
            <a:ext cx="10515600" cy="4351200"/>
          </a:xfrm>
          <a:prstGeom prst="rect">
            <a:avLst/>
          </a:prstGeom>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lang="en-US" sz="1800">
                <a:latin typeface="Century Gothic"/>
                <a:ea typeface="Century Gothic"/>
                <a:cs typeface="Century Gothic"/>
                <a:sym typeface="Century Gothic"/>
              </a:rPr>
              <a:t>Science is both a body of knowledge as well as a systematic method of knowing something</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b="1"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rPr b="1" lang="en-US" sz="1800">
                <a:latin typeface="Century Gothic"/>
                <a:ea typeface="Century Gothic"/>
                <a:cs typeface="Century Gothic"/>
                <a:sym typeface="Century Gothic"/>
              </a:rPr>
              <a:t>Open science definitions</a:t>
            </a:r>
            <a:endParaRPr b="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Open science is the idea that scientific knowledge of all kinds be openly shared as early as it is practical in the discovery process (Narrow)</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Open science can be defined as any activity that covers anything about the future of knowledge creation and dissemination (Broad)</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rPr lang="en-US" sz="1800">
                <a:latin typeface="Century Gothic"/>
                <a:ea typeface="Century Gothic"/>
                <a:cs typeface="Century Gothic"/>
                <a:sym typeface="Century Gothic"/>
              </a:rPr>
              <a:t>Need to distinguish between Open science versus reproducible science</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Transparency is a key driver for reproducible science and reproducible science as such is a key sub-component of this shift in culture to open science</a:t>
            </a:r>
            <a:endParaRPr sz="1800">
              <a:latin typeface="Century Gothic"/>
              <a:ea typeface="Century Gothic"/>
              <a:cs typeface="Century Gothic"/>
              <a:sym typeface="Century Gothic"/>
            </a:endParaRPr>
          </a:p>
          <a:p>
            <a:pPr indent="0" lvl="0" marL="457200" marR="0" rtl="0" algn="l">
              <a:lnSpc>
                <a:spcPct val="115000"/>
              </a:lnSpc>
              <a:spcBef>
                <a:spcPts val="0"/>
              </a:spcBef>
              <a:spcAft>
                <a:spcPts val="0"/>
              </a:spcAft>
              <a:buNone/>
            </a:pPr>
            <a:r>
              <a:rPr lang="en-US" sz="1800">
                <a:latin typeface="Century Gothic"/>
                <a:ea typeface="Century Gothic"/>
                <a:cs typeface="Century Gothic"/>
                <a:sym typeface="Century Gothic"/>
              </a:rPr>
              <a:t>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rPr b="1" lang="en-US" sz="1800">
                <a:latin typeface="Century Gothic"/>
                <a:ea typeface="Century Gothic"/>
                <a:cs typeface="Century Gothic"/>
                <a:sym typeface="Century Gothic"/>
              </a:rPr>
              <a:t>Objective of this presentation</a:t>
            </a:r>
            <a:endParaRPr b="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Provide an overview of different open science activities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Highlight how Earth science’s path to Open Science is deeply intertwined with data programs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This is still very much a work in progress</a:t>
            </a:r>
            <a:endParaRPr sz="1800">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3"/>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marR="0" rtl="0" algn="l">
              <a:lnSpc>
                <a:spcPct val="90000"/>
              </a:lnSpc>
              <a:spcBef>
                <a:spcPts val="0"/>
              </a:spcBef>
              <a:spcAft>
                <a:spcPts val="0"/>
              </a:spcAft>
              <a:buNone/>
            </a:pPr>
            <a:r>
              <a:rPr lang="en-US"/>
              <a:t>Drivers for expanding Open Science</a:t>
            </a:r>
            <a:endParaRPr/>
          </a:p>
        </p:txBody>
      </p:sp>
      <p:sp>
        <p:nvSpPr>
          <p:cNvPr id="77" name="Google Shape;77;p13"/>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lang="en-US" sz="1800">
                <a:latin typeface="Century Gothic"/>
                <a:ea typeface="Century Gothic"/>
                <a:cs typeface="Century Gothic"/>
                <a:sym typeface="Century Gothic"/>
              </a:rPr>
              <a:t>While science has in some measure been open since the 1700s, technology advancements, big data and complex science questions have pushed science to become more open</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rPr lang="en-US" sz="1800">
                <a:latin typeface="Century Gothic"/>
                <a:ea typeface="Century Gothic"/>
                <a:cs typeface="Century Gothic"/>
                <a:sym typeface="Century Gothic"/>
              </a:rPr>
              <a:t>Three factors pushing open science  </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Char char="•"/>
            </a:pPr>
            <a:r>
              <a:rPr b="1" lang="en-US" sz="1800">
                <a:latin typeface="Century Gothic"/>
                <a:ea typeface="Century Gothic"/>
                <a:cs typeface="Century Gothic"/>
                <a:sym typeface="Century Gothic"/>
              </a:rPr>
              <a:t>Technology</a:t>
            </a:r>
            <a:r>
              <a:rPr lang="en-US" sz="1800">
                <a:latin typeface="Century Gothic"/>
                <a:ea typeface="Century Gothic"/>
                <a:cs typeface="Century Gothic"/>
                <a:sym typeface="Century Gothic"/>
              </a:rPr>
              <a:t> has opened new possibilities on both how the process of science is more efficient and sharing and communicating knowledge with each other</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Char char="•"/>
            </a:pPr>
            <a:r>
              <a:rPr lang="en-US" sz="1800">
                <a:latin typeface="Century Gothic"/>
                <a:ea typeface="Century Gothic"/>
                <a:cs typeface="Century Gothic"/>
                <a:sym typeface="Century Gothic"/>
              </a:rPr>
              <a:t>The volume and velocity of </a:t>
            </a:r>
            <a:r>
              <a:rPr b="1" lang="en-US" sz="1800">
                <a:latin typeface="Century Gothic"/>
                <a:ea typeface="Century Gothic"/>
                <a:cs typeface="Century Gothic"/>
                <a:sym typeface="Century Gothic"/>
              </a:rPr>
              <a:t>data</a:t>
            </a:r>
            <a:r>
              <a:rPr lang="en-US" sz="1800">
                <a:latin typeface="Century Gothic"/>
                <a:ea typeface="Century Gothic"/>
                <a:cs typeface="Century Gothic"/>
                <a:sym typeface="Century Gothic"/>
              </a:rPr>
              <a:t> being collected is disrupting existing data systems as well as the traditional means of analysis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Char char="•"/>
            </a:pPr>
            <a:r>
              <a:rPr lang="en-US" sz="1800">
                <a:latin typeface="Century Gothic"/>
                <a:ea typeface="Century Gothic"/>
                <a:cs typeface="Century Gothic"/>
                <a:sym typeface="Century Gothic"/>
              </a:rPr>
              <a:t>As researchers tackle more complex problems, the approach has migrated from individual researchers to a </a:t>
            </a:r>
            <a:r>
              <a:rPr b="1" lang="en-US" sz="1800">
                <a:latin typeface="Century Gothic"/>
                <a:ea typeface="Century Gothic"/>
                <a:cs typeface="Century Gothic"/>
                <a:sym typeface="Century Gothic"/>
              </a:rPr>
              <a:t>collaborative</a:t>
            </a:r>
            <a:r>
              <a:rPr lang="en-US" sz="1800">
                <a:latin typeface="Century Gothic"/>
                <a:ea typeface="Century Gothic"/>
                <a:cs typeface="Century Gothic"/>
                <a:sym typeface="Century Gothic"/>
              </a:rPr>
              <a:t> team of researchers. In addition, the glut of data is also forcing collaboration and sharing of expertise</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4"/>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marR="0" rtl="0" algn="l">
              <a:lnSpc>
                <a:spcPct val="90000"/>
              </a:lnSpc>
              <a:spcBef>
                <a:spcPts val="0"/>
              </a:spcBef>
              <a:spcAft>
                <a:spcPts val="0"/>
              </a:spcAft>
              <a:buNone/>
            </a:pPr>
            <a:r>
              <a:rPr lang="en-US"/>
              <a:t>Open Science Focus Areas (1)</a:t>
            </a:r>
            <a:endParaRPr/>
          </a:p>
        </p:txBody>
      </p:sp>
      <p:sp>
        <p:nvSpPr>
          <p:cNvPr id="84" name="Google Shape;84;p14"/>
          <p:cNvSpPr txBox="1"/>
          <p:nvPr>
            <p:ph idx="1" type="body"/>
          </p:nvPr>
        </p:nvSpPr>
        <p:spPr>
          <a:xfrm>
            <a:off x="728125" y="1198150"/>
            <a:ext cx="10515600" cy="4351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i="1" lang="en-US" sz="1800">
                <a:latin typeface="Century Gothic"/>
                <a:ea typeface="Century Gothic"/>
                <a:cs typeface="Century Gothic"/>
                <a:sym typeface="Century Gothic"/>
              </a:rPr>
              <a:t>Make science accessible to the broader community including the general public</a:t>
            </a:r>
            <a:endParaRPr i="1" sz="1800">
              <a:latin typeface="Century Gothic"/>
              <a:ea typeface="Century Gothic"/>
              <a:cs typeface="Century Gothic"/>
              <a:sym typeface="Century Gothic"/>
            </a:endParaRPr>
          </a:p>
          <a:p>
            <a:pPr indent="0" lvl="0" marL="0" rtl="0" algn="l">
              <a:lnSpc>
                <a:spcPct val="115000"/>
              </a:lnSpc>
              <a:spcBef>
                <a:spcPts val="0"/>
              </a:spcBef>
              <a:spcAft>
                <a:spcPts val="0"/>
              </a:spcAft>
              <a:buClr>
                <a:schemeClr val="dk1"/>
              </a:buClr>
              <a:buSzPts val="1100"/>
              <a:buFont typeface="Arial"/>
              <a:buNone/>
            </a:pPr>
            <a:r>
              <a:t/>
            </a:r>
            <a:endParaRPr sz="1800">
              <a:latin typeface="Century Gothic"/>
              <a:ea typeface="Century Gothic"/>
              <a:cs typeface="Century Gothic"/>
              <a:sym typeface="Century Gothic"/>
            </a:endParaRPr>
          </a:p>
          <a:p>
            <a:pPr indent="-298450" lvl="0" marL="4572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Making the scientific research process accessible by including the broader community in different stages of the scientific process</a:t>
            </a:r>
            <a:endParaRPr sz="1800">
              <a:latin typeface="Century Gothic"/>
              <a:ea typeface="Century Gothic"/>
              <a:cs typeface="Century Gothic"/>
              <a:sym typeface="Century Gothic"/>
            </a:endParaRPr>
          </a:p>
          <a:p>
            <a:pPr indent="-298450" lvl="0" marL="4572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Enabling broader comprehension of research results by deconstructing complex research results into easily digestible bits of information</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Clr>
                <a:schemeClr val="dk1"/>
              </a:buClr>
              <a:buSzPts val="1100"/>
              <a:buFont typeface="Arial"/>
              <a:buNone/>
            </a:pPr>
            <a:r>
              <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Clr>
                <a:schemeClr val="dk1"/>
              </a:buClr>
              <a:buSzPts val="1100"/>
              <a:buFont typeface="Arial"/>
              <a:buNone/>
            </a:pPr>
            <a:r>
              <a:rPr i="1" lang="en-US" sz="1800">
                <a:latin typeface="Century Gothic"/>
                <a:ea typeface="Century Gothic"/>
                <a:cs typeface="Century Gothic"/>
                <a:sym typeface="Century Gothic"/>
              </a:rPr>
              <a:t>Make science knowledge products accessible and available to everyone</a:t>
            </a:r>
            <a:endParaRPr i="1" sz="1800">
              <a:latin typeface="Century Gothic"/>
              <a:ea typeface="Century Gothic"/>
              <a:cs typeface="Century Gothic"/>
              <a:sym typeface="Century Gothic"/>
            </a:endParaRPr>
          </a:p>
          <a:p>
            <a:pPr indent="-298450" lvl="0" marL="4572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Open data sharing -  prevents duplication in the collection of data and significantly increases the data use and reuse</a:t>
            </a:r>
            <a:endParaRPr sz="1800">
              <a:latin typeface="Century Gothic"/>
              <a:ea typeface="Century Gothic"/>
              <a:cs typeface="Century Gothic"/>
              <a:sym typeface="Century Gothic"/>
            </a:endParaRPr>
          </a:p>
          <a:p>
            <a:pPr indent="-298450" lvl="0" marL="4572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Open code - open-source software culture is slowly taking root within the Earth sciences</a:t>
            </a:r>
            <a:endParaRPr sz="1800">
              <a:latin typeface="Century Gothic"/>
              <a:ea typeface="Century Gothic"/>
              <a:cs typeface="Century Gothic"/>
              <a:sym typeface="Century Gothic"/>
            </a:endParaRPr>
          </a:p>
          <a:p>
            <a:pPr indent="-298450" lvl="0" marL="4572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Open access - Some journal publishers have modified their publication models to meet the need for accessibility to research publications</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Some have moved to a gold model of publication </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Added new policies that allow authors to self-archive (green publication)</a:t>
            </a:r>
            <a:endParaRPr sz="1800">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5"/>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marR="0" rtl="0" algn="l">
              <a:lnSpc>
                <a:spcPct val="90000"/>
              </a:lnSpc>
              <a:spcBef>
                <a:spcPts val="0"/>
              </a:spcBef>
              <a:spcAft>
                <a:spcPts val="0"/>
              </a:spcAft>
              <a:buNone/>
            </a:pPr>
            <a:r>
              <a:rPr lang="en-US"/>
              <a:t>Open Science Focus Areas (2)</a:t>
            </a:r>
            <a:endParaRPr/>
          </a:p>
        </p:txBody>
      </p:sp>
      <p:sp>
        <p:nvSpPr>
          <p:cNvPr id="91" name="Google Shape;91;p15"/>
          <p:cNvSpPr txBox="1"/>
          <p:nvPr>
            <p:ph idx="1" type="body"/>
          </p:nvPr>
        </p:nvSpPr>
        <p:spPr>
          <a:xfrm>
            <a:off x="838200" y="1385275"/>
            <a:ext cx="10515600" cy="4351200"/>
          </a:xfrm>
          <a:prstGeom prst="rect">
            <a:avLst/>
          </a:prstGeom>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i="1" lang="en-US" sz="1800">
                <a:latin typeface="Century Gothic"/>
                <a:ea typeface="Century Gothic"/>
                <a:cs typeface="Century Gothic"/>
                <a:sym typeface="Century Gothic"/>
              </a:rPr>
              <a:t>Make the research process and collaboration efficient</a:t>
            </a:r>
            <a:endParaRPr i="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Data-intensive science has necessitated new and better computation infrastructure and tools to support science at scale</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New cyberinfrastructure liberates a researcher from locally available resources which could be limited</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Science problems being tackled have become more complex and new collaborations are needed. This requires the adoption of a team science approach with members having different skill sets.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Social networks for scientists have also become popular. Networks like ResearchGate, Mendeley allow researchers to connect and share journal articles with each other</a:t>
            </a:r>
            <a:endParaRPr sz="1800">
              <a:latin typeface="Century Gothic"/>
              <a:ea typeface="Century Gothic"/>
              <a:cs typeface="Century Gothic"/>
              <a:sym typeface="Century Gothic"/>
            </a:endParaRPr>
          </a:p>
          <a:p>
            <a:pPr indent="0" lvl="0" marL="457200" marR="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rPr i="1" lang="en-US" sz="1800">
                <a:latin typeface="Century Gothic"/>
                <a:ea typeface="Century Gothic"/>
                <a:cs typeface="Century Gothic"/>
                <a:sym typeface="Century Gothic"/>
              </a:rPr>
              <a:t>Develop Impact Measurements</a:t>
            </a:r>
            <a:endParaRPr i="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Growing urgency to develop alternative metrics to better quantify scientific contributions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In addition to traditional measures, the new metrics need to take into account latent measures such as reading, bookmarking, resharing, discussing, likes, etc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6"/>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marR="0" rtl="0" algn="l">
              <a:lnSpc>
                <a:spcPct val="90000"/>
              </a:lnSpc>
              <a:spcBef>
                <a:spcPts val="0"/>
              </a:spcBef>
              <a:spcAft>
                <a:spcPts val="0"/>
              </a:spcAft>
              <a:buNone/>
            </a:pPr>
            <a:r>
              <a:rPr lang="en-US"/>
              <a:t>Role of Data Programs (1)</a:t>
            </a:r>
            <a:endParaRPr/>
          </a:p>
        </p:txBody>
      </p:sp>
      <p:sp>
        <p:nvSpPr>
          <p:cNvPr id="98" name="Google Shape;98;p16"/>
          <p:cNvSpPr txBox="1"/>
          <p:nvPr>
            <p:ph idx="1" type="body"/>
          </p:nvPr>
        </p:nvSpPr>
        <p:spPr>
          <a:xfrm>
            <a:off x="838200" y="1209150"/>
            <a:ext cx="10515600" cy="4351200"/>
          </a:xfrm>
          <a:prstGeom prst="rect">
            <a:avLst/>
          </a:prstGeom>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i="1" lang="en-US" sz="1800">
                <a:latin typeface="Century Gothic"/>
                <a:ea typeface="Century Gothic"/>
                <a:cs typeface="Century Gothic"/>
                <a:sym typeface="Century Gothic"/>
              </a:rPr>
              <a:t>Accessibility to Science</a:t>
            </a:r>
            <a:endParaRPr i="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Support data collection activities that involve public participation as well as scientific challenges that are open to the public </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Make a concerted effort to increase public awareness of the value of data being collected to the advancement of science and to humanity in general</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Have policies to support open data and open-source software and encourage other organizations to adopt these policies </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Ensure that open data and software policies are incorporated and clarified in new solicitations or as requirements for new research projects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Provide infrastructure support to allow authors to share green articles and incentivize authors to publish in open access journals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Improve in the discovery of knowledge by linking publications and data search pathways </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Develop new stewardship practices to make software discoverable and accessible and treat software as a first-class research object</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Ensure policies incentivize users to share and reuse data and code</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7"/>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marR="0" rtl="0" algn="l">
              <a:lnSpc>
                <a:spcPct val="90000"/>
              </a:lnSpc>
              <a:spcBef>
                <a:spcPts val="0"/>
              </a:spcBef>
              <a:spcAft>
                <a:spcPts val="0"/>
              </a:spcAft>
              <a:buNone/>
            </a:pPr>
            <a:r>
              <a:rPr lang="en-US"/>
              <a:t>Role of Data Programs (2)</a:t>
            </a:r>
            <a:endParaRPr/>
          </a:p>
        </p:txBody>
      </p:sp>
      <p:sp>
        <p:nvSpPr>
          <p:cNvPr id="105" name="Google Shape;105;p17"/>
          <p:cNvSpPr txBox="1"/>
          <p:nvPr>
            <p:ph idx="1" type="body"/>
          </p:nvPr>
        </p:nvSpPr>
        <p:spPr>
          <a:xfrm>
            <a:off x="838200" y="1385275"/>
            <a:ext cx="10515600" cy="4351200"/>
          </a:xfrm>
          <a:prstGeom prst="rect">
            <a:avLst/>
          </a:prstGeom>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lang="en-US" sz="1100">
                <a:latin typeface="Century Gothic"/>
                <a:ea typeface="Century Gothic"/>
                <a:cs typeface="Century Gothic"/>
                <a:sym typeface="Century Gothic"/>
              </a:rPr>
              <a:t> </a:t>
            </a:r>
            <a:r>
              <a:rPr i="1" lang="en-US" sz="1800">
                <a:latin typeface="Century Gothic"/>
                <a:ea typeface="Century Gothic"/>
                <a:cs typeface="Century Gothic"/>
                <a:sym typeface="Century Gothic"/>
              </a:rPr>
              <a:t>New Data Infrastructures</a:t>
            </a:r>
            <a:endParaRPr i="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Data archives have traditionally been designed as siloes separate from computing centers</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Need to develop infrastructures that facilitate the construction of scalable data analysis pipelines </a:t>
            </a:r>
            <a:endParaRPr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These infrastructures will enable researchers to cope with the volume of data and provide effective user/data interfaces and visualizations, as well as more powerful algorithms to extract knowledge</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rPr i="1" lang="en-US" sz="1800">
                <a:latin typeface="Century Gothic"/>
                <a:ea typeface="Century Gothic"/>
                <a:cs typeface="Century Gothic"/>
                <a:sym typeface="Century Gothic"/>
              </a:rPr>
              <a:t>Support Data System Impact Measurement</a:t>
            </a:r>
            <a:endParaRPr i="1" sz="1800">
              <a:latin typeface="Century Gothic"/>
              <a:ea typeface="Century Gothic"/>
              <a:cs typeface="Century Gothic"/>
              <a:sym typeface="Century Gothic"/>
            </a:endParaRPr>
          </a:p>
          <a:p>
            <a:pPr indent="-342900" lvl="0" marL="457200" marR="0" rtl="0" algn="l">
              <a:lnSpc>
                <a:spcPct val="115000"/>
              </a:lnSpc>
              <a:spcBef>
                <a:spcPts val="0"/>
              </a:spcBef>
              <a:spcAft>
                <a:spcPts val="0"/>
              </a:spcAft>
              <a:buSzPts val="1800"/>
              <a:buFont typeface="Century Gothic"/>
              <a:buChar char="•"/>
            </a:pPr>
            <a:r>
              <a:rPr lang="en-US" sz="1800">
                <a:latin typeface="Century Gothic"/>
                <a:ea typeface="Century Gothic"/>
                <a:cs typeface="Century Gothic"/>
                <a:sym typeface="Century Gothic"/>
              </a:rPr>
              <a:t>Adopting existing measurements or developing new impact measurements for data, software, documentation, and users</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i="1" sz="1800">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8"/>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marR="0" rtl="0" algn="l">
              <a:lnSpc>
                <a:spcPct val="90000"/>
              </a:lnSpc>
              <a:spcBef>
                <a:spcPts val="0"/>
              </a:spcBef>
              <a:spcAft>
                <a:spcPts val="0"/>
              </a:spcAft>
              <a:buNone/>
            </a:pPr>
            <a:r>
              <a:rPr lang="en-US"/>
              <a:t>Summary</a:t>
            </a:r>
            <a:endParaRPr/>
          </a:p>
        </p:txBody>
      </p:sp>
      <p:sp>
        <p:nvSpPr>
          <p:cNvPr id="112" name="Google Shape;112;p18"/>
          <p:cNvSpPr txBox="1"/>
          <p:nvPr>
            <p:ph idx="1" type="body"/>
          </p:nvPr>
        </p:nvSpPr>
        <p:spPr>
          <a:xfrm>
            <a:off x="838200" y="1385275"/>
            <a:ext cx="10515600" cy="4351200"/>
          </a:xfrm>
          <a:prstGeom prst="rect">
            <a:avLst/>
          </a:prstGeom>
        </p:spPr>
        <p:txBody>
          <a:bodyPr anchorCtr="0" anchor="t" bIns="45700" lIns="91425" spcFirstLastPara="1" rIns="91425" wrap="square" tIns="45700">
            <a:noAutofit/>
          </a:bodyPr>
          <a:lstStyle/>
          <a:p>
            <a:pPr indent="0" lvl="0" marL="0" marR="0" rtl="0" algn="l">
              <a:lnSpc>
                <a:spcPct val="115000"/>
              </a:lnSpc>
              <a:spcBef>
                <a:spcPts val="0"/>
              </a:spcBef>
              <a:spcAft>
                <a:spcPts val="0"/>
              </a:spcAft>
              <a:buNone/>
            </a:pPr>
            <a:r>
              <a:rPr lang="en-US" sz="1800">
                <a:latin typeface="Century Gothic"/>
                <a:ea typeface="Century Gothic"/>
                <a:cs typeface="Century Gothic"/>
                <a:sym typeface="Century Gothic"/>
              </a:rPr>
              <a:t> Even with the adoption and implementation of these ideas, there will be:</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298450" lvl="0" marL="4572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Continuing challenges </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Open access to data, code still do not solve all equity issues (ie. lack of network in developing countries)</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Greater access to data and code also increases the risk of misuse</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Acceptance of new impact measurements within the research community</a:t>
            </a:r>
            <a:endParaRPr sz="1800">
              <a:latin typeface="Century Gothic"/>
              <a:ea typeface="Century Gothic"/>
              <a:cs typeface="Century Gothic"/>
              <a:sym typeface="Century Gothic"/>
            </a:endParaRPr>
          </a:p>
          <a:p>
            <a:pPr indent="0" lvl="0" marL="91440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298450" lvl="0" marL="457200" rtl="0" algn="l">
              <a:lnSpc>
                <a:spcPct val="115000"/>
              </a:lnSpc>
              <a:spcBef>
                <a:spcPts val="500"/>
              </a:spcBef>
              <a:spcAft>
                <a:spcPts val="0"/>
              </a:spcAft>
              <a:buSzPts val="1100"/>
              <a:buFont typeface="Century Gothic"/>
              <a:buChar char="●"/>
            </a:pPr>
            <a:r>
              <a:rPr lang="en-US" sz="1800">
                <a:latin typeface="Century Gothic"/>
                <a:ea typeface="Century Gothic"/>
                <a:cs typeface="Century Gothic"/>
                <a:sym typeface="Century Gothic"/>
              </a:rPr>
              <a:t>New problems</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Data authenticity issues as data move from one platform to another</a:t>
            </a:r>
            <a:endParaRPr sz="1800">
              <a:latin typeface="Century Gothic"/>
              <a:ea typeface="Century Gothic"/>
              <a:cs typeface="Century Gothic"/>
              <a:sym typeface="Century Gothic"/>
            </a:endParaRPr>
          </a:p>
          <a:p>
            <a:pPr indent="-298450" lvl="1" marL="914400" rtl="0" algn="l">
              <a:lnSpc>
                <a:spcPct val="115000"/>
              </a:lnSpc>
              <a:spcBef>
                <a:spcPts val="0"/>
              </a:spcBef>
              <a:spcAft>
                <a:spcPts val="0"/>
              </a:spcAft>
              <a:buSzPts val="1100"/>
              <a:buFont typeface="Century Gothic"/>
              <a:buChar char="○"/>
            </a:pPr>
            <a:r>
              <a:rPr lang="en-US" sz="1800">
                <a:latin typeface="Century Gothic"/>
                <a:ea typeface="Century Gothic"/>
                <a:cs typeface="Century Gothic"/>
                <a:sym typeface="Century Gothic"/>
              </a:rPr>
              <a:t>Transitioning from data centers to knowledge centers will require rethinking stewardship roles, management approach as well as governance policies</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marR="0" rtl="0" algn="l">
              <a:lnSpc>
                <a:spcPct val="115000"/>
              </a:lnSpc>
              <a:spcBef>
                <a:spcPts val="0"/>
              </a:spcBef>
              <a:spcAft>
                <a:spcPts val="0"/>
              </a:spcAft>
              <a:buNone/>
            </a:pPr>
            <a:r>
              <a:t/>
            </a:r>
            <a:endParaRPr sz="1800">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838200" y="355102"/>
            <a:ext cx="10515600" cy="64020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p>
            <a:pPr indent="0" lvl="0" marL="0" rtl="0" algn="ctr">
              <a:spcBef>
                <a:spcPts val="0"/>
              </a:spcBef>
              <a:spcAft>
                <a:spcPts val="0"/>
              </a:spcAft>
              <a:buClr>
                <a:schemeClr val="dk1"/>
              </a:buClr>
              <a:buSzPts val="3600"/>
              <a:buFont typeface="Arial"/>
              <a:buNone/>
            </a:pPr>
            <a:r>
              <a:rPr lang="en-US" sz="3240"/>
              <a:t>Contact and Questions</a:t>
            </a:r>
            <a:endParaRPr sz="3240"/>
          </a:p>
        </p:txBody>
      </p:sp>
      <p:sp>
        <p:nvSpPr>
          <p:cNvPr id="118" name="Google Shape;118;p19"/>
          <p:cNvSpPr txBox="1"/>
          <p:nvPr>
            <p:ph idx="1" type="body"/>
          </p:nvPr>
        </p:nvSpPr>
        <p:spPr>
          <a:xfrm>
            <a:off x="838200" y="1745675"/>
            <a:ext cx="10515600" cy="3356100"/>
          </a:xfrm>
          <a:prstGeom prst="rect">
            <a:avLst/>
          </a:prstGeom>
          <a:noFill/>
          <a:ln>
            <a:noFill/>
          </a:ln>
        </p:spPr>
        <p:txBody>
          <a:bodyPr anchorCtr="0" anchor="t" bIns="45700" lIns="91425" spcFirstLastPara="1" rIns="91425" wrap="square" tIns="45700">
            <a:noAutofit/>
          </a:bodyPr>
          <a:lstStyle/>
          <a:p>
            <a:pPr indent="0" lvl="0" marL="0" rtl="0" algn="ctr">
              <a:lnSpc>
                <a:spcPct val="150000"/>
              </a:lnSpc>
              <a:spcBef>
                <a:spcPts val="300"/>
              </a:spcBef>
              <a:spcAft>
                <a:spcPts val="0"/>
              </a:spcAft>
              <a:buNone/>
            </a:pPr>
            <a:r>
              <a:rPr lang="en-US" sz="3200">
                <a:latin typeface="Century Gothic"/>
                <a:ea typeface="Century Gothic"/>
                <a:cs typeface="Century Gothic"/>
                <a:sym typeface="Century Gothic"/>
              </a:rPr>
              <a:t>Rahul Ramachandran</a:t>
            </a:r>
            <a:endParaRPr sz="3200">
              <a:latin typeface="Century Gothic"/>
              <a:ea typeface="Century Gothic"/>
              <a:cs typeface="Century Gothic"/>
              <a:sym typeface="Century Gothic"/>
            </a:endParaRPr>
          </a:p>
          <a:p>
            <a:pPr indent="0" lvl="0" marL="0" rtl="0" algn="ctr">
              <a:lnSpc>
                <a:spcPct val="150000"/>
              </a:lnSpc>
              <a:spcBef>
                <a:spcPts val="300"/>
              </a:spcBef>
              <a:spcAft>
                <a:spcPts val="0"/>
              </a:spcAft>
              <a:buNone/>
            </a:pPr>
            <a:r>
              <a:rPr lang="en-US" sz="3200">
                <a:latin typeface="Century Gothic"/>
                <a:ea typeface="Century Gothic"/>
                <a:cs typeface="Century Gothic"/>
                <a:sym typeface="Century Gothic"/>
              </a:rPr>
              <a:t>rahul.ramachandran@nasa.gov</a:t>
            </a:r>
            <a:endParaRPr sz="3200">
              <a:latin typeface="Century Gothic"/>
              <a:ea typeface="Century Gothic"/>
              <a:cs typeface="Century Gothic"/>
              <a:sym typeface="Century Gothic"/>
            </a:endParaRPr>
          </a:p>
          <a:p>
            <a:pPr indent="0" lvl="0" marL="0" rtl="0" algn="ctr">
              <a:lnSpc>
                <a:spcPct val="150000"/>
              </a:lnSpc>
              <a:spcBef>
                <a:spcPts val="300"/>
              </a:spcBef>
              <a:spcAft>
                <a:spcPts val="0"/>
              </a:spcAft>
              <a:buNone/>
            </a:pPr>
            <a:r>
              <a:t/>
            </a:r>
            <a:endParaRPr sz="1800">
              <a:latin typeface="Century Gothic"/>
              <a:ea typeface="Century Gothic"/>
              <a:cs typeface="Century Gothic"/>
              <a:sym typeface="Century Gothic"/>
            </a:endParaRPr>
          </a:p>
          <a:p>
            <a:pPr indent="0" lvl="0" marL="0" rtl="0" algn="ctr">
              <a:lnSpc>
                <a:spcPct val="150000"/>
              </a:lnSpc>
              <a:spcBef>
                <a:spcPts val="300"/>
              </a:spcBef>
              <a:spcAft>
                <a:spcPts val="0"/>
              </a:spcAft>
              <a:buNone/>
            </a:pPr>
            <a:r>
              <a:rPr lang="en-US" sz="3200">
                <a:latin typeface="Century Gothic"/>
                <a:ea typeface="Century Gothic"/>
                <a:cs typeface="Century Gothic"/>
                <a:sym typeface="Century Gothic"/>
              </a:rPr>
              <a:t>Questions?</a:t>
            </a:r>
            <a:endParaRPr>
              <a:latin typeface="Century Gothic"/>
              <a:ea typeface="Century Gothic"/>
              <a:cs typeface="Century Gothic"/>
              <a:sym typeface="Century Gothic"/>
            </a:endParaRPr>
          </a:p>
          <a:p>
            <a:pPr indent="-92075" lvl="2" marL="688975" rtl="0" algn="l">
              <a:lnSpc>
                <a:spcPct val="90000"/>
              </a:lnSpc>
              <a:spcBef>
                <a:spcPts val="300"/>
              </a:spcBef>
              <a:spcAft>
                <a:spcPts val="0"/>
              </a:spcAft>
              <a:buSzPts val="2000"/>
              <a:buNone/>
            </a:pPr>
            <a:r>
              <a:t/>
            </a:r>
            <a:endParaRPr>
              <a:latin typeface="Century Gothic"/>
              <a:ea typeface="Century Gothic"/>
              <a:cs typeface="Century Gothic"/>
              <a:sym typeface="Century Gothic"/>
            </a:endParaRPr>
          </a:p>
          <a:p>
            <a:pPr indent="-228600" lvl="2" marL="1371600" rtl="0" algn="l">
              <a:lnSpc>
                <a:spcPct val="90000"/>
              </a:lnSpc>
              <a:spcBef>
                <a:spcPts val="300"/>
              </a:spcBef>
              <a:spcAft>
                <a:spcPts val="0"/>
              </a:spcAft>
              <a:buSzPts val="2000"/>
              <a:buNone/>
            </a:pPr>
            <a:r>
              <a:t/>
            </a:r>
            <a:endParaRPr>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