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m4a" ContentType="audio/mp4"/>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26.xml" ContentType="application/inkml+xml"/>
  <Override PartName="/ppt/notesSlides/notesSlide3.xml" ContentType="application/vnd.openxmlformats-officedocument.presentationml.notesSlide+xml"/>
  <Override PartName="/ppt/ink/ink27.xml" ContentType="application/inkml+xml"/>
  <Override PartName="/ppt/notesSlides/notesSlide4.xml" ContentType="application/vnd.openxmlformats-officedocument.presentationml.notesSlide+xml"/>
  <Override PartName="/ppt/ink/ink28.xml" ContentType="application/inkml+xml"/>
  <Override PartName="/ppt/notesSlides/notesSlide5.xml" ContentType="application/vnd.openxmlformats-officedocument.presentationml.notesSlide+xml"/>
  <Override PartName="/ppt/ink/ink29.xml" ContentType="application/inkml+xml"/>
  <Override PartName="/ppt/tags/tag1.xml" ContentType="application/vnd.openxmlformats-officedocument.presentationml.tags+xml"/>
  <Override PartName="/ppt/notesSlides/notesSlide6.xml" ContentType="application/vnd.openxmlformats-officedocument.presentationml.notesSlide+xml"/>
  <Override PartName="/ppt/ink/ink30.xml" ContentType="application/inkml+xml"/>
  <Override PartName="/ppt/notesSlides/notesSlide7.xml" ContentType="application/vnd.openxmlformats-officedocument.presentationml.notesSlide+xml"/>
  <Override PartName="/ppt/ink/ink31.xml" ContentType="application/inkml+xml"/>
  <Override PartName="/ppt/notesSlides/notesSlide8.xml" ContentType="application/vnd.openxmlformats-officedocument.presentationml.notesSlide+xml"/>
  <Override PartName="/ppt/ink/ink32.xml" ContentType="application/inkml+xml"/>
  <Override PartName="/ppt/notesSlides/notesSlide9.xml" ContentType="application/vnd.openxmlformats-officedocument.presentationml.notesSlide+xml"/>
  <Override PartName="/ppt/ink/ink33.xml" ContentType="application/inkml+xml"/>
  <Override PartName="/ppt/notesSlides/notesSlide10.xml" ContentType="application/vnd.openxmlformats-officedocument.presentationml.notesSlide+xml"/>
  <Override PartName="/ppt/ink/ink34.xml" ContentType="application/inkml+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35.xml" ContentType="application/inkml+xml"/>
  <Override PartName="/ppt/tags/tag21.xml" ContentType="application/vnd.openxmlformats-officedocument.presentationml.tags+xml"/>
  <Override PartName="/ppt/notesSlides/notesSlide13.xml" ContentType="application/vnd.openxmlformats-officedocument.presentationml.notesSlide+xml"/>
  <Override PartName="/ppt/ink/ink36.xml" ContentType="application/inkml+xml"/>
  <Override PartName="/ppt/notesSlides/notesSlide14.xml" ContentType="application/vnd.openxmlformats-officedocument.presentationml.notesSlide+xml"/>
  <Override PartName="/ppt/ink/ink37.xml" ContentType="application/inkml+xml"/>
  <Override PartName="/ppt/tags/tag22.xml" ContentType="application/vnd.openxmlformats-officedocument.presentationml.tags+xml"/>
  <Override PartName="/ppt/notesSlides/notesSlide15.xml" ContentType="application/vnd.openxmlformats-officedocument.presentationml.notesSlide+xml"/>
  <Override PartName="/ppt/ink/ink38.xml" ContentType="application/inkml+xml"/>
  <Override PartName="/ppt/ink/ink39.xml" ContentType="application/inkml+xml"/>
  <Override PartName="/ppt/tags/tag23.xml" ContentType="application/vnd.openxmlformats-officedocument.presentationml.tags+xml"/>
  <Override PartName="/ppt/notesSlides/notesSlide16.xml" ContentType="application/vnd.openxmlformats-officedocument.presentationml.notesSlide+xml"/>
  <Override PartName="/ppt/ink/ink40.xml" ContentType="application/inkml+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8"/>
  </p:notesMasterIdLst>
  <p:handoutMasterIdLst>
    <p:handoutMasterId r:id="rId19"/>
  </p:handoutMasterIdLst>
  <p:sldIdLst>
    <p:sldId id="258" r:id="rId2"/>
    <p:sldId id="265" r:id="rId3"/>
    <p:sldId id="266" r:id="rId4"/>
    <p:sldId id="281" r:id="rId5"/>
    <p:sldId id="271" r:id="rId6"/>
    <p:sldId id="272" r:id="rId7"/>
    <p:sldId id="267" r:id="rId8"/>
    <p:sldId id="268" r:id="rId9"/>
    <p:sldId id="282" r:id="rId10"/>
    <p:sldId id="274" r:id="rId11"/>
    <p:sldId id="269" r:id="rId12"/>
    <p:sldId id="276" r:id="rId13"/>
    <p:sldId id="277" r:id="rId14"/>
    <p:sldId id="280" r:id="rId15"/>
    <p:sldId id="262" r:id="rId16"/>
    <p:sldId id="275" r:id="rId17"/>
  </p:sldIdLst>
  <p:sldSz cx="12192000" cy="6858000"/>
  <p:notesSz cx="6858000" cy="9144000"/>
  <p:embeddedFontLst>
    <p:embeddedFont>
      <p:font typeface="Calibri Light" panose="020F0302020204030204" pitchFamily="34" charset="0"/>
      <p:regular r:id="rId20"/>
      <p:italic r:id="rId21"/>
    </p:embeddedFont>
    <p:embeddedFont>
      <p:font typeface="Calibri" panose="020F0502020204030204" pitchFamily="34" charset="0"/>
      <p:regular r:id="rId22"/>
      <p:bold r:id="rId23"/>
      <p:italic r:id="rId24"/>
      <p:boldItalic r:id="rId25"/>
    </p:embeddedFont>
    <p:embeddedFont>
      <p:font typeface="Agency FB" panose="020B0503020202020204" pitchFamily="34" charset="0"/>
      <p:regular r:id="rId26"/>
      <p:bold r:id="rId27"/>
    </p:embeddedFont>
    <p:embeddedFont>
      <p:font typeface="Segoe UI Light" panose="020B0502040204020203" pitchFamily="34" charset="0"/>
      <p:regular r:id="rId28"/>
      <p:italic r:id="rId29"/>
    </p:embeddedFont>
    <p:embeddedFont>
      <p:font typeface="AIGDT" panose="00000400000000000000" pitchFamily="2" charset="2"/>
      <p:regular r:id="rId30"/>
    </p:embeddedFont>
  </p:embeddedFontLst>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5BCD"/>
    <a:srgbClr val="408E93"/>
    <a:srgbClr val="AE78D6"/>
    <a:srgbClr val="0000FF"/>
    <a:srgbClr val="E38B79"/>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5114" autoAdjust="0"/>
    <p:restoredTop sz="75184" autoAdjust="0"/>
  </p:normalViewPr>
  <p:slideViewPr>
    <p:cSldViewPr snapToGrid="0">
      <p:cViewPr varScale="1">
        <p:scale>
          <a:sx n="85" d="100"/>
          <a:sy n="85" d="100"/>
        </p:scale>
        <p:origin x="1819" y="72"/>
      </p:cViewPr>
      <p:guideLst/>
    </p:cSldViewPr>
  </p:slideViewPr>
  <p:notesTextViewPr>
    <p:cViewPr>
      <p:scale>
        <a:sx n="3" d="2"/>
        <a:sy n="3" d="2"/>
      </p:scale>
      <p:origin x="0" y="0"/>
    </p:cViewPr>
  </p:notesTextViewPr>
  <p:sorterViewPr>
    <p:cViewPr varScale="1">
      <p:scale>
        <a:sx n="100" d="100"/>
        <a:sy n="100" d="100"/>
      </p:scale>
      <p:origin x="0" y="-394"/>
    </p:cViewPr>
  </p:sorterViewPr>
  <p:notesViewPr>
    <p:cSldViewPr snapToGrid="0">
      <p:cViewPr varScale="1">
        <p:scale>
          <a:sx n="72" d="100"/>
          <a:sy n="72" d="100"/>
        </p:scale>
        <p:origin x="3252"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handoutMaster" Target="handoutMasters/handoutMaster1.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microsoft.com/office/2015/10/relationships/revisionInfo" Target="revisionInfo.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image" Target="../media/image4.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5.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5.wmf"/><Relationship Id="rId1" Type="http://schemas.openxmlformats.org/officeDocument/2006/relationships/image" Target="../media/image11.wmf"/><Relationship Id="rId5" Type="http://schemas.openxmlformats.org/officeDocument/2006/relationships/image" Target="../media/image14.wmf"/><Relationship Id="rId4"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19.wmf"/><Relationship Id="rId1" Type="http://schemas.openxmlformats.org/officeDocument/2006/relationships/image" Target="../media/image2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3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dirty="0"/>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6FF89B-5505-4E5B-84E5-1F8A0866E39A}" type="datetime1">
              <a:rPr lang="es-ES" smtClean="0"/>
              <a:t>30/04/2020</a:t>
            </a:fld>
            <a:endParaRPr lang="es-ES" dirty="0"/>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dirty="0"/>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13B0057-7F86-49A8-8D9F-32B8B9191149}" type="slidenum">
              <a:rPr lang="es-ES" smtClean="0"/>
              <a:t>‹Nº›</a:t>
            </a:fld>
            <a:endParaRPr lang="es-ES" dirty="0"/>
          </a:p>
        </p:txBody>
      </p:sp>
    </p:spTree>
    <p:extLst>
      <p:ext uri="{BB962C8B-B14F-4D97-AF65-F5344CB8AC3E}">
        <p14:creationId xmlns:p14="http://schemas.microsoft.com/office/powerpoint/2010/main" val="1122123702"/>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09:29.530"/>
    </inkml:context>
    <inkml:brush xml:id="br0">
      <inkml:brushProperty name="width" value="0.05" units="cm"/>
      <inkml:brushProperty name="height" value="0.05" units="cm"/>
    </inkml:brush>
  </inkml:definitions>
  <inkml:trace contextRef="#ctx0" brushRef="#br0">1 0 13798,'0'0'-1328,"0"0"-1970,0 0 641,0 0-192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40:08.718"/>
    </inkml:context>
    <inkml:brush xml:id="br0">
      <inkml:brushProperty name="width" value="0.05" units="cm"/>
      <inkml:brushProperty name="height" value="0.05" units="cm"/>
    </inkml:brush>
  </inkml:definitions>
  <inkml:trace contextRef="#ctx0" brushRef="#br0">54 0 4370,'0'0'3185,"0"0"-4881,0 0-33,0 0 1265,-53 27-561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09:29.530"/>
    </inkml:context>
    <inkml:brush xml:id="br0">
      <inkml:brushProperty name="width" value="0.05" units="cm"/>
      <inkml:brushProperty name="height" value="0.05" units="cm"/>
    </inkml:brush>
  </inkml:definitions>
  <inkml:trace contextRef="#ctx0" brushRef="#br0">1 0 13798,'0'0'-1328,"0"0"-1970,0 0 641,0 0-192</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4:59.091"/>
    </inkml:context>
    <inkml:brush xml:id="br0">
      <inkml:brushProperty name="width" value="0.05" units="cm"/>
      <inkml:brushProperty name="height" value="0.05" units="cm"/>
    </inkml:brush>
  </inkml:definitions>
  <inkml:trace contextRef="#ctx0" brushRef="#br0">-635 131 10165,'0'0'-320,"0"0"-1169,0 0 448,0 0 289,0 0-945,0 0 465,0 0 495,0-26-2160</inkml:trace>
  <inkml:trace contextRef="#ctx0" brushRef="#br0" timeOffset="-1296">0 27 11509,'0'0'-1296,"0"0"127,0 0-592,0 0-15,0 0 543,0 0 112,0-27 97</inkml:trace>
  <inkml:trace contextRef="#ctx0" brushRef="#br0" timeOffset="-1120">0 26 4690,'-53'26'3458,"53"-26"-3426,0 0-16,0 0 0,0 0-16,0 0-208,0 0-305,0 0-607,0 0-689,0 0 304,0 0 577</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9:12.722"/>
    </inkml:context>
    <inkml:brush xml:id="br0">
      <inkml:brushProperty name="width" value="0.05" units="cm"/>
      <inkml:brushProperty name="height" value="0.05" units="cm"/>
    </inkml:brush>
  </inkml:definitions>
  <inkml:trace contextRef="#ctx0" brushRef="#br0">-660 28 13734,'0'0'-496,"0"0"0,0 0 224,0 0 176,27 0 16,-27 0-433,0 27-959,0-27-2018</inkml:trace>
  <inkml:trace contextRef="#ctx0" brushRef="#br0" timeOffset="-869">1 1 10581,'0'0'240,"0"0"-192,0 0 384,0 0-128,0 0-224,0 0-112,0 0-1120,0 0-2626</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9:15.575"/>
    </inkml:context>
    <inkml:brush xml:id="br0">
      <inkml:brushProperty name="width" value="0.05" units="cm"/>
      <inkml:brushProperty name="height" value="0.05" units="cm"/>
    </inkml:brush>
  </inkml:definitions>
  <inkml:trace contextRef="#ctx0" brushRef="#br0">79 0 16776,'0'0'-993,"0"0"561,0 0-288,0 0 304,-26 0-689,-1 0-1632,1 0-2081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40:08.718"/>
    </inkml:context>
    <inkml:brush xml:id="br0">
      <inkml:brushProperty name="width" value="0.05" units="cm"/>
      <inkml:brushProperty name="height" value="0.05" units="cm"/>
    </inkml:brush>
  </inkml:definitions>
  <inkml:trace contextRef="#ctx0" brushRef="#br0">54 0 4370,'0'0'3185,"0"0"-4881,0 0-33,0 0 1265,-53 27-561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09:29.530"/>
    </inkml:context>
    <inkml:brush xml:id="br0">
      <inkml:brushProperty name="width" value="0.05" units="cm"/>
      <inkml:brushProperty name="height" value="0.05" units="cm"/>
    </inkml:brush>
  </inkml:definitions>
  <inkml:trace contextRef="#ctx0" brushRef="#br0">1 0 13798,'0'0'-1328,"0"0"-1970,0 0 641,0 0-192</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4:59.091"/>
    </inkml:context>
    <inkml:brush xml:id="br0">
      <inkml:brushProperty name="width" value="0.05" units="cm"/>
      <inkml:brushProperty name="height" value="0.05" units="cm"/>
    </inkml:brush>
  </inkml:definitions>
  <inkml:trace contextRef="#ctx0" brushRef="#br0">-635 131 10165,'0'0'-320,"0"0"-1169,0 0 448,0 0 289,0 0-945,0 0 465,0 0 495,0-26-2160</inkml:trace>
  <inkml:trace contextRef="#ctx0" brushRef="#br0" timeOffset="-1296">0 27 11509,'0'0'-1296,"0"0"127,0 0-592,0 0-15,0 0 543,0 0 112,0-27 97</inkml:trace>
  <inkml:trace contextRef="#ctx0" brushRef="#br0" timeOffset="-1120">0 26 4690,'-53'26'3458,"53"-26"-3426,0 0-16,0 0 0,0 0-16,0 0-208,0 0-305,0 0-607,0 0-689,0 0 304,0 0 577</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9:12.722"/>
    </inkml:context>
    <inkml:brush xml:id="br0">
      <inkml:brushProperty name="width" value="0.05" units="cm"/>
      <inkml:brushProperty name="height" value="0.05" units="cm"/>
    </inkml:brush>
  </inkml:definitions>
  <inkml:trace contextRef="#ctx0" brushRef="#br0">-660 28 13734,'0'0'-496,"0"0"0,0 0 224,0 0 176,27 0 16,-27 0-433,0 27-959,0-27-2018</inkml:trace>
  <inkml:trace contextRef="#ctx0" brushRef="#br0" timeOffset="-869">1 1 10581,'0'0'240,"0"0"-192,0 0 384,0 0-128,0 0-224,0 0-112,0 0-1120,0 0-2626</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9:15.575"/>
    </inkml:context>
    <inkml:brush xml:id="br0">
      <inkml:brushProperty name="width" value="0.05" units="cm"/>
      <inkml:brushProperty name="height" value="0.05" units="cm"/>
    </inkml:brush>
  </inkml:definitions>
  <inkml:trace contextRef="#ctx0" brushRef="#br0">79 0 16776,'0'0'-993,"0"0"561,0 0-288,0 0 304,-26 0-689,-1 0-1632,1 0-2081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4:59.091"/>
    </inkml:context>
    <inkml:brush xml:id="br0">
      <inkml:brushProperty name="width" value="0.05" units="cm"/>
      <inkml:brushProperty name="height" value="0.05" units="cm"/>
    </inkml:brush>
  </inkml:definitions>
  <inkml:trace contextRef="#ctx0" brushRef="#br0">-635 131 10165,'0'0'-320,"0"0"-1169,0 0 448,0 0 289,0 0-945,0 0 465,0 0 495,0-26-2160</inkml:trace>
  <inkml:trace contextRef="#ctx0" brushRef="#br0" timeOffset="-1296">0 27 11509,'0'0'-1296,"0"0"127,0 0-592,0 0-15,0 0 543,0 0 112,0-27 97</inkml:trace>
  <inkml:trace contextRef="#ctx0" brushRef="#br0" timeOffset="-1120">0 26 4690,'-53'26'3458,"53"-26"-3426,0 0-16,0 0 0,0 0-16,0 0-208,0 0-305,0 0-607,0 0-689,0 0 304,0 0 577</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40:08.718"/>
    </inkml:context>
    <inkml:brush xml:id="br0">
      <inkml:brushProperty name="width" value="0.05" units="cm"/>
      <inkml:brushProperty name="height" value="0.05" units="cm"/>
    </inkml:brush>
  </inkml:definitions>
  <inkml:trace contextRef="#ctx0" brushRef="#br0">54 0 4370,'0'0'3185,"0"0"-4881,0 0-33,0 0 1265,-53 27-561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09:29.530"/>
    </inkml:context>
    <inkml:brush xml:id="br0">
      <inkml:brushProperty name="width" value="0.05" units="cm"/>
      <inkml:brushProperty name="height" value="0.05" units="cm"/>
    </inkml:brush>
  </inkml:definitions>
  <inkml:trace contextRef="#ctx0" brushRef="#br0">1 0 13798,'0'0'-1328,"0"0"-1970,0 0 641,0 0-192</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4:59.091"/>
    </inkml:context>
    <inkml:brush xml:id="br0">
      <inkml:brushProperty name="width" value="0.05" units="cm"/>
      <inkml:brushProperty name="height" value="0.05" units="cm"/>
    </inkml:brush>
  </inkml:definitions>
  <inkml:trace contextRef="#ctx0" brushRef="#br0">-635 131 10165,'0'0'-320,"0"0"-1169,0 0 448,0 0 289,0 0-945,0 0 465,0 0 495,0-26-2160</inkml:trace>
  <inkml:trace contextRef="#ctx0" brushRef="#br0" timeOffset="-1296">0 27 11509,'0'0'-1296,"0"0"127,0 0-592,0 0-15,0 0 543,0 0 112,0-27 97</inkml:trace>
  <inkml:trace contextRef="#ctx0" brushRef="#br0" timeOffset="-1120">0 26 4690,'-53'26'3458,"53"-26"-3426,0 0-16,0 0 0,0 0-16,0 0-208,0 0-305,0 0-607,0 0-689,0 0 304,0 0 577</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9:12.722"/>
    </inkml:context>
    <inkml:brush xml:id="br0">
      <inkml:brushProperty name="width" value="0.05" units="cm"/>
      <inkml:brushProperty name="height" value="0.05" units="cm"/>
    </inkml:brush>
  </inkml:definitions>
  <inkml:trace contextRef="#ctx0" brushRef="#br0">-660 28 13734,'0'0'-496,"0"0"0,0 0 224,0 0 176,27 0 16,-27 0-433,0 27-959,0-27-2018</inkml:trace>
  <inkml:trace contextRef="#ctx0" brushRef="#br0" timeOffset="-869">1 1 10581,'0'0'240,"0"0"-192,0 0 384,0 0-128,0 0-224,0 0-112,0 0-1120,0 0-2626</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9:15.575"/>
    </inkml:context>
    <inkml:brush xml:id="br0">
      <inkml:brushProperty name="width" value="0.05" units="cm"/>
      <inkml:brushProperty name="height" value="0.05" units="cm"/>
    </inkml:brush>
  </inkml:definitions>
  <inkml:trace contextRef="#ctx0" brushRef="#br0">79 0 16776,'0'0'-993,"0"0"561,0 0-288,0 0 304,-26 0-689,-1 0-1632,1 0-2081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40:08.718"/>
    </inkml:context>
    <inkml:brush xml:id="br0">
      <inkml:brushProperty name="width" value="0.05" units="cm"/>
      <inkml:brushProperty name="height" value="0.05" units="cm"/>
    </inkml:brush>
  </inkml:definitions>
  <inkml:trace contextRef="#ctx0" brushRef="#br0">54 0 4370,'0'0'3185,"0"0"-4881,0 0-33,0 0 1265,-53 27-561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2:14.191"/>
    </inkml:context>
    <inkml:brush xml:id="br0">
      <inkml:brushProperty name="width" value="0.05" units="cm"/>
      <inkml:brushProperty name="height" value="0.05" units="cm"/>
    </inkml:brush>
  </inkml:definitions>
  <inkml:trace contextRef="#ctx0" brushRef="#br0">1 27 10533,'0'-26'-2273,"0"26"-2401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2:14.191"/>
    </inkml:context>
    <inkml:brush xml:id="br0">
      <inkml:brushProperty name="width" value="0.05" units="cm"/>
      <inkml:brushProperty name="height" value="0.05" units="cm"/>
    </inkml:brush>
  </inkml:definitions>
  <inkml:trace contextRef="#ctx0" brushRef="#br0">1 27 10533,'0'-26'-2273,"0"26"-2401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2:14.191"/>
    </inkml:context>
    <inkml:brush xml:id="br0">
      <inkml:brushProperty name="width" value="0.05" units="cm"/>
      <inkml:brushProperty name="height" value="0.05" units="cm"/>
    </inkml:brush>
  </inkml:definitions>
  <inkml:trace contextRef="#ctx0" brushRef="#br0">1 27 10533,'0'-26'-2273,"0"26"-2401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2:14.191"/>
    </inkml:context>
    <inkml:brush xml:id="br0">
      <inkml:brushProperty name="width" value="0.05" units="cm"/>
      <inkml:brushProperty name="height" value="0.05" units="cm"/>
    </inkml:brush>
  </inkml:definitions>
  <inkml:trace contextRef="#ctx0" brushRef="#br0">1 27 10533,'0'-26'-2273,"0"26"-2401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9:12.722"/>
    </inkml:context>
    <inkml:brush xml:id="br0">
      <inkml:brushProperty name="width" value="0.05" units="cm"/>
      <inkml:brushProperty name="height" value="0.05" units="cm"/>
    </inkml:brush>
  </inkml:definitions>
  <inkml:trace contextRef="#ctx0" brushRef="#br0">-660 28 13734,'0'0'-496,"0"0"0,0 0 224,0 0 176,27 0 16,-27 0-433,0 27-959,0-27-2018</inkml:trace>
  <inkml:trace contextRef="#ctx0" brushRef="#br0" timeOffset="-869">1 1 10581,'0'0'240,"0"0"-192,0 0 384,0 0-128,0 0-224,0 0-112,0 0-1120,0 0-2626</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2:14.191"/>
    </inkml:context>
    <inkml:brush xml:id="br0">
      <inkml:brushProperty name="width" value="0.05" units="cm"/>
      <inkml:brushProperty name="height" value="0.05" units="cm"/>
    </inkml:brush>
  </inkml:definitions>
  <inkml:trace contextRef="#ctx0" brushRef="#br0">1 27 10533,'0'-26'-2273,"0"26"-2401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2:14.191"/>
    </inkml:context>
    <inkml:brush xml:id="br0">
      <inkml:brushProperty name="width" value="0.05" units="cm"/>
      <inkml:brushProperty name="height" value="0.05" units="cm"/>
    </inkml:brush>
  </inkml:definitions>
  <inkml:trace contextRef="#ctx0" brushRef="#br0">1 27 10533,'0'-26'-2273,"0"26"-2401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2:14.191"/>
    </inkml:context>
    <inkml:brush xml:id="br0">
      <inkml:brushProperty name="width" value="0.05" units="cm"/>
      <inkml:brushProperty name="height" value="0.05" units="cm"/>
    </inkml:brush>
  </inkml:definitions>
  <inkml:trace contextRef="#ctx0" brushRef="#br0">1 27 10533,'0'-26'-2273,"0"26"-2401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2:14.191"/>
    </inkml:context>
    <inkml:brush xml:id="br0">
      <inkml:brushProperty name="width" value="0.05" units="cm"/>
      <inkml:brushProperty name="height" value="0.05" units="cm"/>
    </inkml:brush>
  </inkml:definitions>
  <inkml:trace contextRef="#ctx0" brushRef="#br0">1 27 10533,'0'-26'-2273,"0"26"-2401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2:14.191"/>
    </inkml:context>
    <inkml:brush xml:id="br0">
      <inkml:brushProperty name="width" value="0.05" units="cm"/>
      <inkml:brushProperty name="height" value="0.05" units="cm"/>
    </inkml:brush>
  </inkml:definitions>
  <inkml:trace contextRef="#ctx0" brushRef="#br0">1 27 10533,'0'-26'-2273,"0"26"-2401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2:14.191"/>
    </inkml:context>
    <inkml:brush xml:id="br0">
      <inkml:brushProperty name="width" value="0.05" units="cm"/>
      <inkml:brushProperty name="height" value="0.05" units="cm"/>
    </inkml:brush>
  </inkml:definitions>
  <inkml:trace contextRef="#ctx0" brushRef="#br0">1 27 10533,'0'-26'-2273,"0"26"-2401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2:14.191"/>
    </inkml:context>
    <inkml:brush xml:id="br0">
      <inkml:brushProperty name="width" value="0.05" units="cm"/>
      <inkml:brushProperty name="height" value="0.05" units="cm"/>
    </inkml:brush>
  </inkml:definitions>
  <inkml:trace contextRef="#ctx0" brushRef="#br0">1 27 10533,'0'-26'-2273,"0"26"-2401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2:14.191"/>
    </inkml:context>
    <inkml:brush xml:id="br0">
      <inkml:brushProperty name="width" value="0.05" units="cm"/>
      <inkml:brushProperty name="height" value="0.05" units="cm"/>
    </inkml:brush>
  </inkml:definitions>
  <inkml:trace contextRef="#ctx0" brushRef="#br0">1 27 10533,'0'-26'-2273,"0"26"-2401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2:14.191"/>
    </inkml:context>
    <inkml:brush xml:id="br0">
      <inkml:brushProperty name="width" value="0.05" units="cm"/>
      <inkml:brushProperty name="height" value="0.05" units="cm"/>
    </inkml:brush>
  </inkml:definitions>
  <inkml:trace contextRef="#ctx0" brushRef="#br0">1 27 10533,'0'-26'-2273,"0"26"-2401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9T11:15:19.551"/>
    </inkml:context>
    <inkml:brush xml:id="br0">
      <inkml:brushProperty name="width" value="0.05" units="cm"/>
      <inkml:brushProperty name="height" value="0.05" units="cm"/>
    </inkml:brush>
  </inkml:definitions>
  <inkml:trace contextRef="#ctx0" brushRef="#br0">1 27 10533,'0'-26'-2273,"0"26"-2401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9:15.575"/>
    </inkml:context>
    <inkml:brush xml:id="br0">
      <inkml:brushProperty name="width" value="0.05" units="cm"/>
      <inkml:brushProperty name="height" value="0.05" units="cm"/>
    </inkml:brush>
  </inkml:definitions>
  <inkml:trace contextRef="#ctx0" brushRef="#br0">79 0 16776,'0'0'-993,"0"0"561,0 0-288,0 0 304,-26 0-689,-1 0-1632,1 0-2081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2:14.191"/>
    </inkml:context>
    <inkml:brush xml:id="br0">
      <inkml:brushProperty name="width" value="0.05" units="cm"/>
      <inkml:brushProperty name="height" value="0.05" units="cm"/>
    </inkml:brush>
  </inkml:definitions>
  <inkml:trace contextRef="#ctx0" brushRef="#br0">1 27 10533,'0'-26'-2273,"0"26"-2401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40:08.718"/>
    </inkml:context>
    <inkml:brush xml:id="br0">
      <inkml:brushProperty name="width" value="0.05" units="cm"/>
      <inkml:brushProperty name="height" value="0.05" units="cm"/>
    </inkml:brush>
  </inkml:definitions>
  <inkml:trace contextRef="#ctx0" brushRef="#br0">54 0 4370,'0'0'3185,"0"0"-4881,0 0-33,0 0 1265,-53 27-561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09:29.530"/>
    </inkml:context>
    <inkml:brush xml:id="br0">
      <inkml:brushProperty name="width" value="0.05" units="cm"/>
      <inkml:brushProperty name="height" value="0.05" units="cm"/>
    </inkml:brush>
  </inkml:definitions>
  <inkml:trace contextRef="#ctx0" brushRef="#br0">1 0 13798,'0'0'-1328,"0"0"-1970,0 0 641,0 0-192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4:59.091"/>
    </inkml:context>
    <inkml:brush xml:id="br0">
      <inkml:brushProperty name="width" value="0.05" units="cm"/>
      <inkml:brushProperty name="height" value="0.05" units="cm"/>
    </inkml:brush>
  </inkml:definitions>
  <inkml:trace contextRef="#ctx0" brushRef="#br0">-635 131 10165,'0'0'-320,"0"0"-1169,0 0 448,0 0 289,0 0-945,0 0 465,0 0 495,0-26-2160</inkml:trace>
  <inkml:trace contextRef="#ctx0" brushRef="#br0" timeOffset="-1296">0 27 11509,'0'0'-1296,"0"0"127,0 0-592,0 0-15,0 0 543,0 0 112,0-27 97</inkml:trace>
  <inkml:trace contextRef="#ctx0" brushRef="#br0" timeOffset="-1120">0 26 4690,'-53'26'3458,"53"-26"-3426,0 0-16,0 0 0,0 0-16,0 0-208,0 0-305,0 0-607,0 0-689,0 0 304,0 0 577</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9:12.722"/>
    </inkml:context>
    <inkml:brush xml:id="br0">
      <inkml:brushProperty name="width" value="0.05" units="cm"/>
      <inkml:brushProperty name="height" value="0.05" units="cm"/>
    </inkml:brush>
  </inkml:definitions>
  <inkml:trace contextRef="#ctx0" brushRef="#br0">-660 28 13734,'0'0'-496,"0"0"0,0 0 224,0 0 176,27 0 16,-27 0-433,0 27-959,0-27-2018</inkml:trace>
  <inkml:trace contextRef="#ctx0" brushRef="#br0" timeOffset="-869">1 1 10581,'0'0'240,"0"0"-192,0 0 384,0 0-128,0 0-224,0 0-112,0 0-1120,0 0-2626</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9:15.575"/>
    </inkml:context>
    <inkml:brush xml:id="br0">
      <inkml:brushProperty name="width" value="0.05" units="cm"/>
      <inkml:brushProperty name="height" value="0.05" units="cm"/>
    </inkml:brush>
  </inkml:definitions>
  <inkml:trace contextRef="#ctx0" brushRef="#br0">79 0 16776,'0'0'-993,"0"0"561,0 0-288,0 0 304,-26 0-689,-1 0-1632,1 0-2081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dirty="0"/>
          </a:p>
        </p:txBody>
      </p:sp>
      <p:sp>
        <p:nvSpPr>
          <p:cNvPr id="3" name="Marcador de posición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31A91F59-4A2E-4ED2-B4A2-F11E414B79F0}" type="datetime1">
              <a:rPr lang="es-ES" noProof="0" smtClean="0"/>
              <a:t>30/04/2020</a:t>
            </a:fld>
            <a:endParaRPr lang="es-ES" noProof="0" dirty="0"/>
          </a:p>
        </p:txBody>
      </p:sp>
      <p:sp>
        <p:nvSpPr>
          <p:cNvPr id="4" name="Marcador de posición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dirty="0"/>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dirty="0"/>
              <a:t>Editar estilos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43F9531-3326-4057-9EBA-1F5D68C6F04A}" type="slidenum">
              <a:rPr lang="es-ES" noProof="0" smtClean="0"/>
              <a:t>‹Nº›</a:t>
            </a:fld>
            <a:endParaRPr lang="es-ES" noProof="0" dirty="0"/>
          </a:p>
        </p:txBody>
      </p:sp>
    </p:spTree>
    <p:extLst>
      <p:ext uri="{BB962C8B-B14F-4D97-AF65-F5344CB8AC3E}">
        <p14:creationId xmlns:p14="http://schemas.microsoft.com/office/powerpoint/2010/main" val="283025694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050" dirty="0" err="1" smtClean="0"/>
              <a:t>Cover</a:t>
            </a:r>
            <a:r>
              <a:rPr lang="es-ES" sz="1050" dirty="0" smtClean="0"/>
              <a:t> </a:t>
            </a:r>
            <a:r>
              <a:rPr lang="es-ES" sz="1050" dirty="0" err="1" smtClean="0"/>
              <a:t>slide</a:t>
            </a:r>
            <a:r>
              <a:rPr lang="es-ES" sz="1050" dirty="0" smtClean="0"/>
              <a:t>.</a:t>
            </a:r>
          </a:p>
          <a:p>
            <a:endParaRPr lang="es-ES" sz="1050" dirty="0" smtClean="0"/>
          </a:p>
          <a:p>
            <a:r>
              <a:rPr lang="es-ES" sz="1050" dirty="0" err="1" smtClean="0"/>
              <a:t>Abstract</a:t>
            </a:r>
            <a:r>
              <a:rPr lang="es-ES" sz="1050" dirty="0" smtClean="0"/>
              <a:t> of</a:t>
            </a:r>
            <a:r>
              <a:rPr lang="es-ES" sz="1050" baseline="0" dirty="0" smtClean="0"/>
              <a:t> </a:t>
            </a:r>
            <a:r>
              <a:rPr lang="es-ES" sz="1050" baseline="0" dirty="0" err="1" smtClean="0"/>
              <a:t>this</a:t>
            </a:r>
            <a:r>
              <a:rPr lang="es-ES" sz="1050" baseline="0" dirty="0" smtClean="0"/>
              <a:t> </a:t>
            </a:r>
            <a:r>
              <a:rPr lang="es-ES" sz="1050" baseline="0" dirty="0" err="1" smtClean="0"/>
              <a:t>talk</a:t>
            </a:r>
            <a:r>
              <a:rPr lang="es-ES" sz="1050" baseline="0" dirty="0" smtClean="0"/>
              <a:t>:</a:t>
            </a:r>
          </a:p>
          <a:p>
            <a:r>
              <a:rPr lang="en-US" sz="1050" b="0" i="0" u="none" strike="noStrike" kern="1200" baseline="0" dirty="0" smtClean="0">
                <a:solidFill>
                  <a:schemeClr val="tx1"/>
                </a:solidFill>
                <a:latin typeface="+mn-lt"/>
                <a:ea typeface="+mn-ea"/>
                <a:cs typeface="+mn-cs"/>
              </a:rPr>
              <a:t>Neptune’s atmosphere is covered by tropospheric clouds and elevated hazes that are highly</a:t>
            </a:r>
          </a:p>
          <a:p>
            <a:r>
              <a:rPr lang="en-US" sz="1050" b="0" i="0" u="none" strike="noStrike" kern="1200" baseline="0" dirty="0" smtClean="0">
                <a:solidFill>
                  <a:schemeClr val="tx1"/>
                </a:solidFill>
                <a:latin typeface="+mn-lt"/>
                <a:ea typeface="+mn-ea"/>
                <a:cs typeface="+mn-cs"/>
              </a:rPr>
              <a:t>contrasted in hydrogen and methane absorption bands that dominate the red and near-infrared</a:t>
            </a:r>
          </a:p>
          <a:p>
            <a:r>
              <a:rPr lang="en-US" sz="1050" b="0" i="0" u="none" strike="noStrike" kern="1200" baseline="0" dirty="0" smtClean="0">
                <a:solidFill>
                  <a:schemeClr val="tx1"/>
                </a:solidFill>
                <a:latin typeface="+mn-lt"/>
                <a:ea typeface="+mn-ea"/>
                <a:cs typeface="+mn-cs"/>
              </a:rPr>
              <a:t>spectrum of the planet. The major cloud systems observed in these wavelengths evolve in timescales</a:t>
            </a:r>
          </a:p>
          <a:p>
            <a:r>
              <a:rPr lang="en-US" sz="1050" b="0" i="0" u="none" strike="noStrike" kern="1200" baseline="0" dirty="0" smtClean="0">
                <a:solidFill>
                  <a:schemeClr val="tx1"/>
                </a:solidFill>
                <a:latin typeface="+mn-lt"/>
                <a:ea typeface="+mn-ea"/>
                <a:cs typeface="+mn-cs"/>
              </a:rPr>
              <a:t>of days, months and years. However, the differential rotation of the atmosphere, and the</a:t>
            </a:r>
          </a:p>
          <a:p>
            <a:r>
              <a:rPr lang="en-US" sz="1050" b="0" i="0" u="none" strike="noStrike" kern="1200" baseline="0" dirty="0" smtClean="0">
                <a:solidFill>
                  <a:schemeClr val="tx1"/>
                </a:solidFill>
                <a:latin typeface="+mn-lt"/>
                <a:ea typeface="+mn-ea"/>
                <a:cs typeface="+mn-cs"/>
              </a:rPr>
              <a:t>vertical wind shear implied by the motion of some of these systems, result in challenges in</a:t>
            </a:r>
          </a:p>
          <a:p>
            <a:r>
              <a:rPr lang="en-US" sz="1050" b="0" i="0" u="none" strike="noStrike" kern="1200" baseline="0" dirty="0" smtClean="0">
                <a:solidFill>
                  <a:schemeClr val="tx1"/>
                </a:solidFill>
                <a:latin typeface="+mn-lt"/>
                <a:ea typeface="+mn-ea"/>
                <a:cs typeface="+mn-cs"/>
              </a:rPr>
              <a:t>identifying common cloud systems observed in images obtained with a time difference of only a</a:t>
            </a:r>
          </a:p>
          <a:p>
            <a:r>
              <a:rPr lang="en-US" sz="1050" b="0" i="0" u="none" strike="noStrike" kern="1200" baseline="0" dirty="0" smtClean="0">
                <a:solidFill>
                  <a:schemeClr val="tx1"/>
                </a:solidFill>
                <a:latin typeface="+mn-lt"/>
                <a:ea typeface="+mn-ea"/>
                <a:cs typeface="+mn-cs"/>
              </a:rPr>
              <a:t>few weeks. Given the small apparent size of Neptune’s disk (2.3 arc sec at best) there are</a:t>
            </a:r>
          </a:p>
          <a:p>
            <a:r>
              <a:rPr lang="en-US" sz="1050" b="0" i="0" u="none" strike="noStrike" kern="1200" baseline="0" dirty="0" smtClean="0">
                <a:solidFill>
                  <a:schemeClr val="tx1"/>
                </a:solidFill>
                <a:latin typeface="+mn-lt"/>
                <a:ea typeface="+mn-ea"/>
                <a:cs typeface="+mn-cs"/>
              </a:rPr>
              <a:t>outstanding difficulties in obtaining sufficient high-resolution data to trace Neptune’s atmospheric</a:t>
            </a:r>
          </a:p>
          <a:p>
            <a:r>
              <a:rPr lang="en-US" sz="1050" b="0" i="0" u="none" strike="noStrike" kern="1200" baseline="0" dirty="0" smtClean="0">
                <a:solidFill>
                  <a:schemeClr val="tx1"/>
                </a:solidFill>
                <a:latin typeface="+mn-lt"/>
                <a:ea typeface="+mn-ea"/>
                <a:cs typeface="+mn-cs"/>
              </a:rPr>
              <a:t>dynamics and study the variability in the atmosphere.</a:t>
            </a:r>
          </a:p>
          <a:p>
            <a:endParaRPr lang="en-US" sz="1050" b="0" i="0" u="none" strike="noStrike" kern="1200" baseline="0" dirty="0" smtClean="0">
              <a:solidFill>
                <a:schemeClr val="tx1"/>
              </a:solidFill>
              <a:latin typeface="+mn-lt"/>
              <a:ea typeface="+mn-ea"/>
              <a:cs typeface="+mn-cs"/>
            </a:endParaRPr>
          </a:p>
          <a:p>
            <a:r>
              <a:rPr lang="en-US" sz="1050" b="0" i="0" u="none" strike="noStrike" kern="1200" baseline="0" dirty="0" smtClean="0">
                <a:solidFill>
                  <a:schemeClr val="tx1"/>
                </a:solidFill>
                <a:latin typeface="+mn-lt"/>
                <a:ea typeface="+mn-ea"/>
                <a:cs typeface="+mn-cs"/>
              </a:rPr>
              <a:t>In 2019 Neptune has been observed by a battery of different large telescopes and techniques</a:t>
            </a:r>
          </a:p>
          <a:p>
            <a:r>
              <a:rPr lang="en-US" sz="1050" b="0" i="0" u="none" strike="noStrike" kern="1200" baseline="0" dirty="0" smtClean="0">
                <a:solidFill>
                  <a:schemeClr val="tx1"/>
                </a:solidFill>
                <a:latin typeface="+mn-lt"/>
                <a:ea typeface="+mn-ea"/>
                <a:cs typeface="+mn-cs"/>
              </a:rPr>
              <a:t>including: Adaptive Optics observations from the Keck, Lick and other telescopes, observations</a:t>
            </a:r>
          </a:p>
          <a:p>
            <a:r>
              <a:rPr lang="en-US" sz="1050" b="0" i="0" u="none" strike="noStrike" kern="1200" baseline="0" dirty="0" smtClean="0">
                <a:solidFill>
                  <a:schemeClr val="tx1"/>
                </a:solidFill>
                <a:latin typeface="+mn-lt"/>
                <a:ea typeface="+mn-ea"/>
                <a:cs typeface="+mn-cs"/>
              </a:rPr>
              <a:t>from Hubble Space Telescope in two different dates, and lucky-imaging observations with the</a:t>
            </a:r>
          </a:p>
          <a:p>
            <a:r>
              <a:rPr lang="en-US" sz="1050" b="0" i="0" u="none" strike="noStrike" kern="1200" baseline="0" dirty="0" err="1" smtClean="0">
                <a:solidFill>
                  <a:schemeClr val="tx1"/>
                </a:solidFill>
                <a:latin typeface="+mn-lt"/>
                <a:ea typeface="+mn-ea"/>
                <a:cs typeface="+mn-cs"/>
              </a:rPr>
              <a:t>GranTeCan</a:t>
            </a:r>
            <a:r>
              <a:rPr lang="en-US" sz="1050" b="0" i="0" u="none" strike="noStrike" kern="1200" baseline="0" dirty="0" smtClean="0">
                <a:solidFill>
                  <a:schemeClr val="tx1"/>
                </a:solidFill>
                <a:latin typeface="+mn-lt"/>
                <a:ea typeface="+mn-ea"/>
                <a:cs typeface="+mn-cs"/>
              </a:rPr>
              <a:t> 10.4m, </a:t>
            </a:r>
            <a:r>
              <a:rPr lang="en-US" sz="1050" b="0" i="0" u="none" strike="noStrike" kern="1200" baseline="0" dirty="0" err="1" smtClean="0">
                <a:solidFill>
                  <a:schemeClr val="tx1"/>
                </a:solidFill>
                <a:latin typeface="+mn-lt"/>
                <a:ea typeface="+mn-ea"/>
                <a:cs typeface="+mn-cs"/>
              </a:rPr>
              <a:t>Calar</a:t>
            </a:r>
            <a:r>
              <a:rPr lang="en-US" sz="1050" b="0" i="0" u="none" strike="noStrike" kern="1200" baseline="0" dirty="0" smtClean="0">
                <a:solidFill>
                  <a:schemeClr val="tx1"/>
                </a:solidFill>
                <a:latin typeface="+mn-lt"/>
                <a:ea typeface="+mn-ea"/>
                <a:cs typeface="+mn-cs"/>
              </a:rPr>
              <a:t> Alto 2.2m and the 1.05m Pic du Midi telescope. In addition, some </a:t>
            </a:r>
            <a:r>
              <a:rPr lang="en-US" sz="1050" b="0" i="0" u="none" strike="noStrike" kern="1200" baseline="0" dirty="0" err="1" smtClean="0">
                <a:solidFill>
                  <a:schemeClr val="tx1"/>
                </a:solidFill>
                <a:latin typeface="+mn-lt"/>
                <a:ea typeface="+mn-ea"/>
                <a:cs typeface="+mn-cs"/>
              </a:rPr>
              <a:t>groundbased</a:t>
            </a:r>
            <a:endParaRPr lang="en-US" sz="1050" b="0" i="0" u="none" strike="noStrike" kern="1200" baseline="0" dirty="0" smtClean="0">
              <a:solidFill>
                <a:schemeClr val="tx1"/>
              </a:solidFill>
              <a:latin typeface="+mn-lt"/>
              <a:ea typeface="+mn-ea"/>
              <a:cs typeface="+mn-cs"/>
            </a:endParaRPr>
          </a:p>
          <a:p>
            <a:r>
              <a:rPr lang="en-US" sz="1050" b="0" i="0" u="none" strike="noStrike" kern="1200" baseline="0" dirty="0" smtClean="0">
                <a:solidFill>
                  <a:schemeClr val="tx1"/>
                </a:solidFill>
                <a:latin typeface="+mn-lt"/>
                <a:ea typeface="+mn-ea"/>
                <a:cs typeface="+mn-cs"/>
              </a:rPr>
              <a:t>observers using small telescopes of 30-40 cm have been successful to image Neptune’s</a:t>
            </a:r>
          </a:p>
          <a:p>
            <a:r>
              <a:rPr lang="en-US" sz="1050" b="0" i="0" u="none" strike="noStrike" kern="1200" baseline="0" dirty="0" smtClean="0">
                <a:solidFill>
                  <a:schemeClr val="tx1"/>
                </a:solidFill>
                <a:latin typeface="+mn-lt"/>
                <a:ea typeface="+mn-ea"/>
                <a:cs typeface="+mn-cs"/>
              </a:rPr>
              <a:t>major clouds completing a dense time-line of observations. We will present comparative results of</a:t>
            </a:r>
          </a:p>
          <a:p>
            <a:r>
              <a:rPr lang="en-US" sz="1050" b="0" i="0" u="none" strike="noStrike" kern="1200" baseline="0" dirty="0" smtClean="0">
                <a:solidFill>
                  <a:schemeClr val="tx1"/>
                </a:solidFill>
                <a:latin typeface="+mn-lt"/>
                <a:ea typeface="+mn-ea"/>
                <a:cs typeface="+mn-cs"/>
              </a:rPr>
              <a:t>Neptune’s major cloud systems observed with these facilities at a variety of spatial resolutions and</a:t>
            </a:r>
          </a:p>
          <a:p>
            <a:r>
              <a:rPr lang="en-US" sz="1050" b="0" i="0" u="none" strike="noStrike" kern="1200" baseline="0" dirty="0" smtClean="0">
                <a:solidFill>
                  <a:schemeClr val="tx1"/>
                </a:solidFill>
                <a:latin typeface="+mn-lt"/>
                <a:ea typeface="+mn-ea"/>
                <a:cs typeface="+mn-cs"/>
              </a:rPr>
              <a:t>long-term drift rates of some of these cloud systems. These will be compared with similar </a:t>
            </a:r>
            <a:r>
              <a:rPr lang="en-US" sz="1050" b="0" i="0" u="none" strike="noStrike" kern="1200" baseline="0" dirty="0" err="1" smtClean="0">
                <a:solidFill>
                  <a:schemeClr val="tx1"/>
                </a:solidFill>
                <a:latin typeface="+mn-lt"/>
                <a:ea typeface="+mn-ea"/>
                <a:cs typeface="+mn-cs"/>
              </a:rPr>
              <a:t>multitelescope</a:t>
            </a:r>
            <a:endParaRPr lang="en-US" sz="1050" b="0" i="0" u="none" strike="noStrike" kern="1200" baseline="0" dirty="0" smtClean="0">
              <a:solidFill>
                <a:schemeClr val="tx1"/>
              </a:solidFill>
              <a:latin typeface="+mn-lt"/>
              <a:ea typeface="+mn-ea"/>
              <a:cs typeface="+mn-cs"/>
            </a:endParaRPr>
          </a:p>
          <a:p>
            <a:r>
              <a:rPr lang="en-US" sz="1050" b="0" i="0" u="none" strike="noStrike" kern="1200" baseline="0" dirty="0" smtClean="0">
                <a:solidFill>
                  <a:schemeClr val="tx1"/>
                </a:solidFill>
                <a:latin typeface="+mn-lt"/>
                <a:ea typeface="+mn-ea"/>
                <a:cs typeface="+mn-cs"/>
              </a:rPr>
              <a:t>results obtained in the past with several of these telescopes since 2015. Future punctual</a:t>
            </a:r>
          </a:p>
          <a:p>
            <a:r>
              <a:rPr lang="en-US" sz="1050" b="0" i="0" u="none" strike="noStrike" kern="1200" baseline="0" dirty="0" smtClean="0">
                <a:solidFill>
                  <a:schemeClr val="tx1"/>
                </a:solidFill>
                <a:latin typeface="+mn-lt"/>
                <a:ea typeface="+mn-ea"/>
                <a:cs typeface="+mn-cs"/>
              </a:rPr>
              <a:t>observations achievable with new observational facilities such as the JWST will benefit from</a:t>
            </a:r>
          </a:p>
          <a:p>
            <a:r>
              <a:rPr lang="en-US" sz="1050" b="0" i="0" u="none" strike="noStrike" kern="1200" baseline="0" dirty="0" smtClean="0">
                <a:solidFill>
                  <a:schemeClr val="tx1"/>
                </a:solidFill>
                <a:latin typeface="+mn-lt"/>
                <a:ea typeface="+mn-ea"/>
                <a:cs typeface="+mn-cs"/>
              </a:rPr>
              <a:t>ground-based coordinated campaigns and will require a combination of several telescopes to</a:t>
            </a:r>
          </a:p>
          <a:p>
            <a:r>
              <a:rPr lang="en-US" sz="1050" b="0" i="0" u="none" strike="noStrike" kern="1200" baseline="0" dirty="0" smtClean="0">
                <a:solidFill>
                  <a:schemeClr val="tx1"/>
                </a:solidFill>
                <a:latin typeface="+mn-lt"/>
                <a:ea typeface="+mn-ea"/>
                <a:cs typeface="+mn-cs"/>
              </a:rPr>
              <a:t>understand drift rates and evolutionary time-lines of major cloud systems in Neptune.</a:t>
            </a:r>
          </a:p>
          <a:p>
            <a:endParaRPr lang="es-ES" sz="1050" dirty="0"/>
          </a:p>
        </p:txBody>
      </p:sp>
      <p:sp>
        <p:nvSpPr>
          <p:cNvPr id="4" name="Marcador de número de diapositiva 3"/>
          <p:cNvSpPr>
            <a:spLocks noGrp="1"/>
          </p:cNvSpPr>
          <p:nvPr>
            <p:ph type="sldNum" sz="quarter" idx="10"/>
          </p:nvPr>
        </p:nvSpPr>
        <p:spPr/>
        <p:txBody>
          <a:bodyPr/>
          <a:lstStyle/>
          <a:p>
            <a:pPr rtl="0"/>
            <a:fld id="{043F9531-3326-4057-9EBA-1F5D68C6F04A}" type="slidenum">
              <a:rPr lang="es-ES" smtClean="0"/>
              <a:t>1</a:t>
            </a:fld>
            <a:endParaRPr lang="es-ES" dirty="0"/>
          </a:p>
        </p:txBody>
      </p:sp>
    </p:spTree>
    <p:extLst>
      <p:ext uri="{BB962C8B-B14F-4D97-AF65-F5344CB8AC3E}">
        <p14:creationId xmlns:p14="http://schemas.microsoft.com/office/powerpoint/2010/main" val="1318653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p>
            <a:pPr rtl="0"/>
            <a:r>
              <a:rPr lang="es-ES" dirty="0" err="1" smtClean="0"/>
              <a:t>We</a:t>
            </a:r>
            <a:r>
              <a:rPr lang="es-ES" dirty="0" smtClean="0"/>
              <a:t> </a:t>
            </a:r>
            <a:r>
              <a:rPr lang="es-ES" dirty="0" err="1" smtClean="0"/>
              <a:t>also</a:t>
            </a:r>
            <a:r>
              <a:rPr lang="es-ES" dirty="0" smtClean="0"/>
              <a:t> </a:t>
            </a:r>
            <a:r>
              <a:rPr lang="es-ES" dirty="0" err="1" smtClean="0"/>
              <a:t>looked</a:t>
            </a:r>
            <a:r>
              <a:rPr lang="es-ES" baseline="0" dirty="0" smtClean="0"/>
              <a:t> </a:t>
            </a:r>
            <a:r>
              <a:rPr lang="es-ES" baseline="0" dirty="0" err="1" smtClean="0"/>
              <a:t>for</a:t>
            </a:r>
            <a:r>
              <a:rPr lang="es-ES" baseline="0" dirty="0" smtClean="0"/>
              <a:t> </a:t>
            </a:r>
            <a:r>
              <a:rPr lang="es-ES" baseline="0" dirty="0" err="1" smtClean="0"/>
              <a:t>additional</a:t>
            </a:r>
            <a:r>
              <a:rPr lang="es-ES" baseline="0" dirty="0" smtClean="0"/>
              <a:t> </a:t>
            </a:r>
            <a:r>
              <a:rPr lang="es-ES" baseline="0" dirty="0" err="1" smtClean="0"/>
              <a:t>public</a:t>
            </a:r>
            <a:r>
              <a:rPr lang="es-ES" baseline="0" dirty="0" smtClean="0"/>
              <a:t> </a:t>
            </a:r>
            <a:r>
              <a:rPr lang="es-ES" baseline="0" dirty="0" err="1" smtClean="0"/>
              <a:t>datasets</a:t>
            </a:r>
            <a:r>
              <a:rPr lang="es-ES" baseline="0" dirty="0" smtClean="0"/>
              <a:t>. </a:t>
            </a:r>
            <a:r>
              <a:rPr lang="es-ES" baseline="0" dirty="0" err="1" smtClean="0"/>
              <a:t>We</a:t>
            </a:r>
            <a:r>
              <a:rPr lang="es-ES" baseline="0" dirty="0" smtClean="0"/>
              <a:t> </a:t>
            </a:r>
            <a:r>
              <a:rPr lang="es-ES" baseline="0" dirty="0" err="1" smtClean="0"/>
              <a:t>found</a:t>
            </a:r>
            <a:r>
              <a:rPr lang="es-ES" baseline="0" dirty="0" smtClean="0"/>
              <a:t> </a:t>
            </a:r>
            <a:r>
              <a:rPr lang="es-ES" baseline="0" dirty="0" err="1" smtClean="0"/>
              <a:t>Neptune</a:t>
            </a:r>
            <a:r>
              <a:rPr lang="es-ES" baseline="0" dirty="0" smtClean="0"/>
              <a:t> </a:t>
            </a:r>
            <a:r>
              <a:rPr lang="es-ES" baseline="0" dirty="0" err="1" smtClean="0"/>
              <a:t>had</a:t>
            </a:r>
            <a:r>
              <a:rPr lang="es-ES" baseline="0" dirty="0" smtClean="0"/>
              <a:t> </a:t>
            </a:r>
            <a:r>
              <a:rPr lang="es-ES" baseline="0" dirty="0" err="1" smtClean="0"/>
              <a:t>been</a:t>
            </a:r>
            <a:r>
              <a:rPr lang="es-ES" baseline="0" dirty="0" smtClean="0"/>
              <a:t> </a:t>
            </a:r>
            <a:r>
              <a:rPr lang="es-ES" baseline="0" dirty="0" err="1" smtClean="0"/>
              <a:t>observed</a:t>
            </a:r>
            <a:r>
              <a:rPr lang="es-ES" baseline="0" dirty="0" smtClean="0"/>
              <a:t> </a:t>
            </a:r>
            <a:r>
              <a:rPr lang="es-ES" baseline="0" dirty="0" err="1" smtClean="0"/>
              <a:t>with</a:t>
            </a:r>
            <a:r>
              <a:rPr lang="es-ES" baseline="0" dirty="0" smtClean="0"/>
              <a:t> </a:t>
            </a:r>
            <a:r>
              <a:rPr lang="es-ES" baseline="0" dirty="0" err="1" smtClean="0"/>
              <a:t>the</a:t>
            </a:r>
            <a:r>
              <a:rPr lang="es-ES" baseline="0" dirty="0" smtClean="0"/>
              <a:t> </a:t>
            </a:r>
            <a:r>
              <a:rPr lang="es-ES" baseline="0" dirty="0" err="1" smtClean="0"/>
              <a:t>Gemini</a:t>
            </a:r>
            <a:r>
              <a:rPr lang="es-ES" baseline="0" dirty="0" smtClean="0"/>
              <a:t> and </a:t>
            </a:r>
            <a:r>
              <a:rPr lang="es-ES" baseline="0" dirty="0" err="1" smtClean="0"/>
              <a:t>Subaru</a:t>
            </a:r>
            <a:r>
              <a:rPr lang="es-ES" baseline="0" dirty="0" smtClean="0"/>
              <a:t> </a:t>
            </a:r>
            <a:r>
              <a:rPr lang="es-ES" baseline="0" dirty="0" err="1" smtClean="0"/>
              <a:t>telescopes</a:t>
            </a:r>
            <a:r>
              <a:rPr lang="es-ES" baseline="0" dirty="0" smtClean="0"/>
              <a:t> in </a:t>
            </a:r>
            <a:r>
              <a:rPr lang="es-ES" baseline="0" dirty="0" err="1" smtClean="0"/>
              <a:t>tests</a:t>
            </a:r>
            <a:r>
              <a:rPr lang="es-ES" baseline="0" dirty="0" smtClean="0"/>
              <a:t> of </a:t>
            </a:r>
            <a:r>
              <a:rPr lang="es-ES" baseline="0" dirty="0" err="1" smtClean="0"/>
              <a:t>different</a:t>
            </a:r>
            <a:r>
              <a:rPr lang="es-ES" baseline="0" dirty="0" smtClean="0"/>
              <a:t> </a:t>
            </a:r>
            <a:r>
              <a:rPr lang="es-ES" baseline="0" dirty="0" err="1" smtClean="0"/>
              <a:t>Adaptive</a:t>
            </a:r>
            <a:r>
              <a:rPr lang="es-ES" baseline="0" dirty="0" smtClean="0"/>
              <a:t> </a:t>
            </a:r>
            <a:r>
              <a:rPr lang="es-ES" baseline="0" dirty="0" err="1" smtClean="0"/>
              <a:t>Optics</a:t>
            </a:r>
            <a:r>
              <a:rPr lang="es-ES" baseline="0" dirty="0" smtClean="0"/>
              <a:t> </a:t>
            </a:r>
            <a:r>
              <a:rPr lang="es-ES" baseline="0" dirty="0" err="1" smtClean="0"/>
              <a:t>systems</a:t>
            </a:r>
            <a:r>
              <a:rPr lang="es-ES" baseline="0" dirty="0" smtClean="0"/>
              <a:t>. </a:t>
            </a:r>
            <a:r>
              <a:rPr lang="es-ES" baseline="0" dirty="0" err="1" smtClean="0"/>
              <a:t>These</a:t>
            </a:r>
            <a:r>
              <a:rPr lang="es-ES" baseline="0" dirty="0" smtClean="0"/>
              <a:t> </a:t>
            </a:r>
            <a:r>
              <a:rPr lang="es-ES" baseline="0" dirty="0" err="1" smtClean="0"/>
              <a:t>images</a:t>
            </a:r>
            <a:r>
              <a:rPr lang="es-ES" baseline="0" dirty="0" smtClean="0"/>
              <a:t> are </a:t>
            </a:r>
            <a:r>
              <a:rPr lang="es-ES" baseline="0" dirty="0" err="1" smtClean="0"/>
              <a:t>only</a:t>
            </a:r>
            <a:r>
              <a:rPr lang="es-ES" baseline="0" dirty="0" smtClean="0"/>
              <a:t> </a:t>
            </a:r>
            <a:r>
              <a:rPr lang="es-ES" baseline="0" dirty="0" err="1" smtClean="0"/>
              <a:t>snapshots</a:t>
            </a:r>
            <a:r>
              <a:rPr lang="es-ES" baseline="0" dirty="0" smtClean="0"/>
              <a:t> </a:t>
            </a:r>
            <a:r>
              <a:rPr lang="es-ES" baseline="0" dirty="0" err="1" smtClean="0"/>
              <a:t>but</a:t>
            </a:r>
            <a:r>
              <a:rPr lang="es-ES" baseline="0" dirty="0" smtClean="0"/>
              <a:t> </a:t>
            </a:r>
            <a:r>
              <a:rPr lang="es-ES" baseline="0" dirty="0" err="1" smtClean="0"/>
              <a:t>they</a:t>
            </a:r>
            <a:r>
              <a:rPr lang="es-ES" baseline="0" dirty="0" smtClean="0"/>
              <a:t> </a:t>
            </a:r>
            <a:r>
              <a:rPr lang="es-ES" baseline="0" dirty="0" err="1" smtClean="0"/>
              <a:t>have</a:t>
            </a:r>
            <a:r>
              <a:rPr lang="es-ES" baseline="0" dirty="0" smtClean="0"/>
              <a:t> </a:t>
            </a:r>
            <a:r>
              <a:rPr lang="es-ES" baseline="0" dirty="0" err="1" smtClean="0"/>
              <a:t>enough</a:t>
            </a:r>
            <a:r>
              <a:rPr lang="es-ES" baseline="0" dirty="0" smtClean="0"/>
              <a:t> </a:t>
            </a:r>
            <a:r>
              <a:rPr lang="es-ES" baseline="0" dirty="0" err="1" smtClean="0"/>
              <a:t>quality</a:t>
            </a:r>
            <a:r>
              <a:rPr lang="es-ES" baseline="0" dirty="0" smtClean="0"/>
              <a:t> to show </a:t>
            </a:r>
            <a:r>
              <a:rPr lang="es-ES" baseline="0" dirty="0" err="1" smtClean="0"/>
              <a:t>many</a:t>
            </a:r>
            <a:r>
              <a:rPr lang="es-ES" baseline="0" dirty="0" smtClean="0"/>
              <a:t> of </a:t>
            </a:r>
            <a:r>
              <a:rPr lang="es-ES" baseline="0" dirty="0" err="1" smtClean="0"/>
              <a:t>the</a:t>
            </a:r>
            <a:r>
              <a:rPr lang="es-ES" baseline="0" dirty="0" smtClean="0"/>
              <a:t> </a:t>
            </a:r>
            <a:r>
              <a:rPr lang="es-ES" baseline="0" dirty="0" err="1" smtClean="0"/>
              <a:t>atmospheric</a:t>
            </a:r>
            <a:r>
              <a:rPr lang="es-ES" baseline="0" dirty="0" smtClean="0"/>
              <a:t> </a:t>
            </a:r>
            <a:r>
              <a:rPr lang="es-ES" baseline="0" dirty="0" err="1" smtClean="0"/>
              <a:t>features</a:t>
            </a:r>
            <a:r>
              <a:rPr lang="es-ES" baseline="0" dirty="0" smtClean="0"/>
              <a:t> in </a:t>
            </a:r>
            <a:r>
              <a:rPr lang="es-ES" baseline="0" dirty="0" err="1" smtClean="0"/>
              <a:t>the</a:t>
            </a:r>
            <a:r>
              <a:rPr lang="es-ES" baseline="0" dirty="0" smtClean="0"/>
              <a:t> </a:t>
            </a:r>
            <a:r>
              <a:rPr lang="es-ES" baseline="0" dirty="0" err="1" smtClean="0"/>
              <a:t>previous</a:t>
            </a:r>
            <a:r>
              <a:rPr lang="es-ES" baseline="0" dirty="0" smtClean="0"/>
              <a:t> data sets. To </a:t>
            </a:r>
            <a:r>
              <a:rPr lang="es-ES" baseline="0" dirty="0" err="1" smtClean="0"/>
              <a:t>maximize</a:t>
            </a:r>
            <a:r>
              <a:rPr lang="es-ES" baseline="0" dirty="0" smtClean="0"/>
              <a:t> </a:t>
            </a:r>
            <a:r>
              <a:rPr lang="es-ES" baseline="0" dirty="0" err="1" smtClean="0"/>
              <a:t>our</a:t>
            </a:r>
            <a:r>
              <a:rPr lang="es-ES" baseline="0" dirty="0" smtClean="0"/>
              <a:t> time </a:t>
            </a:r>
            <a:r>
              <a:rPr lang="es-ES" baseline="0" dirty="0" err="1" smtClean="0"/>
              <a:t>coverage</a:t>
            </a:r>
            <a:r>
              <a:rPr lang="es-ES" baseline="0" dirty="0" smtClean="0"/>
              <a:t> of </a:t>
            </a:r>
            <a:r>
              <a:rPr lang="es-ES" baseline="0" dirty="0" err="1" smtClean="0"/>
              <a:t>Neptune</a:t>
            </a:r>
            <a:r>
              <a:rPr lang="es-ES" baseline="0" dirty="0" smtClean="0"/>
              <a:t> </a:t>
            </a:r>
            <a:r>
              <a:rPr lang="es-ES" baseline="0" dirty="0" err="1" smtClean="0"/>
              <a:t>we</a:t>
            </a:r>
            <a:r>
              <a:rPr lang="es-ES" baseline="0" dirty="0" smtClean="0"/>
              <a:t> </a:t>
            </a:r>
            <a:r>
              <a:rPr lang="es-ES" baseline="0" dirty="0" err="1" smtClean="0"/>
              <a:t>also</a:t>
            </a:r>
            <a:r>
              <a:rPr lang="es-ES" baseline="0" dirty="0" smtClean="0"/>
              <a:t> </a:t>
            </a:r>
            <a:r>
              <a:rPr lang="es-ES" baseline="0" dirty="0" err="1" smtClean="0"/>
              <a:t>examined</a:t>
            </a:r>
            <a:r>
              <a:rPr lang="es-ES" baseline="0" dirty="0" smtClean="0"/>
              <a:t> </a:t>
            </a:r>
            <a:r>
              <a:rPr lang="es-ES" baseline="0" dirty="0" err="1" smtClean="0"/>
              <a:t>observations</a:t>
            </a:r>
            <a:r>
              <a:rPr lang="es-ES" baseline="0" dirty="0" smtClean="0"/>
              <a:t> </a:t>
            </a:r>
            <a:r>
              <a:rPr lang="es-ES" baseline="0" dirty="0" err="1" smtClean="0"/>
              <a:t>acquired</a:t>
            </a:r>
            <a:r>
              <a:rPr lang="es-ES" baseline="0" dirty="0" smtClean="0"/>
              <a:t> </a:t>
            </a:r>
            <a:r>
              <a:rPr lang="es-ES" baseline="0" dirty="0" err="1" smtClean="0"/>
              <a:t>by</a:t>
            </a:r>
            <a:r>
              <a:rPr lang="es-ES" baseline="0" dirty="0" smtClean="0"/>
              <a:t> </a:t>
            </a:r>
            <a:r>
              <a:rPr lang="es-ES" baseline="0" dirty="0" err="1" smtClean="0"/>
              <a:t>many</a:t>
            </a:r>
            <a:r>
              <a:rPr lang="es-ES" baseline="0" dirty="0" smtClean="0"/>
              <a:t> amateur </a:t>
            </a:r>
            <a:r>
              <a:rPr lang="es-ES" baseline="0" dirty="0" err="1" smtClean="0"/>
              <a:t>astronomers</a:t>
            </a:r>
            <a:r>
              <a:rPr lang="es-ES" baseline="0" dirty="0" smtClean="0"/>
              <a:t> and </a:t>
            </a:r>
            <a:r>
              <a:rPr lang="es-ES" baseline="0" dirty="0" err="1" smtClean="0"/>
              <a:t>available</a:t>
            </a:r>
            <a:r>
              <a:rPr lang="es-ES" baseline="0" dirty="0" smtClean="0"/>
              <a:t> in open </a:t>
            </a:r>
            <a:r>
              <a:rPr lang="es-ES" baseline="0" dirty="0" err="1" smtClean="0"/>
              <a:t>databases</a:t>
            </a:r>
            <a:r>
              <a:rPr lang="es-ES" baseline="0" dirty="0" smtClean="0"/>
              <a:t> </a:t>
            </a:r>
            <a:r>
              <a:rPr lang="es-ES" baseline="0" dirty="0" err="1" smtClean="0"/>
              <a:t>such</a:t>
            </a:r>
            <a:r>
              <a:rPr lang="es-ES" baseline="0" dirty="0" smtClean="0"/>
              <a:t> as </a:t>
            </a:r>
            <a:r>
              <a:rPr lang="es-ES" baseline="0" dirty="0" err="1" smtClean="0"/>
              <a:t>the</a:t>
            </a:r>
            <a:r>
              <a:rPr lang="es-ES" baseline="0" dirty="0" smtClean="0"/>
              <a:t> PVOL and ALPO </a:t>
            </a:r>
            <a:r>
              <a:rPr lang="es-ES" baseline="0" dirty="0" err="1" smtClean="0"/>
              <a:t>Japan</a:t>
            </a:r>
            <a:r>
              <a:rPr lang="es-ES" baseline="0" dirty="0" smtClean="0"/>
              <a:t> </a:t>
            </a:r>
            <a:r>
              <a:rPr lang="es-ES" baseline="0" dirty="0" err="1" smtClean="0"/>
              <a:t>sites</a:t>
            </a:r>
            <a:r>
              <a:rPr lang="es-ES" baseline="0" dirty="0" smtClean="0"/>
              <a:t>. </a:t>
            </a:r>
            <a:r>
              <a:rPr lang="es-ES" baseline="0" dirty="0" err="1" smtClean="0"/>
              <a:t>Succesfull</a:t>
            </a:r>
            <a:r>
              <a:rPr lang="es-ES" baseline="0" dirty="0" smtClean="0"/>
              <a:t> </a:t>
            </a:r>
            <a:r>
              <a:rPr lang="es-ES" baseline="0" dirty="0" err="1" smtClean="0"/>
              <a:t>observations</a:t>
            </a:r>
            <a:r>
              <a:rPr lang="es-ES" baseline="0" dirty="0" smtClean="0"/>
              <a:t> </a:t>
            </a:r>
            <a:r>
              <a:rPr lang="es-ES" baseline="0" dirty="0" err="1" smtClean="0"/>
              <a:t>were</a:t>
            </a:r>
            <a:r>
              <a:rPr lang="es-ES" baseline="0" dirty="0" smtClean="0"/>
              <a:t> </a:t>
            </a:r>
            <a:r>
              <a:rPr lang="es-ES" baseline="0" dirty="0" err="1" smtClean="0"/>
              <a:t>obtained</a:t>
            </a:r>
            <a:r>
              <a:rPr lang="es-ES" baseline="0" dirty="0" smtClean="0"/>
              <a:t> </a:t>
            </a:r>
            <a:r>
              <a:rPr lang="es-ES" baseline="0" dirty="0" err="1" smtClean="0"/>
              <a:t>by</a:t>
            </a:r>
            <a:r>
              <a:rPr lang="es-ES" baseline="0" dirty="0" smtClean="0"/>
              <a:t> </a:t>
            </a:r>
            <a:r>
              <a:rPr lang="es-ES" baseline="0" dirty="0" err="1" smtClean="0"/>
              <a:t>several</a:t>
            </a:r>
            <a:r>
              <a:rPr lang="es-ES" baseline="0" dirty="0" smtClean="0"/>
              <a:t> </a:t>
            </a:r>
            <a:r>
              <a:rPr lang="es-ES" baseline="0" dirty="0" err="1" smtClean="0"/>
              <a:t>observers</a:t>
            </a:r>
            <a:r>
              <a:rPr lang="es-ES" baseline="0" dirty="0" smtClean="0"/>
              <a:t>. </a:t>
            </a:r>
            <a:r>
              <a:rPr lang="es-ES" baseline="0" dirty="0" err="1" smtClean="0"/>
              <a:t>These</a:t>
            </a:r>
            <a:r>
              <a:rPr lang="es-ES" baseline="0" dirty="0" smtClean="0"/>
              <a:t> </a:t>
            </a:r>
            <a:r>
              <a:rPr lang="es-ES" baseline="0" dirty="0" err="1" smtClean="0"/>
              <a:t>include</a:t>
            </a:r>
            <a:r>
              <a:rPr lang="es-ES" baseline="0" dirty="0" smtClean="0"/>
              <a:t>: </a:t>
            </a:r>
            <a:r>
              <a:rPr lang="es-ES" dirty="0" smtClean="0"/>
              <a:t>Martin </a:t>
            </a:r>
            <a:r>
              <a:rPr lang="es-ES" dirty="0" err="1" smtClean="0"/>
              <a:t>Vinicius</a:t>
            </a:r>
            <a:r>
              <a:rPr lang="es-ES" dirty="0" smtClean="0"/>
              <a:t>, John </a:t>
            </a:r>
            <a:r>
              <a:rPr lang="es-ES" dirty="0" err="1" smtClean="0"/>
              <a:t>Sussenbach</a:t>
            </a:r>
            <a:r>
              <a:rPr lang="es-ES" dirty="0" smtClean="0"/>
              <a:t>, Marc</a:t>
            </a:r>
            <a:r>
              <a:rPr lang="es-ES" baseline="0" dirty="0" smtClean="0"/>
              <a:t> </a:t>
            </a:r>
            <a:r>
              <a:rPr lang="es-ES" baseline="0" dirty="0" err="1" smtClean="0"/>
              <a:t>Delcroix</a:t>
            </a:r>
            <a:r>
              <a:rPr lang="es-ES" baseline="0" dirty="0" smtClean="0"/>
              <a:t>, Luigi </a:t>
            </a:r>
            <a:r>
              <a:rPr lang="es-ES" baseline="0" dirty="0" err="1" smtClean="0"/>
              <a:t>Morrone</a:t>
            </a:r>
            <a:r>
              <a:rPr lang="es-ES" baseline="0" dirty="0" smtClean="0"/>
              <a:t>, Roberto </a:t>
            </a:r>
            <a:r>
              <a:rPr lang="es-ES" baseline="0" dirty="0" err="1" smtClean="0"/>
              <a:t>Sedrani</a:t>
            </a:r>
            <a:r>
              <a:rPr lang="es-ES" baseline="0" dirty="0" smtClean="0"/>
              <a:t>, Anthony Wesley, Richard </a:t>
            </a:r>
            <a:r>
              <a:rPr lang="es-ES" baseline="0" dirty="0" err="1" smtClean="0"/>
              <a:t>Christensen</a:t>
            </a:r>
            <a:r>
              <a:rPr lang="es-ES" baseline="0" dirty="0" smtClean="0"/>
              <a:t>, Walter </a:t>
            </a:r>
            <a:r>
              <a:rPr lang="es-ES" baseline="0" dirty="0" err="1" smtClean="0"/>
              <a:t>Martins</a:t>
            </a:r>
            <a:r>
              <a:rPr lang="es-ES" baseline="0" dirty="0" smtClean="0"/>
              <a:t>, </a:t>
            </a:r>
            <a:r>
              <a:rPr lang="es-ES" baseline="0" dirty="0" err="1" smtClean="0"/>
              <a:t>Darryl</a:t>
            </a:r>
            <a:r>
              <a:rPr lang="es-ES" baseline="0" dirty="0" smtClean="0"/>
              <a:t> </a:t>
            </a:r>
            <a:r>
              <a:rPr lang="es-ES" baseline="0" dirty="0" err="1" smtClean="0"/>
              <a:t>Milika</a:t>
            </a:r>
            <a:r>
              <a:rPr lang="es-ES" baseline="0" dirty="0" smtClean="0"/>
              <a:t>, Pat Nicholas, Tiziano Olivetti. </a:t>
            </a:r>
            <a:r>
              <a:rPr lang="es-ES" baseline="0" dirty="0" err="1" smtClean="0"/>
              <a:t>We</a:t>
            </a:r>
            <a:r>
              <a:rPr lang="es-ES" baseline="0" dirty="0" smtClean="0"/>
              <a:t> are </a:t>
            </a:r>
            <a:r>
              <a:rPr lang="es-ES" baseline="0" dirty="0" err="1" smtClean="0"/>
              <a:t>very</a:t>
            </a:r>
            <a:r>
              <a:rPr lang="es-ES" baseline="0" dirty="0" smtClean="0"/>
              <a:t> </a:t>
            </a:r>
            <a:r>
              <a:rPr lang="es-ES" baseline="0" dirty="0" err="1" smtClean="0"/>
              <a:t>grateful</a:t>
            </a:r>
            <a:r>
              <a:rPr lang="es-ES" baseline="0" dirty="0" smtClean="0"/>
              <a:t> to </a:t>
            </a:r>
            <a:r>
              <a:rPr lang="es-ES" baseline="0" dirty="0" err="1" smtClean="0"/>
              <a:t>these</a:t>
            </a:r>
            <a:r>
              <a:rPr lang="es-ES" baseline="0" dirty="0" smtClean="0"/>
              <a:t> </a:t>
            </a:r>
            <a:r>
              <a:rPr lang="es-ES" baseline="0" dirty="0" err="1" smtClean="0"/>
              <a:t>observers</a:t>
            </a:r>
            <a:r>
              <a:rPr lang="es-ES" baseline="0" dirty="0" smtClean="0"/>
              <a:t> </a:t>
            </a:r>
            <a:r>
              <a:rPr lang="es-ES" baseline="0" dirty="0" err="1" smtClean="0"/>
              <a:t>for</a:t>
            </a:r>
            <a:r>
              <a:rPr lang="es-ES" baseline="0" dirty="0" smtClean="0"/>
              <a:t> </a:t>
            </a:r>
            <a:r>
              <a:rPr lang="es-ES" baseline="0" dirty="0" err="1" smtClean="0"/>
              <a:t>their</a:t>
            </a:r>
            <a:r>
              <a:rPr lang="es-ES" baseline="0" dirty="0" smtClean="0"/>
              <a:t> </a:t>
            </a:r>
            <a:r>
              <a:rPr lang="es-ES" baseline="0" dirty="0" err="1" smtClean="0"/>
              <a:t>uploads</a:t>
            </a:r>
            <a:r>
              <a:rPr lang="es-ES" baseline="0" dirty="0" smtClean="0"/>
              <a:t> of data in </a:t>
            </a:r>
            <a:r>
              <a:rPr lang="es-ES" baseline="0" dirty="0" err="1" smtClean="0"/>
              <a:t>public</a:t>
            </a:r>
            <a:r>
              <a:rPr lang="es-ES" baseline="0" dirty="0" smtClean="0"/>
              <a:t> </a:t>
            </a:r>
            <a:r>
              <a:rPr lang="es-ES" baseline="0" dirty="0" err="1" smtClean="0"/>
              <a:t>databases</a:t>
            </a:r>
            <a:r>
              <a:rPr lang="es-ES" baseline="0" dirty="0" smtClean="0"/>
              <a:t> </a:t>
            </a:r>
            <a:r>
              <a:rPr lang="es-ES" baseline="0" dirty="0" err="1" smtClean="0"/>
              <a:t>allowing</a:t>
            </a:r>
            <a:r>
              <a:rPr lang="es-ES" baseline="0" dirty="0" smtClean="0"/>
              <a:t> to do </a:t>
            </a:r>
            <a:r>
              <a:rPr lang="es-ES" baseline="0" dirty="0" err="1" smtClean="0"/>
              <a:t>this</a:t>
            </a:r>
            <a:r>
              <a:rPr lang="es-ES" baseline="0" dirty="0" smtClean="0"/>
              <a:t> </a:t>
            </a:r>
            <a:r>
              <a:rPr lang="es-ES" baseline="0" dirty="0" err="1" smtClean="0"/>
              <a:t>research</a:t>
            </a:r>
            <a:r>
              <a:rPr lang="es-ES" baseline="0" dirty="0" smtClean="0"/>
              <a:t>.</a:t>
            </a:r>
            <a:endParaRPr lang="es-ES" dirty="0"/>
          </a:p>
        </p:txBody>
      </p:sp>
      <p:sp>
        <p:nvSpPr>
          <p:cNvPr id="4" name="Marcador de número de diapositiva 3"/>
          <p:cNvSpPr>
            <a:spLocks noGrp="1"/>
          </p:cNvSpPr>
          <p:nvPr>
            <p:ph type="sldNum" sz="quarter" idx="10"/>
          </p:nvPr>
        </p:nvSpPr>
        <p:spPr/>
        <p:txBody>
          <a:bodyPr rtlCol="0"/>
          <a:lstStyle/>
          <a:p>
            <a:pPr rtl="0"/>
            <a:fld id="{043F9531-3326-4057-9EBA-1F5D68C6F04A}" type="slidenum">
              <a:rPr lang="es-ES" smtClean="0"/>
              <a:t>10</a:t>
            </a:fld>
            <a:endParaRPr lang="es-ES" dirty="0"/>
          </a:p>
        </p:txBody>
      </p:sp>
    </p:spTree>
    <p:extLst>
      <p:ext uri="{BB962C8B-B14F-4D97-AF65-F5344CB8AC3E}">
        <p14:creationId xmlns:p14="http://schemas.microsoft.com/office/powerpoint/2010/main" val="2821828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In </a:t>
            </a:r>
            <a:r>
              <a:rPr lang="es-ES" dirty="0" err="1" smtClean="0"/>
              <a:t>this</a:t>
            </a:r>
            <a:r>
              <a:rPr lang="es-ES" dirty="0" smtClean="0"/>
              <a:t> </a:t>
            </a:r>
            <a:r>
              <a:rPr lang="es-ES" dirty="0" err="1" smtClean="0"/>
              <a:t>slide</a:t>
            </a:r>
            <a:r>
              <a:rPr lang="es-ES" dirty="0" smtClean="0"/>
              <a:t> </a:t>
            </a:r>
            <a:r>
              <a:rPr lang="es-ES" dirty="0" err="1" smtClean="0"/>
              <a:t>we</a:t>
            </a:r>
            <a:r>
              <a:rPr lang="es-ES" dirty="0" smtClean="0"/>
              <a:t> </a:t>
            </a:r>
            <a:r>
              <a:rPr lang="es-ES" dirty="0" err="1" smtClean="0"/>
              <a:t>present</a:t>
            </a:r>
            <a:r>
              <a:rPr lang="es-ES" dirty="0" smtClean="0"/>
              <a:t> </a:t>
            </a:r>
            <a:r>
              <a:rPr lang="es-ES" dirty="0" err="1" smtClean="0"/>
              <a:t>the</a:t>
            </a:r>
            <a:r>
              <a:rPr lang="es-ES" dirty="0" smtClean="0"/>
              <a:t> complete</a:t>
            </a:r>
            <a:r>
              <a:rPr lang="es-ES" baseline="0" dirty="0" smtClean="0"/>
              <a:t> </a:t>
            </a:r>
            <a:r>
              <a:rPr lang="es-ES" baseline="0" dirty="0" err="1" smtClean="0"/>
              <a:t>timeline</a:t>
            </a:r>
            <a:r>
              <a:rPr lang="es-ES" baseline="0" dirty="0" smtClean="0"/>
              <a:t> of </a:t>
            </a:r>
            <a:r>
              <a:rPr lang="es-ES" baseline="0" dirty="0" err="1" smtClean="0"/>
              <a:t>observations</a:t>
            </a:r>
            <a:r>
              <a:rPr lang="es-ES" baseline="0" dirty="0" smtClean="0"/>
              <a:t> </a:t>
            </a:r>
            <a:r>
              <a:rPr lang="es-ES" baseline="0" dirty="0" err="1" smtClean="0"/>
              <a:t>that</a:t>
            </a:r>
            <a:r>
              <a:rPr lang="es-ES" baseline="0" dirty="0" smtClean="0"/>
              <a:t> </a:t>
            </a:r>
            <a:r>
              <a:rPr lang="es-ES" baseline="0" dirty="0" err="1" smtClean="0"/>
              <a:t>we</a:t>
            </a:r>
            <a:r>
              <a:rPr lang="es-ES" baseline="0" dirty="0" smtClean="0"/>
              <a:t> </a:t>
            </a:r>
            <a:r>
              <a:rPr lang="es-ES" baseline="0" dirty="0" err="1" smtClean="0"/>
              <a:t>want</a:t>
            </a:r>
            <a:r>
              <a:rPr lang="es-ES" baseline="0" dirty="0" smtClean="0"/>
              <a:t> to </a:t>
            </a:r>
            <a:r>
              <a:rPr lang="es-ES" baseline="0" dirty="0" err="1" smtClean="0"/>
              <a:t>analyze</a:t>
            </a:r>
            <a:r>
              <a:rPr lang="es-ES" baseline="0" dirty="0" smtClean="0"/>
              <a:t>. </a:t>
            </a:r>
            <a:r>
              <a:rPr lang="es-ES" baseline="0" dirty="0" err="1" smtClean="0"/>
              <a:t>Observations</a:t>
            </a:r>
            <a:r>
              <a:rPr lang="es-ES" baseline="0" dirty="0" smtClean="0"/>
              <a:t> </a:t>
            </a:r>
            <a:r>
              <a:rPr lang="es-ES" baseline="0" dirty="0" err="1" smtClean="0"/>
              <a:t>cluster</a:t>
            </a:r>
            <a:r>
              <a:rPr lang="es-ES" baseline="0" dirty="0" smtClean="0"/>
              <a:t> </a:t>
            </a:r>
            <a:r>
              <a:rPr lang="es-ES" baseline="0" dirty="0" err="1" smtClean="0"/>
              <a:t>around</a:t>
            </a:r>
            <a:r>
              <a:rPr lang="es-ES" baseline="0" dirty="0" smtClean="0"/>
              <a:t> </a:t>
            </a:r>
            <a:r>
              <a:rPr lang="es-ES" baseline="0" dirty="0" err="1" smtClean="0"/>
              <a:t>September</a:t>
            </a:r>
            <a:r>
              <a:rPr lang="es-ES" baseline="0" dirty="0" smtClean="0"/>
              <a:t> 2019 </a:t>
            </a:r>
            <a:r>
              <a:rPr lang="es-ES" baseline="0" dirty="0" err="1" smtClean="0"/>
              <a:t>close</a:t>
            </a:r>
            <a:r>
              <a:rPr lang="es-ES" baseline="0" dirty="0" smtClean="0"/>
              <a:t> to </a:t>
            </a:r>
            <a:r>
              <a:rPr lang="es-ES" baseline="0" dirty="0" err="1" smtClean="0"/>
              <a:t>Neptune’s</a:t>
            </a:r>
            <a:r>
              <a:rPr lang="es-ES" baseline="0" dirty="0" smtClean="0"/>
              <a:t> </a:t>
            </a:r>
            <a:r>
              <a:rPr lang="es-ES" baseline="0" dirty="0" err="1" smtClean="0"/>
              <a:t>opposition</a:t>
            </a:r>
            <a:r>
              <a:rPr lang="es-ES" baseline="0" dirty="0" smtClean="0"/>
              <a:t>. </a:t>
            </a:r>
            <a:r>
              <a:rPr lang="es-ES" baseline="0" dirty="0" err="1" smtClean="0"/>
              <a:t>Early</a:t>
            </a:r>
            <a:r>
              <a:rPr lang="es-ES" baseline="0" dirty="0" smtClean="0"/>
              <a:t> </a:t>
            </a:r>
            <a:r>
              <a:rPr lang="es-ES" baseline="0" dirty="0" err="1" smtClean="0"/>
              <a:t>observations</a:t>
            </a:r>
            <a:r>
              <a:rPr lang="es-ES" baseline="0" dirty="0" smtClean="0"/>
              <a:t> in </a:t>
            </a:r>
            <a:r>
              <a:rPr lang="es-ES" baseline="0" dirty="0" err="1" smtClean="0"/>
              <a:t>April</a:t>
            </a:r>
            <a:r>
              <a:rPr lang="es-ES" baseline="0" dirty="0" smtClean="0"/>
              <a:t> </a:t>
            </a:r>
            <a:r>
              <a:rPr lang="es-ES" baseline="0" dirty="0" err="1" smtClean="0"/>
              <a:t>or</a:t>
            </a:r>
            <a:r>
              <a:rPr lang="es-ES" baseline="0" dirty="0" smtClean="0"/>
              <a:t> late in </a:t>
            </a:r>
            <a:r>
              <a:rPr lang="es-ES" baseline="0" dirty="0" err="1" smtClean="0"/>
              <a:t>January</a:t>
            </a:r>
            <a:r>
              <a:rPr lang="es-ES" baseline="0" dirty="0" smtClean="0"/>
              <a:t> 2020 can </a:t>
            </a:r>
            <a:r>
              <a:rPr lang="es-ES" baseline="0" dirty="0" err="1" smtClean="0"/>
              <a:t>not</a:t>
            </a:r>
            <a:r>
              <a:rPr lang="es-ES" baseline="0" dirty="0" smtClean="0"/>
              <a:t> be </a:t>
            </a:r>
            <a:r>
              <a:rPr lang="es-ES" baseline="0" dirty="0" err="1" smtClean="0"/>
              <a:t>easility</a:t>
            </a:r>
            <a:r>
              <a:rPr lang="es-ES" baseline="0" dirty="0" smtClean="0"/>
              <a:t> </a:t>
            </a:r>
            <a:r>
              <a:rPr lang="es-ES" baseline="0" dirty="0" err="1" smtClean="0"/>
              <a:t>compared</a:t>
            </a:r>
            <a:r>
              <a:rPr lang="es-ES" baseline="0" dirty="0" smtClean="0"/>
              <a:t> </a:t>
            </a:r>
            <a:r>
              <a:rPr lang="es-ES" baseline="0" dirty="0" err="1" smtClean="0"/>
              <a:t>with</a:t>
            </a:r>
            <a:r>
              <a:rPr lang="es-ES" baseline="0" dirty="0" smtClean="0"/>
              <a:t> </a:t>
            </a:r>
            <a:r>
              <a:rPr lang="es-ES" baseline="0" dirty="0" err="1" smtClean="0"/>
              <a:t>the</a:t>
            </a:r>
            <a:r>
              <a:rPr lang="es-ES" baseline="0" dirty="0" smtClean="0"/>
              <a:t> </a:t>
            </a:r>
            <a:r>
              <a:rPr lang="es-ES" baseline="0" dirty="0" err="1" smtClean="0"/>
              <a:t>obsevations</a:t>
            </a:r>
            <a:r>
              <a:rPr lang="es-ES" baseline="0" dirty="0" smtClean="0"/>
              <a:t> in </a:t>
            </a:r>
            <a:r>
              <a:rPr lang="es-ES" baseline="0" dirty="0" err="1" smtClean="0"/>
              <a:t>July</a:t>
            </a:r>
            <a:r>
              <a:rPr lang="es-ES" baseline="0" dirty="0" smtClean="0"/>
              <a:t> to </a:t>
            </a:r>
            <a:r>
              <a:rPr lang="es-ES" baseline="0" dirty="0" err="1" smtClean="0"/>
              <a:t>October</a:t>
            </a:r>
            <a:r>
              <a:rPr lang="es-ES" baseline="0" dirty="0" smtClean="0"/>
              <a:t>. In </a:t>
            </a:r>
            <a:r>
              <a:rPr lang="es-ES" baseline="0" dirty="0" err="1" smtClean="0"/>
              <a:t>addition</a:t>
            </a:r>
            <a:r>
              <a:rPr lang="es-ES" baseline="0" dirty="0" smtClean="0"/>
              <a:t>. </a:t>
            </a:r>
            <a:r>
              <a:rPr lang="es-ES" baseline="0" dirty="0" err="1" smtClean="0"/>
              <a:t>Telescopes</a:t>
            </a:r>
            <a:r>
              <a:rPr lang="es-ES" baseline="0" dirty="0" smtClean="0"/>
              <a:t> in </a:t>
            </a:r>
            <a:r>
              <a:rPr lang="es-ES" baseline="0" dirty="0" err="1" smtClean="0"/>
              <a:t>the</a:t>
            </a:r>
            <a:r>
              <a:rPr lang="es-ES" baseline="0" dirty="0" smtClean="0"/>
              <a:t> </a:t>
            </a:r>
            <a:r>
              <a:rPr lang="es-ES" baseline="0" dirty="0" err="1" smtClean="0"/>
              <a:t>Keck</a:t>
            </a:r>
            <a:r>
              <a:rPr lang="es-ES" baseline="0" dirty="0" smtClean="0"/>
              <a:t> and </a:t>
            </a:r>
            <a:r>
              <a:rPr lang="es-ES" baseline="0" dirty="0" err="1" smtClean="0"/>
              <a:t>Lick</a:t>
            </a:r>
            <a:r>
              <a:rPr lang="es-ES" baseline="0" dirty="0" smtClean="0"/>
              <a:t> </a:t>
            </a:r>
            <a:r>
              <a:rPr lang="es-ES" baseline="0" dirty="0" err="1" smtClean="0"/>
              <a:t>observatories</a:t>
            </a:r>
            <a:r>
              <a:rPr lang="es-ES" baseline="0" dirty="0" smtClean="0"/>
              <a:t> </a:t>
            </a:r>
            <a:r>
              <a:rPr lang="es-ES" baseline="0" dirty="0" err="1" smtClean="0"/>
              <a:t>observed</a:t>
            </a:r>
            <a:r>
              <a:rPr lang="es-ES" baseline="0" dirty="0" smtClean="0"/>
              <a:t> </a:t>
            </a:r>
            <a:r>
              <a:rPr lang="es-ES" baseline="0" dirty="0" err="1" smtClean="0"/>
              <a:t>Neptune</a:t>
            </a:r>
            <a:r>
              <a:rPr lang="es-ES" baseline="0" dirty="0" smtClean="0"/>
              <a:t> </a:t>
            </a:r>
            <a:r>
              <a:rPr lang="es-ES" baseline="0" dirty="0" err="1" smtClean="0"/>
              <a:t>frequenty</a:t>
            </a:r>
            <a:r>
              <a:rPr lang="es-ES" baseline="0" dirty="0" smtClean="0"/>
              <a:t> as </a:t>
            </a:r>
            <a:r>
              <a:rPr lang="es-ES" baseline="0" dirty="0" err="1" smtClean="0"/>
              <a:t>part</a:t>
            </a:r>
            <a:r>
              <a:rPr lang="es-ES" baseline="0" dirty="0" smtClean="0"/>
              <a:t> of </a:t>
            </a:r>
            <a:r>
              <a:rPr lang="es-ES" baseline="0" dirty="0" err="1" smtClean="0"/>
              <a:t>the</a:t>
            </a:r>
            <a:r>
              <a:rPr lang="es-ES" baseline="0" dirty="0" smtClean="0"/>
              <a:t> TWILIGHT </a:t>
            </a:r>
            <a:r>
              <a:rPr lang="es-ES" baseline="0" dirty="0" err="1" smtClean="0"/>
              <a:t>observing</a:t>
            </a:r>
            <a:r>
              <a:rPr lang="es-ES" baseline="0" dirty="0" smtClean="0"/>
              <a:t> </a:t>
            </a:r>
            <a:r>
              <a:rPr lang="es-ES" baseline="0" dirty="0" err="1" smtClean="0"/>
              <a:t>program</a:t>
            </a:r>
            <a:r>
              <a:rPr lang="es-ES" baseline="0" dirty="0" smtClean="0"/>
              <a:t> in </a:t>
            </a:r>
            <a:r>
              <a:rPr lang="es-ES" baseline="0" dirty="0" err="1" smtClean="0"/>
              <a:t>which</a:t>
            </a:r>
            <a:r>
              <a:rPr lang="es-ES" baseline="0" dirty="0" smtClean="0"/>
              <a:t> </a:t>
            </a:r>
            <a:r>
              <a:rPr lang="es-ES" baseline="0" dirty="0" err="1" smtClean="0"/>
              <a:t>the</a:t>
            </a:r>
            <a:r>
              <a:rPr lang="es-ES" baseline="0" dirty="0" smtClean="0"/>
              <a:t> </a:t>
            </a:r>
            <a:r>
              <a:rPr lang="es-ES" baseline="0" dirty="0" err="1" smtClean="0"/>
              <a:t>telescopes</a:t>
            </a:r>
            <a:r>
              <a:rPr lang="es-ES" baseline="0" dirty="0" smtClean="0"/>
              <a:t> observe </a:t>
            </a:r>
            <a:r>
              <a:rPr lang="es-ES" baseline="0" dirty="0" err="1" smtClean="0"/>
              <a:t>Neptune</a:t>
            </a:r>
            <a:r>
              <a:rPr lang="es-ES" baseline="0" dirty="0" smtClean="0"/>
              <a:t> in </a:t>
            </a:r>
            <a:r>
              <a:rPr lang="es-ES" baseline="0" dirty="0" err="1" smtClean="0"/>
              <a:t>twilight</a:t>
            </a:r>
            <a:r>
              <a:rPr lang="es-ES" baseline="0" dirty="0" smtClean="0"/>
              <a:t> </a:t>
            </a:r>
            <a:r>
              <a:rPr lang="es-ES" baseline="0" dirty="0" err="1" smtClean="0"/>
              <a:t>sky</a:t>
            </a:r>
            <a:r>
              <a:rPr lang="es-ES" baseline="0" dirty="0" smtClean="0"/>
              <a:t> </a:t>
            </a:r>
            <a:r>
              <a:rPr lang="es-ES" baseline="0" dirty="0" err="1" smtClean="0"/>
              <a:t>conditions</a:t>
            </a:r>
            <a:r>
              <a:rPr lang="es-ES" baseline="0" dirty="0" smtClean="0"/>
              <a:t>. </a:t>
            </a:r>
            <a:r>
              <a:rPr lang="es-ES" baseline="0" dirty="0" err="1" smtClean="0"/>
              <a:t>These</a:t>
            </a:r>
            <a:r>
              <a:rPr lang="es-ES" baseline="0" dirty="0" smtClean="0"/>
              <a:t> </a:t>
            </a:r>
            <a:r>
              <a:rPr lang="es-ES" baseline="0" dirty="0" err="1" smtClean="0"/>
              <a:t>observations</a:t>
            </a:r>
            <a:r>
              <a:rPr lang="es-ES" baseline="0" dirty="0" smtClean="0"/>
              <a:t> </a:t>
            </a:r>
            <a:r>
              <a:rPr lang="es-ES" baseline="0" dirty="0" err="1" smtClean="0"/>
              <a:t>have</a:t>
            </a:r>
            <a:r>
              <a:rPr lang="es-ES" baseline="0" dirty="0" smtClean="0"/>
              <a:t> </a:t>
            </a:r>
            <a:r>
              <a:rPr lang="es-ES" baseline="0" dirty="0" err="1" smtClean="0"/>
              <a:t>not</a:t>
            </a:r>
            <a:r>
              <a:rPr lang="es-ES" baseline="0" dirty="0" smtClean="0"/>
              <a:t> </a:t>
            </a:r>
            <a:r>
              <a:rPr lang="es-ES" baseline="0" dirty="0" err="1" smtClean="0"/>
              <a:t>been</a:t>
            </a:r>
            <a:r>
              <a:rPr lang="es-ES" baseline="0" dirty="0" smtClean="0"/>
              <a:t> </a:t>
            </a:r>
            <a:r>
              <a:rPr lang="es-ES" baseline="0" dirty="0" err="1" smtClean="0"/>
              <a:t>analyzed</a:t>
            </a:r>
            <a:r>
              <a:rPr lang="es-ES" baseline="0" dirty="0" smtClean="0"/>
              <a:t> </a:t>
            </a:r>
            <a:r>
              <a:rPr lang="es-ES" baseline="0" dirty="0" err="1" smtClean="0"/>
              <a:t>together</a:t>
            </a:r>
            <a:r>
              <a:rPr lang="es-ES" baseline="0" dirty="0" smtClean="0"/>
              <a:t> </a:t>
            </a:r>
            <a:r>
              <a:rPr lang="es-ES" baseline="0" dirty="0" err="1" smtClean="0"/>
              <a:t>with</a:t>
            </a:r>
            <a:r>
              <a:rPr lang="es-ES" baseline="0" dirty="0" smtClean="0"/>
              <a:t> </a:t>
            </a:r>
            <a:r>
              <a:rPr lang="es-ES" baseline="0" dirty="0" err="1" smtClean="0"/>
              <a:t>the</a:t>
            </a:r>
            <a:r>
              <a:rPr lang="es-ES" baseline="0" dirty="0" smtClean="0"/>
              <a:t> </a:t>
            </a:r>
            <a:r>
              <a:rPr lang="es-ES" baseline="0" dirty="0" err="1" smtClean="0"/>
              <a:t>rest</a:t>
            </a:r>
            <a:r>
              <a:rPr lang="es-ES" baseline="0" dirty="0" smtClean="0"/>
              <a:t> of data sets </a:t>
            </a:r>
            <a:r>
              <a:rPr lang="es-ES" baseline="0" dirty="0" err="1" smtClean="0"/>
              <a:t>here</a:t>
            </a:r>
            <a:r>
              <a:rPr lang="es-ES" baseline="0" dirty="0" smtClean="0"/>
              <a:t> </a:t>
            </a:r>
            <a:r>
              <a:rPr lang="es-ES" baseline="0" dirty="0" err="1" smtClean="0"/>
              <a:t>described</a:t>
            </a:r>
            <a:r>
              <a:rPr lang="es-ES" baseline="0" dirty="0" smtClean="0"/>
              <a:t> </a:t>
            </a:r>
            <a:r>
              <a:rPr lang="es-ES" baseline="0" dirty="0" err="1" smtClean="0"/>
              <a:t>but</a:t>
            </a:r>
            <a:r>
              <a:rPr lang="es-ES" baseline="0" dirty="0" smtClean="0"/>
              <a:t> </a:t>
            </a:r>
            <a:r>
              <a:rPr lang="es-ES" baseline="0" dirty="0" err="1" smtClean="0"/>
              <a:t>will</a:t>
            </a:r>
            <a:r>
              <a:rPr lang="es-ES" baseline="0" dirty="0" smtClean="0"/>
              <a:t> complete </a:t>
            </a:r>
            <a:r>
              <a:rPr lang="es-ES" baseline="0" dirty="0" err="1" smtClean="0"/>
              <a:t>the</a:t>
            </a:r>
            <a:r>
              <a:rPr lang="es-ES" baseline="0" dirty="0" smtClean="0"/>
              <a:t> data </a:t>
            </a:r>
            <a:r>
              <a:rPr lang="es-ES" baseline="0" dirty="0" err="1" smtClean="0"/>
              <a:t>analysis</a:t>
            </a:r>
            <a:r>
              <a:rPr lang="es-ES" baseline="0" dirty="0" smtClean="0"/>
              <a:t> in </a:t>
            </a:r>
            <a:r>
              <a:rPr lang="es-ES" baseline="0" dirty="0" err="1" smtClean="0"/>
              <a:t>the</a:t>
            </a:r>
            <a:r>
              <a:rPr lang="es-ES" baseline="0" dirty="0" smtClean="0"/>
              <a:t> </a:t>
            </a:r>
            <a:r>
              <a:rPr lang="es-ES" baseline="0" dirty="0" err="1" smtClean="0"/>
              <a:t>near</a:t>
            </a:r>
            <a:r>
              <a:rPr lang="es-ES" baseline="0" dirty="0" smtClean="0"/>
              <a:t> </a:t>
            </a:r>
            <a:r>
              <a:rPr lang="es-ES" baseline="0" dirty="0" err="1" smtClean="0"/>
              <a:t>future</a:t>
            </a:r>
            <a:r>
              <a:rPr lang="es-ES" baseline="0" dirty="0" smtClean="0"/>
              <a:t>.</a:t>
            </a:r>
            <a:endParaRPr lang="es-ES" dirty="0"/>
          </a:p>
        </p:txBody>
      </p:sp>
      <p:sp>
        <p:nvSpPr>
          <p:cNvPr id="4" name="Marcador de número de diapositiva 3"/>
          <p:cNvSpPr>
            <a:spLocks noGrp="1"/>
          </p:cNvSpPr>
          <p:nvPr>
            <p:ph type="sldNum" sz="quarter" idx="10"/>
          </p:nvPr>
        </p:nvSpPr>
        <p:spPr/>
        <p:txBody>
          <a:bodyPr/>
          <a:lstStyle/>
          <a:p>
            <a:pPr rtl="0"/>
            <a:fld id="{043F9531-3326-4057-9EBA-1F5D68C6F04A}" type="slidenum">
              <a:rPr lang="es-ES" noProof="0" smtClean="0"/>
              <a:t>11</a:t>
            </a:fld>
            <a:endParaRPr lang="es-ES" noProof="0" dirty="0"/>
          </a:p>
        </p:txBody>
      </p:sp>
    </p:spTree>
    <p:extLst>
      <p:ext uri="{BB962C8B-B14F-4D97-AF65-F5344CB8AC3E}">
        <p14:creationId xmlns:p14="http://schemas.microsoft.com/office/powerpoint/2010/main" val="193563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p>
            <a:pPr rtl="0"/>
            <a:r>
              <a:rPr lang="es-ES" dirty="0" err="1" smtClean="0"/>
              <a:t>Results</a:t>
            </a:r>
            <a:r>
              <a:rPr lang="es-ES" dirty="0" smtClean="0"/>
              <a:t>: </a:t>
            </a:r>
            <a:r>
              <a:rPr lang="es-ES" dirty="0" err="1" smtClean="0"/>
              <a:t>We</a:t>
            </a:r>
            <a:r>
              <a:rPr lang="es-ES" dirty="0" smtClean="0"/>
              <a:t> </a:t>
            </a:r>
            <a:r>
              <a:rPr lang="es-ES" dirty="0" err="1" smtClean="0"/>
              <a:t>identified</a:t>
            </a:r>
            <a:r>
              <a:rPr lang="es-ES" baseline="0" dirty="0" smtClean="0"/>
              <a:t> </a:t>
            </a:r>
            <a:r>
              <a:rPr lang="es-ES" baseline="0" dirty="0" err="1" smtClean="0"/>
              <a:t>some</a:t>
            </a:r>
            <a:r>
              <a:rPr lang="es-ES" baseline="0" dirty="0" smtClean="0"/>
              <a:t> of </a:t>
            </a:r>
            <a:r>
              <a:rPr lang="es-ES" baseline="0" dirty="0" err="1" smtClean="0"/>
              <a:t>the</a:t>
            </a:r>
            <a:r>
              <a:rPr lang="es-ES" baseline="0" dirty="0" smtClean="0"/>
              <a:t> </a:t>
            </a:r>
            <a:r>
              <a:rPr lang="es-ES" baseline="0" dirty="0" err="1" smtClean="0"/>
              <a:t>long-lived</a:t>
            </a:r>
            <a:r>
              <a:rPr lang="es-ES" baseline="0" dirty="0" smtClean="0"/>
              <a:t> </a:t>
            </a:r>
            <a:r>
              <a:rPr lang="es-ES" baseline="0" dirty="0" err="1" smtClean="0"/>
              <a:t>cloud</a:t>
            </a:r>
            <a:r>
              <a:rPr lang="es-ES" baseline="0" dirty="0" smtClean="0"/>
              <a:t> </a:t>
            </a:r>
            <a:r>
              <a:rPr lang="es-ES" baseline="0" dirty="0" err="1" smtClean="0"/>
              <a:t>systems</a:t>
            </a:r>
            <a:r>
              <a:rPr lang="es-ES" baseline="0" dirty="0" smtClean="0"/>
              <a:t> in </a:t>
            </a:r>
            <a:r>
              <a:rPr lang="es-ES" baseline="0" dirty="0" err="1" smtClean="0"/>
              <a:t>many</a:t>
            </a:r>
            <a:r>
              <a:rPr lang="es-ES" baseline="0" dirty="0" smtClean="0"/>
              <a:t> </a:t>
            </a:r>
            <a:r>
              <a:rPr lang="es-ES" baseline="0" dirty="0" err="1" smtClean="0"/>
              <a:t>different</a:t>
            </a:r>
            <a:r>
              <a:rPr lang="es-ES" baseline="0" dirty="0" smtClean="0"/>
              <a:t> </a:t>
            </a:r>
            <a:r>
              <a:rPr lang="es-ES" baseline="0" dirty="0" err="1" smtClean="0"/>
              <a:t>images</a:t>
            </a:r>
            <a:r>
              <a:rPr lang="es-ES" baseline="0" dirty="0" smtClean="0"/>
              <a:t>. </a:t>
            </a:r>
            <a:r>
              <a:rPr lang="es-ES" baseline="0" dirty="0" err="1" smtClean="0"/>
              <a:t>The</a:t>
            </a:r>
            <a:r>
              <a:rPr lang="es-ES" baseline="0" dirty="0" smtClean="0"/>
              <a:t> </a:t>
            </a:r>
            <a:r>
              <a:rPr lang="es-ES" baseline="0" dirty="0" err="1" smtClean="0"/>
              <a:t>most</a:t>
            </a:r>
            <a:r>
              <a:rPr lang="es-ES" baseline="0" dirty="0" smtClean="0"/>
              <a:t> </a:t>
            </a:r>
            <a:r>
              <a:rPr lang="es-ES" baseline="0" dirty="0" err="1" smtClean="0"/>
              <a:t>conspicuous</a:t>
            </a:r>
            <a:r>
              <a:rPr lang="es-ES" baseline="0" dirty="0" smtClean="0"/>
              <a:t> </a:t>
            </a:r>
            <a:r>
              <a:rPr lang="es-ES" baseline="0" dirty="0" err="1" smtClean="0"/>
              <a:t>cloud</a:t>
            </a:r>
            <a:r>
              <a:rPr lang="es-ES" baseline="0" dirty="0" smtClean="0"/>
              <a:t> </a:t>
            </a:r>
            <a:r>
              <a:rPr lang="es-ES" baseline="0" dirty="0" err="1" smtClean="0"/>
              <a:t>systems</a:t>
            </a:r>
            <a:r>
              <a:rPr lang="es-ES" baseline="0" dirty="0" smtClean="0"/>
              <a:t> </a:t>
            </a:r>
            <a:r>
              <a:rPr lang="es-ES" baseline="0" dirty="0" err="1" smtClean="0"/>
              <a:t>were</a:t>
            </a:r>
            <a:r>
              <a:rPr lang="es-ES" baseline="0" dirty="0" smtClean="0"/>
              <a:t> </a:t>
            </a:r>
            <a:r>
              <a:rPr lang="es-ES" baseline="0" dirty="0" err="1" smtClean="0"/>
              <a:t>located</a:t>
            </a:r>
            <a:r>
              <a:rPr lang="es-ES" baseline="0" dirty="0" smtClean="0"/>
              <a:t> in </a:t>
            </a:r>
            <a:r>
              <a:rPr lang="es-ES" baseline="0" dirty="0" err="1" smtClean="0"/>
              <a:t>the</a:t>
            </a:r>
            <a:r>
              <a:rPr lang="es-ES" baseline="0" dirty="0" smtClean="0"/>
              <a:t> </a:t>
            </a:r>
            <a:r>
              <a:rPr lang="es-ES" baseline="0" dirty="0" err="1" smtClean="0"/>
              <a:t>mid</a:t>
            </a:r>
            <a:r>
              <a:rPr lang="es-ES" baseline="0" dirty="0" smtClean="0"/>
              <a:t>-latitudes in </a:t>
            </a:r>
            <a:r>
              <a:rPr lang="es-ES" baseline="0" dirty="0" err="1" smtClean="0"/>
              <a:t>the</a:t>
            </a:r>
            <a:r>
              <a:rPr lang="es-ES" baseline="0" dirty="0" smtClean="0"/>
              <a:t> </a:t>
            </a:r>
            <a:r>
              <a:rPr lang="es-ES" baseline="0" dirty="0" err="1" smtClean="0"/>
              <a:t>south</a:t>
            </a:r>
            <a:r>
              <a:rPr lang="es-ES" baseline="0" dirty="0" smtClean="0"/>
              <a:t> </a:t>
            </a:r>
            <a:r>
              <a:rPr lang="es-ES" baseline="0" dirty="0" err="1" smtClean="0"/>
              <a:t>hemisphere</a:t>
            </a:r>
            <a:r>
              <a:rPr lang="es-ES" baseline="0" dirty="0" smtClean="0"/>
              <a:t> and </a:t>
            </a:r>
            <a:r>
              <a:rPr lang="es-ES" baseline="0" dirty="0" err="1" smtClean="0"/>
              <a:t>were</a:t>
            </a:r>
            <a:r>
              <a:rPr lang="es-ES" baseline="0" dirty="0" smtClean="0"/>
              <a:t> </a:t>
            </a:r>
            <a:r>
              <a:rPr lang="es-ES" baseline="0" dirty="0" err="1" smtClean="0"/>
              <a:t>either</a:t>
            </a:r>
            <a:r>
              <a:rPr lang="es-ES" baseline="0" dirty="0" smtClean="0"/>
              <a:t> a single </a:t>
            </a:r>
            <a:r>
              <a:rPr lang="es-ES" baseline="0" dirty="0" err="1" smtClean="0"/>
              <a:t>small</a:t>
            </a:r>
            <a:r>
              <a:rPr lang="es-ES" baseline="0" dirty="0" smtClean="0"/>
              <a:t> </a:t>
            </a:r>
            <a:r>
              <a:rPr lang="es-ES" baseline="0" dirty="0" err="1" smtClean="0"/>
              <a:t>bright</a:t>
            </a:r>
            <a:r>
              <a:rPr lang="es-ES" baseline="0" dirty="0" smtClean="0"/>
              <a:t> spot in </a:t>
            </a:r>
            <a:r>
              <a:rPr lang="es-ES" baseline="0" dirty="0" err="1" smtClean="0"/>
              <a:t>Keck</a:t>
            </a:r>
            <a:r>
              <a:rPr lang="es-ES" baseline="0" dirty="0" smtClean="0"/>
              <a:t> AO </a:t>
            </a:r>
            <a:r>
              <a:rPr lang="es-ES" baseline="0" dirty="0" err="1" smtClean="0"/>
              <a:t>images</a:t>
            </a:r>
            <a:r>
              <a:rPr lang="es-ES" baseline="0" dirty="0" smtClean="0"/>
              <a:t> </a:t>
            </a:r>
            <a:r>
              <a:rPr lang="es-ES" baseline="0" dirty="0" err="1" smtClean="0"/>
              <a:t>or</a:t>
            </a:r>
            <a:r>
              <a:rPr lang="es-ES" baseline="0" dirty="0" smtClean="0"/>
              <a:t> a </a:t>
            </a:r>
            <a:r>
              <a:rPr lang="es-ES" baseline="0" dirty="0" err="1" smtClean="0"/>
              <a:t>large</a:t>
            </a:r>
            <a:r>
              <a:rPr lang="es-ES" baseline="0" dirty="0" smtClean="0"/>
              <a:t> </a:t>
            </a:r>
            <a:r>
              <a:rPr lang="es-ES" baseline="0" dirty="0" err="1" smtClean="0"/>
              <a:t>double</a:t>
            </a:r>
            <a:r>
              <a:rPr lang="es-ES" baseline="0" dirty="0" smtClean="0"/>
              <a:t> </a:t>
            </a:r>
            <a:r>
              <a:rPr lang="es-ES" baseline="0" dirty="0" err="1" smtClean="0"/>
              <a:t>cloud</a:t>
            </a:r>
            <a:r>
              <a:rPr lang="es-ES" baseline="0" dirty="0" smtClean="0"/>
              <a:t> </a:t>
            </a:r>
            <a:r>
              <a:rPr lang="es-ES" baseline="0" dirty="0" err="1" smtClean="0"/>
              <a:t>system</a:t>
            </a:r>
            <a:r>
              <a:rPr lang="es-ES" baseline="0" dirty="0" smtClean="0"/>
              <a:t>. </a:t>
            </a:r>
            <a:r>
              <a:rPr lang="es-ES" baseline="0" dirty="0" err="1" smtClean="0"/>
              <a:t>The</a:t>
            </a:r>
            <a:r>
              <a:rPr lang="es-ES" baseline="0" dirty="0" smtClean="0"/>
              <a:t> </a:t>
            </a:r>
            <a:r>
              <a:rPr lang="es-ES" baseline="0" dirty="0" err="1" smtClean="0"/>
              <a:t>combination</a:t>
            </a:r>
            <a:r>
              <a:rPr lang="es-ES" baseline="0" dirty="0" smtClean="0"/>
              <a:t> of </a:t>
            </a:r>
            <a:r>
              <a:rPr lang="es-ES" baseline="0" dirty="0" err="1" smtClean="0"/>
              <a:t>Keck</a:t>
            </a:r>
            <a:r>
              <a:rPr lang="es-ES" baseline="0" dirty="0" smtClean="0"/>
              <a:t> and HST </a:t>
            </a:r>
            <a:r>
              <a:rPr lang="es-ES" baseline="0" dirty="0" err="1" smtClean="0"/>
              <a:t>images</a:t>
            </a:r>
            <a:r>
              <a:rPr lang="es-ES" baseline="0" dirty="0" smtClean="0"/>
              <a:t> </a:t>
            </a:r>
            <a:r>
              <a:rPr lang="es-ES" baseline="0" dirty="0" err="1" smtClean="0"/>
              <a:t>separated</a:t>
            </a:r>
            <a:r>
              <a:rPr lang="es-ES" baseline="0" dirty="0" smtClean="0"/>
              <a:t> </a:t>
            </a:r>
            <a:r>
              <a:rPr lang="es-ES" baseline="0" dirty="0" err="1" smtClean="0"/>
              <a:t>by</a:t>
            </a:r>
            <a:r>
              <a:rPr lang="es-ES" baseline="0" dirty="0" smtClean="0"/>
              <a:t> 18 </a:t>
            </a:r>
            <a:r>
              <a:rPr lang="es-ES" baseline="0" dirty="0" err="1" smtClean="0"/>
              <a:t>days</a:t>
            </a:r>
            <a:r>
              <a:rPr lang="es-ES" baseline="0" dirty="0" smtClean="0"/>
              <a:t> </a:t>
            </a:r>
            <a:r>
              <a:rPr lang="es-ES" baseline="0" dirty="0" err="1" smtClean="0"/>
              <a:t>allowed</a:t>
            </a:r>
            <a:r>
              <a:rPr lang="es-ES" baseline="0" dirty="0" smtClean="0"/>
              <a:t> to </a:t>
            </a:r>
            <a:r>
              <a:rPr lang="es-ES" baseline="0" dirty="0" err="1" smtClean="0"/>
              <a:t>put</a:t>
            </a:r>
            <a:r>
              <a:rPr lang="es-ES" baseline="0" dirty="0" smtClean="0"/>
              <a:t> </a:t>
            </a:r>
            <a:r>
              <a:rPr lang="es-ES" baseline="0" dirty="0" err="1" smtClean="0"/>
              <a:t>other</a:t>
            </a:r>
            <a:r>
              <a:rPr lang="es-ES" baseline="0" dirty="0" smtClean="0"/>
              <a:t> </a:t>
            </a:r>
            <a:r>
              <a:rPr lang="es-ES" baseline="0" dirty="0" err="1" smtClean="0"/>
              <a:t>observations</a:t>
            </a:r>
            <a:r>
              <a:rPr lang="es-ES" baseline="0" dirty="0" smtClean="0"/>
              <a:t> in </a:t>
            </a:r>
            <a:r>
              <a:rPr lang="es-ES" baseline="0" dirty="0" err="1" smtClean="0"/>
              <a:t>context</a:t>
            </a:r>
            <a:r>
              <a:rPr lang="es-ES" baseline="0" dirty="0" smtClean="0"/>
              <a:t>. </a:t>
            </a:r>
            <a:r>
              <a:rPr lang="es-ES" baseline="0" dirty="0" err="1" smtClean="0"/>
              <a:t>Additional</a:t>
            </a:r>
            <a:r>
              <a:rPr lang="es-ES" baseline="0" dirty="0" smtClean="0"/>
              <a:t> </a:t>
            </a:r>
            <a:r>
              <a:rPr lang="es-ES" baseline="0" dirty="0" err="1" smtClean="0"/>
              <a:t>observations</a:t>
            </a:r>
            <a:r>
              <a:rPr lang="es-ES" baseline="0" dirty="0" smtClean="0"/>
              <a:t> </a:t>
            </a:r>
            <a:r>
              <a:rPr lang="es-ES" baseline="0" dirty="0" err="1" smtClean="0"/>
              <a:t>that</a:t>
            </a:r>
            <a:r>
              <a:rPr lang="es-ES" baseline="0" dirty="0" smtClean="0"/>
              <a:t> show </a:t>
            </a:r>
            <a:r>
              <a:rPr lang="es-ES" baseline="0" dirty="0" err="1" smtClean="0"/>
              <a:t>these</a:t>
            </a:r>
            <a:r>
              <a:rPr lang="es-ES" baseline="0" dirty="0" smtClean="0"/>
              <a:t> </a:t>
            </a:r>
            <a:r>
              <a:rPr lang="es-ES" baseline="0" dirty="0" err="1" smtClean="0"/>
              <a:t>systems</a:t>
            </a:r>
            <a:r>
              <a:rPr lang="es-ES" baseline="0" dirty="0" smtClean="0"/>
              <a:t> are </a:t>
            </a:r>
            <a:r>
              <a:rPr lang="es-ES" baseline="0" dirty="0" err="1" smtClean="0"/>
              <a:t>those</a:t>
            </a:r>
            <a:r>
              <a:rPr lang="es-ES" baseline="0" dirty="0" smtClean="0"/>
              <a:t> </a:t>
            </a:r>
            <a:r>
              <a:rPr lang="es-ES" baseline="0" dirty="0" err="1" smtClean="0"/>
              <a:t>obtained</a:t>
            </a:r>
            <a:r>
              <a:rPr lang="es-ES" baseline="0" dirty="0" smtClean="0"/>
              <a:t> at Calar Alto and </a:t>
            </a:r>
            <a:r>
              <a:rPr lang="es-ES" baseline="0" dirty="0" err="1" smtClean="0"/>
              <a:t>GranTeCan</a:t>
            </a:r>
            <a:r>
              <a:rPr lang="es-ES" baseline="0" dirty="0" smtClean="0"/>
              <a:t>.</a:t>
            </a:r>
            <a:endParaRPr lang="es-ES" dirty="0"/>
          </a:p>
        </p:txBody>
      </p:sp>
      <p:sp>
        <p:nvSpPr>
          <p:cNvPr id="4" name="Marcador de número de diapositiva 3"/>
          <p:cNvSpPr>
            <a:spLocks noGrp="1"/>
          </p:cNvSpPr>
          <p:nvPr>
            <p:ph type="sldNum" sz="quarter" idx="10"/>
          </p:nvPr>
        </p:nvSpPr>
        <p:spPr/>
        <p:txBody>
          <a:bodyPr rtlCol="0"/>
          <a:lstStyle/>
          <a:p>
            <a:pPr rtl="0"/>
            <a:fld id="{043F9531-3326-4057-9EBA-1F5D68C6F04A}" type="slidenum">
              <a:rPr lang="es-ES" smtClean="0"/>
              <a:t>12</a:t>
            </a:fld>
            <a:endParaRPr lang="es-ES" dirty="0"/>
          </a:p>
        </p:txBody>
      </p:sp>
    </p:spTree>
    <p:extLst>
      <p:ext uri="{BB962C8B-B14F-4D97-AF65-F5344CB8AC3E}">
        <p14:creationId xmlns:p14="http://schemas.microsoft.com/office/powerpoint/2010/main" val="816500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p>
            <a:pPr rtl="0"/>
            <a:r>
              <a:rPr lang="es-ES" dirty="0" err="1" smtClean="0"/>
              <a:t>We</a:t>
            </a:r>
            <a:r>
              <a:rPr lang="es-ES" dirty="0" smtClean="0"/>
              <a:t> </a:t>
            </a:r>
            <a:r>
              <a:rPr lang="es-ES" dirty="0" err="1" smtClean="0"/>
              <a:t>identified</a:t>
            </a:r>
            <a:r>
              <a:rPr lang="es-ES" dirty="0" smtClean="0"/>
              <a:t> </a:t>
            </a:r>
            <a:r>
              <a:rPr lang="es-ES" dirty="0" err="1" smtClean="0"/>
              <a:t>the</a:t>
            </a:r>
            <a:r>
              <a:rPr lang="es-ES" dirty="0" smtClean="0"/>
              <a:t> positions</a:t>
            </a:r>
            <a:r>
              <a:rPr lang="es-ES" baseline="0" dirty="0" smtClean="0"/>
              <a:t> of </a:t>
            </a:r>
            <a:r>
              <a:rPr lang="es-ES" baseline="0" dirty="0" err="1" smtClean="0"/>
              <a:t>these</a:t>
            </a:r>
            <a:r>
              <a:rPr lang="es-ES" baseline="0" dirty="0" smtClean="0"/>
              <a:t> </a:t>
            </a:r>
            <a:r>
              <a:rPr lang="es-ES" baseline="0" dirty="0" err="1" smtClean="0"/>
              <a:t>cloud</a:t>
            </a:r>
            <a:r>
              <a:rPr lang="es-ES" baseline="0" dirty="0" smtClean="0"/>
              <a:t> </a:t>
            </a:r>
            <a:r>
              <a:rPr lang="es-ES" baseline="0" dirty="0" err="1" smtClean="0"/>
              <a:t>systems</a:t>
            </a:r>
            <a:r>
              <a:rPr lang="es-ES" baseline="0" dirty="0" smtClean="0"/>
              <a:t> and </a:t>
            </a:r>
            <a:r>
              <a:rPr lang="es-ES" baseline="0" dirty="0" err="1" smtClean="0"/>
              <a:t>attempted</a:t>
            </a:r>
            <a:r>
              <a:rPr lang="es-ES" baseline="0" dirty="0" smtClean="0"/>
              <a:t> to </a:t>
            </a:r>
            <a:r>
              <a:rPr lang="es-ES" baseline="0" dirty="0" err="1" smtClean="0"/>
              <a:t>obtain</a:t>
            </a:r>
            <a:r>
              <a:rPr lang="es-ES" baseline="0" dirty="0" smtClean="0"/>
              <a:t> </a:t>
            </a:r>
            <a:r>
              <a:rPr lang="es-ES" baseline="0" dirty="0" err="1" smtClean="0"/>
              <a:t>their</a:t>
            </a:r>
            <a:r>
              <a:rPr lang="es-ES" baseline="0" dirty="0" smtClean="0"/>
              <a:t> </a:t>
            </a:r>
            <a:r>
              <a:rPr lang="es-ES" baseline="0" dirty="0" err="1" smtClean="0"/>
              <a:t>drift</a:t>
            </a:r>
            <a:r>
              <a:rPr lang="es-ES" baseline="0" dirty="0" smtClean="0"/>
              <a:t> </a:t>
            </a:r>
            <a:r>
              <a:rPr lang="es-ES" baseline="0" dirty="0" err="1" smtClean="0"/>
              <a:t>rate</a:t>
            </a:r>
            <a:r>
              <a:rPr lang="es-ES" baseline="0" dirty="0" smtClean="0"/>
              <a:t> </a:t>
            </a:r>
            <a:r>
              <a:rPr lang="es-ES" baseline="0" dirty="0" err="1" smtClean="0"/>
              <a:t>by</a:t>
            </a:r>
            <a:r>
              <a:rPr lang="es-ES" baseline="0" dirty="0" smtClean="0"/>
              <a:t> </a:t>
            </a:r>
            <a:r>
              <a:rPr lang="es-ES" baseline="0" dirty="0" err="1" smtClean="0"/>
              <a:t>plotting</a:t>
            </a:r>
            <a:r>
              <a:rPr lang="es-ES" baseline="0" dirty="0" smtClean="0"/>
              <a:t> </a:t>
            </a:r>
            <a:r>
              <a:rPr lang="es-ES" baseline="0" dirty="0" err="1" smtClean="0"/>
              <a:t>their</a:t>
            </a:r>
            <a:r>
              <a:rPr lang="es-ES" baseline="0" dirty="0" smtClean="0"/>
              <a:t> </a:t>
            </a:r>
            <a:r>
              <a:rPr lang="es-ES" baseline="0" dirty="0" err="1" smtClean="0"/>
              <a:t>longitude</a:t>
            </a:r>
            <a:r>
              <a:rPr lang="es-ES" baseline="0" dirty="0" smtClean="0"/>
              <a:t> as a </a:t>
            </a:r>
            <a:r>
              <a:rPr lang="es-ES" baseline="0" dirty="0" err="1" smtClean="0"/>
              <a:t>function</a:t>
            </a:r>
            <a:r>
              <a:rPr lang="es-ES" baseline="0" dirty="0" smtClean="0"/>
              <a:t> of time. </a:t>
            </a:r>
            <a:r>
              <a:rPr lang="es-ES" baseline="0" dirty="0" err="1" smtClean="0"/>
              <a:t>The</a:t>
            </a:r>
            <a:r>
              <a:rPr lang="es-ES" baseline="0" dirty="0" smtClean="0"/>
              <a:t> time </a:t>
            </a:r>
            <a:r>
              <a:rPr lang="es-ES" baseline="0" dirty="0" err="1" smtClean="0"/>
              <a:t>range</a:t>
            </a:r>
            <a:r>
              <a:rPr lang="es-ES" baseline="0" dirty="0" smtClean="0"/>
              <a:t> of </a:t>
            </a:r>
            <a:r>
              <a:rPr lang="es-ES" baseline="0" dirty="0" err="1" smtClean="0"/>
              <a:t>the</a:t>
            </a:r>
            <a:r>
              <a:rPr lang="es-ES" baseline="0" dirty="0" smtClean="0"/>
              <a:t> </a:t>
            </a:r>
            <a:r>
              <a:rPr lang="es-ES" baseline="0" dirty="0" err="1" smtClean="0"/>
              <a:t>observations</a:t>
            </a:r>
            <a:r>
              <a:rPr lang="es-ES" baseline="0" dirty="0" smtClean="0"/>
              <a:t> </a:t>
            </a:r>
            <a:r>
              <a:rPr lang="es-ES" baseline="0" dirty="0" err="1" smtClean="0"/>
              <a:t>make</a:t>
            </a:r>
            <a:r>
              <a:rPr lang="es-ES" baseline="0" dirty="0" smtClean="0"/>
              <a:t> </a:t>
            </a:r>
            <a:r>
              <a:rPr lang="es-ES" baseline="0" dirty="0" err="1" smtClean="0"/>
              <a:t>these</a:t>
            </a:r>
            <a:r>
              <a:rPr lang="es-ES" baseline="0" dirty="0" smtClean="0"/>
              <a:t> </a:t>
            </a:r>
            <a:r>
              <a:rPr lang="es-ES" baseline="0" dirty="0" err="1" smtClean="0"/>
              <a:t>cloud</a:t>
            </a:r>
            <a:r>
              <a:rPr lang="es-ES" baseline="0" dirty="0" smtClean="0"/>
              <a:t> </a:t>
            </a:r>
            <a:r>
              <a:rPr lang="es-ES" baseline="0" dirty="0" err="1" smtClean="0"/>
              <a:t>systems</a:t>
            </a:r>
            <a:r>
              <a:rPr lang="es-ES" baseline="0" dirty="0" smtClean="0"/>
              <a:t> to </a:t>
            </a:r>
            <a:r>
              <a:rPr lang="es-ES" baseline="0" dirty="0" err="1" smtClean="0"/>
              <a:t>rotate</a:t>
            </a:r>
            <a:r>
              <a:rPr lang="es-ES" baseline="0" dirty="0" smtClean="0"/>
              <a:t> </a:t>
            </a:r>
            <a:r>
              <a:rPr lang="es-ES" baseline="0" dirty="0" err="1" smtClean="0"/>
              <a:t>several</a:t>
            </a:r>
            <a:r>
              <a:rPr lang="es-ES" baseline="0" dirty="0" smtClean="0"/>
              <a:t> times </a:t>
            </a:r>
            <a:r>
              <a:rPr lang="es-ES" baseline="0" dirty="0" err="1" smtClean="0"/>
              <a:t>around</a:t>
            </a:r>
            <a:r>
              <a:rPr lang="es-ES" baseline="0" dirty="0" smtClean="0"/>
              <a:t> </a:t>
            </a:r>
            <a:r>
              <a:rPr lang="es-ES" baseline="0" dirty="0" err="1" smtClean="0"/>
              <a:t>Neptune</a:t>
            </a:r>
            <a:r>
              <a:rPr lang="es-ES" baseline="0" dirty="0" smtClean="0"/>
              <a:t> and </a:t>
            </a:r>
            <a:r>
              <a:rPr lang="es-ES" baseline="0" dirty="0" err="1" smtClean="0"/>
              <a:t>difficult</a:t>
            </a:r>
            <a:r>
              <a:rPr lang="es-ES" baseline="0" dirty="0" smtClean="0"/>
              <a:t> </a:t>
            </a:r>
            <a:r>
              <a:rPr lang="es-ES" baseline="0" dirty="0" err="1" smtClean="0"/>
              <a:t>an</a:t>
            </a:r>
            <a:r>
              <a:rPr lang="es-ES" baseline="0" dirty="0" smtClean="0"/>
              <a:t> </a:t>
            </a:r>
            <a:r>
              <a:rPr lang="es-ES" baseline="0" dirty="0" err="1" smtClean="0"/>
              <a:t>unambiguous</a:t>
            </a:r>
            <a:r>
              <a:rPr lang="es-ES" baseline="0" dirty="0" smtClean="0"/>
              <a:t> </a:t>
            </a:r>
            <a:r>
              <a:rPr lang="es-ES" baseline="0" dirty="0" err="1" smtClean="0"/>
              <a:t>identification</a:t>
            </a:r>
            <a:r>
              <a:rPr lang="es-ES" baseline="0" dirty="0" smtClean="0"/>
              <a:t>. In particular, </a:t>
            </a:r>
            <a:r>
              <a:rPr lang="es-ES" baseline="0" dirty="0" err="1" smtClean="0"/>
              <a:t>observations</a:t>
            </a:r>
            <a:r>
              <a:rPr lang="es-ES" baseline="0" dirty="0" smtClean="0"/>
              <a:t> in </a:t>
            </a:r>
            <a:r>
              <a:rPr lang="es-ES" baseline="0" dirty="0" err="1" smtClean="0"/>
              <a:t>October</a:t>
            </a:r>
            <a:r>
              <a:rPr lang="es-ES" baseline="0" dirty="0" smtClean="0"/>
              <a:t> are </a:t>
            </a:r>
            <a:r>
              <a:rPr lang="es-ES" baseline="0" dirty="0" err="1" smtClean="0"/>
              <a:t>difficult</a:t>
            </a:r>
            <a:r>
              <a:rPr lang="es-ES" baseline="0" dirty="0" smtClean="0"/>
              <a:t> to </a:t>
            </a:r>
            <a:r>
              <a:rPr lang="es-ES" baseline="0" dirty="0" err="1" smtClean="0"/>
              <a:t>reconcile</a:t>
            </a:r>
            <a:r>
              <a:rPr lang="es-ES" baseline="0" dirty="0" smtClean="0"/>
              <a:t> </a:t>
            </a:r>
            <a:r>
              <a:rPr lang="es-ES" baseline="0" dirty="0" err="1" smtClean="0"/>
              <a:t>with</a:t>
            </a:r>
            <a:r>
              <a:rPr lang="es-ES" baseline="0" dirty="0" smtClean="0"/>
              <a:t> </a:t>
            </a:r>
            <a:r>
              <a:rPr lang="es-ES" baseline="0" dirty="0" err="1" smtClean="0"/>
              <a:t>observations</a:t>
            </a:r>
            <a:r>
              <a:rPr lang="es-ES" baseline="0" dirty="0" smtClean="0"/>
              <a:t> in </a:t>
            </a:r>
            <a:r>
              <a:rPr lang="es-ES" baseline="0" dirty="0" err="1" smtClean="0"/>
              <a:t>September</a:t>
            </a:r>
            <a:r>
              <a:rPr lang="es-ES" baseline="0" dirty="0" smtClean="0"/>
              <a:t> and </a:t>
            </a:r>
            <a:r>
              <a:rPr lang="es-ES" baseline="0" dirty="0" err="1" smtClean="0"/>
              <a:t>may</a:t>
            </a:r>
            <a:r>
              <a:rPr lang="es-ES" baseline="0" dirty="0" smtClean="0"/>
              <a:t> </a:t>
            </a:r>
            <a:r>
              <a:rPr lang="es-ES" baseline="0" dirty="0" err="1" smtClean="0"/>
              <a:t>indicate</a:t>
            </a:r>
            <a:r>
              <a:rPr lang="es-ES" baseline="0" dirty="0" smtClean="0"/>
              <a:t> </a:t>
            </a:r>
            <a:r>
              <a:rPr lang="es-ES" baseline="0" dirty="0" err="1" smtClean="0"/>
              <a:t>changes</a:t>
            </a:r>
            <a:r>
              <a:rPr lang="es-ES" baseline="0" dirty="0" smtClean="0"/>
              <a:t> in </a:t>
            </a:r>
            <a:r>
              <a:rPr lang="es-ES" baseline="0" dirty="0" err="1" smtClean="0"/>
              <a:t>one</a:t>
            </a:r>
            <a:r>
              <a:rPr lang="es-ES" baseline="0" dirty="0" smtClean="0"/>
              <a:t> of </a:t>
            </a:r>
            <a:r>
              <a:rPr lang="es-ES" baseline="0" dirty="0" err="1" smtClean="0"/>
              <a:t>these</a:t>
            </a:r>
            <a:r>
              <a:rPr lang="es-ES" baseline="0" dirty="0" smtClean="0"/>
              <a:t> </a:t>
            </a:r>
            <a:r>
              <a:rPr lang="es-ES" baseline="0" dirty="0" err="1" smtClean="0"/>
              <a:t>cloud</a:t>
            </a:r>
            <a:r>
              <a:rPr lang="es-ES" baseline="0" dirty="0" smtClean="0"/>
              <a:t> </a:t>
            </a:r>
            <a:r>
              <a:rPr lang="es-ES" baseline="0" dirty="0" err="1" smtClean="0"/>
              <a:t>systems</a:t>
            </a:r>
            <a:r>
              <a:rPr lang="es-ES" baseline="0" dirty="0" smtClean="0"/>
              <a:t>.</a:t>
            </a:r>
            <a:endParaRPr lang="es-ES" dirty="0"/>
          </a:p>
        </p:txBody>
      </p:sp>
      <p:sp>
        <p:nvSpPr>
          <p:cNvPr id="4" name="Marcador de número de diapositiva 3"/>
          <p:cNvSpPr>
            <a:spLocks noGrp="1"/>
          </p:cNvSpPr>
          <p:nvPr>
            <p:ph type="sldNum" sz="quarter" idx="10"/>
          </p:nvPr>
        </p:nvSpPr>
        <p:spPr/>
        <p:txBody>
          <a:bodyPr rtlCol="0"/>
          <a:lstStyle/>
          <a:p>
            <a:pPr rtl="0"/>
            <a:fld id="{043F9531-3326-4057-9EBA-1F5D68C6F04A}" type="slidenum">
              <a:rPr lang="es-ES" smtClean="0"/>
              <a:t>13</a:t>
            </a:fld>
            <a:endParaRPr lang="es-ES" dirty="0"/>
          </a:p>
        </p:txBody>
      </p:sp>
    </p:spTree>
    <p:extLst>
      <p:ext uri="{BB962C8B-B14F-4D97-AF65-F5344CB8AC3E}">
        <p14:creationId xmlns:p14="http://schemas.microsoft.com/office/powerpoint/2010/main" val="2406096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p>
            <a:pPr rtl="0"/>
            <a:r>
              <a:rPr lang="es-ES" dirty="0" smtClean="0"/>
              <a:t>Amateur</a:t>
            </a:r>
            <a:r>
              <a:rPr lang="es-ES" baseline="0" dirty="0" smtClean="0"/>
              <a:t> </a:t>
            </a:r>
            <a:r>
              <a:rPr lang="es-ES" baseline="0" dirty="0" err="1" smtClean="0"/>
              <a:t>observations</a:t>
            </a:r>
            <a:r>
              <a:rPr lang="es-ES" baseline="0" dirty="0" smtClean="0"/>
              <a:t> </a:t>
            </a:r>
            <a:r>
              <a:rPr lang="es-ES" baseline="0" dirty="0" err="1" smtClean="0"/>
              <a:t>were</a:t>
            </a:r>
            <a:r>
              <a:rPr lang="es-ES" baseline="0" dirty="0" smtClean="0"/>
              <a:t> </a:t>
            </a:r>
            <a:r>
              <a:rPr lang="es-ES" baseline="0" dirty="0" err="1" smtClean="0"/>
              <a:t>not</a:t>
            </a:r>
            <a:r>
              <a:rPr lang="es-ES" baseline="0" dirty="0" smtClean="0"/>
              <a:t> </a:t>
            </a:r>
            <a:r>
              <a:rPr lang="es-ES" baseline="0" dirty="0" err="1" smtClean="0"/>
              <a:t>able</a:t>
            </a:r>
            <a:r>
              <a:rPr lang="es-ES" baseline="0" dirty="0" smtClean="0"/>
              <a:t> to </a:t>
            </a:r>
            <a:r>
              <a:rPr lang="es-ES" baseline="0" dirty="0" err="1" smtClean="0"/>
              <a:t>put</a:t>
            </a:r>
            <a:r>
              <a:rPr lang="es-ES" baseline="0" dirty="0" smtClean="0"/>
              <a:t> </a:t>
            </a:r>
            <a:r>
              <a:rPr lang="es-ES" baseline="0" dirty="0" err="1" smtClean="0"/>
              <a:t>many</a:t>
            </a:r>
            <a:r>
              <a:rPr lang="es-ES" baseline="0" dirty="0" smtClean="0"/>
              <a:t> </a:t>
            </a:r>
            <a:r>
              <a:rPr lang="es-ES" baseline="0" dirty="0" err="1" smtClean="0"/>
              <a:t>additional</a:t>
            </a:r>
            <a:r>
              <a:rPr lang="es-ES" baseline="0" dirty="0" smtClean="0"/>
              <a:t> </a:t>
            </a:r>
            <a:r>
              <a:rPr lang="es-ES" baseline="0" dirty="0" err="1" smtClean="0"/>
              <a:t>constraints</a:t>
            </a:r>
            <a:r>
              <a:rPr lang="es-ES" baseline="0" dirty="0" smtClean="0"/>
              <a:t> </a:t>
            </a:r>
            <a:r>
              <a:rPr lang="es-ES" baseline="0" dirty="0" err="1" smtClean="0"/>
              <a:t>but</a:t>
            </a:r>
            <a:r>
              <a:rPr lang="es-ES" baseline="0" dirty="0" smtClean="0"/>
              <a:t> </a:t>
            </a:r>
            <a:r>
              <a:rPr lang="es-ES" baseline="0" dirty="0" err="1" smtClean="0"/>
              <a:t>we</a:t>
            </a:r>
            <a:r>
              <a:rPr lang="es-ES" baseline="0" dirty="0" smtClean="0"/>
              <a:t> are </a:t>
            </a:r>
            <a:r>
              <a:rPr lang="es-ES" baseline="0" dirty="0" err="1" smtClean="0"/>
              <a:t>confident</a:t>
            </a:r>
            <a:r>
              <a:rPr lang="es-ES" baseline="0" dirty="0" smtClean="0"/>
              <a:t> </a:t>
            </a:r>
            <a:r>
              <a:rPr lang="es-ES" baseline="0" dirty="0" err="1" smtClean="0"/>
              <a:t>that</a:t>
            </a:r>
            <a:r>
              <a:rPr lang="es-ES" baseline="0" dirty="0" smtClean="0"/>
              <a:t> once </a:t>
            </a:r>
            <a:r>
              <a:rPr lang="es-ES" baseline="0" dirty="0" err="1" smtClean="0"/>
              <a:t>we</a:t>
            </a:r>
            <a:r>
              <a:rPr lang="es-ES" baseline="0" dirty="0" smtClean="0"/>
              <a:t> </a:t>
            </a:r>
            <a:r>
              <a:rPr lang="es-ES" baseline="0" dirty="0" err="1" smtClean="0"/>
              <a:t>add</a:t>
            </a:r>
            <a:r>
              <a:rPr lang="es-ES" baseline="0" dirty="0" smtClean="0"/>
              <a:t> </a:t>
            </a:r>
            <a:r>
              <a:rPr lang="es-ES" baseline="0" dirty="0" err="1" smtClean="0"/>
              <a:t>here</a:t>
            </a:r>
            <a:r>
              <a:rPr lang="es-ES" baseline="0" dirty="0" smtClean="0"/>
              <a:t> </a:t>
            </a:r>
            <a:r>
              <a:rPr lang="es-ES" baseline="0" dirty="0" err="1" smtClean="0"/>
              <a:t>the</a:t>
            </a:r>
            <a:r>
              <a:rPr lang="es-ES" baseline="0" dirty="0" smtClean="0"/>
              <a:t> position of </a:t>
            </a:r>
            <a:r>
              <a:rPr lang="es-ES" baseline="0" dirty="0" err="1" smtClean="0"/>
              <a:t>bright</a:t>
            </a:r>
            <a:r>
              <a:rPr lang="es-ES" baseline="0" dirty="0" smtClean="0"/>
              <a:t> </a:t>
            </a:r>
            <a:r>
              <a:rPr lang="es-ES" baseline="0" dirty="0" err="1" smtClean="0"/>
              <a:t>features</a:t>
            </a:r>
            <a:r>
              <a:rPr lang="es-ES" baseline="0" dirty="0" smtClean="0"/>
              <a:t> in </a:t>
            </a:r>
            <a:r>
              <a:rPr lang="es-ES" baseline="0" dirty="0" err="1" smtClean="0"/>
              <a:t>the</a:t>
            </a:r>
            <a:r>
              <a:rPr lang="es-ES" baseline="0" dirty="0" smtClean="0"/>
              <a:t> </a:t>
            </a:r>
            <a:r>
              <a:rPr lang="es-ES" baseline="0" dirty="0" err="1" smtClean="0"/>
              <a:t>observations</a:t>
            </a:r>
            <a:r>
              <a:rPr lang="es-ES" baseline="0" dirty="0" smtClean="0"/>
              <a:t> </a:t>
            </a:r>
            <a:r>
              <a:rPr lang="es-ES" baseline="0" dirty="0" err="1" smtClean="0"/>
              <a:t>obtained</a:t>
            </a:r>
            <a:r>
              <a:rPr lang="es-ES" baseline="0" dirty="0" smtClean="0"/>
              <a:t> as </a:t>
            </a:r>
            <a:r>
              <a:rPr lang="es-ES" baseline="0" dirty="0" err="1" smtClean="0"/>
              <a:t>part</a:t>
            </a:r>
            <a:r>
              <a:rPr lang="es-ES" baseline="0" dirty="0" smtClean="0"/>
              <a:t> of </a:t>
            </a:r>
            <a:r>
              <a:rPr lang="es-ES" baseline="0" dirty="0" err="1" smtClean="0"/>
              <a:t>the</a:t>
            </a:r>
            <a:r>
              <a:rPr lang="es-ES" baseline="0" dirty="0" smtClean="0"/>
              <a:t> TWILIGHT </a:t>
            </a:r>
            <a:r>
              <a:rPr lang="es-ES" baseline="0" dirty="0" err="1" smtClean="0"/>
              <a:t>program</a:t>
            </a:r>
            <a:r>
              <a:rPr lang="es-ES" baseline="0" dirty="0" smtClean="0"/>
              <a:t> </a:t>
            </a:r>
            <a:r>
              <a:rPr lang="es-ES" baseline="0" dirty="0" err="1" smtClean="0"/>
              <a:t>we</a:t>
            </a:r>
            <a:r>
              <a:rPr lang="es-ES" baseline="0" dirty="0" smtClean="0"/>
              <a:t> </a:t>
            </a:r>
            <a:r>
              <a:rPr lang="es-ES" baseline="0" dirty="0" err="1" smtClean="0"/>
              <a:t>will</a:t>
            </a:r>
            <a:r>
              <a:rPr lang="es-ES" baseline="0" dirty="0" smtClean="0"/>
              <a:t> be </a:t>
            </a:r>
            <a:r>
              <a:rPr lang="es-ES" baseline="0" dirty="0" err="1" smtClean="0"/>
              <a:t>able</a:t>
            </a:r>
            <a:r>
              <a:rPr lang="es-ES" baseline="0" dirty="0" smtClean="0"/>
              <a:t> to </a:t>
            </a:r>
            <a:r>
              <a:rPr lang="es-ES" baseline="0" dirty="0" err="1" smtClean="0"/>
              <a:t>solve</a:t>
            </a:r>
            <a:r>
              <a:rPr lang="es-ES" baseline="0" dirty="0" smtClean="0"/>
              <a:t> </a:t>
            </a:r>
            <a:r>
              <a:rPr lang="es-ES" baseline="0" dirty="0" err="1" smtClean="0"/>
              <a:t>all</a:t>
            </a:r>
            <a:r>
              <a:rPr lang="es-ES" baseline="0" dirty="0" smtClean="0"/>
              <a:t> </a:t>
            </a:r>
            <a:r>
              <a:rPr lang="es-ES" baseline="0" dirty="0" err="1" smtClean="0"/>
              <a:t>motions</a:t>
            </a:r>
            <a:r>
              <a:rPr lang="es-ES" baseline="0" dirty="0" smtClean="0"/>
              <a:t> and </a:t>
            </a:r>
            <a:r>
              <a:rPr lang="es-ES" baseline="0" dirty="0" err="1" smtClean="0"/>
              <a:t>the</a:t>
            </a:r>
            <a:r>
              <a:rPr lang="es-ES" baseline="0" dirty="0" smtClean="0"/>
              <a:t> </a:t>
            </a:r>
            <a:r>
              <a:rPr lang="es-ES" baseline="0" dirty="0" err="1" smtClean="0"/>
              <a:t>possible</a:t>
            </a:r>
            <a:r>
              <a:rPr lang="es-ES" baseline="0" dirty="0" smtClean="0"/>
              <a:t> </a:t>
            </a:r>
            <a:r>
              <a:rPr lang="es-ES" baseline="0" dirty="0" err="1" smtClean="0"/>
              <a:t>changes</a:t>
            </a:r>
            <a:r>
              <a:rPr lang="es-ES" baseline="0" dirty="0" smtClean="0"/>
              <a:t> in </a:t>
            </a:r>
            <a:r>
              <a:rPr lang="es-ES" baseline="0" dirty="0" err="1" smtClean="0"/>
              <a:t>the</a:t>
            </a:r>
            <a:r>
              <a:rPr lang="es-ES" baseline="0" dirty="0" smtClean="0"/>
              <a:t> </a:t>
            </a:r>
            <a:r>
              <a:rPr lang="es-ES" baseline="0" dirty="0" err="1" smtClean="0"/>
              <a:t>drift</a:t>
            </a:r>
            <a:r>
              <a:rPr lang="es-ES" baseline="0" dirty="0" smtClean="0"/>
              <a:t> </a:t>
            </a:r>
            <a:r>
              <a:rPr lang="es-ES" baseline="0" dirty="0" err="1" smtClean="0"/>
              <a:t>rate</a:t>
            </a:r>
            <a:r>
              <a:rPr lang="es-ES" baseline="0" dirty="0" smtClean="0"/>
              <a:t> of </a:t>
            </a:r>
            <a:r>
              <a:rPr lang="es-ES" baseline="0" dirty="0" err="1" smtClean="0"/>
              <a:t>these</a:t>
            </a:r>
            <a:r>
              <a:rPr lang="es-ES" baseline="0" dirty="0" smtClean="0"/>
              <a:t> </a:t>
            </a:r>
            <a:r>
              <a:rPr lang="es-ES" baseline="0" dirty="0" err="1" smtClean="0"/>
              <a:t>features</a:t>
            </a:r>
            <a:r>
              <a:rPr lang="es-ES" baseline="0" dirty="0" smtClean="0"/>
              <a:t>.</a:t>
            </a:r>
            <a:endParaRPr lang="es-ES" dirty="0"/>
          </a:p>
        </p:txBody>
      </p:sp>
      <p:sp>
        <p:nvSpPr>
          <p:cNvPr id="4" name="Marcador de número de diapositiva 3"/>
          <p:cNvSpPr>
            <a:spLocks noGrp="1"/>
          </p:cNvSpPr>
          <p:nvPr>
            <p:ph type="sldNum" sz="quarter" idx="10"/>
          </p:nvPr>
        </p:nvSpPr>
        <p:spPr/>
        <p:txBody>
          <a:bodyPr rtlCol="0"/>
          <a:lstStyle/>
          <a:p>
            <a:pPr rtl="0"/>
            <a:fld id="{043F9531-3326-4057-9EBA-1F5D68C6F04A}" type="slidenum">
              <a:rPr lang="es-ES" smtClean="0"/>
              <a:t>14</a:t>
            </a:fld>
            <a:endParaRPr lang="es-ES" dirty="0"/>
          </a:p>
        </p:txBody>
      </p:sp>
    </p:spTree>
    <p:extLst>
      <p:ext uri="{BB962C8B-B14F-4D97-AF65-F5344CB8AC3E}">
        <p14:creationId xmlns:p14="http://schemas.microsoft.com/office/powerpoint/2010/main" val="2186198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smtClean="0"/>
              <a:t>When</a:t>
            </a:r>
            <a:r>
              <a:rPr lang="es-ES" dirty="0" smtClean="0"/>
              <a:t> </a:t>
            </a:r>
            <a:r>
              <a:rPr lang="es-ES" dirty="0" err="1" smtClean="0"/>
              <a:t>our</a:t>
            </a:r>
            <a:r>
              <a:rPr lang="es-ES" dirty="0" smtClean="0"/>
              <a:t> preliminar </a:t>
            </a:r>
            <a:r>
              <a:rPr lang="es-ES" dirty="0" err="1" smtClean="0"/>
              <a:t>drift</a:t>
            </a:r>
            <a:r>
              <a:rPr lang="es-ES" dirty="0" smtClean="0"/>
              <a:t> </a:t>
            </a:r>
            <a:r>
              <a:rPr lang="es-ES" dirty="0" err="1" smtClean="0"/>
              <a:t>rates</a:t>
            </a:r>
            <a:r>
              <a:rPr lang="es-ES" baseline="0" dirty="0" smtClean="0"/>
              <a:t> are </a:t>
            </a:r>
            <a:r>
              <a:rPr lang="es-ES" baseline="0" dirty="0" err="1" smtClean="0"/>
              <a:t>transformed</a:t>
            </a:r>
            <a:r>
              <a:rPr lang="es-ES" baseline="0" dirty="0" smtClean="0"/>
              <a:t> </a:t>
            </a:r>
            <a:r>
              <a:rPr lang="es-ES" baseline="0" dirty="0" err="1" smtClean="0"/>
              <a:t>into</a:t>
            </a:r>
            <a:r>
              <a:rPr lang="es-ES" baseline="0" dirty="0" smtClean="0"/>
              <a:t> zonal </a:t>
            </a:r>
            <a:r>
              <a:rPr lang="es-ES" baseline="0" dirty="0" err="1" smtClean="0"/>
              <a:t>winds</a:t>
            </a:r>
            <a:r>
              <a:rPr lang="es-ES" baseline="0" dirty="0" smtClean="0"/>
              <a:t> and </a:t>
            </a:r>
            <a:r>
              <a:rPr lang="es-ES" baseline="0" dirty="0" err="1" smtClean="0"/>
              <a:t>compared</a:t>
            </a:r>
            <a:r>
              <a:rPr lang="es-ES" baseline="0" dirty="0" smtClean="0"/>
              <a:t> </a:t>
            </a:r>
            <a:r>
              <a:rPr lang="es-ES" baseline="0" dirty="0" err="1" smtClean="0"/>
              <a:t>with</a:t>
            </a:r>
            <a:r>
              <a:rPr lang="es-ES" baseline="0" dirty="0" smtClean="0"/>
              <a:t> zonal </a:t>
            </a:r>
            <a:r>
              <a:rPr lang="es-ES" baseline="0" dirty="0" err="1" smtClean="0"/>
              <a:t>winds</a:t>
            </a:r>
            <a:r>
              <a:rPr lang="es-ES" baseline="0" dirty="0" smtClean="0"/>
              <a:t> </a:t>
            </a:r>
            <a:r>
              <a:rPr lang="es-ES" baseline="0" dirty="0" err="1" smtClean="0"/>
              <a:t>we</a:t>
            </a:r>
            <a:r>
              <a:rPr lang="es-ES" baseline="0" dirty="0" smtClean="0"/>
              <a:t> can </a:t>
            </a:r>
            <a:r>
              <a:rPr lang="es-ES" baseline="0" dirty="0" err="1" smtClean="0"/>
              <a:t>extract</a:t>
            </a:r>
            <a:r>
              <a:rPr lang="es-ES" baseline="0" dirty="0" smtClean="0"/>
              <a:t> a </a:t>
            </a:r>
            <a:r>
              <a:rPr lang="es-ES" baseline="0" dirty="0" err="1" smtClean="0"/>
              <a:t>few</a:t>
            </a:r>
            <a:r>
              <a:rPr lang="es-ES" baseline="0" dirty="0" smtClean="0"/>
              <a:t> </a:t>
            </a:r>
            <a:r>
              <a:rPr lang="es-ES" baseline="0" dirty="0" err="1" smtClean="0"/>
              <a:t>consequences</a:t>
            </a:r>
            <a:r>
              <a:rPr lang="es-ES" baseline="0" dirty="0" smtClean="0"/>
              <a:t>:</a:t>
            </a:r>
          </a:p>
          <a:p>
            <a:endParaRPr lang="es-ES" sz="1200" baseline="0" dirty="0" smtClean="0">
              <a:solidFill>
                <a:schemeClr val="bg1"/>
              </a:solidFill>
              <a:latin typeface="Segoe UI Light" panose="020B0502040204020203" pitchFamily="34" charset="0"/>
            </a:endParaRPr>
          </a:p>
          <a:p>
            <a:r>
              <a:rPr lang="es-ES" sz="1200" dirty="0" smtClean="0">
                <a:solidFill>
                  <a:schemeClr val="bg1"/>
                </a:solidFill>
                <a:latin typeface="Segoe UI Light" panose="020B0502040204020203" pitchFamily="34" charset="0"/>
              </a:rPr>
              <a:t>1. </a:t>
            </a:r>
            <a:r>
              <a:rPr lang="es-ES" sz="1200" dirty="0" err="1" smtClean="0">
                <a:solidFill>
                  <a:schemeClr val="bg1"/>
                </a:solidFill>
                <a:latin typeface="Segoe UI Light" panose="020B0502040204020203" pitchFamily="34" charset="0"/>
              </a:rPr>
              <a:t>These</a:t>
            </a:r>
            <a:r>
              <a:rPr lang="es-ES" sz="1200" dirty="0" smtClean="0">
                <a:solidFill>
                  <a:schemeClr val="bg1"/>
                </a:solidFill>
                <a:latin typeface="Segoe UI Light" panose="020B0502040204020203" pitchFamily="34" charset="0"/>
              </a:rPr>
              <a:t> </a:t>
            </a:r>
            <a:r>
              <a:rPr lang="es-ES" sz="1200" dirty="0" err="1" smtClean="0">
                <a:solidFill>
                  <a:schemeClr val="bg1"/>
                </a:solidFill>
                <a:latin typeface="Segoe UI Light" panose="020B0502040204020203" pitchFamily="34" charset="0"/>
              </a:rPr>
              <a:t>three</a:t>
            </a:r>
            <a:r>
              <a:rPr lang="es-ES" sz="1200" dirty="0" smtClean="0">
                <a:solidFill>
                  <a:schemeClr val="bg1"/>
                </a:solidFill>
                <a:latin typeface="Segoe UI Light" panose="020B0502040204020203" pitchFamily="34" charset="0"/>
              </a:rPr>
              <a:t> </a:t>
            </a:r>
            <a:r>
              <a:rPr lang="es-ES" sz="1200" dirty="0" err="1" smtClean="0">
                <a:solidFill>
                  <a:schemeClr val="bg1"/>
                </a:solidFill>
                <a:latin typeface="Segoe UI Light" panose="020B0502040204020203" pitchFamily="34" charset="0"/>
              </a:rPr>
              <a:t>main</a:t>
            </a:r>
            <a:r>
              <a:rPr lang="es-ES" sz="1200" dirty="0" smtClean="0">
                <a:solidFill>
                  <a:schemeClr val="bg1"/>
                </a:solidFill>
                <a:latin typeface="Segoe UI Light" panose="020B0502040204020203" pitchFamily="34" charset="0"/>
              </a:rPr>
              <a:t> </a:t>
            </a:r>
            <a:r>
              <a:rPr lang="es-ES" sz="1200" dirty="0" err="1" smtClean="0">
                <a:solidFill>
                  <a:schemeClr val="bg1"/>
                </a:solidFill>
                <a:latin typeface="Segoe UI Light" panose="020B0502040204020203" pitchFamily="34" charset="0"/>
              </a:rPr>
              <a:t>systems</a:t>
            </a:r>
            <a:r>
              <a:rPr lang="es-ES" sz="1200" dirty="0" smtClean="0">
                <a:solidFill>
                  <a:schemeClr val="bg1"/>
                </a:solidFill>
                <a:latin typeface="Segoe UI Light" panose="020B0502040204020203" pitchFamily="34" charset="0"/>
              </a:rPr>
              <a:t> </a:t>
            </a:r>
            <a:r>
              <a:rPr lang="es-ES" sz="1200" dirty="0" err="1" smtClean="0">
                <a:solidFill>
                  <a:schemeClr val="bg1"/>
                </a:solidFill>
                <a:latin typeface="Segoe UI Light" panose="020B0502040204020203" pitchFamily="34" charset="0"/>
              </a:rPr>
              <a:t>have</a:t>
            </a:r>
            <a:r>
              <a:rPr lang="es-ES" sz="1200" dirty="0" smtClean="0">
                <a:solidFill>
                  <a:schemeClr val="bg1"/>
                </a:solidFill>
                <a:latin typeface="Segoe UI Light" panose="020B0502040204020203" pitchFamily="34" charset="0"/>
              </a:rPr>
              <a:t> </a:t>
            </a:r>
            <a:r>
              <a:rPr lang="es-ES" sz="1200" dirty="0" err="1" smtClean="0">
                <a:solidFill>
                  <a:schemeClr val="bg1"/>
                </a:solidFill>
                <a:latin typeface="Segoe UI Light" panose="020B0502040204020203" pitchFamily="34" charset="0"/>
              </a:rPr>
              <a:t>drift</a:t>
            </a:r>
            <a:r>
              <a:rPr lang="es-ES" sz="1200" dirty="0" smtClean="0">
                <a:solidFill>
                  <a:schemeClr val="bg1"/>
                </a:solidFill>
                <a:latin typeface="Segoe UI Light" panose="020B0502040204020203" pitchFamily="34" charset="0"/>
              </a:rPr>
              <a:t> </a:t>
            </a:r>
            <a:r>
              <a:rPr lang="es-ES" sz="1200" dirty="0" err="1" smtClean="0">
                <a:solidFill>
                  <a:schemeClr val="bg1"/>
                </a:solidFill>
                <a:latin typeface="Segoe UI Light" panose="020B0502040204020203" pitchFamily="34" charset="0"/>
              </a:rPr>
              <a:t>rates</a:t>
            </a:r>
            <a:r>
              <a:rPr lang="es-ES" sz="1200" dirty="0" smtClean="0">
                <a:solidFill>
                  <a:schemeClr val="bg1"/>
                </a:solidFill>
                <a:latin typeface="Segoe UI Light" panose="020B0502040204020203" pitchFamily="34" charset="0"/>
              </a:rPr>
              <a:t> </a:t>
            </a:r>
            <a:r>
              <a:rPr lang="es-ES" sz="1200" dirty="0" err="1" smtClean="0">
                <a:solidFill>
                  <a:schemeClr val="bg1"/>
                </a:solidFill>
                <a:latin typeface="Segoe UI Light" panose="020B0502040204020203" pitchFamily="34" charset="0"/>
              </a:rPr>
              <a:t>that</a:t>
            </a:r>
            <a:r>
              <a:rPr lang="es-ES" sz="1200" dirty="0" smtClean="0">
                <a:solidFill>
                  <a:schemeClr val="bg1"/>
                </a:solidFill>
                <a:latin typeface="Segoe UI Light" panose="020B0502040204020203" pitchFamily="34" charset="0"/>
              </a:rPr>
              <a:t> </a:t>
            </a:r>
            <a:r>
              <a:rPr lang="es-ES" sz="1200" dirty="0" err="1" smtClean="0">
                <a:solidFill>
                  <a:schemeClr val="bg1"/>
                </a:solidFill>
                <a:latin typeface="Segoe UI Light" panose="020B0502040204020203" pitchFamily="34" charset="0"/>
              </a:rPr>
              <a:t>when</a:t>
            </a:r>
            <a:r>
              <a:rPr lang="es-ES" sz="1200" dirty="0" smtClean="0">
                <a:solidFill>
                  <a:schemeClr val="bg1"/>
                </a:solidFill>
                <a:latin typeface="Segoe UI Light" panose="020B0502040204020203" pitchFamily="34" charset="0"/>
              </a:rPr>
              <a:t> </a:t>
            </a:r>
            <a:r>
              <a:rPr lang="es-ES" sz="1200" dirty="0" err="1" smtClean="0">
                <a:solidFill>
                  <a:schemeClr val="bg1"/>
                </a:solidFill>
                <a:latin typeface="Segoe UI Light" panose="020B0502040204020203" pitchFamily="34" charset="0"/>
              </a:rPr>
              <a:t>compared</a:t>
            </a:r>
            <a:r>
              <a:rPr lang="es-ES" sz="1200" dirty="0" smtClean="0">
                <a:solidFill>
                  <a:schemeClr val="bg1"/>
                </a:solidFill>
                <a:latin typeface="Segoe UI Light" panose="020B0502040204020203" pitchFamily="34" charset="0"/>
              </a:rPr>
              <a:t> </a:t>
            </a:r>
            <a:r>
              <a:rPr lang="es-ES" sz="1200" dirty="0" err="1" smtClean="0">
                <a:solidFill>
                  <a:schemeClr val="bg1"/>
                </a:solidFill>
                <a:latin typeface="Segoe UI Light" panose="020B0502040204020203" pitchFamily="34" charset="0"/>
              </a:rPr>
              <a:t>with</a:t>
            </a:r>
            <a:r>
              <a:rPr lang="es-ES" sz="1200" dirty="0" smtClean="0">
                <a:solidFill>
                  <a:schemeClr val="bg1"/>
                </a:solidFill>
                <a:latin typeface="Segoe UI Light" panose="020B0502040204020203" pitchFamily="34" charset="0"/>
              </a:rPr>
              <a:t> Voyager zonal </a:t>
            </a:r>
            <a:r>
              <a:rPr lang="es-ES" sz="1200" dirty="0" err="1" smtClean="0">
                <a:solidFill>
                  <a:schemeClr val="bg1"/>
                </a:solidFill>
                <a:latin typeface="Segoe UI Light" panose="020B0502040204020203" pitchFamily="34" charset="0"/>
              </a:rPr>
              <a:t>winds</a:t>
            </a:r>
            <a:r>
              <a:rPr lang="es-ES" sz="1200" dirty="0" smtClean="0">
                <a:solidFill>
                  <a:schemeClr val="bg1"/>
                </a:solidFill>
                <a:latin typeface="Segoe UI Light" panose="020B0502040204020203" pitchFamily="34" charset="0"/>
              </a:rPr>
              <a:t> </a:t>
            </a:r>
            <a:r>
              <a:rPr lang="es-ES" sz="1200" dirty="0" err="1" smtClean="0">
                <a:solidFill>
                  <a:schemeClr val="bg1"/>
                </a:solidFill>
                <a:latin typeface="Segoe UI Light" panose="020B0502040204020203" pitchFamily="34" charset="0"/>
              </a:rPr>
              <a:t>only</a:t>
            </a:r>
            <a:r>
              <a:rPr lang="es-ES" sz="1200" dirty="0" smtClean="0">
                <a:solidFill>
                  <a:schemeClr val="bg1"/>
                </a:solidFill>
                <a:latin typeface="Segoe UI Light" panose="020B0502040204020203" pitchFamily="34" charset="0"/>
              </a:rPr>
              <a:t> match </a:t>
            </a:r>
            <a:r>
              <a:rPr lang="es-ES" sz="1200" dirty="0" err="1" smtClean="0">
                <a:solidFill>
                  <a:schemeClr val="bg1"/>
                </a:solidFill>
                <a:latin typeface="Segoe UI Light" panose="020B0502040204020203" pitchFamily="34" charset="0"/>
              </a:rPr>
              <a:t>for</a:t>
            </a:r>
            <a:r>
              <a:rPr lang="es-ES" sz="1200" dirty="0" smtClean="0">
                <a:solidFill>
                  <a:schemeClr val="bg1"/>
                </a:solidFill>
                <a:latin typeface="Segoe UI Light" panose="020B0502040204020203" pitchFamily="34" charset="0"/>
              </a:rPr>
              <a:t> </a:t>
            </a:r>
            <a:r>
              <a:rPr lang="es-ES" sz="1200" dirty="0" err="1" smtClean="0">
                <a:solidFill>
                  <a:schemeClr val="bg1"/>
                </a:solidFill>
                <a:latin typeface="Segoe UI Light" panose="020B0502040204020203" pitchFamily="34" charset="0"/>
              </a:rPr>
              <a:t>one</a:t>
            </a:r>
            <a:r>
              <a:rPr lang="es-ES" sz="1200" dirty="0" smtClean="0">
                <a:solidFill>
                  <a:schemeClr val="bg1"/>
                </a:solidFill>
                <a:latin typeface="Segoe UI Light" panose="020B0502040204020203" pitchFamily="34" charset="0"/>
              </a:rPr>
              <a:t> of </a:t>
            </a:r>
            <a:r>
              <a:rPr lang="es-ES" sz="1200" dirty="0" err="1" smtClean="0">
                <a:solidFill>
                  <a:schemeClr val="bg1"/>
                </a:solidFill>
                <a:latin typeface="Segoe UI Light" panose="020B0502040204020203" pitchFamily="34" charset="0"/>
              </a:rPr>
              <a:t>them</a:t>
            </a:r>
            <a:r>
              <a:rPr lang="es-ES" sz="1200" dirty="0" smtClean="0">
                <a:solidFill>
                  <a:schemeClr val="bg1"/>
                </a:solidFill>
                <a:latin typeface="Segoe UI Light" panose="020B0502040204020203" pitchFamily="34" charset="0"/>
              </a:rPr>
              <a:t> </a:t>
            </a:r>
          </a:p>
          <a:p>
            <a:r>
              <a:rPr lang="es-ES" sz="1200" dirty="0" smtClean="0">
                <a:solidFill>
                  <a:schemeClr val="bg1"/>
                </a:solidFill>
                <a:latin typeface="Segoe UI Light" panose="020B0502040204020203" pitchFamily="34" charset="0"/>
              </a:rPr>
              <a:t>(</a:t>
            </a:r>
            <a:r>
              <a:rPr lang="es-ES" sz="1200" dirty="0" err="1" smtClean="0">
                <a:solidFill>
                  <a:srgbClr val="00B0F0"/>
                </a:solidFill>
                <a:latin typeface="Segoe UI Light" panose="020B0502040204020203" pitchFamily="34" charset="0"/>
              </a:rPr>
              <a:t>the</a:t>
            </a:r>
            <a:r>
              <a:rPr lang="es-ES" sz="1200" dirty="0" smtClean="0">
                <a:solidFill>
                  <a:srgbClr val="00B0F0"/>
                </a:solidFill>
                <a:latin typeface="Segoe UI Light" panose="020B0502040204020203" pitchFamily="34" charset="0"/>
              </a:rPr>
              <a:t> single </a:t>
            </a:r>
            <a:r>
              <a:rPr lang="es-ES" sz="1200" dirty="0" err="1" smtClean="0">
                <a:solidFill>
                  <a:srgbClr val="00B0F0"/>
                </a:solidFill>
                <a:latin typeface="Segoe UI Light" panose="020B0502040204020203" pitchFamily="34" charset="0"/>
              </a:rPr>
              <a:t>bright</a:t>
            </a:r>
            <a:r>
              <a:rPr lang="es-ES" sz="1200" dirty="0" smtClean="0">
                <a:solidFill>
                  <a:srgbClr val="00B0F0"/>
                </a:solidFill>
                <a:latin typeface="Segoe UI Light" panose="020B0502040204020203" pitchFamily="34" charset="0"/>
              </a:rPr>
              <a:t> &amp; </a:t>
            </a:r>
            <a:r>
              <a:rPr lang="es-ES" sz="1200" dirty="0" err="1" smtClean="0">
                <a:solidFill>
                  <a:srgbClr val="00B0F0"/>
                </a:solidFill>
                <a:latin typeface="Segoe UI Light" panose="020B0502040204020203" pitchFamily="34" charset="0"/>
              </a:rPr>
              <a:t>small</a:t>
            </a:r>
            <a:r>
              <a:rPr lang="es-ES" sz="1200" dirty="0" smtClean="0">
                <a:solidFill>
                  <a:srgbClr val="00B0F0"/>
                </a:solidFill>
                <a:latin typeface="Segoe UI Light" panose="020B0502040204020203" pitchFamily="34" charset="0"/>
              </a:rPr>
              <a:t> spot</a:t>
            </a:r>
            <a:r>
              <a:rPr lang="es-ES" sz="1200" dirty="0" smtClean="0">
                <a:solidFill>
                  <a:schemeClr val="bg1"/>
                </a:solidFill>
                <a:latin typeface="Segoe UI Light" panose="020B0502040204020203" pitchFamily="34" charset="0"/>
              </a:rPr>
              <a:t>)</a:t>
            </a:r>
            <a:endParaRPr lang="es-ES" sz="1200" dirty="0" smtClean="0"/>
          </a:p>
          <a:p>
            <a:endParaRPr lang="es-ES" dirty="0" smtClean="0"/>
          </a:p>
          <a:p>
            <a:r>
              <a:rPr lang="es-ES" dirty="0" smtClean="0"/>
              <a:t>2. </a:t>
            </a:r>
            <a:r>
              <a:rPr lang="es-ES" sz="1200" dirty="0" err="1" smtClean="0">
                <a:solidFill>
                  <a:schemeClr val="bg1"/>
                </a:solidFill>
                <a:latin typeface="Segoe UI Light" panose="020B0502040204020203" pitchFamily="34" charset="0"/>
              </a:rPr>
              <a:t>The</a:t>
            </a:r>
            <a:r>
              <a:rPr lang="es-ES" sz="1200" dirty="0" smtClean="0">
                <a:solidFill>
                  <a:schemeClr val="bg1"/>
                </a:solidFill>
                <a:latin typeface="Segoe UI Light" panose="020B0502040204020203" pitchFamily="34" charset="0"/>
              </a:rPr>
              <a:t> </a:t>
            </a:r>
            <a:r>
              <a:rPr lang="es-ES" sz="1200" b="1" dirty="0" err="1" smtClean="0">
                <a:solidFill>
                  <a:srgbClr val="AE78D6"/>
                </a:solidFill>
                <a:latin typeface="Segoe UI Light" panose="020B0502040204020203" pitchFamily="34" charset="0"/>
              </a:rPr>
              <a:t>Double</a:t>
            </a:r>
            <a:r>
              <a:rPr lang="es-ES" sz="1200" b="1" dirty="0" smtClean="0">
                <a:solidFill>
                  <a:srgbClr val="AE78D6"/>
                </a:solidFill>
                <a:latin typeface="Segoe UI Light" panose="020B0502040204020203" pitchFamily="34" charset="0"/>
              </a:rPr>
              <a:t> Cloud </a:t>
            </a:r>
            <a:r>
              <a:rPr lang="es-ES" sz="1200" b="1" dirty="0" err="1" smtClean="0">
                <a:solidFill>
                  <a:srgbClr val="AE78D6"/>
                </a:solidFill>
                <a:latin typeface="Segoe UI Light" panose="020B0502040204020203" pitchFamily="34" charset="0"/>
              </a:rPr>
              <a:t>System</a:t>
            </a:r>
            <a:r>
              <a:rPr lang="es-ES" sz="1200" b="1" dirty="0" smtClean="0">
                <a:solidFill>
                  <a:srgbClr val="AE78D6"/>
                </a:solidFill>
                <a:latin typeface="Segoe UI Light" panose="020B0502040204020203" pitchFamily="34" charset="0"/>
              </a:rPr>
              <a:t> </a:t>
            </a:r>
            <a:r>
              <a:rPr lang="es-ES" sz="1200" dirty="0" err="1" smtClean="0">
                <a:solidFill>
                  <a:schemeClr val="bg1"/>
                </a:solidFill>
                <a:latin typeface="Segoe UI Light" panose="020B0502040204020203" pitchFamily="34" charset="0"/>
              </a:rPr>
              <a:t>with</a:t>
            </a:r>
            <a:r>
              <a:rPr lang="es-ES" sz="1200" dirty="0" smtClean="0">
                <a:solidFill>
                  <a:schemeClr val="bg1"/>
                </a:solidFill>
                <a:latin typeface="Segoe UI Light" panose="020B0502040204020203" pitchFamily="34" charset="0"/>
              </a:rPr>
              <a:t> </a:t>
            </a:r>
            <a:r>
              <a:rPr lang="es-ES" sz="1200" b="1" dirty="0" err="1" smtClean="0">
                <a:solidFill>
                  <a:srgbClr val="00B050"/>
                </a:solidFill>
                <a:latin typeface="Segoe UI Light" panose="020B0502040204020203" pitchFamily="34" charset="0"/>
              </a:rPr>
              <a:t>changes</a:t>
            </a:r>
            <a:r>
              <a:rPr lang="es-ES" sz="1200" b="1" dirty="0" smtClean="0">
                <a:solidFill>
                  <a:srgbClr val="00B050"/>
                </a:solidFill>
                <a:latin typeface="Segoe UI Light" panose="020B0502040204020203" pitchFamily="34" charset="0"/>
              </a:rPr>
              <a:t> in time</a:t>
            </a:r>
            <a:r>
              <a:rPr lang="es-ES" sz="1200" dirty="0" smtClean="0">
                <a:solidFill>
                  <a:schemeClr val="bg1"/>
                </a:solidFill>
                <a:latin typeface="Segoe UI Light" panose="020B0502040204020203" pitchFamily="34" charset="0"/>
              </a:rPr>
              <a:t> </a:t>
            </a:r>
            <a:r>
              <a:rPr lang="es-ES" sz="1200" dirty="0" err="1" smtClean="0">
                <a:solidFill>
                  <a:schemeClr val="bg1"/>
                </a:solidFill>
                <a:latin typeface="Segoe UI Light" panose="020B0502040204020203" pitchFamily="34" charset="0"/>
              </a:rPr>
              <a:t>does</a:t>
            </a:r>
            <a:r>
              <a:rPr lang="es-ES" sz="1200" dirty="0" smtClean="0">
                <a:solidFill>
                  <a:schemeClr val="bg1"/>
                </a:solidFill>
                <a:latin typeface="Segoe UI Light" panose="020B0502040204020203" pitchFamily="34" charset="0"/>
              </a:rPr>
              <a:t> </a:t>
            </a:r>
            <a:r>
              <a:rPr lang="es-ES" sz="1200" dirty="0" err="1" smtClean="0">
                <a:solidFill>
                  <a:schemeClr val="bg1"/>
                </a:solidFill>
                <a:latin typeface="Segoe UI Light" panose="020B0502040204020203" pitchFamily="34" charset="0"/>
              </a:rPr>
              <a:t>not</a:t>
            </a:r>
            <a:r>
              <a:rPr lang="es-ES" sz="1200" dirty="0" smtClean="0">
                <a:solidFill>
                  <a:schemeClr val="bg1"/>
                </a:solidFill>
                <a:latin typeface="Segoe UI Light" panose="020B0502040204020203" pitchFamily="34" charset="0"/>
              </a:rPr>
              <a:t> </a:t>
            </a:r>
            <a:r>
              <a:rPr lang="es-ES" sz="1200" dirty="0" err="1" smtClean="0">
                <a:solidFill>
                  <a:schemeClr val="bg1"/>
                </a:solidFill>
                <a:latin typeface="Segoe UI Light" panose="020B0502040204020203" pitchFamily="34" charset="0"/>
              </a:rPr>
              <a:t>fit</a:t>
            </a:r>
            <a:r>
              <a:rPr lang="es-ES" sz="1200" dirty="0" smtClean="0">
                <a:solidFill>
                  <a:schemeClr val="bg1"/>
                </a:solidFill>
                <a:latin typeface="Segoe UI Light" panose="020B0502040204020203" pitchFamily="34" charset="0"/>
              </a:rPr>
              <a:t> </a:t>
            </a:r>
            <a:r>
              <a:rPr lang="es-ES" sz="1200" dirty="0" err="1" smtClean="0">
                <a:solidFill>
                  <a:schemeClr val="bg1"/>
                </a:solidFill>
                <a:latin typeface="Segoe UI Light" panose="020B0502040204020203" pitchFamily="34" charset="0"/>
              </a:rPr>
              <a:t>the</a:t>
            </a:r>
            <a:r>
              <a:rPr lang="es-ES" sz="1200" dirty="0" smtClean="0">
                <a:solidFill>
                  <a:schemeClr val="bg1"/>
                </a:solidFill>
                <a:latin typeface="Segoe UI Light" panose="020B0502040204020203" pitchFamily="34" charset="0"/>
              </a:rPr>
              <a:t> Voyager </a:t>
            </a:r>
            <a:r>
              <a:rPr lang="es-ES" sz="1200" dirty="0" err="1" smtClean="0">
                <a:solidFill>
                  <a:schemeClr val="bg1"/>
                </a:solidFill>
                <a:latin typeface="Segoe UI Light" panose="020B0502040204020203" pitchFamily="34" charset="0"/>
              </a:rPr>
              <a:t>winds</a:t>
            </a:r>
            <a:r>
              <a:rPr lang="es-ES" sz="1200" dirty="0" smtClean="0">
                <a:solidFill>
                  <a:schemeClr val="bg1"/>
                </a:solidFill>
                <a:latin typeface="Segoe UI Light" panose="020B0502040204020203" pitchFamily="34" charset="0"/>
              </a:rPr>
              <a:t> </a:t>
            </a:r>
            <a:r>
              <a:rPr lang="es-ES" sz="1200" dirty="0" err="1" smtClean="0">
                <a:solidFill>
                  <a:schemeClr val="bg1"/>
                </a:solidFill>
                <a:latin typeface="Segoe UI Light" panose="020B0502040204020203" pitchFamily="34" charset="0"/>
              </a:rPr>
              <a:t>by</a:t>
            </a:r>
            <a:r>
              <a:rPr lang="es-ES" sz="1200" dirty="0" smtClean="0">
                <a:solidFill>
                  <a:schemeClr val="bg1"/>
                </a:solidFill>
                <a:latin typeface="Segoe UI Light" panose="020B0502040204020203" pitchFamily="34" charset="0"/>
              </a:rPr>
              <a:t> a </a:t>
            </a:r>
            <a:r>
              <a:rPr lang="es-ES" sz="1200" dirty="0" err="1" smtClean="0">
                <a:solidFill>
                  <a:schemeClr val="bg1"/>
                </a:solidFill>
                <a:latin typeface="Segoe UI Light" panose="020B0502040204020203" pitchFamily="34" charset="0"/>
              </a:rPr>
              <a:t>long</a:t>
            </a:r>
            <a:r>
              <a:rPr lang="es-ES" sz="1200" dirty="0" smtClean="0">
                <a:solidFill>
                  <a:schemeClr val="bg1"/>
                </a:solidFill>
                <a:latin typeface="Segoe UI Light" panose="020B0502040204020203" pitchFamily="34" charset="0"/>
              </a:rPr>
              <a:t> </a:t>
            </a:r>
            <a:r>
              <a:rPr lang="es-ES" sz="1200" dirty="0" err="1" smtClean="0">
                <a:solidFill>
                  <a:schemeClr val="bg1"/>
                </a:solidFill>
                <a:latin typeface="Segoe UI Light" panose="020B0502040204020203" pitchFamily="34" charset="0"/>
              </a:rPr>
              <a:t>distance</a:t>
            </a:r>
            <a:r>
              <a:rPr lang="es-ES" sz="1200" dirty="0" smtClean="0">
                <a:solidFill>
                  <a:schemeClr val="bg1"/>
                </a:solidFill>
                <a:latin typeface="Segoe UI Light" panose="020B0502040204020203" pitchFamily="34" charset="0"/>
              </a:rPr>
              <a:t>. </a:t>
            </a:r>
            <a:r>
              <a:rPr lang="es-ES" sz="1200" dirty="0" err="1" smtClean="0">
                <a:solidFill>
                  <a:schemeClr val="bg1"/>
                </a:solidFill>
                <a:latin typeface="Segoe UI Light" panose="020B0502040204020203" pitchFamily="34" charset="0"/>
              </a:rPr>
              <a:t>It</a:t>
            </a:r>
            <a:r>
              <a:rPr lang="es-ES" sz="1200" dirty="0" smtClean="0">
                <a:solidFill>
                  <a:schemeClr val="bg1"/>
                </a:solidFill>
                <a:latin typeface="Segoe UI Light" panose="020B0502040204020203" pitchFamily="34" charset="0"/>
              </a:rPr>
              <a:t> </a:t>
            </a:r>
            <a:r>
              <a:rPr lang="es-ES" sz="1200" dirty="0" err="1" smtClean="0">
                <a:solidFill>
                  <a:schemeClr val="bg1"/>
                </a:solidFill>
                <a:latin typeface="Segoe UI Light" panose="020B0502040204020203" pitchFamily="34" charset="0"/>
              </a:rPr>
              <a:t>might</a:t>
            </a:r>
            <a:r>
              <a:rPr lang="es-ES" sz="1200" dirty="0" smtClean="0">
                <a:solidFill>
                  <a:schemeClr val="bg1"/>
                </a:solidFill>
                <a:latin typeface="Segoe UI Light" panose="020B0502040204020203" pitchFamily="34" charset="0"/>
              </a:rPr>
              <a:t> be </a:t>
            </a:r>
            <a:r>
              <a:rPr lang="es-ES" sz="1200" dirty="0" err="1" smtClean="0">
                <a:solidFill>
                  <a:schemeClr val="bg1"/>
                </a:solidFill>
                <a:latin typeface="Segoe UI Light" panose="020B0502040204020203" pitchFamily="34" charset="0"/>
              </a:rPr>
              <a:t>the</a:t>
            </a:r>
            <a:r>
              <a:rPr lang="es-ES" sz="1200" dirty="0" smtClean="0">
                <a:solidFill>
                  <a:schemeClr val="bg1"/>
                </a:solidFill>
                <a:latin typeface="Segoe UI Light" panose="020B0502040204020203" pitchFamily="34" charset="0"/>
              </a:rPr>
              <a:t> </a:t>
            </a:r>
            <a:r>
              <a:rPr lang="es-ES" sz="1200" dirty="0" err="1" smtClean="0">
                <a:solidFill>
                  <a:schemeClr val="bg1"/>
                </a:solidFill>
                <a:latin typeface="Segoe UI Light" panose="020B0502040204020203" pitchFamily="34" charset="0"/>
              </a:rPr>
              <a:t>manifestation</a:t>
            </a:r>
            <a:r>
              <a:rPr lang="es-ES" sz="1200" dirty="0" smtClean="0">
                <a:solidFill>
                  <a:schemeClr val="bg1"/>
                </a:solidFill>
                <a:latin typeface="Segoe UI Light" panose="020B0502040204020203" pitchFamily="34" charset="0"/>
              </a:rPr>
              <a:t> of a </a:t>
            </a:r>
          </a:p>
          <a:p>
            <a:r>
              <a:rPr lang="es-ES" sz="1200" dirty="0" err="1" smtClean="0">
                <a:solidFill>
                  <a:schemeClr val="bg1"/>
                </a:solidFill>
                <a:latin typeface="Segoe UI Light" panose="020B0502040204020203" pitchFamily="34" charset="0"/>
              </a:rPr>
              <a:t>deeper</a:t>
            </a:r>
            <a:r>
              <a:rPr lang="es-ES" sz="1200" dirty="0" smtClean="0">
                <a:solidFill>
                  <a:schemeClr val="bg1"/>
                </a:solidFill>
                <a:latin typeface="Segoe UI Light" panose="020B0502040204020203" pitchFamily="34" charset="0"/>
              </a:rPr>
              <a:t> </a:t>
            </a:r>
            <a:r>
              <a:rPr lang="es-ES" sz="1200" dirty="0" err="1" smtClean="0">
                <a:solidFill>
                  <a:schemeClr val="bg1"/>
                </a:solidFill>
                <a:latin typeface="Segoe UI Light" panose="020B0502040204020203" pitchFamily="34" charset="0"/>
              </a:rPr>
              <a:t>feature</a:t>
            </a:r>
            <a:r>
              <a:rPr lang="es-ES" sz="1200" dirty="0" smtClean="0">
                <a:solidFill>
                  <a:schemeClr val="bg1"/>
                </a:solidFill>
                <a:latin typeface="Segoe UI Light" panose="020B0502040204020203" pitchFamily="34" charset="0"/>
              </a:rPr>
              <a:t> (a </a:t>
            </a:r>
            <a:r>
              <a:rPr lang="es-ES" sz="1200" dirty="0" err="1" smtClean="0">
                <a:solidFill>
                  <a:schemeClr val="bg1"/>
                </a:solidFill>
                <a:latin typeface="Segoe UI Light" panose="020B0502040204020203" pitchFamily="34" charset="0"/>
              </a:rPr>
              <a:t>dark</a:t>
            </a:r>
            <a:r>
              <a:rPr lang="es-ES" sz="1200" dirty="0" smtClean="0">
                <a:solidFill>
                  <a:schemeClr val="bg1"/>
                </a:solidFill>
                <a:latin typeface="Segoe UI Light" panose="020B0502040204020203" pitchFamily="34" charset="0"/>
              </a:rPr>
              <a:t> </a:t>
            </a:r>
            <a:r>
              <a:rPr lang="es-ES" sz="1200" dirty="0" err="1" smtClean="0">
                <a:solidFill>
                  <a:schemeClr val="bg1"/>
                </a:solidFill>
                <a:latin typeface="Segoe UI Light" panose="020B0502040204020203" pitchFamily="34" charset="0"/>
              </a:rPr>
              <a:t>vortex</a:t>
            </a:r>
            <a:r>
              <a:rPr lang="es-ES" sz="1200" dirty="0" smtClean="0">
                <a:solidFill>
                  <a:schemeClr val="bg1"/>
                </a:solidFill>
                <a:latin typeface="Segoe UI Light" panose="020B0502040204020203" pitchFamily="34" charset="0"/>
              </a:rPr>
              <a:t> </a:t>
            </a:r>
            <a:r>
              <a:rPr lang="es-ES" sz="1200" dirty="0" err="1" smtClean="0">
                <a:solidFill>
                  <a:schemeClr val="bg1"/>
                </a:solidFill>
                <a:latin typeface="Segoe UI Light" panose="020B0502040204020203" pitchFamily="34" charset="0"/>
              </a:rPr>
              <a:t>not</a:t>
            </a:r>
            <a:r>
              <a:rPr lang="es-ES" sz="1200" dirty="0" smtClean="0">
                <a:solidFill>
                  <a:schemeClr val="bg1"/>
                </a:solidFill>
                <a:latin typeface="Segoe UI Light" panose="020B0502040204020203" pitchFamily="34" charset="0"/>
              </a:rPr>
              <a:t> visible in HST </a:t>
            </a:r>
            <a:r>
              <a:rPr lang="es-ES" sz="1200" dirty="0" err="1" smtClean="0">
                <a:solidFill>
                  <a:schemeClr val="bg1"/>
                </a:solidFill>
                <a:latin typeface="Segoe UI Light" panose="020B0502040204020203" pitchFamily="34" charset="0"/>
              </a:rPr>
              <a:t>image</a:t>
            </a:r>
            <a:r>
              <a:rPr lang="es-ES" sz="1200" dirty="0" smtClean="0">
                <a:solidFill>
                  <a:schemeClr val="bg1"/>
                </a:solidFill>
                <a:latin typeface="Segoe UI Light" panose="020B0502040204020203" pitchFamily="34" charset="0"/>
              </a:rPr>
              <a:t>).</a:t>
            </a:r>
          </a:p>
          <a:p>
            <a:r>
              <a:rPr lang="es-ES" dirty="0" smtClean="0">
                <a:solidFill>
                  <a:srgbClr val="FF0000"/>
                </a:solidFill>
                <a:latin typeface="Segoe UI Light" panose="020B0502040204020203" pitchFamily="34" charset="0"/>
              </a:rPr>
              <a:t>A </a:t>
            </a:r>
            <a:r>
              <a:rPr lang="es-ES" dirty="0" err="1" smtClean="0">
                <a:solidFill>
                  <a:srgbClr val="FF0000"/>
                </a:solidFill>
                <a:latin typeface="Segoe UI Light" panose="020B0502040204020203" pitchFamily="34" charset="0"/>
              </a:rPr>
              <a:t>slower</a:t>
            </a:r>
            <a:r>
              <a:rPr lang="es-ES" dirty="0" smtClean="0">
                <a:solidFill>
                  <a:srgbClr val="FF0000"/>
                </a:solidFill>
                <a:latin typeface="Segoe UI Light" panose="020B0502040204020203" pitchFamily="34" charset="0"/>
              </a:rPr>
              <a:t> </a:t>
            </a:r>
            <a:r>
              <a:rPr lang="es-ES" dirty="0" err="1" smtClean="0">
                <a:solidFill>
                  <a:srgbClr val="FF0000"/>
                </a:solidFill>
                <a:latin typeface="Segoe UI Light" panose="020B0502040204020203" pitchFamily="34" charset="0"/>
              </a:rPr>
              <a:t>drift</a:t>
            </a:r>
            <a:r>
              <a:rPr lang="es-ES" dirty="0" smtClean="0">
                <a:solidFill>
                  <a:srgbClr val="FF0000"/>
                </a:solidFill>
                <a:latin typeface="Segoe UI Light" panose="020B0502040204020203" pitchFamily="34" charset="0"/>
              </a:rPr>
              <a:t> </a:t>
            </a:r>
            <a:r>
              <a:rPr lang="es-ES" dirty="0" err="1" smtClean="0">
                <a:solidFill>
                  <a:srgbClr val="FF0000"/>
                </a:solidFill>
                <a:latin typeface="Segoe UI Light" panose="020B0502040204020203" pitchFamily="34" charset="0"/>
              </a:rPr>
              <a:t>rate</a:t>
            </a:r>
            <a:r>
              <a:rPr lang="es-ES" dirty="0" smtClean="0">
                <a:solidFill>
                  <a:srgbClr val="FF0000"/>
                </a:solidFill>
                <a:latin typeface="Segoe UI Light" panose="020B0502040204020203" pitchFamily="34" charset="0"/>
              </a:rPr>
              <a:t> </a:t>
            </a:r>
            <a:r>
              <a:rPr lang="es-ES" dirty="0" err="1" smtClean="0">
                <a:solidFill>
                  <a:srgbClr val="FF0000"/>
                </a:solidFill>
                <a:latin typeface="Segoe UI Light" panose="020B0502040204020203" pitchFamily="34" charset="0"/>
              </a:rPr>
              <a:t>is</a:t>
            </a:r>
            <a:r>
              <a:rPr lang="es-ES" dirty="0" smtClean="0">
                <a:solidFill>
                  <a:srgbClr val="FF0000"/>
                </a:solidFill>
                <a:latin typeface="Segoe UI Light" panose="020B0502040204020203" pitchFamily="34" charset="0"/>
              </a:rPr>
              <a:t> </a:t>
            </a:r>
            <a:r>
              <a:rPr lang="es-ES" dirty="0" err="1" smtClean="0">
                <a:solidFill>
                  <a:srgbClr val="FF0000"/>
                </a:solidFill>
                <a:latin typeface="Segoe UI Light" panose="020B0502040204020203" pitchFamily="34" charset="0"/>
              </a:rPr>
              <a:t>expected</a:t>
            </a:r>
            <a:r>
              <a:rPr lang="es-ES" dirty="0" smtClean="0">
                <a:solidFill>
                  <a:srgbClr val="FF0000"/>
                </a:solidFill>
                <a:latin typeface="Segoe UI Light" panose="020B0502040204020203" pitchFamily="34" charset="0"/>
              </a:rPr>
              <a:t> </a:t>
            </a:r>
            <a:r>
              <a:rPr lang="es-ES" dirty="0" err="1" smtClean="0">
                <a:solidFill>
                  <a:srgbClr val="FF0000"/>
                </a:solidFill>
                <a:latin typeface="Segoe UI Light" panose="020B0502040204020203" pitchFamily="34" charset="0"/>
              </a:rPr>
              <a:t>contrarily</a:t>
            </a:r>
            <a:r>
              <a:rPr lang="es-ES" dirty="0" smtClean="0">
                <a:solidFill>
                  <a:srgbClr val="FF0000"/>
                </a:solidFill>
                <a:latin typeface="Segoe UI Light" panose="020B0502040204020203" pitchFamily="34" charset="0"/>
              </a:rPr>
              <a:t> to </a:t>
            </a:r>
            <a:r>
              <a:rPr lang="es-ES" dirty="0" err="1" smtClean="0">
                <a:solidFill>
                  <a:srgbClr val="FF0000"/>
                </a:solidFill>
                <a:latin typeface="Segoe UI Light" panose="020B0502040204020203" pitchFamily="34" charset="0"/>
              </a:rPr>
              <a:t>what</a:t>
            </a:r>
            <a:r>
              <a:rPr lang="es-ES" dirty="0" smtClean="0">
                <a:solidFill>
                  <a:srgbClr val="FF0000"/>
                </a:solidFill>
                <a:latin typeface="Segoe UI Light" panose="020B0502040204020203" pitchFamily="34" charset="0"/>
              </a:rPr>
              <a:t> </a:t>
            </a:r>
            <a:r>
              <a:rPr lang="es-ES" dirty="0" err="1" smtClean="0">
                <a:solidFill>
                  <a:srgbClr val="FF0000"/>
                </a:solidFill>
                <a:latin typeface="Segoe UI Light" panose="020B0502040204020203" pitchFamily="34" charset="0"/>
              </a:rPr>
              <a:t>this</a:t>
            </a:r>
            <a:r>
              <a:rPr lang="es-ES" dirty="0" smtClean="0">
                <a:solidFill>
                  <a:srgbClr val="FF0000"/>
                </a:solidFill>
                <a:latin typeface="Segoe UI Light" panose="020B0502040204020203" pitchFamily="34" charset="0"/>
              </a:rPr>
              <a:t> </a:t>
            </a:r>
            <a:r>
              <a:rPr lang="es-ES" dirty="0" err="1" smtClean="0">
                <a:solidFill>
                  <a:srgbClr val="FF0000"/>
                </a:solidFill>
                <a:latin typeface="Segoe UI Light" panose="020B0502040204020203" pitchFamily="34" charset="0"/>
              </a:rPr>
              <a:t>analysis</a:t>
            </a:r>
            <a:r>
              <a:rPr lang="es-ES" dirty="0" smtClean="0">
                <a:solidFill>
                  <a:srgbClr val="FF0000"/>
                </a:solidFill>
                <a:latin typeface="Segoe UI Light" panose="020B0502040204020203" pitchFamily="34" charset="0"/>
              </a:rPr>
              <a:t> </a:t>
            </a:r>
            <a:r>
              <a:rPr lang="es-ES" dirty="0" err="1" smtClean="0">
                <a:solidFill>
                  <a:srgbClr val="FF0000"/>
                </a:solidFill>
                <a:latin typeface="Segoe UI Light" panose="020B0502040204020203" pitchFamily="34" charset="0"/>
              </a:rPr>
              <a:t>suggests</a:t>
            </a:r>
            <a:r>
              <a:rPr lang="es-ES" dirty="0" smtClean="0">
                <a:solidFill>
                  <a:srgbClr val="FF0000"/>
                </a:solidFill>
                <a:latin typeface="Segoe UI Light" panose="020B0502040204020203" pitchFamily="34" charset="0"/>
              </a:rPr>
              <a:t>.</a:t>
            </a:r>
            <a:endParaRPr lang="es-ES" dirty="0" smtClean="0">
              <a:solidFill>
                <a:srgbClr val="FF0000"/>
              </a:solidFill>
            </a:endParaRPr>
          </a:p>
          <a:p>
            <a:endParaRPr lang="es-ES" dirty="0" smtClean="0"/>
          </a:p>
          <a:p>
            <a:r>
              <a:rPr lang="es-ES" dirty="0" smtClean="0"/>
              <a:t>3. </a:t>
            </a:r>
            <a:r>
              <a:rPr lang="es-ES" sz="1200" baseline="0" dirty="0" smtClean="0">
                <a:solidFill>
                  <a:schemeClr val="bg1"/>
                </a:solidFill>
                <a:latin typeface="Segoe UI Light" panose="020B0502040204020203" pitchFamily="34" charset="0"/>
              </a:rPr>
              <a:t> </a:t>
            </a:r>
            <a:r>
              <a:rPr lang="es-ES" sz="1200" dirty="0" err="1" smtClean="0">
                <a:solidFill>
                  <a:schemeClr val="bg1"/>
                </a:solidFill>
                <a:latin typeface="Segoe UI Light" panose="020B0502040204020203" pitchFamily="34" charset="0"/>
              </a:rPr>
              <a:t>Features</a:t>
            </a:r>
            <a:r>
              <a:rPr lang="es-ES" sz="1200" dirty="0" smtClean="0">
                <a:solidFill>
                  <a:schemeClr val="bg1"/>
                </a:solidFill>
                <a:latin typeface="Segoe UI Light" panose="020B0502040204020203" pitchFamily="34" charset="0"/>
              </a:rPr>
              <a:t> in </a:t>
            </a:r>
            <a:r>
              <a:rPr lang="es-ES" sz="1200" dirty="0" err="1" smtClean="0">
                <a:solidFill>
                  <a:schemeClr val="bg1"/>
                </a:solidFill>
                <a:latin typeface="Segoe UI Light" panose="020B0502040204020203" pitchFamily="34" charset="0"/>
              </a:rPr>
              <a:t>the</a:t>
            </a:r>
            <a:r>
              <a:rPr lang="es-ES" sz="1200" dirty="0" smtClean="0">
                <a:solidFill>
                  <a:schemeClr val="bg1"/>
                </a:solidFill>
                <a:latin typeface="Segoe UI Light" panose="020B0502040204020203" pitchFamily="34" charset="0"/>
              </a:rPr>
              <a:t> South Polar Bright </a:t>
            </a:r>
            <a:r>
              <a:rPr lang="es-ES" sz="1200" dirty="0" err="1" smtClean="0">
                <a:solidFill>
                  <a:schemeClr val="bg1"/>
                </a:solidFill>
                <a:latin typeface="Segoe UI Light" panose="020B0502040204020203" pitchFamily="34" charset="0"/>
              </a:rPr>
              <a:t>Feature</a:t>
            </a:r>
            <a:r>
              <a:rPr lang="es-ES" sz="1200" dirty="0" smtClean="0">
                <a:solidFill>
                  <a:schemeClr val="bg1"/>
                </a:solidFill>
                <a:latin typeface="Segoe UI Light" panose="020B0502040204020203" pitchFamily="34" charset="0"/>
              </a:rPr>
              <a:t> and in </a:t>
            </a:r>
            <a:r>
              <a:rPr lang="es-ES" sz="1200" dirty="0" err="1" smtClean="0">
                <a:solidFill>
                  <a:schemeClr val="bg1"/>
                </a:solidFill>
                <a:latin typeface="Segoe UI Light" panose="020B0502040204020203" pitchFamily="34" charset="0"/>
              </a:rPr>
              <a:t>the</a:t>
            </a:r>
            <a:r>
              <a:rPr lang="es-ES" sz="1200" dirty="0" smtClean="0">
                <a:solidFill>
                  <a:schemeClr val="bg1"/>
                </a:solidFill>
                <a:latin typeface="Segoe UI Light" panose="020B0502040204020203" pitchFamily="34" charset="0"/>
              </a:rPr>
              <a:t> North Tropical Bright </a:t>
            </a:r>
            <a:r>
              <a:rPr lang="es-ES" sz="1200" dirty="0" err="1" smtClean="0">
                <a:solidFill>
                  <a:schemeClr val="bg1"/>
                </a:solidFill>
                <a:latin typeface="Segoe UI Light" panose="020B0502040204020203" pitchFamily="34" charset="0"/>
              </a:rPr>
              <a:t>cloud</a:t>
            </a:r>
            <a:r>
              <a:rPr lang="es-ES" sz="1200" dirty="0" smtClean="0">
                <a:solidFill>
                  <a:schemeClr val="bg1"/>
                </a:solidFill>
                <a:latin typeface="Segoe UI Light" panose="020B0502040204020203" pitchFamily="34" charset="0"/>
              </a:rPr>
              <a:t> can </a:t>
            </a:r>
            <a:r>
              <a:rPr lang="es-ES" sz="1200" dirty="0" err="1" smtClean="0">
                <a:solidFill>
                  <a:schemeClr val="bg1"/>
                </a:solidFill>
                <a:latin typeface="Segoe UI Light" panose="020B0502040204020203" pitchFamily="34" charset="0"/>
              </a:rPr>
              <a:t>also</a:t>
            </a:r>
            <a:r>
              <a:rPr lang="es-ES" sz="1200" dirty="0" smtClean="0">
                <a:solidFill>
                  <a:schemeClr val="bg1"/>
                </a:solidFill>
                <a:latin typeface="Segoe UI Light" panose="020B0502040204020203" pitchFamily="34" charset="0"/>
              </a:rPr>
              <a:t> be </a:t>
            </a:r>
            <a:r>
              <a:rPr lang="es-ES" sz="1200" dirty="0" err="1" smtClean="0">
                <a:solidFill>
                  <a:schemeClr val="bg1"/>
                </a:solidFill>
                <a:latin typeface="Segoe UI Light" panose="020B0502040204020203" pitchFamily="34" charset="0"/>
              </a:rPr>
              <a:t>tracked</a:t>
            </a:r>
            <a:r>
              <a:rPr lang="es-ES" sz="1200" dirty="0" smtClean="0">
                <a:solidFill>
                  <a:schemeClr val="bg1"/>
                </a:solidFill>
                <a:latin typeface="Segoe UI Light" panose="020B0502040204020203" pitchFamily="34" charset="0"/>
              </a:rPr>
              <a:t> (</a:t>
            </a:r>
            <a:r>
              <a:rPr lang="es-ES" sz="1200" dirty="0" err="1" smtClean="0">
                <a:solidFill>
                  <a:schemeClr val="bg1"/>
                </a:solidFill>
                <a:latin typeface="Segoe UI Light" panose="020B0502040204020203" pitchFamily="34" charset="0"/>
              </a:rPr>
              <a:t>tracks</a:t>
            </a:r>
            <a:r>
              <a:rPr lang="es-ES" sz="1200" dirty="0" smtClean="0">
                <a:solidFill>
                  <a:schemeClr val="bg1"/>
                </a:solidFill>
                <a:latin typeface="Segoe UI Light" panose="020B0502040204020203" pitchFamily="34" charset="0"/>
              </a:rPr>
              <a:t> </a:t>
            </a:r>
            <a:r>
              <a:rPr lang="es-ES" sz="1200" dirty="0" err="1" smtClean="0">
                <a:solidFill>
                  <a:schemeClr val="bg1"/>
                </a:solidFill>
                <a:latin typeface="Segoe UI Light" panose="020B0502040204020203" pitchFamily="34" charset="0"/>
              </a:rPr>
              <a:t>not</a:t>
            </a:r>
            <a:r>
              <a:rPr lang="es-ES" sz="1200" dirty="0" smtClean="0">
                <a:solidFill>
                  <a:schemeClr val="bg1"/>
                </a:solidFill>
                <a:latin typeface="Segoe UI Light" panose="020B0502040204020203" pitchFamily="34" charset="0"/>
              </a:rPr>
              <a:t> </a:t>
            </a:r>
            <a:r>
              <a:rPr lang="es-ES" sz="1200" dirty="0" err="1" smtClean="0">
                <a:solidFill>
                  <a:schemeClr val="bg1"/>
                </a:solidFill>
                <a:latin typeface="Segoe UI Light" panose="020B0502040204020203" pitchFamily="34" charset="0"/>
              </a:rPr>
              <a:t>shown</a:t>
            </a:r>
            <a:r>
              <a:rPr lang="es-ES" sz="1200" dirty="0" smtClean="0">
                <a:solidFill>
                  <a:schemeClr val="bg1"/>
                </a:solidFill>
                <a:latin typeface="Segoe UI Light" panose="020B0502040204020203" pitchFamily="34" charset="0"/>
              </a:rPr>
              <a:t> in </a:t>
            </a:r>
            <a:r>
              <a:rPr lang="es-ES" sz="1200" dirty="0" err="1" smtClean="0">
                <a:solidFill>
                  <a:schemeClr val="bg1"/>
                </a:solidFill>
                <a:latin typeface="Segoe UI Light" panose="020B0502040204020203" pitchFamily="34" charset="0"/>
              </a:rPr>
              <a:t>this</a:t>
            </a:r>
            <a:r>
              <a:rPr lang="es-ES" sz="1200" dirty="0" smtClean="0">
                <a:solidFill>
                  <a:schemeClr val="bg1"/>
                </a:solidFill>
                <a:latin typeface="Segoe UI Light" panose="020B0502040204020203" pitchFamily="34" charset="0"/>
              </a:rPr>
              <a:t> </a:t>
            </a:r>
            <a:r>
              <a:rPr lang="es-ES" sz="1200" dirty="0" err="1" smtClean="0">
                <a:solidFill>
                  <a:schemeClr val="bg1"/>
                </a:solidFill>
                <a:latin typeface="Segoe UI Light" panose="020B0502040204020203" pitchFamily="34" charset="0"/>
              </a:rPr>
              <a:t>presentation</a:t>
            </a:r>
            <a:r>
              <a:rPr lang="es-ES" sz="1200" dirty="0" smtClean="0">
                <a:solidFill>
                  <a:schemeClr val="bg1"/>
                </a:solidFill>
                <a:latin typeface="Segoe UI Light" panose="020B0502040204020203" pitchFamily="34" charset="0"/>
              </a:rPr>
              <a:t>) and </a:t>
            </a:r>
            <a:r>
              <a:rPr lang="es-ES" sz="1200" dirty="0" err="1" smtClean="0">
                <a:solidFill>
                  <a:schemeClr val="bg1"/>
                </a:solidFill>
                <a:latin typeface="Segoe UI Light" panose="020B0502040204020203" pitchFamily="34" charset="0"/>
              </a:rPr>
              <a:t>fit</a:t>
            </a:r>
            <a:r>
              <a:rPr lang="es-ES" sz="1200" dirty="0" smtClean="0">
                <a:solidFill>
                  <a:schemeClr val="bg1"/>
                </a:solidFill>
                <a:latin typeface="Segoe UI Light" panose="020B0502040204020203" pitchFamily="34" charset="0"/>
              </a:rPr>
              <a:t> </a:t>
            </a:r>
            <a:r>
              <a:rPr lang="es-ES" sz="1200" dirty="0" err="1" smtClean="0">
                <a:solidFill>
                  <a:schemeClr val="bg1"/>
                </a:solidFill>
                <a:latin typeface="Segoe UI Light" panose="020B0502040204020203" pitchFamily="34" charset="0"/>
              </a:rPr>
              <a:t>perfectly</a:t>
            </a:r>
            <a:r>
              <a:rPr lang="es-ES" sz="1200" baseline="0" dirty="0" smtClean="0">
                <a:solidFill>
                  <a:schemeClr val="bg1"/>
                </a:solidFill>
                <a:latin typeface="Segoe UI Light" panose="020B0502040204020203" pitchFamily="34" charset="0"/>
              </a:rPr>
              <a:t> </a:t>
            </a:r>
            <a:r>
              <a:rPr lang="es-ES" sz="1200" dirty="0" err="1" smtClean="0">
                <a:solidFill>
                  <a:schemeClr val="bg1"/>
                </a:solidFill>
                <a:latin typeface="Segoe UI Light" panose="020B0502040204020203" pitchFamily="34" charset="0"/>
              </a:rPr>
              <a:t>the</a:t>
            </a:r>
            <a:r>
              <a:rPr lang="es-ES" sz="1200" dirty="0" smtClean="0">
                <a:solidFill>
                  <a:schemeClr val="bg1"/>
                </a:solidFill>
                <a:latin typeface="Segoe UI Light" panose="020B0502040204020203" pitchFamily="34" charset="0"/>
              </a:rPr>
              <a:t> Voyager zonal </a:t>
            </a:r>
            <a:r>
              <a:rPr lang="es-ES" sz="1200" dirty="0" err="1" smtClean="0">
                <a:solidFill>
                  <a:schemeClr val="bg1"/>
                </a:solidFill>
                <a:latin typeface="Segoe UI Light" panose="020B0502040204020203" pitchFamily="34" charset="0"/>
              </a:rPr>
              <a:t>winds</a:t>
            </a:r>
            <a:r>
              <a:rPr lang="es-ES" sz="1200" dirty="0" smtClean="0">
                <a:solidFill>
                  <a:schemeClr val="bg1"/>
                </a:solidFill>
                <a:latin typeface="Segoe UI Light" panose="020B0502040204020203" pitchFamily="34" charset="0"/>
              </a:rPr>
              <a:t>.</a:t>
            </a:r>
            <a:endParaRPr lang="es-ES" sz="1200" dirty="0" smtClean="0"/>
          </a:p>
          <a:p>
            <a:endParaRPr lang="es-ES" dirty="0"/>
          </a:p>
        </p:txBody>
      </p:sp>
      <p:sp>
        <p:nvSpPr>
          <p:cNvPr id="4" name="Marcador de número de diapositiva 3"/>
          <p:cNvSpPr>
            <a:spLocks noGrp="1"/>
          </p:cNvSpPr>
          <p:nvPr>
            <p:ph type="sldNum" sz="quarter" idx="10"/>
          </p:nvPr>
        </p:nvSpPr>
        <p:spPr/>
        <p:txBody>
          <a:bodyPr/>
          <a:lstStyle/>
          <a:p>
            <a:pPr rtl="0"/>
            <a:fld id="{043F9531-3326-4057-9EBA-1F5D68C6F04A}" type="slidenum">
              <a:rPr lang="es-ES" smtClean="0"/>
              <a:t>15</a:t>
            </a:fld>
            <a:endParaRPr lang="es-ES" dirty="0"/>
          </a:p>
        </p:txBody>
      </p:sp>
    </p:spTree>
    <p:extLst>
      <p:ext uri="{BB962C8B-B14F-4D97-AF65-F5344CB8AC3E}">
        <p14:creationId xmlns:p14="http://schemas.microsoft.com/office/powerpoint/2010/main" val="2558282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smtClean="0"/>
              <a:t>We</a:t>
            </a:r>
            <a:r>
              <a:rPr lang="es-ES" dirty="0" smtClean="0"/>
              <a:t> </a:t>
            </a:r>
            <a:r>
              <a:rPr lang="es-ES" dirty="0" err="1" smtClean="0"/>
              <a:t>conclude</a:t>
            </a:r>
            <a:r>
              <a:rPr lang="es-ES" dirty="0" smtClean="0"/>
              <a:t> </a:t>
            </a:r>
            <a:r>
              <a:rPr lang="es-ES" dirty="0" err="1" smtClean="0"/>
              <a:t>this</a:t>
            </a:r>
            <a:r>
              <a:rPr lang="es-ES" dirty="0" smtClean="0"/>
              <a:t> </a:t>
            </a:r>
            <a:r>
              <a:rPr lang="es-ES" dirty="0" err="1" smtClean="0"/>
              <a:t>presentation</a:t>
            </a:r>
            <a:r>
              <a:rPr lang="es-ES" dirty="0" smtClean="0"/>
              <a:t> </a:t>
            </a:r>
            <a:r>
              <a:rPr lang="es-ES" dirty="0" err="1" smtClean="0"/>
              <a:t>by</a:t>
            </a:r>
            <a:r>
              <a:rPr lang="es-ES" dirty="0" smtClean="0"/>
              <a:t> </a:t>
            </a:r>
            <a:r>
              <a:rPr lang="es-ES" dirty="0" err="1" smtClean="0"/>
              <a:t>stating</a:t>
            </a:r>
            <a:r>
              <a:rPr lang="es-ES" baseline="0" dirty="0" smtClean="0"/>
              <a:t> </a:t>
            </a:r>
            <a:r>
              <a:rPr lang="es-ES" baseline="0" dirty="0" err="1" smtClean="0"/>
              <a:t>the</a:t>
            </a:r>
            <a:r>
              <a:rPr lang="es-ES" baseline="0" dirty="0" smtClean="0"/>
              <a:t> </a:t>
            </a:r>
            <a:r>
              <a:rPr lang="es-ES" baseline="0" dirty="0" err="1" smtClean="0"/>
              <a:t>limitations</a:t>
            </a:r>
            <a:r>
              <a:rPr lang="es-ES" baseline="0" dirty="0" smtClean="0"/>
              <a:t> of </a:t>
            </a:r>
            <a:r>
              <a:rPr lang="es-ES" baseline="0" dirty="0" err="1" smtClean="0"/>
              <a:t>this</a:t>
            </a:r>
            <a:r>
              <a:rPr lang="es-ES" baseline="0" dirty="0" smtClean="0"/>
              <a:t> </a:t>
            </a:r>
            <a:r>
              <a:rPr lang="es-ES" baseline="0" dirty="0" err="1" smtClean="0"/>
              <a:t>study</a:t>
            </a:r>
            <a:r>
              <a:rPr lang="es-ES" baseline="0" dirty="0" smtClean="0"/>
              <a:t>:</a:t>
            </a:r>
          </a:p>
          <a:p>
            <a:endParaRPr lang="es-E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The </a:t>
            </a:r>
            <a:r>
              <a:rPr lang="en-US" sz="1200" b="1" dirty="0" smtClean="0">
                <a:solidFill>
                  <a:srgbClr val="00B050"/>
                </a:solidFill>
              </a:rPr>
              <a:t>current analysis </a:t>
            </a:r>
            <a:r>
              <a:rPr lang="en-US" sz="1200" dirty="0" smtClean="0"/>
              <a:t>of observations in 2019 does not solve the motions of the main cloud systems as successfully as in previous years. More work is needed. In particular,</a:t>
            </a:r>
            <a:r>
              <a:rPr lang="en-US" sz="1200" baseline="0" dirty="0" smtClean="0"/>
              <a:t> we feel that </a:t>
            </a:r>
            <a:r>
              <a:rPr lang="en-US" sz="1200" b="1" baseline="0" dirty="0" smtClean="0"/>
              <a:t>a</a:t>
            </a:r>
            <a:r>
              <a:rPr lang="en-US" sz="1200" b="1" dirty="0" smtClean="0"/>
              <a:t> comparison with observations gathered by the </a:t>
            </a:r>
            <a:r>
              <a:rPr lang="en-US" sz="1200" b="1" dirty="0" smtClean="0">
                <a:solidFill>
                  <a:srgbClr val="FFC000"/>
                </a:solidFill>
              </a:rPr>
              <a:t>TWILIGHT programs at Keck and Lick</a:t>
            </a:r>
            <a:r>
              <a:rPr lang="en-US" sz="1200" dirty="0" smtClean="0"/>
              <a:t> observatories </a:t>
            </a:r>
            <a:r>
              <a:rPr lang="en-US" sz="1200" b="1" dirty="0" smtClean="0">
                <a:solidFill>
                  <a:srgbClr val="FF0000"/>
                </a:solidFill>
                <a:effectLst>
                  <a:outerShdw blurRad="38100" dist="38100" dir="2700000" algn="tl">
                    <a:srgbClr val="000000">
                      <a:alpha val="43137"/>
                    </a:srgbClr>
                  </a:outerShdw>
                </a:effectLst>
              </a:rPr>
              <a:t>should be able to fully resolve the inconsistencies in drift rates here shown</a:t>
            </a:r>
            <a:r>
              <a:rPr lang="en-US" sz="120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a:lnSpc>
                <a:spcPct val="110000"/>
              </a:lnSpc>
            </a:pPr>
            <a:r>
              <a:rPr lang="en-US" sz="1200" dirty="0" smtClean="0"/>
              <a:t>We also consider that in the near </a:t>
            </a:r>
            <a:r>
              <a:rPr lang="en-US" sz="1600" b="0" dirty="0" smtClean="0">
                <a:solidFill>
                  <a:srgbClr val="00B0F0"/>
                </a:solidFill>
                <a:effectLst>
                  <a:outerShdw blurRad="38100" dist="38100" dir="2700000" algn="tl">
                    <a:srgbClr val="000000">
                      <a:alpha val="43137"/>
                    </a:srgbClr>
                  </a:outerShdw>
                </a:effectLst>
              </a:rPr>
              <a:t>Future</a:t>
            </a:r>
            <a:r>
              <a:rPr lang="en-US" sz="1600" b="1" dirty="0" smtClean="0">
                <a:solidFill>
                  <a:srgbClr val="00B0F0"/>
                </a:solidFill>
                <a:effectLst>
                  <a:outerShdw blurRad="38100" dist="38100" dir="2700000" algn="tl">
                    <a:srgbClr val="000000">
                      <a:alpha val="43137"/>
                    </a:srgbClr>
                  </a:outerShdw>
                </a:effectLst>
              </a:rPr>
              <a:t>: </a:t>
            </a:r>
            <a:r>
              <a:rPr lang="en-US" sz="1200" dirty="0" smtClean="0"/>
              <a:t>More observations from small-telescopes will be helpful in years where Neptune presents bright cloud systems but the 2019 campaign did not contain these “easy targets”.  An alert system for observers is being developed through the </a:t>
            </a:r>
            <a:r>
              <a:rPr lang="en-US" sz="1400" b="1" dirty="0" err="1" smtClean="0">
                <a:effectLst>
                  <a:outerShdw blurRad="38100" dist="38100" dir="2700000" algn="tl">
                    <a:srgbClr val="000000">
                      <a:alpha val="43137"/>
                    </a:srgbClr>
                  </a:outerShdw>
                </a:effectLst>
              </a:rPr>
              <a:t>Europlanet</a:t>
            </a:r>
            <a:r>
              <a:rPr lang="en-US" sz="1400" b="1" dirty="0" smtClean="0">
                <a:effectLst>
                  <a:outerShdw blurRad="38100" dist="38100" dir="2700000" algn="tl">
                    <a:srgbClr val="000000">
                      <a:alpha val="43137"/>
                    </a:srgbClr>
                  </a:outerShdw>
                </a:effectLst>
              </a:rPr>
              <a:t> 2024 Research Infrastructure</a:t>
            </a:r>
            <a:r>
              <a:rPr lang="en-US" sz="1200" dirty="0" smtClean="0"/>
              <a:t>, so that we can communicate efficiently with them when Neptune observations will be most helpful. In particular</a:t>
            </a:r>
            <a:r>
              <a:rPr lang="en-US" sz="1200" baseline="0" dirty="0" smtClean="0"/>
              <a:t> </a:t>
            </a:r>
            <a:r>
              <a:rPr lang="en-US" dirty="0" smtClean="0">
                <a:solidFill>
                  <a:schemeClr val="bg1"/>
                </a:solidFill>
                <a:latin typeface="Segoe UI Light" panose="020B0502040204020203" pitchFamily="34" charset="0"/>
                <a:cs typeface="Segoe UI Light" panose="020B0502040204020203" pitchFamily="34" charset="0"/>
              </a:rPr>
              <a:t>observations with new facilities (</a:t>
            </a:r>
            <a:r>
              <a:rPr lang="en-US" sz="1600" b="1" dirty="0" smtClean="0">
                <a:solidFill>
                  <a:schemeClr val="bg1"/>
                </a:solidFill>
                <a:latin typeface="Segoe UI Light" panose="020B0502040204020203" pitchFamily="34" charset="0"/>
                <a:cs typeface="Segoe UI Light" panose="020B0502040204020203" pitchFamily="34" charset="0"/>
              </a:rPr>
              <a:t>James Webb Space Telescope, ELT,…). </a:t>
            </a:r>
            <a:r>
              <a:rPr lang="en-US" dirty="0" smtClean="0">
                <a:solidFill>
                  <a:schemeClr val="bg1"/>
                </a:solidFill>
                <a:latin typeface="Segoe UI Light" panose="020B0502040204020203" pitchFamily="34" charset="0"/>
                <a:cs typeface="Segoe UI Light" panose="020B0502040204020203" pitchFamily="34" charset="0"/>
              </a:rPr>
              <a:t>will only be obtained once or a few times per year. Thus, advancing in the study of Neptune’s dynamic atmosphere will benefit more coordinated analysis of observations from many different observatories and groups.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s-ES" dirty="0"/>
          </a:p>
        </p:txBody>
      </p:sp>
      <p:sp>
        <p:nvSpPr>
          <p:cNvPr id="4" name="Marcador de número de diapositiva 3"/>
          <p:cNvSpPr>
            <a:spLocks noGrp="1"/>
          </p:cNvSpPr>
          <p:nvPr>
            <p:ph type="sldNum" sz="quarter" idx="10"/>
          </p:nvPr>
        </p:nvSpPr>
        <p:spPr/>
        <p:txBody>
          <a:bodyPr/>
          <a:lstStyle/>
          <a:p>
            <a:pPr rtl="0"/>
            <a:fld id="{043F9531-3326-4057-9EBA-1F5D68C6F04A}" type="slidenum">
              <a:rPr lang="es-ES" smtClean="0"/>
              <a:t>16</a:t>
            </a:fld>
            <a:endParaRPr lang="es-ES" dirty="0"/>
          </a:p>
        </p:txBody>
      </p:sp>
    </p:spTree>
    <p:extLst>
      <p:ext uri="{BB962C8B-B14F-4D97-AF65-F5344CB8AC3E}">
        <p14:creationId xmlns:p14="http://schemas.microsoft.com/office/powerpoint/2010/main" val="2049391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p>
            <a:pPr rtl="0"/>
            <a:r>
              <a:rPr lang="es-ES" dirty="0" smtClean="0"/>
              <a:t>OUTLINE</a:t>
            </a:r>
            <a:r>
              <a:rPr lang="es-ES" baseline="0" dirty="0" smtClean="0"/>
              <a:t> OF THIS TALK</a:t>
            </a:r>
          </a:p>
        </p:txBody>
      </p:sp>
      <p:sp>
        <p:nvSpPr>
          <p:cNvPr id="4" name="Marcador de número de diapositiva 3"/>
          <p:cNvSpPr>
            <a:spLocks noGrp="1"/>
          </p:cNvSpPr>
          <p:nvPr>
            <p:ph type="sldNum" sz="quarter" idx="10"/>
          </p:nvPr>
        </p:nvSpPr>
        <p:spPr/>
        <p:txBody>
          <a:bodyPr rtlCol="0"/>
          <a:lstStyle/>
          <a:p>
            <a:pPr rtl="0"/>
            <a:fld id="{043F9531-3326-4057-9EBA-1F5D68C6F04A}" type="slidenum">
              <a:rPr lang="es-ES" smtClean="0"/>
              <a:t>2</a:t>
            </a:fld>
            <a:endParaRPr lang="es-ES" dirty="0"/>
          </a:p>
        </p:txBody>
      </p:sp>
    </p:spTree>
    <p:extLst>
      <p:ext uri="{BB962C8B-B14F-4D97-AF65-F5344CB8AC3E}">
        <p14:creationId xmlns:p14="http://schemas.microsoft.com/office/powerpoint/2010/main" val="2372996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p>
            <a:pPr rtl="0"/>
            <a:r>
              <a:rPr lang="es-ES" dirty="0" smtClean="0"/>
              <a:t>MOTIVATION</a:t>
            </a:r>
          </a:p>
          <a:p>
            <a:pPr rtl="0"/>
            <a:endParaRPr lang="es-E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err="1" smtClean="0"/>
              <a:t>Neptune</a:t>
            </a:r>
            <a:r>
              <a:rPr lang="es-ES" sz="1200" dirty="0" smtClean="0"/>
              <a:t> </a:t>
            </a:r>
            <a:r>
              <a:rPr lang="es-ES" sz="1200" dirty="0" err="1" smtClean="0"/>
              <a:t>is</a:t>
            </a:r>
            <a:r>
              <a:rPr lang="es-ES" sz="1200" dirty="0" smtClean="0"/>
              <a:t> </a:t>
            </a:r>
            <a:r>
              <a:rPr lang="es-ES" sz="1200" dirty="0" err="1" smtClean="0"/>
              <a:t>not</a:t>
            </a:r>
            <a:r>
              <a:rPr lang="es-ES" sz="1200" dirty="0" smtClean="0"/>
              <a:t> </a:t>
            </a:r>
            <a:r>
              <a:rPr lang="es-ES" sz="1200" dirty="0" err="1" smtClean="0"/>
              <a:t>observed</a:t>
            </a:r>
            <a:r>
              <a:rPr lang="es-ES" sz="1200" dirty="0" smtClean="0"/>
              <a:t> </a:t>
            </a:r>
            <a:r>
              <a:rPr lang="es-ES" sz="1200" dirty="0" err="1" smtClean="0"/>
              <a:t>frequently</a:t>
            </a:r>
            <a:r>
              <a:rPr lang="es-ES" sz="1200" dirty="0" smtClean="0"/>
              <a:t> </a:t>
            </a:r>
            <a:r>
              <a:rPr lang="es-ES" sz="1200" dirty="0" err="1" smtClean="0"/>
              <a:t>enough</a:t>
            </a:r>
            <a:r>
              <a:rPr lang="es-ES" sz="1200" dirty="0" smtClean="0"/>
              <a:t> to </a:t>
            </a:r>
            <a:r>
              <a:rPr lang="es-ES" sz="1200" dirty="0" err="1" smtClean="0"/>
              <a:t>understand</a:t>
            </a:r>
            <a:r>
              <a:rPr lang="es-ES" sz="1200" dirty="0" smtClean="0"/>
              <a:t> </a:t>
            </a:r>
            <a:r>
              <a:rPr lang="es-ES" sz="1200" dirty="0" err="1" smtClean="0"/>
              <a:t>its</a:t>
            </a:r>
            <a:r>
              <a:rPr lang="es-ES" sz="1200" dirty="0" smtClean="0"/>
              <a:t> global </a:t>
            </a:r>
            <a:r>
              <a:rPr lang="es-ES" sz="1200" dirty="0" err="1" smtClean="0"/>
              <a:t>atmospheric</a:t>
            </a:r>
            <a:r>
              <a:rPr lang="es-ES" sz="1200" dirty="0" smtClean="0"/>
              <a:t> </a:t>
            </a:r>
            <a:r>
              <a:rPr lang="es-ES" sz="1200" dirty="0" err="1" smtClean="0"/>
              <a:t>activity</a:t>
            </a:r>
            <a:endParaRPr lang="es-ES" sz="1200" dirty="0" smtClean="0"/>
          </a:p>
          <a:p>
            <a:pPr rtl="0"/>
            <a:endParaRPr lang="es-ES" dirty="0"/>
          </a:p>
        </p:txBody>
      </p:sp>
      <p:sp>
        <p:nvSpPr>
          <p:cNvPr id="4" name="Marcador de número de diapositiva 3"/>
          <p:cNvSpPr>
            <a:spLocks noGrp="1"/>
          </p:cNvSpPr>
          <p:nvPr>
            <p:ph type="sldNum" sz="quarter" idx="10"/>
          </p:nvPr>
        </p:nvSpPr>
        <p:spPr/>
        <p:txBody>
          <a:bodyPr rtlCol="0"/>
          <a:lstStyle/>
          <a:p>
            <a:pPr rtl="0"/>
            <a:fld id="{043F9531-3326-4057-9EBA-1F5D68C6F04A}" type="slidenum">
              <a:rPr lang="es-ES" smtClean="0"/>
              <a:t>3</a:t>
            </a:fld>
            <a:endParaRPr lang="es-ES" dirty="0"/>
          </a:p>
        </p:txBody>
      </p:sp>
    </p:spTree>
    <p:extLst>
      <p:ext uri="{BB962C8B-B14F-4D97-AF65-F5344CB8AC3E}">
        <p14:creationId xmlns:p14="http://schemas.microsoft.com/office/powerpoint/2010/main" val="2590742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p>
            <a:pPr rtl="0"/>
            <a:r>
              <a:rPr lang="es-ES" dirty="0" smtClean="0"/>
              <a:t>MOTIVATION</a:t>
            </a:r>
          </a:p>
          <a:p>
            <a:pPr rtl="0"/>
            <a:endParaRPr lang="es-E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err="1" smtClean="0"/>
              <a:t>We</a:t>
            </a:r>
            <a:r>
              <a:rPr lang="es-ES" sz="1200" dirty="0" smtClean="0"/>
              <a:t> </a:t>
            </a:r>
            <a:r>
              <a:rPr lang="es-ES" sz="1200" dirty="0" err="1" smtClean="0"/>
              <a:t>focus</a:t>
            </a:r>
            <a:r>
              <a:rPr lang="es-ES" sz="1200" dirty="0" smtClean="0"/>
              <a:t> </a:t>
            </a:r>
            <a:r>
              <a:rPr lang="es-ES" sz="1200" dirty="0" err="1" smtClean="0"/>
              <a:t>the</a:t>
            </a:r>
            <a:r>
              <a:rPr lang="es-ES" sz="1200" dirty="0" smtClean="0"/>
              <a:t> </a:t>
            </a:r>
            <a:r>
              <a:rPr lang="es-ES" sz="1200" dirty="0" err="1" smtClean="0"/>
              <a:t>current</a:t>
            </a:r>
            <a:r>
              <a:rPr lang="es-ES" sz="1200" dirty="0" smtClean="0"/>
              <a:t> </a:t>
            </a:r>
            <a:r>
              <a:rPr lang="es-ES" sz="1200" dirty="0" err="1" smtClean="0"/>
              <a:t>study</a:t>
            </a:r>
            <a:r>
              <a:rPr lang="es-ES" sz="1200" dirty="0" smtClean="0"/>
              <a:t> </a:t>
            </a:r>
            <a:r>
              <a:rPr lang="es-ES" sz="1200" dirty="0" err="1" smtClean="0"/>
              <a:t>on</a:t>
            </a:r>
            <a:r>
              <a:rPr lang="es-ES" sz="1200" dirty="0" smtClean="0"/>
              <a:t> </a:t>
            </a:r>
            <a:r>
              <a:rPr lang="es-ES" sz="1200" dirty="0" err="1" smtClean="0"/>
              <a:t>observations</a:t>
            </a:r>
            <a:r>
              <a:rPr lang="es-ES" sz="1200" dirty="0" smtClean="0"/>
              <a:t> </a:t>
            </a:r>
            <a:r>
              <a:rPr lang="es-ES" sz="1200" dirty="0" err="1" smtClean="0"/>
              <a:t>obtained</a:t>
            </a:r>
            <a:r>
              <a:rPr lang="es-ES" sz="1200" dirty="0" smtClean="0"/>
              <a:t> </a:t>
            </a:r>
            <a:r>
              <a:rPr lang="es-ES" sz="1200" dirty="0" err="1" smtClean="0"/>
              <a:t>during</a:t>
            </a:r>
            <a:r>
              <a:rPr lang="es-ES" sz="1200" dirty="0" smtClean="0"/>
              <a:t> 2019</a:t>
            </a:r>
          </a:p>
          <a:p>
            <a:pPr rtl="0"/>
            <a:endParaRPr lang="es-ES" dirty="0"/>
          </a:p>
        </p:txBody>
      </p:sp>
      <p:sp>
        <p:nvSpPr>
          <p:cNvPr id="4" name="Marcador de número de diapositiva 3"/>
          <p:cNvSpPr>
            <a:spLocks noGrp="1"/>
          </p:cNvSpPr>
          <p:nvPr>
            <p:ph type="sldNum" sz="quarter" idx="10"/>
          </p:nvPr>
        </p:nvSpPr>
        <p:spPr/>
        <p:txBody>
          <a:bodyPr rtlCol="0"/>
          <a:lstStyle/>
          <a:p>
            <a:pPr rtl="0"/>
            <a:fld id="{043F9531-3326-4057-9EBA-1F5D68C6F04A}" type="slidenum">
              <a:rPr lang="es-ES" smtClean="0"/>
              <a:t>4</a:t>
            </a:fld>
            <a:endParaRPr lang="es-ES" dirty="0"/>
          </a:p>
        </p:txBody>
      </p:sp>
    </p:spTree>
    <p:extLst>
      <p:ext uri="{BB962C8B-B14F-4D97-AF65-F5344CB8AC3E}">
        <p14:creationId xmlns:p14="http://schemas.microsoft.com/office/powerpoint/2010/main" val="275277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p>
            <a:pPr rtl="0"/>
            <a:r>
              <a:rPr lang="es-ES" dirty="0" smtClean="0"/>
              <a:t>MOTIVATION: </a:t>
            </a:r>
            <a:r>
              <a:rPr lang="es-ES" dirty="0" err="1" smtClean="0"/>
              <a:t>N</a:t>
            </a:r>
            <a:r>
              <a:rPr lang="es-ES" sz="1200" dirty="0" err="1" smtClean="0"/>
              <a:t>eptune</a:t>
            </a:r>
            <a:r>
              <a:rPr lang="es-ES" sz="1200" dirty="0" smtClean="0"/>
              <a:t> </a:t>
            </a:r>
            <a:r>
              <a:rPr lang="es-ES" sz="1200" dirty="0" err="1" smtClean="0"/>
              <a:t>is</a:t>
            </a:r>
            <a:r>
              <a:rPr lang="es-ES" sz="1200" dirty="0" smtClean="0"/>
              <a:t> </a:t>
            </a:r>
            <a:r>
              <a:rPr lang="es-ES" sz="1200" dirty="0" err="1" smtClean="0"/>
              <a:t>an</a:t>
            </a:r>
            <a:r>
              <a:rPr lang="es-ES" sz="1200" dirty="0" smtClean="0"/>
              <a:t> </a:t>
            </a:r>
            <a:r>
              <a:rPr lang="es-ES" sz="1200" dirty="0" err="1" smtClean="0"/>
              <a:t>extremely</a:t>
            </a:r>
            <a:r>
              <a:rPr lang="es-ES" sz="1200" dirty="0" smtClean="0"/>
              <a:t> </a:t>
            </a:r>
            <a:r>
              <a:rPr lang="es-ES" sz="1200" dirty="0" err="1" smtClean="0"/>
              <a:t>dynamic</a:t>
            </a:r>
            <a:r>
              <a:rPr lang="es-ES" sz="1200" dirty="0" smtClean="0"/>
              <a:t> </a:t>
            </a:r>
            <a:r>
              <a:rPr lang="es-ES" sz="1200" dirty="0" err="1" smtClean="0"/>
              <a:t>planet</a:t>
            </a:r>
            <a:r>
              <a:rPr lang="es-ES" sz="1200" dirty="0" smtClean="0"/>
              <a:t> </a:t>
            </a:r>
            <a:r>
              <a:rPr lang="es-ES" sz="1200" dirty="0" err="1" smtClean="0"/>
              <a:t>with</a:t>
            </a:r>
            <a:r>
              <a:rPr lang="es-ES" sz="1200" dirty="0" smtClean="0"/>
              <a:t> </a:t>
            </a:r>
            <a:r>
              <a:rPr lang="es-ES" sz="1200" dirty="0" err="1" smtClean="0"/>
              <a:t>an</a:t>
            </a:r>
            <a:r>
              <a:rPr lang="es-ES" sz="1200" dirty="0" smtClean="0"/>
              <a:t> </a:t>
            </a:r>
            <a:r>
              <a:rPr lang="es-ES" sz="1200" dirty="0" err="1" smtClean="0"/>
              <a:t>atmospheric</a:t>
            </a:r>
            <a:r>
              <a:rPr lang="es-ES" sz="1200" dirty="0" smtClean="0"/>
              <a:t> </a:t>
            </a:r>
            <a:r>
              <a:rPr lang="es-ES" sz="1200" dirty="0" err="1" smtClean="0"/>
              <a:t>activity</a:t>
            </a:r>
            <a:r>
              <a:rPr lang="es-ES" sz="1200" dirty="0" smtClean="0"/>
              <a:t> </a:t>
            </a:r>
            <a:r>
              <a:rPr lang="es-ES" sz="1200" dirty="0" err="1" smtClean="0"/>
              <a:t>that</a:t>
            </a:r>
            <a:r>
              <a:rPr lang="es-ES" sz="1200" dirty="0" smtClean="0"/>
              <a:t> </a:t>
            </a:r>
            <a:r>
              <a:rPr lang="es-ES" sz="1200" dirty="0" err="1" smtClean="0"/>
              <a:t>changes</a:t>
            </a:r>
            <a:r>
              <a:rPr lang="es-ES" sz="1200" baseline="0" dirty="0" smtClean="0"/>
              <a:t> in time-</a:t>
            </a:r>
            <a:r>
              <a:rPr lang="es-ES" sz="1200" baseline="0" dirty="0" err="1" smtClean="0"/>
              <a:t>scales</a:t>
            </a:r>
            <a:r>
              <a:rPr lang="es-ES" sz="1200" baseline="0" dirty="0" smtClean="0"/>
              <a:t> </a:t>
            </a:r>
            <a:r>
              <a:rPr lang="es-ES" sz="1200" baseline="0" dirty="0" err="1" smtClean="0"/>
              <a:t>from</a:t>
            </a:r>
            <a:r>
              <a:rPr lang="es-ES" sz="1200" baseline="0" dirty="0" smtClean="0"/>
              <a:t> </a:t>
            </a:r>
            <a:r>
              <a:rPr lang="es-ES" sz="1200" baseline="0" dirty="0" err="1" smtClean="0"/>
              <a:t>days</a:t>
            </a:r>
            <a:r>
              <a:rPr lang="es-ES" sz="1200" baseline="0" dirty="0" smtClean="0"/>
              <a:t> to </a:t>
            </a:r>
            <a:r>
              <a:rPr lang="es-ES" sz="1200" baseline="0" dirty="0" err="1" smtClean="0"/>
              <a:t>years</a:t>
            </a:r>
            <a:r>
              <a:rPr lang="es-ES" sz="1200" baseline="0" dirty="0" smtClean="0"/>
              <a:t>. In </a:t>
            </a:r>
            <a:r>
              <a:rPr lang="es-ES" sz="1200" baseline="0" dirty="0" err="1" smtClean="0"/>
              <a:t>many</a:t>
            </a:r>
            <a:r>
              <a:rPr lang="es-ES" sz="1200" baseline="0" dirty="0" smtClean="0"/>
              <a:t> cases </a:t>
            </a:r>
            <a:r>
              <a:rPr lang="es-ES" sz="1200" baseline="0" dirty="0" err="1" smtClean="0"/>
              <a:t>it</a:t>
            </a:r>
            <a:r>
              <a:rPr lang="es-ES" sz="1200" baseline="0" dirty="0" smtClean="0"/>
              <a:t> </a:t>
            </a:r>
            <a:r>
              <a:rPr lang="es-ES" sz="1200" baseline="0" dirty="0" err="1" smtClean="0"/>
              <a:t>is</a:t>
            </a:r>
            <a:r>
              <a:rPr lang="es-ES" sz="1200" baseline="0" dirty="0" smtClean="0"/>
              <a:t> </a:t>
            </a:r>
            <a:r>
              <a:rPr lang="es-ES" sz="1200" baseline="0" dirty="0" err="1" smtClean="0"/>
              <a:t>difficult</a:t>
            </a:r>
            <a:r>
              <a:rPr lang="es-ES" sz="1200" baseline="0" dirty="0" smtClean="0"/>
              <a:t> to relate </a:t>
            </a:r>
            <a:r>
              <a:rPr lang="es-ES" sz="1200" baseline="0" dirty="0" err="1" smtClean="0"/>
              <a:t>observations</a:t>
            </a:r>
            <a:r>
              <a:rPr lang="es-ES" sz="1200" baseline="0" dirty="0" smtClean="0"/>
              <a:t> of </a:t>
            </a:r>
            <a:r>
              <a:rPr lang="es-ES" sz="1200" baseline="0" dirty="0" err="1" smtClean="0"/>
              <a:t>cloud</a:t>
            </a:r>
            <a:r>
              <a:rPr lang="es-ES" sz="1200" baseline="0" dirty="0" smtClean="0"/>
              <a:t> </a:t>
            </a:r>
            <a:r>
              <a:rPr lang="es-ES" sz="1200" baseline="0" dirty="0" err="1" smtClean="0"/>
              <a:t>systems</a:t>
            </a:r>
            <a:r>
              <a:rPr lang="es-ES" sz="1200" baseline="0" dirty="0" smtClean="0"/>
              <a:t> </a:t>
            </a:r>
            <a:r>
              <a:rPr lang="es-ES" sz="1200" baseline="0" dirty="0" err="1" smtClean="0"/>
              <a:t>separated</a:t>
            </a:r>
            <a:r>
              <a:rPr lang="es-ES" sz="1200" baseline="0" dirty="0" smtClean="0"/>
              <a:t> </a:t>
            </a:r>
            <a:r>
              <a:rPr lang="es-ES" sz="1200" baseline="0" dirty="0" err="1" smtClean="0"/>
              <a:t>by</a:t>
            </a:r>
            <a:r>
              <a:rPr lang="es-ES" sz="1200" baseline="0" dirty="0" smtClean="0"/>
              <a:t> a </a:t>
            </a:r>
            <a:r>
              <a:rPr lang="es-ES" sz="1200" baseline="0" dirty="0" err="1" smtClean="0"/>
              <a:t>few</a:t>
            </a:r>
            <a:r>
              <a:rPr lang="es-ES" sz="1200" baseline="0" dirty="0" smtClean="0"/>
              <a:t> </a:t>
            </a:r>
            <a:r>
              <a:rPr lang="es-ES" sz="1200" baseline="0" dirty="0" err="1" smtClean="0"/>
              <a:t>weeks</a:t>
            </a:r>
            <a:r>
              <a:rPr lang="es-ES" sz="1200" baseline="0" dirty="0" smtClean="0"/>
              <a:t>.</a:t>
            </a:r>
            <a:endParaRPr lang="es-ES" sz="1200" dirty="0" smtClean="0"/>
          </a:p>
          <a:p>
            <a:pPr rtl="0"/>
            <a:endParaRPr lang="es-ES" dirty="0"/>
          </a:p>
        </p:txBody>
      </p:sp>
      <p:sp>
        <p:nvSpPr>
          <p:cNvPr id="4" name="Marcador de número de diapositiva 3"/>
          <p:cNvSpPr>
            <a:spLocks noGrp="1"/>
          </p:cNvSpPr>
          <p:nvPr>
            <p:ph type="sldNum" sz="quarter" idx="10"/>
          </p:nvPr>
        </p:nvSpPr>
        <p:spPr/>
        <p:txBody>
          <a:bodyPr rtlCol="0"/>
          <a:lstStyle/>
          <a:p>
            <a:pPr rtl="0"/>
            <a:fld id="{043F9531-3326-4057-9EBA-1F5D68C6F04A}" type="slidenum">
              <a:rPr lang="es-ES" smtClean="0"/>
              <a:t>5</a:t>
            </a:fld>
            <a:endParaRPr lang="es-ES" dirty="0"/>
          </a:p>
        </p:txBody>
      </p:sp>
    </p:spTree>
    <p:extLst>
      <p:ext uri="{BB962C8B-B14F-4D97-AF65-F5344CB8AC3E}">
        <p14:creationId xmlns:p14="http://schemas.microsoft.com/office/powerpoint/2010/main" val="197943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p>
            <a:pPr rtl="0"/>
            <a:r>
              <a:rPr lang="es-ES" dirty="0" smtClean="0"/>
              <a:t>MOTIVATION: Long-</a:t>
            </a:r>
            <a:r>
              <a:rPr lang="es-ES" dirty="0" err="1" smtClean="0"/>
              <a:t>term</a:t>
            </a:r>
            <a:r>
              <a:rPr lang="es-ES" dirty="0" smtClean="0"/>
              <a:t> </a:t>
            </a:r>
            <a:r>
              <a:rPr lang="es-ES" dirty="0" err="1" smtClean="0"/>
              <a:t>studies</a:t>
            </a:r>
            <a:r>
              <a:rPr lang="es-ES" dirty="0" smtClean="0"/>
              <a:t> </a:t>
            </a:r>
            <a:r>
              <a:rPr lang="es-ES" dirty="0" err="1" smtClean="0"/>
              <a:t>demostrate</a:t>
            </a:r>
            <a:r>
              <a:rPr lang="es-ES" baseline="0" dirty="0" smtClean="0"/>
              <a:t> </a:t>
            </a:r>
            <a:r>
              <a:rPr lang="es-ES" baseline="0" dirty="0" err="1" smtClean="0"/>
              <a:t>that</a:t>
            </a:r>
            <a:r>
              <a:rPr lang="es-ES" baseline="0" dirty="0" smtClean="0"/>
              <a:t> </a:t>
            </a:r>
            <a:r>
              <a:rPr lang="es-ES" baseline="0" dirty="0" err="1" smtClean="0"/>
              <a:t>some</a:t>
            </a:r>
            <a:r>
              <a:rPr lang="es-ES" baseline="0" dirty="0" smtClean="0"/>
              <a:t> </a:t>
            </a:r>
            <a:r>
              <a:rPr lang="es-ES" baseline="0" dirty="0" err="1" smtClean="0"/>
              <a:t>atmospheric</a:t>
            </a:r>
            <a:r>
              <a:rPr lang="es-ES" baseline="0" dirty="0" smtClean="0"/>
              <a:t> </a:t>
            </a:r>
            <a:r>
              <a:rPr lang="es-ES" baseline="0" dirty="0" err="1" smtClean="0"/>
              <a:t>systems</a:t>
            </a:r>
            <a:r>
              <a:rPr lang="es-ES" baseline="0" dirty="0" smtClean="0"/>
              <a:t> can </a:t>
            </a:r>
            <a:r>
              <a:rPr lang="es-ES" baseline="0" dirty="0" err="1" smtClean="0"/>
              <a:t>survive</a:t>
            </a:r>
            <a:r>
              <a:rPr lang="es-ES" baseline="0" dirty="0" smtClean="0"/>
              <a:t> </a:t>
            </a:r>
            <a:r>
              <a:rPr lang="es-ES" baseline="0" dirty="0" err="1" smtClean="0"/>
              <a:t>for</a:t>
            </a:r>
            <a:r>
              <a:rPr lang="es-ES" baseline="0" dirty="0" smtClean="0"/>
              <a:t> </a:t>
            </a:r>
            <a:r>
              <a:rPr lang="es-ES" baseline="0" dirty="0" err="1" smtClean="0"/>
              <a:t>several</a:t>
            </a:r>
            <a:r>
              <a:rPr lang="es-ES" baseline="0" dirty="0" smtClean="0"/>
              <a:t> </a:t>
            </a:r>
            <a:r>
              <a:rPr lang="es-ES" baseline="0" dirty="0" err="1" smtClean="0"/>
              <a:t>months</a:t>
            </a:r>
            <a:r>
              <a:rPr lang="es-ES" baseline="0" dirty="0" smtClean="0"/>
              <a:t>. </a:t>
            </a:r>
            <a:r>
              <a:rPr lang="es-ES" baseline="0" dirty="0" err="1" smtClean="0"/>
              <a:t>Previous</a:t>
            </a:r>
            <a:r>
              <a:rPr lang="es-ES" baseline="0" dirty="0" smtClean="0"/>
              <a:t> </a:t>
            </a:r>
            <a:r>
              <a:rPr lang="es-ES" baseline="0" dirty="0" err="1" smtClean="0"/>
              <a:t>studies</a:t>
            </a:r>
            <a:r>
              <a:rPr lang="es-ES" baseline="0" dirty="0" smtClean="0"/>
              <a:t> (Hueso et al., 2017, </a:t>
            </a:r>
            <a:r>
              <a:rPr lang="es-ES" baseline="0" dirty="0" err="1" smtClean="0"/>
              <a:t>Molter</a:t>
            </a:r>
            <a:r>
              <a:rPr lang="es-ES" baseline="0" dirty="0" smtClean="0"/>
              <a:t> et al., 2019) </a:t>
            </a:r>
            <a:r>
              <a:rPr lang="es-ES" baseline="0" dirty="0" err="1" smtClean="0"/>
              <a:t>followed</a:t>
            </a:r>
            <a:r>
              <a:rPr lang="es-ES" baseline="0" dirty="0" smtClean="0"/>
              <a:t> </a:t>
            </a:r>
            <a:r>
              <a:rPr lang="es-ES" baseline="0" dirty="0" err="1" smtClean="0"/>
              <a:t>large</a:t>
            </a:r>
            <a:r>
              <a:rPr lang="es-ES" baseline="0" dirty="0" smtClean="0"/>
              <a:t> and </a:t>
            </a:r>
            <a:r>
              <a:rPr lang="es-ES" baseline="0" dirty="0" err="1" smtClean="0"/>
              <a:t>bright</a:t>
            </a:r>
            <a:r>
              <a:rPr lang="es-ES" baseline="0" dirty="0" smtClean="0"/>
              <a:t> </a:t>
            </a:r>
            <a:r>
              <a:rPr lang="es-ES" baseline="0" dirty="0" err="1" smtClean="0"/>
              <a:t>cloud</a:t>
            </a:r>
            <a:r>
              <a:rPr lang="es-ES" baseline="0" dirty="0" smtClean="0"/>
              <a:t> </a:t>
            </a:r>
            <a:r>
              <a:rPr lang="es-ES" baseline="0" dirty="0" err="1" smtClean="0"/>
              <a:t>systems</a:t>
            </a:r>
            <a:r>
              <a:rPr lang="es-ES" baseline="0" dirty="0" smtClean="0"/>
              <a:t> observable </a:t>
            </a:r>
            <a:r>
              <a:rPr lang="es-ES" baseline="0" dirty="0" err="1" smtClean="0"/>
              <a:t>also</a:t>
            </a:r>
            <a:r>
              <a:rPr lang="es-ES" baseline="0" dirty="0" smtClean="0"/>
              <a:t> </a:t>
            </a:r>
            <a:r>
              <a:rPr lang="es-ES" baseline="0" dirty="0" err="1" smtClean="0"/>
              <a:t>with</a:t>
            </a:r>
            <a:r>
              <a:rPr lang="es-ES" baseline="0" dirty="0" smtClean="0"/>
              <a:t> </a:t>
            </a:r>
            <a:r>
              <a:rPr lang="es-ES" baseline="0" dirty="0" err="1" smtClean="0"/>
              <a:t>small</a:t>
            </a:r>
            <a:r>
              <a:rPr lang="es-ES" baseline="0" dirty="0" smtClean="0"/>
              <a:t> </a:t>
            </a:r>
            <a:r>
              <a:rPr lang="es-ES" baseline="0" dirty="0" err="1" smtClean="0"/>
              <a:t>telescopes</a:t>
            </a:r>
            <a:r>
              <a:rPr lang="es-ES" baseline="0" dirty="0" smtClean="0"/>
              <a:t> </a:t>
            </a:r>
            <a:r>
              <a:rPr lang="es-ES" baseline="0" dirty="0" err="1" smtClean="0"/>
              <a:t>for</a:t>
            </a:r>
            <a:r>
              <a:rPr lang="es-ES" baseline="0" dirty="0" smtClean="0"/>
              <a:t> </a:t>
            </a:r>
            <a:r>
              <a:rPr lang="es-ES" baseline="0" dirty="0" err="1" smtClean="0"/>
              <a:t>months</a:t>
            </a:r>
            <a:r>
              <a:rPr lang="es-ES" baseline="0" dirty="0" smtClean="0"/>
              <a:t>. </a:t>
            </a:r>
            <a:r>
              <a:rPr lang="es-ES" baseline="0" dirty="0" err="1" smtClean="0"/>
              <a:t>These</a:t>
            </a:r>
            <a:r>
              <a:rPr lang="es-ES" baseline="0" dirty="0" smtClean="0"/>
              <a:t> </a:t>
            </a:r>
            <a:r>
              <a:rPr lang="es-ES" baseline="0" dirty="0" err="1" smtClean="0"/>
              <a:t>studies</a:t>
            </a:r>
            <a:r>
              <a:rPr lang="es-ES" baseline="0" dirty="0" smtClean="0"/>
              <a:t> </a:t>
            </a:r>
            <a:r>
              <a:rPr lang="es-ES" baseline="0" dirty="0" err="1" smtClean="0"/>
              <a:t>analyzed</a:t>
            </a:r>
            <a:r>
              <a:rPr lang="es-ES" baseline="0" dirty="0" smtClean="0"/>
              <a:t> </a:t>
            </a:r>
            <a:r>
              <a:rPr lang="es-ES" baseline="0" dirty="0" err="1" smtClean="0"/>
              <a:t>observations</a:t>
            </a:r>
            <a:r>
              <a:rPr lang="es-ES" baseline="0" dirty="0" smtClean="0"/>
              <a:t> of </a:t>
            </a:r>
            <a:r>
              <a:rPr lang="es-ES" baseline="0" dirty="0" err="1" smtClean="0"/>
              <a:t>mid-latitude</a:t>
            </a:r>
            <a:r>
              <a:rPr lang="es-ES" baseline="0" dirty="0" smtClean="0"/>
              <a:t> </a:t>
            </a:r>
            <a:r>
              <a:rPr lang="es-ES" baseline="0" dirty="0" err="1" smtClean="0"/>
              <a:t>features</a:t>
            </a:r>
            <a:r>
              <a:rPr lang="es-ES" baseline="0" dirty="0" smtClean="0"/>
              <a:t> in 2013-2015 and of </a:t>
            </a:r>
            <a:r>
              <a:rPr lang="es-ES" baseline="0" dirty="0" err="1" smtClean="0"/>
              <a:t>equatorial</a:t>
            </a:r>
            <a:r>
              <a:rPr lang="es-ES" baseline="0" dirty="0" smtClean="0"/>
              <a:t> </a:t>
            </a:r>
            <a:r>
              <a:rPr lang="es-ES" baseline="0" dirty="0" err="1" smtClean="0"/>
              <a:t>bright</a:t>
            </a:r>
            <a:r>
              <a:rPr lang="es-ES" baseline="0" dirty="0" smtClean="0"/>
              <a:t> </a:t>
            </a:r>
            <a:r>
              <a:rPr lang="es-ES" baseline="0" dirty="0" err="1" smtClean="0"/>
              <a:t>clouds</a:t>
            </a:r>
            <a:r>
              <a:rPr lang="es-ES" baseline="0" dirty="0" smtClean="0"/>
              <a:t> in 2017.</a:t>
            </a:r>
            <a:endParaRPr lang="es-ES" sz="1200" dirty="0" smtClean="0"/>
          </a:p>
          <a:p>
            <a:pPr rtl="0"/>
            <a:endParaRPr lang="es-ES" dirty="0"/>
          </a:p>
        </p:txBody>
      </p:sp>
      <p:sp>
        <p:nvSpPr>
          <p:cNvPr id="4" name="Marcador de número de diapositiva 3"/>
          <p:cNvSpPr>
            <a:spLocks noGrp="1"/>
          </p:cNvSpPr>
          <p:nvPr>
            <p:ph type="sldNum" sz="quarter" idx="10"/>
          </p:nvPr>
        </p:nvSpPr>
        <p:spPr/>
        <p:txBody>
          <a:bodyPr rtlCol="0"/>
          <a:lstStyle/>
          <a:p>
            <a:pPr rtl="0"/>
            <a:fld id="{043F9531-3326-4057-9EBA-1F5D68C6F04A}" type="slidenum">
              <a:rPr lang="es-ES" smtClean="0"/>
              <a:t>6</a:t>
            </a:fld>
            <a:endParaRPr lang="es-ES" dirty="0"/>
          </a:p>
        </p:txBody>
      </p:sp>
    </p:spTree>
    <p:extLst>
      <p:ext uri="{BB962C8B-B14F-4D97-AF65-F5344CB8AC3E}">
        <p14:creationId xmlns:p14="http://schemas.microsoft.com/office/powerpoint/2010/main" val="3308596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p>
            <a:pPr rtl="0"/>
            <a:r>
              <a:rPr lang="es-ES" dirty="0" smtClean="0"/>
              <a:t>2019: </a:t>
            </a:r>
            <a:r>
              <a:rPr lang="es-ES" dirty="0" err="1" smtClean="0"/>
              <a:t>Outstanding</a:t>
            </a:r>
            <a:r>
              <a:rPr lang="es-ES" dirty="0" smtClean="0"/>
              <a:t> data</a:t>
            </a:r>
            <a:r>
              <a:rPr lang="es-ES" baseline="0" dirty="0" smtClean="0"/>
              <a:t> sets </a:t>
            </a:r>
            <a:r>
              <a:rPr lang="es-ES" baseline="0" dirty="0" err="1" smtClean="0"/>
              <a:t>were</a:t>
            </a:r>
            <a:r>
              <a:rPr lang="es-ES" baseline="0" dirty="0" smtClean="0"/>
              <a:t> </a:t>
            </a:r>
            <a:r>
              <a:rPr lang="es-ES" baseline="0" dirty="0" err="1" smtClean="0"/>
              <a:t>acquired</a:t>
            </a:r>
            <a:r>
              <a:rPr lang="es-ES" baseline="0" dirty="0" smtClean="0"/>
              <a:t> in 2019 </a:t>
            </a:r>
            <a:r>
              <a:rPr lang="es-ES" baseline="0" dirty="0" err="1" smtClean="0"/>
              <a:t>with</a:t>
            </a:r>
            <a:r>
              <a:rPr lang="es-ES" baseline="0" dirty="0" smtClean="0"/>
              <a:t> </a:t>
            </a:r>
            <a:r>
              <a:rPr lang="es-ES" baseline="0" dirty="0" err="1" smtClean="0"/>
              <a:t>observations</a:t>
            </a:r>
            <a:r>
              <a:rPr lang="es-ES" baseline="0" dirty="0" smtClean="0"/>
              <a:t> of </a:t>
            </a:r>
            <a:r>
              <a:rPr lang="es-ES" baseline="0" dirty="0" err="1" smtClean="0"/>
              <a:t>Neptune</a:t>
            </a:r>
            <a:r>
              <a:rPr lang="es-ES" baseline="0" dirty="0" smtClean="0"/>
              <a:t> </a:t>
            </a:r>
            <a:r>
              <a:rPr lang="es-ES" baseline="0" dirty="0" err="1" smtClean="0"/>
              <a:t>acquired</a:t>
            </a:r>
            <a:r>
              <a:rPr lang="es-ES" baseline="0" dirty="0" smtClean="0"/>
              <a:t> </a:t>
            </a:r>
            <a:r>
              <a:rPr lang="es-ES" baseline="0" dirty="0" err="1" smtClean="0"/>
              <a:t>on</a:t>
            </a:r>
            <a:r>
              <a:rPr lang="es-ES" baseline="0" dirty="0" smtClean="0"/>
              <a:t> a </a:t>
            </a:r>
            <a:r>
              <a:rPr lang="es-ES" baseline="0" dirty="0" err="1" smtClean="0"/>
              <a:t>limited</a:t>
            </a:r>
            <a:r>
              <a:rPr lang="es-ES" baseline="0" dirty="0" smtClean="0"/>
              <a:t> </a:t>
            </a:r>
            <a:r>
              <a:rPr lang="es-ES" baseline="0" dirty="0" err="1" smtClean="0"/>
              <a:t>number</a:t>
            </a:r>
            <a:r>
              <a:rPr lang="es-ES" baseline="0" dirty="0" smtClean="0"/>
              <a:t> of dates </a:t>
            </a:r>
            <a:r>
              <a:rPr lang="es-ES" baseline="0" dirty="0" err="1" smtClean="0"/>
              <a:t>by</a:t>
            </a:r>
            <a:r>
              <a:rPr lang="es-ES" baseline="0" dirty="0" smtClean="0"/>
              <a:t> </a:t>
            </a:r>
            <a:r>
              <a:rPr lang="es-ES" baseline="0" dirty="0" err="1" smtClean="0"/>
              <a:t>the</a:t>
            </a:r>
            <a:r>
              <a:rPr lang="es-ES" baseline="0" dirty="0" smtClean="0"/>
              <a:t> </a:t>
            </a:r>
            <a:r>
              <a:rPr lang="es-ES" baseline="0" dirty="0" err="1" smtClean="0"/>
              <a:t>Keck</a:t>
            </a:r>
            <a:r>
              <a:rPr lang="es-ES" baseline="0" dirty="0" smtClean="0"/>
              <a:t> </a:t>
            </a:r>
            <a:r>
              <a:rPr lang="es-ES" baseline="0" dirty="0" err="1" smtClean="0"/>
              <a:t>Telescope</a:t>
            </a:r>
            <a:r>
              <a:rPr lang="es-ES" baseline="0" dirty="0" smtClean="0"/>
              <a:t>. </a:t>
            </a:r>
            <a:r>
              <a:rPr lang="es-ES" baseline="0" dirty="0" err="1" smtClean="0"/>
              <a:t>The</a:t>
            </a:r>
            <a:r>
              <a:rPr lang="es-ES" baseline="0" dirty="0" smtClean="0"/>
              <a:t> </a:t>
            </a:r>
            <a:r>
              <a:rPr lang="es-ES" baseline="0" dirty="0" err="1" smtClean="0"/>
              <a:t>Adaptive</a:t>
            </a:r>
            <a:r>
              <a:rPr lang="es-ES" baseline="0" dirty="0" smtClean="0"/>
              <a:t> </a:t>
            </a:r>
            <a:r>
              <a:rPr lang="es-ES" baseline="0" dirty="0" err="1" smtClean="0"/>
              <a:t>Optics</a:t>
            </a:r>
            <a:r>
              <a:rPr lang="es-ES" baseline="0" dirty="0" smtClean="0"/>
              <a:t> </a:t>
            </a:r>
            <a:r>
              <a:rPr lang="es-ES" baseline="0" dirty="0" err="1" smtClean="0"/>
              <a:t>observations</a:t>
            </a:r>
            <a:r>
              <a:rPr lang="es-ES" baseline="0" dirty="0" smtClean="0"/>
              <a:t> </a:t>
            </a:r>
            <a:r>
              <a:rPr lang="es-ES" baseline="0" dirty="0" err="1" smtClean="0"/>
              <a:t>allowed</a:t>
            </a:r>
            <a:r>
              <a:rPr lang="es-ES" baseline="0" dirty="0" smtClean="0"/>
              <a:t> </a:t>
            </a:r>
            <a:r>
              <a:rPr lang="es-ES" baseline="0" dirty="0" err="1" smtClean="0"/>
              <a:t>high-resolution</a:t>
            </a:r>
            <a:r>
              <a:rPr lang="es-ES" baseline="0" dirty="0" smtClean="0"/>
              <a:t> </a:t>
            </a:r>
            <a:r>
              <a:rPr lang="es-ES" baseline="0" dirty="0" err="1" smtClean="0"/>
              <a:t>images</a:t>
            </a:r>
            <a:r>
              <a:rPr lang="es-ES" baseline="0" dirty="0" smtClean="0"/>
              <a:t> of </a:t>
            </a:r>
            <a:r>
              <a:rPr lang="es-ES" baseline="0" dirty="0" err="1" smtClean="0"/>
              <a:t>the</a:t>
            </a:r>
            <a:r>
              <a:rPr lang="es-ES" baseline="0" dirty="0" smtClean="0"/>
              <a:t> </a:t>
            </a:r>
            <a:r>
              <a:rPr lang="es-ES" baseline="0" dirty="0" err="1" smtClean="0"/>
              <a:t>planet</a:t>
            </a:r>
            <a:r>
              <a:rPr lang="es-ES" baseline="0" dirty="0" smtClean="0"/>
              <a:t> in </a:t>
            </a:r>
            <a:r>
              <a:rPr lang="es-ES" baseline="0" dirty="0" err="1" smtClean="0"/>
              <a:t>April</a:t>
            </a:r>
            <a:r>
              <a:rPr lang="es-ES" baseline="0" dirty="0" smtClean="0"/>
              <a:t> and </a:t>
            </a:r>
            <a:r>
              <a:rPr lang="es-ES" baseline="0" dirty="0" err="1" smtClean="0"/>
              <a:t>September</a:t>
            </a:r>
            <a:r>
              <a:rPr lang="es-ES" baseline="0" dirty="0" smtClean="0"/>
              <a:t> </a:t>
            </a:r>
            <a:r>
              <a:rPr lang="es-ES" baseline="0" dirty="0" err="1" smtClean="0"/>
              <a:t>showing</a:t>
            </a:r>
            <a:r>
              <a:rPr lang="es-ES" baseline="0" dirty="0" smtClean="0"/>
              <a:t> a </a:t>
            </a:r>
            <a:r>
              <a:rPr lang="es-ES" baseline="0" dirty="0" err="1" smtClean="0"/>
              <a:t>very</a:t>
            </a:r>
            <a:r>
              <a:rPr lang="es-ES" baseline="0" dirty="0" smtClean="0"/>
              <a:t> </a:t>
            </a:r>
            <a:r>
              <a:rPr lang="es-ES" baseline="0" dirty="0" err="1" smtClean="0"/>
              <a:t>different</a:t>
            </a:r>
            <a:r>
              <a:rPr lang="es-ES" baseline="0" dirty="0" smtClean="0"/>
              <a:t> </a:t>
            </a:r>
            <a:r>
              <a:rPr lang="es-ES" baseline="0" dirty="0" err="1" smtClean="0"/>
              <a:t>overall</a:t>
            </a:r>
            <a:r>
              <a:rPr lang="es-ES" baseline="0" dirty="0" smtClean="0"/>
              <a:t> </a:t>
            </a:r>
            <a:r>
              <a:rPr lang="es-ES" baseline="0" dirty="0" err="1" smtClean="0"/>
              <a:t>cloud</a:t>
            </a:r>
            <a:r>
              <a:rPr lang="es-ES" baseline="0" dirty="0" smtClean="0"/>
              <a:t> </a:t>
            </a:r>
            <a:r>
              <a:rPr lang="es-ES" baseline="0" dirty="0" err="1" smtClean="0"/>
              <a:t>systems</a:t>
            </a:r>
            <a:r>
              <a:rPr lang="es-ES" baseline="0" dirty="0" smtClean="0"/>
              <a:t> </a:t>
            </a:r>
            <a:r>
              <a:rPr lang="es-ES" baseline="0" dirty="0" err="1" smtClean="0"/>
              <a:t>than</a:t>
            </a:r>
            <a:r>
              <a:rPr lang="es-ES" baseline="0" dirty="0" smtClean="0"/>
              <a:t> in 2013-2017.</a:t>
            </a:r>
            <a:endParaRPr lang="es-ES" dirty="0" smtClean="0"/>
          </a:p>
        </p:txBody>
      </p:sp>
      <p:sp>
        <p:nvSpPr>
          <p:cNvPr id="4" name="Marcador de número de diapositiva 3"/>
          <p:cNvSpPr>
            <a:spLocks noGrp="1"/>
          </p:cNvSpPr>
          <p:nvPr>
            <p:ph type="sldNum" sz="quarter" idx="10"/>
          </p:nvPr>
        </p:nvSpPr>
        <p:spPr/>
        <p:txBody>
          <a:bodyPr rtlCol="0"/>
          <a:lstStyle/>
          <a:p>
            <a:pPr rtl="0"/>
            <a:fld id="{043F9531-3326-4057-9EBA-1F5D68C6F04A}" type="slidenum">
              <a:rPr lang="es-ES" smtClean="0"/>
              <a:t>7</a:t>
            </a:fld>
            <a:endParaRPr lang="es-ES" dirty="0"/>
          </a:p>
        </p:txBody>
      </p:sp>
    </p:spTree>
    <p:extLst>
      <p:ext uri="{BB962C8B-B14F-4D97-AF65-F5344CB8AC3E}">
        <p14:creationId xmlns:p14="http://schemas.microsoft.com/office/powerpoint/2010/main" val="909351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p>
            <a:pPr rtl="0"/>
            <a:r>
              <a:rPr lang="es-ES" dirty="0" err="1" smtClean="0"/>
              <a:t>Additional</a:t>
            </a:r>
            <a:r>
              <a:rPr lang="es-ES" dirty="0" smtClean="0"/>
              <a:t> </a:t>
            </a:r>
            <a:r>
              <a:rPr lang="es-ES" dirty="0" err="1" smtClean="0"/>
              <a:t>observations</a:t>
            </a:r>
            <a:r>
              <a:rPr lang="es-ES" dirty="0" smtClean="0"/>
              <a:t> in</a:t>
            </a:r>
            <a:r>
              <a:rPr lang="es-ES" baseline="0" dirty="0" smtClean="0"/>
              <a:t> </a:t>
            </a:r>
            <a:r>
              <a:rPr lang="es-ES" baseline="0" dirty="0" err="1" smtClean="0"/>
              <a:t>this</a:t>
            </a:r>
            <a:r>
              <a:rPr lang="es-ES" baseline="0" dirty="0" smtClean="0"/>
              <a:t> </a:t>
            </a:r>
            <a:r>
              <a:rPr lang="es-ES" baseline="0" dirty="0" err="1" smtClean="0"/>
              <a:t>work</a:t>
            </a:r>
            <a:r>
              <a:rPr lang="es-ES" baseline="0" dirty="0" smtClean="0"/>
              <a:t> </a:t>
            </a:r>
            <a:r>
              <a:rPr lang="es-ES" baseline="0" dirty="0" err="1" smtClean="0"/>
              <a:t>were</a:t>
            </a:r>
            <a:r>
              <a:rPr lang="es-ES" baseline="0" dirty="0" smtClean="0"/>
              <a:t> </a:t>
            </a:r>
            <a:r>
              <a:rPr lang="es-ES" baseline="0" dirty="0" err="1" smtClean="0"/>
              <a:t>provided</a:t>
            </a:r>
            <a:r>
              <a:rPr lang="es-ES" baseline="0" dirty="0" smtClean="0"/>
              <a:t> </a:t>
            </a:r>
            <a:r>
              <a:rPr lang="es-ES" baseline="0" dirty="0" err="1" smtClean="0"/>
              <a:t>by</a:t>
            </a:r>
            <a:r>
              <a:rPr lang="es-ES" baseline="0" dirty="0" smtClean="0"/>
              <a:t> </a:t>
            </a:r>
            <a:r>
              <a:rPr lang="es-ES" baseline="0" dirty="0" err="1" smtClean="0"/>
              <a:t>the</a:t>
            </a:r>
            <a:r>
              <a:rPr lang="es-ES" baseline="0" dirty="0" smtClean="0"/>
              <a:t> Hubble </a:t>
            </a:r>
            <a:r>
              <a:rPr lang="es-ES" baseline="0" dirty="0" err="1" smtClean="0"/>
              <a:t>Space</a:t>
            </a:r>
            <a:r>
              <a:rPr lang="es-ES" baseline="0" dirty="0" smtClean="0"/>
              <a:t> </a:t>
            </a:r>
            <a:r>
              <a:rPr lang="es-ES" baseline="0" dirty="0" err="1" smtClean="0"/>
              <a:t>Telescope</a:t>
            </a:r>
            <a:r>
              <a:rPr lang="es-ES" baseline="0" dirty="0" smtClean="0"/>
              <a:t> </a:t>
            </a:r>
            <a:r>
              <a:rPr lang="es-ES" baseline="0" dirty="0" err="1" smtClean="0"/>
              <a:t>which</a:t>
            </a:r>
            <a:r>
              <a:rPr lang="es-ES" baseline="0" dirty="0" smtClean="0"/>
              <a:t> </a:t>
            </a:r>
            <a:r>
              <a:rPr lang="es-ES" baseline="0" dirty="0" err="1" smtClean="0"/>
              <a:t>observed</a:t>
            </a:r>
            <a:r>
              <a:rPr lang="es-ES" baseline="0" dirty="0" smtClean="0"/>
              <a:t> </a:t>
            </a:r>
            <a:r>
              <a:rPr lang="es-ES" baseline="0" dirty="0" err="1" smtClean="0"/>
              <a:t>Neptune</a:t>
            </a:r>
            <a:r>
              <a:rPr lang="es-ES" baseline="0" dirty="0" smtClean="0"/>
              <a:t> in </a:t>
            </a:r>
            <a:r>
              <a:rPr lang="es-ES" baseline="0" dirty="0" err="1" smtClean="0"/>
              <a:t>September</a:t>
            </a:r>
            <a:r>
              <a:rPr lang="es-ES" baseline="0" dirty="0" smtClean="0"/>
              <a:t> 2019 and </a:t>
            </a:r>
            <a:r>
              <a:rPr lang="es-ES" baseline="0" dirty="0" err="1" smtClean="0"/>
              <a:t>January</a:t>
            </a:r>
            <a:r>
              <a:rPr lang="es-ES" baseline="0" dirty="0" smtClean="0"/>
              <a:t> 2020. </a:t>
            </a:r>
            <a:r>
              <a:rPr lang="es-ES" baseline="0" dirty="0" err="1" smtClean="0"/>
              <a:t>The</a:t>
            </a:r>
            <a:r>
              <a:rPr lang="es-ES" baseline="0" dirty="0" smtClean="0"/>
              <a:t> </a:t>
            </a:r>
            <a:r>
              <a:rPr lang="es-ES" baseline="0" dirty="0" err="1" smtClean="0"/>
              <a:t>January</a:t>
            </a:r>
            <a:r>
              <a:rPr lang="es-ES" baseline="0" dirty="0" smtClean="0"/>
              <a:t> 2020 </a:t>
            </a:r>
            <a:r>
              <a:rPr lang="es-ES" baseline="0" dirty="0" err="1" smtClean="0"/>
              <a:t>observations</a:t>
            </a:r>
            <a:r>
              <a:rPr lang="es-ES" baseline="0" dirty="0" smtClean="0"/>
              <a:t> are </a:t>
            </a:r>
            <a:r>
              <a:rPr lang="es-ES" baseline="0" dirty="0" err="1" smtClean="0"/>
              <a:t>separated</a:t>
            </a:r>
            <a:r>
              <a:rPr lang="es-ES" baseline="0" dirty="0" smtClean="0"/>
              <a:t> </a:t>
            </a:r>
            <a:r>
              <a:rPr lang="es-ES" baseline="0" dirty="0" err="1" smtClean="0"/>
              <a:t>too</a:t>
            </a:r>
            <a:r>
              <a:rPr lang="es-ES" baseline="0" dirty="0" smtClean="0"/>
              <a:t> </a:t>
            </a:r>
            <a:r>
              <a:rPr lang="es-ES" baseline="0" dirty="0" err="1" smtClean="0"/>
              <a:t>much</a:t>
            </a:r>
            <a:r>
              <a:rPr lang="es-ES" baseline="0" dirty="0" smtClean="0"/>
              <a:t> in time to be </a:t>
            </a:r>
            <a:r>
              <a:rPr lang="es-ES" baseline="0" dirty="0" err="1" smtClean="0"/>
              <a:t>analyzed</a:t>
            </a:r>
            <a:r>
              <a:rPr lang="es-ES" baseline="0" dirty="0" smtClean="0"/>
              <a:t> in </a:t>
            </a:r>
            <a:r>
              <a:rPr lang="es-ES" baseline="0" dirty="0" err="1" smtClean="0"/>
              <a:t>the</a:t>
            </a:r>
            <a:r>
              <a:rPr lang="es-ES" baseline="0" dirty="0" smtClean="0"/>
              <a:t> </a:t>
            </a:r>
            <a:r>
              <a:rPr lang="es-ES" baseline="0" dirty="0" err="1" smtClean="0"/>
              <a:t>context</a:t>
            </a:r>
            <a:r>
              <a:rPr lang="es-ES" baseline="0" dirty="0" smtClean="0"/>
              <a:t> of </a:t>
            </a:r>
            <a:r>
              <a:rPr lang="es-ES" baseline="0" dirty="0" err="1" smtClean="0"/>
              <a:t>this</a:t>
            </a:r>
            <a:r>
              <a:rPr lang="es-ES" baseline="0" dirty="0" smtClean="0"/>
              <a:t> </a:t>
            </a:r>
            <a:r>
              <a:rPr lang="es-ES" baseline="0" dirty="0" err="1" smtClean="0"/>
              <a:t>research</a:t>
            </a:r>
            <a:r>
              <a:rPr lang="es-ES" baseline="0" dirty="0" smtClean="0"/>
              <a:t>. Hubble </a:t>
            </a:r>
            <a:r>
              <a:rPr lang="es-ES" baseline="0" dirty="0" err="1" smtClean="0"/>
              <a:t>observed</a:t>
            </a:r>
            <a:r>
              <a:rPr lang="es-ES" baseline="0" dirty="0" smtClean="0"/>
              <a:t> </a:t>
            </a:r>
            <a:r>
              <a:rPr lang="es-ES" baseline="0" dirty="0" err="1" smtClean="0"/>
              <a:t>many</a:t>
            </a:r>
            <a:r>
              <a:rPr lang="es-ES" baseline="0" dirty="0" smtClean="0"/>
              <a:t> of </a:t>
            </a:r>
            <a:r>
              <a:rPr lang="es-ES" baseline="0" dirty="0" err="1" smtClean="0"/>
              <a:t>the</a:t>
            </a:r>
            <a:r>
              <a:rPr lang="es-ES" baseline="0" dirty="0" smtClean="0"/>
              <a:t> </a:t>
            </a:r>
            <a:r>
              <a:rPr lang="es-ES" baseline="0" dirty="0" err="1" smtClean="0"/>
              <a:t>cloud</a:t>
            </a:r>
            <a:r>
              <a:rPr lang="es-ES" baseline="0" dirty="0" smtClean="0"/>
              <a:t> </a:t>
            </a:r>
            <a:r>
              <a:rPr lang="es-ES" baseline="0" dirty="0" err="1" smtClean="0"/>
              <a:t>systems</a:t>
            </a:r>
            <a:r>
              <a:rPr lang="es-ES" baseline="0" dirty="0" smtClean="0"/>
              <a:t> </a:t>
            </a:r>
            <a:r>
              <a:rPr lang="es-ES" baseline="0" dirty="0" err="1" smtClean="0"/>
              <a:t>present</a:t>
            </a:r>
            <a:r>
              <a:rPr lang="es-ES" baseline="0" dirty="0" smtClean="0"/>
              <a:t> in </a:t>
            </a:r>
            <a:r>
              <a:rPr lang="es-ES" baseline="0" dirty="0" err="1" smtClean="0"/>
              <a:t>the</a:t>
            </a:r>
            <a:r>
              <a:rPr lang="es-ES" baseline="0" dirty="0" smtClean="0"/>
              <a:t> </a:t>
            </a:r>
            <a:r>
              <a:rPr lang="es-ES" baseline="0" dirty="0" err="1" smtClean="0"/>
              <a:t>Keck</a:t>
            </a:r>
            <a:r>
              <a:rPr lang="es-ES" baseline="0" dirty="0" smtClean="0"/>
              <a:t> </a:t>
            </a:r>
            <a:r>
              <a:rPr lang="es-ES" baseline="0" dirty="0" err="1" smtClean="0"/>
              <a:t>observations</a:t>
            </a:r>
            <a:r>
              <a:rPr lang="es-ES" baseline="0" dirty="0" smtClean="0"/>
              <a:t>.</a:t>
            </a:r>
            <a:endParaRPr lang="es-ES" dirty="0" smtClean="0"/>
          </a:p>
        </p:txBody>
      </p:sp>
      <p:sp>
        <p:nvSpPr>
          <p:cNvPr id="4" name="Marcador de número de diapositiva 3"/>
          <p:cNvSpPr>
            <a:spLocks noGrp="1"/>
          </p:cNvSpPr>
          <p:nvPr>
            <p:ph type="sldNum" sz="quarter" idx="10"/>
          </p:nvPr>
        </p:nvSpPr>
        <p:spPr/>
        <p:txBody>
          <a:bodyPr rtlCol="0"/>
          <a:lstStyle/>
          <a:p>
            <a:pPr rtl="0"/>
            <a:fld id="{043F9531-3326-4057-9EBA-1F5D68C6F04A}" type="slidenum">
              <a:rPr lang="es-ES" smtClean="0"/>
              <a:t>8</a:t>
            </a:fld>
            <a:endParaRPr lang="es-ES" dirty="0"/>
          </a:p>
        </p:txBody>
      </p:sp>
    </p:spTree>
    <p:extLst>
      <p:ext uri="{BB962C8B-B14F-4D97-AF65-F5344CB8AC3E}">
        <p14:creationId xmlns:p14="http://schemas.microsoft.com/office/powerpoint/2010/main" val="2879774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p>
            <a:pPr rtl="0"/>
            <a:r>
              <a:rPr lang="es-ES" dirty="0" err="1" smtClean="0"/>
              <a:t>We</a:t>
            </a:r>
            <a:r>
              <a:rPr lang="es-ES" dirty="0" smtClean="0"/>
              <a:t> </a:t>
            </a:r>
            <a:r>
              <a:rPr lang="es-ES" dirty="0" err="1" smtClean="0"/>
              <a:t>also</a:t>
            </a:r>
            <a:r>
              <a:rPr lang="es-ES" dirty="0" smtClean="0"/>
              <a:t> </a:t>
            </a:r>
            <a:r>
              <a:rPr lang="es-ES" dirty="0" err="1" smtClean="0"/>
              <a:t>observed</a:t>
            </a:r>
            <a:r>
              <a:rPr lang="es-ES" baseline="0" dirty="0" smtClean="0"/>
              <a:t> </a:t>
            </a:r>
            <a:r>
              <a:rPr lang="es-ES" baseline="0" dirty="0" err="1" smtClean="0"/>
              <a:t>Neptune</a:t>
            </a:r>
            <a:r>
              <a:rPr lang="es-ES" baseline="0" dirty="0" smtClean="0"/>
              <a:t> </a:t>
            </a:r>
            <a:r>
              <a:rPr lang="es-ES" baseline="0" dirty="0" err="1" smtClean="0"/>
              <a:t>with</a:t>
            </a:r>
            <a:r>
              <a:rPr lang="es-ES" baseline="0" dirty="0" smtClean="0"/>
              <a:t> </a:t>
            </a:r>
            <a:r>
              <a:rPr lang="es-ES" baseline="0" dirty="0" err="1" smtClean="0"/>
              <a:t>the</a:t>
            </a:r>
            <a:r>
              <a:rPr lang="es-ES" baseline="0" dirty="0" smtClean="0"/>
              <a:t> Gran Telescopio Canarias in 4 </a:t>
            </a:r>
            <a:r>
              <a:rPr lang="es-ES" baseline="0" dirty="0" err="1" smtClean="0"/>
              <a:t>nights</a:t>
            </a:r>
            <a:r>
              <a:rPr lang="es-ES" baseline="0" dirty="0" smtClean="0"/>
              <a:t> </a:t>
            </a:r>
            <a:r>
              <a:rPr lang="es-ES" baseline="0" dirty="0" err="1" smtClean="0"/>
              <a:t>with</a:t>
            </a:r>
            <a:r>
              <a:rPr lang="es-ES" baseline="0" dirty="0" smtClean="0"/>
              <a:t> a </a:t>
            </a:r>
            <a:r>
              <a:rPr lang="es-ES" baseline="0" dirty="0" err="1" smtClean="0"/>
              <a:t>lucky-imaging</a:t>
            </a:r>
            <a:r>
              <a:rPr lang="es-ES" baseline="0" dirty="0" smtClean="0"/>
              <a:t> </a:t>
            </a:r>
            <a:r>
              <a:rPr lang="es-ES" baseline="0" dirty="0" err="1" smtClean="0"/>
              <a:t>instrument</a:t>
            </a:r>
            <a:r>
              <a:rPr lang="es-ES" baseline="0" dirty="0" smtClean="0"/>
              <a:t> </a:t>
            </a:r>
            <a:r>
              <a:rPr lang="es-ES" baseline="0" dirty="0" err="1" smtClean="0"/>
              <a:t>called</a:t>
            </a:r>
            <a:r>
              <a:rPr lang="es-ES" baseline="0" dirty="0" smtClean="0"/>
              <a:t> </a:t>
            </a:r>
            <a:r>
              <a:rPr lang="es-ES" baseline="0" dirty="0" err="1" smtClean="0"/>
              <a:t>HyperCam</a:t>
            </a:r>
            <a:r>
              <a:rPr lang="es-ES" baseline="0" dirty="0" smtClean="0"/>
              <a:t>: </a:t>
            </a:r>
            <a:r>
              <a:rPr lang="es-ES" baseline="0" dirty="0" err="1" smtClean="0"/>
              <a:t>Hypercam</a:t>
            </a:r>
            <a:r>
              <a:rPr lang="es-ES" baseline="0" dirty="0" smtClean="0"/>
              <a:t> </a:t>
            </a:r>
            <a:r>
              <a:rPr lang="es-ES" baseline="0" dirty="0" err="1" smtClean="0"/>
              <a:t>is</a:t>
            </a:r>
            <a:r>
              <a:rPr lang="es-ES" baseline="0" dirty="0" smtClean="0"/>
              <a:t> a </a:t>
            </a:r>
            <a:r>
              <a:rPr lang="es-ES" baseline="0" dirty="0" err="1" smtClean="0"/>
              <a:t>system</a:t>
            </a:r>
            <a:r>
              <a:rPr lang="es-ES" baseline="0" dirty="0" smtClean="0"/>
              <a:t> of 5 </a:t>
            </a:r>
            <a:r>
              <a:rPr lang="es-ES" baseline="0" dirty="0" err="1" smtClean="0"/>
              <a:t>fast</a:t>
            </a:r>
            <a:r>
              <a:rPr lang="es-ES" baseline="0" dirty="0" smtClean="0"/>
              <a:t> cameras </a:t>
            </a:r>
            <a:r>
              <a:rPr lang="es-ES" baseline="0" dirty="0" err="1" smtClean="0"/>
              <a:t>that</a:t>
            </a:r>
            <a:r>
              <a:rPr lang="es-ES" baseline="0" dirty="0" smtClean="0"/>
              <a:t> observe </a:t>
            </a:r>
            <a:r>
              <a:rPr lang="es-ES" baseline="0" dirty="0" err="1" smtClean="0"/>
              <a:t>simultaneously</a:t>
            </a:r>
            <a:r>
              <a:rPr lang="es-ES" baseline="0" dirty="0" smtClean="0"/>
              <a:t> </a:t>
            </a:r>
            <a:r>
              <a:rPr lang="es-ES" baseline="0" dirty="0" err="1" smtClean="0"/>
              <a:t>from</a:t>
            </a:r>
            <a:r>
              <a:rPr lang="es-ES" baseline="0" dirty="0" smtClean="0"/>
              <a:t> </a:t>
            </a:r>
            <a:r>
              <a:rPr lang="es-ES" baseline="0" dirty="0" err="1" smtClean="0"/>
              <a:t>the</a:t>
            </a:r>
            <a:r>
              <a:rPr lang="es-ES" baseline="0" dirty="0" smtClean="0"/>
              <a:t> </a:t>
            </a:r>
            <a:r>
              <a:rPr lang="es-ES" baseline="0" dirty="0" err="1" smtClean="0"/>
              <a:t>Ultraviolet</a:t>
            </a:r>
            <a:r>
              <a:rPr lang="es-ES" baseline="0" dirty="0" smtClean="0"/>
              <a:t> to </a:t>
            </a:r>
            <a:r>
              <a:rPr lang="es-ES" baseline="0" dirty="0" err="1" smtClean="0"/>
              <a:t>the</a:t>
            </a:r>
            <a:r>
              <a:rPr lang="es-ES" baseline="0" dirty="0" smtClean="0"/>
              <a:t> </a:t>
            </a:r>
            <a:r>
              <a:rPr lang="es-ES" baseline="0" dirty="0" err="1" smtClean="0"/>
              <a:t>Near</a:t>
            </a:r>
            <a:r>
              <a:rPr lang="es-ES" baseline="0" dirty="0" smtClean="0"/>
              <a:t> </a:t>
            </a:r>
            <a:r>
              <a:rPr lang="es-ES" baseline="0" dirty="0" err="1" smtClean="0"/>
              <a:t>Infrared</a:t>
            </a:r>
            <a:r>
              <a:rPr lang="es-ES" baseline="0" dirty="0" smtClean="0"/>
              <a:t> at 900 </a:t>
            </a:r>
            <a:r>
              <a:rPr lang="es-ES" baseline="0" dirty="0" err="1" smtClean="0"/>
              <a:t>nm</a:t>
            </a:r>
            <a:r>
              <a:rPr lang="es-ES" baseline="0" dirty="0" smtClean="0"/>
              <a:t>. </a:t>
            </a:r>
            <a:r>
              <a:rPr lang="es-ES" baseline="0" dirty="0" err="1" smtClean="0"/>
              <a:t>The</a:t>
            </a:r>
            <a:r>
              <a:rPr lang="es-ES" baseline="0" dirty="0" smtClean="0"/>
              <a:t> </a:t>
            </a:r>
            <a:r>
              <a:rPr lang="es-ES" baseline="0" dirty="0" err="1" smtClean="0"/>
              <a:t>contrast</a:t>
            </a:r>
            <a:r>
              <a:rPr lang="es-ES" baseline="0" dirty="0" smtClean="0"/>
              <a:t> of </a:t>
            </a:r>
            <a:r>
              <a:rPr lang="es-ES" baseline="0" dirty="0" err="1" smtClean="0"/>
              <a:t>cloud</a:t>
            </a:r>
            <a:r>
              <a:rPr lang="es-ES" baseline="0" dirty="0" smtClean="0"/>
              <a:t> </a:t>
            </a:r>
            <a:r>
              <a:rPr lang="es-ES" baseline="0" dirty="0" err="1" smtClean="0"/>
              <a:t>features</a:t>
            </a:r>
            <a:r>
              <a:rPr lang="es-ES" baseline="0" dirty="0" smtClean="0"/>
              <a:t> in </a:t>
            </a:r>
            <a:r>
              <a:rPr lang="es-ES" baseline="0" dirty="0" err="1" smtClean="0"/>
              <a:t>Neptune</a:t>
            </a:r>
            <a:r>
              <a:rPr lang="es-ES" baseline="0" dirty="0" smtClean="0"/>
              <a:t> </a:t>
            </a:r>
            <a:r>
              <a:rPr lang="es-ES" baseline="0" dirty="0" err="1" smtClean="0"/>
              <a:t>increases</a:t>
            </a:r>
            <a:r>
              <a:rPr lang="es-ES" baseline="0" dirty="0" smtClean="0"/>
              <a:t> at </a:t>
            </a:r>
            <a:r>
              <a:rPr lang="es-ES" baseline="0" dirty="0" err="1" smtClean="0"/>
              <a:t>longer</a:t>
            </a:r>
            <a:r>
              <a:rPr lang="es-ES" baseline="0" dirty="0" smtClean="0"/>
              <a:t> </a:t>
            </a:r>
            <a:r>
              <a:rPr lang="es-ES" baseline="0" dirty="0" err="1" smtClean="0"/>
              <a:t>wavelengths</a:t>
            </a:r>
            <a:r>
              <a:rPr lang="es-ES" baseline="0" dirty="0" smtClean="0"/>
              <a:t> </a:t>
            </a:r>
            <a:r>
              <a:rPr lang="es-ES" baseline="0" dirty="0" err="1" smtClean="0"/>
              <a:t>where</a:t>
            </a:r>
            <a:r>
              <a:rPr lang="es-ES" baseline="0" dirty="0" smtClean="0"/>
              <a:t> </a:t>
            </a:r>
            <a:r>
              <a:rPr lang="es-ES" baseline="0" dirty="0" err="1" smtClean="0"/>
              <a:t>methane</a:t>
            </a:r>
            <a:r>
              <a:rPr lang="es-ES" baseline="0" dirty="0" smtClean="0"/>
              <a:t> </a:t>
            </a:r>
            <a:r>
              <a:rPr lang="es-ES" baseline="0" dirty="0" err="1" smtClean="0"/>
              <a:t>absorption</a:t>
            </a:r>
            <a:r>
              <a:rPr lang="es-ES" baseline="0" dirty="0" smtClean="0"/>
              <a:t> </a:t>
            </a:r>
            <a:r>
              <a:rPr lang="es-ES" baseline="0" dirty="0" err="1" smtClean="0"/>
              <a:t>brings</a:t>
            </a:r>
            <a:r>
              <a:rPr lang="es-ES" baseline="0" dirty="0" smtClean="0"/>
              <a:t> </a:t>
            </a:r>
            <a:r>
              <a:rPr lang="es-ES" baseline="0" dirty="0" err="1" smtClean="0"/>
              <a:t>contrast</a:t>
            </a:r>
            <a:r>
              <a:rPr lang="es-ES" baseline="0" dirty="0" smtClean="0"/>
              <a:t> to </a:t>
            </a:r>
            <a:r>
              <a:rPr lang="es-ES" baseline="0" dirty="0" err="1" smtClean="0"/>
              <a:t>the</a:t>
            </a:r>
            <a:r>
              <a:rPr lang="es-ES" baseline="0" dirty="0" smtClean="0"/>
              <a:t> </a:t>
            </a:r>
            <a:r>
              <a:rPr lang="es-ES" baseline="0" dirty="0" err="1" smtClean="0"/>
              <a:t>upper</a:t>
            </a:r>
            <a:r>
              <a:rPr lang="es-ES" baseline="0" dirty="0" smtClean="0"/>
              <a:t> </a:t>
            </a:r>
            <a:r>
              <a:rPr lang="es-ES" baseline="0" dirty="0" err="1" smtClean="0"/>
              <a:t>clouds</a:t>
            </a:r>
            <a:r>
              <a:rPr lang="es-ES" baseline="0" dirty="0" smtClean="0"/>
              <a:t>.</a:t>
            </a:r>
          </a:p>
          <a:p>
            <a:pPr rtl="0"/>
            <a:endParaRPr lang="es-ES" baseline="0" dirty="0" smtClean="0"/>
          </a:p>
          <a:p>
            <a:pPr rtl="0"/>
            <a:r>
              <a:rPr lang="es-ES" baseline="0" dirty="0" err="1" smtClean="0"/>
              <a:t>An</a:t>
            </a:r>
            <a:r>
              <a:rPr lang="es-ES" baseline="0" dirty="0" smtClean="0"/>
              <a:t> </a:t>
            </a:r>
            <a:r>
              <a:rPr lang="es-ES" baseline="0" dirty="0" err="1" smtClean="0"/>
              <a:t>additional</a:t>
            </a:r>
            <a:r>
              <a:rPr lang="es-ES" baseline="0" dirty="0" smtClean="0"/>
              <a:t> set of </a:t>
            </a:r>
            <a:r>
              <a:rPr lang="es-ES" baseline="0" dirty="0" err="1" smtClean="0"/>
              <a:t>observations</a:t>
            </a:r>
            <a:r>
              <a:rPr lang="es-ES" baseline="0" dirty="0" smtClean="0"/>
              <a:t> </a:t>
            </a:r>
            <a:r>
              <a:rPr lang="es-ES" baseline="0" dirty="0" err="1" smtClean="0"/>
              <a:t>was</a:t>
            </a:r>
            <a:r>
              <a:rPr lang="es-ES" baseline="0" dirty="0" smtClean="0"/>
              <a:t> </a:t>
            </a:r>
            <a:r>
              <a:rPr lang="es-ES" baseline="0" dirty="0" err="1" smtClean="0"/>
              <a:t>obtained</a:t>
            </a:r>
            <a:r>
              <a:rPr lang="es-ES" baseline="0" dirty="0" smtClean="0"/>
              <a:t> </a:t>
            </a:r>
            <a:r>
              <a:rPr lang="es-ES" baseline="0" dirty="0" err="1" smtClean="0"/>
              <a:t>by</a:t>
            </a:r>
            <a:r>
              <a:rPr lang="es-ES" baseline="0" dirty="0" smtClean="0"/>
              <a:t> </a:t>
            </a:r>
            <a:r>
              <a:rPr lang="es-ES" baseline="0" dirty="0" err="1" smtClean="0"/>
              <a:t>the</a:t>
            </a:r>
            <a:r>
              <a:rPr lang="es-ES" baseline="0" dirty="0" smtClean="0"/>
              <a:t> </a:t>
            </a:r>
            <a:r>
              <a:rPr lang="es-ES" baseline="0" dirty="0" err="1" smtClean="0"/>
              <a:t>PlanetCam</a:t>
            </a:r>
            <a:r>
              <a:rPr lang="es-ES" baseline="0" dirty="0" smtClean="0"/>
              <a:t> </a:t>
            </a:r>
            <a:r>
              <a:rPr lang="es-ES" baseline="0" dirty="0" err="1" smtClean="0"/>
              <a:t>instrument</a:t>
            </a:r>
            <a:r>
              <a:rPr lang="es-ES" baseline="0" dirty="0" smtClean="0"/>
              <a:t> at </a:t>
            </a:r>
            <a:r>
              <a:rPr lang="es-ES" baseline="0" dirty="0" err="1" smtClean="0"/>
              <a:t>the</a:t>
            </a:r>
            <a:r>
              <a:rPr lang="es-ES" baseline="0" dirty="0" smtClean="0"/>
              <a:t> Calar Alto </a:t>
            </a:r>
            <a:r>
              <a:rPr lang="es-ES" baseline="0" dirty="0" err="1" smtClean="0"/>
              <a:t>Observatory</a:t>
            </a:r>
            <a:r>
              <a:rPr lang="es-ES" baseline="0" dirty="0" smtClean="0"/>
              <a:t> </a:t>
            </a:r>
            <a:r>
              <a:rPr lang="es-ES" baseline="0" dirty="0" err="1" smtClean="0"/>
              <a:t>with</a:t>
            </a:r>
            <a:r>
              <a:rPr lang="es-ES" baseline="0" dirty="0" smtClean="0"/>
              <a:t> </a:t>
            </a:r>
            <a:r>
              <a:rPr lang="es-ES" baseline="0" dirty="0" err="1" smtClean="0"/>
              <a:t>the</a:t>
            </a:r>
            <a:r>
              <a:rPr lang="es-ES" baseline="0" dirty="0" smtClean="0"/>
              <a:t> 2.2m </a:t>
            </a:r>
            <a:r>
              <a:rPr lang="es-ES" baseline="0" dirty="0" err="1" smtClean="0"/>
              <a:t>telescope</a:t>
            </a:r>
            <a:r>
              <a:rPr lang="es-ES" baseline="0" dirty="0" smtClean="0"/>
              <a:t>. </a:t>
            </a:r>
            <a:r>
              <a:rPr lang="es-ES" baseline="0" dirty="0" err="1" smtClean="0"/>
              <a:t>These</a:t>
            </a:r>
            <a:r>
              <a:rPr lang="es-ES" baseline="0" dirty="0" smtClean="0"/>
              <a:t> </a:t>
            </a:r>
            <a:r>
              <a:rPr lang="es-ES" baseline="0" dirty="0" err="1" smtClean="0"/>
              <a:t>observations</a:t>
            </a:r>
            <a:r>
              <a:rPr lang="es-ES" baseline="0" dirty="0" smtClean="0"/>
              <a:t> </a:t>
            </a:r>
            <a:r>
              <a:rPr lang="es-ES" baseline="0" dirty="0" err="1" smtClean="0"/>
              <a:t>were</a:t>
            </a:r>
            <a:r>
              <a:rPr lang="es-ES" baseline="0" dirty="0" smtClean="0"/>
              <a:t> </a:t>
            </a:r>
            <a:r>
              <a:rPr lang="es-ES" baseline="0" dirty="0" err="1" smtClean="0"/>
              <a:t>acquired</a:t>
            </a:r>
            <a:r>
              <a:rPr lang="es-ES" baseline="0" dirty="0" smtClean="0"/>
              <a:t> in 8 </a:t>
            </a:r>
            <a:r>
              <a:rPr lang="es-ES" baseline="0" dirty="0" err="1" smtClean="0"/>
              <a:t>nights</a:t>
            </a:r>
            <a:r>
              <a:rPr lang="es-ES" baseline="0" dirty="0" smtClean="0"/>
              <a:t> </a:t>
            </a:r>
            <a:r>
              <a:rPr lang="es-ES" baseline="0" dirty="0" err="1" smtClean="0"/>
              <a:t>where</a:t>
            </a:r>
            <a:r>
              <a:rPr lang="es-ES" baseline="0" dirty="0" smtClean="0"/>
              <a:t> </a:t>
            </a:r>
            <a:r>
              <a:rPr lang="es-ES" baseline="0" dirty="0" err="1" smtClean="0"/>
              <a:t>we</a:t>
            </a:r>
            <a:r>
              <a:rPr lang="es-ES" baseline="0" dirty="0" smtClean="0"/>
              <a:t> </a:t>
            </a:r>
            <a:r>
              <a:rPr lang="es-ES" baseline="0" dirty="0" err="1" smtClean="0"/>
              <a:t>could</a:t>
            </a:r>
            <a:r>
              <a:rPr lang="es-ES" baseline="0" dirty="0" smtClean="0"/>
              <a:t> observe </a:t>
            </a:r>
            <a:r>
              <a:rPr lang="es-ES" baseline="0" dirty="0" err="1" smtClean="0"/>
              <a:t>Neptune</a:t>
            </a:r>
            <a:r>
              <a:rPr lang="es-ES" baseline="0" dirty="0" smtClean="0"/>
              <a:t> </a:t>
            </a:r>
            <a:r>
              <a:rPr lang="es-ES" baseline="0" dirty="0" err="1" smtClean="0"/>
              <a:t>for</a:t>
            </a:r>
            <a:r>
              <a:rPr lang="es-ES" baseline="0" dirty="0" smtClean="0"/>
              <a:t> </a:t>
            </a:r>
            <a:r>
              <a:rPr lang="es-ES" baseline="0" dirty="0" err="1" smtClean="0"/>
              <a:t>many</a:t>
            </a:r>
            <a:r>
              <a:rPr lang="es-ES" baseline="0" dirty="0" smtClean="0"/>
              <a:t> </a:t>
            </a:r>
            <a:r>
              <a:rPr lang="es-ES" baseline="0" dirty="0" err="1" smtClean="0"/>
              <a:t>hours</a:t>
            </a:r>
            <a:r>
              <a:rPr lang="es-ES" baseline="0" dirty="0" smtClean="0"/>
              <a:t> </a:t>
            </a:r>
            <a:r>
              <a:rPr lang="es-ES" baseline="0" dirty="0" err="1" smtClean="0"/>
              <a:t>studying</a:t>
            </a:r>
            <a:r>
              <a:rPr lang="es-ES" baseline="0" dirty="0" smtClean="0"/>
              <a:t> </a:t>
            </a:r>
            <a:r>
              <a:rPr lang="es-ES" baseline="0" dirty="0" err="1" smtClean="0"/>
              <a:t>the</a:t>
            </a:r>
            <a:r>
              <a:rPr lang="es-ES" baseline="0" dirty="0" smtClean="0"/>
              <a:t> </a:t>
            </a:r>
            <a:r>
              <a:rPr lang="es-ES" baseline="0" dirty="0" err="1" smtClean="0"/>
              <a:t>rotation</a:t>
            </a:r>
            <a:r>
              <a:rPr lang="es-ES" baseline="0" dirty="0" smtClean="0"/>
              <a:t> of </a:t>
            </a:r>
            <a:r>
              <a:rPr lang="es-ES" baseline="0" dirty="0" err="1" smtClean="0"/>
              <a:t>atmospheric</a:t>
            </a:r>
            <a:r>
              <a:rPr lang="es-ES" baseline="0" dirty="0" smtClean="0"/>
              <a:t> </a:t>
            </a:r>
            <a:r>
              <a:rPr lang="es-ES" baseline="0" dirty="0" err="1" smtClean="0"/>
              <a:t>features</a:t>
            </a:r>
            <a:r>
              <a:rPr lang="es-ES" baseline="0" dirty="0" smtClean="0"/>
              <a:t>.</a:t>
            </a:r>
            <a:endParaRPr lang="es-ES" dirty="0" smtClean="0"/>
          </a:p>
        </p:txBody>
      </p:sp>
      <p:sp>
        <p:nvSpPr>
          <p:cNvPr id="4" name="Marcador de número de diapositiva 3"/>
          <p:cNvSpPr>
            <a:spLocks noGrp="1"/>
          </p:cNvSpPr>
          <p:nvPr>
            <p:ph type="sldNum" sz="quarter" idx="10"/>
          </p:nvPr>
        </p:nvSpPr>
        <p:spPr/>
        <p:txBody>
          <a:bodyPr rtlCol="0"/>
          <a:lstStyle/>
          <a:p>
            <a:pPr rtl="0"/>
            <a:fld id="{043F9531-3326-4057-9EBA-1F5D68C6F04A}" type="slidenum">
              <a:rPr lang="es-ES" smtClean="0"/>
              <a:t>9</a:t>
            </a:fld>
            <a:endParaRPr lang="es-ES" dirty="0"/>
          </a:p>
        </p:txBody>
      </p:sp>
    </p:spTree>
    <p:extLst>
      <p:ext uri="{BB962C8B-B14F-4D97-AF65-F5344CB8AC3E}">
        <p14:creationId xmlns:p14="http://schemas.microsoft.com/office/powerpoint/2010/main" val="309796596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emf"/><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5.emf"/><Relationship Id="rId4" Type="http://schemas.openxmlformats.org/officeDocument/2006/relationships/image" Target="../media/image2.emf"/><Relationship Id="rId9" Type="http://schemas.openxmlformats.org/officeDocument/2006/relationships/customXml" Target="../ink/ink4.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4.emf"/><Relationship Id="rId13" Type="http://schemas.openxmlformats.org/officeDocument/2006/relationships/image" Target="../media/image2.png"/><Relationship Id="rId3" Type="http://schemas.openxmlformats.org/officeDocument/2006/relationships/customXml" Target="../ink/ink6.xml"/><Relationship Id="rId7" Type="http://schemas.openxmlformats.org/officeDocument/2006/relationships/customXml" Target="../ink/ink8.xml"/><Relationship Id="rId12"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emf"/><Relationship Id="rId11" Type="http://schemas.openxmlformats.org/officeDocument/2006/relationships/customXml" Target="../ink/ink10.xml"/><Relationship Id="rId5" Type="http://schemas.openxmlformats.org/officeDocument/2006/relationships/customXml" Target="../ink/ink7.xml"/><Relationship Id="rId10" Type="http://schemas.openxmlformats.org/officeDocument/2006/relationships/image" Target="../media/image5.emf"/><Relationship Id="rId4" Type="http://schemas.openxmlformats.org/officeDocument/2006/relationships/image" Target="../media/image2.emf"/><Relationship Id="rId9" Type="http://schemas.openxmlformats.org/officeDocument/2006/relationships/customXml" Target="../ink/ink9.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emf"/><Relationship Id="rId13" Type="http://schemas.openxmlformats.org/officeDocument/2006/relationships/image" Target="../media/image3.png"/><Relationship Id="rId3" Type="http://schemas.openxmlformats.org/officeDocument/2006/relationships/customXml" Target="../ink/ink11.xml"/><Relationship Id="rId7" Type="http://schemas.openxmlformats.org/officeDocument/2006/relationships/customXml" Target="../ink/ink13.xml"/><Relationship Id="rId12"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emf"/><Relationship Id="rId11" Type="http://schemas.openxmlformats.org/officeDocument/2006/relationships/customXml" Target="../ink/ink15.xml"/><Relationship Id="rId5" Type="http://schemas.openxmlformats.org/officeDocument/2006/relationships/customXml" Target="../ink/ink12.xml"/><Relationship Id="rId10" Type="http://schemas.openxmlformats.org/officeDocument/2006/relationships/image" Target="../media/image5.emf"/><Relationship Id="rId4" Type="http://schemas.openxmlformats.org/officeDocument/2006/relationships/image" Target="../media/image2.emf"/><Relationship Id="rId9" Type="http://schemas.openxmlformats.org/officeDocument/2006/relationships/customXml" Target="../ink/ink14.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customXml" Target="../ink/ink16.xml"/><Relationship Id="rId7" Type="http://schemas.openxmlformats.org/officeDocument/2006/relationships/customXml" Target="../ink/ink18.xml"/><Relationship Id="rId12"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emf"/><Relationship Id="rId11" Type="http://schemas.openxmlformats.org/officeDocument/2006/relationships/customXml" Target="../ink/ink20.xml"/><Relationship Id="rId5" Type="http://schemas.openxmlformats.org/officeDocument/2006/relationships/customXml" Target="../ink/ink17.xml"/><Relationship Id="rId10" Type="http://schemas.openxmlformats.org/officeDocument/2006/relationships/image" Target="../media/image5.emf"/><Relationship Id="rId4" Type="http://schemas.openxmlformats.org/officeDocument/2006/relationships/image" Target="../media/image2.emf"/><Relationship Id="rId9" Type="http://schemas.openxmlformats.org/officeDocument/2006/relationships/customXml" Target="../ink/ink19.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customXml" Target="../ink/ink21.xml"/><Relationship Id="rId7" Type="http://schemas.openxmlformats.org/officeDocument/2006/relationships/customXml" Target="../ink/ink23.xml"/><Relationship Id="rId12"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emf"/><Relationship Id="rId11" Type="http://schemas.openxmlformats.org/officeDocument/2006/relationships/customXml" Target="../ink/ink25.xml"/><Relationship Id="rId5" Type="http://schemas.openxmlformats.org/officeDocument/2006/relationships/customXml" Target="../ink/ink22.xml"/><Relationship Id="rId10" Type="http://schemas.openxmlformats.org/officeDocument/2006/relationships/image" Target="../media/image5.emf"/><Relationship Id="rId4" Type="http://schemas.openxmlformats.org/officeDocument/2006/relationships/image" Target="../media/image2.emf"/><Relationship Id="rId9" Type="http://schemas.openxmlformats.org/officeDocument/2006/relationships/customXml" Target="../ink/ink2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C6BF408C-A3FE-427A-BCAC-49F0BEAE4F3E}"/>
              </a:ext>
            </a:extLst>
          </p:cNvPr>
          <p:cNvSpPr/>
          <p:nvPr userDrawn="1"/>
        </p:nvSpPr>
        <p:spPr>
          <a:xfrm>
            <a:off x="0" y="1"/>
            <a:ext cx="12192000" cy="6858000"/>
          </a:xfrm>
          <a:prstGeom prst="rect">
            <a:avLst/>
          </a:prstGeom>
          <a:gradFill flip="none" rotWithShape="1">
            <a:gsLst>
              <a:gs pos="49000">
                <a:schemeClr val="tx1">
                  <a:alpha val="0"/>
                </a:scheme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3" name="Subtítulo 2">
            <a:extLst>
              <a:ext uri="{FF2B5EF4-FFF2-40B4-BE49-F238E27FC236}">
                <a16:creationId xmlns:a16="http://schemas.microsoft.com/office/drawing/2014/main" id="{A3BFFD68-E7DA-43A0-A762-8DE3799F6144}"/>
              </a:ext>
            </a:extLst>
          </p:cNvPr>
          <p:cNvSpPr>
            <a:spLocks noGrp="1"/>
          </p:cNvSpPr>
          <p:nvPr>
            <p:ph type="subTitle" idx="1"/>
          </p:nvPr>
        </p:nvSpPr>
        <p:spPr>
          <a:xfrm>
            <a:off x="1524000" y="1711415"/>
            <a:ext cx="9144000" cy="4021205"/>
          </a:xfrm>
        </p:spPr>
        <p:txBody>
          <a:bodyPr rtlCol="0">
            <a:normAutofit/>
          </a:bodyPr>
          <a:lstStyle>
            <a:lvl1pPr marL="0" indent="0" algn="l">
              <a:buNone/>
              <a:defRPr sz="1300">
                <a:solidFill>
                  <a:schemeClr val="bg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smtClean="0"/>
              <a:t>Haga clic para editar el estilo de subtítulo del patrón</a:t>
            </a:r>
            <a:endParaRPr lang="es-ES" noProof="0" dirty="0"/>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01441076-21A4-4AB0-A4C3-2CD86B085516}"/>
                  </a:ext>
                </a:extLst>
              </p14:cNvPr>
              <p14:cNvContentPartPr/>
              <p14:nvPr userDrawn="1"/>
            </p14:nvContentPartPr>
            <p14:xfrm>
              <a:off x="3285825" y="7305630"/>
              <a:ext cx="360" cy="360"/>
            </p14:xfrm>
          </p:contentPart>
        </mc:Choice>
        <mc:Fallback xmlns="">
          <p:pic>
            <p:nvPicPr>
              <p:cNvPr id="8" name="Ink 7">
                <a:extLst>
                  <a:ext uri="{FF2B5EF4-FFF2-40B4-BE49-F238E27FC236}">
                    <a16:creationId xmlns:a16="http://schemas.microsoft.com/office/drawing/2014/main" id="{01441076-21A4-4AB0-A4C3-2CD86B085516}"/>
                  </a:ext>
                </a:extLst>
              </p:cNvPr>
              <p:cNvPicPr/>
              <p:nvPr/>
            </p:nvPicPr>
            <p:blipFill>
              <a:blip r:embed="rId4"/>
              <a:stretch>
                <a:fillRect/>
              </a:stretch>
            </p:blipFill>
            <p:spPr>
              <a:xfrm>
                <a:off x="3277905" y="7297710"/>
                <a:ext cx="16200" cy="162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812E5E6F-A5EC-4FFE-BD32-F34737E4091E}"/>
                  </a:ext>
                </a:extLst>
              </p14:cNvPr>
              <p14:cNvContentPartPr/>
              <p14:nvPr userDrawn="1"/>
            </p14:nvContentPartPr>
            <p14:xfrm>
              <a:off x="2238300" y="1333470"/>
              <a:ext cx="228960" cy="47520"/>
            </p14:xfrm>
          </p:contentPart>
        </mc:Choice>
        <mc:Fallback xmlns="">
          <p:pic>
            <p:nvPicPr>
              <p:cNvPr id="9" name="Ink 8">
                <a:extLst>
                  <a:ext uri="{FF2B5EF4-FFF2-40B4-BE49-F238E27FC236}">
                    <a16:creationId xmlns:a16="http://schemas.microsoft.com/office/drawing/2014/main" id="{812E5E6F-A5EC-4FFE-BD32-F34737E4091E}"/>
                  </a:ext>
                </a:extLst>
              </p:cNvPr>
              <p:cNvPicPr/>
              <p:nvPr/>
            </p:nvPicPr>
            <p:blipFill>
              <a:blip r:embed="rId6"/>
              <a:stretch>
                <a:fillRect/>
              </a:stretch>
            </p:blipFill>
            <p:spPr>
              <a:xfrm>
                <a:off x="2231820" y="1330230"/>
                <a:ext cx="242280" cy="57240"/>
              </a:xfrm>
              <a:prstGeom prst="rect">
                <a:avLst/>
              </a:prstGeom>
            </p:spPr>
          </p:pic>
        </mc:Fallback>
      </mc:AlternateContent>
      <p:sp>
        <p:nvSpPr>
          <p:cNvPr id="2" name="Título 1">
            <a:extLst>
              <a:ext uri="{FF2B5EF4-FFF2-40B4-BE49-F238E27FC236}">
                <a16:creationId xmlns:a16="http://schemas.microsoft.com/office/drawing/2014/main" id="{48DFEAF9-3C9A-4305-9782-3EE91C933D8A}"/>
              </a:ext>
            </a:extLst>
          </p:cNvPr>
          <p:cNvSpPr>
            <a:spLocks noGrp="1"/>
          </p:cNvSpPr>
          <p:nvPr>
            <p:ph type="ctrTitle" hasCustomPrompt="1"/>
          </p:nvPr>
        </p:nvSpPr>
        <p:spPr>
          <a:xfrm>
            <a:off x="1524000" y="1122363"/>
            <a:ext cx="9144000" cy="495232"/>
          </a:xfrm>
        </p:spPr>
        <p:txBody>
          <a:bodyPr rtlCol="0" anchor="t">
            <a:normAutofit/>
          </a:bodyPr>
          <a:lstStyle>
            <a:lvl1pPr algn="l">
              <a:defRPr sz="2600">
                <a:solidFill>
                  <a:srgbClr val="408E93"/>
                </a:solidFill>
                <a:latin typeface="Agency FB" panose="020B0503020202020204" pitchFamily="34" charset="0"/>
                <a:cs typeface="Segoe UI Light" panose="020B0502040204020203" pitchFamily="34" charset="0"/>
              </a:defRPr>
            </a:lvl1pPr>
          </a:lstStyle>
          <a:p>
            <a:pPr rtl="0"/>
            <a:r>
              <a:rPr lang="es-ES" noProof="0" dirty="0"/>
              <a:t>HAGA CLIC PARA MODIFICAR EL ESTILO DE TÍTULO DEL PATRÓN</a:t>
            </a:r>
          </a:p>
        </p:txBody>
      </p:sp>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A1E4DA85-F019-4E90-A6AA-7043F3D87AD7}"/>
                  </a:ext>
                </a:extLst>
              </p14:cNvPr>
              <p14:cNvContentPartPr/>
              <p14:nvPr userDrawn="1"/>
            </p14:nvContentPartPr>
            <p14:xfrm>
              <a:off x="5810220" y="4838430"/>
              <a:ext cx="238320" cy="19440"/>
            </p14:xfrm>
          </p:contentPart>
        </mc:Choice>
        <mc:Fallback xmlns="">
          <p:pic>
            <p:nvPicPr>
              <p:cNvPr id="13" name="Ink 12">
                <a:extLst>
                  <a:ext uri="{FF2B5EF4-FFF2-40B4-BE49-F238E27FC236}">
                    <a16:creationId xmlns:a16="http://schemas.microsoft.com/office/drawing/2014/main" id="{A1E4DA85-F019-4E90-A6AA-7043F3D87AD7}"/>
                  </a:ext>
                </a:extLst>
              </p:cNvPr>
              <p:cNvPicPr/>
              <p:nvPr/>
            </p:nvPicPr>
            <p:blipFill>
              <a:blip r:embed="rId8"/>
              <a:stretch>
                <a:fillRect/>
              </a:stretch>
            </p:blipFill>
            <p:spPr>
              <a:xfrm>
                <a:off x="5802300" y="4831361"/>
                <a:ext cx="253440" cy="32871"/>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Ink 18">
                <a:extLst>
                  <a:ext uri="{FF2B5EF4-FFF2-40B4-BE49-F238E27FC236}">
                    <a16:creationId xmlns:a16="http://schemas.microsoft.com/office/drawing/2014/main" id="{790FFFC0-B22C-429C-95BD-DD45145FEBA8}"/>
                  </a:ext>
                </a:extLst>
              </p14:cNvPr>
              <p14:cNvContentPartPr/>
              <p14:nvPr userDrawn="1"/>
            </p14:nvContentPartPr>
            <p14:xfrm>
              <a:off x="7019925" y="123765"/>
              <a:ext cx="28800" cy="360"/>
            </p14:xfrm>
          </p:contentPart>
        </mc:Choice>
        <mc:Fallback xmlns="">
          <p:pic>
            <p:nvPicPr>
              <p:cNvPr id="19" name="Ink 18">
                <a:extLst>
                  <a:ext uri="{FF2B5EF4-FFF2-40B4-BE49-F238E27FC236}">
                    <a16:creationId xmlns:a16="http://schemas.microsoft.com/office/drawing/2014/main" id="{790FFFC0-B22C-429C-95BD-DD45145FEBA8}"/>
                  </a:ext>
                </a:extLst>
              </p:cNvPr>
              <p:cNvPicPr/>
              <p:nvPr/>
            </p:nvPicPr>
            <p:blipFill>
              <a:blip r:embed="rId10"/>
              <a:stretch>
                <a:fillRect/>
              </a:stretch>
            </p:blipFill>
            <p:spPr>
              <a:xfrm>
                <a:off x="7015245" y="114765"/>
                <a:ext cx="42480" cy="183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1" name="Ink 20">
                <a:extLst>
                  <a:ext uri="{FF2B5EF4-FFF2-40B4-BE49-F238E27FC236}">
                    <a16:creationId xmlns:a16="http://schemas.microsoft.com/office/drawing/2014/main" id="{4F2552DA-D8AD-49AD-B221-046C987028BC}"/>
                  </a:ext>
                </a:extLst>
              </p14:cNvPr>
              <p14:cNvContentPartPr/>
              <p14:nvPr userDrawn="1"/>
            </p14:nvContentPartPr>
            <p14:xfrm>
              <a:off x="4705125" y="7267500"/>
              <a:ext cx="19440" cy="9720"/>
            </p14:xfrm>
          </p:contentPart>
        </mc:Choice>
        <mc:Fallback xmlns="">
          <p:pic>
            <p:nvPicPr>
              <p:cNvPr id="21" name="Ink 20">
                <a:extLst>
                  <a:ext uri="{FF2B5EF4-FFF2-40B4-BE49-F238E27FC236}">
                    <a16:creationId xmlns:a16="http://schemas.microsoft.com/office/drawing/2014/main" id="{4F2552DA-D8AD-49AD-B221-046C987028BC}"/>
                  </a:ext>
                </a:extLst>
              </p:cNvPr>
              <p:cNvPicPr/>
              <p:nvPr/>
            </p:nvPicPr>
            <p:blipFill>
              <a:blip r:embed="rId12"/>
              <a:stretch>
                <a:fillRect/>
              </a:stretch>
            </p:blipFill>
            <p:spPr>
              <a:xfrm>
                <a:off x="4701885" y="7262293"/>
                <a:ext cx="28080" cy="18051"/>
              </a:xfrm>
              <a:prstGeom prst="rect">
                <a:avLst/>
              </a:prstGeom>
            </p:spPr>
          </p:pic>
        </mc:Fallback>
      </mc:AlternateContent>
    </p:spTree>
    <p:extLst>
      <p:ext uri="{BB962C8B-B14F-4D97-AF65-F5344CB8AC3E}">
        <p14:creationId xmlns:p14="http://schemas.microsoft.com/office/powerpoint/2010/main" val="700712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02C925-8B44-44C6-A649-F0FB17E738AE}"/>
              </a:ext>
            </a:extLst>
          </p:cNvPr>
          <p:cNvSpPr>
            <a:spLocks noGrp="1"/>
          </p:cNvSpPr>
          <p:nvPr>
            <p:ph type="title"/>
          </p:nvPr>
        </p:nvSpPr>
        <p:spPr/>
        <p:txBody>
          <a:bodyPr rtlCol="0"/>
          <a:lstStyle/>
          <a:p>
            <a:pPr rtl="0"/>
            <a:r>
              <a:rPr lang="es-ES" noProof="0" smtClean="0"/>
              <a:t>Haga clic para modificar el estilo de título del patrón</a:t>
            </a:r>
            <a:endParaRPr lang="es-ES" noProof="0" dirty="0"/>
          </a:p>
        </p:txBody>
      </p:sp>
      <p:sp>
        <p:nvSpPr>
          <p:cNvPr id="3" name="Marcador de posición de fecha 2">
            <a:extLst>
              <a:ext uri="{FF2B5EF4-FFF2-40B4-BE49-F238E27FC236}">
                <a16:creationId xmlns:a16="http://schemas.microsoft.com/office/drawing/2014/main" id="{9B5067D9-9E44-4E2F-BB85-39F25AF8A996}"/>
              </a:ext>
            </a:extLst>
          </p:cNvPr>
          <p:cNvSpPr>
            <a:spLocks noGrp="1"/>
          </p:cNvSpPr>
          <p:nvPr>
            <p:ph type="dt" sz="half" idx="10"/>
          </p:nvPr>
        </p:nvSpPr>
        <p:spPr/>
        <p:txBody>
          <a:bodyPr rtlCol="0"/>
          <a:lstStyle/>
          <a:p>
            <a:pPr rtl="0"/>
            <a:endParaRPr lang="es-ES" noProof="0" dirty="0"/>
          </a:p>
        </p:txBody>
      </p:sp>
      <p:sp>
        <p:nvSpPr>
          <p:cNvPr id="4" name="Marcador de posición de pie de página 3">
            <a:extLst>
              <a:ext uri="{FF2B5EF4-FFF2-40B4-BE49-F238E27FC236}">
                <a16:creationId xmlns:a16="http://schemas.microsoft.com/office/drawing/2014/main" id="{D0695C9A-F3D4-4CAF-BD9C-9A781B281DE8}"/>
              </a:ext>
            </a:extLst>
          </p:cNvPr>
          <p:cNvSpPr>
            <a:spLocks noGrp="1"/>
          </p:cNvSpPr>
          <p:nvPr>
            <p:ph type="ftr" sz="quarter" idx="11"/>
          </p:nvPr>
        </p:nvSpPr>
        <p:spPr/>
        <p:txBody>
          <a:bodyPr rtlCol="0"/>
          <a:lstStyle/>
          <a:p>
            <a:pPr rtl="0"/>
            <a:endParaRPr lang="es-ES" noProof="0" dirty="0"/>
          </a:p>
        </p:txBody>
      </p:sp>
      <p:sp>
        <p:nvSpPr>
          <p:cNvPr id="5" name="Marcador de número de diapositiva 4">
            <a:extLst>
              <a:ext uri="{FF2B5EF4-FFF2-40B4-BE49-F238E27FC236}">
                <a16:creationId xmlns:a16="http://schemas.microsoft.com/office/drawing/2014/main" id="{243D576E-E81F-4A82-BCA1-6B1E01BA5B42}"/>
              </a:ext>
            </a:extLst>
          </p:cNvPr>
          <p:cNvSpPr>
            <a:spLocks noGrp="1"/>
          </p:cNvSpPr>
          <p:nvPr>
            <p:ph type="sldNum" sz="quarter" idx="12"/>
          </p:nvPr>
        </p:nvSpPr>
        <p:spPr/>
        <p:txBody>
          <a:bodyPr rtlCol="0"/>
          <a:lstStyle/>
          <a:p>
            <a:pPr rtl="0"/>
            <a:fld id="{8A717781-12D9-4CDB-9AAE-83636CBD66D6}" type="slidenum">
              <a:rPr lang="es-ES" noProof="0" smtClean="0"/>
              <a:t>‹Nº›</a:t>
            </a:fld>
            <a:endParaRPr lang="es-ES" noProof="0" dirty="0"/>
          </a:p>
        </p:txBody>
      </p:sp>
    </p:spTree>
    <p:extLst>
      <p:ext uri="{BB962C8B-B14F-4D97-AF65-F5344CB8AC3E}">
        <p14:creationId xmlns:p14="http://schemas.microsoft.com/office/powerpoint/2010/main" val="199804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posición de fecha 1">
            <a:extLst>
              <a:ext uri="{FF2B5EF4-FFF2-40B4-BE49-F238E27FC236}">
                <a16:creationId xmlns:a16="http://schemas.microsoft.com/office/drawing/2014/main" id="{70360874-81B9-450F-B82A-8EB5D1206CDC}"/>
              </a:ext>
            </a:extLst>
          </p:cNvPr>
          <p:cNvSpPr>
            <a:spLocks noGrp="1"/>
          </p:cNvSpPr>
          <p:nvPr>
            <p:ph type="dt" sz="half" idx="10"/>
          </p:nvPr>
        </p:nvSpPr>
        <p:spPr/>
        <p:txBody>
          <a:bodyPr rtlCol="0"/>
          <a:lstStyle/>
          <a:p>
            <a:pPr rtl="0"/>
            <a:endParaRPr lang="es-ES" noProof="0" dirty="0"/>
          </a:p>
        </p:txBody>
      </p:sp>
      <p:sp>
        <p:nvSpPr>
          <p:cNvPr id="3" name="Marcador de posición de pie de página 2">
            <a:extLst>
              <a:ext uri="{FF2B5EF4-FFF2-40B4-BE49-F238E27FC236}">
                <a16:creationId xmlns:a16="http://schemas.microsoft.com/office/drawing/2014/main" id="{3CF7C3AE-3A6B-4C8B-B32A-82D82E5967FD}"/>
              </a:ext>
            </a:extLst>
          </p:cNvPr>
          <p:cNvSpPr>
            <a:spLocks noGrp="1"/>
          </p:cNvSpPr>
          <p:nvPr>
            <p:ph type="ftr" sz="quarter" idx="11"/>
          </p:nvPr>
        </p:nvSpPr>
        <p:spPr/>
        <p:txBody>
          <a:bodyPr rtlCol="0"/>
          <a:lstStyle/>
          <a:p>
            <a:pPr rtl="0"/>
            <a:endParaRPr lang="es-ES" noProof="0" dirty="0"/>
          </a:p>
        </p:txBody>
      </p:sp>
      <p:sp>
        <p:nvSpPr>
          <p:cNvPr id="4" name="Marcador de número de diapositiva 3">
            <a:extLst>
              <a:ext uri="{FF2B5EF4-FFF2-40B4-BE49-F238E27FC236}">
                <a16:creationId xmlns:a16="http://schemas.microsoft.com/office/drawing/2014/main" id="{CDDF9F8A-E694-41C4-963B-E3E4EC703FD4}"/>
              </a:ext>
            </a:extLst>
          </p:cNvPr>
          <p:cNvSpPr>
            <a:spLocks noGrp="1"/>
          </p:cNvSpPr>
          <p:nvPr>
            <p:ph type="sldNum" sz="quarter" idx="12"/>
          </p:nvPr>
        </p:nvSpPr>
        <p:spPr/>
        <p:txBody>
          <a:bodyPr rtlCol="0"/>
          <a:lstStyle/>
          <a:p>
            <a:pPr rtl="0"/>
            <a:fld id="{8A717781-12D9-4CDB-9AAE-83636CBD66D6}" type="slidenum">
              <a:rPr lang="es-ES" noProof="0" smtClean="0"/>
              <a:t>‹Nº›</a:t>
            </a:fld>
            <a:endParaRPr lang="es-ES" noProof="0" dirty="0"/>
          </a:p>
        </p:txBody>
      </p:sp>
    </p:spTree>
    <p:extLst>
      <p:ext uri="{BB962C8B-B14F-4D97-AF65-F5344CB8AC3E}">
        <p14:creationId xmlns:p14="http://schemas.microsoft.com/office/powerpoint/2010/main" val="2051892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ido con ley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872C95-0AD4-4269-8C2B-C4797C4EC7A5}"/>
              </a:ext>
            </a:extLst>
          </p:cNvPr>
          <p:cNvSpPr>
            <a:spLocks noGrp="1"/>
          </p:cNvSpPr>
          <p:nvPr>
            <p:ph type="title"/>
          </p:nvPr>
        </p:nvSpPr>
        <p:spPr>
          <a:xfrm>
            <a:off x="839788" y="457200"/>
            <a:ext cx="3932237" cy="1600200"/>
          </a:xfrm>
        </p:spPr>
        <p:txBody>
          <a:bodyPr rtlCol="0" anchor="b"/>
          <a:lstStyle>
            <a:lvl1pPr>
              <a:defRPr sz="3200"/>
            </a:lvl1pPr>
          </a:lstStyle>
          <a:p>
            <a:pPr rtl="0"/>
            <a:r>
              <a:rPr lang="es-ES" noProof="0" smtClean="0"/>
              <a:t>Haga clic para modificar el estilo de título del patrón</a:t>
            </a:r>
            <a:endParaRPr lang="es-ES" noProof="0" dirty="0"/>
          </a:p>
        </p:txBody>
      </p:sp>
      <p:sp>
        <p:nvSpPr>
          <p:cNvPr id="3" name="Marcador de posición de contenido 2">
            <a:extLst>
              <a:ext uri="{FF2B5EF4-FFF2-40B4-BE49-F238E27FC236}">
                <a16:creationId xmlns:a16="http://schemas.microsoft.com/office/drawing/2014/main" id="{DCA06414-765F-4A8B-92F6-D0646CCCAB93}"/>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4" name="Marcador de posición de texto 3">
            <a:extLst>
              <a:ext uri="{FF2B5EF4-FFF2-40B4-BE49-F238E27FC236}">
                <a16:creationId xmlns:a16="http://schemas.microsoft.com/office/drawing/2014/main" id="{385ECD27-EF94-470B-8EFE-BDD4BAA71C5B}"/>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smtClean="0"/>
              <a:t>Editar el estilo de texto del patrón</a:t>
            </a:r>
          </a:p>
        </p:txBody>
      </p:sp>
      <p:sp>
        <p:nvSpPr>
          <p:cNvPr id="5" name="Marcador de posición de fecha 4">
            <a:extLst>
              <a:ext uri="{FF2B5EF4-FFF2-40B4-BE49-F238E27FC236}">
                <a16:creationId xmlns:a16="http://schemas.microsoft.com/office/drawing/2014/main" id="{0F720F99-C49A-4BDA-8E4E-70AA217962BD}"/>
              </a:ext>
            </a:extLst>
          </p:cNvPr>
          <p:cNvSpPr>
            <a:spLocks noGrp="1"/>
          </p:cNvSpPr>
          <p:nvPr>
            <p:ph type="dt" sz="half" idx="10"/>
          </p:nvPr>
        </p:nvSpPr>
        <p:spPr/>
        <p:txBody>
          <a:bodyPr rtlCol="0"/>
          <a:lstStyle/>
          <a:p>
            <a:pPr rtl="0"/>
            <a:endParaRPr lang="es-ES" noProof="0" dirty="0"/>
          </a:p>
        </p:txBody>
      </p:sp>
      <p:sp>
        <p:nvSpPr>
          <p:cNvPr id="6" name="Marcador de posición de pie de página 5">
            <a:extLst>
              <a:ext uri="{FF2B5EF4-FFF2-40B4-BE49-F238E27FC236}">
                <a16:creationId xmlns:a16="http://schemas.microsoft.com/office/drawing/2014/main" id="{F4BE342F-D088-48DF-BF68-ED3DCA16FF4D}"/>
              </a:ext>
            </a:extLst>
          </p:cNvPr>
          <p:cNvSpPr>
            <a:spLocks noGrp="1"/>
          </p:cNvSpPr>
          <p:nvPr>
            <p:ph type="ftr" sz="quarter" idx="11"/>
          </p:nvPr>
        </p:nvSpPr>
        <p:spPr/>
        <p:txBody>
          <a:bodyPr rtlCol="0"/>
          <a:lstStyle/>
          <a:p>
            <a:pPr rtl="0"/>
            <a:endParaRPr lang="es-ES" noProof="0" dirty="0"/>
          </a:p>
        </p:txBody>
      </p:sp>
      <p:sp>
        <p:nvSpPr>
          <p:cNvPr id="7" name="Marcador de número de diapositiva 6">
            <a:extLst>
              <a:ext uri="{FF2B5EF4-FFF2-40B4-BE49-F238E27FC236}">
                <a16:creationId xmlns:a16="http://schemas.microsoft.com/office/drawing/2014/main" id="{37FB5186-5A08-4217-B8C8-E3C89DE56517}"/>
              </a:ext>
            </a:extLst>
          </p:cNvPr>
          <p:cNvSpPr>
            <a:spLocks noGrp="1"/>
          </p:cNvSpPr>
          <p:nvPr>
            <p:ph type="sldNum" sz="quarter" idx="12"/>
          </p:nvPr>
        </p:nvSpPr>
        <p:spPr/>
        <p:txBody>
          <a:bodyPr rtlCol="0"/>
          <a:lstStyle/>
          <a:p>
            <a:pPr rtl="0"/>
            <a:fld id="{8A717781-12D9-4CDB-9AAE-83636CBD66D6}" type="slidenum">
              <a:rPr lang="es-ES" noProof="0" smtClean="0"/>
              <a:t>‹Nº›</a:t>
            </a:fld>
            <a:endParaRPr lang="es-ES" noProof="0" dirty="0"/>
          </a:p>
        </p:txBody>
      </p:sp>
    </p:spTree>
    <p:extLst>
      <p:ext uri="{BB962C8B-B14F-4D97-AF65-F5344CB8AC3E}">
        <p14:creationId xmlns:p14="http://schemas.microsoft.com/office/powerpoint/2010/main" val="8829912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Imagen con ley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130A0E-257C-428F-8220-4F7319A3E94B}"/>
              </a:ext>
            </a:extLst>
          </p:cNvPr>
          <p:cNvSpPr>
            <a:spLocks noGrp="1"/>
          </p:cNvSpPr>
          <p:nvPr>
            <p:ph type="title"/>
          </p:nvPr>
        </p:nvSpPr>
        <p:spPr>
          <a:xfrm>
            <a:off x="839788" y="457200"/>
            <a:ext cx="3932237" cy="1600200"/>
          </a:xfrm>
        </p:spPr>
        <p:txBody>
          <a:bodyPr rtlCol="0" anchor="b"/>
          <a:lstStyle>
            <a:lvl1pPr>
              <a:defRPr sz="3200"/>
            </a:lvl1pPr>
          </a:lstStyle>
          <a:p>
            <a:pPr rtl="0"/>
            <a:r>
              <a:rPr lang="es-ES" noProof="0" smtClean="0"/>
              <a:t>Haga clic para modificar el estilo de título del patrón</a:t>
            </a:r>
            <a:endParaRPr lang="es-ES" noProof="0" dirty="0"/>
          </a:p>
        </p:txBody>
      </p:sp>
      <p:sp>
        <p:nvSpPr>
          <p:cNvPr id="3" name="Marcador de posición de imagen 2">
            <a:extLst>
              <a:ext uri="{FF2B5EF4-FFF2-40B4-BE49-F238E27FC236}">
                <a16:creationId xmlns:a16="http://schemas.microsoft.com/office/drawing/2014/main" id="{B9ACFB04-60BA-40B2-9683-87578BD0DC69}"/>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ES" noProof="0" smtClean="0"/>
              <a:t>Haga clic en el icono para agregar una imagen</a:t>
            </a:r>
            <a:endParaRPr lang="es-ES" noProof="0" dirty="0"/>
          </a:p>
        </p:txBody>
      </p:sp>
      <p:sp>
        <p:nvSpPr>
          <p:cNvPr id="4" name="Marcador de posición de texto 3">
            <a:extLst>
              <a:ext uri="{FF2B5EF4-FFF2-40B4-BE49-F238E27FC236}">
                <a16:creationId xmlns:a16="http://schemas.microsoft.com/office/drawing/2014/main" id="{B90FF038-F1C0-4D94-B562-F30100354849}"/>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smtClean="0"/>
              <a:t>Editar el estilo de texto del patrón</a:t>
            </a:r>
          </a:p>
        </p:txBody>
      </p:sp>
      <p:sp>
        <p:nvSpPr>
          <p:cNvPr id="5" name="Marcador de posición de fecha 4">
            <a:extLst>
              <a:ext uri="{FF2B5EF4-FFF2-40B4-BE49-F238E27FC236}">
                <a16:creationId xmlns:a16="http://schemas.microsoft.com/office/drawing/2014/main" id="{9D14D5EB-717A-432F-9FCB-41F026C35E99}"/>
              </a:ext>
            </a:extLst>
          </p:cNvPr>
          <p:cNvSpPr>
            <a:spLocks noGrp="1"/>
          </p:cNvSpPr>
          <p:nvPr>
            <p:ph type="dt" sz="half" idx="10"/>
          </p:nvPr>
        </p:nvSpPr>
        <p:spPr/>
        <p:txBody>
          <a:bodyPr rtlCol="0"/>
          <a:lstStyle/>
          <a:p>
            <a:pPr rtl="0"/>
            <a:endParaRPr lang="es-ES" noProof="0" dirty="0"/>
          </a:p>
        </p:txBody>
      </p:sp>
      <p:sp>
        <p:nvSpPr>
          <p:cNvPr id="6" name="Marcador de posición de pie de página 5">
            <a:extLst>
              <a:ext uri="{FF2B5EF4-FFF2-40B4-BE49-F238E27FC236}">
                <a16:creationId xmlns:a16="http://schemas.microsoft.com/office/drawing/2014/main" id="{1FA96424-0E11-4259-9FFE-96E424A21430}"/>
              </a:ext>
            </a:extLst>
          </p:cNvPr>
          <p:cNvSpPr>
            <a:spLocks noGrp="1"/>
          </p:cNvSpPr>
          <p:nvPr>
            <p:ph type="ftr" sz="quarter" idx="11"/>
          </p:nvPr>
        </p:nvSpPr>
        <p:spPr/>
        <p:txBody>
          <a:bodyPr rtlCol="0"/>
          <a:lstStyle/>
          <a:p>
            <a:pPr rtl="0"/>
            <a:endParaRPr lang="es-ES" noProof="0" dirty="0"/>
          </a:p>
        </p:txBody>
      </p:sp>
      <p:sp>
        <p:nvSpPr>
          <p:cNvPr id="7" name="Marcador de número de diapositiva 6">
            <a:extLst>
              <a:ext uri="{FF2B5EF4-FFF2-40B4-BE49-F238E27FC236}">
                <a16:creationId xmlns:a16="http://schemas.microsoft.com/office/drawing/2014/main" id="{90324721-6543-486D-A232-9E51E9FB47D6}"/>
              </a:ext>
            </a:extLst>
          </p:cNvPr>
          <p:cNvSpPr>
            <a:spLocks noGrp="1"/>
          </p:cNvSpPr>
          <p:nvPr>
            <p:ph type="sldNum" sz="quarter" idx="12"/>
          </p:nvPr>
        </p:nvSpPr>
        <p:spPr/>
        <p:txBody>
          <a:bodyPr rtlCol="0"/>
          <a:lstStyle/>
          <a:p>
            <a:pPr rtl="0"/>
            <a:fld id="{8A717781-12D9-4CDB-9AAE-83636CBD66D6}" type="slidenum">
              <a:rPr lang="es-ES" noProof="0" smtClean="0"/>
              <a:t>‹Nº›</a:t>
            </a:fld>
            <a:endParaRPr lang="es-ES" noProof="0" dirty="0"/>
          </a:p>
        </p:txBody>
      </p:sp>
    </p:spTree>
    <p:extLst>
      <p:ext uri="{BB962C8B-B14F-4D97-AF65-F5344CB8AC3E}">
        <p14:creationId xmlns:p14="http://schemas.microsoft.com/office/powerpoint/2010/main" val="30029305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C3A876-E09F-447C-AC70-625615722455}"/>
              </a:ext>
            </a:extLst>
          </p:cNvPr>
          <p:cNvSpPr>
            <a:spLocks noGrp="1"/>
          </p:cNvSpPr>
          <p:nvPr>
            <p:ph type="title"/>
          </p:nvPr>
        </p:nvSpPr>
        <p:spPr/>
        <p:txBody>
          <a:bodyPr rtlCol="0"/>
          <a:lstStyle/>
          <a:p>
            <a:pPr rtl="0"/>
            <a:r>
              <a:rPr lang="es-ES" noProof="0" smtClean="0"/>
              <a:t>Haga clic para modificar el estilo de título del patrón</a:t>
            </a:r>
            <a:endParaRPr lang="es-ES" noProof="0" dirty="0"/>
          </a:p>
        </p:txBody>
      </p:sp>
      <p:sp>
        <p:nvSpPr>
          <p:cNvPr id="3" name="Marcador de posición de texto vertical 2">
            <a:extLst>
              <a:ext uri="{FF2B5EF4-FFF2-40B4-BE49-F238E27FC236}">
                <a16:creationId xmlns:a16="http://schemas.microsoft.com/office/drawing/2014/main" id="{F6D81AE2-C534-4018-8D54-BFAC1D2E4319}"/>
              </a:ext>
            </a:extLst>
          </p:cNvPr>
          <p:cNvSpPr>
            <a:spLocks noGrp="1"/>
          </p:cNvSpPr>
          <p:nvPr>
            <p:ph type="body" orient="vert" idx="1"/>
          </p:nvPr>
        </p:nvSpPr>
        <p:spPr/>
        <p:txBody>
          <a:bodyPr vert="eaVert" rtlCol="0"/>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4" name="Marcador de posición de fecha 3">
            <a:extLst>
              <a:ext uri="{FF2B5EF4-FFF2-40B4-BE49-F238E27FC236}">
                <a16:creationId xmlns:a16="http://schemas.microsoft.com/office/drawing/2014/main" id="{68AE8180-78B8-4034-88AA-BF38D54756A7}"/>
              </a:ext>
            </a:extLst>
          </p:cNvPr>
          <p:cNvSpPr>
            <a:spLocks noGrp="1"/>
          </p:cNvSpPr>
          <p:nvPr>
            <p:ph type="dt" sz="half" idx="10"/>
          </p:nvPr>
        </p:nvSpPr>
        <p:spPr/>
        <p:txBody>
          <a:bodyPr rtlCol="0"/>
          <a:lstStyle/>
          <a:p>
            <a:pPr rtl="0"/>
            <a:endParaRPr lang="es-ES" noProof="0" dirty="0"/>
          </a:p>
        </p:txBody>
      </p:sp>
      <p:sp>
        <p:nvSpPr>
          <p:cNvPr id="5" name="Marcador de posición pie de página 4">
            <a:extLst>
              <a:ext uri="{FF2B5EF4-FFF2-40B4-BE49-F238E27FC236}">
                <a16:creationId xmlns:a16="http://schemas.microsoft.com/office/drawing/2014/main" id="{E902CEA7-6339-43F1-8258-E91DD61E2796}"/>
              </a:ext>
            </a:extLst>
          </p:cNvPr>
          <p:cNvSpPr>
            <a:spLocks noGrp="1"/>
          </p:cNvSpPr>
          <p:nvPr>
            <p:ph type="ftr" sz="quarter" idx="11"/>
          </p:nvPr>
        </p:nvSpPr>
        <p:spPr/>
        <p:txBody>
          <a:bodyPr rtlCol="0"/>
          <a:lstStyle/>
          <a:p>
            <a:pPr rtl="0"/>
            <a:endParaRPr lang="es-ES" noProof="0" dirty="0"/>
          </a:p>
        </p:txBody>
      </p:sp>
      <p:sp>
        <p:nvSpPr>
          <p:cNvPr id="6" name="Marcador de número de diapositiva 5">
            <a:extLst>
              <a:ext uri="{FF2B5EF4-FFF2-40B4-BE49-F238E27FC236}">
                <a16:creationId xmlns:a16="http://schemas.microsoft.com/office/drawing/2014/main" id="{1BBB3B7F-3DD1-4A58-A7A1-90D3371C9DD8}"/>
              </a:ext>
            </a:extLst>
          </p:cNvPr>
          <p:cNvSpPr>
            <a:spLocks noGrp="1"/>
          </p:cNvSpPr>
          <p:nvPr>
            <p:ph type="sldNum" sz="quarter" idx="12"/>
          </p:nvPr>
        </p:nvSpPr>
        <p:spPr/>
        <p:txBody>
          <a:bodyPr rtlCol="0"/>
          <a:lstStyle/>
          <a:p>
            <a:pPr rtl="0"/>
            <a:fld id="{8A717781-12D9-4CDB-9AAE-83636CBD66D6}" type="slidenum">
              <a:rPr lang="es-ES" noProof="0" smtClean="0"/>
              <a:t>‹Nº›</a:t>
            </a:fld>
            <a:endParaRPr lang="es-ES" noProof="0" dirty="0"/>
          </a:p>
        </p:txBody>
      </p:sp>
    </p:spTree>
    <p:extLst>
      <p:ext uri="{BB962C8B-B14F-4D97-AF65-F5344CB8AC3E}">
        <p14:creationId xmlns:p14="http://schemas.microsoft.com/office/powerpoint/2010/main" val="1542961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548BB54-5323-4DD3-9DB8-5CA26A517102}"/>
              </a:ext>
            </a:extLst>
          </p:cNvPr>
          <p:cNvSpPr>
            <a:spLocks noGrp="1"/>
          </p:cNvSpPr>
          <p:nvPr>
            <p:ph type="title" orient="vert"/>
          </p:nvPr>
        </p:nvSpPr>
        <p:spPr>
          <a:xfrm>
            <a:off x="8724900" y="365125"/>
            <a:ext cx="2628900" cy="5811838"/>
          </a:xfrm>
        </p:spPr>
        <p:txBody>
          <a:bodyPr vert="eaVert" rtlCol="0"/>
          <a:lstStyle/>
          <a:p>
            <a:pPr rtl="0"/>
            <a:r>
              <a:rPr lang="es-ES" noProof="0" smtClean="0"/>
              <a:t>Haga clic para modificar el estilo de título del patrón</a:t>
            </a:r>
            <a:endParaRPr lang="es-ES" noProof="0" dirty="0"/>
          </a:p>
        </p:txBody>
      </p:sp>
      <p:sp>
        <p:nvSpPr>
          <p:cNvPr id="3" name="Marcador de posición de texto vertical 2">
            <a:extLst>
              <a:ext uri="{FF2B5EF4-FFF2-40B4-BE49-F238E27FC236}">
                <a16:creationId xmlns:a16="http://schemas.microsoft.com/office/drawing/2014/main" id="{B240E1A9-E35B-44AB-8190-B6A7A068DBD0}"/>
              </a:ext>
            </a:extLst>
          </p:cNvPr>
          <p:cNvSpPr>
            <a:spLocks noGrp="1"/>
          </p:cNvSpPr>
          <p:nvPr>
            <p:ph type="body" orient="vert" idx="1"/>
          </p:nvPr>
        </p:nvSpPr>
        <p:spPr>
          <a:xfrm>
            <a:off x="838200" y="365125"/>
            <a:ext cx="7734300" cy="5811838"/>
          </a:xfrm>
        </p:spPr>
        <p:txBody>
          <a:bodyPr vert="eaVert" rtlCol="0"/>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4" name="Marcador de posición de fecha 3">
            <a:extLst>
              <a:ext uri="{FF2B5EF4-FFF2-40B4-BE49-F238E27FC236}">
                <a16:creationId xmlns:a16="http://schemas.microsoft.com/office/drawing/2014/main" id="{F76AF8D8-7764-4D06-AE50-0B151AE659FB}"/>
              </a:ext>
            </a:extLst>
          </p:cNvPr>
          <p:cNvSpPr>
            <a:spLocks noGrp="1"/>
          </p:cNvSpPr>
          <p:nvPr>
            <p:ph type="dt" sz="half" idx="10"/>
          </p:nvPr>
        </p:nvSpPr>
        <p:spPr/>
        <p:txBody>
          <a:bodyPr rtlCol="0"/>
          <a:lstStyle/>
          <a:p>
            <a:pPr rtl="0"/>
            <a:endParaRPr lang="es-ES" noProof="0" dirty="0"/>
          </a:p>
        </p:txBody>
      </p:sp>
      <p:sp>
        <p:nvSpPr>
          <p:cNvPr id="5" name="Marcador de posición pie de página 4">
            <a:extLst>
              <a:ext uri="{FF2B5EF4-FFF2-40B4-BE49-F238E27FC236}">
                <a16:creationId xmlns:a16="http://schemas.microsoft.com/office/drawing/2014/main" id="{2022F050-008F-40E2-AA46-8DD0CD8CBA3C}"/>
              </a:ext>
            </a:extLst>
          </p:cNvPr>
          <p:cNvSpPr>
            <a:spLocks noGrp="1"/>
          </p:cNvSpPr>
          <p:nvPr>
            <p:ph type="ftr" sz="quarter" idx="11"/>
          </p:nvPr>
        </p:nvSpPr>
        <p:spPr/>
        <p:txBody>
          <a:bodyPr rtlCol="0"/>
          <a:lstStyle/>
          <a:p>
            <a:pPr rtl="0"/>
            <a:endParaRPr lang="es-ES" noProof="0" dirty="0"/>
          </a:p>
        </p:txBody>
      </p:sp>
      <p:sp>
        <p:nvSpPr>
          <p:cNvPr id="6" name="Marcador de número de diapositiva 5">
            <a:extLst>
              <a:ext uri="{FF2B5EF4-FFF2-40B4-BE49-F238E27FC236}">
                <a16:creationId xmlns:a16="http://schemas.microsoft.com/office/drawing/2014/main" id="{A5663763-705B-464F-AB8B-F02AFAC92A82}"/>
              </a:ext>
            </a:extLst>
          </p:cNvPr>
          <p:cNvSpPr>
            <a:spLocks noGrp="1"/>
          </p:cNvSpPr>
          <p:nvPr>
            <p:ph type="sldNum" sz="quarter" idx="12"/>
          </p:nvPr>
        </p:nvSpPr>
        <p:spPr/>
        <p:txBody>
          <a:bodyPr rtlCol="0"/>
          <a:lstStyle/>
          <a:p>
            <a:pPr rtl="0"/>
            <a:fld id="{8A717781-12D9-4CDB-9AAE-83636CBD66D6}" type="slidenum">
              <a:rPr lang="es-ES" noProof="0" smtClean="0"/>
              <a:t>‹Nº›</a:t>
            </a:fld>
            <a:endParaRPr lang="es-ES" noProof="0" dirty="0"/>
          </a:p>
        </p:txBody>
      </p:sp>
    </p:spTree>
    <p:extLst>
      <p:ext uri="{BB962C8B-B14F-4D97-AF65-F5344CB8AC3E}">
        <p14:creationId xmlns:p14="http://schemas.microsoft.com/office/powerpoint/2010/main" val="2468712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de título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C6BF408C-A3FE-427A-BCAC-49F0BEAE4F3E}"/>
              </a:ext>
            </a:extLst>
          </p:cNvPr>
          <p:cNvSpPr/>
          <p:nvPr userDrawn="1"/>
        </p:nvSpPr>
        <p:spPr>
          <a:xfrm>
            <a:off x="0" y="1"/>
            <a:ext cx="12192000" cy="6858000"/>
          </a:xfrm>
          <a:prstGeom prst="rect">
            <a:avLst/>
          </a:prstGeom>
          <a:gradFill flip="none" rotWithShape="1">
            <a:gsLst>
              <a:gs pos="49000">
                <a:schemeClr val="tx1">
                  <a:alpha val="0"/>
                </a:scheme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01441076-21A4-4AB0-A4C3-2CD86B085516}"/>
                  </a:ext>
                </a:extLst>
              </p14:cNvPr>
              <p14:cNvContentPartPr/>
              <p14:nvPr userDrawn="1"/>
            </p14:nvContentPartPr>
            <p14:xfrm>
              <a:off x="3285825" y="7305630"/>
              <a:ext cx="360" cy="360"/>
            </p14:xfrm>
          </p:contentPart>
        </mc:Choice>
        <mc:Fallback xmlns="">
          <p:pic>
            <p:nvPicPr>
              <p:cNvPr id="8" name="Ink 7">
                <a:extLst>
                  <a:ext uri="{FF2B5EF4-FFF2-40B4-BE49-F238E27FC236}">
                    <a16:creationId xmlns:a16="http://schemas.microsoft.com/office/drawing/2014/main" id="{01441076-21A4-4AB0-A4C3-2CD86B085516}"/>
                  </a:ext>
                </a:extLst>
              </p:cNvPr>
              <p:cNvPicPr/>
              <p:nvPr/>
            </p:nvPicPr>
            <p:blipFill>
              <a:blip r:embed="rId4"/>
              <a:stretch>
                <a:fillRect/>
              </a:stretch>
            </p:blipFill>
            <p:spPr>
              <a:xfrm>
                <a:off x="3277905" y="7297710"/>
                <a:ext cx="16200" cy="162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812E5E6F-A5EC-4FFE-BD32-F34737E4091E}"/>
                  </a:ext>
                </a:extLst>
              </p14:cNvPr>
              <p14:cNvContentPartPr/>
              <p14:nvPr userDrawn="1"/>
            </p14:nvContentPartPr>
            <p14:xfrm>
              <a:off x="2238300" y="1333470"/>
              <a:ext cx="228960" cy="47520"/>
            </p14:xfrm>
          </p:contentPart>
        </mc:Choice>
        <mc:Fallback xmlns="">
          <p:pic>
            <p:nvPicPr>
              <p:cNvPr id="9" name="Ink 8">
                <a:extLst>
                  <a:ext uri="{FF2B5EF4-FFF2-40B4-BE49-F238E27FC236}">
                    <a16:creationId xmlns:a16="http://schemas.microsoft.com/office/drawing/2014/main" id="{812E5E6F-A5EC-4FFE-BD32-F34737E4091E}"/>
                  </a:ext>
                </a:extLst>
              </p:cNvPr>
              <p:cNvPicPr/>
              <p:nvPr/>
            </p:nvPicPr>
            <p:blipFill>
              <a:blip r:embed="rId6"/>
              <a:stretch>
                <a:fillRect/>
              </a:stretch>
            </p:blipFill>
            <p:spPr>
              <a:xfrm>
                <a:off x="2231820" y="1330230"/>
                <a:ext cx="242280" cy="572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A1E4DA85-F019-4E90-A6AA-7043F3D87AD7}"/>
                  </a:ext>
                </a:extLst>
              </p14:cNvPr>
              <p14:cNvContentPartPr/>
              <p14:nvPr userDrawn="1"/>
            </p14:nvContentPartPr>
            <p14:xfrm>
              <a:off x="5810220" y="4838430"/>
              <a:ext cx="238320" cy="19440"/>
            </p14:xfrm>
          </p:contentPart>
        </mc:Choice>
        <mc:Fallback xmlns="">
          <p:pic>
            <p:nvPicPr>
              <p:cNvPr id="13" name="Ink 12">
                <a:extLst>
                  <a:ext uri="{FF2B5EF4-FFF2-40B4-BE49-F238E27FC236}">
                    <a16:creationId xmlns:a16="http://schemas.microsoft.com/office/drawing/2014/main" id="{A1E4DA85-F019-4E90-A6AA-7043F3D87AD7}"/>
                  </a:ext>
                </a:extLst>
              </p:cNvPr>
              <p:cNvPicPr/>
              <p:nvPr/>
            </p:nvPicPr>
            <p:blipFill>
              <a:blip r:embed="rId8"/>
              <a:stretch>
                <a:fillRect/>
              </a:stretch>
            </p:blipFill>
            <p:spPr>
              <a:xfrm>
                <a:off x="5802300" y="4831361"/>
                <a:ext cx="253440" cy="32871"/>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Ink 18">
                <a:extLst>
                  <a:ext uri="{FF2B5EF4-FFF2-40B4-BE49-F238E27FC236}">
                    <a16:creationId xmlns:a16="http://schemas.microsoft.com/office/drawing/2014/main" id="{790FFFC0-B22C-429C-95BD-DD45145FEBA8}"/>
                  </a:ext>
                </a:extLst>
              </p14:cNvPr>
              <p14:cNvContentPartPr/>
              <p14:nvPr userDrawn="1"/>
            </p14:nvContentPartPr>
            <p14:xfrm>
              <a:off x="7019925" y="123765"/>
              <a:ext cx="28800" cy="360"/>
            </p14:xfrm>
          </p:contentPart>
        </mc:Choice>
        <mc:Fallback xmlns="">
          <p:pic>
            <p:nvPicPr>
              <p:cNvPr id="19" name="Ink 18">
                <a:extLst>
                  <a:ext uri="{FF2B5EF4-FFF2-40B4-BE49-F238E27FC236}">
                    <a16:creationId xmlns:a16="http://schemas.microsoft.com/office/drawing/2014/main" id="{790FFFC0-B22C-429C-95BD-DD45145FEBA8}"/>
                  </a:ext>
                </a:extLst>
              </p:cNvPr>
              <p:cNvPicPr/>
              <p:nvPr/>
            </p:nvPicPr>
            <p:blipFill>
              <a:blip r:embed="rId10"/>
              <a:stretch>
                <a:fillRect/>
              </a:stretch>
            </p:blipFill>
            <p:spPr>
              <a:xfrm>
                <a:off x="7015245" y="114765"/>
                <a:ext cx="42480" cy="183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1" name="Ink 20">
                <a:extLst>
                  <a:ext uri="{FF2B5EF4-FFF2-40B4-BE49-F238E27FC236}">
                    <a16:creationId xmlns:a16="http://schemas.microsoft.com/office/drawing/2014/main" id="{4F2552DA-D8AD-49AD-B221-046C987028BC}"/>
                  </a:ext>
                </a:extLst>
              </p14:cNvPr>
              <p14:cNvContentPartPr/>
              <p14:nvPr userDrawn="1"/>
            </p14:nvContentPartPr>
            <p14:xfrm>
              <a:off x="4705125" y="7267500"/>
              <a:ext cx="19440" cy="9720"/>
            </p14:xfrm>
          </p:contentPart>
        </mc:Choice>
        <mc:Fallback xmlns="">
          <p:pic>
            <p:nvPicPr>
              <p:cNvPr id="21" name="Ink 20">
                <a:extLst>
                  <a:ext uri="{FF2B5EF4-FFF2-40B4-BE49-F238E27FC236}">
                    <a16:creationId xmlns:a16="http://schemas.microsoft.com/office/drawing/2014/main" id="{4F2552DA-D8AD-49AD-B221-046C987028BC}"/>
                  </a:ext>
                </a:extLst>
              </p:cNvPr>
              <p:cNvPicPr/>
              <p:nvPr/>
            </p:nvPicPr>
            <p:blipFill>
              <a:blip r:embed="rId12"/>
              <a:stretch>
                <a:fillRect/>
              </a:stretch>
            </p:blipFill>
            <p:spPr>
              <a:xfrm>
                <a:off x="4701885" y="7262293"/>
                <a:ext cx="28080" cy="18051"/>
              </a:xfrm>
              <a:prstGeom prst="rect">
                <a:avLst/>
              </a:prstGeom>
            </p:spPr>
          </p:pic>
        </mc:Fallback>
      </mc:AlternateContent>
      <p:pic>
        <p:nvPicPr>
          <p:cNvPr id="11" name="Imagen 10">
            <a:extLst>
              <a:ext uri="{FF2B5EF4-FFF2-40B4-BE49-F238E27FC236}">
                <a16:creationId xmlns:a16="http://schemas.microsoft.com/office/drawing/2014/main" id="{BD312742-FF8F-405A-9B03-FA3BE36135F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a:blipFill>
            <a:blip r:embed="rId13"/>
            <a:stretch>
              <a:fillRect/>
            </a:stretch>
          </a:blipFill>
        </p:spPr>
      </p:pic>
    </p:spTree>
    <p:extLst>
      <p:ext uri="{BB962C8B-B14F-4D97-AF65-F5344CB8AC3E}">
        <p14:creationId xmlns:p14="http://schemas.microsoft.com/office/powerpoint/2010/main" val="1120870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a de título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C6BF408C-A3FE-427A-BCAC-49F0BEAE4F3E}"/>
              </a:ext>
            </a:extLst>
          </p:cNvPr>
          <p:cNvSpPr/>
          <p:nvPr userDrawn="1"/>
        </p:nvSpPr>
        <p:spPr>
          <a:xfrm>
            <a:off x="0" y="1"/>
            <a:ext cx="12192000" cy="6858000"/>
          </a:xfrm>
          <a:prstGeom prst="rect">
            <a:avLst/>
          </a:prstGeom>
          <a:gradFill flip="none" rotWithShape="1">
            <a:gsLst>
              <a:gs pos="49000">
                <a:schemeClr val="tx1">
                  <a:alpha val="0"/>
                </a:scheme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01441076-21A4-4AB0-A4C3-2CD86B085516}"/>
                  </a:ext>
                </a:extLst>
              </p14:cNvPr>
              <p14:cNvContentPartPr/>
              <p14:nvPr userDrawn="1"/>
            </p14:nvContentPartPr>
            <p14:xfrm>
              <a:off x="3285825" y="7305630"/>
              <a:ext cx="360" cy="360"/>
            </p14:xfrm>
          </p:contentPart>
        </mc:Choice>
        <mc:Fallback xmlns="">
          <p:pic>
            <p:nvPicPr>
              <p:cNvPr id="8" name="Ink 7">
                <a:extLst>
                  <a:ext uri="{FF2B5EF4-FFF2-40B4-BE49-F238E27FC236}">
                    <a16:creationId xmlns:a16="http://schemas.microsoft.com/office/drawing/2014/main" id="{01441076-21A4-4AB0-A4C3-2CD86B085516}"/>
                  </a:ext>
                </a:extLst>
              </p:cNvPr>
              <p:cNvPicPr/>
              <p:nvPr/>
            </p:nvPicPr>
            <p:blipFill>
              <a:blip r:embed="rId4"/>
              <a:stretch>
                <a:fillRect/>
              </a:stretch>
            </p:blipFill>
            <p:spPr>
              <a:xfrm>
                <a:off x="3277905" y="7297710"/>
                <a:ext cx="16200" cy="162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812E5E6F-A5EC-4FFE-BD32-F34737E4091E}"/>
                  </a:ext>
                </a:extLst>
              </p14:cNvPr>
              <p14:cNvContentPartPr/>
              <p14:nvPr userDrawn="1"/>
            </p14:nvContentPartPr>
            <p14:xfrm>
              <a:off x="2238300" y="1333470"/>
              <a:ext cx="228960" cy="47520"/>
            </p14:xfrm>
          </p:contentPart>
        </mc:Choice>
        <mc:Fallback xmlns="">
          <p:pic>
            <p:nvPicPr>
              <p:cNvPr id="9" name="Ink 8">
                <a:extLst>
                  <a:ext uri="{FF2B5EF4-FFF2-40B4-BE49-F238E27FC236}">
                    <a16:creationId xmlns:a16="http://schemas.microsoft.com/office/drawing/2014/main" id="{812E5E6F-A5EC-4FFE-BD32-F34737E4091E}"/>
                  </a:ext>
                </a:extLst>
              </p:cNvPr>
              <p:cNvPicPr/>
              <p:nvPr/>
            </p:nvPicPr>
            <p:blipFill>
              <a:blip r:embed="rId6"/>
              <a:stretch>
                <a:fillRect/>
              </a:stretch>
            </p:blipFill>
            <p:spPr>
              <a:xfrm>
                <a:off x="2231820" y="1330230"/>
                <a:ext cx="242280" cy="572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A1E4DA85-F019-4E90-A6AA-7043F3D87AD7}"/>
                  </a:ext>
                </a:extLst>
              </p14:cNvPr>
              <p14:cNvContentPartPr/>
              <p14:nvPr userDrawn="1"/>
            </p14:nvContentPartPr>
            <p14:xfrm>
              <a:off x="5810220" y="4838430"/>
              <a:ext cx="238320" cy="19440"/>
            </p14:xfrm>
          </p:contentPart>
        </mc:Choice>
        <mc:Fallback xmlns="">
          <p:pic>
            <p:nvPicPr>
              <p:cNvPr id="13" name="Ink 12">
                <a:extLst>
                  <a:ext uri="{FF2B5EF4-FFF2-40B4-BE49-F238E27FC236}">
                    <a16:creationId xmlns:a16="http://schemas.microsoft.com/office/drawing/2014/main" id="{A1E4DA85-F019-4E90-A6AA-7043F3D87AD7}"/>
                  </a:ext>
                </a:extLst>
              </p:cNvPr>
              <p:cNvPicPr/>
              <p:nvPr/>
            </p:nvPicPr>
            <p:blipFill>
              <a:blip r:embed="rId8"/>
              <a:stretch>
                <a:fillRect/>
              </a:stretch>
            </p:blipFill>
            <p:spPr>
              <a:xfrm>
                <a:off x="5802300" y="4831361"/>
                <a:ext cx="253440" cy="32871"/>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Ink 18">
                <a:extLst>
                  <a:ext uri="{FF2B5EF4-FFF2-40B4-BE49-F238E27FC236}">
                    <a16:creationId xmlns:a16="http://schemas.microsoft.com/office/drawing/2014/main" id="{790FFFC0-B22C-429C-95BD-DD45145FEBA8}"/>
                  </a:ext>
                </a:extLst>
              </p14:cNvPr>
              <p14:cNvContentPartPr/>
              <p14:nvPr userDrawn="1"/>
            </p14:nvContentPartPr>
            <p14:xfrm>
              <a:off x="7019925" y="123765"/>
              <a:ext cx="28800" cy="360"/>
            </p14:xfrm>
          </p:contentPart>
        </mc:Choice>
        <mc:Fallback xmlns="">
          <p:pic>
            <p:nvPicPr>
              <p:cNvPr id="19" name="Ink 18">
                <a:extLst>
                  <a:ext uri="{FF2B5EF4-FFF2-40B4-BE49-F238E27FC236}">
                    <a16:creationId xmlns:a16="http://schemas.microsoft.com/office/drawing/2014/main" id="{790FFFC0-B22C-429C-95BD-DD45145FEBA8}"/>
                  </a:ext>
                </a:extLst>
              </p:cNvPr>
              <p:cNvPicPr/>
              <p:nvPr/>
            </p:nvPicPr>
            <p:blipFill>
              <a:blip r:embed="rId10"/>
              <a:stretch>
                <a:fillRect/>
              </a:stretch>
            </p:blipFill>
            <p:spPr>
              <a:xfrm>
                <a:off x="7015245" y="114765"/>
                <a:ext cx="42480" cy="183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1" name="Ink 20">
                <a:extLst>
                  <a:ext uri="{FF2B5EF4-FFF2-40B4-BE49-F238E27FC236}">
                    <a16:creationId xmlns:a16="http://schemas.microsoft.com/office/drawing/2014/main" id="{4F2552DA-D8AD-49AD-B221-046C987028BC}"/>
                  </a:ext>
                </a:extLst>
              </p14:cNvPr>
              <p14:cNvContentPartPr/>
              <p14:nvPr userDrawn="1"/>
            </p14:nvContentPartPr>
            <p14:xfrm>
              <a:off x="4705125" y="7267500"/>
              <a:ext cx="19440" cy="9720"/>
            </p14:xfrm>
          </p:contentPart>
        </mc:Choice>
        <mc:Fallback xmlns="">
          <p:pic>
            <p:nvPicPr>
              <p:cNvPr id="21" name="Ink 20">
                <a:extLst>
                  <a:ext uri="{FF2B5EF4-FFF2-40B4-BE49-F238E27FC236}">
                    <a16:creationId xmlns:a16="http://schemas.microsoft.com/office/drawing/2014/main" id="{4F2552DA-D8AD-49AD-B221-046C987028BC}"/>
                  </a:ext>
                </a:extLst>
              </p:cNvPr>
              <p:cNvPicPr/>
              <p:nvPr/>
            </p:nvPicPr>
            <p:blipFill>
              <a:blip r:embed="rId12"/>
              <a:stretch>
                <a:fillRect/>
              </a:stretch>
            </p:blipFill>
            <p:spPr>
              <a:xfrm>
                <a:off x="4701885" y="7262293"/>
                <a:ext cx="28080" cy="18051"/>
              </a:xfrm>
              <a:prstGeom prst="rect">
                <a:avLst/>
              </a:prstGeom>
            </p:spPr>
          </p:pic>
        </mc:Fallback>
      </mc:AlternateContent>
      <p:sp>
        <p:nvSpPr>
          <p:cNvPr id="11" name="Subtítulo 2">
            <a:extLst>
              <a:ext uri="{FF2B5EF4-FFF2-40B4-BE49-F238E27FC236}">
                <a16:creationId xmlns:a16="http://schemas.microsoft.com/office/drawing/2014/main" id="{34C0FACC-90E6-4A01-8792-8FA91B7D3E15}"/>
              </a:ext>
            </a:extLst>
          </p:cNvPr>
          <p:cNvSpPr>
            <a:spLocks noGrp="1"/>
          </p:cNvSpPr>
          <p:nvPr>
            <p:ph type="subTitle" idx="1" hasCustomPrompt="1"/>
          </p:nvPr>
        </p:nvSpPr>
        <p:spPr>
          <a:xfrm>
            <a:off x="963827" y="2543436"/>
            <a:ext cx="3760738" cy="4021205"/>
          </a:xfrm>
        </p:spPr>
        <p:txBody>
          <a:bodyPr rtlCol="0">
            <a:normAutofit/>
          </a:bodyPr>
          <a:lstStyle>
            <a:lvl1pPr marL="0" indent="0" algn="l">
              <a:lnSpc>
                <a:spcPct val="110000"/>
              </a:lnSpc>
              <a:buNone/>
              <a:defRPr sz="1300">
                <a:solidFill>
                  <a:schemeClr val="bg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dirty="0"/>
              <a:t>La energía para los ordenadores y los instrumentos de a bordo es proporcionada por dos paneles solares de 2,45 x 7,56m. La energía generada por los paneles también se utiliza para cargar seis baterías de níquel-hidrógeno que proporcionan energía el vehículo espacial durante unos 25 minutos por órbita mientras el Hubble vuela a través de la sombra de la tierra.</a:t>
            </a:r>
          </a:p>
        </p:txBody>
      </p:sp>
      <p:sp>
        <p:nvSpPr>
          <p:cNvPr id="12" name="Título 1">
            <a:extLst>
              <a:ext uri="{FF2B5EF4-FFF2-40B4-BE49-F238E27FC236}">
                <a16:creationId xmlns:a16="http://schemas.microsoft.com/office/drawing/2014/main" id="{884C55E0-4986-474A-BC74-1B4E8A2F7D16}"/>
              </a:ext>
            </a:extLst>
          </p:cNvPr>
          <p:cNvSpPr>
            <a:spLocks noGrp="1"/>
          </p:cNvSpPr>
          <p:nvPr>
            <p:ph type="ctrTitle" hasCustomPrompt="1"/>
          </p:nvPr>
        </p:nvSpPr>
        <p:spPr>
          <a:xfrm>
            <a:off x="963827" y="1921433"/>
            <a:ext cx="9144000" cy="495232"/>
          </a:xfrm>
        </p:spPr>
        <p:txBody>
          <a:bodyPr rtlCol="0" anchor="t">
            <a:normAutofit/>
          </a:bodyPr>
          <a:lstStyle>
            <a:lvl1pPr algn="l">
              <a:defRPr sz="2600">
                <a:solidFill>
                  <a:srgbClr val="408E93"/>
                </a:solidFill>
                <a:latin typeface="Agency FB" panose="020B0503020202020204" pitchFamily="34" charset="0"/>
                <a:cs typeface="Segoe UI Light" panose="020B0502040204020203" pitchFamily="34" charset="0"/>
              </a:defRPr>
            </a:lvl1pPr>
          </a:lstStyle>
          <a:p>
            <a:pPr rtl="0"/>
            <a:r>
              <a:rPr lang="es-ES" noProof="0" dirty="0"/>
              <a:t>PANELES SOLARES</a:t>
            </a:r>
          </a:p>
        </p:txBody>
      </p:sp>
      <p:grpSp>
        <p:nvGrpSpPr>
          <p:cNvPr id="14" name="Grupo 13">
            <a:extLst>
              <a:ext uri="{FF2B5EF4-FFF2-40B4-BE49-F238E27FC236}">
                <a16:creationId xmlns:a16="http://schemas.microsoft.com/office/drawing/2014/main" id="{27E37D6D-34CE-4FE3-A6C6-4FC22C72F7A0}"/>
              </a:ext>
            </a:extLst>
          </p:cNvPr>
          <p:cNvGrpSpPr/>
          <p:nvPr userDrawn="1"/>
        </p:nvGrpSpPr>
        <p:grpSpPr>
          <a:xfrm>
            <a:off x="1013641" y="2259110"/>
            <a:ext cx="5513866" cy="276225"/>
            <a:chOff x="1557338" y="1458610"/>
            <a:chExt cx="5513866" cy="276225"/>
          </a:xfrm>
        </p:grpSpPr>
        <p:cxnSp>
          <p:nvCxnSpPr>
            <p:cNvPr id="15" name="Conector recto 14">
              <a:extLst>
                <a:ext uri="{FF2B5EF4-FFF2-40B4-BE49-F238E27FC236}">
                  <a16:creationId xmlns:a16="http://schemas.microsoft.com/office/drawing/2014/main" id="{71CBDA1B-9FA8-429D-A07D-655D394A1C71}"/>
                </a:ext>
              </a:extLst>
            </p:cNvPr>
            <p:cNvCxnSpPr/>
            <p:nvPr/>
          </p:nvCxnSpPr>
          <p:spPr>
            <a:xfrm>
              <a:off x="1557338" y="1589020"/>
              <a:ext cx="5362574" cy="0"/>
            </a:xfrm>
            <a:prstGeom prst="line">
              <a:avLst/>
            </a:prstGeom>
            <a:ln>
              <a:solidFill>
                <a:schemeClr val="bg1"/>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16" name="Imagen 15">
              <a:extLst>
                <a:ext uri="{FF2B5EF4-FFF2-40B4-BE49-F238E27FC236}">
                  <a16:creationId xmlns:a16="http://schemas.microsoft.com/office/drawing/2014/main" id="{B5FBA15E-A7E6-483D-9298-EC007237A71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94979" y="1458610"/>
              <a:ext cx="276225" cy="276225"/>
            </a:xfrm>
            <a:prstGeom prst="rect">
              <a:avLst/>
            </a:prstGeom>
          </p:spPr>
        </p:pic>
      </p:grpSp>
    </p:spTree>
    <p:extLst>
      <p:ext uri="{BB962C8B-B14F-4D97-AF65-F5344CB8AC3E}">
        <p14:creationId xmlns:p14="http://schemas.microsoft.com/office/powerpoint/2010/main" val="48692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Diapositiva de título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A3BFFD68-E7DA-43A0-A762-8DE3799F6144}"/>
              </a:ext>
            </a:extLst>
          </p:cNvPr>
          <p:cNvSpPr>
            <a:spLocks noGrp="1"/>
          </p:cNvSpPr>
          <p:nvPr>
            <p:ph type="subTitle" idx="1"/>
          </p:nvPr>
        </p:nvSpPr>
        <p:spPr>
          <a:xfrm>
            <a:off x="1524000" y="1711415"/>
            <a:ext cx="9144000" cy="4021205"/>
          </a:xfrm>
        </p:spPr>
        <p:txBody>
          <a:bodyPr rtlCol="0">
            <a:normAutofit/>
          </a:bodyPr>
          <a:lstStyle>
            <a:lvl1pPr marL="0" indent="0" algn="l">
              <a:buNone/>
              <a:defRPr sz="1300">
                <a:solidFill>
                  <a:schemeClr val="bg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smtClean="0"/>
              <a:t>Haga clic para editar el estilo de subtítulo del patrón</a:t>
            </a:r>
            <a:endParaRPr lang="es-ES" noProof="0" dirty="0"/>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01441076-21A4-4AB0-A4C3-2CD86B085516}"/>
                  </a:ext>
                </a:extLst>
              </p14:cNvPr>
              <p14:cNvContentPartPr/>
              <p14:nvPr userDrawn="1"/>
            </p14:nvContentPartPr>
            <p14:xfrm>
              <a:off x="3285825" y="7305630"/>
              <a:ext cx="360" cy="360"/>
            </p14:xfrm>
          </p:contentPart>
        </mc:Choice>
        <mc:Fallback xmlns="">
          <p:pic>
            <p:nvPicPr>
              <p:cNvPr id="8" name="Ink 7">
                <a:extLst>
                  <a:ext uri="{FF2B5EF4-FFF2-40B4-BE49-F238E27FC236}">
                    <a16:creationId xmlns:a16="http://schemas.microsoft.com/office/drawing/2014/main" id="{01441076-21A4-4AB0-A4C3-2CD86B085516}"/>
                  </a:ext>
                </a:extLst>
              </p:cNvPr>
              <p:cNvPicPr/>
              <p:nvPr/>
            </p:nvPicPr>
            <p:blipFill>
              <a:blip r:embed="rId4"/>
              <a:stretch>
                <a:fillRect/>
              </a:stretch>
            </p:blipFill>
            <p:spPr>
              <a:xfrm>
                <a:off x="3277905" y="7297710"/>
                <a:ext cx="16200" cy="162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812E5E6F-A5EC-4FFE-BD32-F34737E4091E}"/>
                  </a:ext>
                </a:extLst>
              </p14:cNvPr>
              <p14:cNvContentPartPr/>
              <p14:nvPr userDrawn="1"/>
            </p14:nvContentPartPr>
            <p14:xfrm>
              <a:off x="2238300" y="1333470"/>
              <a:ext cx="228960" cy="47520"/>
            </p14:xfrm>
          </p:contentPart>
        </mc:Choice>
        <mc:Fallback xmlns="">
          <p:pic>
            <p:nvPicPr>
              <p:cNvPr id="9" name="Ink 8">
                <a:extLst>
                  <a:ext uri="{FF2B5EF4-FFF2-40B4-BE49-F238E27FC236}">
                    <a16:creationId xmlns:a16="http://schemas.microsoft.com/office/drawing/2014/main" id="{812E5E6F-A5EC-4FFE-BD32-F34737E4091E}"/>
                  </a:ext>
                </a:extLst>
              </p:cNvPr>
              <p:cNvPicPr/>
              <p:nvPr/>
            </p:nvPicPr>
            <p:blipFill>
              <a:blip r:embed="rId6"/>
              <a:stretch>
                <a:fillRect/>
              </a:stretch>
            </p:blipFill>
            <p:spPr>
              <a:xfrm>
                <a:off x="2231820" y="1330230"/>
                <a:ext cx="242280" cy="57240"/>
              </a:xfrm>
              <a:prstGeom prst="rect">
                <a:avLst/>
              </a:prstGeom>
            </p:spPr>
          </p:pic>
        </mc:Fallback>
      </mc:AlternateContent>
      <p:sp>
        <p:nvSpPr>
          <p:cNvPr id="2" name="Título 1">
            <a:extLst>
              <a:ext uri="{FF2B5EF4-FFF2-40B4-BE49-F238E27FC236}">
                <a16:creationId xmlns:a16="http://schemas.microsoft.com/office/drawing/2014/main" id="{48DFEAF9-3C9A-4305-9782-3EE91C933D8A}"/>
              </a:ext>
            </a:extLst>
          </p:cNvPr>
          <p:cNvSpPr>
            <a:spLocks noGrp="1"/>
          </p:cNvSpPr>
          <p:nvPr>
            <p:ph type="ctrTitle" hasCustomPrompt="1"/>
          </p:nvPr>
        </p:nvSpPr>
        <p:spPr>
          <a:xfrm>
            <a:off x="1524000" y="1122363"/>
            <a:ext cx="9144000" cy="495232"/>
          </a:xfrm>
        </p:spPr>
        <p:txBody>
          <a:bodyPr rtlCol="0" anchor="t">
            <a:normAutofit/>
          </a:bodyPr>
          <a:lstStyle>
            <a:lvl1pPr algn="l">
              <a:defRPr sz="2600">
                <a:solidFill>
                  <a:srgbClr val="408E93"/>
                </a:solidFill>
                <a:latin typeface="Agency FB" panose="020B0503020202020204" pitchFamily="34" charset="0"/>
                <a:cs typeface="Segoe UI Light" panose="020B0502040204020203" pitchFamily="34" charset="0"/>
              </a:defRPr>
            </a:lvl1pPr>
          </a:lstStyle>
          <a:p>
            <a:pPr rtl="0"/>
            <a:r>
              <a:rPr lang="es-ES" noProof="0" dirty="0"/>
              <a:t>HAGA CLIC PARA MODIFICAR EL ESTILO DE TÍTULO DEL PATRÓN</a:t>
            </a:r>
          </a:p>
        </p:txBody>
      </p:sp>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A1E4DA85-F019-4E90-A6AA-7043F3D87AD7}"/>
                  </a:ext>
                </a:extLst>
              </p14:cNvPr>
              <p14:cNvContentPartPr/>
              <p14:nvPr userDrawn="1"/>
            </p14:nvContentPartPr>
            <p14:xfrm>
              <a:off x="5810220" y="4838430"/>
              <a:ext cx="238320" cy="19440"/>
            </p14:xfrm>
          </p:contentPart>
        </mc:Choice>
        <mc:Fallback xmlns="">
          <p:pic>
            <p:nvPicPr>
              <p:cNvPr id="13" name="Ink 12">
                <a:extLst>
                  <a:ext uri="{FF2B5EF4-FFF2-40B4-BE49-F238E27FC236}">
                    <a16:creationId xmlns:a16="http://schemas.microsoft.com/office/drawing/2014/main" id="{A1E4DA85-F019-4E90-A6AA-7043F3D87AD7}"/>
                  </a:ext>
                </a:extLst>
              </p:cNvPr>
              <p:cNvPicPr/>
              <p:nvPr/>
            </p:nvPicPr>
            <p:blipFill>
              <a:blip r:embed="rId8"/>
              <a:stretch>
                <a:fillRect/>
              </a:stretch>
            </p:blipFill>
            <p:spPr>
              <a:xfrm>
                <a:off x="5802300" y="4831361"/>
                <a:ext cx="253440" cy="32871"/>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Ink 18">
                <a:extLst>
                  <a:ext uri="{FF2B5EF4-FFF2-40B4-BE49-F238E27FC236}">
                    <a16:creationId xmlns:a16="http://schemas.microsoft.com/office/drawing/2014/main" id="{790FFFC0-B22C-429C-95BD-DD45145FEBA8}"/>
                  </a:ext>
                </a:extLst>
              </p14:cNvPr>
              <p14:cNvContentPartPr/>
              <p14:nvPr userDrawn="1"/>
            </p14:nvContentPartPr>
            <p14:xfrm>
              <a:off x="7019925" y="123765"/>
              <a:ext cx="28800" cy="360"/>
            </p14:xfrm>
          </p:contentPart>
        </mc:Choice>
        <mc:Fallback xmlns="">
          <p:pic>
            <p:nvPicPr>
              <p:cNvPr id="19" name="Ink 18">
                <a:extLst>
                  <a:ext uri="{FF2B5EF4-FFF2-40B4-BE49-F238E27FC236}">
                    <a16:creationId xmlns:a16="http://schemas.microsoft.com/office/drawing/2014/main" id="{790FFFC0-B22C-429C-95BD-DD45145FEBA8}"/>
                  </a:ext>
                </a:extLst>
              </p:cNvPr>
              <p:cNvPicPr/>
              <p:nvPr/>
            </p:nvPicPr>
            <p:blipFill>
              <a:blip r:embed="rId10"/>
              <a:stretch>
                <a:fillRect/>
              </a:stretch>
            </p:blipFill>
            <p:spPr>
              <a:xfrm>
                <a:off x="7015245" y="114765"/>
                <a:ext cx="42480" cy="183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1" name="Ink 20">
                <a:extLst>
                  <a:ext uri="{FF2B5EF4-FFF2-40B4-BE49-F238E27FC236}">
                    <a16:creationId xmlns:a16="http://schemas.microsoft.com/office/drawing/2014/main" id="{4F2552DA-D8AD-49AD-B221-046C987028BC}"/>
                  </a:ext>
                </a:extLst>
              </p14:cNvPr>
              <p14:cNvContentPartPr/>
              <p14:nvPr userDrawn="1"/>
            </p14:nvContentPartPr>
            <p14:xfrm>
              <a:off x="4705125" y="7267500"/>
              <a:ext cx="19440" cy="9720"/>
            </p14:xfrm>
          </p:contentPart>
        </mc:Choice>
        <mc:Fallback xmlns="">
          <p:pic>
            <p:nvPicPr>
              <p:cNvPr id="21" name="Ink 20">
                <a:extLst>
                  <a:ext uri="{FF2B5EF4-FFF2-40B4-BE49-F238E27FC236}">
                    <a16:creationId xmlns:a16="http://schemas.microsoft.com/office/drawing/2014/main" id="{4F2552DA-D8AD-49AD-B221-046C987028BC}"/>
                  </a:ext>
                </a:extLst>
              </p:cNvPr>
              <p:cNvPicPr/>
              <p:nvPr/>
            </p:nvPicPr>
            <p:blipFill>
              <a:blip r:embed="rId12"/>
              <a:stretch>
                <a:fillRect/>
              </a:stretch>
            </p:blipFill>
            <p:spPr>
              <a:xfrm>
                <a:off x="4701885" y="7262293"/>
                <a:ext cx="28080" cy="18051"/>
              </a:xfrm>
              <a:prstGeom prst="rect">
                <a:avLst/>
              </a:prstGeom>
            </p:spPr>
          </p:pic>
        </mc:Fallback>
      </mc:AlternateContent>
      <p:sp>
        <p:nvSpPr>
          <p:cNvPr id="10" name="Rectángulo 9">
            <a:extLst>
              <a:ext uri="{FF2B5EF4-FFF2-40B4-BE49-F238E27FC236}">
                <a16:creationId xmlns:a16="http://schemas.microsoft.com/office/drawing/2014/main" id="{C6BF408C-A3FE-427A-BCAC-49F0BEAE4F3E}"/>
              </a:ext>
            </a:extLst>
          </p:cNvPr>
          <p:cNvSpPr/>
          <p:nvPr userDrawn="1"/>
        </p:nvSpPr>
        <p:spPr>
          <a:xfrm>
            <a:off x="0" y="1"/>
            <a:ext cx="12192000" cy="6858000"/>
          </a:xfrm>
          <a:prstGeom prst="rect">
            <a:avLst/>
          </a:prstGeom>
          <a:gradFill flip="none" rotWithShape="1">
            <a:gsLst>
              <a:gs pos="49000">
                <a:schemeClr val="tx1">
                  <a:alpha val="0"/>
                </a:scheme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Tree>
    <p:extLst>
      <p:ext uri="{BB962C8B-B14F-4D97-AF65-F5344CB8AC3E}">
        <p14:creationId xmlns:p14="http://schemas.microsoft.com/office/powerpoint/2010/main" val="1697056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Diapositiva de título_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A3BFFD68-E7DA-43A0-A762-8DE3799F6144}"/>
              </a:ext>
            </a:extLst>
          </p:cNvPr>
          <p:cNvSpPr>
            <a:spLocks noGrp="1"/>
          </p:cNvSpPr>
          <p:nvPr>
            <p:ph type="subTitle" idx="1"/>
          </p:nvPr>
        </p:nvSpPr>
        <p:spPr>
          <a:xfrm>
            <a:off x="1524000" y="1711415"/>
            <a:ext cx="9144000" cy="4021205"/>
          </a:xfrm>
        </p:spPr>
        <p:txBody>
          <a:bodyPr rtlCol="0">
            <a:normAutofit/>
          </a:bodyPr>
          <a:lstStyle>
            <a:lvl1pPr marL="0" indent="0" algn="l">
              <a:buNone/>
              <a:defRPr sz="1300">
                <a:solidFill>
                  <a:schemeClr val="bg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smtClean="0"/>
              <a:t>Haga clic para editar el estilo de subtítulo del patrón</a:t>
            </a:r>
            <a:endParaRPr lang="es-ES" noProof="0" dirty="0"/>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01441076-21A4-4AB0-A4C3-2CD86B085516}"/>
                  </a:ext>
                </a:extLst>
              </p14:cNvPr>
              <p14:cNvContentPartPr/>
              <p14:nvPr userDrawn="1"/>
            </p14:nvContentPartPr>
            <p14:xfrm>
              <a:off x="3285825" y="7305630"/>
              <a:ext cx="360" cy="360"/>
            </p14:xfrm>
          </p:contentPart>
        </mc:Choice>
        <mc:Fallback xmlns="">
          <p:pic>
            <p:nvPicPr>
              <p:cNvPr id="8" name="Ink 7">
                <a:extLst>
                  <a:ext uri="{FF2B5EF4-FFF2-40B4-BE49-F238E27FC236}">
                    <a16:creationId xmlns:a16="http://schemas.microsoft.com/office/drawing/2014/main" id="{01441076-21A4-4AB0-A4C3-2CD86B085516}"/>
                  </a:ext>
                </a:extLst>
              </p:cNvPr>
              <p:cNvPicPr/>
              <p:nvPr/>
            </p:nvPicPr>
            <p:blipFill>
              <a:blip r:embed="rId4"/>
              <a:stretch>
                <a:fillRect/>
              </a:stretch>
            </p:blipFill>
            <p:spPr>
              <a:xfrm>
                <a:off x="3277905" y="7297710"/>
                <a:ext cx="16200" cy="162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812E5E6F-A5EC-4FFE-BD32-F34737E4091E}"/>
                  </a:ext>
                </a:extLst>
              </p14:cNvPr>
              <p14:cNvContentPartPr/>
              <p14:nvPr userDrawn="1"/>
            </p14:nvContentPartPr>
            <p14:xfrm>
              <a:off x="2238300" y="1333470"/>
              <a:ext cx="228960" cy="47520"/>
            </p14:xfrm>
          </p:contentPart>
        </mc:Choice>
        <mc:Fallback xmlns="">
          <p:pic>
            <p:nvPicPr>
              <p:cNvPr id="9" name="Ink 8">
                <a:extLst>
                  <a:ext uri="{FF2B5EF4-FFF2-40B4-BE49-F238E27FC236}">
                    <a16:creationId xmlns:a16="http://schemas.microsoft.com/office/drawing/2014/main" id="{812E5E6F-A5EC-4FFE-BD32-F34737E4091E}"/>
                  </a:ext>
                </a:extLst>
              </p:cNvPr>
              <p:cNvPicPr/>
              <p:nvPr/>
            </p:nvPicPr>
            <p:blipFill>
              <a:blip r:embed="rId6"/>
              <a:stretch>
                <a:fillRect/>
              </a:stretch>
            </p:blipFill>
            <p:spPr>
              <a:xfrm>
                <a:off x="2231820" y="1330230"/>
                <a:ext cx="242280" cy="57240"/>
              </a:xfrm>
              <a:prstGeom prst="rect">
                <a:avLst/>
              </a:prstGeom>
            </p:spPr>
          </p:pic>
        </mc:Fallback>
      </mc:AlternateContent>
      <p:sp>
        <p:nvSpPr>
          <p:cNvPr id="2" name="Título 1">
            <a:extLst>
              <a:ext uri="{FF2B5EF4-FFF2-40B4-BE49-F238E27FC236}">
                <a16:creationId xmlns:a16="http://schemas.microsoft.com/office/drawing/2014/main" id="{48DFEAF9-3C9A-4305-9782-3EE91C933D8A}"/>
              </a:ext>
            </a:extLst>
          </p:cNvPr>
          <p:cNvSpPr>
            <a:spLocks noGrp="1"/>
          </p:cNvSpPr>
          <p:nvPr>
            <p:ph type="ctrTitle" hasCustomPrompt="1"/>
          </p:nvPr>
        </p:nvSpPr>
        <p:spPr>
          <a:xfrm>
            <a:off x="1524000" y="1122363"/>
            <a:ext cx="9144000" cy="495232"/>
          </a:xfrm>
        </p:spPr>
        <p:txBody>
          <a:bodyPr rtlCol="0" anchor="t">
            <a:normAutofit/>
          </a:bodyPr>
          <a:lstStyle>
            <a:lvl1pPr algn="l">
              <a:defRPr sz="2600">
                <a:solidFill>
                  <a:srgbClr val="408E93"/>
                </a:solidFill>
                <a:latin typeface="Agency FB" panose="020B0503020202020204" pitchFamily="34" charset="0"/>
                <a:cs typeface="Segoe UI Light" panose="020B0502040204020203" pitchFamily="34" charset="0"/>
              </a:defRPr>
            </a:lvl1pPr>
          </a:lstStyle>
          <a:p>
            <a:pPr rtl="0"/>
            <a:r>
              <a:rPr lang="es-ES" noProof="0" dirty="0"/>
              <a:t>HAGA CLIC PARA MODIFICAR EL ESTILO DE TÍTULO DEL PATRÓN</a:t>
            </a:r>
          </a:p>
        </p:txBody>
      </p:sp>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A1E4DA85-F019-4E90-A6AA-7043F3D87AD7}"/>
                  </a:ext>
                </a:extLst>
              </p14:cNvPr>
              <p14:cNvContentPartPr/>
              <p14:nvPr userDrawn="1"/>
            </p14:nvContentPartPr>
            <p14:xfrm>
              <a:off x="5810220" y="4838430"/>
              <a:ext cx="238320" cy="19440"/>
            </p14:xfrm>
          </p:contentPart>
        </mc:Choice>
        <mc:Fallback xmlns="">
          <p:pic>
            <p:nvPicPr>
              <p:cNvPr id="13" name="Ink 12">
                <a:extLst>
                  <a:ext uri="{FF2B5EF4-FFF2-40B4-BE49-F238E27FC236}">
                    <a16:creationId xmlns:a16="http://schemas.microsoft.com/office/drawing/2014/main" id="{A1E4DA85-F019-4E90-A6AA-7043F3D87AD7}"/>
                  </a:ext>
                </a:extLst>
              </p:cNvPr>
              <p:cNvPicPr/>
              <p:nvPr/>
            </p:nvPicPr>
            <p:blipFill>
              <a:blip r:embed="rId8"/>
              <a:stretch>
                <a:fillRect/>
              </a:stretch>
            </p:blipFill>
            <p:spPr>
              <a:xfrm>
                <a:off x="5802300" y="4831361"/>
                <a:ext cx="253440" cy="32871"/>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Ink 18">
                <a:extLst>
                  <a:ext uri="{FF2B5EF4-FFF2-40B4-BE49-F238E27FC236}">
                    <a16:creationId xmlns:a16="http://schemas.microsoft.com/office/drawing/2014/main" id="{790FFFC0-B22C-429C-95BD-DD45145FEBA8}"/>
                  </a:ext>
                </a:extLst>
              </p14:cNvPr>
              <p14:cNvContentPartPr/>
              <p14:nvPr userDrawn="1"/>
            </p14:nvContentPartPr>
            <p14:xfrm>
              <a:off x="7019925" y="123765"/>
              <a:ext cx="28800" cy="360"/>
            </p14:xfrm>
          </p:contentPart>
        </mc:Choice>
        <mc:Fallback xmlns="">
          <p:pic>
            <p:nvPicPr>
              <p:cNvPr id="19" name="Ink 18">
                <a:extLst>
                  <a:ext uri="{FF2B5EF4-FFF2-40B4-BE49-F238E27FC236}">
                    <a16:creationId xmlns:a16="http://schemas.microsoft.com/office/drawing/2014/main" id="{790FFFC0-B22C-429C-95BD-DD45145FEBA8}"/>
                  </a:ext>
                </a:extLst>
              </p:cNvPr>
              <p:cNvPicPr/>
              <p:nvPr/>
            </p:nvPicPr>
            <p:blipFill>
              <a:blip r:embed="rId10"/>
              <a:stretch>
                <a:fillRect/>
              </a:stretch>
            </p:blipFill>
            <p:spPr>
              <a:xfrm>
                <a:off x="7015245" y="114765"/>
                <a:ext cx="42480" cy="183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1" name="Ink 20">
                <a:extLst>
                  <a:ext uri="{FF2B5EF4-FFF2-40B4-BE49-F238E27FC236}">
                    <a16:creationId xmlns:a16="http://schemas.microsoft.com/office/drawing/2014/main" id="{4F2552DA-D8AD-49AD-B221-046C987028BC}"/>
                  </a:ext>
                </a:extLst>
              </p14:cNvPr>
              <p14:cNvContentPartPr/>
              <p14:nvPr userDrawn="1"/>
            </p14:nvContentPartPr>
            <p14:xfrm>
              <a:off x="4705125" y="7267500"/>
              <a:ext cx="19440" cy="9720"/>
            </p14:xfrm>
          </p:contentPart>
        </mc:Choice>
        <mc:Fallback xmlns="">
          <p:pic>
            <p:nvPicPr>
              <p:cNvPr id="21" name="Ink 20">
                <a:extLst>
                  <a:ext uri="{FF2B5EF4-FFF2-40B4-BE49-F238E27FC236}">
                    <a16:creationId xmlns:a16="http://schemas.microsoft.com/office/drawing/2014/main" id="{4F2552DA-D8AD-49AD-B221-046C987028BC}"/>
                  </a:ext>
                </a:extLst>
              </p:cNvPr>
              <p:cNvPicPr/>
              <p:nvPr/>
            </p:nvPicPr>
            <p:blipFill>
              <a:blip r:embed="rId12"/>
              <a:stretch>
                <a:fillRect/>
              </a:stretch>
            </p:blipFill>
            <p:spPr>
              <a:xfrm>
                <a:off x="4701885" y="7262293"/>
                <a:ext cx="28080" cy="18051"/>
              </a:xfrm>
              <a:prstGeom prst="rect">
                <a:avLst/>
              </a:prstGeom>
            </p:spPr>
          </p:pic>
        </mc:Fallback>
      </mc:AlternateContent>
      <p:sp>
        <p:nvSpPr>
          <p:cNvPr id="10" name="Rectángulo 9">
            <a:extLst>
              <a:ext uri="{FF2B5EF4-FFF2-40B4-BE49-F238E27FC236}">
                <a16:creationId xmlns:a16="http://schemas.microsoft.com/office/drawing/2014/main" id="{C6BF408C-A3FE-427A-BCAC-49F0BEAE4F3E}"/>
              </a:ext>
            </a:extLst>
          </p:cNvPr>
          <p:cNvSpPr/>
          <p:nvPr userDrawn="1"/>
        </p:nvSpPr>
        <p:spPr>
          <a:xfrm>
            <a:off x="0" y="1"/>
            <a:ext cx="12192000" cy="6858000"/>
          </a:xfrm>
          <a:prstGeom prst="rect">
            <a:avLst/>
          </a:prstGeom>
          <a:gradFill flip="none" rotWithShape="1">
            <a:gsLst>
              <a:gs pos="49000">
                <a:schemeClr val="tx1">
                  <a:alpha val="0"/>
                </a:scheme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Tree>
    <p:extLst>
      <p:ext uri="{BB962C8B-B14F-4D97-AF65-F5344CB8AC3E}">
        <p14:creationId xmlns:p14="http://schemas.microsoft.com/office/powerpoint/2010/main" val="1087527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8512A5-4A94-4AD1-8E4A-1EA129F986FD}"/>
              </a:ext>
            </a:extLst>
          </p:cNvPr>
          <p:cNvSpPr>
            <a:spLocks noGrp="1"/>
          </p:cNvSpPr>
          <p:nvPr>
            <p:ph type="title"/>
          </p:nvPr>
        </p:nvSpPr>
        <p:spPr/>
        <p:txBody>
          <a:bodyPr rtlCol="0"/>
          <a:lstStyle/>
          <a:p>
            <a:pPr rtl="0"/>
            <a:r>
              <a:rPr lang="es-ES" noProof="0" smtClean="0"/>
              <a:t>Haga clic para modificar el estilo de título del patrón</a:t>
            </a:r>
            <a:endParaRPr lang="es-ES" noProof="0" dirty="0"/>
          </a:p>
        </p:txBody>
      </p:sp>
      <p:sp>
        <p:nvSpPr>
          <p:cNvPr id="3" name="Marcador de posición de contenido 2">
            <a:extLst>
              <a:ext uri="{FF2B5EF4-FFF2-40B4-BE49-F238E27FC236}">
                <a16:creationId xmlns:a16="http://schemas.microsoft.com/office/drawing/2014/main" id="{11FE6721-7958-497F-BDBF-202EA49F193D}"/>
              </a:ext>
            </a:extLst>
          </p:cNvPr>
          <p:cNvSpPr>
            <a:spLocks noGrp="1"/>
          </p:cNvSpPr>
          <p:nvPr>
            <p:ph idx="1"/>
          </p:nvPr>
        </p:nvSpPr>
        <p:spPr/>
        <p:txBody>
          <a:bodyPr rtlCol="0"/>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4" name="Marcador de posición de fecha 3">
            <a:extLst>
              <a:ext uri="{FF2B5EF4-FFF2-40B4-BE49-F238E27FC236}">
                <a16:creationId xmlns:a16="http://schemas.microsoft.com/office/drawing/2014/main" id="{8F3C0A16-F783-4588-B672-5058DF08C081}"/>
              </a:ext>
            </a:extLst>
          </p:cNvPr>
          <p:cNvSpPr>
            <a:spLocks noGrp="1"/>
          </p:cNvSpPr>
          <p:nvPr>
            <p:ph type="dt" sz="half" idx="10"/>
          </p:nvPr>
        </p:nvSpPr>
        <p:spPr/>
        <p:txBody>
          <a:bodyPr rtlCol="0"/>
          <a:lstStyle/>
          <a:p>
            <a:pPr rtl="0"/>
            <a:endParaRPr lang="es-ES" noProof="0" dirty="0"/>
          </a:p>
        </p:txBody>
      </p:sp>
      <p:sp>
        <p:nvSpPr>
          <p:cNvPr id="5" name="Marcador de posición pie de página 4">
            <a:extLst>
              <a:ext uri="{FF2B5EF4-FFF2-40B4-BE49-F238E27FC236}">
                <a16:creationId xmlns:a16="http://schemas.microsoft.com/office/drawing/2014/main" id="{BD350778-6411-40BC-969D-A8D237EDD276}"/>
              </a:ext>
            </a:extLst>
          </p:cNvPr>
          <p:cNvSpPr>
            <a:spLocks noGrp="1"/>
          </p:cNvSpPr>
          <p:nvPr>
            <p:ph type="ftr" sz="quarter" idx="11"/>
          </p:nvPr>
        </p:nvSpPr>
        <p:spPr/>
        <p:txBody>
          <a:bodyPr rtlCol="0"/>
          <a:lstStyle/>
          <a:p>
            <a:pPr rtl="0"/>
            <a:endParaRPr lang="es-ES" noProof="0" dirty="0"/>
          </a:p>
        </p:txBody>
      </p:sp>
      <p:sp>
        <p:nvSpPr>
          <p:cNvPr id="6" name="Marcador de número de diapositiva 5">
            <a:extLst>
              <a:ext uri="{FF2B5EF4-FFF2-40B4-BE49-F238E27FC236}">
                <a16:creationId xmlns:a16="http://schemas.microsoft.com/office/drawing/2014/main" id="{228D5302-3190-447A-93C9-69054625D96A}"/>
              </a:ext>
            </a:extLst>
          </p:cNvPr>
          <p:cNvSpPr>
            <a:spLocks noGrp="1"/>
          </p:cNvSpPr>
          <p:nvPr>
            <p:ph type="sldNum" sz="quarter" idx="12"/>
          </p:nvPr>
        </p:nvSpPr>
        <p:spPr/>
        <p:txBody>
          <a:bodyPr rtlCol="0"/>
          <a:lstStyle/>
          <a:p>
            <a:pPr rtl="0"/>
            <a:fld id="{8A717781-12D9-4CDB-9AAE-83636CBD66D6}" type="slidenum">
              <a:rPr lang="es-ES" noProof="0" smtClean="0"/>
              <a:t>‹Nº›</a:t>
            </a:fld>
            <a:endParaRPr lang="es-ES" noProof="0" dirty="0"/>
          </a:p>
        </p:txBody>
      </p:sp>
    </p:spTree>
    <p:extLst>
      <p:ext uri="{BB962C8B-B14F-4D97-AF65-F5344CB8AC3E}">
        <p14:creationId xmlns:p14="http://schemas.microsoft.com/office/powerpoint/2010/main" val="1676348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8A55D5-7F7F-4923-B13A-FB14C9079802}"/>
              </a:ext>
            </a:extLst>
          </p:cNvPr>
          <p:cNvSpPr>
            <a:spLocks noGrp="1"/>
          </p:cNvSpPr>
          <p:nvPr>
            <p:ph type="title"/>
          </p:nvPr>
        </p:nvSpPr>
        <p:spPr>
          <a:xfrm>
            <a:off x="831850" y="1709738"/>
            <a:ext cx="10515600" cy="2852737"/>
          </a:xfrm>
        </p:spPr>
        <p:txBody>
          <a:bodyPr rtlCol="0" anchor="b"/>
          <a:lstStyle>
            <a:lvl1pPr>
              <a:defRPr sz="6000"/>
            </a:lvl1pPr>
          </a:lstStyle>
          <a:p>
            <a:pPr rtl="0"/>
            <a:r>
              <a:rPr lang="es-ES" noProof="0" smtClean="0"/>
              <a:t>Haga clic para modificar el estilo de título del patrón</a:t>
            </a:r>
            <a:endParaRPr lang="es-ES" noProof="0" dirty="0"/>
          </a:p>
        </p:txBody>
      </p:sp>
      <p:sp>
        <p:nvSpPr>
          <p:cNvPr id="3" name="Marcador de posición de texto 2">
            <a:extLst>
              <a:ext uri="{FF2B5EF4-FFF2-40B4-BE49-F238E27FC236}">
                <a16:creationId xmlns:a16="http://schemas.microsoft.com/office/drawing/2014/main" id="{D7DA3E33-C1C5-4903-B6A0-5DCA0E5DAF74}"/>
              </a:ext>
            </a:extLst>
          </p:cNvPr>
          <p:cNvSpPr>
            <a:spLocks noGrp="1"/>
          </p:cNvSpPr>
          <p:nvPr>
            <p:ph type="body" idx="1"/>
          </p:nvPr>
        </p:nvSpPr>
        <p:spPr>
          <a:xfrm>
            <a:off x="831850" y="4589463"/>
            <a:ext cx="10515600" cy="1500187"/>
          </a:xfrm>
        </p:spPr>
        <p:txBody>
          <a:bodyPr rtlCol="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smtClean="0"/>
              <a:t>Editar el estilo de texto del patrón</a:t>
            </a:r>
          </a:p>
        </p:txBody>
      </p:sp>
      <p:sp>
        <p:nvSpPr>
          <p:cNvPr id="4" name="Marcador de posición de fecha 3">
            <a:extLst>
              <a:ext uri="{FF2B5EF4-FFF2-40B4-BE49-F238E27FC236}">
                <a16:creationId xmlns:a16="http://schemas.microsoft.com/office/drawing/2014/main" id="{92CEEB41-7B20-4E9D-854C-61E519F596A9}"/>
              </a:ext>
            </a:extLst>
          </p:cNvPr>
          <p:cNvSpPr>
            <a:spLocks noGrp="1"/>
          </p:cNvSpPr>
          <p:nvPr>
            <p:ph type="dt" sz="half" idx="10"/>
          </p:nvPr>
        </p:nvSpPr>
        <p:spPr/>
        <p:txBody>
          <a:bodyPr rtlCol="0"/>
          <a:lstStyle/>
          <a:p>
            <a:pPr rtl="0"/>
            <a:endParaRPr lang="es-ES" noProof="0" dirty="0"/>
          </a:p>
        </p:txBody>
      </p:sp>
      <p:sp>
        <p:nvSpPr>
          <p:cNvPr id="5" name="Marcador de posición pie de página 4">
            <a:extLst>
              <a:ext uri="{FF2B5EF4-FFF2-40B4-BE49-F238E27FC236}">
                <a16:creationId xmlns:a16="http://schemas.microsoft.com/office/drawing/2014/main" id="{B15B4E84-AF49-469B-BA25-009B696C4DC6}"/>
              </a:ext>
            </a:extLst>
          </p:cNvPr>
          <p:cNvSpPr>
            <a:spLocks noGrp="1"/>
          </p:cNvSpPr>
          <p:nvPr>
            <p:ph type="ftr" sz="quarter" idx="11"/>
          </p:nvPr>
        </p:nvSpPr>
        <p:spPr/>
        <p:txBody>
          <a:bodyPr rtlCol="0"/>
          <a:lstStyle/>
          <a:p>
            <a:pPr rtl="0"/>
            <a:endParaRPr lang="es-ES" noProof="0" dirty="0"/>
          </a:p>
        </p:txBody>
      </p:sp>
      <p:sp>
        <p:nvSpPr>
          <p:cNvPr id="6" name="Marcador de número de diapositiva 5">
            <a:extLst>
              <a:ext uri="{FF2B5EF4-FFF2-40B4-BE49-F238E27FC236}">
                <a16:creationId xmlns:a16="http://schemas.microsoft.com/office/drawing/2014/main" id="{38771073-1660-4665-AD08-B1F6EEEC6D09}"/>
              </a:ext>
            </a:extLst>
          </p:cNvPr>
          <p:cNvSpPr>
            <a:spLocks noGrp="1"/>
          </p:cNvSpPr>
          <p:nvPr>
            <p:ph type="sldNum" sz="quarter" idx="12"/>
          </p:nvPr>
        </p:nvSpPr>
        <p:spPr/>
        <p:txBody>
          <a:bodyPr rtlCol="0"/>
          <a:lstStyle/>
          <a:p>
            <a:pPr rtl="0"/>
            <a:fld id="{8A717781-12D9-4CDB-9AAE-83636CBD66D6}" type="slidenum">
              <a:rPr lang="es-ES" noProof="0" smtClean="0"/>
              <a:t>‹Nº›</a:t>
            </a:fld>
            <a:endParaRPr lang="es-ES" noProof="0" dirty="0"/>
          </a:p>
        </p:txBody>
      </p:sp>
    </p:spTree>
    <p:extLst>
      <p:ext uri="{BB962C8B-B14F-4D97-AF65-F5344CB8AC3E}">
        <p14:creationId xmlns:p14="http://schemas.microsoft.com/office/powerpoint/2010/main" val="4231826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164BBC-F386-4C51-801D-CF55F338F87F}"/>
              </a:ext>
            </a:extLst>
          </p:cNvPr>
          <p:cNvSpPr>
            <a:spLocks noGrp="1"/>
          </p:cNvSpPr>
          <p:nvPr>
            <p:ph type="title"/>
          </p:nvPr>
        </p:nvSpPr>
        <p:spPr/>
        <p:txBody>
          <a:bodyPr rtlCol="0"/>
          <a:lstStyle/>
          <a:p>
            <a:pPr rtl="0"/>
            <a:r>
              <a:rPr lang="es-ES" noProof="0" smtClean="0"/>
              <a:t>Haga clic para modificar el estilo de título del patrón</a:t>
            </a:r>
            <a:endParaRPr lang="es-ES" noProof="0" dirty="0"/>
          </a:p>
        </p:txBody>
      </p:sp>
      <p:sp>
        <p:nvSpPr>
          <p:cNvPr id="3" name="Marcador de posición de contenido 2">
            <a:extLst>
              <a:ext uri="{FF2B5EF4-FFF2-40B4-BE49-F238E27FC236}">
                <a16:creationId xmlns:a16="http://schemas.microsoft.com/office/drawing/2014/main" id="{3181EA36-CB65-4957-AC4D-117C8B55F58E}"/>
              </a:ext>
            </a:extLst>
          </p:cNvPr>
          <p:cNvSpPr>
            <a:spLocks noGrp="1"/>
          </p:cNvSpPr>
          <p:nvPr>
            <p:ph sz="half" idx="1"/>
          </p:nvPr>
        </p:nvSpPr>
        <p:spPr>
          <a:xfrm>
            <a:off x="838200" y="1825625"/>
            <a:ext cx="5181600" cy="4351338"/>
          </a:xfrm>
        </p:spPr>
        <p:txBody>
          <a:bodyPr rtlCol="0"/>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4" name="Marcador de posición de contenido 3">
            <a:extLst>
              <a:ext uri="{FF2B5EF4-FFF2-40B4-BE49-F238E27FC236}">
                <a16:creationId xmlns:a16="http://schemas.microsoft.com/office/drawing/2014/main" id="{9191E4BF-C484-4876-8267-5595D143311C}"/>
              </a:ext>
            </a:extLst>
          </p:cNvPr>
          <p:cNvSpPr>
            <a:spLocks noGrp="1"/>
          </p:cNvSpPr>
          <p:nvPr>
            <p:ph sz="half" idx="2"/>
          </p:nvPr>
        </p:nvSpPr>
        <p:spPr>
          <a:xfrm>
            <a:off x="6172200" y="1825625"/>
            <a:ext cx="5181600" cy="4351338"/>
          </a:xfrm>
        </p:spPr>
        <p:txBody>
          <a:bodyPr rtlCol="0"/>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5" name="Marcador de posición de fecha 4">
            <a:extLst>
              <a:ext uri="{FF2B5EF4-FFF2-40B4-BE49-F238E27FC236}">
                <a16:creationId xmlns:a16="http://schemas.microsoft.com/office/drawing/2014/main" id="{4E481A05-B3B3-484A-B9A2-C693BFC1850D}"/>
              </a:ext>
            </a:extLst>
          </p:cNvPr>
          <p:cNvSpPr>
            <a:spLocks noGrp="1"/>
          </p:cNvSpPr>
          <p:nvPr>
            <p:ph type="dt" sz="half" idx="10"/>
          </p:nvPr>
        </p:nvSpPr>
        <p:spPr/>
        <p:txBody>
          <a:bodyPr rtlCol="0"/>
          <a:lstStyle/>
          <a:p>
            <a:pPr rtl="0"/>
            <a:endParaRPr lang="es-ES" noProof="0" dirty="0"/>
          </a:p>
        </p:txBody>
      </p:sp>
      <p:sp>
        <p:nvSpPr>
          <p:cNvPr id="6" name="Marcador de posición de pie de página 5">
            <a:extLst>
              <a:ext uri="{FF2B5EF4-FFF2-40B4-BE49-F238E27FC236}">
                <a16:creationId xmlns:a16="http://schemas.microsoft.com/office/drawing/2014/main" id="{C4A2926F-1DF1-4A3A-B966-52626B39B862}"/>
              </a:ext>
            </a:extLst>
          </p:cNvPr>
          <p:cNvSpPr>
            <a:spLocks noGrp="1"/>
          </p:cNvSpPr>
          <p:nvPr>
            <p:ph type="ftr" sz="quarter" idx="11"/>
          </p:nvPr>
        </p:nvSpPr>
        <p:spPr/>
        <p:txBody>
          <a:bodyPr rtlCol="0"/>
          <a:lstStyle/>
          <a:p>
            <a:pPr rtl="0"/>
            <a:endParaRPr lang="es-ES" noProof="0" dirty="0"/>
          </a:p>
        </p:txBody>
      </p:sp>
      <p:sp>
        <p:nvSpPr>
          <p:cNvPr id="7" name="Marcador de número de diapositiva 6">
            <a:extLst>
              <a:ext uri="{FF2B5EF4-FFF2-40B4-BE49-F238E27FC236}">
                <a16:creationId xmlns:a16="http://schemas.microsoft.com/office/drawing/2014/main" id="{D39902F3-1A49-445A-A094-55BF9A3AAF1A}"/>
              </a:ext>
            </a:extLst>
          </p:cNvPr>
          <p:cNvSpPr>
            <a:spLocks noGrp="1"/>
          </p:cNvSpPr>
          <p:nvPr>
            <p:ph type="sldNum" sz="quarter" idx="12"/>
          </p:nvPr>
        </p:nvSpPr>
        <p:spPr/>
        <p:txBody>
          <a:bodyPr rtlCol="0"/>
          <a:lstStyle/>
          <a:p>
            <a:pPr rtl="0"/>
            <a:fld id="{8A717781-12D9-4CDB-9AAE-83636CBD66D6}" type="slidenum">
              <a:rPr lang="es-ES" noProof="0" smtClean="0"/>
              <a:t>‹Nº›</a:t>
            </a:fld>
            <a:endParaRPr lang="es-ES" noProof="0" dirty="0"/>
          </a:p>
        </p:txBody>
      </p:sp>
    </p:spTree>
    <p:extLst>
      <p:ext uri="{BB962C8B-B14F-4D97-AF65-F5344CB8AC3E}">
        <p14:creationId xmlns:p14="http://schemas.microsoft.com/office/powerpoint/2010/main" val="326650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A7F405-2652-4BEF-A9E4-BCBF252A1AC2}"/>
              </a:ext>
            </a:extLst>
          </p:cNvPr>
          <p:cNvSpPr>
            <a:spLocks noGrp="1"/>
          </p:cNvSpPr>
          <p:nvPr>
            <p:ph type="title"/>
          </p:nvPr>
        </p:nvSpPr>
        <p:spPr>
          <a:xfrm>
            <a:off x="839788" y="365125"/>
            <a:ext cx="10515600" cy="1325563"/>
          </a:xfrm>
        </p:spPr>
        <p:txBody>
          <a:bodyPr rtlCol="0"/>
          <a:lstStyle/>
          <a:p>
            <a:pPr rtl="0"/>
            <a:r>
              <a:rPr lang="es-ES" noProof="0" smtClean="0"/>
              <a:t>Haga clic para modificar el estilo de título del patrón</a:t>
            </a:r>
            <a:endParaRPr lang="es-ES" noProof="0" dirty="0"/>
          </a:p>
        </p:txBody>
      </p:sp>
      <p:sp>
        <p:nvSpPr>
          <p:cNvPr id="3" name="Marcador de posición de texto 2">
            <a:extLst>
              <a:ext uri="{FF2B5EF4-FFF2-40B4-BE49-F238E27FC236}">
                <a16:creationId xmlns:a16="http://schemas.microsoft.com/office/drawing/2014/main" id="{F8998658-AC9F-419A-9D28-703117D9C164}"/>
              </a:ext>
            </a:extLst>
          </p:cNvPr>
          <p:cNvSpPr>
            <a:spLocks noGrp="1"/>
          </p:cNvSpPr>
          <p:nvPr>
            <p:ph type="body" idx="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smtClean="0"/>
              <a:t>Editar el estilo de texto del patrón</a:t>
            </a:r>
          </a:p>
        </p:txBody>
      </p:sp>
      <p:sp>
        <p:nvSpPr>
          <p:cNvPr id="4" name="Marcador de posición de contenido 3">
            <a:extLst>
              <a:ext uri="{FF2B5EF4-FFF2-40B4-BE49-F238E27FC236}">
                <a16:creationId xmlns:a16="http://schemas.microsoft.com/office/drawing/2014/main" id="{997BF43B-ACB8-4022-9478-4B58FB2AC89A}"/>
              </a:ext>
            </a:extLst>
          </p:cNvPr>
          <p:cNvSpPr>
            <a:spLocks noGrp="1"/>
          </p:cNvSpPr>
          <p:nvPr>
            <p:ph sz="half" idx="2"/>
          </p:nvPr>
        </p:nvSpPr>
        <p:spPr>
          <a:xfrm>
            <a:off x="839788" y="2505075"/>
            <a:ext cx="5157787" cy="3684588"/>
          </a:xfrm>
        </p:spPr>
        <p:txBody>
          <a:bodyPr rtlCol="0"/>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5" name="Marcador de posición de texto 4">
            <a:extLst>
              <a:ext uri="{FF2B5EF4-FFF2-40B4-BE49-F238E27FC236}">
                <a16:creationId xmlns:a16="http://schemas.microsoft.com/office/drawing/2014/main" id="{4B47381A-DF82-4E57-86F2-79DDC1FDB83A}"/>
              </a:ext>
            </a:extLst>
          </p:cNvPr>
          <p:cNvSpPr>
            <a:spLocks noGrp="1"/>
          </p:cNvSpPr>
          <p:nvPr>
            <p:ph type="body" sz="quarter" idx="3"/>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smtClean="0"/>
              <a:t>Editar el estilo de texto del patrón</a:t>
            </a:r>
          </a:p>
        </p:txBody>
      </p:sp>
      <p:sp>
        <p:nvSpPr>
          <p:cNvPr id="6" name="Marcador de posición de contenido 5">
            <a:extLst>
              <a:ext uri="{FF2B5EF4-FFF2-40B4-BE49-F238E27FC236}">
                <a16:creationId xmlns:a16="http://schemas.microsoft.com/office/drawing/2014/main" id="{E295A9D4-5434-4053-BEF7-D8D6112F6842}"/>
              </a:ext>
            </a:extLst>
          </p:cNvPr>
          <p:cNvSpPr>
            <a:spLocks noGrp="1"/>
          </p:cNvSpPr>
          <p:nvPr>
            <p:ph sz="quarter" idx="4"/>
          </p:nvPr>
        </p:nvSpPr>
        <p:spPr>
          <a:xfrm>
            <a:off x="6172200" y="2505075"/>
            <a:ext cx="5183188" cy="3684588"/>
          </a:xfrm>
        </p:spPr>
        <p:txBody>
          <a:bodyPr rtlCol="0"/>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7" name="Marcador de posición de fecha 6">
            <a:extLst>
              <a:ext uri="{FF2B5EF4-FFF2-40B4-BE49-F238E27FC236}">
                <a16:creationId xmlns:a16="http://schemas.microsoft.com/office/drawing/2014/main" id="{5A2203A2-768C-4C32-B8C9-5731FBE96FE5}"/>
              </a:ext>
            </a:extLst>
          </p:cNvPr>
          <p:cNvSpPr>
            <a:spLocks noGrp="1"/>
          </p:cNvSpPr>
          <p:nvPr>
            <p:ph type="dt" sz="half" idx="10"/>
          </p:nvPr>
        </p:nvSpPr>
        <p:spPr/>
        <p:txBody>
          <a:bodyPr rtlCol="0"/>
          <a:lstStyle/>
          <a:p>
            <a:pPr rtl="0"/>
            <a:endParaRPr lang="es-ES" noProof="0" dirty="0"/>
          </a:p>
        </p:txBody>
      </p:sp>
      <p:sp>
        <p:nvSpPr>
          <p:cNvPr id="8" name="Marcador de pie de página 7">
            <a:extLst>
              <a:ext uri="{FF2B5EF4-FFF2-40B4-BE49-F238E27FC236}">
                <a16:creationId xmlns:a16="http://schemas.microsoft.com/office/drawing/2014/main" id="{217F5DD0-FF5E-4C8E-BF51-AAA6F15FFC45}"/>
              </a:ext>
            </a:extLst>
          </p:cNvPr>
          <p:cNvSpPr>
            <a:spLocks noGrp="1"/>
          </p:cNvSpPr>
          <p:nvPr>
            <p:ph type="ftr" sz="quarter" idx="11"/>
          </p:nvPr>
        </p:nvSpPr>
        <p:spPr/>
        <p:txBody>
          <a:bodyPr rtlCol="0"/>
          <a:lstStyle/>
          <a:p>
            <a:pPr rtl="0"/>
            <a:endParaRPr lang="es-ES" noProof="0" dirty="0"/>
          </a:p>
        </p:txBody>
      </p:sp>
      <p:sp>
        <p:nvSpPr>
          <p:cNvPr id="9" name="Marcador de número de diapositiva 8">
            <a:extLst>
              <a:ext uri="{FF2B5EF4-FFF2-40B4-BE49-F238E27FC236}">
                <a16:creationId xmlns:a16="http://schemas.microsoft.com/office/drawing/2014/main" id="{9CB89CD3-37F2-4CFC-B1A1-898657145547}"/>
              </a:ext>
            </a:extLst>
          </p:cNvPr>
          <p:cNvSpPr>
            <a:spLocks noGrp="1"/>
          </p:cNvSpPr>
          <p:nvPr>
            <p:ph type="sldNum" sz="quarter" idx="12"/>
          </p:nvPr>
        </p:nvSpPr>
        <p:spPr/>
        <p:txBody>
          <a:bodyPr rtlCol="0"/>
          <a:lstStyle/>
          <a:p>
            <a:pPr rtl="0"/>
            <a:fld id="{8A717781-12D9-4CDB-9AAE-83636CBD66D6}" type="slidenum">
              <a:rPr lang="es-ES" noProof="0" smtClean="0"/>
              <a:t>‹Nº›</a:t>
            </a:fld>
            <a:endParaRPr lang="es-ES" noProof="0" dirty="0"/>
          </a:p>
        </p:txBody>
      </p:sp>
    </p:spTree>
    <p:extLst>
      <p:ext uri="{BB962C8B-B14F-4D97-AF65-F5344CB8AC3E}">
        <p14:creationId xmlns:p14="http://schemas.microsoft.com/office/powerpoint/2010/main" val="3784505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1A9A825-7557-4500-8CCD-1373C95FFB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es-ES" noProof="0" dirty="0"/>
              <a:t>Haga clic para modificar el estilo de título del patrón</a:t>
            </a:r>
          </a:p>
        </p:txBody>
      </p:sp>
      <p:sp>
        <p:nvSpPr>
          <p:cNvPr id="3" name="Marcador de posición de texto 2">
            <a:extLst>
              <a:ext uri="{FF2B5EF4-FFF2-40B4-BE49-F238E27FC236}">
                <a16:creationId xmlns:a16="http://schemas.microsoft.com/office/drawing/2014/main" id="{84C4F931-B635-4B85-BE10-74008338EE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s-ES" noProof="0" dirty="0"/>
              <a:t>Editar estilos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4" name="Marcador de posición de fecha 3">
            <a:extLst>
              <a:ext uri="{FF2B5EF4-FFF2-40B4-BE49-F238E27FC236}">
                <a16:creationId xmlns:a16="http://schemas.microsoft.com/office/drawing/2014/main" id="{159AE95C-FC17-478C-AA9E-710213A4FD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endParaRPr lang="es-ES" noProof="0" dirty="0"/>
          </a:p>
        </p:txBody>
      </p:sp>
      <p:sp>
        <p:nvSpPr>
          <p:cNvPr id="5" name="Marcador de posición pie de página 4">
            <a:extLst>
              <a:ext uri="{FF2B5EF4-FFF2-40B4-BE49-F238E27FC236}">
                <a16:creationId xmlns:a16="http://schemas.microsoft.com/office/drawing/2014/main" id="{15D4E31F-5B11-490E-AD3F-BE92E0F2DF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s-ES" noProof="0" dirty="0"/>
          </a:p>
        </p:txBody>
      </p:sp>
      <p:sp>
        <p:nvSpPr>
          <p:cNvPr id="6" name="Marcador de número de diapositiva 5">
            <a:extLst>
              <a:ext uri="{FF2B5EF4-FFF2-40B4-BE49-F238E27FC236}">
                <a16:creationId xmlns:a16="http://schemas.microsoft.com/office/drawing/2014/main" id="{6FBDD7FA-F9F4-4DC4-9791-ACD495680E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8A717781-12D9-4CDB-9AAE-83636CBD66D6}" type="slidenum">
              <a:rPr lang="es-ES" noProof="0" smtClean="0"/>
              <a:t>‹Nº›</a:t>
            </a:fld>
            <a:endParaRPr lang="es-ES" noProof="0" dirty="0"/>
          </a:p>
        </p:txBody>
      </p:sp>
    </p:spTree>
    <p:extLst>
      <p:ext uri="{BB962C8B-B14F-4D97-AF65-F5344CB8AC3E}">
        <p14:creationId xmlns:p14="http://schemas.microsoft.com/office/powerpoint/2010/main" val="103424815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wmf"/><Relationship Id="rId13" Type="http://schemas.openxmlformats.org/officeDocument/2006/relationships/oleObject" Target="../embeddings/oleObject3.bin"/><Relationship Id="rId3" Type="http://schemas.openxmlformats.org/officeDocument/2006/relationships/audio" Target="../media/media1.m4a"/><Relationship Id="rId7" Type="http://schemas.openxmlformats.org/officeDocument/2006/relationships/oleObject" Target="../embeddings/oleObject1.bin"/><Relationship Id="rId12" Type="http://schemas.openxmlformats.org/officeDocument/2006/relationships/image" Target="../media/image5.wmf"/><Relationship Id="rId2" Type="http://schemas.microsoft.com/office/2007/relationships/media" Target="../media/media1.m4a"/><Relationship Id="rId16" Type="http://schemas.openxmlformats.org/officeDocument/2006/relationships/image" Target="../media/image10.png"/><Relationship Id="rId1" Type="http://schemas.openxmlformats.org/officeDocument/2006/relationships/vmlDrawing" Target="../drawings/vmlDrawing1.vml"/><Relationship Id="rId6" Type="http://schemas.openxmlformats.org/officeDocument/2006/relationships/hyperlink" Target="mailto:ricardo.hueso@ehu.es" TargetMode="External"/><Relationship Id="rId11" Type="http://schemas.openxmlformats.org/officeDocument/2006/relationships/oleObject" Target="../embeddings/oleObject2.bin"/><Relationship Id="rId5" Type="http://schemas.openxmlformats.org/officeDocument/2006/relationships/notesSlide" Target="../notesSlides/notesSlide1.xml"/><Relationship Id="rId15" Type="http://schemas.openxmlformats.org/officeDocument/2006/relationships/image" Target="../media/image9.jpeg"/><Relationship Id="rId10" Type="http://schemas.openxmlformats.org/officeDocument/2006/relationships/image" Target="../media/image8.png"/><Relationship Id="rId4" Type="http://schemas.openxmlformats.org/officeDocument/2006/relationships/slideLayout" Target="../slideLayouts/slideLayout1.xml"/><Relationship Id="rId9" Type="http://schemas.openxmlformats.org/officeDocument/2006/relationships/image" Target="../media/image7.png"/><Relationship Id="rId14" Type="http://schemas.openxmlformats.org/officeDocument/2006/relationships/image" Target="../media/image6.wmf"/></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21.bin"/><Relationship Id="rId13" Type="http://schemas.openxmlformats.org/officeDocument/2006/relationships/image" Target="../media/image32.wmf"/><Relationship Id="rId3" Type="http://schemas.openxmlformats.org/officeDocument/2006/relationships/audio" Target="../media/media10.m4a"/><Relationship Id="rId7" Type="http://schemas.openxmlformats.org/officeDocument/2006/relationships/image" Target="../media/image30.wmf"/><Relationship Id="rId12" Type="http://schemas.openxmlformats.org/officeDocument/2006/relationships/oleObject" Target="../embeddings/oleObject22.bin"/><Relationship Id="rId2" Type="http://schemas.microsoft.com/office/2007/relationships/media" Target="../media/media10.m4a"/><Relationship Id="rId1" Type="http://schemas.openxmlformats.org/officeDocument/2006/relationships/vmlDrawing" Target="../drawings/vmlDrawing9.vml"/><Relationship Id="rId6" Type="http://schemas.openxmlformats.org/officeDocument/2006/relationships/oleObject" Target="../embeddings/oleObject20.bin"/><Relationship Id="rId11" Type="http://schemas.openxmlformats.org/officeDocument/2006/relationships/image" Target="../media/image11.emf"/><Relationship Id="rId5" Type="http://schemas.openxmlformats.org/officeDocument/2006/relationships/notesSlide" Target="../notesSlides/notesSlide10.xml"/><Relationship Id="rId10" Type="http://schemas.openxmlformats.org/officeDocument/2006/relationships/customXml" Target="../ink/ink34.xml"/><Relationship Id="rId4" Type="http://schemas.openxmlformats.org/officeDocument/2006/relationships/slideLayout" Target="../slideLayouts/slideLayout1.xml"/><Relationship Id="rId9" Type="http://schemas.openxmlformats.org/officeDocument/2006/relationships/image" Target="../media/image31.wmf"/><Relationship Id="rId1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3" Type="http://schemas.openxmlformats.org/officeDocument/2006/relationships/tags" Target="../tags/tag4.xml"/><Relationship Id="rId21" Type="http://schemas.openxmlformats.org/officeDocument/2006/relationships/audio" Target="../media/media11.m4a"/><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 Type="http://schemas.openxmlformats.org/officeDocument/2006/relationships/tags" Target="../tags/tag3.xml"/><Relationship Id="rId16" Type="http://schemas.openxmlformats.org/officeDocument/2006/relationships/tags" Target="../tags/tag17.xml"/><Relationship Id="rId20" Type="http://schemas.microsoft.com/office/2007/relationships/media" Target="../media/media11.m4a"/><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image" Target="../media/image10.png"/><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notesSlide" Target="../notesSlides/notesSlide11.xml"/><Relationship Id="rId10" Type="http://schemas.openxmlformats.org/officeDocument/2006/relationships/tags" Target="../tags/tag11.xml"/><Relationship Id="rId19" Type="http://schemas.openxmlformats.org/officeDocument/2006/relationships/tags" Target="../tags/tag20.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8" Type="http://schemas.openxmlformats.org/officeDocument/2006/relationships/customXml" Target="../ink/ink35.xml"/><Relationship Id="rId13" Type="http://schemas.openxmlformats.org/officeDocument/2006/relationships/image" Target="../media/image10.png"/><Relationship Id="rId3" Type="http://schemas.openxmlformats.org/officeDocument/2006/relationships/audio" Target="../media/media12.m4a"/><Relationship Id="rId7" Type="http://schemas.openxmlformats.org/officeDocument/2006/relationships/image" Target="../media/image5.wmf"/><Relationship Id="rId12" Type="http://schemas.openxmlformats.org/officeDocument/2006/relationships/image" Target="../media/image34.gif"/><Relationship Id="rId2" Type="http://schemas.microsoft.com/office/2007/relationships/media" Target="../media/media12.m4a"/><Relationship Id="rId1" Type="http://schemas.openxmlformats.org/officeDocument/2006/relationships/vmlDrawing" Target="../drawings/vmlDrawing10.vml"/><Relationship Id="rId6" Type="http://schemas.openxmlformats.org/officeDocument/2006/relationships/oleObject" Target="../embeddings/oleObject23.bin"/><Relationship Id="rId11" Type="http://schemas.openxmlformats.org/officeDocument/2006/relationships/image" Target="../media/image33.wmf"/><Relationship Id="rId5" Type="http://schemas.openxmlformats.org/officeDocument/2006/relationships/notesSlide" Target="../notesSlides/notesSlide12.xml"/><Relationship Id="rId10" Type="http://schemas.openxmlformats.org/officeDocument/2006/relationships/oleObject" Target="../embeddings/oleObject24.bin"/><Relationship Id="rId4" Type="http://schemas.openxmlformats.org/officeDocument/2006/relationships/slideLayout" Target="../slideLayouts/slideLayout1.xml"/><Relationship Id="rId9" Type="http://schemas.openxmlformats.org/officeDocument/2006/relationships/image" Target="../media/image11.emf"/></Relationships>
</file>

<file path=ppt/slides/_rels/slide13.xml.rels><?xml version="1.0" encoding="UTF-8" standalone="yes"?>
<Relationships xmlns="http://schemas.openxmlformats.org/package/2006/relationships"><Relationship Id="rId8" Type="http://schemas.openxmlformats.org/officeDocument/2006/relationships/image" Target="../media/image11.emf"/><Relationship Id="rId3" Type="http://schemas.microsoft.com/office/2007/relationships/media" Target="../media/media13.m4a"/><Relationship Id="rId7" Type="http://schemas.openxmlformats.org/officeDocument/2006/relationships/customXml" Target="../ink/ink36.xml"/><Relationship Id="rId2" Type="http://schemas.openxmlformats.org/officeDocument/2006/relationships/tags" Target="../tags/tag21.xml"/><Relationship Id="rId1" Type="http://schemas.openxmlformats.org/officeDocument/2006/relationships/vmlDrawing" Target="../drawings/vmlDrawing11.vml"/><Relationship Id="rId6" Type="http://schemas.openxmlformats.org/officeDocument/2006/relationships/notesSlide" Target="../notesSlides/notesSlide13.xml"/><Relationship Id="rId11" Type="http://schemas.openxmlformats.org/officeDocument/2006/relationships/image" Target="../media/image10.png"/><Relationship Id="rId5" Type="http://schemas.openxmlformats.org/officeDocument/2006/relationships/slideLayout" Target="../slideLayouts/slideLayout1.xml"/><Relationship Id="rId10" Type="http://schemas.openxmlformats.org/officeDocument/2006/relationships/image" Target="../media/image35.wmf"/><Relationship Id="rId4" Type="http://schemas.openxmlformats.org/officeDocument/2006/relationships/audio" Target="../media/media13.m4a"/><Relationship Id="rId9" Type="http://schemas.openxmlformats.org/officeDocument/2006/relationships/oleObject" Target="../embeddings/oleObject25.bin"/></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26.bin"/><Relationship Id="rId3" Type="http://schemas.openxmlformats.org/officeDocument/2006/relationships/audio" Target="../media/media14.m4a"/><Relationship Id="rId7" Type="http://schemas.openxmlformats.org/officeDocument/2006/relationships/image" Target="../media/image11.emf"/><Relationship Id="rId2" Type="http://schemas.microsoft.com/office/2007/relationships/media" Target="../media/media14.m4a"/><Relationship Id="rId1" Type="http://schemas.openxmlformats.org/officeDocument/2006/relationships/vmlDrawing" Target="../drawings/vmlDrawing12.vml"/><Relationship Id="rId6" Type="http://schemas.openxmlformats.org/officeDocument/2006/relationships/customXml" Target="../ink/ink37.xml"/><Relationship Id="rId5" Type="http://schemas.openxmlformats.org/officeDocument/2006/relationships/notesSlide" Target="../notesSlides/notesSlide14.xml"/><Relationship Id="rId10" Type="http://schemas.openxmlformats.org/officeDocument/2006/relationships/image" Target="../media/image10.png"/><Relationship Id="rId4" Type="http://schemas.openxmlformats.org/officeDocument/2006/relationships/slideLayout" Target="../slideLayouts/slideLayout1.xml"/><Relationship Id="rId9" Type="http://schemas.openxmlformats.org/officeDocument/2006/relationships/image" Target="../media/image35.wmf"/></Relationships>
</file>

<file path=ppt/slides/_rels/slide15.xml.rels><?xml version="1.0" encoding="UTF-8" standalone="yes"?>
<Relationships xmlns="http://schemas.openxmlformats.org/package/2006/relationships"><Relationship Id="rId8" Type="http://schemas.openxmlformats.org/officeDocument/2006/relationships/image" Target="../media/image30.emf"/><Relationship Id="rId13" Type="http://schemas.openxmlformats.org/officeDocument/2006/relationships/image" Target="../media/image3.png"/><Relationship Id="rId3" Type="http://schemas.microsoft.com/office/2007/relationships/media" Target="../media/media15.m4a"/><Relationship Id="rId7" Type="http://schemas.openxmlformats.org/officeDocument/2006/relationships/customXml" Target="../ink/ink38.xml"/><Relationship Id="rId12" Type="http://schemas.openxmlformats.org/officeDocument/2006/relationships/image" Target="../media/image37.wmf"/><Relationship Id="rId2" Type="http://schemas.openxmlformats.org/officeDocument/2006/relationships/tags" Target="../tags/tag22.xml"/><Relationship Id="rId1" Type="http://schemas.openxmlformats.org/officeDocument/2006/relationships/vmlDrawing" Target="../drawings/vmlDrawing13.vml"/><Relationship Id="rId6" Type="http://schemas.openxmlformats.org/officeDocument/2006/relationships/notesSlide" Target="../notesSlides/notesSlide15.xml"/><Relationship Id="rId11" Type="http://schemas.openxmlformats.org/officeDocument/2006/relationships/oleObject" Target="../embeddings/oleObject28.bin"/><Relationship Id="rId5" Type="http://schemas.openxmlformats.org/officeDocument/2006/relationships/slideLayout" Target="../slideLayouts/slideLayout1.xml"/><Relationship Id="rId15" Type="http://schemas.openxmlformats.org/officeDocument/2006/relationships/image" Target="../media/image10.png"/><Relationship Id="rId10" Type="http://schemas.openxmlformats.org/officeDocument/2006/relationships/image" Target="../media/image36.wmf"/><Relationship Id="rId4" Type="http://schemas.openxmlformats.org/officeDocument/2006/relationships/audio" Target="../media/media15.m4a"/><Relationship Id="rId9" Type="http://schemas.openxmlformats.org/officeDocument/2006/relationships/oleObject" Target="../embeddings/oleObject27.bin"/><Relationship Id="rId14" Type="http://schemas.openxmlformats.org/officeDocument/2006/relationships/customXml" Target="../ink/ink39.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6.m4a"/><Relationship Id="rId7" Type="http://schemas.openxmlformats.org/officeDocument/2006/relationships/image" Target="../media/image30.emf"/><Relationship Id="rId2" Type="http://schemas.microsoft.com/office/2007/relationships/media" Target="../media/media16.m4a"/><Relationship Id="rId1" Type="http://schemas.openxmlformats.org/officeDocument/2006/relationships/tags" Target="../tags/tag23.xml"/><Relationship Id="rId6" Type="http://schemas.openxmlformats.org/officeDocument/2006/relationships/customXml" Target="../ink/ink40.xml"/><Relationship Id="rId5" Type="http://schemas.openxmlformats.org/officeDocument/2006/relationships/notesSlide" Target="../notesSlides/notesSlide16.xml"/><Relationship Id="rId4" Type="http://schemas.openxmlformats.org/officeDocument/2006/relationships/slideLayout" Target="../slideLayouts/slideLayout1.xml"/><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6.png"/><Relationship Id="rId18" Type="http://schemas.openxmlformats.org/officeDocument/2006/relationships/oleObject" Target="../embeddings/oleObject7.bin"/><Relationship Id="rId3" Type="http://schemas.openxmlformats.org/officeDocument/2006/relationships/audio" Target="../media/media2.m4a"/><Relationship Id="rId21" Type="http://schemas.openxmlformats.org/officeDocument/2006/relationships/image" Target="../media/image14.wmf"/><Relationship Id="rId7" Type="http://schemas.openxmlformats.org/officeDocument/2006/relationships/image" Target="../media/image11.emf"/><Relationship Id="rId12" Type="http://schemas.openxmlformats.org/officeDocument/2006/relationships/image" Target="../media/image15.png"/><Relationship Id="rId17" Type="http://schemas.openxmlformats.org/officeDocument/2006/relationships/image" Target="../media/image12.wmf"/><Relationship Id="rId2" Type="http://schemas.microsoft.com/office/2007/relationships/media" Target="../media/media2.m4a"/><Relationship Id="rId16" Type="http://schemas.openxmlformats.org/officeDocument/2006/relationships/oleObject" Target="../embeddings/oleObject6.bin"/><Relationship Id="rId20" Type="http://schemas.openxmlformats.org/officeDocument/2006/relationships/oleObject" Target="../embeddings/oleObject8.bin"/><Relationship Id="rId1" Type="http://schemas.openxmlformats.org/officeDocument/2006/relationships/vmlDrawing" Target="../drawings/vmlDrawing2.vml"/><Relationship Id="rId6" Type="http://schemas.openxmlformats.org/officeDocument/2006/relationships/customXml" Target="../ink/ink26.xml"/><Relationship Id="rId11" Type="http://schemas.openxmlformats.org/officeDocument/2006/relationships/image" Target="../media/image11.wmf"/><Relationship Id="rId5" Type="http://schemas.openxmlformats.org/officeDocument/2006/relationships/notesSlide" Target="../notesSlides/notesSlide2.xml"/><Relationship Id="rId15" Type="http://schemas.openxmlformats.org/officeDocument/2006/relationships/image" Target="../media/image5.wmf"/><Relationship Id="rId10" Type="http://schemas.openxmlformats.org/officeDocument/2006/relationships/oleObject" Target="../embeddings/oleObject4.bin"/><Relationship Id="rId19" Type="http://schemas.openxmlformats.org/officeDocument/2006/relationships/image" Target="../media/image13.wmf"/><Relationship Id="rId4" Type="http://schemas.openxmlformats.org/officeDocument/2006/relationships/slideLayout" Target="../slideLayouts/slideLayout1.xml"/><Relationship Id="rId9" Type="http://schemas.openxmlformats.org/officeDocument/2006/relationships/image" Target="../media/image10.png"/><Relationship Id="rId14" Type="http://schemas.openxmlformats.org/officeDocument/2006/relationships/oleObject" Target="../embeddings/oleObject5.bin"/></Relationships>
</file>

<file path=ppt/slides/_rels/slide3.xml.rels><?xml version="1.0" encoding="UTF-8" standalone="yes"?>
<Relationships xmlns="http://schemas.openxmlformats.org/package/2006/relationships"><Relationship Id="rId8" Type="http://schemas.openxmlformats.org/officeDocument/2006/relationships/customXml" Target="../ink/ink27.xml"/><Relationship Id="rId3" Type="http://schemas.openxmlformats.org/officeDocument/2006/relationships/audio" Target="../media/media3.m4a"/><Relationship Id="rId7" Type="http://schemas.openxmlformats.org/officeDocument/2006/relationships/image" Target="../media/image17.wmf"/><Relationship Id="rId2" Type="http://schemas.microsoft.com/office/2007/relationships/media" Target="../media/media3.m4a"/><Relationship Id="rId1" Type="http://schemas.openxmlformats.org/officeDocument/2006/relationships/vmlDrawing" Target="../drawings/vmlDrawing3.vml"/><Relationship Id="rId6" Type="http://schemas.openxmlformats.org/officeDocument/2006/relationships/oleObject" Target="../embeddings/oleObject9.bin"/><Relationship Id="rId11" Type="http://schemas.openxmlformats.org/officeDocument/2006/relationships/image" Target="../media/image10.png"/><Relationship Id="rId5" Type="http://schemas.openxmlformats.org/officeDocument/2006/relationships/notesSlide" Target="../notesSlides/notesSlide3.xml"/><Relationship Id="rId10" Type="http://schemas.openxmlformats.org/officeDocument/2006/relationships/image" Target="../media/image3.png"/><Relationship Id="rId4" Type="http://schemas.openxmlformats.org/officeDocument/2006/relationships/slideLayout" Target="../slideLayouts/slideLayout1.xml"/><Relationship Id="rId9" Type="http://schemas.openxmlformats.org/officeDocument/2006/relationships/image" Target="../media/image11.emf"/></Relationships>
</file>

<file path=ppt/slides/_rels/slide4.xml.rels><?xml version="1.0" encoding="UTF-8" standalone="yes"?>
<Relationships xmlns="http://schemas.openxmlformats.org/package/2006/relationships"><Relationship Id="rId8" Type="http://schemas.openxmlformats.org/officeDocument/2006/relationships/customXml" Target="../ink/ink28.xml"/><Relationship Id="rId3" Type="http://schemas.openxmlformats.org/officeDocument/2006/relationships/audio" Target="../media/media4.m4a"/><Relationship Id="rId7" Type="http://schemas.openxmlformats.org/officeDocument/2006/relationships/image" Target="../media/image17.wmf"/><Relationship Id="rId2" Type="http://schemas.microsoft.com/office/2007/relationships/media" Target="../media/media4.m4a"/><Relationship Id="rId1" Type="http://schemas.openxmlformats.org/officeDocument/2006/relationships/vmlDrawing" Target="../drawings/vmlDrawing4.vml"/><Relationship Id="rId6" Type="http://schemas.openxmlformats.org/officeDocument/2006/relationships/oleObject" Target="../embeddings/oleObject9.bin"/><Relationship Id="rId11" Type="http://schemas.openxmlformats.org/officeDocument/2006/relationships/image" Target="../media/image10.png"/><Relationship Id="rId5" Type="http://schemas.openxmlformats.org/officeDocument/2006/relationships/notesSlide" Target="../notesSlides/notesSlide4.xml"/><Relationship Id="rId10" Type="http://schemas.openxmlformats.org/officeDocument/2006/relationships/image" Target="../media/image3.png"/><Relationship Id="rId4" Type="http://schemas.openxmlformats.org/officeDocument/2006/relationships/slideLayout" Target="../slideLayouts/slideLayout1.xml"/><Relationship Id="rId9" Type="http://schemas.openxmlformats.org/officeDocument/2006/relationships/image" Target="../media/image11.emf"/></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0.png"/><Relationship Id="rId3" Type="http://schemas.openxmlformats.org/officeDocument/2006/relationships/audio" Target="../media/media5.m4a"/><Relationship Id="rId7" Type="http://schemas.openxmlformats.org/officeDocument/2006/relationships/image" Target="../media/image11.emf"/><Relationship Id="rId12" Type="http://schemas.openxmlformats.org/officeDocument/2006/relationships/image" Target="../media/image19.wmf"/><Relationship Id="rId2" Type="http://schemas.microsoft.com/office/2007/relationships/media" Target="../media/media5.m4a"/><Relationship Id="rId1" Type="http://schemas.openxmlformats.org/officeDocument/2006/relationships/vmlDrawing" Target="../drawings/vmlDrawing5.vml"/><Relationship Id="rId6" Type="http://schemas.openxmlformats.org/officeDocument/2006/relationships/customXml" Target="../ink/ink29.xml"/><Relationship Id="rId11" Type="http://schemas.openxmlformats.org/officeDocument/2006/relationships/oleObject" Target="../embeddings/oleObject11.bin"/><Relationship Id="rId5" Type="http://schemas.openxmlformats.org/officeDocument/2006/relationships/notesSlide" Target="../notesSlides/notesSlide5.xml"/><Relationship Id="rId15" Type="http://schemas.openxmlformats.org/officeDocument/2006/relationships/image" Target="../media/image20.wmf"/><Relationship Id="rId10" Type="http://schemas.openxmlformats.org/officeDocument/2006/relationships/image" Target="../media/image18.wmf"/><Relationship Id="rId4" Type="http://schemas.openxmlformats.org/officeDocument/2006/relationships/slideLayout" Target="../slideLayouts/slideLayout1.xml"/><Relationship Id="rId9" Type="http://schemas.openxmlformats.org/officeDocument/2006/relationships/oleObject" Target="../embeddings/oleObject10.bin"/><Relationship Id="rId14" Type="http://schemas.openxmlformats.org/officeDocument/2006/relationships/oleObject" Target="../embeddings/oleObject12.bin"/></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oleObject" Target="../embeddings/oleObject14.bin"/><Relationship Id="rId3" Type="http://schemas.microsoft.com/office/2007/relationships/media" Target="../media/media6.m4a"/><Relationship Id="rId7" Type="http://schemas.openxmlformats.org/officeDocument/2006/relationships/image" Target="../media/image23.jpeg"/><Relationship Id="rId12" Type="http://schemas.openxmlformats.org/officeDocument/2006/relationships/image" Target="../media/image3.png"/><Relationship Id="rId17" Type="http://schemas.openxmlformats.org/officeDocument/2006/relationships/image" Target="../media/image10.png"/><Relationship Id="rId2" Type="http://schemas.openxmlformats.org/officeDocument/2006/relationships/tags" Target="../tags/tag1.xml"/><Relationship Id="rId16" Type="http://schemas.openxmlformats.org/officeDocument/2006/relationships/image" Target="../media/image22.wmf"/><Relationship Id="rId1" Type="http://schemas.openxmlformats.org/officeDocument/2006/relationships/vmlDrawing" Target="../drawings/vmlDrawing6.vml"/><Relationship Id="rId6" Type="http://schemas.openxmlformats.org/officeDocument/2006/relationships/notesSlide" Target="../notesSlides/notesSlide6.xml"/><Relationship Id="rId11" Type="http://schemas.openxmlformats.org/officeDocument/2006/relationships/image" Target="../media/image11.emf"/><Relationship Id="rId5" Type="http://schemas.openxmlformats.org/officeDocument/2006/relationships/slideLayout" Target="../slideLayouts/slideLayout1.xml"/><Relationship Id="rId15" Type="http://schemas.openxmlformats.org/officeDocument/2006/relationships/oleObject" Target="../embeddings/oleObject15.bin"/><Relationship Id="rId10" Type="http://schemas.openxmlformats.org/officeDocument/2006/relationships/customXml" Target="../ink/ink30.xml"/><Relationship Id="rId4" Type="http://schemas.openxmlformats.org/officeDocument/2006/relationships/audio" Target="../media/media6.m4a"/><Relationship Id="rId9" Type="http://schemas.openxmlformats.org/officeDocument/2006/relationships/image" Target="../media/image21.wmf"/><Relationship Id="rId14" Type="http://schemas.openxmlformats.org/officeDocument/2006/relationships/image" Target="../media/image19.wmf"/></Relationships>
</file>

<file path=ppt/slides/_rels/slide7.xml.rels><?xml version="1.0" encoding="UTF-8" standalone="yes"?>
<Relationships xmlns="http://schemas.openxmlformats.org/package/2006/relationships"><Relationship Id="rId8" Type="http://schemas.openxmlformats.org/officeDocument/2006/relationships/customXml" Target="../ink/ink31.xml"/><Relationship Id="rId3" Type="http://schemas.openxmlformats.org/officeDocument/2006/relationships/audio" Target="../media/media7.m4a"/><Relationship Id="rId7" Type="http://schemas.openxmlformats.org/officeDocument/2006/relationships/image" Target="../media/image24.wmf"/><Relationship Id="rId2" Type="http://schemas.microsoft.com/office/2007/relationships/media" Target="../media/media7.m4a"/><Relationship Id="rId1" Type="http://schemas.openxmlformats.org/officeDocument/2006/relationships/vmlDrawing" Target="../drawings/vmlDrawing7.vml"/><Relationship Id="rId6" Type="http://schemas.openxmlformats.org/officeDocument/2006/relationships/oleObject" Target="../embeddings/oleObject16.bin"/><Relationship Id="rId5" Type="http://schemas.openxmlformats.org/officeDocument/2006/relationships/notesSlide" Target="../notesSlides/notesSlide7.xml"/><Relationship Id="rId10" Type="http://schemas.openxmlformats.org/officeDocument/2006/relationships/image" Target="../media/image10.png"/><Relationship Id="rId4" Type="http://schemas.openxmlformats.org/officeDocument/2006/relationships/slideLayout" Target="../slideLayouts/slideLayout1.xml"/><Relationship Id="rId9" Type="http://schemas.openxmlformats.org/officeDocument/2006/relationships/image" Target="../media/image11.emf"/></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slideLayout" Target="../slideLayouts/slideLayout1.xml"/><Relationship Id="rId7" Type="http://schemas.openxmlformats.org/officeDocument/2006/relationships/image" Target="../media/image25.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emf"/><Relationship Id="rId5" Type="http://schemas.openxmlformats.org/officeDocument/2006/relationships/customXml" Target="../ink/ink32.xml"/><Relationship Id="rId10" Type="http://schemas.openxmlformats.org/officeDocument/2006/relationships/image" Target="../media/image10.png"/><Relationship Id="rId4" Type="http://schemas.openxmlformats.org/officeDocument/2006/relationships/notesSlide" Target="../notesSlides/notesSlide8.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7.bin"/><Relationship Id="rId13" Type="http://schemas.openxmlformats.org/officeDocument/2006/relationships/image" Target="../media/image29.wmf"/><Relationship Id="rId3" Type="http://schemas.openxmlformats.org/officeDocument/2006/relationships/audio" Target="../media/media9.m4a"/><Relationship Id="rId7" Type="http://schemas.openxmlformats.org/officeDocument/2006/relationships/image" Target="../media/image11.emf"/><Relationship Id="rId12" Type="http://schemas.openxmlformats.org/officeDocument/2006/relationships/oleObject" Target="../embeddings/oleObject19.bin"/><Relationship Id="rId2" Type="http://schemas.microsoft.com/office/2007/relationships/media" Target="../media/media9.m4a"/><Relationship Id="rId1" Type="http://schemas.openxmlformats.org/officeDocument/2006/relationships/vmlDrawing" Target="../drawings/vmlDrawing8.vml"/><Relationship Id="rId6" Type="http://schemas.openxmlformats.org/officeDocument/2006/relationships/customXml" Target="../ink/ink33.xml"/><Relationship Id="rId11" Type="http://schemas.openxmlformats.org/officeDocument/2006/relationships/image" Target="../media/image28.wmf"/><Relationship Id="rId5" Type="http://schemas.openxmlformats.org/officeDocument/2006/relationships/notesSlide" Target="../notesSlides/notesSlide9.xml"/><Relationship Id="rId10" Type="http://schemas.openxmlformats.org/officeDocument/2006/relationships/oleObject" Target="../embeddings/oleObject18.bin"/><Relationship Id="rId4" Type="http://schemas.openxmlformats.org/officeDocument/2006/relationships/slideLayout" Target="../slideLayouts/slideLayout1.xml"/><Relationship Id="rId9" Type="http://schemas.openxmlformats.org/officeDocument/2006/relationships/image" Target="../media/image27.wmf"/><Relationship Id="rId1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8380927" y="1038863"/>
            <a:ext cx="3716227" cy="461471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4"/>
          <p:cNvSpPr>
            <a:spLocks noGrp="1"/>
          </p:cNvSpPr>
          <p:nvPr>
            <p:ph type="ctrTitle"/>
          </p:nvPr>
        </p:nvSpPr>
        <p:spPr>
          <a:xfrm>
            <a:off x="314324" y="232475"/>
            <a:ext cx="8147288" cy="1573212"/>
          </a:xfrm>
        </p:spPr>
        <p:txBody>
          <a:bodyPr>
            <a:noAutofit/>
          </a:bodyPr>
          <a:lstStyle/>
          <a:p>
            <a:r>
              <a:rPr lang="en-US" sz="5400" b="1" dirty="0">
                <a:solidFill>
                  <a:schemeClr val="bg1">
                    <a:lumMod val="75000"/>
                  </a:schemeClr>
                </a:solidFill>
                <a:effectLst>
                  <a:outerShdw blurRad="38100" dist="38100" dir="2700000" algn="tl">
                    <a:srgbClr val="000000">
                      <a:alpha val="43137"/>
                    </a:srgbClr>
                  </a:outerShdw>
                </a:effectLst>
              </a:rPr>
              <a:t>Monitoring </a:t>
            </a:r>
            <a:r>
              <a:rPr lang="en-US" sz="5400" b="1" dirty="0">
                <a:effectLst>
                  <a:outerShdw blurRad="38100" dist="38100" dir="2700000" algn="tl">
                    <a:srgbClr val="000000">
                      <a:alpha val="43137"/>
                    </a:srgbClr>
                  </a:outerShdw>
                </a:effectLst>
              </a:rPr>
              <a:t>Neptune's atmosphere </a:t>
            </a:r>
            <a:r>
              <a:rPr lang="en-US" sz="5400" b="1" dirty="0">
                <a:solidFill>
                  <a:schemeClr val="bg1">
                    <a:lumMod val="75000"/>
                  </a:schemeClr>
                </a:solidFill>
                <a:effectLst>
                  <a:outerShdw blurRad="38100" dist="38100" dir="2700000" algn="tl">
                    <a:srgbClr val="000000">
                      <a:alpha val="43137"/>
                    </a:srgbClr>
                  </a:outerShdw>
                </a:effectLst>
              </a:rPr>
              <a:t>with a combination of small </a:t>
            </a:r>
            <a:r>
              <a:rPr lang="en-US" sz="4400" b="1" dirty="0" smtClean="0">
                <a:solidFill>
                  <a:schemeClr val="bg1">
                    <a:lumMod val="75000"/>
                  </a:schemeClr>
                </a:solidFill>
                <a:effectLst>
                  <a:outerShdw blurRad="38100" dist="38100" dir="2700000" algn="tl">
                    <a:srgbClr val="000000">
                      <a:alpha val="43137"/>
                    </a:srgbClr>
                  </a:outerShdw>
                </a:effectLst>
                <a:latin typeface="AIGDT" panose="00000400000000000000" pitchFamily="2" charset="2"/>
              </a:rPr>
              <a:t>&amp;</a:t>
            </a:r>
            <a:r>
              <a:rPr lang="en-US" sz="5400" b="1" dirty="0" smtClean="0">
                <a:solidFill>
                  <a:schemeClr val="bg1">
                    <a:lumMod val="75000"/>
                  </a:schemeClr>
                </a:solidFill>
                <a:effectLst>
                  <a:outerShdw blurRad="38100" dist="38100" dir="2700000" algn="tl">
                    <a:srgbClr val="000000">
                      <a:alpha val="43137"/>
                    </a:srgbClr>
                  </a:outerShdw>
                </a:effectLst>
              </a:rPr>
              <a:t> </a:t>
            </a:r>
            <a:r>
              <a:rPr lang="es-ES" sz="5400" b="1" dirty="0" err="1" smtClean="0">
                <a:solidFill>
                  <a:schemeClr val="bg1">
                    <a:lumMod val="75000"/>
                  </a:schemeClr>
                </a:solidFill>
                <a:effectLst>
                  <a:outerShdw blurRad="38100" dist="38100" dir="2700000" algn="tl">
                    <a:srgbClr val="000000">
                      <a:alpha val="43137"/>
                    </a:srgbClr>
                  </a:outerShdw>
                </a:effectLst>
              </a:rPr>
              <a:t>large</a:t>
            </a:r>
            <a:r>
              <a:rPr lang="es-ES" sz="5400" b="1" dirty="0" smtClean="0">
                <a:solidFill>
                  <a:schemeClr val="bg1">
                    <a:lumMod val="75000"/>
                  </a:schemeClr>
                </a:solidFill>
                <a:effectLst>
                  <a:outerShdw blurRad="38100" dist="38100" dir="2700000" algn="tl">
                    <a:srgbClr val="000000">
                      <a:alpha val="43137"/>
                    </a:srgbClr>
                  </a:outerShdw>
                </a:effectLst>
              </a:rPr>
              <a:t> </a:t>
            </a:r>
            <a:r>
              <a:rPr lang="es-ES" sz="5400" b="1" dirty="0" err="1">
                <a:solidFill>
                  <a:schemeClr val="bg1">
                    <a:lumMod val="75000"/>
                  </a:schemeClr>
                </a:solidFill>
                <a:effectLst>
                  <a:outerShdw blurRad="38100" dist="38100" dir="2700000" algn="tl">
                    <a:srgbClr val="000000">
                      <a:alpha val="43137"/>
                    </a:srgbClr>
                  </a:outerShdw>
                </a:effectLst>
              </a:rPr>
              <a:t>telescopes</a:t>
            </a:r>
            <a:endParaRPr lang="es-ES" sz="5400" dirty="0">
              <a:solidFill>
                <a:schemeClr val="bg1">
                  <a:lumMod val="75000"/>
                </a:schemeClr>
              </a:solidFill>
              <a:effectLst>
                <a:outerShdw blurRad="38100" dist="38100" dir="2700000" algn="tl">
                  <a:srgbClr val="000000">
                    <a:alpha val="43137"/>
                  </a:srgbClr>
                </a:outerShdw>
              </a:effectLst>
            </a:endParaRPr>
          </a:p>
        </p:txBody>
      </p:sp>
      <p:sp>
        <p:nvSpPr>
          <p:cNvPr id="16" name="Subtítulo 2">
            <a:extLst>
              <a:ext uri="{FF2B5EF4-FFF2-40B4-BE49-F238E27FC236}">
                <a16:creationId xmlns:a16="http://schemas.microsoft.com/office/drawing/2014/main" id="{75391B8C-35E3-4CD3-80EA-927BBA230F9A}"/>
              </a:ext>
            </a:extLst>
          </p:cNvPr>
          <p:cNvSpPr txBox="1">
            <a:spLocks/>
          </p:cNvSpPr>
          <p:nvPr/>
        </p:nvSpPr>
        <p:spPr>
          <a:xfrm>
            <a:off x="314324" y="2893503"/>
            <a:ext cx="4060356" cy="2399969"/>
          </a:xfrm>
          <a:prstGeom prst="rect">
            <a:avLst/>
          </a:prstGeom>
        </p:spPr>
        <p:txBody>
          <a:bodyPr rtlCol="0">
            <a:noAutofit/>
          </a:bodyPr>
          <a:lstStyle>
            <a:lvl1pPr marL="0" indent="0" algn="l" defTabSz="914400" rtl="0" eaLnBrk="1" latinLnBrk="0" hangingPunct="1">
              <a:lnSpc>
                <a:spcPct val="110000"/>
              </a:lnSpc>
              <a:spcBef>
                <a:spcPts val="1000"/>
              </a:spcBef>
              <a:buFont typeface="Arial" panose="020B0604020202020204" pitchFamily="34" charset="0"/>
              <a:buNone/>
              <a:defRPr sz="1300" kern="1200">
                <a:solidFill>
                  <a:schemeClr val="bg1"/>
                </a:solidFill>
                <a:latin typeface="Segoe UI Light" panose="020B0502040204020203" pitchFamily="34" charset="0"/>
                <a:ea typeface="+mn-ea"/>
                <a:cs typeface="Segoe UI Light"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sz="2400" b="1" u="sng" dirty="0"/>
              <a:t>Ricardo Hueso</a:t>
            </a:r>
            <a:r>
              <a:rPr lang="es-ES" sz="2400" b="1" u="sng" baseline="30000" dirty="0"/>
              <a:t>1</a:t>
            </a:r>
            <a:r>
              <a:rPr lang="es-ES" sz="1800" dirty="0"/>
              <a:t>, </a:t>
            </a:r>
            <a:endParaRPr lang="es-ES" sz="1800" dirty="0" smtClean="0"/>
          </a:p>
          <a:p>
            <a:r>
              <a:rPr lang="es-ES" sz="1800" dirty="0" err="1" smtClean="0"/>
              <a:t>Imke</a:t>
            </a:r>
            <a:r>
              <a:rPr lang="es-ES" sz="1800" dirty="0" smtClean="0"/>
              <a:t> </a:t>
            </a:r>
            <a:r>
              <a:rPr lang="es-ES" sz="1800" dirty="0"/>
              <a:t>de </a:t>
            </a:r>
            <a:r>
              <a:rPr lang="es-ES" sz="1800" dirty="0" smtClean="0"/>
              <a:t>Pater</a:t>
            </a:r>
            <a:r>
              <a:rPr lang="es-ES" sz="1800" baseline="30000" dirty="0" smtClean="0"/>
              <a:t>2</a:t>
            </a:r>
            <a:r>
              <a:rPr lang="es-ES" sz="1800" dirty="0" smtClean="0"/>
              <a:t>,</a:t>
            </a:r>
            <a:r>
              <a:rPr lang="es-ES" sz="1800" baseline="30000" dirty="0" smtClean="0"/>
              <a:t> </a:t>
            </a:r>
            <a:r>
              <a:rPr lang="es-ES" sz="1800" dirty="0" smtClean="0"/>
              <a:t>Amy </a:t>
            </a:r>
            <a:r>
              <a:rPr lang="es-ES" sz="1800" dirty="0"/>
              <a:t>Simon</a:t>
            </a:r>
            <a:r>
              <a:rPr lang="es-ES" sz="1800" baseline="30000" dirty="0"/>
              <a:t>3</a:t>
            </a:r>
            <a:r>
              <a:rPr lang="es-ES" sz="1800" dirty="0"/>
              <a:t>, </a:t>
            </a:r>
            <a:r>
              <a:rPr lang="es-ES" sz="1800" dirty="0" smtClean="0"/>
              <a:t>Mike </a:t>
            </a:r>
            <a:r>
              <a:rPr lang="es-ES" sz="1800" dirty="0"/>
              <a:t>Wong</a:t>
            </a:r>
            <a:r>
              <a:rPr lang="es-ES" sz="1800" baseline="30000" dirty="0"/>
              <a:t>2</a:t>
            </a:r>
            <a:r>
              <a:rPr lang="es-ES" sz="1800" dirty="0"/>
              <a:t>, </a:t>
            </a:r>
            <a:r>
              <a:rPr lang="es-ES" sz="1800" dirty="0" smtClean="0"/>
              <a:t>Larry Sromovsky</a:t>
            </a:r>
            <a:r>
              <a:rPr lang="es-ES" sz="1800" baseline="30000" dirty="0" smtClean="0"/>
              <a:t>4</a:t>
            </a:r>
            <a:r>
              <a:rPr lang="es-ES" sz="1800" dirty="0" smtClean="0"/>
              <a:t>, </a:t>
            </a:r>
            <a:r>
              <a:rPr lang="es-ES" sz="1800" dirty="0" err="1" smtClean="0"/>
              <a:t>Erin</a:t>
            </a:r>
            <a:r>
              <a:rPr lang="es-ES" sz="1800" dirty="0" smtClean="0"/>
              <a:t> Redwing</a:t>
            </a:r>
            <a:r>
              <a:rPr lang="es-ES" sz="1800" baseline="30000" dirty="0" smtClean="0"/>
              <a:t>2</a:t>
            </a:r>
            <a:r>
              <a:rPr lang="es-ES" sz="1800" dirty="0" smtClean="0"/>
              <a:t>, </a:t>
            </a:r>
            <a:r>
              <a:rPr lang="es-ES" sz="1800" dirty="0" err="1" smtClean="0"/>
              <a:t>Erandi</a:t>
            </a:r>
            <a:r>
              <a:rPr lang="es-ES" sz="1800" dirty="0" smtClean="0"/>
              <a:t> </a:t>
            </a:r>
            <a:r>
              <a:rPr lang="es-ES" sz="1800" dirty="0"/>
              <a:t>Chavez</a:t>
            </a:r>
            <a:r>
              <a:rPr lang="es-ES" sz="1800" baseline="30000" dirty="0"/>
              <a:t>2</a:t>
            </a:r>
            <a:r>
              <a:rPr lang="es-ES" sz="1800" dirty="0"/>
              <a:t>, Agustín Sánchez-Lavega</a:t>
            </a:r>
            <a:r>
              <a:rPr lang="es-ES" sz="1800" baseline="30000" dirty="0"/>
              <a:t>1</a:t>
            </a:r>
            <a:r>
              <a:rPr lang="es-ES" sz="1800" dirty="0"/>
              <a:t>, </a:t>
            </a:r>
            <a:r>
              <a:rPr lang="es-ES" sz="1800" dirty="0" err="1" smtClean="0"/>
              <a:t>Vik</a:t>
            </a:r>
            <a:r>
              <a:rPr lang="es-ES" sz="1800" dirty="0" smtClean="0"/>
              <a:t> </a:t>
            </a:r>
            <a:r>
              <a:rPr lang="es-ES" sz="1800" dirty="0"/>
              <a:t>Dhillon</a:t>
            </a:r>
            <a:r>
              <a:rPr lang="es-ES" sz="1800" baseline="30000" dirty="0"/>
              <a:t>5</a:t>
            </a:r>
            <a:r>
              <a:rPr lang="es-ES" sz="1800" dirty="0"/>
              <a:t>, Patrick Fry</a:t>
            </a:r>
            <a:r>
              <a:rPr lang="es-ES" sz="1800" baseline="30000" dirty="0"/>
              <a:t>4</a:t>
            </a:r>
            <a:r>
              <a:rPr lang="es-ES" sz="1800" dirty="0"/>
              <a:t>, Stuart Littlefair</a:t>
            </a:r>
            <a:r>
              <a:rPr lang="es-ES" sz="1800" baseline="30000" dirty="0"/>
              <a:t>5</a:t>
            </a:r>
            <a:r>
              <a:rPr lang="es-ES" sz="1800" dirty="0"/>
              <a:t>, </a:t>
            </a:r>
            <a:r>
              <a:rPr lang="es-ES" sz="1800" dirty="0" smtClean="0"/>
              <a:t>Joshua Tollefson</a:t>
            </a:r>
            <a:r>
              <a:rPr lang="es-ES" sz="1800" baseline="30000" dirty="0" smtClean="0"/>
              <a:t>2</a:t>
            </a:r>
            <a:r>
              <a:rPr lang="es-ES" sz="1800" dirty="0"/>
              <a:t>, Marc Delcroix</a:t>
            </a:r>
            <a:r>
              <a:rPr lang="es-ES" sz="1800" baseline="30000" dirty="0"/>
              <a:t>6</a:t>
            </a:r>
            <a:r>
              <a:rPr lang="es-ES" sz="1800" dirty="0"/>
              <a:t>, Iñaki Ordonez-Etxeberria</a:t>
            </a:r>
            <a:r>
              <a:rPr lang="es-ES" sz="1800" baseline="30000" dirty="0"/>
              <a:t>1</a:t>
            </a:r>
            <a:r>
              <a:rPr lang="es-ES" sz="1800" dirty="0"/>
              <a:t>, </a:t>
            </a:r>
            <a:r>
              <a:rPr lang="es-ES" sz="1800" dirty="0" err="1"/>
              <a:t>Peio</a:t>
            </a:r>
            <a:r>
              <a:rPr lang="es-ES" sz="1800" dirty="0"/>
              <a:t> Iñurrigarro</a:t>
            </a:r>
            <a:r>
              <a:rPr lang="es-ES" sz="1800" baseline="30000" dirty="0"/>
              <a:t>1</a:t>
            </a:r>
            <a:r>
              <a:rPr lang="es-ES" sz="1800" dirty="0"/>
              <a:t>, Jorge </a:t>
            </a:r>
            <a:r>
              <a:rPr lang="es-ES" sz="1800" dirty="0" smtClean="0"/>
              <a:t>Hernández-Bernal</a:t>
            </a:r>
            <a:r>
              <a:rPr lang="es-ES" sz="1800" baseline="30000" dirty="0" smtClean="0"/>
              <a:t>1</a:t>
            </a:r>
            <a:r>
              <a:rPr lang="es-ES" sz="1800" dirty="0" smtClean="0"/>
              <a:t>, Santiago </a:t>
            </a:r>
            <a:r>
              <a:rPr lang="es-ES" sz="1800" dirty="0"/>
              <a:t>Pérez-Hoyos</a:t>
            </a:r>
            <a:r>
              <a:rPr lang="es-ES" sz="1800" baseline="30000" dirty="0"/>
              <a:t>1</a:t>
            </a:r>
            <a:r>
              <a:rPr lang="es-ES" sz="1800" dirty="0"/>
              <a:t>, </a:t>
            </a:r>
            <a:r>
              <a:rPr lang="es-ES" sz="1800" dirty="0" err="1"/>
              <a:t>Jose</a:t>
            </a:r>
            <a:r>
              <a:rPr lang="es-ES" sz="1800" dirty="0"/>
              <a:t> Félix Rojas</a:t>
            </a:r>
            <a:r>
              <a:rPr lang="es-ES" sz="1800" baseline="30000" dirty="0"/>
              <a:t>1</a:t>
            </a:r>
            <a:r>
              <a:rPr lang="es-ES" sz="1800" dirty="0"/>
              <a:t>, and Tom </a:t>
            </a:r>
            <a:r>
              <a:rPr lang="es-ES" sz="1800" dirty="0" smtClean="0"/>
              <a:t>Marsh</a:t>
            </a:r>
            <a:r>
              <a:rPr lang="es-ES" sz="1800" baseline="30000" dirty="0" smtClean="0"/>
              <a:t>7</a:t>
            </a:r>
            <a:endParaRPr lang="es-ES" sz="1800" u="sng" baseline="30000" dirty="0"/>
          </a:p>
        </p:txBody>
      </p:sp>
      <p:cxnSp>
        <p:nvCxnSpPr>
          <p:cNvPr id="17" name="Conector recto 16" descr="Conector recto">
            <a:extLst>
              <a:ext uri="{FF2B5EF4-FFF2-40B4-BE49-F238E27FC236}">
                <a16:creationId xmlns:a16="http://schemas.microsoft.com/office/drawing/2014/main" id="{8DD09D74-9705-41D5-A824-7DDFCB3501D4}"/>
              </a:ext>
            </a:extLst>
          </p:cNvPr>
          <p:cNvCxnSpPr>
            <a:cxnSpLocks/>
          </p:cNvCxnSpPr>
          <p:nvPr/>
        </p:nvCxnSpPr>
        <p:spPr>
          <a:xfrm flipV="1">
            <a:off x="345294" y="2694266"/>
            <a:ext cx="7905751" cy="0"/>
          </a:xfrm>
          <a:prstGeom prst="line">
            <a:avLst/>
          </a:prstGeom>
          <a:ln w="15875">
            <a:solidFill>
              <a:schemeClr val="bg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9" name="CuadroTexto 8"/>
          <p:cNvSpPr txBox="1"/>
          <p:nvPr/>
        </p:nvSpPr>
        <p:spPr>
          <a:xfrm>
            <a:off x="4387968" y="3061422"/>
            <a:ext cx="4025589" cy="2400657"/>
          </a:xfrm>
          <a:prstGeom prst="rect">
            <a:avLst/>
          </a:prstGeom>
          <a:noFill/>
        </p:spPr>
        <p:txBody>
          <a:bodyPr wrap="none" rtlCol="0">
            <a:spAutoFit/>
          </a:bodyPr>
          <a:lstStyle/>
          <a:p>
            <a:r>
              <a:rPr lang="es-ES" sz="1400" dirty="0" smtClean="0">
                <a:solidFill>
                  <a:schemeClr val="bg1"/>
                </a:solidFill>
                <a:latin typeface="Segoe UI Light" panose="020B0502040204020203" pitchFamily="34" charset="0"/>
                <a:cs typeface="Segoe UI Light" panose="020B0502040204020203" pitchFamily="34" charset="0"/>
              </a:rPr>
              <a:t>1. Universidad </a:t>
            </a:r>
            <a:r>
              <a:rPr lang="es-ES" sz="1400" dirty="0">
                <a:solidFill>
                  <a:schemeClr val="bg1"/>
                </a:solidFill>
                <a:latin typeface="Segoe UI Light" panose="020B0502040204020203" pitchFamily="34" charset="0"/>
                <a:cs typeface="Segoe UI Light" panose="020B0502040204020203" pitchFamily="34" charset="0"/>
              </a:rPr>
              <a:t>del País Vasco </a:t>
            </a:r>
            <a:r>
              <a:rPr lang="es-ES" sz="1400" dirty="0" smtClean="0">
                <a:solidFill>
                  <a:schemeClr val="bg1"/>
                </a:solidFill>
                <a:latin typeface="Segoe UI Light" panose="020B0502040204020203" pitchFamily="34" charset="0"/>
                <a:cs typeface="Segoe UI Light" panose="020B0502040204020203" pitchFamily="34" charset="0"/>
              </a:rPr>
              <a:t>(UPV/EHU), </a:t>
            </a:r>
          </a:p>
          <a:p>
            <a:r>
              <a:rPr lang="es-ES" sz="1400" dirty="0">
                <a:solidFill>
                  <a:schemeClr val="bg1"/>
                </a:solidFill>
                <a:latin typeface="Segoe UI Light" panose="020B0502040204020203" pitchFamily="34" charset="0"/>
                <a:cs typeface="Segoe UI Light" panose="020B0502040204020203" pitchFamily="34" charset="0"/>
              </a:rPr>
              <a:t> </a:t>
            </a:r>
            <a:r>
              <a:rPr lang="es-ES" sz="1400" dirty="0" smtClean="0">
                <a:solidFill>
                  <a:schemeClr val="bg1"/>
                </a:solidFill>
                <a:latin typeface="Segoe UI Light" panose="020B0502040204020203" pitchFamily="34" charset="0"/>
                <a:cs typeface="Segoe UI Light" panose="020B0502040204020203" pitchFamily="34" charset="0"/>
              </a:rPr>
              <a:t>  Bilbao</a:t>
            </a:r>
            <a:r>
              <a:rPr lang="es-ES" sz="1400" dirty="0">
                <a:solidFill>
                  <a:schemeClr val="bg1"/>
                </a:solidFill>
                <a:latin typeface="Segoe UI Light" panose="020B0502040204020203" pitchFamily="34" charset="0"/>
                <a:cs typeface="Segoe UI Light" panose="020B0502040204020203" pitchFamily="34" charset="0"/>
              </a:rPr>
              <a:t>, </a:t>
            </a:r>
            <a:r>
              <a:rPr lang="es-ES" sz="1400" dirty="0" err="1">
                <a:solidFill>
                  <a:schemeClr val="bg1"/>
                </a:solidFill>
                <a:latin typeface="Segoe UI Light" panose="020B0502040204020203" pitchFamily="34" charset="0"/>
                <a:cs typeface="Segoe UI Light" panose="020B0502040204020203" pitchFamily="34" charset="0"/>
              </a:rPr>
              <a:t>Spain</a:t>
            </a:r>
            <a:r>
              <a:rPr lang="es-ES" sz="1400" dirty="0">
                <a:solidFill>
                  <a:schemeClr val="bg1"/>
                </a:solidFill>
                <a:latin typeface="Segoe UI Light" panose="020B0502040204020203" pitchFamily="34" charset="0"/>
                <a:cs typeface="Segoe UI Light" panose="020B0502040204020203" pitchFamily="34" charset="0"/>
              </a:rPr>
              <a:t> (</a:t>
            </a:r>
            <a:r>
              <a:rPr lang="es-ES" sz="1400" dirty="0">
                <a:solidFill>
                  <a:schemeClr val="bg1"/>
                </a:solidFill>
                <a:latin typeface="Segoe UI Light" panose="020B0502040204020203" pitchFamily="34" charset="0"/>
                <a:cs typeface="Segoe UI Light" panose="020B0502040204020203" pitchFamily="34" charset="0"/>
                <a:hlinkClick r:id="rId6"/>
              </a:rPr>
              <a:t>ricardo.hueso@ehu.es</a:t>
            </a:r>
            <a:r>
              <a:rPr lang="es-ES" sz="1400" dirty="0" smtClean="0">
                <a:solidFill>
                  <a:schemeClr val="bg1"/>
                </a:solidFill>
                <a:latin typeface="Segoe UI Light" panose="020B0502040204020203" pitchFamily="34" charset="0"/>
                <a:cs typeface="Segoe UI Light" panose="020B0502040204020203" pitchFamily="34" charset="0"/>
              </a:rPr>
              <a:t>)</a:t>
            </a:r>
          </a:p>
          <a:p>
            <a:r>
              <a:rPr lang="es-ES" sz="1400" dirty="0" smtClean="0">
                <a:solidFill>
                  <a:schemeClr val="bg1"/>
                </a:solidFill>
                <a:latin typeface="Segoe UI Light" panose="020B0502040204020203" pitchFamily="34" charset="0"/>
                <a:cs typeface="Segoe UI Light" panose="020B0502040204020203" pitchFamily="34" charset="0"/>
              </a:rPr>
              <a:t> </a:t>
            </a:r>
          </a:p>
          <a:p>
            <a:endParaRPr lang="es-ES" sz="400" dirty="0">
              <a:solidFill>
                <a:schemeClr val="bg1"/>
              </a:solidFill>
              <a:latin typeface="Segoe UI Light" panose="020B0502040204020203" pitchFamily="34" charset="0"/>
              <a:cs typeface="Segoe UI Light" panose="020B0502040204020203" pitchFamily="34" charset="0"/>
            </a:endParaRPr>
          </a:p>
          <a:p>
            <a:r>
              <a:rPr lang="en-US" sz="1400" dirty="0" smtClean="0">
                <a:solidFill>
                  <a:schemeClr val="bg1"/>
                </a:solidFill>
                <a:latin typeface="Segoe UI Light" panose="020B0502040204020203" pitchFamily="34" charset="0"/>
                <a:cs typeface="Segoe UI Light" panose="020B0502040204020203" pitchFamily="34" charset="0"/>
              </a:rPr>
              <a:t>2. </a:t>
            </a:r>
            <a:r>
              <a:rPr lang="en-US" sz="1400" dirty="0">
                <a:solidFill>
                  <a:schemeClr val="bg1"/>
                </a:solidFill>
                <a:latin typeface="Segoe UI Light" panose="020B0502040204020203" pitchFamily="34" charset="0"/>
                <a:cs typeface="Segoe UI Light" panose="020B0502040204020203" pitchFamily="34" charset="0"/>
              </a:rPr>
              <a:t>University of California at Berkeley, Berkeley, </a:t>
            </a:r>
            <a:r>
              <a:rPr lang="en-US" sz="1400" dirty="0" smtClean="0">
                <a:solidFill>
                  <a:schemeClr val="bg1"/>
                </a:solidFill>
                <a:latin typeface="Segoe UI Light" panose="020B0502040204020203" pitchFamily="34" charset="0"/>
                <a:cs typeface="Segoe UI Light" panose="020B0502040204020203" pitchFamily="34" charset="0"/>
              </a:rPr>
              <a:t>USA</a:t>
            </a:r>
          </a:p>
          <a:p>
            <a:endParaRPr lang="en-US" sz="400" dirty="0">
              <a:solidFill>
                <a:schemeClr val="bg1"/>
              </a:solidFill>
              <a:latin typeface="Segoe UI Light" panose="020B0502040204020203" pitchFamily="34" charset="0"/>
              <a:cs typeface="Segoe UI Light" panose="020B0502040204020203" pitchFamily="34" charset="0"/>
            </a:endParaRPr>
          </a:p>
          <a:p>
            <a:r>
              <a:rPr lang="en-US" sz="1400" dirty="0" smtClean="0">
                <a:solidFill>
                  <a:schemeClr val="bg1"/>
                </a:solidFill>
                <a:latin typeface="Segoe UI Light" panose="020B0502040204020203" pitchFamily="34" charset="0"/>
                <a:cs typeface="Segoe UI Light" panose="020B0502040204020203" pitchFamily="34" charset="0"/>
              </a:rPr>
              <a:t>3. Goddard </a:t>
            </a:r>
            <a:r>
              <a:rPr lang="en-US" sz="1400" dirty="0">
                <a:solidFill>
                  <a:schemeClr val="bg1"/>
                </a:solidFill>
                <a:latin typeface="Segoe UI Light" panose="020B0502040204020203" pitchFamily="34" charset="0"/>
                <a:cs typeface="Segoe UI Light" panose="020B0502040204020203" pitchFamily="34" charset="0"/>
              </a:rPr>
              <a:t>Space Flight Centre Washington, </a:t>
            </a:r>
            <a:r>
              <a:rPr lang="en-US" sz="1400" dirty="0" smtClean="0">
                <a:solidFill>
                  <a:schemeClr val="bg1"/>
                </a:solidFill>
                <a:latin typeface="Segoe UI Light" panose="020B0502040204020203" pitchFamily="34" charset="0"/>
                <a:cs typeface="Segoe UI Light" panose="020B0502040204020203" pitchFamily="34" charset="0"/>
              </a:rPr>
              <a:t>USA</a:t>
            </a:r>
          </a:p>
          <a:p>
            <a:endParaRPr lang="en-US" sz="400" dirty="0">
              <a:solidFill>
                <a:schemeClr val="bg1"/>
              </a:solidFill>
              <a:latin typeface="Segoe UI Light" panose="020B0502040204020203" pitchFamily="34" charset="0"/>
              <a:cs typeface="Segoe UI Light" panose="020B0502040204020203" pitchFamily="34" charset="0"/>
            </a:endParaRPr>
          </a:p>
          <a:p>
            <a:r>
              <a:rPr lang="en-US" sz="1400" dirty="0" smtClean="0">
                <a:solidFill>
                  <a:schemeClr val="bg1"/>
                </a:solidFill>
                <a:latin typeface="Segoe UI Light" panose="020B0502040204020203" pitchFamily="34" charset="0"/>
                <a:cs typeface="Segoe UI Light" panose="020B0502040204020203" pitchFamily="34" charset="0"/>
              </a:rPr>
              <a:t>4. University </a:t>
            </a:r>
            <a:r>
              <a:rPr lang="en-US" sz="1400" dirty="0">
                <a:solidFill>
                  <a:schemeClr val="bg1"/>
                </a:solidFill>
                <a:latin typeface="Segoe UI Light" panose="020B0502040204020203" pitchFamily="34" charset="0"/>
                <a:cs typeface="Segoe UI Light" panose="020B0502040204020203" pitchFamily="34" charset="0"/>
              </a:rPr>
              <a:t>of Wisconsin–Madison, Madison, </a:t>
            </a:r>
            <a:r>
              <a:rPr lang="en-US" sz="1400" dirty="0" smtClean="0">
                <a:solidFill>
                  <a:schemeClr val="bg1"/>
                </a:solidFill>
                <a:latin typeface="Segoe UI Light" panose="020B0502040204020203" pitchFamily="34" charset="0"/>
                <a:cs typeface="Segoe UI Light" panose="020B0502040204020203" pitchFamily="34" charset="0"/>
              </a:rPr>
              <a:t>USA</a:t>
            </a:r>
          </a:p>
          <a:p>
            <a:endParaRPr lang="en-US" sz="400" dirty="0">
              <a:solidFill>
                <a:schemeClr val="bg1"/>
              </a:solidFill>
              <a:latin typeface="Segoe UI Light" panose="020B0502040204020203" pitchFamily="34" charset="0"/>
              <a:cs typeface="Segoe UI Light" panose="020B0502040204020203" pitchFamily="34" charset="0"/>
            </a:endParaRPr>
          </a:p>
          <a:p>
            <a:r>
              <a:rPr lang="en-US" sz="1400" dirty="0" smtClean="0">
                <a:solidFill>
                  <a:schemeClr val="bg1"/>
                </a:solidFill>
                <a:latin typeface="Segoe UI Light" panose="020B0502040204020203" pitchFamily="34" charset="0"/>
                <a:cs typeface="Segoe UI Light" panose="020B0502040204020203" pitchFamily="34" charset="0"/>
              </a:rPr>
              <a:t>5. University </a:t>
            </a:r>
            <a:r>
              <a:rPr lang="en-US" sz="1400" dirty="0">
                <a:solidFill>
                  <a:schemeClr val="bg1"/>
                </a:solidFill>
                <a:latin typeface="Segoe UI Light" panose="020B0502040204020203" pitchFamily="34" charset="0"/>
                <a:cs typeface="Segoe UI Light" panose="020B0502040204020203" pitchFamily="34" charset="0"/>
              </a:rPr>
              <a:t>of Sheffield, Sheffield, United </a:t>
            </a:r>
            <a:r>
              <a:rPr lang="en-US" sz="1400" dirty="0" smtClean="0">
                <a:solidFill>
                  <a:schemeClr val="bg1"/>
                </a:solidFill>
                <a:latin typeface="Segoe UI Light" panose="020B0502040204020203" pitchFamily="34" charset="0"/>
                <a:cs typeface="Segoe UI Light" panose="020B0502040204020203" pitchFamily="34" charset="0"/>
              </a:rPr>
              <a:t>Kingdom</a:t>
            </a:r>
          </a:p>
          <a:p>
            <a:endParaRPr lang="en-US" sz="400" dirty="0">
              <a:solidFill>
                <a:schemeClr val="bg1"/>
              </a:solidFill>
              <a:latin typeface="Segoe UI Light" panose="020B0502040204020203" pitchFamily="34" charset="0"/>
              <a:cs typeface="Segoe UI Light" panose="020B0502040204020203" pitchFamily="34" charset="0"/>
            </a:endParaRPr>
          </a:p>
          <a:p>
            <a:r>
              <a:rPr lang="fr-FR" sz="1400" dirty="0" smtClean="0">
                <a:solidFill>
                  <a:schemeClr val="bg1"/>
                </a:solidFill>
                <a:latin typeface="Segoe UI Light" panose="020B0502040204020203" pitchFamily="34" charset="0"/>
                <a:cs typeface="Segoe UI Light" panose="020B0502040204020203" pitchFamily="34" charset="0"/>
              </a:rPr>
              <a:t>6. Societe </a:t>
            </a:r>
            <a:r>
              <a:rPr lang="fr-FR" sz="1400" dirty="0">
                <a:solidFill>
                  <a:schemeClr val="bg1"/>
                </a:solidFill>
                <a:latin typeface="Segoe UI Light" panose="020B0502040204020203" pitchFamily="34" charset="0"/>
                <a:cs typeface="Segoe UI Light" panose="020B0502040204020203" pitchFamily="34" charset="0"/>
              </a:rPr>
              <a:t>Astronomique de France, Paris, </a:t>
            </a:r>
            <a:r>
              <a:rPr lang="fr-FR" sz="1400" dirty="0" smtClean="0">
                <a:solidFill>
                  <a:schemeClr val="bg1"/>
                </a:solidFill>
                <a:latin typeface="Segoe UI Light" panose="020B0502040204020203" pitchFamily="34" charset="0"/>
                <a:cs typeface="Segoe UI Light" panose="020B0502040204020203" pitchFamily="34" charset="0"/>
              </a:rPr>
              <a:t>France</a:t>
            </a:r>
          </a:p>
          <a:p>
            <a:endParaRPr lang="fr-FR" sz="400" dirty="0">
              <a:solidFill>
                <a:schemeClr val="bg1"/>
              </a:solidFill>
              <a:latin typeface="Segoe UI Light" panose="020B0502040204020203" pitchFamily="34" charset="0"/>
              <a:cs typeface="Segoe UI Light" panose="020B0502040204020203" pitchFamily="34" charset="0"/>
            </a:endParaRPr>
          </a:p>
          <a:p>
            <a:r>
              <a:rPr lang="en-US" sz="1400" dirty="0" smtClean="0">
                <a:solidFill>
                  <a:schemeClr val="bg1"/>
                </a:solidFill>
                <a:latin typeface="Segoe UI Light" panose="020B0502040204020203" pitchFamily="34" charset="0"/>
                <a:cs typeface="Segoe UI Light" panose="020B0502040204020203" pitchFamily="34" charset="0"/>
              </a:rPr>
              <a:t>7. Warwick </a:t>
            </a:r>
            <a:r>
              <a:rPr lang="en-US" sz="1400" dirty="0">
                <a:solidFill>
                  <a:schemeClr val="bg1"/>
                </a:solidFill>
                <a:latin typeface="Segoe UI Light" panose="020B0502040204020203" pitchFamily="34" charset="0"/>
                <a:cs typeface="Segoe UI Light" panose="020B0502040204020203" pitchFamily="34" charset="0"/>
              </a:rPr>
              <a:t>University, Warwick, United Kingdom</a:t>
            </a:r>
            <a:endParaRPr lang="es-ES" sz="1400" dirty="0">
              <a:solidFill>
                <a:schemeClr val="bg1"/>
              </a:solidFill>
              <a:latin typeface="Segoe UI Light" panose="020B0502040204020203" pitchFamily="34" charset="0"/>
              <a:cs typeface="Segoe UI Light" panose="020B0502040204020203" pitchFamily="34" charset="0"/>
            </a:endParaRPr>
          </a:p>
        </p:txBody>
      </p:sp>
      <p:graphicFrame>
        <p:nvGraphicFramePr>
          <p:cNvPr id="19" name="Objeto 18"/>
          <p:cNvGraphicFramePr>
            <a:graphicFrameLocks noChangeAspect="1"/>
          </p:cNvGraphicFramePr>
          <p:nvPr>
            <p:extLst>
              <p:ext uri="{D42A27DB-BD31-4B8C-83A1-F6EECF244321}">
                <p14:modId xmlns:p14="http://schemas.microsoft.com/office/powerpoint/2010/main" val="297796068"/>
              </p:ext>
            </p:extLst>
          </p:nvPr>
        </p:nvGraphicFramePr>
        <p:xfrm>
          <a:off x="9088583" y="7439"/>
          <a:ext cx="3089258" cy="833085"/>
        </p:xfrm>
        <a:graphic>
          <a:graphicData uri="http://schemas.openxmlformats.org/presentationml/2006/ole">
            <mc:AlternateContent xmlns:mc="http://schemas.openxmlformats.org/markup-compatibility/2006">
              <mc:Choice xmlns:v="urn:schemas-microsoft-com:vml" Requires="v">
                <p:oleObj spid="_x0000_s1202" name="Image" r:id="rId7" imgW="16533000" imgH="4469760" progId="Photoshop.Image.13">
                  <p:embed/>
                </p:oleObj>
              </mc:Choice>
              <mc:Fallback>
                <p:oleObj name="Image" r:id="rId7" imgW="16533000" imgH="4469760" progId="Photoshop.Image.13">
                  <p:embed/>
                  <p:pic>
                    <p:nvPicPr>
                      <p:cNvPr id="0" name=""/>
                      <p:cNvPicPr/>
                      <p:nvPr/>
                    </p:nvPicPr>
                    <p:blipFill>
                      <a:blip r:embed="rId8"/>
                      <a:stretch>
                        <a:fillRect/>
                      </a:stretch>
                    </p:blipFill>
                    <p:spPr>
                      <a:xfrm>
                        <a:off x="9088583" y="7439"/>
                        <a:ext cx="3089258" cy="833085"/>
                      </a:xfrm>
                      <a:prstGeom prst="rect">
                        <a:avLst/>
                      </a:prstGeom>
                    </p:spPr>
                  </p:pic>
                </p:oleObj>
              </mc:Fallback>
            </mc:AlternateContent>
          </a:graphicData>
        </a:graphic>
      </p:graphicFrame>
      <p:sp>
        <p:nvSpPr>
          <p:cNvPr id="20" name="CuadroTexto 19"/>
          <p:cNvSpPr txBox="1"/>
          <p:nvPr/>
        </p:nvSpPr>
        <p:spPr>
          <a:xfrm>
            <a:off x="11380781" y="6396335"/>
            <a:ext cx="673582" cy="461665"/>
          </a:xfrm>
          <a:prstGeom prst="rect">
            <a:avLst/>
          </a:prstGeom>
          <a:noFill/>
        </p:spPr>
        <p:txBody>
          <a:bodyPr wrap="none" rtlCol="0">
            <a:spAutoFit/>
          </a:bodyPr>
          <a:lstStyle/>
          <a:p>
            <a:r>
              <a:rPr lang="es-ES" sz="2400" dirty="0" smtClean="0">
                <a:solidFill>
                  <a:schemeClr val="bg1"/>
                </a:solidFill>
                <a:latin typeface="Segoe UI Light" panose="020B0502040204020203" pitchFamily="34" charset="0"/>
                <a:cs typeface="Segoe UI Light" panose="020B0502040204020203" pitchFamily="34" charset="0"/>
              </a:rPr>
              <a:t>1/14</a:t>
            </a:r>
            <a:endParaRPr lang="es-ES" sz="2400" dirty="0">
              <a:solidFill>
                <a:schemeClr val="bg1"/>
              </a:solidFill>
              <a:latin typeface="Segoe UI Light" panose="020B0502040204020203" pitchFamily="34" charset="0"/>
              <a:cs typeface="Segoe UI Light" panose="020B0502040204020203" pitchFamily="34" charset="0"/>
            </a:endParaRPr>
          </a:p>
        </p:txBody>
      </p:sp>
      <p:grpSp>
        <p:nvGrpSpPr>
          <p:cNvPr id="6" name="Grupo 5"/>
          <p:cNvGrpSpPr>
            <a:grpSpLocks noChangeAspect="1"/>
          </p:cNvGrpSpPr>
          <p:nvPr/>
        </p:nvGrpSpPr>
        <p:grpSpPr>
          <a:xfrm>
            <a:off x="8519227" y="1049981"/>
            <a:ext cx="3552313" cy="1389883"/>
            <a:chOff x="7756661" y="1543920"/>
            <a:chExt cx="5745732" cy="2248085"/>
          </a:xfrm>
        </p:grpSpPr>
        <p:grpSp>
          <p:nvGrpSpPr>
            <p:cNvPr id="26" name="Grupo 25"/>
            <p:cNvGrpSpPr>
              <a:grpSpLocks noChangeAspect="1"/>
            </p:cNvGrpSpPr>
            <p:nvPr/>
          </p:nvGrpSpPr>
          <p:grpSpPr>
            <a:xfrm>
              <a:off x="7756661" y="1647723"/>
              <a:ext cx="3745067" cy="1809580"/>
              <a:chOff x="55738" y="1056638"/>
              <a:chExt cx="10932591" cy="5282539"/>
            </a:xfrm>
          </p:grpSpPr>
          <p:pic>
            <p:nvPicPr>
              <p:cNvPr id="23" name="Imagen 22"/>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5451821" y="1056638"/>
                <a:ext cx="5536508" cy="5282539"/>
              </a:xfrm>
              <a:prstGeom prst="rect">
                <a:avLst/>
              </a:prstGeom>
            </p:spPr>
          </p:pic>
          <p:pic>
            <p:nvPicPr>
              <p:cNvPr id="24" name="Imagen 23"/>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55738" y="1056638"/>
                <a:ext cx="5536508" cy="5282539"/>
              </a:xfrm>
              <a:prstGeom prst="rect">
                <a:avLst/>
              </a:prstGeom>
            </p:spPr>
          </p:pic>
        </p:grpSp>
        <p:graphicFrame>
          <p:nvGraphicFramePr>
            <p:cNvPr id="15" name="Objeto 14"/>
            <p:cNvGraphicFramePr>
              <a:graphicFrameLocks noChangeAspect="1"/>
            </p:cNvGraphicFramePr>
            <p:nvPr>
              <p:extLst>
                <p:ext uri="{D42A27DB-BD31-4B8C-83A1-F6EECF244321}">
                  <p14:modId xmlns:p14="http://schemas.microsoft.com/office/powerpoint/2010/main" val="1562360582"/>
                </p:ext>
              </p:extLst>
            </p:nvPr>
          </p:nvGraphicFramePr>
          <p:xfrm>
            <a:off x="11203217" y="1543920"/>
            <a:ext cx="2299176" cy="2248085"/>
          </p:xfrm>
          <a:graphic>
            <a:graphicData uri="http://schemas.openxmlformats.org/presentationml/2006/ole">
              <mc:AlternateContent xmlns:mc="http://schemas.openxmlformats.org/markup-compatibility/2006">
                <mc:Choice xmlns:v="urn:schemas-microsoft-com:vml" Requires="v">
                  <p:oleObj spid="_x0000_s1203" name="Image" r:id="rId11" imgW="2856960" imgH="2793600" progId="Photoshop.Image.13">
                    <p:embed/>
                  </p:oleObj>
                </mc:Choice>
                <mc:Fallback>
                  <p:oleObj name="Image" r:id="rId11" imgW="2856960" imgH="2793600" progId="Photoshop.Image.13">
                    <p:embed/>
                    <p:pic>
                      <p:nvPicPr>
                        <p:cNvPr id="6" name="Objeto 5"/>
                        <p:cNvPicPr/>
                        <p:nvPr/>
                      </p:nvPicPr>
                      <p:blipFill>
                        <a:blip r:embed="rId12"/>
                        <a:stretch>
                          <a:fillRect/>
                        </a:stretch>
                      </p:blipFill>
                      <p:spPr>
                        <a:xfrm>
                          <a:off x="11203217" y="1543920"/>
                          <a:ext cx="2299176" cy="2248085"/>
                        </a:xfrm>
                        <a:prstGeom prst="rect">
                          <a:avLst/>
                        </a:prstGeom>
                      </p:spPr>
                    </p:pic>
                  </p:oleObj>
                </mc:Fallback>
              </mc:AlternateContent>
            </a:graphicData>
          </a:graphic>
        </p:graphicFrame>
      </p:grpSp>
      <p:graphicFrame>
        <p:nvGraphicFramePr>
          <p:cNvPr id="4" name="Objeto 3"/>
          <p:cNvGraphicFramePr>
            <a:graphicFrameLocks noChangeAspect="1"/>
          </p:cNvGraphicFramePr>
          <p:nvPr>
            <p:extLst>
              <p:ext uri="{D42A27DB-BD31-4B8C-83A1-F6EECF244321}">
                <p14:modId xmlns:p14="http://schemas.microsoft.com/office/powerpoint/2010/main" val="2430340444"/>
              </p:ext>
            </p:extLst>
          </p:nvPr>
        </p:nvGraphicFramePr>
        <p:xfrm>
          <a:off x="8416787" y="2232933"/>
          <a:ext cx="3620540" cy="3394258"/>
        </p:xfrm>
        <a:graphic>
          <a:graphicData uri="http://schemas.openxmlformats.org/presentationml/2006/ole">
            <mc:AlternateContent xmlns:mc="http://schemas.openxmlformats.org/markup-compatibility/2006">
              <mc:Choice xmlns:v="urn:schemas-microsoft-com:vml" Requires="v">
                <p:oleObj spid="_x0000_s1204" name="Image" r:id="rId13" imgW="1625040" imgH="1523520" progId="Photoshop.Image.13">
                  <p:embed/>
                </p:oleObj>
              </mc:Choice>
              <mc:Fallback>
                <p:oleObj name="Image" r:id="rId13" imgW="1625040" imgH="1523520" progId="Photoshop.Image.13">
                  <p:embed/>
                  <p:pic>
                    <p:nvPicPr>
                      <p:cNvPr id="0" name=""/>
                      <p:cNvPicPr/>
                      <p:nvPr/>
                    </p:nvPicPr>
                    <p:blipFill>
                      <a:blip r:embed="rId14"/>
                      <a:stretch>
                        <a:fillRect/>
                      </a:stretch>
                    </p:blipFill>
                    <p:spPr>
                      <a:xfrm>
                        <a:off x="8416787" y="2232933"/>
                        <a:ext cx="3620540" cy="3394258"/>
                      </a:xfrm>
                      <a:prstGeom prst="rect">
                        <a:avLst/>
                      </a:prstGeom>
                    </p:spPr>
                  </p:pic>
                </p:oleObj>
              </mc:Fallback>
            </mc:AlternateContent>
          </a:graphicData>
        </a:graphic>
      </p:graphicFrame>
      <p:sp>
        <p:nvSpPr>
          <p:cNvPr id="18" name="CuadroTexto 17"/>
          <p:cNvSpPr txBox="1"/>
          <p:nvPr/>
        </p:nvSpPr>
        <p:spPr>
          <a:xfrm>
            <a:off x="3323841" y="5903436"/>
            <a:ext cx="7309371" cy="738664"/>
          </a:xfrm>
          <a:prstGeom prst="rect">
            <a:avLst/>
          </a:prstGeom>
          <a:noFill/>
        </p:spPr>
        <p:txBody>
          <a:bodyPr wrap="square" rtlCol="0">
            <a:spAutoFit/>
          </a:bodyPr>
          <a:lstStyle/>
          <a:p>
            <a:pPr algn="ctr"/>
            <a:r>
              <a:rPr lang="es-ES" i="1" dirty="0" err="1" smtClean="0">
                <a:solidFill>
                  <a:srgbClr val="FFC000"/>
                </a:solidFill>
              </a:rPr>
              <a:t>This</a:t>
            </a:r>
            <a:r>
              <a:rPr lang="es-ES" i="1" dirty="0" smtClean="0">
                <a:solidFill>
                  <a:srgbClr val="FFC000"/>
                </a:solidFill>
              </a:rPr>
              <a:t> online </a:t>
            </a:r>
            <a:r>
              <a:rPr lang="es-ES" i="1" dirty="0" err="1" smtClean="0">
                <a:solidFill>
                  <a:srgbClr val="FFC000"/>
                </a:solidFill>
              </a:rPr>
              <a:t>talk</a:t>
            </a:r>
            <a:r>
              <a:rPr lang="es-ES" i="1" dirty="0" smtClean="0">
                <a:solidFill>
                  <a:srgbClr val="FFC000"/>
                </a:solidFill>
              </a:rPr>
              <a:t> </a:t>
            </a:r>
            <a:r>
              <a:rPr lang="es-ES" i="1" dirty="0" err="1" smtClean="0">
                <a:solidFill>
                  <a:srgbClr val="FFC000"/>
                </a:solidFill>
              </a:rPr>
              <a:t>does</a:t>
            </a:r>
            <a:r>
              <a:rPr lang="es-ES" i="1" dirty="0" smtClean="0">
                <a:solidFill>
                  <a:srgbClr val="FFC000"/>
                </a:solidFill>
              </a:rPr>
              <a:t> </a:t>
            </a:r>
            <a:r>
              <a:rPr lang="es-ES" i="1" dirty="0" err="1" smtClean="0">
                <a:solidFill>
                  <a:srgbClr val="FFC000"/>
                </a:solidFill>
              </a:rPr>
              <a:t>not</a:t>
            </a:r>
            <a:r>
              <a:rPr lang="es-ES" i="1" dirty="0" smtClean="0">
                <a:solidFill>
                  <a:srgbClr val="FFC000"/>
                </a:solidFill>
              </a:rPr>
              <a:t> </a:t>
            </a:r>
            <a:r>
              <a:rPr lang="es-ES" i="1" dirty="0" err="1" smtClean="0">
                <a:solidFill>
                  <a:srgbClr val="FFC000"/>
                </a:solidFill>
              </a:rPr>
              <a:t>contain</a:t>
            </a:r>
            <a:r>
              <a:rPr lang="es-ES" i="1" dirty="0" smtClean="0">
                <a:solidFill>
                  <a:srgbClr val="FFC000"/>
                </a:solidFill>
              </a:rPr>
              <a:t> material </a:t>
            </a:r>
            <a:r>
              <a:rPr lang="es-ES" i="1" dirty="0" err="1" smtClean="0">
                <a:solidFill>
                  <a:srgbClr val="FFC000"/>
                </a:solidFill>
              </a:rPr>
              <a:t>under</a:t>
            </a:r>
            <a:r>
              <a:rPr lang="es-ES" i="1" dirty="0" smtClean="0">
                <a:solidFill>
                  <a:srgbClr val="FFC000"/>
                </a:solidFill>
              </a:rPr>
              <a:t> embargo.</a:t>
            </a:r>
          </a:p>
          <a:p>
            <a:pPr algn="ctr"/>
            <a:endParaRPr lang="es-ES" sz="600" i="1" dirty="0">
              <a:solidFill>
                <a:srgbClr val="FFC000"/>
              </a:solidFill>
            </a:endParaRPr>
          </a:p>
          <a:p>
            <a:pPr algn="ctr"/>
            <a:r>
              <a:rPr lang="es-ES" i="1" dirty="0" err="1" smtClean="0">
                <a:solidFill>
                  <a:srgbClr val="FFC000"/>
                </a:solidFill>
              </a:rPr>
              <a:t>This</a:t>
            </a:r>
            <a:r>
              <a:rPr lang="es-ES" i="1" dirty="0" smtClean="0">
                <a:solidFill>
                  <a:srgbClr val="FFC000"/>
                </a:solidFill>
              </a:rPr>
              <a:t> </a:t>
            </a:r>
            <a:r>
              <a:rPr lang="es-ES" i="1" dirty="0" err="1" smtClean="0">
                <a:solidFill>
                  <a:srgbClr val="FFC000"/>
                </a:solidFill>
              </a:rPr>
              <a:t>talk</a:t>
            </a:r>
            <a:r>
              <a:rPr lang="es-ES" i="1" dirty="0" smtClean="0">
                <a:solidFill>
                  <a:srgbClr val="FFC000"/>
                </a:solidFill>
              </a:rPr>
              <a:t> </a:t>
            </a:r>
            <a:r>
              <a:rPr lang="es-ES" i="1" dirty="0" err="1" smtClean="0">
                <a:solidFill>
                  <a:srgbClr val="FFC000"/>
                </a:solidFill>
              </a:rPr>
              <a:t>contains</a:t>
            </a:r>
            <a:r>
              <a:rPr lang="es-ES" i="1" dirty="0" smtClean="0">
                <a:solidFill>
                  <a:srgbClr val="FFC000"/>
                </a:solidFill>
              </a:rPr>
              <a:t> </a:t>
            </a:r>
            <a:r>
              <a:rPr lang="es-ES" i="1" dirty="0" err="1" smtClean="0">
                <a:solidFill>
                  <a:srgbClr val="FFC000"/>
                </a:solidFill>
              </a:rPr>
              <a:t>an</a:t>
            </a:r>
            <a:r>
              <a:rPr lang="es-ES" i="1" dirty="0" smtClean="0">
                <a:solidFill>
                  <a:srgbClr val="FFC000"/>
                </a:solidFill>
              </a:rPr>
              <a:t> audio </a:t>
            </a:r>
            <a:r>
              <a:rPr lang="es-ES" i="1" dirty="0" err="1" smtClean="0">
                <a:solidFill>
                  <a:srgbClr val="FFC000"/>
                </a:solidFill>
              </a:rPr>
              <a:t>description</a:t>
            </a:r>
            <a:r>
              <a:rPr lang="es-ES" i="1" dirty="0" smtClean="0">
                <a:solidFill>
                  <a:srgbClr val="FFC000"/>
                </a:solidFill>
              </a:rPr>
              <a:t> of </a:t>
            </a:r>
            <a:r>
              <a:rPr lang="es-ES" i="1" dirty="0" err="1" smtClean="0">
                <a:solidFill>
                  <a:srgbClr val="FFC000"/>
                </a:solidFill>
              </a:rPr>
              <a:t>the</a:t>
            </a:r>
            <a:r>
              <a:rPr lang="es-ES" i="1" dirty="0" smtClean="0">
                <a:solidFill>
                  <a:srgbClr val="FFC000"/>
                </a:solidFill>
              </a:rPr>
              <a:t> </a:t>
            </a:r>
            <a:r>
              <a:rPr lang="es-ES" i="1" dirty="0" err="1" smtClean="0">
                <a:solidFill>
                  <a:srgbClr val="FFC000"/>
                </a:solidFill>
              </a:rPr>
              <a:t>talk</a:t>
            </a:r>
            <a:r>
              <a:rPr lang="es-ES" i="1" dirty="0" smtClean="0">
                <a:solidFill>
                  <a:srgbClr val="FFC000"/>
                </a:solidFill>
              </a:rPr>
              <a:t>. </a:t>
            </a:r>
            <a:r>
              <a:rPr lang="es-ES" i="1" dirty="0" err="1" smtClean="0">
                <a:solidFill>
                  <a:srgbClr val="FFC000"/>
                </a:solidFill>
              </a:rPr>
              <a:t>Please</a:t>
            </a:r>
            <a:r>
              <a:rPr lang="es-ES" i="1" dirty="0" smtClean="0">
                <a:solidFill>
                  <a:srgbClr val="FFC000"/>
                </a:solidFill>
              </a:rPr>
              <a:t> </a:t>
            </a:r>
            <a:r>
              <a:rPr lang="es-ES" i="1" dirty="0" err="1" smtClean="0">
                <a:solidFill>
                  <a:srgbClr val="FFC000"/>
                </a:solidFill>
              </a:rPr>
              <a:t>activate</a:t>
            </a:r>
            <a:r>
              <a:rPr lang="es-ES" i="1" dirty="0" smtClean="0">
                <a:solidFill>
                  <a:srgbClr val="FFC000"/>
                </a:solidFill>
              </a:rPr>
              <a:t> </a:t>
            </a:r>
            <a:r>
              <a:rPr lang="es-ES" i="1" dirty="0" err="1" smtClean="0">
                <a:solidFill>
                  <a:srgbClr val="FFC000"/>
                </a:solidFill>
              </a:rPr>
              <a:t>sound</a:t>
            </a:r>
            <a:endParaRPr lang="es-ES" i="1" dirty="0" smtClean="0">
              <a:solidFill>
                <a:srgbClr val="FFC000"/>
              </a:solidFill>
            </a:endParaRPr>
          </a:p>
        </p:txBody>
      </p:sp>
      <p:pic>
        <p:nvPicPr>
          <p:cNvPr id="22" name="Imagen 21"/>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10599587" y="6115673"/>
            <a:ext cx="691698" cy="630294"/>
          </a:xfrm>
          <a:prstGeom prst="rect">
            <a:avLst/>
          </a:prstGeom>
        </p:spPr>
      </p:pic>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09007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193">
        <p159:morph option="byObject"/>
      </p:transition>
    </mc:Choice>
    <mc:Fallback xmlns="">
      <p:transition spd="slow" advTm="301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to 2"/>
          <p:cNvGraphicFramePr>
            <a:graphicFrameLocks noChangeAspect="1"/>
          </p:cNvGraphicFramePr>
          <p:nvPr>
            <p:extLst>
              <p:ext uri="{D42A27DB-BD31-4B8C-83A1-F6EECF244321}">
                <p14:modId xmlns:p14="http://schemas.microsoft.com/office/powerpoint/2010/main" val="2120841020"/>
              </p:ext>
            </p:extLst>
          </p:nvPr>
        </p:nvGraphicFramePr>
        <p:xfrm>
          <a:off x="8875866" y="2990675"/>
          <a:ext cx="3186953" cy="2888656"/>
        </p:xfrm>
        <a:graphic>
          <a:graphicData uri="http://schemas.openxmlformats.org/presentationml/2006/ole">
            <mc:AlternateContent xmlns:mc="http://schemas.openxmlformats.org/markup-compatibility/2006">
              <mc:Choice xmlns:v="urn:schemas-microsoft-com:vml" Requires="v">
                <p:oleObj spid="_x0000_s7356" name="Image" r:id="rId6" imgW="6920280" imgH="6273000" progId="Photoshop.Image.13">
                  <p:embed/>
                </p:oleObj>
              </mc:Choice>
              <mc:Fallback>
                <p:oleObj name="Image" r:id="rId6" imgW="6920280" imgH="6273000" progId="Photoshop.Image.13">
                  <p:embed/>
                  <p:pic>
                    <p:nvPicPr>
                      <p:cNvPr id="0" name=""/>
                      <p:cNvPicPr/>
                      <p:nvPr/>
                    </p:nvPicPr>
                    <p:blipFill>
                      <a:blip r:embed="rId7"/>
                      <a:stretch>
                        <a:fillRect/>
                      </a:stretch>
                    </p:blipFill>
                    <p:spPr>
                      <a:xfrm>
                        <a:off x="8875866" y="2990675"/>
                        <a:ext cx="3186953" cy="2888656"/>
                      </a:xfrm>
                      <a:prstGeom prst="rect">
                        <a:avLst/>
                      </a:prstGeom>
                    </p:spPr>
                  </p:pic>
                </p:oleObj>
              </mc:Fallback>
            </mc:AlternateContent>
          </a:graphicData>
        </a:graphic>
      </p:graphicFrame>
      <p:graphicFrame>
        <p:nvGraphicFramePr>
          <p:cNvPr id="8" name="Objeto 7"/>
          <p:cNvGraphicFramePr>
            <a:graphicFrameLocks noChangeAspect="1"/>
          </p:cNvGraphicFramePr>
          <p:nvPr>
            <p:extLst>
              <p:ext uri="{D42A27DB-BD31-4B8C-83A1-F6EECF244321}">
                <p14:modId xmlns:p14="http://schemas.microsoft.com/office/powerpoint/2010/main" val="1560977158"/>
              </p:ext>
            </p:extLst>
          </p:nvPr>
        </p:nvGraphicFramePr>
        <p:xfrm>
          <a:off x="8878382" y="229180"/>
          <a:ext cx="3121571" cy="2849314"/>
        </p:xfrm>
        <a:graphic>
          <a:graphicData uri="http://schemas.openxmlformats.org/presentationml/2006/ole">
            <mc:AlternateContent xmlns:mc="http://schemas.openxmlformats.org/markup-compatibility/2006">
              <mc:Choice xmlns:v="urn:schemas-microsoft-com:vml" Requires="v">
                <p:oleObj spid="_x0000_s7357" name="Image" r:id="rId8" imgW="8393400" imgH="7682400" progId="Photoshop.Image.13">
                  <p:embed/>
                </p:oleObj>
              </mc:Choice>
              <mc:Fallback>
                <p:oleObj name="Image" r:id="rId8" imgW="8393400" imgH="7682400" progId="Photoshop.Image.13">
                  <p:embed/>
                  <p:pic>
                    <p:nvPicPr>
                      <p:cNvPr id="0" name=""/>
                      <p:cNvPicPr/>
                      <p:nvPr/>
                    </p:nvPicPr>
                    <p:blipFill>
                      <a:blip r:embed="rId9"/>
                      <a:stretch>
                        <a:fillRect/>
                      </a:stretch>
                    </p:blipFill>
                    <p:spPr>
                      <a:xfrm>
                        <a:off x="8878382" y="229180"/>
                        <a:ext cx="3121571" cy="2849314"/>
                      </a:xfrm>
                      <a:prstGeom prst="rect">
                        <a:avLst/>
                      </a:prstGeom>
                    </p:spPr>
                  </p:pic>
                </p:oleObj>
              </mc:Fallback>
            </mc:AlternateContent>
          </a:graphicData>
        </a:graphic>
      </p:graphicFrame>
      <mc:AlternateContent xmlns:mc="http://schemas.openxmlformats.org/markup-compatibility/2006" xmlns:p14="http://schemas.microsoft.com/office/powerpoint/2010/main">
        <mc:Choice Requires="p14">
          <p:contentPart p14:bwMode="auto" r:id="rId10">
            <p14:nvContentPartPr>
              <p14:cNvPr id="7" name="Ink 6" descr="Drawing point">
                <a:extLst>
                  <a:ext uri="{FF2B5EF4-FFF2-40B4-BE49-F238E27FC236}">
                    <a16:creationId xmlns:a16="http://schemas.microsoft.com/office/drawing/2014/main" id="{9FE62378-625A-40E4-A5E5-226DF2DDE541}"/>
                  </a:ext>
                </a:extLst>
              </p14:cNvPr>
              <p14:cNvContentPartPr/>
              <p14:nvPr/>
            </p14:nvContentPartPr>
            <p14:xfrm>
              <a:off x="-3428678" y="8639331"/>
              <a:ext cx="360" cy="9720"/>
            </p14:xfrm>
          </p:contentPart>
        </mc:Choice>
        <mc:Fallback xmlns="">
          <p:pic>
            <p:nvPicPr>
              <p:cNvPr id="7" name="Ink 6" descr="Drawing point">
                <a:extLst>
                  <a:ext uri="{FF2B5EF4-FFF2-40B4-BE49-F238E27FC236}">
                    <a16:creationId xmlns:a16="http://schemas.microsoft.com/office/drawing/2014/main" id="{9FE62378-625A-40E4-A5E5-226DF2DDE541}"/>
                  </a:ext>
                </a:extLst>
              </p:cNvPr>
              <p:cNvPicPr/>
              <p:nvPr/>
            </p:nvPicPr>
            <p:blipFill>
              <a:blip r:embed="rId11"/>
              <a:stretch>
                <a:fillRect/>
              </a:stretch>
            </p:blipFill>
            <p:spPr>
              <a:xfrm>
                <a:off x="-3435158" y="8633571"/>
                <a:ext cx="13320" cy="21960"/>
              </a:xfrm>
              <a:prstGeom prst="rect">
                <a:avLst/>
              </a:prstGeom>
            </p:spPr>
          </p:pic>
        </mc:Fallback>
      </mc:AlternateContent>
      <p:sp>
        <p:nvSpPr>
          <p:cNvPr id="25" name="Título 1">
            <a:extLst>
              <a:ext uri="{FF2B5EF4-FFF2-40B4-BE49-F238E27FC236}">
                <a16:creationId xmlns:a16="http://schemas.microsoft.com/office/drawing/2014/main" id="{B44A5B7E-0F58-488F-B149-1D1DC9B6B9AA}"/>
              </a:ext>
            </a:extLst>
          </p:cNvPr>
          <p:cNvSpPr>
            <a:spLocks noGrp="1"/>
          </p:cNvSpPr>
          <p:nvPr>
            <p:ph type="ctrTitle"/>
          </p:nvPr>
        </p:nvSpPr>
        <p:spPr>
          <a:xfrm>
            <a:off x="2788788" y="2292153"/>
            <a:ext cx="6087078" cy="1852596"/>
          </a:xfrm>
        </p:spPr>
        <p:txBody>
          <a:bodyPr rtlCol="0">
            <a:noAutofit/>
          </a:bodyPr>
          <a:lstStyle/>
          <a:p>
            <a:r>
              <a:rPr lang="es-ES" sz="4000" dirty="0" err="1" smtClean="0"/>
              <a:t>Subaru</a:t>
            </a:r>
            <a:r>
              <a:rPr lang="es-ES" sz="4000" dirty="0" smtClean="0"/>
              <a:t> </a:t>
            </a:r>
            <a:r>
              <a:rPr lang="es-ES" sz="4000" dirty="0" err="1" smtClean="0"/>
              <a:t>SCEx</a:t>
            </a:r>
            <a:r>
              <a:rPr lang="es-ES" sz="4000" dirty="0" smtClean="0"/>
              <a:t> AO</a:t>
            </a:r>
            <a:r>
              <a:rPr lang="es-ES" sz="4400" dirty="0" smtClean="0"/>
              <a:t/>
            </a:r>
            <a:br>
              <a:rPr lang="es-ES" sz="4400" dirty="0" smtClean="0"/>
            </a:br>
            <a:r>
              <a:rPr lang="es-ES" sz="1600" dirty="0" smtClean="0"/>
              <a:t/>
            </a:r>
            <a:br>
              <a:rPr lang="es-ES" sz="1600" dirty="0" smtClean="0"/>
            </a:br>
            <a:r>
              <a:rPr lang="es-ES" sz="1800" b="1" dirty="0" err="1">
                <a:solidFill>
                  <a:srgbClr val="FFFF00"/>
                </a:solidFill>
                <a:latin typeface="Segoe UI Light" panose="020B0502040204020203" pitchFamily="34" charset="0"/>
                <a:ea typeface="+mn-ea"/>
              </a:rPr>
              <a:t>April</a:t>
            </a:r>
            <a:r>
              <a:rPr lang="es-ES" sz="1800" b="1" dirty="0">
                <a:solidFill>
                  <a:srgbClr val="FFFF00"/>
                </a:solidFill>
                <a:latin typeface="Segoe UI Light" panose="020B0502040204020203" pitchFamily="34" charset="0"/>
                <a:ea typeface="+mn-ea"/>
              </a:rPr>
              <a:t> 2019 </a:t>
            </a:r>
            <a:r>
              <a:rPr lang="es-ES" sz="1800" b="1" dirty="0" smtClean="0">
                <a:solidFill>
                  <a:srgbClr val="FFFF00"/>
                </a:solidFill>
                <a:latin typeface="Segoe UI Light" panose="020B0502040204020203" pitchFamily="34" charset="0"/>
                <a:ea typeface="+mn-ea"/>
              </a:rPr>
              <a:t/>
            </a:r>
            <a:br>
              <a:rPr lang="es-ES" sz="1800" b="1" dirty="0" smtClean="0">
                <a:solidFill>
                  <a:srgbClr val="FFFF00"/>
                </a:solidFill>
                <a:latin typeface="Segoe UI Light" panose="020B0502040204020203" pitchFamily="34" charset="0"/>
                <a:ea typeface="+mn-ea"/>
              </a:rPr>
            </a:br>
            <a:r>
              <a:rPr lang="es-ES" sz="1800" b="1" dirty="0" smtClean="0">
                <a:solidFill>
                  <a:srgbClr val="FFFF00"/>
                </a:solidFill>
                <a:latin typeface="Segoe UI Light" panose="020B0502040204020203" pitchFamily="34" charset="0"/>
                <a:ea typeface="+mn-ea"/>
              </a:rPr>
              <a:t/>
            </a:r>
            <a:br>
              <a:rPr lang="es-ES" sz="1800" b="1" dirty="0" smtClean="0">
                <a:solidFill>
                  <a:srgbClr val="FFFF00"/>
                </a:solidFill>
                <a:latin typeface="Segoe UI Light" panose="020B0502040204020203" pitchFamily="34" charset="0"/>
                <a:ea typeface="+mn-ea"/>
              </a:rPr>
            </a:br>
            <a:r>
              <a:rPr lang="es-ES" sz="2400" dirty="0" err="1" smtClean="0">
                <a:solidFill>
                  <a:schemeClr val="bg1"/>
                </a:solidFill>
                <a:latin typeface="Segoe UI Light" panose="020B0502040204020203" pitchFamily="34" charset="0"/>
              </a:rPr>
              <a:t>First</a:t>
            </a:r>
            <a:r>
              <a:rPr lang="es-ES" sz="2400" dirty="0" smtClean="0">
                <a:solidFill>
                  <a:schemeClr val="bg1"/>
                </a:solidFill>
                <a:latin typeface="Segoe UI Light" panose="020B0502040204020203" pitchFamily="34" charset="0"/>
              </a:rPr>
              <a:t> light </a:t>
            </a:r>
            <a:r>
              <a:rPr lang="es-ES" sz="2400" dirty="0" err="1" smtClean="0">
                <a:solidFill>
                  <a:schemeClr val="bg1"/>
                </a:solidFill>
                <a:latin typeface="Segoe UI Light" panose="020B0502040204020203" pitchFamily="34" charset="0"/>
              </a:rPr>
              <a:t>images</a:t>
            </a:r>
            <a:r>
              <a:rPr lang="es-ES" sz="2400" dirty="0" smtClean="0">
                <a:solidFill>
                  <a:schemeClr val="bg1"/>
                </a:solidFill>
                <a:latin typeface="Segoe UI Light" panose="020B0502040204020203" pitchFamily="34" charset="0"/>
              </a:rPr>
              <a:t>, </a:t>
            </a:r>
            <a:r>
              <a:rPr lang="es-ES" sz="2400" dirty="0" err="1" smtClean="0">
                <a:solidFill>
                  <a:schemeClr val="bg1"/>
                </a:solidFill>
                <a:latin typeface="Segoe UI Light" panose="020B0502040204020203" pitchFamily="34" charset="0"/>
              </a:rPr>
              <a:t>not</a:t>
            </a:r>
            <a:r>
              <a:rPr lang="es-ES" sz="2400" dirty="0" smtClean="0">
                <a:solidFill>
                  <a:schemeClr val="bg1"/>
                </a:solidFill>
                <a:latin typeface="Segoe UI Light" panose="020B0502040204020203" pitchFamily="34" charset="0"/>
              </a:rPr>
              <a:t> </a:t>
            </a:r>
            <a:r>
              <a:rPr lang="es-ES" sz="2400" dirty="0" err="1" smtClean="0">
                <a:solidFill>
                  <a:schemeClr val="bg1"/>
                </a:solidFill>
                <a:latin typeface="Segoe UI Light" panose="020B0502040204020203" pitchFamily="34" charset="0"/>
              </a:rPr>
              <a:t>yet</a:t>
            </a:r>
            <a:r>
              <a:rPr lang="es-ES" sz="2400" dirty="0" smtClean="0">
                <a:solidFill>
                  <a:schemeClr val="bg1"/>
                </a:solidFill>
                <a:latin typeface="Segoe UI Light" panose="020B0502040204020203" pitchFamily="34" charset="0"/>
              </a:rPr>
              <a:t> </a:t>
            </a:r>
            <a:r>
              <a:rPr lang="es-ES" sz="2400" dirty="0" err="1" smtClean="0">
                <a:solidFill>
                  <a:schemeClr val="bg1"/>
                </a:solidFill>
                <a:latin typeface="Segoe UI Light" panose="020B0502040204020203" pitchFamily="34" charset="0"/>
              </a:rPr>
              <a:t>used</a:t>
            </a:r>
            <a:r>
              <a:rPr lang="es-ES" sz="2400" dirty="0" smtClean="0">
                <a:solidFill>
                  <a:schemeClr val="bg1"/>
                </a:solidFill>
                <a:latin typeface="Segoe UI Light" panose="020B0502040204020203" pitchFamily="34" charset="0"/>
              </a:rPr>
              <a:t> in </a:t>
            </a:r>
            <a:r>
              <a:rPr lang="es-ES" sz="2400" dirty="0" err="1" smtClean="0">
                <a:solidFill>
                  <a:schemeClr val="bg1"/>
                </a:solidFill>
                <a:latin typeface="Segoe UI Light" panose="020B0502040204020203" pitchFamily="34" charset="0"/>
              </a:rPr>
              <a:t>this</a:t>
            </a:r>
            <a:r>
              <a:rPr lang="es-ES" sz="2400" dirty="0" smtClean="0">
                <a:solidFill>
                  <a:schemeClr val="bg1"/>
                </a:solidFill>
                <a:latin typeface="Segoe UI Light" panose="020B0502040204020203" pitchFamily="34" charset="0"/>
              </a:rPr>
              <a:t> </a:t>
            </a:r>
            <a:r>
              <a:rPr lang="es-ES" sz="2400" dirty="0" err="1" smtClean="0">
                <a:solidFill>
                  <a:schemeClr val="bg1"/>
                </a:solidFill>
                <a:latin typeface="Segoe UI Light" panose="020B0502040204020203" pitchFamily="34" charset="0"/>
              </a:rPr>
              <a:t>study</a:t>
            </a:r>
            <a:endParaRPr lang="es-ES" sz="4400" dirty="0"/>
          </a:p>
        </p:txBody>
      </p:sp>
      <p:sp>
        <p:nvSpPr>
          <p:cNvPr id="27" name="CuadroTexto 26"/>
          <p:cNvSpPr txBox="1"/>
          <p:nvPr/>
        </p:nvSpPr>
        <p:spPr>
          <a:xfrm>
            <a:off x="11380781" y="6396335"/>
            <a:ext cx="728084" cy="461665"/>
          </a:xfrm>
          <a:prstGeom prst="rect">
            <a:avLst/>
          </a:prstGeom>
          <a:noFill/>
        </p:spPr>
        <p:txBody>
          <a:bodyPr wrap="none" rtlCol="0">
            <a:spAutoFit/>
          </a:bodyPr>
          <a:lstStyle/>
          <a:p>
            <a:r>
              <a:rPr lang="es-ES" sz="2400" dirty="0" smtClean="0">
                <a:solidFill>
                  <a:schemeClr val="bg1"/>
                </a:solidFill>
                <a:latin typeface="Segoe UI Light" panose="020B0502040204020203" pitchFamily="34" charset="0"/>
                <a:cs typeface="Segoe UI Light" panose="020B0502040204020203" pitchFamily="34" charset="0"/>
              </a:rPr>
              <a:t>9/14</a:t>
            </a:r>
            <a:endParaRPr lang="es-ES" sz="2400" dirty="0">
              <a:solidFill>
                <a:schemeClr val="bg1"/>
              </a:solidFill>
              <a:latin typeface="Segoe UI Light" panose="020B0502040204020203" pitchFamily="34" charset="0"/>
              <a:cs typeface="Segoe UI Light" panose="020B0502040204020203" pitchFamily="34" charset="0"/>
            </a:endParaRPr>
          </a:p>
        </p:txBody>
      </p:sp>
      <p:sp>
        <p:nvSpPr>
          <p:cNvPr id="29" name="CuadroTexto 28"/>
          <p:cNvSpPr txBox="1"/>
          <p:nvPr/>
        </p:nvSpPr>
        <p:spPr>
          <a:xfrm>
            <a:off x="10292170" y="217030"/>
            <a:ext cx="1579278" cy="338554"/>
          </a:xfrm>
          <a:prstGeom prst="rect">
            <a:avLst/>
          </a:prstGeom>
          <a:noFill/>
        </p:spPr>
        <p:txBody>
          <a:bodyPr wrap="none" rtlCol="0">
            <a:spAutoFit/>
          </a:bodyPr>
          <a:lstStyle/>
          <a:p>
            <a:r>
              <a:rPr lang="es-ES" sz="1600" b="1" dirty="0" smtClean="0">
                <a:solidFill>
                  <a:srgbClr val="FFFF00"/>
                </a:solidFill>
                <a:latin typeface="Segoe UI Light" panose="020B0502040204020203" pitchFamily="34" charset="0"/>
                <a:cs typeface="Segoe UI Light" panose="020B0502040204020203" pitchFamily="34" charset="0"/>
              </a:rPr>
              <a:t>18 </a:t>
            </a:r>
            <a:r>
              <a:rPr lang="es-ES" sz="1600" b="1" dirty="0" err="1" smtClean="0">
                <a:solidFill>
                  <a:srgbClr val="FFFF00"/>
                </a:solidFill>
                <a:latin typeface="Segoe UI Light" panose="020B0502040204020203" pitchFamily="34" charset="0"/>
                <a:cs typeface="Segoe UI Light" panose="020B0502040204020203" pitchFamily="34" charset="0"/>
              </a:rPr>
              <a:t>October</a:t>
            </a:r>
            <a:r>
              <a:rPr lang="es-ES" sz="1600" b="1" dirty="0" smtClean="0">
                <a:solidFill>
                  <a:srgbClr val="FFFF00"/>
                </a:solidFill>
                <a:latin typeface="Segoe UI Light" panose="020B0502040204020203" pitchFamily="34" charset="0"/>
                <a:cs typeface="Segoe UI Light" panose="020B0502040204020203" pitchFamily="34" charset="0"/>
              </a:rPr>
              <a:t> 2019</a:t>
            </a:r>
            <a:endParaRPr lang="es-ES" sz="1600" b="1" dirty="0">
              <a:solidFill>
                <a:srgbClr val="FFFF00"/>
              </a:solidFill>
              <a:latin typeface="Segoe UI Light" panose="020B0502040204020203" pitchFamily="34" charset="0"/>
              <a:cs typeface="Segoe UI Light" panose="020B0502040204020203" pitchFamily="34" charset="0"/>
            </a:endParaRPr>
          </a:p>
        </p:txBody>
      </p:sp>
      <p:sp>
        <p:nvSpPr>
          <p:cNvPr id="30" name="Título 1">
            <a:extLst>
              <a:ext uri="{FF2B5EF4-FFF2-40B4-BE49-F238E27FC236}">
                <a16:creationId xmlns:a16="http://schemas.microsoft.com/office/drawing/2014/main" id="{B44A5B7E-0F58-488F-B149-1D1DC9B6B9AA}"/>
              </a:ext>
            </a:extLst>
          </p:cNvPr>
          <p:cNvSpPr txBox="1">
            <a:spLocks/>
          </p:cNvSpPr>
          <p:nvPr/>
        </p:nvSpPr>
        <p:spPr>
          <a:xfrm>
            <a:off x="476759" y="4509169"/>
            <a:ext cx="8131985" cy="188716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600" kern="1200">
                <a:solidFill>
                  <a:srgbClr val="408E93"/>
                </a:solidFill>
                <a:latin typeface="Agency FB" panose="020B0503020202020204" pitchFamily="34" charset="0"/>
                <a:ea typeface="+mj-ea"/>
                <a:cs typeface="Segoe UI Light" panose="020B0502040204020203" pitchFamily="34" charset="0"/>
              </a:defRPr>
            </a:lvl1pPr>
          </a:lstStyle>
          <a:p>
            <a:r>
              <a:rPr lang="es-ES" sz="4000" dirty="0" smtClean="0"/>
              <a:t>And </a:t>
            </a:r>
            <a:r>
              <a:rPr lang="es-ES" sz="4000" dirty="0" err="1" smtClean="0"/>
              <a:t>many</a:t>
            </a:r>
            <a:r>
              <a:rPr lang="es-ES" sz="4000" dirty="0" smtClean="0"/>
              <a:t> </a:t>
            </a:r>
            <a:r>
              <a:rPr lang="es-ES" sz="4000" dirty="0" err="1" smtClean="0"/>
              <a:t>observations</a:t>
            </a:r>
            <a:r>
              <a:rPr lang="es-ES" sz="4000" dirty="0" smtClean="0"/>
              <a:t> </a:t>
            </a:r>
            <a:r>
              <a:rPr lang="es-ES" sz="4000" dirty="0" err="1" smtClean="0"/>
              <a:t>with</a:t>
            </a:r>
            <a:r>
              <a:rPr lang="es-ES" sz="4000" dirty="0" smtClean="0"/>
              <a:t> </a:t>
            </a:r>
            <a:r>
              <a:rPr lang="es-ES" sz="4000" dirty="0" err="1" smtClean="0"/>
              <a:t>small</a:t>
            </a:r>
            <a:r>
              <a:rPr lang="es-ES" sz="4000" dirty="0" smtClean="0"/>
              <a:t> </a:t>
            </a:r>
            <a:r>
              <a:rPr lang="es-ES" sz="4000" dirty="0" err="1" smtClean="0"/>
              <a:t>telescopes</a:t>
            </a:r>
            <a:r>
              <a:rPr lang="es-ES" sz="4000" dirty="0" smtClean="0"/>
              <a:t>!</a:t>
            </a:r>
          </a:p>
          <a:p>
            <a:r>
              <a:rPr lang="es-ES" sz="2800" dirty="0" err="1" smtClean="0">
                <a:solidFill>
                  <a:srgbClr val="FFC000"/>
                </a:solidFill>
              </a:rPr>
              <a:t>provided</a:t>
            </a:r>
            <a:r>
              <a:rPr lang="es-ES" sz="2800" dirty="0" smtClean="0">
                <a:solidFill>
                  <a:srgbClr val="FFC000"/>
                </a:solidFill>
              </a:rPr>
              <a:t> </a:t>
            </a:r>
            <a:r>
              <a:rPr lang="es-ES" sz="2800" dirty="0" err="1" smtClean="0">
                <a:solidFill>
                  <a:srgbClr val="FFC000"/>
                </a:solidFill>
              </a:rPr>
              <a:t>by</a:t>
            </a:r>
            <a:r>
              <a:rPr lang="es-ES" sz="2800" dirty="0" smtClean="0">
                <a:solidFill>
                  <a:srgbClr val="FFC000"/>
                </a:solidFill>
              </a:rPr>
              <a:t> </a:t>
            </a:r>
            <a:r>
              <a:rPr lang="es-ES" sz="2800" dirty="0" err="1" smtClean="0">
                <a:solidFill>
                  <a:srgbClr val="FFC000"/>
                </a:solidFill>
              </a:rPr>
              <a:t>many</a:t>
            </a:r>
            <a:r>
              <a:rPr lang="es-ES" sz="2800" dirty="0" smtClean="0">
                <a:solidFill>
                  <a:srgbClr val="FFC000"/>
                </a:solidFill>
              </a:rPr>
              <a:t> amateur </a:t>
            </a:r>
            <a:r>
              <a:rPr lang="es-ES" sz="2800" dirty="0" err="1" smtClean="0">
                <a:solidFill>
                  <a:srgbClr val="FFC000"/>
                </a:solidFill>
              </a:rPr>
              <a:t>astronomers</a:t>
            </a:r>
            <a:r>
              <a:rPr lang="es-ES" sz="2800" dirty="0" smtClean="0">
                <a:solidFill>
                  <a:srgbClr val="FFC000"/>
                </a:solidFill>
              </a:rPr>
              <a:t>:  </a:t>
            </a:r>
            <a:r>
              <a:rPr lang="es-ES" sz="2000" dirty="0" smtClean="0"/>
              <a:t>Martin </a:t>
            </a:r>
            <a:r>
              <a:rPr lang="es-ES" sz="2000" dirty="0" err="1"/>
              <a:t>Vinicius</a:t>
            </a:r>
            <a:r>
              <a:rPr lang="es-ES" sz="2000" dirty="0"/>
              <a:t>, John </a:t>
            </a:r>
            <a:r>
              <a:rPr lang="es-ES" sz="2000" dirty="0" err="1"/>
              <a:t>Sussenbach</a:t>
            </a:r>
            <a:r>
              <a:rPr lang="es-ES" sz="2000" dirty="0"/>
              <a:t>, Marc </a:t>
            </a:r>
            <a:r>
              <a:rPr lang="es-ES" sz="2000" dirty="0" err="1"/>
              <a:t>Delcroix</a:t>
            </a:r>
            <a:r>
              <a:rPr lang="es-ES" sz="2000" dirty="0"/>
              <a:t>, Luigi </a:t>
            </a:r>
            <a:r>
              <a:rPr lang="es-ES" sz="2000" dirty="0" err="1"/>
              <a:t>Morrone</a:t>
            </a:r>
            <a:r>
              <a:rPr lang="es-ES" sz="2000" dirty="0"/>
              <a:t>, Roberto </a:t>
            </a:r>
            <a:r>
              <a:rPr lang="es-ES" sz="2000" dirty="0" err="1"/>
              <a:t>Sedrani</a:t>
            </a:r>
            <a:r>
              <a:rPr lang="es-ES" sz="2000" dirty="0"/>
              <a:t>, Anthony Wesley, Richard </a:t>
            </a:r>
            <a:r>
              <a:rPr lang="es-ES" sz="2000" dirty="0" err="1"/>
              <a:t>Christensen</a:t>
            </a:r>
            <a:r>
              <a:rPr lang="es-ES" sz="2000" dirty="0"/>
              <a:t>, Walter </a:t>
            </a:r>
            <a:r>
              <a:rPr lang="es-ES" sz="2000" dirty="0" err="1"/>
              <a:t>Martins</a:t>
            </a:r>
            <a:r>
              <a:rPr lang="es-ES" sz="2000" dirty="0"/>
              <a:t>, </a:t>
            </a:r>
            <a:r>
              <a:rPr lang="es-ES" sz="2000" dirty="0" err="1"/>
              <a:t>Darryl</a:t>
            </a:r>
            <a:r>
              <a:rPr lang="es-ES" sz="2000" dirty="0"/>
              <a:t> </a:t>
            </a:r>
            <a:r>
              <a:rPr lang="es-ES" sz="2000" dirty="0" err="1"/>
              <a:t>Milika</a:t>
            </a:r>
            <a:r>
              <a:rPr lang="es-ES" sz="2000" dirty="0"/>
              <a:t>, Pat Nicholas, Tiziano </a:t>
            </a:r>
            <a:r>
              <a:rPr lang="es-ES" sz="2000" dirty="0" smtClean="0"/>
              <a:t>Olivetti</a:t>
            </a:r>
          </a:p>
          <a:p>
            <a:endParaRPr lang="es-ES" sz="1800" dirty="0"/>
          </a:p>
          <a:p>
            <a:r>
              <a:rPr lang="es-ES" sz="2400" dirty="0" smtClean="0">
                <a:solidFill>
                  <a:schemeClr val="bg1"/>
                </a:solidFill>
                <a:latin typeface="Segoe UI Light" panose="020B0502040204020203" pitchFamily="34" charset="0"/>
              </a:rPr>
              <a:t>(</a:t>
            </a:r>
            <a:r>
              <a:rPr lang="es-ES" sz="2400" dirty="0" err="1" smtClean="0">
                <a:solidFill>
                  <a:schemeClr val="bg1"/>
                </a:solidFill>
                <a:latin typeface="Segoe UI Light" panose="020B0502040204020203" pitchFamily="34" charset="0"/>
              </a:rPr>
              <a:t>images</a:t>
            </a:r>
            <a:r>
              <a:rPr lang="es-ES" sz="2400" dirty="0" smtClean="0">
                <a:solidFill>
                  <a:schemeClr val="bg1"/>
                </a:solidFill>
                <a:latin typeface="Segoe UI Light" panose="020B0502040204020203" pitchFamily="34" charset="0"/>
              </a:rPr>
              <a:t> </a:t>
            </a:r>
            <a:r>
              <a:rPr lang="es-ES" sz="2400" dirty="0" err="1" smtClean="0">
                <a:solidFill>
                  <a:schemeClr val="bg1"/>
                </a:solidFill>
                <a:latin typeface="Segoe UI Light" panose="020B0502040204020203" pitchFamily="34" charset="0"/>
              </a:rPr>
              <a:t>available</a:t>
            </a:r>
            <a:r>
              <a:rPr lang="es-ES" sz="2400" dirty="0" smtClean="0">
                <a:solidFill>
                  <a:schemeClr val="bg1"/>
                </a:solidFill>
                <a:latin typeface="Segoe UI Light" panose="020B0502040204020203" pitchFamily="34" charset="0"/>
              </a:rPr>
              <a:t> </a:t>
            </a:r>
            <a:r>
              <a:rPr lang="es-ES" sz="2400" dirty="0">
                <a:solidFill>
                  <a:schemeClr val="bg1"/>
                </a:solidFill>
                <a:latin typeface="Segoe UI Light" panose="020B0502040204020203" pitchFamily="34" charset="0"/>
              </a:rPr>
              <a:t>at http://pvol2.ehu.es</a:t>
            </a:r>
            <a:r>
              <a:rPr lang="es-ES" sz="2400" dirty="0" smtClean="0">
                <a:solidFill>
                  <a:schemeClr val="bg1"/>
                </a:solidFill>
                <a:latin typeface="Segoe UI Light" panose="020B0502040204020203" pitchFamily="34" charset="0"/>
              </a:rPr>
              <a:t>/ and/</a:t>
            </a:r>
            <a:r>
              <a:rPr lang="es-ES" sz="2400" dirty="0" err="1" smtClean="0">
                <a:solidFill>
                  <a:schemeClr val="bg1"/>
                </a:solidFill>
                <a:latin typeface="Segoe UI Light" panose="020B0502040204020203" pitchFamily="34" charset="0"/>
              </a:rPr>
              <a:t>or</a:t>
            </a:r>
            <a:r>
              <a:rPr lang="es-ES" sz="2400" dirty="0" smtClean="0">
                <a:solidFill>
                  <a:schemeClr val="bg1"/>
                </a:solidFill>
                <a:latin typeface="Segoe UI Light" panose="020B0502040204020203" pitchFamily="34" charset="0"/>
              </a:rPr>
              <a:t>  ALPO </a:t>
            </a:r>
            <a:r>
              <a:rPr lang="es-ES" sz="2400" dirty="0" err="1" smtClean="0">
                <a:solidFill>
                  <a:schemeClr val="bg1"/>
                </a:solidFill>
                <a:latin typeface="Segoe UI Light" panose="020B0502040204020203" pitchFamily="34" charset="0"/>
              </a:rPr>
              <a:t>Japan</a:t>
            </a:r>
            <a:r>
              <a:rPr lang="es-ES" sz="2400" dirty="0" smtClean="0">
                <a:solidFill>
                  <a:schemeClr val="bg1"/>
                </a:solidFill>
                <a:latin typeface="Segoe UI Light" panose="020B0502040204020203" pitchFamily="34" charset="0"/>
              </a:rPr>
              <a:t>)</a:t>
            </a:r>
            <a:endParaRPr lang="es-ES" sz="2400" dirty="0">
              <a:solidFill>
                <a:schemeClr val="bg1"/>
              </a:solidFill>
              <a:latin typeface="Segoe UI Light" panose="020B0502040204020203" pitchFamily="34" charset="0"/>
            </a:endParaRPr>
          </a:p>
        </p:txBody>
      </p:sp>
      <p:sp>
        <p:nvSpPr>
          <p:cNvPr id="18" name="Rectángulo 17"/>
          <p:cNvSpPr/>
          <p:nvPr/>
        </p:nvSpPr>
        <p:spPr>
          <a:xfrm>
            <a:off x="8932887" y="5513585"/>
            <a:ext cx="2938561" cy="307777"/>
          </a:xfrm>
          <a:prstGeom prst="rect">
            <a:avLst/>
          </a:prstGeom>
        </p:spPr>
        <p:txBody>
          <a:bodyPr wrap="none">
            <a:spAutoFit/>
          </a:bodyPr>
          <a:lstStyle/>
          <a:p>
            <a:pPr algn="r"/>
            <a:r>
              <a:rPr lang="es-ES" sz="1400" dirty="0" err="1" smtClean="0">
                <a:solidFill>
                  <a:schemeClr val="bg1"/>
                </a:solidFill>
                <a:latin typeface="Segoe UI Light" panose="020B0502040204020203" pitchFamily="34" charset="0"/>
              </a:rPr>
              <a:t>Image</a:t>
            </a:r>
            <a:r>
              <a:rPr lang="es-ES" sz="1400" dirty="0" smtClean="0">
                <a:solidFill>
                  <a:schemeClr val="bg1"/>
                </a:solidFill>
                <a:latin typeface="Segoe UI Light" panose="020B0502040204020203" pitchFamily="34" charset="0"/>
              </a:rPr>
              <a:t> </a:t>
            </a:r>
            <a:r>
              <a:rPr lang="es-ES" sz="1400" dirty="0" err="1" smtClean="0">
                <a:solidFill>
                  <a:schemeClr val="bg1"/>
                </a:solidFill>
                <a:latin typeface="Segoe UI Light" panose="020B0502040204020203" pitchFamily="34" charset="0"/>
              </a:rPr>
              <a:t>by</a:t>
            </a:r>
            <a:r>
              <a:rPr lang="es-ES" sz="1400" dirty="0" smtClean="0">
                <a:solidFill>
                  <a:schemeClr val="bg1"/>
                </a:solidFill>
                <a:latin typeface="Segoe UI Light" panose="020B0502040204020203" pitchFamily="34" charset="0"/>
              </a:rPr>
              <a:t> Anthony Wesley (Australia)</a:t>
            </a:r>
          </a:p>
        </p:txBody>
      </p:sp>
      <p:sp>
        <p:nvSpPr>
          <p:cNvPr id="33" name="Título 1">
            <a:extLst>
              <a:ext uri="{FF2B5EF4-FFF2-40B4-BE49-F238E27FC236}">
                <a16:creationId xmlns:a16="http://schemas.microsoft.com/office/drawing/2014/main" id="{B44A5B7E-0F58-488F-B149-1D1DC9B6B9AA}"/>
              </a:ext>
            </a:extLst>
          </p:cNvPr>
          <p:cNvSpPr txBox="1">
            <a:spLocks/>
          </p:cNvSpPr>
          <p:nvPr/>
        </p:nvSpPr>
        <p:spPr>
          <a:xfrm>
            <a:off x="476759" y="349211"/>
            <a:ext cx="8031962" cy="185259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600" kern="1200">
                <a:solidFill>
                  <a:srgbClr val="408E93"/>
                </a:solidFill>
                <a:latin typeface="Agency FB" panose="020B0503020202020204" pitchFamily="34" charset="0"/>
                <a:ea typeface="+mj-ea"/>
                <a:cs typeface="Segoe UI Light" panose="020B0502040204020203" pitchFamily="34" charset="0"/>
              </a:defRPr>
            </a:lvl1pPr>
          </a:lstStyle>
          <a:p>
            <a:r>
              <a:rPr lang="es-ES" sz="4000" dirty="0" err="1" smtClean="0"/>
              <a:t>An</a:t>
            </a:r>
            <a:r>
              <a:rPr lang="es-ES" sz="4000" dirty="0" smtClean="0"/>
              <a:t> </a:t>
            </a:r>
            <a:r>
              <a:rPr lang="es-ES" sz="4000" dirty="0" err="1" smtClean="0"/>
              <a:t>additional</a:t>
            </a:r>
            <a:r>
              <a:rPr lang="es-ES" sz="4000" dirty="0" smtClean="0"/>
              <a:t> </a:t>
            </a:r>
            <a:r>
              <a:rPr lang="es-ES" sz="4000" dirty="0" err="1" smtClean="0"/>
              <a:t>Gemini</a:t>
            </a:r>
            <a:r>
              <a:rPr lang="es-ES" sz="4000" dirty="0" smtClean="0"/>
              <a:t> AO </a:t>
            </a:r>
            <a:r>
              <a:rPr lang="es-ES" sz="4000" dirty="0" err="1" smtClean="0"/>
              <a:t>image</a:t>
            </a:r>
            <a:r>
              <a:rPr lang="es-ES" sz="4400" dirty="0" smtClean="0"/>
              <a:t/>
            </a:r>
            <a:br>
              <a:rPr lang="es-ES" sz="4400" dirty="0" smtClean="0"/>
            </a:br>
            <a:r>
              <a:rPr lang="es-ES" sz="1600" dirty="0" smtClean="0"/>
              <a:t/>
            </a:r>
            <a:br>
              <a:rPr lang="es-ES" sz="1600" dirty="0" smtClean="0"/>
            </a:br>
            <a:r>
              <a:rPr lang="es-ES" sz="2400" dirty="0" err="1" smtClean="0">
                <a:solidFill>
                  <a:schemeClr val="bg1"/>
                </a:solidFill>
                <a:latin typeface="Segoe UI Light" panose="020B0502040204020203" pitchFamily="34" charset="0"/>
              </a:rPr>
              <a:t>Ks</a:t>
            </a:r>
            <a:r>
              <a:rPr lang="es-ES" sz="2400" dirty="0" smtClean="0">
                <a:solidFill>
                  <a:schemeClr val="bg1"/>
                </a:solidFill>
                <a:latin typeface="Segoe UI Light" panose="020B0502040204020203" pitchFamily="34" charset="0"/>
              </a:rPr>
              <a:t> band (</a:t>
            </a:r>
            <a:r>
              <a:rPr lang="es-ES" sz="2400" dirty="0" err="1" smtClean="0">
                <a:solidFill>
                  <a:schemeClr val="bg1"/>
                </a:solidFill>
                <a:latin typeface="Segoe UI Light" panose="020B0502040204020203" pitchFamily="34" charset="0"/>
              </a:rPr>
              <a:t>only</a:t>
            </a:r>
            <a:r>
              <a:rPr lang="es-ES" sz="2400" dirty="0" smtClean="0">
                <a:solidFill>
                  <a:schemeClr val="bg1"/>
                </a:solidFill>
                <a:latin typeface="Segoe UI Light" panose="020B0502040204020203" pitchFamily="34" charset="0"/>
              </a:rPr>
              <a:t> </a:t>
            </a:r>
            <a:r>
              <a:rPr lang="es-ES" sz="2400" dirty="0" err="1" smtClean="0">
                <a:solidFill>
                  <a:schemeClr val="bg1"/>
                </a:solidFill>
                <a:latin typeface="Segoe UI Light" panose="020B0502040204020203" pitchFamily="34" charset="0"/>
              </a:rPr>
              <a:t>sensitive</a:t>
            </a:r>
            <a:r>
              <a:rPr lang="es-ES" sz="2400" dirty="0" smtClean="0">
                <a:solidFill>
                  <a:schemeClr val="bg1"/>
                </a:solidFill>
                <a:latin typeface="Segoe UI Light" panose="020B0502040204020203" pitchFamily="34" charset="0"/>
              </a:rPr>
              <a:t> to </a:t>
            </a:r>
            <a:r>
              <a:rPr lang="es-ES" sz="2400" dirty="0" err="1" smtClean="0">
                <a:solidFill>
                  <a:schemeClr val="bg1"/>
                </a:solidFill>
                <a:latin typeface="Segoe UI Light" panose="020B0502040204020203" pitchFamily="34" charset="0"/>
              </a:rPr>
              <a:t>the</a:t>
            </a:r>
            <a:r>
              <a:rPr lang="es-ES" sz="2400" dirty="0" smtClean="0">
                <a:solidFill>
                  <a:schemeClr val="bg1"/>
                </a:solidFill>
                <a:latin typeface="Segoe UI Light" panose="020B0502040204020203" pitchFamily="34" charset="0"/>
              </a:rPr>
              <a:t> </a:t>
            </a:r>
            <a:r>
              <a:rPr lang="es-ES" sz="2400" dirty="0" err="1" smtClean="0">
                <a:solidFill>
                  <a:schemeClr val="bg1"/>
                </a:solidFill>
                <a:latin typeface="Segoe UI Light" panose="020B0502040204020203" pitchFamily="34" charset="0"/>
              </a:rPr>
              <a:t>brightest</a:t>
            </a:r>
            <a:r>
              <a:rPr lang="es-ES" sz="2400" dirty="0" smtClean="0">
                <a:solidFill>
                  <a:schemeClr val="bg1"/>
                </a:solidFill>
                <a:latin typeface="Segoe UI Light" panose="020B0502040204020203" pitchFamily="34" charset="0"/>
              </a:rPr>
              <a:t> </a:t>
            </a:r>
            <a:r>
              <a:rPr lang="es-ES" sz="2400" dirty="0" err="1" smtClean="0">
                <a:solidFill>
                  <a:schemeClr val="bg1"/>
                </a:solidFill>
                <a:latin typeface="Segoe UI Light" panose="020B0502040204020203" pitchFamily="34" charset="0"/>
              </a:rPr>
              <a:t>cloud</a:t>
            </a:r>
            <a:r>
              <a:rPr lang="es-ES" sz="2400" dirty="0" smtClean="0">
                <a:solidFill>
                  <a:schemeClr val="bg1"/>
                </a:solidFill>
                <a:latin typeface="Segoe UI Light" panose="020B0502040204020203" pitchFamily="34" charset="0"/>
              </a:rPr>
              <a:t> </a:t>
            </a:r>
            <a:r>
              <a:rPr lang="es-ES" sz="2400" dirty="0" err="1" smtClean="0">
                <a:solidFill>
                  <a:schemeClr val="bg1"/>
                </a:solidFill>
                <a:latin typeface="Segoe UI Light" panose="020B0502040204020203" pitchFamily="34" charset="0"/>
              </a:rPr>
              <a:t>systems</a:t>
            </a:r>
            <a:r>
              <a:rPr lang="es-ES" sz="2400" dirty="0" smtClean="0">
                <a:solidFill>
                  <a:schemeClr val="bg1"/>
                </a:solidFill>
                <a:latin typeface="Segoe UI Light" panose="020B0502040204020203" pitchFamily="34" charset="0"/>
              </a:rPr>
              <a:t> at </a:t>
            </a:r>
            <a:r>
              <a:rPr lang="es-ES" sz="2400" dirty="0" err="1" smtClean="0">
                <a:solidFill>
                  <a:schemeClr val="bg1"/>
                </a:solidFill>
                <a:latin typeface="Segoe UI Light" panose="020B0502040204020203" pitchFamily="34" charset="0"/>
              </a:rPr>
              <a:t>highest</a:t>
            </a:r>
            <a:r>
              <a:rPr lang="es-ES" sz="2400" dirty="0" smtClean="0">
                <a:solidFill>
                  <a:schemeClr val="bg1"/>
                </a:solidFill>
                <a:latin typeface="Segoe UI Light" panose="020B0502040204020203" pitchFamily="34" charset="0"/>
              </a:rPr>
              <a:t> </a:t>
            </a:r>
            <a:r>
              <a:rPr lang="es-ES" sz="2400" dirty="0" err="1" smtClean="0">
                <a:solidFill>
                  <a:schemeClr val="bg1"/>
                </a:solidFill>
                <a:latin typeface="Segoe UI Light" panose="020B0502040204020203" pitchFamily="34" charset="0"/>
              </a:rPr>
              <a:t>elevations</a:t>
            </a:r>
            <a:r>
              <a:rPr lang="es-ES" sz="2400" dirty="0" smtClean="0">
                <a:solidFill>
                  <a:schemeClr val="bg1"/>
                </a:solidFill>
                <a:latin typeface="Segoe UI Light" panose="020B0502040204020203" pitchFamily="34" charset="0"/>
              </a:rPr>
              <a:t>)</a:t>
            </a:r>
            <a:endParaRPr lang="es-ES" sz="4400" dirty="0"/>
          </a:p>
        </p:txBody>
      </p:sp>
      <p:graphicFrame>
        <p:nvGraphicFramePr>
          <p:cNvPr id="35" name="Objeto 34"/>
          <p:cNvGraphicFramePr>
            <a:graphicFrameLocks noChangeAspect="1"/>
          </p:cNvGraphicFramePr>
          <p:nvPr>
            <p:extLst>
              <p:ext uri="{D42A27DB-BD31-4B8C-83A1-F6EECF244321}">
                <p14:modId xmlns:p14="http://schemas.microsoft.com/office/powerpoint/2010/main" val="3871593598"/>
              </p:ext>
            </p:extLst>
          </p:nvPr>
        </p:nvGraphicFramePr>
        <p:xfrm>
          <a:off x="581909" y="2191675"/>
          <a:ext cx="2087114" cy="2106088"/>
        </p:xfrm>
        <a:graphic>
          <a:graphicData uri="http://schemas.openxmlformats.org/presentationml/2006/ole">
            <mc:AlternateContent xmlns:mc="http://schemas.openxmlformats.org/markup-compatibility/2006">
              <mc:Choice xmlns:v="urn:schemas-microsoft-com:vml" Requires="v">
                <p:oleObj spid="_x0000_s7358" name="Image" r:id="rId12" imgW="2793600" imgH="2818800" progId="Photoshop.Image.13">
                  <p:embed/>
                </p:oleObj>
              </mc:Choice>
              <mc:Fallback>
                <p:oleObj name="Image" r:id="rId12" imgW="2793600" imgH="2818800" progId="Photoshop.Image.13">
                  <p:embed/>
                  <p:pic>
                    <p:nvPicPr>
                      <p:cNvPr id="0" name=""/>
                      <p:cNvPicPr/>
                      <p:nvPr/>
                    </p:nvPicPr>
                    <p:blipFill>
                      <a:blip r:embed="rId13"/>
                      <a:stretch>
                        <a:fillRect/>
                      </a:stretch>
                    </p:blipFill>
                    <p:spPr>
                      <a:xfrm>
                        <a:off x="581909" y="2191675"/>
                        <a:ext cx="2087114" cy="2106088"/>
                      </a:xfrm>
                      <a:prstGeom prst="rect">
                        <a:avLst/>
                      </a:prstGeom>
                    </p:spPr>
                  </p:pic>
                </p:oleObj>
              </mc:Fallback>
            </mc:AlternateContent>
          </a:graphicData>
        </a:graphic>
      </p:graphicFrame>
      <p:sp>
        <p:nvSpPr>
          <p:cNvPr id="16" name="CuadroTexto 15"/>
          <p:cNvSpPr txBox="1"/>
          <p:nvPr/>
        </p:nvSpPr>
        <p:spPr>
          <a:xfrm>
            <a:off x="10292170" y="3044465"/>
            <a:ext cx="1497526" cy="338554"/>
          </a:xfrm>
          <a:prstGeom prst="rect">
            <a:avLst/>
          </a:prstGeom>
          <a:noFill/>
        </p:spPr>
        <p:txBody>
          <a:bodyPr wrap="none" rtlCol="0">
            <a:spAutoFit/>
          </a:bodyPr>
          <a:lstStyle/>
          <a:p>
            <a:r>
              <a:rPr lang="es-ES" sz="1600" b="1" dirty="0" smtClean="0">
                <a:solidFill>
                  <a:srgbClr val="FFFF00"/>
                </a:solidFill>
                <a:latin typeface="Segoe UI Light" panose="020B0502040204020203" pitchFamily="34" charset="0"/>
                <a:cs typeface="Segoe UI Light" panose="020B0502040204020203" pitchFamily="34" charset="0"/>
              </a:rPr>
              <a:t>25 Sept.    2019</a:t>
            </a:r>
            <a:endParaRPr lang="es-ES" sz="1600" b="1" dirty="0">
              <a:solidFill>
                <a:srgbClr val="FFFF00"/>
              </a:solidFill>
              <a:latin typeface="Segoe UI Light" panose="020B0502040204020203" pitchFamily="34" charset="0"/>
              <a:cs typeface="Segoe UI Light" panose="020B0502040204020203" pitchFamily="34"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983699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8509">
        <p159:morph option="byObject"/>
      </p:transition>
    </mc:Choice>
    <mc:Fallback xmlns="">
      <p:transition spd="slow" advTm="385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8" name="Conector recto de flecha 47"/>
          <p:cNvCxnSpPr/>
          <p:nvPr/>
        </p:nvCxnSpPr>
        <p:spPr>
          <a:xfrm flipH="1">
            <a:off x="1736778" y="2809622"/>
            <a:ext cx="4008" cy="2242473"/>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79" name="Elipse 78"/>
          <p:cNvSpPr/>
          <p:nvPr/>
        </p:nvSpPr>
        <p:spPr>
          <a:xfrm rot="18739117">
            <a:off x="4975344" y="-364774"/>
            <a:ext cx="4272873" cy="6397300"/>
          </a:xfrm>
          <a:prstGeom prst="ellipse">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OTLSHAPE_TB_00000000000000000000000000000000_LeftEndCaps" hidden="1"/>
          <p:cNvSpPr txBox="1"/>
          <p:nvPr>
            <p:custDataLst>
              <p:tags r:id="rId2"/>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es-ES"/>
          </a:p>
        </p:txBody>
      </p:sp>
      <p:sp>
        <p:nvSpPr>
          <p:cNvPr id="32" name="OTLSHAPE_TB_00000000000000000000000000000000_RightEndCaps" hidden="1"/>
          <p:cNvSpPr txBox="1"/>
          <p:nvPr>
            <p:custDataLst>
              <p:tags r:id="rId3"/>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es-ES"/>
          </a:p>
        </p:txBody>
      </p:sp>
      <p:sp>
        <p:nvSpPr>
          <p:cNvPr id="35" name="OTLSHAPE_TB_00000000000000000000000000000000_TodayMarkerShape" hidden="1"/>
          <p:cNvSpPr/>
          <p:nvPr>
            <p:custDataLst>
              <p:tags r:id="rId4"/>
            </p:custDataLst>
          </p:nvPr>
        </p:nvSpPr>
        <p:spPr>
          <a:xfrm>
            <a:off x="12700" y="12700"/>
            <a:ext cx="0" cy="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OTLSHAPE_TB_00000000000000000000000000000000_TodayMarkerText" hidden="1"/>
          <p:cNvSpPr txBox="1"/>
          <p:nvPr>
            <p:custDataLst>
              <p:tags r:id="rId5"/>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es-ES"/>
          </a:p>
        </p:txBody>
      </p:sp>
      <p:cxnSp>
        <p:nvCxnSpPr>
          <p:cNvPr id="77" name="Conector recto de flecha 76"/>
          <p:cNvCxnSpPr/>
          <p:nvPr/>
        </p:nvCxnSpPr>
        <p:spPr>
          <a:xfrm>
            <a:off x="6564779" y="1073739"/>
            <a:ext cx="1" cy="1355969"/>
          </a:xfrm>
          <a:prstGeom prst="straightConnector1">
            <a:avLst/>
          </a:prstGeom>
          <a:ln w="41275">
            <a:headEnd type="triangle"/>
            <a:tailEnd type="none"/>
          </a:ln>
        </p:spPr>
        <p:style>
          <a:lnRef idx="1">
            <a:schemeClr val="accent1"/>
          </a:lnRef>
          <a:fillRef idx="0">
            <a:schemeClr val="accent1"/>
          </a:fillRef>
          <a:effectRef idx="0">
            <a:schemeClr val="accent1"/>
          </a:effectRef>
          <a:fontRef idx="minor">
            <a:schemeClr val="tx1"/>
          </a:fontRef>
        </p:style>
      </p:cxnSp>
      <p:sp>
        <p:nvSpPr>
          <p:cNvPr id="55" name="CuadroTexto 54"/>
          <p:cNvSpPr txBox="1"/>
          <p:nvPr/>
        </p:nvSpPr>
        <p:spPr>
          <a:xfrm>
            <a:off x="1036235" y="5066095"/>
            <a:ext cx="1561993" cy="653238"/>
          </a:xfrm>
          <a:prstGeom prst="rect">
            <a:avLst/>
          </a:prstGeom>
          <a:solidFill>
            <a:srgbClr val="E38B79">
              <a:alpha val="80000"/>
            </a:srgbClr>
          </a:solidFill>
        </p:spPr>
        <p:txBody>
          <a:bodyPr wrap="none" lIns="144000" tIns="72000" rIns="144000" bIns="72000" rtlCol="0">
            <a:spAutoFit/>
          </a:bodyPr>
          <a:lstStyle/>
          <a:p>
            <a:pPr algn="ctr"/>
            <a:r>
              <a:rPr lang="es-ES" sz="1100" b="1" dirty="0" err="1" smtClean="0"/>
              <a:t>Subaru</a:t>
            </a:r>
            <a:r>
              <a:rPr lang="es-ES" sz="1100" b="1" dirty="0" smtClean="0"/>
              <a:t> SCEXAO</a:t>
            </a:r>
          </a:p>
          <a:p>
            <a:pPr algn="ctr"/>
            <a:r>
              <a:rPr lang="es-ES" sz="1100" b="1" dirty="0" err="1" smtClean="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First</a:t>
            </a:r>
            <a:r>
              <a:rPr lang="es-ES" sz="1100" b="1" dirty="0" smtClean="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 light</a:t>
            </a:r>
          </a:p>
          <a:p>
            <a:pPr algn="ctr"/>
            <a:r>
              <a:rPr lang="es-ES" sz="1100" b="1" dirty="0" err="1" smtClean="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Not</a:t>
            </a:r>
            <a:r>
              <a:rPr lang="es-ES" sz="1100" b="1" dirty="0" smtClean="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 </a:t>
            </a:r>
            <a:r>
              <a:rPr lang="es-ES" sz="1100" b="1" dirty="0" err="1" smtClean="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used</a:t>
            </a:r>
            <a:r>
              <a:rPr lang="es-ES" sz="1100" b="1" dirty="0" smtClean="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 in </a:t>
            </a:r>
            <a:r>
              <a:rPr lang="es-ES" sz="1100" b="1" dirty="0" err="1" smtClean="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this</a:t>
            </a:r>
            <a:r>
              <a:rPr lang="es-ES" sz="1100" b="1" dirty="0" smtClean="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 </a:t>
            </a:r>
            <a:r>
              <a:rPr lang="es-ES" sz="1100" b="1" dirty="0" err="1" smtClean="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study</a:t>
            </a:r>
            <a:endParaRPr lang="es-ES" sz="1100" b="1" dirty="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
        <p:nvSpPr>
          <p:cNvPr id="33" name="OTLSHAPE_TB_00000000000000000000000000000000_ScaleContainer"/>
          <p:cNvSpPr/>
          <p:nvPr>
            <p:custDataLst>
              <p:tags r:id="rId6"/>
            </p:custDataLst>
          </p:nvPr>
        </p:nvSpPr>
        <p:spPr>
          <a:xfrm>
            <a:off x="1174274" y="2339345"/>
            <a:ext cx="10515600" cy="435277"/>
          </a:xfrm>
          <a:prstGeom prst="roundRect">
            <a:avLst/>
          </a:prstGeom>
          <a:gradFill flip="none" rotWithShape="1">
            <a:gsLst>
              <a:gs pos="0">
                <a:srgbClr val="44546A"/>
              </a:gs>
              <a:gs pos="100000">
                <a:srgbClr val="52667F"/>
              </a:gs>
            </a:gsLst>
            <a:lin ang="5400000" scaled="1"/>
            <a:tileRect/>
          </a:gradFill>
          <a:ln w="12700" cap="flat" cmpd="sng" algn="ctr">
            <a:noFill/>
            <a:prstDash val="solid"/>
            <a:miter lim="800000"/>
          </a:ln>
          <a:effectLst>
            <a:reflection blurRad="6350" stA="50000" endA="300" endPos="55500" dist="50800" dir="5400000" sy="-100000" algn="bl" rotWithShape="0"/>
          </a:effectLst>
          <a:scene3d>
            <a:camera prst="orthographicFront"/>
            <a:lightRig rig="threePt" dir="t">
              <a:rot lat="0" lon="0" rev="8700000"/>
            </a:lightRig>
          </a:scene3d>
          <a:sp3d>
            <a:bevelT w="165100" h="1905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800"/>
          </a:p>
        </p:txBody>
      </p:sp>
      <p:sp>
        <p:nvSpPr>
          <p:cNvPr id="34" name="OTLSHAPE_TB_00000000000000000000000000000000_ElapsedTime"/>
          <p:cNvSpPr/>
          <p:nvPr>
            <p:custDataLst>
              <p:tags r:id="rId7"/>
            </p:custDataLst>
          </p:nvPr>
        </p:nvSpPr>
        <p:spPr>
          <a:xfrm>
            <a:off x="1174274" y="2753621"/>
            <a:ext cx="10515600" cy="42001"/>
          </a:xfrm>
          <a:prstGeom prst="roundRect">
            <a:avLst/>
          </a:prstGeom>
          <a:solidFill>
            <a:srgbClr val="FF0000">
              <a:alpha val="74902"/>
            </a:srgbClr>
          </a:solidFill>
          <a:ln w="12700" cap="flat" cmpd="sng" algn="ctr">
            <a:noFill/>
            <a:prstDash val="solid"/>
            <a:miter lim="800000"/>
          </a:ln>
          <a:effectLst/>
          <a:scene3d>
            <a:camera prst="orthographicFront"/>
            <a:lightRig rig="threePt" dir="t"/>
          </a:scene3d>
          <a:sp3d>
            <a:bevelT w="12700" h="139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800"/>
          </a:p>
        </p:txBody>
      </p:sp>
      <p:sp>
        <p:nvSpPr>
          <p:cNvPr id="37" name="OTLSHAPE_TB_00000000000000000000000000000000_TimescaleInterval1"/>
          <p:cNvSpPr txBox="1"/>
          <p:nvPr>
            <p:custDataLst>
              <p:tags r:id="rId8"/>
            </p:custDataLst>
          </p:nvPr>
        </p:nvSpPr>
        <p:spPr>
          <a:xfrm>
            <a:off x="1308109" y="2464274"/>
            <a:ext cx="348172" cy="163341"/>
          </a:xfrm>
          <a:prstGeom prst="rect">
            <a:avLst/>
          </a:prstGeom>
          <a:noFill/>
        </p:spPr>
        <p:txBody>
          <a:bodyPr vert="horz" wrap="none" lIns="0" tIns="0" rIns="0" bIns="0" rtlCol="0" anchor="ctr" anchorCtr="0">
            <a:noAutofit/>
          </a:bodyPr>
          <a:lstStyle/>
          <a:p>
            <a:r>
              <a:rPr lang="es-ES" sz="2400" b="1" spc="-14" dirty="0" err="1" smtClean="0">
                <a:solidFill>
                  <a:schemeClr val="lt1"/>
                </a:solidFill>
                <a:latin typeface="Segoe UI Light" panose="020B0502040204020203" pitchFamily="34" charset="0"/>
                <a:cs typeface="Segoe UI Light" panose="020B0502040204020203" pitchFamily="34" charset="0"/>
              </a:rPr>
              <a:t>April</a:t>
            </a:r>
            <a:endParaRPr lang="es-ES" sz="2400" b="1" spc="-14" dirty="0">
              <a:solidFill>
                <a:schemeClr val="lt1"/>
              </a:solidFill>
              <a:latin typeface="Segoe UI Light" panose="020B0502040204020203" pitchFamily="34" charset="0"/>
              <a:cs typeface="Segoe UI Light" panose="020B0502040204020203" pitchFamily="34" charset="0"/>
            </a:endParaRPr>
          </a:p>
        </p:txBody>
      </p:sp>
      <p:sp>
        <p:nvSpPr>
          <p:cNvPr id="38" name="OTLSHAPE_TB_00000000000000000000000000000000_TimescaleInterval2"/>
          <p:cNvSpPr txBox="1"/>
          <p:nvPr>
            <p:custDataLst>
              <p:tags r:id="rId9"/>
            </p:custDataLst>
          </p:nvPr>
        </p:nvSpPr>
        <p:spPr>
          <a:xfrm>
            <a:off x="2288082" y="2464274"/>
            <a:ext cx="75470" cy="163341"/>
          </a:xfrm>
          <a:prstGeom prst="rect">
            <a:avLst/>
          </a:prstGeom>
          <a:noFill/>
        </p:spPr>
        <p:txBody>
          <a:bodyPr vert="horz" wrap="none" lIns="0" tIns="0" rIns="0" bIns="0" rtlCol="0" anchor="ctr" anchorCtr="0">
            <a:noAutofit/>
          </a:bodyPr>
          <a:lstStyle/>
          <a:p>
            <a:r>
              <a:rPr lang="es-ES" sz="2400" b="1" spc="-26" dirty="0" err="1" smtClean="0">
                <a:solidFill>
                  <a:schemeClr val="lt1"/>
                </a:solidFill>
                <a:latin typeface="Segoe UI Light" panose="020B0502040204020203" pitchFamily="34" charset="0"/>
                <a:cs typeface="Segoe UI Light" panose="020B0502040204020203" pitchFamily="34" charset="0"/>
              </a:rPr>
              <a:t>May</a:t>
            </a:r>
            <a:endParaRPr lang="es-ES" sz="2400" b="1" spc="-26" dirty="0">
              <a:solidFill>
                <a:schemeClr val="lt1"/>
              </a:solidFill>
              <a:latin typeface="Segoe UI Light" panose="020B0502040204020203" pitchFamily="34" charset="0"/>
              <a:cs typeface="Segoe UI Light" panose="020B0502040204020203" pitchFamily="34" charset="0"/>
            </a:endParaRPr>
          </a:p>
        </p:txBody>
      </p:sp>
      <p:sp>
        <p:nvSpPr>
          <p:cNvPr id="39" name="OTLSHAPE_TB_00000000000000000000000000000000_TimescaleInterval3"/>
          <p:cNvSpPr txBox="1"/>
          <p:nvPr>
            <p:custDataLst>
              <p:tags r:id="rId10"/>
            </p:custDataLst>
          </p:nvPr>
        </p:nvSpPr>
        <p:spPr>
          <a:xfrm>
            <a:off x="3338389" y="2464274"/>
            <a:ext cx="75470" cy="163341"/>
          </a:xfrm>
          <a:prstGeom prst="rect">
            <a:avLst/>
          </a:prstGeom>
          <a:noFill/>
        </p:spPr>
        <p:txBody>
          <a:bodyPr vert="horz" wrap="none" lIns="0" tIns="0" rIns="0" bIns="0" rtlCol="0" anchor="ctr" anchorCtr="0">
            <a:noAutofit/>
          </a:bodyPr>
          <a:lstStyle/>
          <a:p>
            <a:r>
              <a:rPr lang="es-ES" sz="2400" b="1" spc="-26" dirty="0" smtClean="0">
                <a:solidFill>
                  <a:schemeClr val="lt1"/>
                </a:solidFill>
                <a:latin typeface="Segoe UI Light" panose="020B0502040204020203" pitchFamily="34" charset="0"/>
                <a:cs typeface="Segoe UI Light" panose="020B0502040204020203" pitchFamily="34" charset="0"/>
              </a:rPr>
              <a:t>June</a:t>
            </a:r>
            <a:endParaRPr lang="es-ES" sz="2400" b="1" spc="-26" dirty="0">
              <a:solidFill>
                <a:schemeClr val="lt1"/>
              </a:solidFill>
              <a:latin typeface="Segoe UI Light" panose="020B0502040204020203" pitchFamily="34" charset="0"/>
              <a:cs typeface="Segoe UI Light" panose="020B0502040204020203" pitchFamily="34" charset="0"/>
            </a:endParaRPr>
          </a:p>
        </p:txBody>
      </p:sp>
      <p:sp>
        <p:nvSpPr>
          <p:cNvPr id="40" name="OTLSHAPE_TB_00000000000000000000000000000000_TimescaleInterval4"/>
          <p:cNvSpPr txBox="1"/>
          <p:nvPr>
            <p:custDataLst>
              <p:tags r:id="rId11"/>
            </p:custDataLst>
          </p:nvPr>
        </p:nvSpPr>
        <p:spPr>
          <a:xfrm>
            <a:off x="4388697" y="2464274"/>
            <a:ext cx="150939" cy="163341"/>
          </a:xfrm>
          <a:prstGeom prst="rect">
            <a:avLst/>
          </a:prstGeom>
          <a:noFill/>
        </p:spPr>
        <p:txBody>
          <a:bodyPr vert="horz" wrap="none" lIns="0" tIns="0" rIns="0" bIns="0" rtlCol="0" anchor="ctr" anchorCtr="0">
            <a:noAutofit/>
          </a:bodyPr>
          <a:lstStyle/>
          <a:p>
            <a:r>
              <a:rPr lang="es-ES" sz="2400" b="1" spc="-26" dirty="0" err="1" smtClean="0">
                <a:solidFill>
                  <a:schemeClr val="lt1"/>
                </a:solidFill>
                <a:latin typeface="Segoe UI Light" panose="020B0502040204020203" pitchFamily="34" charset="0"/>
                <a:cs typeface="Segoe UI Light" panose="020B0502040204020203" pitchFamily="34" charset="0"/>
              </a:rPr>
              <a:t>July</a:t>
            </a:r>
            <a:endParaRPr lang="es-ES" sz="2400" b="1" spc="-26" dirty="0">
              <a:solidFill>
                <a:schemeClr val="lt1"/>
              </a:solidFill>
              <a:latin typeface="Segoe UI Light" panose="020B0502040204020203" pitchFamily="34" charset="0"/>
              <a:cs typeface="Segoe UI Light" panose="020B0502040204020203" pitchFamily="34" charset="0"/>
            </a:endParaRPr>
          </a:p>
        </p:txBody>
      </p:sp>
      <p:sp>
        <p:nvSpPr>
          <p:cNvPr id="41" name="OTLSHAPE_TB_00000000000000000000000000000000_TimescaleInterval5"/>
          <p:cNvSpPr txBox="1"/>
          <p:nvPr>
            <p:custDataLst>
              <p:tags r:id="rId12"/>
            </p:custDataLst>
          </p:nvPr>
        </p:nvSpPr>
        <p:spPr>
          <a:xfrm>
            <a:off x="5439004" y="2464274"/>
            <a:ext cx="150939" cy="163341"/>
          </a:xfrm>
          <a:prstGeom prst="rect">
            <a:avLst/>
          </a:prstGeom>
          <a:noFill/>
        </p:spPr>
        <p:txBody>
          <a:bodyPr vert="horz" wrap="none" lIns="0" tIns="0" rIns="0" bIns="0" rtlCol="0" anchor="ctr" anchorCtr="0">
            <a:noAutofit/>
          </a:bodyPr>
          <a:lstStyle/>
          <a:p>
            <a:r>
              <a:rPr lang="es-ES" sz="2400" b="1" spc="-26" dirty="0" err="1" smtClean="0">
                <a:solidFill>
                  <a:schemeClr val="lt1"/>
                </a:solidFill>
                <a:latin typeface="Segoe UI Light" panose="020B0502040204020203" pitchFamily="34" charset="0"/>
                <a:cs typeface="Segoe UI Light" panose="020B0502040204020203" pitchFamily="34" charset="0"/>
              </a:rPr>
              <a:t>Aug</a:t>
            </a:r>
            <a:r>
              <a:rPr lang="es-ES" sz="2400" b="1" spc="-26" dirty="0" smtClean="0">
                <a:solidFill>
                  <a:schemeClr val="lt1"/>
                </a:solidFill>
                <a:latin typeface="Segoe UI Light" panose="020B0502040204020203" pitchFamily="34" charset="0"/>
                <a:cs typeface="Segoe UI Light" panose="020B0502040204020203" pitchFamily="34" charset="0"/>
              </a:rPr>
              <a:t>.</a:t>
            </a:r>
            <a:endParaRPr lang="es-ES" sz="2400" b="1" spc="-26" dirty="0">
              <a:solidFill>
                <a:schemeClr val="lt1"/>
              </a:solidFill>
              <a:latin typeface="Segoe UI Light" panose="020B0502040204020203" pitchFamily="34" charset="0"/>
              <a:cs typeface="Segoe UI Light" panose="020B0502040204020203" pitchFamily="34" charset="0"/>
            </a:endParaRPr>
          </a:p>
        </p:txBody>
      </p:sp>
      <p:sp>
        <p:nvSpPr>
          <p:cNvPr id="42" name="OTLSHAPE_TB_00000000000000000000000000000000_TimescaleInterval6"/>
          <p:cNvSpPr txBox="1"/>
          <p:nvPr>
            <p:custDataLst>
              <p:tags r:id="rId13"/>
            </p:custDataLst>
          </p:nvPr>
        </p:nvSpPr>
        <p:spPr>
          <a:xfrm>
            <a:off x="6489311" y="2464274"/>
            <a:ext cx="150939" cy="163341"/>
          </a:xfrm>
          <a:prstGeom prst="rect">
            <a:avLst/>
          </a:prstGeom>
          <a:noFill/>
        </p:spPr>
        <p:txBody>
          <a:bodyPr vert="horz" wrap="none" lIns="0" tIns="0" rIns="0" bIns="0" rtlCol="0" anchor="ctr" anchorCtr="0">
            <a:noAutofit/>
          </a:bodyPr>
          <a:lstStyle/>
          <a:p>
            <a:r>
              <a:rPr lang="es-ES" sz="2400" b="1" spc="-26" dirty="0" smtClean="0">
                <a:solidFill>
                  <a:schemeClr val="lt1"/>
                </a:solidFill>
                <a:latin typeface="Segoe UI Light" panose="020B0502040204020203" pitchFamily="34" charset="0"/>
                <a:cs typeface="Segoe UI Light" panose="020B0502040204020203" pitchFamily="34" charset="0"/>
              </a:rPr>
              <a:t>Sept.</a:t>
            </a:r>
            <a:endParaRPr lang="es-ES" sz="2400" b="1" spc="-26" dirty="0">
              <a:solidFill>
                <a:schemeClr val="lt1"/>
              </a:solidFill>
              <a:latin typeface="Segoe UI Light" panose="020B0502040204020203" pitchFamily="34" charset="0"/>
              <a:cs typeface="Segoe UI Light" panose="020B0502040204020203" pitchFamily="34" charset="0"/>
            </a:endParaRPr>
          </a:p>
        </p:txBody>
      </p:sp>
      <p:sp>
        <p:nvSpPr>
          <p:cNvPr id="43" name="OTLSHAPE_TB_00000000000000000000000000000000_TimescaleInterval7"/>
          <p:cNvSpPr txBox="1"/>
          <p:nvPr>
            <p:custDataLst>
              <p:tags r:id="rId14"/>
            </p:custDataLst>
          </p:nvPr>
        </p:nvSpPr>
        <p:spPr>
          <a:xfrm>
            <a:off x="7539619" y="2464274"/>
            <a:ext cx="150939" cy="163341"/>
          </a:xfrm>
          <a:prstGeom prst="rect">
            <a:avLst/>
          </a:prstGeom>
          <a:noFill/>
        </p:spPr>
        <p:txBody>
          <a:bodyPr vert="horz" wrap="none" lIns="0" tIns="0" rIns="0" bIns="0" rtlCol="0" anchor="ctr" anchorCtr="0">
            <a:noAutofit/>
          </a:bodyPr>
          <a:lstStyle/>
          <a:p>
            <a:r>
              <a:rPr lang="es-ES" sz="2400" b="1" spc="-26" dirty="0" smtClean="0">
                <a:solidFill>
                  <a:schemeClr val="lt1"/>
                </a:solidFill>
                <a:latin typeface="Segoe UI Light" panose="020B0502040204020203" pitchFamily="34" charset="0"/>
                <a:cs typeface="Segoe UI Light" panose="020B0502040204020203" pitchFamily="34" charset="0"/>
              </a:rPr>
              <a:t>Oct.</a:t>
            </a:r>
            <a:endParaRPr lang="es-ES" sz="2400" b="1" spc="-26" dirty="0">
              <a:solidFill>
                <a:schemeClr val="lt1"/>
              </a:solidFill>
              <a:latin typeface="Segoe UI Light" panose="020B0502040204020203" pitchFamily="34" charset="0"/>
              <a:cs typeface="Segoe UI Light" panose="020B0502040204020203" pitchFamily="34" charset="0"/>
            </a:endParaRPr>
          </a:p>
        </p:txBody>
      </p:sp>
      <p:sp>
        <p:nvSpPr>
          <p:cNvPr id="44" name="OTLSHAPE_TB_00000000000000000000000000000000_TimescaleInterval8"/>
          <p:cNvSpPr txBox="1"/>
          <p:nvPr>
            <p:custDataLst>
              <p:tags r:id="rId15"/>
            </p:custDataLst>
          </p:nvPr>
        </p:nvSpPr>
        <p:spPr>
          <a:xfrm>
            <a:off x="8589926" y="2464274"/>
            <a:ext cx="150939" cy="163341"/>
          </a:xfrm>
          <a:prstGeom prst="rect">
            <a:avLst/>
          </a:prstGeom>
          <a:noFill/>
        </p:spPr>
        <p:txBody>
          <a:bodyPr vert="horz" wrap="none" lIns="0" tIns="0" rIns="0" bIns="0" rtlCol="0" anchor="ctr" anchorCtr="0">
            <a:noAutofit/>
          </a:bodyPr>
          <a:lstStyle/>
          <a:p>
            <a:r>
              <a:rPr lang="es-ES" sz="2400" b="1" spc="-26" dirty="0" smtClean="0">
                <a:solidFill>
                  <a:schemeClr val="lt1"/>
                </a:solidFill>
                <a:latin typeface="Segoe UI Light" panose="020B0502040204020203" pitchFamily="34" charset="0"/>
                <a:cs typeface="Segoe UI Light" panose="020B0502040204020203" pitchFamily="34" charset="0"/>
              </a:rPr>
              <a:t> Nov.</a:t>
            </a:r>
            <a:endParaRPr lang="es-ES" sz="2400" b="1" spc="-26" dirty="0">
              <a:solidFill>
                <a:schemeClr val="lt1"/>
              </a:solidFill>
              <a:latin typeface="Segoe UI Light" panose="020B0502040204020203" pitchFamily="34" charset="0"/>
              <a:cs typeface="Segoe UI Light" panose="020B0502040204020203" pitchFamily="34" charset="0"/>
            </a:endParaRPr>
          </a:p>
        </p:txBody>
      </p:sp>
      <p:sp>
        <p:nvSpPr>
          <p:cNvPr id="45" name="OTLSHAPE_TB_00000000000000000000000000000000_TimescaleInterval9"/>
          <p:cNvSpPr txBox="1"/>
          <p:nvPr>
            <p:custDataLst>
              <p:tags r:id="rId16"/>
            </p:custDataLst>
          </p:nvPr>
        </p:nvSpPr>
        <p:spPr>
          <a:xfrm>
            <a:off x="9640233" y="2464274"/>
            <a:ext cx="150939" cy="163341"/>
          </a:xfrm>
          <a:prstGeom prst="rect">
            <a:avLst/>
          </a:prstGeom>
          <a:noFill/>
        </p:spPr>
        <p:txBody>
          <a:bodyPr vert="horz" wrap="none" lIns="0" tIns="0" rIns="0" bIns="0" rtlCol="0" anchor="ctr" anchorCtr="0">
            <a:noAutofit/>
          </a:bodyPr>
          <a:lstStyle/>
          <a:p>
            <a:r>
              <a:rPr lang="es-ES" sz="2400" b="1" spc="-26" dirty="0" err="1" smtClean="0">
                <a:solidFill>
                  <a:schemeClr val="lt1"/>
                </a:solidFill>
                <a:latin typeface="Segoe UI Light" panose="020B0502040204020203" pitchFamily="34" charset="0"/>
                <a:cs typeface="Segoe UI Light" panose="020B0502040204020203" pitchFamily="34" charset="0"/>
              </a:rPr>
              <a:t>Dec</a:t>
            </a:r>
            <a:r>
              <a:rPr lang="es-ES" sz="2400" b="1" spc="-26" dirty="0" smtClean="0">
                <a:solidFill>
                  <a:schemeClr val="lt1"/>
                </a:solidFill>
                <a:latin typeface="Segoe UI Light" panose="020B0502040204020203" pitchFamily="34" charset="0"/>
                <a:cs typeface="Segoe UI Light" panose="020B0502040204020203" pitchFamily="34" charset="0"/>
              </a:rPr>
              <a:t>.</a:t>
            </a:r>
            <a:endParaRPr lang="es-ES" sz="2400" b="1" spc="-26" dirty="0">
              <a:solidFill>
                <a:schemeClr val="lt1"/>
              </a:solidFill>
              <a:latin typeface="Segoe UI Light" panose="020B0502040204020203" pitchFamily="34" charset="0"/>
              <a:cs typeface="Segoe UI Light" panose="020B0502040204020203" pitchFamily="34" charset="0"/>
            </a:endParaRPr>
          </a:p>
        </p:txBody>
      </p:sp>
      <p:sp>
        <p:nvSpPr>
          <p:cNvPr id="46" name="OTLSHAPE_TB_00000000000000000000000000000000_TimescaleInterval10"/>
          <p:cNvSpPr txBox="1"/>
          <p:nvPr>
            <p:custDataLst>
              <p:tags r:id="rId17"/>
            </p:custDataLst>
          </p:nvPr>
        </p:nvSpPr>
        <p:spPr>
          <a:xfrm>
            <a:off x="10690540" y="2464274"/>
            <a:ext cx="150939" cy="163341"/>
          </a:xfrm>
          <a:prstGeom prst="rect">
            <a:avLst/>
          </a:prstGeom>
          <a:noFill/>
        </p:spPr>
        <p:txBody>
          <a:bodyPr vert="horz" wrap="none" lIns="0" tIns="0" rIns="0" bIns="0" rtlCol="0" anchor="ctr" anchorCtr="0">
            <a:noAutofit/>
          </a:bodyPr>
          <a:lstStyle/>
          <a:p>
            <a:r>
              <a:rPr lang="es-ES" sz="2400" b="1" spc="-26" dirty="0" err="1" smtClean="0">
                <a:solidFill>
                  <a:schemeClr val="lt1"/>
                </a:solidFill>
                <a:latin typeface="Segoe UI Light" panose="020B0502040204020203" pitchFamily="34" charset="0"/>
                <a:cs typeface="Segoe UI Light" panose="020B0502040204020203" pitchFamily="34" charset="0"/>
              </a:rPr>
              <a:t>January</a:t>
            </a:r>
            <a:endParaRPr lang="es-ES" sz="2400" b="1" spc="-26" dirty="0">
              <a:solidFill>
                <a:schemeClr val="lt1"/>
              </a:solidFill>
              <a:latin typeface="Segoe UI Light" panose="020B0502040204020203" pitchFamily="34" charset="0"/>
              <a:cs typeface="Segoe UI Light" panose="020B0502040204020203" pitchFamily="34" charset="0"/>
            </a:endParaRPr>
          </a:p>
        </p:txBody>
      </p:sp>
      <p:sp>
        <p:nvSpPr>
          <p:cNvPr id="47" name="OTLSHAPE_TB_00000000000000000000000000000000_ScaleMarking1"/>
          <p:cNvSpPr txBox="1"/>
          <p:nvPr>
            <p:custDataLst>
              <p:tags r:id="rId18"/>
            </p:custDataLst>
          </p:nvPr>
        </p:nvSpPr>
        <p:spPr>
          <a:xfrm>
            <a:off x="10766009" y="1804418"/>
            <a:ext cx="1332892" cy="454034"/>
          </a:xfrm>
          <a:prstGeom prst="rect">
            <a:avLst/>
          </a:prstGeom>
          <a:noFill/>
        </p:spPr>
        <p:txBody>
          <a:bodyPr vert="horz" wrap="none" lIns="0" tIns="0" rIns="0" bIns="0" rtlCol="0" anchor="ctr" anchorCtr="0">
            <a:noAutofit/>
          </a:bodyPr>
          <a:lstStyle/>
          <a:p>
            <a:r>
              <a:rPr lang="es-ES" sz="4400" b="1" spc="-20" dirty="0" smtClean="0">
                <a:solidFill>
                  <a:schemeClr val="dk2"/>
                </a:solidFill>
                <a:latin typeface="Calibri" panose="020F0502020204030204" pitchFamily="34" charset="0"/>
              </a:rPr>
              <a:t>2020</a:t>
            </a:r>
            <a:endParaRPr lang="es-ES" sz="4400" b="1" spc="-20" dirty="0">
              <a:solidFill>
                <a:schemeClr val="dk2"/>
              </a:solidFill>
              <a:latin typeface="Calibri" panose="020F0502020204030204" pitchFamily="34" charset="0"/>
            </a:endParaRPr>
          </a:p>
        </p:txBody>
      </p:sp>
      <p:sp>
        <p:nvSpPr>
          <p:cNvPr id="49" name="CuadroTexto 48"/>
          <p:cNvSpPr txBox="1"/>
          <p:nvPr/>
        </p:nvSpPr>
        <p:spPr>
          <a:xfrm>
            <a:off x="6139736" y="3218321"/>
            <a:ext cx="1421123" cy="976403"/>
          </a:xfrm>
          <a:prstGeom prst="rect">
            <a:avLst/>
          </a:prstGeom>
          <a:solidFill>
            <a:srgbClr val="0070C0">
              <a:alpha val="59000"/>
            </a:srgbClr>
          </a:solidFill>
        </p:spPr>
        <p:txBody>
          <a:bodyPr wrap="none" lIns="144000" tIns="72000" rIns="144000" bIns="72000" rtlCol="0">
            <a:spAutoFit/>
          </a:bodyPr>
          <a:lstStyle/>
          <a:p>
            <a:pPr algn="ctr"/>
            <a:r>
              <a:rPr lang="es-ES" b="1" dirty="0" smtClean="0"/>
              <a:t>28-29 Sept.</a:t>
            </a:r>
          </a:p>
          <a:p>
            <a:pPr algn="ctr"/>
            <a:r>
              <a:rPr lang="es-ES" b="1" dirty="0" smtClean="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HST / OPAL</a:t>
            </a:r>
          </a:p>
          <a:p>
            <a:pPr algn="ctr"/>
            <a:r>
              <a:rPr lang="es-ES" b="1" dirty="0" smtClean="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PI: </a:t>
            </a:r>
            <a:r>
              <a:rPr lang="es-ES" b="1" dirty="0" err="1" smtClean="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Simon</a:t>
            </a:r>
            <a:endParaRPr lang="es-ES" b="1" dirty="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cxnSp>
        <p:nvCxnSpPr>
          <p:cNvPr id="51" name="Conector recto de flecha 50"/>
          <p:cNvCxnSpPr/>
          <p:nvPr/>
        </p:nvCxnSpPr>
        <p:spPr>
          <a:xfrm>
            <a:off x="7252356" y="2825045"/>
            <a:ext cx="1" cy="393276"/>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56" name="Conector recto de flecha 55"/>
          <p:cNvCxnSpPr/>
          <p:nvPr/>
        </p:nvCxnSpPr>
        <p:spPr>
          <a:xfrm>
            <a:off x="1470854" y="2814918"/>
            <a:ext cx="1" cy="393276"/>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57" name="CuadroTexto 56"/>
          <p:cNvSpPr txBox="1"/>
          <p:nvPr/>
        </p:nvSpPr>
        <p:spPr>
          <a:xfrm>
            <a:off x="7818046" y="1305521"/>
            <a:ext cx="970486" cy="699404"/>
          </a:xfrm>
          <a:prstGeom prst="rect">
            <a:avLst/>
          </a:prstGeom>
          <a:solidFill>
            <a:schemeClr val="accent6">
              <a:lumMod val="60000"/>
              <a:lumOff val="40000"/>
              <a:alpha val="52000"/>
            </a:schemeClr>
          </a:solidFill>
        </p:spPr>
        <p:txBody>
          <a:bodyPr wrap="none" lIns="144000" tIns="72000" rIns="144000" bIns="72000" rtlCol="0">
            <a:spAutoFit/>
          </a:bodyPr>
          <a:lstStyle/>
          <a:p>
            <a:pPr algn="ctr"/>
            <a:r>
              <a:rPr lang="es-ES" b="1" dirty="0" smtClean="0"/>
              <a:t>18 Oct.</a:t>
            </a:r>
          </a:p>
          <a:p>
            <a:pPr algn="ctr"/>
            <a:r>
              <a:rPr lang="es-ES" b="1" dirty="0" err="1" smtClean="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Gemini</a:t>
            </a:r>
            <a:endParaRPr lang="es-ES" b="1" dirty="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cxnSp>
        <p:nvCxnSpPr>
          <p:cNvPr id="58" name="Conector recto de flecha 57"/>
          <p:cNvCxnSpPr/>
          <p:nvPr/>
        </p:nvCxnSpPr>
        <p:spPr>
          <a:xfrm>
            <a:off x="8133554" y="1953068"/>
            <a:ext cx="1" cy="393276"/>
          </a:xfrm>
          <a:prstGeom prst="straightConnector1">
            <a:avLst/>
          </a:prstGeom>
          <a:ln w="41275">
            <a:headEnd type="triangle"/>
            <a:tailEnd type="none"/>
          </a:ln>
        </p:spPr>
        <p:style>
          <a:lnRef idx="1">
            <a:schemeClr val="accent1"/>
          </a:lnRef>
          <a:fillRef idx="0">
            <a:schemeClr val="accent1"/>
          </a:fillRef>
          <a:effectRef idx="0">
            <a:schemeClr val="accent1"/>
          </a:effectRef>
          <a:fontRef idx="minor">
            <a:schemeClr val="tx1"/>
          </a:fontRef>
        </p:style>
      </p:cxnSp>
      <p:sp>
        <p:nvSpPr>
          <p:cNvPr id="59" name="CuadroTexto 58"/>
          <p:cNvSpPr txBox="1"/>
          <p:nvPr/>
        </p:nvSpPr>
        <p:spPr>
          <a:xfrm>
            <a:off x="3606784" y="4352691"/>
            <a:ext cx="2344260" cy="699404"/>
          </a:xfrm>
          <a:prstGeom prst="rect">
            <a:avLst/>
          </a:prstGeom>
          <a:solidFill>
            <a:schemeClr val="accent4">
              <a:lumMod val="60000"/>
              <a:lumOff val="40000"/>
              <a:alpha val="52000"/>
            </a:schemeClr>
          </a:solidFill>
        </p:spPr>
        <p:txBody>
          <a:bodyPr wrap="none" lIns="144000" tIns="72000" rIns="144000" bIns="72000" rtlCol="0">
            <a:spAutoFit/>
          </a:bodyPr>
          <a:lstStyle/>
          <a:p>
            <a:pPr algn="ctr"/>
            <a:r>
              <a:rPr lang="es-ES" b="1" dirty="0" smtClean="0"/>
              <a:t>19-22 </a:t>
            </a:r>
            <a:r>
              <a:rPr lang="es-ES" b="1" dirty="0" err="1" smtClean="0"/>
              <a:t>July</a:t>
            </a:r>
            <a:r>
              <a:rPr lang="es-ES" b="1" dirty="0" smtClean="0"/>
              <a:t> </a:t>
            </a:r>
            <a:r>
              <a:rPr lang="es-ES" b="1" dirty="0" err="1" smtClean="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PlanetCam</a:t>
            </a:r>
            <a:endParaRPr lang="es-ES" b="1" dirty="0" smtClean="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a:p>
            <a:pPr algn="ctr"/>
            <a:r>
              <a:rPr lang="es-ES" b="1" dirty="0" smtClean="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PI: Sánchez-</a:t>
            </a:r>
            <a:r>
              <a:rPr lang="es-ES" b="1" dirty="0" err="1" smtClean="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Lavega</a:t>
            </a:r>
            <a:endParaRPr lang="es-ES" b="1" dirty="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cxnSp>
        <p:nvCxnSpPr>
          <p:cNvPr id="60" name="Conector recto de flecha 59"/>
          <p:cNvCxnSpPr/>
          <p:nvPr/>
        </p:nvCxnSpPr>
        <p:spPr>
          <a:xfrm>
            <a:off x="4906636" y="2820513"/>
            <a:ext cx="15884" cy="1532178"/>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62" name="CuadroTexto 61"/>
          <p:cNvSpPr txBox="1"/>
          <p:nvPr/>
        </p:nvSpPr>
        <p:spPr>
          <a:xfrm>
            <a:off x="6953411" y="4356715"/>
            <a:ext cx="2360290" cy="699404"/>
          </a:xfrm>
          <a:prstGeom prst="rect">
            <a:avLst/>
          </a:prstGeom>
          <a:solidFill>
            <a:schemeClr val="accent4">
              <a:lumMod val="60000"/>
              <a:lumOff val="40000"/>
              <a:alpha val="52000"/>
            </a:schemeClr>
          </a:solidFill>
        </p:spPr>
        <p:txBody>
          <a:bodyPr wrap="none" lIns="144000" tIns="72000" rIns="144000" bIns="72000" rtlCol="0">
            <a:spAutoFit/>
          </a:bodyPr>
          <a:lstStyle/>
          <a:p>
            <a:pPr algn="ctr"/>
            <a:r>
              <a:rPr lang="es-ES" b="1" dirty="0" smtClean="0"/>
              <a:t>07-10 Oct.</a:t>
            </a:r>
          </a:p>
          <a:p>
            <a:pPr algn="ctr"/>
            <a:r>
              <a:rPr lang="es-ES" b="1" dirty="0" err="1" smtClean="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PlanetCam</a:t>
            </a:r>
            <a:r>
              <a:rPr lang="es-ES" b="1" dirty="0" smtClean="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 PI: Hueso</a:t>
            </a:r>
            <a:endParaRPr lang="es-ES" b="1" dirty="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cxnSp>
        <p:nvCxnSpPr>
          <p:cNvPr id="63" name="Conector recto de flecha 62"/>
          <p:cNvCxnSpPr/>
          <p:nvPr/>
        </p:nvCxnSpPr>
        <p:spPr>
          <a:xfrm>
            <a:off x="7817436" y="2820513"/>
            <a:ext cx="610" cy="1532178"/>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64" name="CuadroTexto 63"/>
          <p:cNvSpPr txBox="1"/>
          <p:nvPr/>
        </p:nvSpPr>
        <p:spPr>
          <a:xfrm>
            <a:off x="5066042" y="411477"/>
            <a:ext cx="1877272" cy="699404"/>
          </a:xfrm>
          <a:prstGeom prst="rect">
            <a:avLst/>
          </a:prstGeom>
          <a:solidFill>
            <a:schemeClr val="accent4">
              <a:lumMod val="60000"/>
              <a:lumOff val="40000"/>
              <a:alpha val="52000"/>
            </a:schemeClr>
          </a:solidFill>
        </p:spPr>
        <p:txBody>
          <a:bodyPr wrap="none" lIns="144000" tIns="72000" rIns="144000" bIns="72000" rtlCol="0">
            <a:spAutoFit/>
          </a:bodyPr>
          <a:lstStyle/>
          <a:p>
            <a:pPr algn="ctr"/>
            <a:r>
              <a:rPr lang="es-ES" b="1" dirty="0" smtClean="0"/>
              <a:t>04-08 Sept.  </a:t>
            </a:r>
            <a:r>
              <a:rPr lang="es-ES" b="1" dirty="0" smtClean="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GTC</a:t>
            </a:r>
          </a:p>
          <a:p>
            <a:pPr algn="ctr"/>
            <a:r>
              <a:rPr lang="es-ES" b="1" dirty="0" smtClean="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PI: Hueso</a:t>
            </a:r>
            <a:endParaRPr lang="es-ES" b="1" dirty="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cxnSp>
        <p:nvCxnSpPr>
          <p:cNvPr id="65" name="Conector recto de flecha 64"/>
          <p:cNvCxnSpPr/>
          <p:nvPr/>
        </p:nvCxnSpPr>
        <p:spPr>
          <a:xfrm>
            <a:off x="6835218" y="2031434"/>
            <a:ext cx="0" cy="307911"/>
          </a:xfrm>
          <a:prstGeom prst="straightConnector1">
            <a:avLst/>
          </a:prstGeom>
          <a:ln w="41275">
            <a:headEnd type="triangle"/>
            <a:tailEnd type="none"/>
          </a:ln>
        </p:spPr>
        <p:style>
          <a:lnRef idx="1">
            <a:schemeClr val="accent1"/>
          </a:lnRef>
          <a:fillRef idx="0">
            <a:schemeClr val="accent1"/>
          </a:fillRef>
          <a:effectRef idx="0">
            <a:schemeClr val="accent1"/>
          </a:effectRef>
          <a:fontRef idx="minor">
            <a:schemeClr val="tx1"/>
          </a:fontRef>
        </p:style>
      </p:cxnSp>
      <p:sp>
        <p:nvSpPr>
          <p:cNvPr id="66" name="OTLSHAPE_TB_00000000000000000000000000000000_ScaleMarking1"/>
          <p:cNvSpPr txBox="1"/>
          <p:nvPr>
            <p:custDataLst>
              <p:tags r:id="rId19"/>
            </p:custDataLst>
          </p:nvPr>
        </p:nvSpPr>
        <p:spPr>
          <a:xfrm>
            <a:off x="1288388" y="1837476"/>
            <a:ext cx="1332892" cy="454034"/>
          </a:xfrm>
          <a:prstGeom prst="rect">
            <a:avLst/>
          </a:prstGeom>
          <a:noFill/>
        </p:spPr>
        <p:txBody>
          <a:bodyPr vert="horz" wrap="none" lIns="0" tIns="0" rIns="0" bIns="0" rtlCol="0" anchor="ctr" anchorCtr="0">
            <a:noAutofit/>
          </a:bodyPr>
          <a:lstStyle/>
          <a:p>
            <a:r>
              <a:rPr lang="es-ES" sz="4400" b="1" spc="-20" dirty="0" smtClean="0">
                <a:solidFill>
                  <a:schemeClr val="dk2"/>
                </a:solidFill>
                <a:latin typeface="Calibri" panose="020F0502020204030204" pitchFamily="34" charset="0"/>
              </a:rPr>
              <a:t>2019</a:t>
            </a:r>
            <a:endParaRPr lang="es-ES" sz="4400" b="1" spc="-20" dirty="0">
              <a:solidFill>
                <a:schemeClr val="dk2"/>
              </a:solidFill>
              <a:latin typeface="Calibri" panose="020F0502020204030204" pitchFamily="34" charset="0"/>
            </a:endParaRPr>
          </a:p>
        </p:txBody>
      </p:sp>
      <p:cxnSp>
        <p:nvCxnSpPr>
          <p:cNvPr id="68" name="Conector recto de flecha 67"/>
          <p:cNvCxnSpPr/>
          <p:nvPr/>
        </p:nvCxnSpPr>
        <p:spPr>
          <a:xfrm>
            <a:off x="5517252" y="5337468"/>
            <a:ext cx="4122981" cy="13208"/>
          </a:xfrm>
          <a:prstGeom prst="straightConnector1">
            <a:avLst/>
          </a:prstGeom>
          <a:ln w="85725">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9" name="CuadroTexto 68"/>
          <p:cNvSpPr txBox="1"/>
          <p:nvPr/>
        </p:nvSpPr>
        <p:spPr>
          <a:xfrm>
            <a:off x="5970367" y="5514775"/>
            <a:ext cx="2989985" cy="339297"/>
          </a:xfrm>
          <a:prstGeom prst="rect">
            <a:avLst/>
          </a:prstGeom>
          <a:solidFill>
            <a:srgbClr val="C00000">
              <a:alpha val="21000"/>
            </a:srgbClr>
          </a:solidFill>
        </p:spPr>
        <p:txBody>
          <a:bodyPr wrap="none" rtlCol="0">
            <a:spAutoFit/>
          </a:bodyPr>
          <a:lstStyle/>
          <a:p>
            <a:pPr algn="ctr"/>
            <a:r>
              <a:rPr lang="es-ES" b="1" dirty="0" smtClean="0"/>
              <a:t>      Amateur </a:t>
            </a:r>
            <a:r>
              <a:rPr lang="es-ES" b="1" dirty="0" err="1" smtClean="0"/>
              <a:t>observations</a:t>
            </a:r>
            <a:r>
              <a:rPr lang="es-ES" b="1" dirty="0" smtClean="0"/>
              <a:t>       </a:t>
            </a:r>
            <a:endParaRPr lang="es-ES" b="1" dirty="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
        <p:nvSpPr>
          <p:cNvPr id="71" name="CuadroTexto 70"/>
          <p:cNvSpPr txBox="1"/>
          <p:nvPr/>
        </p:nvSpPr>
        <p:spPr>
          <a:xfrm>
            <a:off x="10016642" y="3202898"/>
            <a:ext cx="1257424" cy="976403"/>
          </a:xfrm>
          <a:prstGeom prst="rect">
            <a:avLst/>
          </a:prstGeom>
          <a:solidFill>
            <a:srgbClr val="0070C0">
              <a:alpha val="59000"/>
            </a:srgbClr>
          </a:solidFill>
        </p:spPr>
        <p:txBody>
          <a:bodyPr wrap="none" lIns="144000" tIns="72000" rIns="144000" bIns="72000" rtlCol="0">
            <a:spAutoFit/>
          </a:bodyPr>
          <a:lstStyle/>
          <a:p>
            <a:pPr algn="ctr"/>
            <a:r>
              <a:rPr lang="es-ES" b="1" dirty="0" smtClean="0"/>
              <a:t>07-08 </a:t>
            </a:r>
            <a:r>
              <a:rPr lang="es-ES" b="1" dirty="0" err="1" smtClean="0"/>
              <a:t>Jan</a:t>
            </a:r>
            <a:r>
              <a:rPr lang="es-ES" b="1" dirty="0" smtClean="0"/>
              <a:t>.</a:t>
            </a:r>
          </a:p>
          <a:p>
            <a:pPr algn="ctr"/>
            <a:r>
              <a:rPr lang="es-ES" b="1" dirty="0" smtClean="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HST</a:t>
            </a:r>
          </a:p>
          <a:p>
            <a:pPr algn="ctr"/>
            <a:r>
              <a:rPr lang="es-ES" b="1" dirty="0" smtClean="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PI: Wong</a:t>
            </a:r>
            <a:endParaRPr lang="es-ES" b="1" dirty="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cxnSp>
        <p:nvCxnSpPr>
          <p:cNvPr id="72" name="Conector recto de flecha 71"/>
          <p:cNvCxnSpPr/>
          <p:nvPr/>
        </p:nvCxnSpPr>
        <p:spPr>
          <a:xfrm>
            <a:off x="10835775" y="2825045"/>
            <a:ext cx="1" cy="393276"/>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76" name="CuadroTexto 75"/>
          <p:cNvSpPr txBox="1"/>
          <p:nvPr/>
        </p:nvSpPr>
        <p:spPr>
          <a:xfrm>
            <a:off x="6066591" y="1347882"/>
            <a:ext cx="1621498" cy="699404"/>
          </a:xfrm>
          <a:prstGeom prst="rect">
            <a:avLst/>
          </a:prstGeom>
          <a:solidFill>
            <a:srgbClr val="E38B79">
              <a:alpha val="80000"/>
            </a:srgbClr>
          </a:solidFill>
        </p:spPr>
        <p:txBody>
          <a:bodyPr wrap="none" lIns="144000" tIns="72000" rIns="144000" bIns="72000" rtlCol="0">
            <a:spAutoFit/>
          </a:bodyPr>
          <a:lstStyle/>
          <a:p>
            <a:pPr algn="ctr"/>
            <a:r>
              <a:rPr lang="es-ES" b="1" dirty="0" smtClean="0"/>
              <a:t>10 Oct. </a:t>
            </a:r>
            <a:r>
              <a:rPr lang="es-ES" b="1" dirty="0" err="1" smtClean="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Keck</a:t>
            </a:r>
            <a:endParaRPr lang="es-ES" b="1" dirty="0" smtClean="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a:p>
            <a:pPr algn="ctr"/>
            <a:r>
              <a:rPr lang="es-ES" b="1" dirty="0" smtClean="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PI: </a:t>
            </a:r>
            <a:r>
              <a:rPr lang="es-ES" b="1" dirty="0" err="1" smtClean="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Sromovsky</a:t>
            </a:r>
            <a:endParaRPr lang="es-ES" b="1" dirty="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
        <p:nvSpPr>
          <p:cNvPr id="82" name="CuadroTexto 81"/>
          <p:cNvSpPr txBox="1"/>
          <p:nvPr/>
        </p:nvSpPr>
        <p:spPr>
          <a:xfrm>
            <a:off x="11328826" y="6396335"/>
            <a:ext cx="837089" cy="461665"/>
          </a:xfrm>
          <a:prstGeom prst="rect">
            <a:avLst/>
          </a:prstGeom>
          <a:noFill/>
        </p:spPr>
        <p:txBody>
          <a:bodyPr wrap="none" rtlCol="0">
            <a:spAutoFit/>
          </a:bodyPr>
          <a:lstStyle/>
          <a:p>
            <a:r>
              <a:rPr lang="es-ES" sz="2400" dirty="0" smtClean="0">
                <a:latin typeface="Segoe UI Light" panose="020B0502040204020203" pitchFamily="34" charset="0"/>
                <a:cs typeface="Segoe UI Light" panose="020B0502040204020203" pitchFamily="34" charset="0"/>
              </a:rPr>
              <a:t>10/14</a:t>
            </a:r>
            <a:endParaRPr lang="es-ES" sz="2400" dirty="0">
              <a:latin typeface="Segoe UI Light" panose="020B0502040204020203" pitchFamily="34" charset="0"/>
              <a:cs typeface="Segoe UI Light" panose="020B0502040204020203" pitchFamily="34" charset="0"/>
            </a:endParaRPr>
          </a:p>
        </p:txBody>
      </p:sp>
      <p:sp>
        <p:nvSpPr>
          <p:cNvPr id="83" name="Título 1"/>
          <p:cNvSpPr txBox="1">
            <a:spLocks/>
          </p:cNvSpPr>
          <p:nvPr/>
        </p:nvSpPr>
        <p:spPr>
          <a:xfrm>
            <a:off x="403388" y="173974"/>
            <a:ext cx="9144000" cy="49523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800" b="1" dirty="0" err="1" smtClean="0">
                <a:solidFill>
                  <a:srgbClr val="408E93"/>
                </a:solidFill>
                <a:latin typeface="Agency FB" panose="020B0503020202020204" pitchFamily="34" charset="0"/>
                <a:cs typeface="Segoe UI Light" panose="020B0502040204020203" pitchFamily="34" charset="0"/>
              </a:rPr>
              <a:t>Timeline</a:t>
            </a:r>
            <a:endParaRPr lang="es-ES" sz="4800" b="1" dirty="0">
              <a:solidFill>
                <a:srgbClr val="408E93"/>
              </a:solidFill>
              <a:latin typeface="Agency FB" panose="020B0503020202020204" pitchFamily="34" charset="0"/>
              <a:cs typeface="Segoe UI Light" panose="020B0502040204020203" pitchFamily="34" charset="0"/>
            </a:endParaRPr>
          </a:p>
        </p:txBody>
      </p:sp>
      <p:sp>
        <p:nvSpPr>
          <p:cNvPr id="90" name="CuadroTexto 89"/>
          <p:cNvSpPr txBox="1"/>
          <p:nvPr/>
        </p:nvSpPr>
        <p:spPr>
          <a:xfrm>
            <a:off x="1726768" y="6029839"/>
            <a:ext cx="9108584" cy="523220"/>
          </a:xfrm>
          <a:prstGeom prst="rect">
            <a:avLst/>
          </a:prstGeom>
          <a:noFill/>
        </p:spPr>
        <p:txBody>
          <a:bodyPr wrap="none" rtlCol="0">
            <a:spAutoFit/>
          </a:bodyPr>
          <a:lstStyle/>
          <a:p>
            <a:r>
              <a:rPr lang="es-ES" sz="2800" b="1" dirty="0" smtClean="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 </a:t>
            </a:r>
            <a:r>
              <a:rPr lang="es-ES" sz="2800" b="1" dirty="0" err="1" smtClean="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Keck</a:t>
            </a:r>
            <a:r>
              <a:rPr lang="es-ES" sz="2800" b="1" dirty="0" smtClean="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 &amp; </a:t>
            </a:r>
            <a:r>
              <a:rPr lang="es-ES" sz="2800" b="1" dirty="0" err="1" smtClean="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Lick</a:t>
            </a:r>
            <a:r>
              <a:rPr lang="es-ES" sz="2800" b="1" dirty="0" smtClean="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 </a:t>
            </a:r>
            <a:r>
              <a:rPr lang="es-ES" sz="2800" b="1" dirty="0" err="1" smtClean="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Twilight</a:t>
            </a:r>
            <a:r>
              <a:rPr lang="es-ES" sz="2800" b="1" dirty="0" smtClean="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 </a:t>
            </a:r>
            <a:r>
              <a:rPr lang="es-ES" sz="2800" b="1" dirty="0" err="1" smtClean="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program</a:t>
            </a:r>
            <a:r>
              <a:rPr lang="es-ES" sz="2800" b="1" dirty="0" smtClean="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 </a:t>
            </a:r>
            <a:r>
              <a:rPr lang="es-ES" sz="2800" b="1" dirty="0" err="1" smtClean="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observations</a:t>
            </a:r>
            <a:r>
              <a:rPr lang="es-ES" sz="2800" b="1" dirty="0" smtClean="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 (PI: I. de </a:t>
            </a:r>
            <a:r>
              <a:rPr lang="es-ES" sz="2800" b="1" dirty="0" err="1" smtClean="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Pater</a:t>
            </a:r>
            <a:r>
              <a:rPr lang="es-ES" sz="2800" b="1" dirty="0" smtClean="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a:t>
            </a:r>
            <a:endParaRPr lang="es-ES" b="1" dirty="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
        <p:nvSpPr>
          <p:cNvPr id="50" name="CuadroTexto 49"/>
          <p:cNvSpPr txBox="1"/>
          <p:nvPr/>
        </p:nvSpPr>
        <p:spPr>
          <a:xfrm>
            <a:off x="1196378" y="3360594"/>
            <a:ext cx="1385600" cy="976403"/>
          </a:xfrm>
          <a:prstGeom prst="rect">
            <a:avLst/>
          </a:prstGeom>
          <a:solidFill>
            <a:srgbClr val="E38B79">
              <a:alpha val="80000"/>
            </a:srgbClr>
          </a:solidFill>
        </p:spPr>
        <p:txBody>
          <a:bodyPr wrap="none" lIns="144000" tIns="72000" rIns="144000" bIns="72000" rtlCol="0">
            <a:spAutoFit/>
          </a:bodyPr>
          <a:lstStyle/>
          <a:p>
            <a:pPr algn="ctr"/>
            <a:r>
              <a:rPr lang="es-ES" b="1" dirty="0" smtClean="0"/>
              <a:t>11 </a:t>
            </a:r>
            <a:r>
              <a:rPr lang="es-ES" b="1" dirty="0" err="1" smtClean="0"/>
              <a:t>April</a:t>
            </a:r>
            <a:endParaRPr lang="es-ES" b="1" dirty="0" smtClean="0"/>
          </a:p>
          <a:p>
            <a:pPr algn="ctr"/>
            <a:r>
              <a:rPr lang="es-ES" b="1" dirty="0" err="1" smtClean="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Keck</a:t>
            </a:r>
            <a:endParaRPr lang="es-ES" b="1" dirty="0" smtClean="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a:p>
            <a:pPr algn="ctr"/>
            <a:r>
              <a:rPr lang="es-ES" b="1" dirty="0" smtClean="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PI: de </a:t>
            </a:r>
            <a:r>
              <a:rPr lang="es-ES" b="1" dirty="0" err="1" smtClean="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Pater</a:t>
            </a:r>
            <a:endParaRPr lang="es-ES" b="1" dirty="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pic>
        <p:nvPicPr>
          <p:cNvPr id="5" name="Audio 4">
            <a:hlinkClick r:id="" action="ppaction://media"/>
          </p:cNvPr>
          <p:cNvPicPr>
            <a:picLocks noChangeAspect="1"/>
          </p:cNvPicPr>
          <p:nvPr>
            <a:audioFile r:link="rId21"/>
            <p:extLst>
              <p:ext uri="{DAA4B4D4-6D71-4841-9C94-3DE7FCFB9230}">
                <p14:media xmlns:p14="http://schemas.microsoft.com/office/powerpoint/2010/main" r:embed="rId20"/>
              </p:ext>
            </p:extLst>
          </p:nvPr>
        </p:nvPicPr>
        <p:blipFill>
          <a:blip r:embed="rId24"/>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036870086"/>
      </p:ext>
    </p:extLst>
  </p:cSld>
  <p:clrMapOvr>
    <a:masterClrMapping/>
  </p:clrMapOvr>
  <p:transition spd="slow" advTm="35764">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6502538" y="28857"/>
            <a:ext cx="5599924" cy="64900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6" name="Objeto 5"/>
          <p:cNvGraphicFramePr>
            <a:graphicFrameLocks noChangeAspect="1"/>
          </p:cNvGraphicFramePr>
          <p:nvPr>
            <p:extLst>
              <p:ext uri="{D42A27DB-BD31-4B8C-83A1-F6EECF244321}">
                <p14:modId xmlns:p14="http://schemas.microsoft.com/office/powerpoint/2010/main" val="2462980589"/>
              </p:ext>
            </p:extLst>
          </p:nvPr>
        </p:nvGraphicFramePr>
        <p:xfrm>
          <a:off x="9301993" y="4226018"/>
          <a:ext cx="2878335" cy="2814371"/>
        </p:xfrm>
        <a:graphic>
          <a:graphicData uri="http://schemas.openxmlformats.org/presentationml/2006/ole">
            <mc:AlternateContent xmlns:mc="http://schemas.openxmlformats.org/markup-compatibility/2006">
              <mc:Choice xmlns:v="urn:schemas-microsoft-com:vml" Requires="v">
                <p:oleObj spid="_x0000_s9348" name="Image" r:id="rId6" imgW="2856960" imgH="2793600" progId="Photoshop.Image.13">
                  <p:embed/>
                </p:oleObj>
              </mc:Choice>
              <mc:Fallback>
                <p:oleObj name="Image" r:id="rId6" imgW="2856960" imgH="2793600" progId="Photoshop.Image.13">
                  <p:embed/>
                  <p:pic>
                    <p:nvPicPr>
                      <p:cNvPr id="0" name=""/>
                      <p:cNvPicPr/>
                      <p:nvPr/>
                    </p:nvPicPr>
                    <p:blipFill>
                      <a:blip r:embed="rId7"/>
                      <a:stretch>
                        <a:fillRect/>
                      </a:stretch>
                    </p:blipFill>
                    <p:spPr>
                      <a:xfrm>
                        <a:off x="9301993" y="4226018"/>
                        <a:ext cx="2878335" cy="2814371"/>
                      </a:xfrm>
                      <a:prstGeom prst="rect">
                        <a:avLst/>
                      </a:prstGeom>
                    </p:spPr>
                  </p:pic>
                </p:oleObj>
              </mc:Fallback>
            </mc:AlternateContent>
          </a:graphicData>
        </a:graphic>
      </p:graphicFrame>
      <mc:AlternateContent xmlns:mc="http://schemas.openxmlformats.org/markup-compatibility/2006" xmlns:p14="http://schemas.microsoft.com/office/powerpoint/2010/main">
        <mc:Choice Requires="p14">
          <p:contentPart p14:bwMode="auto" r:id="rId8">
            <p14:nvContentPartPr>
              <p14:cNvPr id="7" name="Ink 6" descr="Drawing point">
                <a:extLst>
                  <a:ext uri="{FF2B5EF4-FFF2-40B4-BE49-F238E27FC236}">
                    <a16:creationId xmlns:a16="http://schemas.microsoft.com/office/drawing/2014/main" id="{9FE62378-625A-40E4-A5E5-226DF2DDE541}"/>
                  </a:ext>
                </a:extLst>
              </p14:cNvPr>
              <p14:cNvContentPartPr/>
              <p14:nvPr/>
            </p14:nvContentPartPr>
            <p14:xfrm>
              <a:off x="-3428678" y="8639331"/>
              <a:ext cx="360" cy="9720"/>
            </p14:xfrm>
          </p:contentPart>
        </mc:Choice>
        <mc:Fallback xmlns="">
          <p:pic>
            <p:nvPicPr>
              <p:cNvPr id="7" name="Ink 6" descr="Drawing point">
                <a:extLst>
                  <a:ext uri="{FF2B5EF4-FFF2-40B4-BE49-F238E27FC236}">
                    <a16:creationId xmlns:a16="http://schemas.microsoft.com/office/drawing/2014/main" id="{9FE62378-625A-40E4-A5E5-226DF2DDE541}"/>
                  </a:ext>
                </a:extLst>
              </p:cNvPr>
              <p:cNvPicPr/>
              <p:nvPr/>
            </p:nvPicPr>
            <p:blipFill>
              <a:blip r:embed="rId9"/>
              <a:stretch>
                <a:fillRect/>
              </a:stretch>
            </p:blipFill>
            <p:spPr>
              <a:xfrm>
                <a:off x="-3435158" y="8633571"/>
                <a:ext cx="13320" cy="21960"/>
              </a:xfrm>
              <a:prstGeom prst="rect">
                <a:avLst/>
              </a:prstGeom>
            </p:spPr>
          </p:pic>
        </mc:Fallback>
      </mc:AlternateContent>
      <p:sp>
        <p:nvSpPr>
          <p:cNvPr id="25" name="Título 1">
            <a:extLst>
              <a:ext uri="{FF2B5EF4-FFF2-40B4-BE49-F238E27FC236}">
                <a16:creationId xmlns:a16="http://schemas.microsoft.com/office/drawing/2014/main" id="{B44A5B7E-0F58-488F-B149-1D1DC9B6B9AA}"/>
              </a:ext>
            </a:extLst>
          </p:cNvPr>
          <p:cNvSpPr>
            <a:spLocks noGrp="1"/>
          </p:cNvSpPr>
          <p:nvPr>
            <p:ph type="ctrTitle"/>
          </p:nvPr>
        </p:nvSpPr>
        <p:spPr>
          <a:xfrm>
            <a:off x="447019" y="267148"/>
            <a:ext cx="4680502" cy="6373137"/>
          </a:xfrm>
        </p:spPr>
        <p:txBody>
          <a:bodyPr rtlCol="0">
            <a:noAutofit/>
          </a:bodyPr>
          <a:lstStyle/>
          <a:p>
            <a:r>
              <a:rPr lang="es-ES" sz="4400" dirty="0" err="1" smtClean="0"/>
              <a:t>Results</a:t>
            </a:r>
            <a:r>
              <a:rPr lang="es-ES" sz="4400" dirty="0" smtClean="0"/>
              <a:t/>
            </a:r>
            <a:br>
              <a:rPr lang="es-ES" sz="4400" dirty="0" smtClean="0"/>
            </a:br>
            <a:r>
              <a:rPr lang="es-ES" sz="1600" dirty="0" smtClean="0"/>
              <a:t/>
            </a:r>
            <a:br>
              <a:rPr lang="es-ES" sz="1600" dirty="0" smtClean="0"/>
            </a:br>
            <a:r>
              <a:rPr lang="es-ES" sz="2400" dirty="0" err="1" smtClean="0">
                <a:solidFill>
                  <a:schemeClr val="bg1"/>
                </a:solidFill>
                <a:latin typeface="Segoe UI Light" panose="020B0502040204020203" pitchFamily="34" charset="0"/>
              </a:rPr>
              <a:t>Only</a:t>
            </a:r>
            <a:r>
              <a:rPr lang="es-ES" sz="2400" dirty="0" smtClean="0">
                <a:solidFill>
                  <a:schemeClr val="bg1"/>
                </a:solidFill>
                <a:latin typeface="Segoe UI Light" panose="020B0502040204020203" pitchFamily="34" charset="0"/>
              </a:rPr>
              <a:t> 2 </a:t>
            </a:r>
            <a:r>
              <a:rPr lang="es-ES" sz="2400" dirty="0" err="1" smtClean="0">
                <a:solidFill>
                  <a:schemeClr val="bg1"/>
                </a:solidFill>
                <a:latin typeface="Segoe UI Light" panose="020B0502040204020203" pitchFamily="34" charset="0"/>
              </a:rPr>
              <a:t>well-defined</a:t>
            </a:r>
            <a:r>
              <a:rPr lang="es-ES" sz="2400" dirty="0" smtClean="0">
                <a:solidFill>
                  <a:schemeClr val="bg1"/>
                </a:solidFill>
                <a:latin typeface="Segoe UI Light" panose="020B0502040204020203" pitchFamily="34" charset="0"/>
              </a:rPr>
              <a:t> </a:t>
            </a:r>
            <a:r>
              <a:rPr lang="es-ES" sz="2400" dirty="0" err="1" smtClean="0">
                <a:solidFill>
                  <a:schemeClr val="bg1"/>
                </a:solidFill>
                <a:latin typeface="Segoe UI Light" panose="020B0502040204020203" pitchFamily="34" charset="0"/>
              </a:rPr>
              <a:t>long-lived</a:t>
            </a:r>
            <a:r>
              <a:rPr lang="es-ES" sz="2400" dirty="0" smtClean="0">
                <a:solidFill>
                  <a:schemeClr val="bg1"/>
                </a:solidFill>
                <a:latin typeface="Segoe UI Light" panose="020B0502040204020203" pitchFamily="34" charset="0"/>
              </a:rPr>
              <a:t> </a:t>
            </a:r>
            <a:r>
              <a:rPr lang="es-ES" sz="2400" dirty="0" err="1" smtClean="0">
                <a:solidFill>
                  <a:schemeClr val="bg1"/>
                </a:solidFill>
                <a:latin typeface="Segoe UI Light" panose="020B0502040204020203" pitchFamily="34" charset="0"/>
              </a:rPr>
              <a:t>systems</a:t>
            </a:r>
            <a:r>
              <a:rPr lang="es-ES" sz="2400" dirty="0" smtClean="0">
                <a:solidFill>
                  <a:schemeClr val="bg1"/>
                </a:solidFill>
                <a:latin typeface="Segoe UI Light" panose="020B0502040204020203" pitchFamily="34" charset="0"/>
              </a:rPr>
              <a:t> </a:t>
            </a:r>
            <a:r>
              <a:rPr lang="es-ES" sz="2400" dirty="0" err="1" smtClean="0">
                <a:solidFill>
                  <a:schemeClr val="bg1"/>
                </a:solidFill>
                <a:latin typeface="Segoe UI Light" panose="020B0502040204020203" pitchFamily="34" charset="0"/>
              </a:rPr>
              <a:t>matching</a:t>
            </a:r>
            <a:r>
              <a:rPr lang="es-ES" sz="2400" dirty="0" smtClean="0">
                <a:solidFill>
                  <a:schemeClr val="bg1"/>
                </a:solidFill>
                <a:latin typeface="Segoe UI Light" panose="020B0502040204020203" pitchFamily="34" charset="0"/>
              </a:rPr>
              <a:t> linear </a:t>
            </a:r>
            <a:r>
              <a:rPr lang="es-ES" sz="2400" dirty="0" err="1" smtClean="0">
                <a:solidFill>
                  <a:schemeClr val="bg1"/>
                </a:solidFill>
                <a:latin typeface="Segoe UI Light" panose="020B0502040204020203" pitchFamily="34" charset="0"/>
              </a:rPr>
              <a:t>drift</a:t>
            </a:r>
            <a:r>
              <a:rPr lang="es-ES" sz="2400" dirty="0">
                <a:solidFill>
                  <a:schemeClr val="bg1"/>
                </a:solidFill>
                <a:latin typeface="Segoe UI Light" panose="020B0502040204020203" pitchFamily="34" charset="0"/>
              </a:rPr>
              <a:t> </a:t>
            </a:r>
            <a:r>
              <a:rPr lang="es-ES" sz="2400" dirty="0" err="1" smtClean="0">
                <a:solidFill>
                  <a:schemeClr val="bg1"/>
                </a:solidFill>
                <a:latin typeface="Segoe UI Light" panose="020B0502040204020203" pitchFamily="34" charset="0"/>
              </a:rPr>
              <a:t>rates</a:t>
            </a:r>
            <a:r>
              <a:rPr lang="es-ES" sz="2400" dirty="0" smtClean="0">
                <a:solidFill>
                  <a:schemeClr val="bg1"/>
                </a:solidFill>
                <a:latin typeface="Segoe UI Light" panose="020B0502040204020203" pitchFamily="34" charset="0"/>
              </a:rPr>
              <a:t> </a:t>
            </a:r>
            <a:r>
              <a:rPr lang="es-ES" sz="2400" dirty="0" err="1" smtClean="0">
                <a:solidFill>
                  <a:schemeClr val="bg1"/>
                </a:solidFill>
                <a:latin typeface="Segoe UI Light" panose="020B0502040204020203" pitchFamily="34" charset="0"/>
              </a:rPr>
              <a:t>with</a:t>
            </a:r>
            <a:r>
              <a:rPr lang="es-ES" sz="2400" dirty="0" smtClean="0">
                <a:solidFill>
                  <a:schemeClr val="bg1"/>
                </a:solidFill>
                <a:latin typeface="Segoe UI Light" panose="020B0502040204020203" pitchFamily="34" charset="0"/>
              </a:rPr>
              <a:t> </a:t>
            </a:r>
            <a:r>
              <a:rPr lang="es-ES" sz="2400" dirty="0" err="1" smtClean="0">
                <a:solidFill>
                  <a:schemeClr val="bg1"/>
                </a:solidFill>
                <a:latin typeface="Segoe UI Light" panose="020B0502040204020203" pitchFamily="34" charset="0"/>
              </a:rPr>
              <a:t>some</a:t>
            </a:r>
            <a:r>
              <a:rPr lang="es-ES" sz="2400" dirty="0" smtClean="0">
                <a:solidFill>
                  <a:schemeClr val="bg1"/>
                </a:solidFill>
                <a:latin typeface="Segoe UI Light" panose="020B0502040204020203" pitchFamily="34" charset="0"/>
              </a:rPr>
              <a:t> </a:t>
            </a:r>
            <a:r>
              <a:rPr lang="es-ES" sz="2400" dirty="0" err="1" smtClean="0">
                <a:solidFill>
                  <a:schemeClr val="bg1"/>
                </a:solidFill>
                <a:latin typeface="Segoe UI Light" panose="020B0502040204020203" pitchFamily="34" charset="0"/>
              </a:rPr>
              <a:t>confidence</a:t>
            </a:r>
            <a:r>
              <a:rPr lang="es-ES" sz="2400" dirty="0" smtClean="0">
                <a:solidFill>
                  <a:schemeClr val="bg1"/>
                </a:solidFill>
                <a:latin typeface="Segoe UI Light" panose="020B0502040204020203" pitchFamily="34" charset="0"/>
              </a:rPr>
              <a:t> &amp; </a:t>
            </a:r>
            <a:br>
              <a:rPr lang="es-ES" sz="2400" dirty="0" smtClean="0">
                <a:solidFill>
                  <a:schemeClr val="bg1"/>
                </a:solidFill>
                <a:latin typeface="Segoe UI Light" panose="020B0502040204020203" pitchFamily="34" charset="0"/>
              </a:rPr>
            </a:br>
            <a:r>
              <a:rPr lang="es-ES" sz="2400" dirty="0" err="1" smtClean="0">
                <a:solidFill>
                  <a:schemeClr val="bg1"/>
                </a:solidFill>
                <a:latin typeface="Segoe UI Light" panose="020B0502040204020203" pitchFamily="34" charset="0"/>
              </a:rPr>
              <a:t>consistent</a:t>
            </a:r>
            <a:r>
              <a:rPr lang="es-ES" sz="2400" dirty="0" smtClean="0">
                <a:solidFill>
                  <a:schemeClr val="bg1"/>
                </a:solidFill>
                <a:latin typeface="Segoe UI Light" panose="020B0502040204020203" pitchFamily="34" charset="0"/>
              </a:rPr>
              <a:t> </a:t>
            </a:r>
            <a:r>
              <a:rPr lang="es-ES" sz="2400" dirty="0" err="1" smtClean="0">
                <a:solidFill>
                  <a:schemeClr val="bg1"/>
                </a:solidFill>
                <a:latin typeface="Segoe UI Light" panose="020B0502040204020203" pitchFamily="34" charset="0"/>
              </a:rPr>
              <a:t>with</a:t>
            </a:r>
            <a:r>
              <a:rPr lang="es-ES" sz="2400" dirty="0" smtClean="0">
                <a:solidFill>
                  <a:schemeClr val="bg1"/>
                </a:solidFill>
                <a:latin typeface="Segoe UI Light" panose="020B0502040204020203" pitchFamily="34" charset="0"/>
              </a:rPr>
              <a:t> </a:t>
            </a:r>
            <a:r>
              <a:rPr lang="es-ES" sz="2400" dirty="0" err="1" smtClean="0">
                <a:solidFill>
                  <a:schemeClr val="bg1"/>
                </a:solidFill>
                <a:latin typeface="Segoe UI Light" panose="020B0502040204020203" pitchFamily="34" charset="0"/>
              </a:rPr>
              <a:t>the</a:t>
            </a:r>
            <a:r>
              <a:rPr lang="es-ES" sz="2400" dirty="0" smtClean="0">
                <a:solidFill>
                  <a:schemeClr val="bg1"/>
                </a:solidFill>
                <a:latin typeface="Segoe UI Light" panose="020B0502040204020203" pitchFamily="34" charset="0"/>
              </a:rPr>
              <a:t> linear </a:t>
            </a:r>
            <a:r>
              <a:rPr lang="es-ES" sz="2400" dirty="0" err="1" smtClean="0">
                <a:solidFill>
                  <a:schemeClr val="bg1"/>
                </a:solidFill>
                <a:latin typeface="Segoe UI Light" panose="020B0502040204020203" pitchFamily="34" charset="0"/>
              </a:rPr>
              <a:t>drift</a:t>
            </a:r>
            <a:r>
              <a:rPr lang="es-ES" sz="2400" dirty="0" smtClean="0">
                <a:solidFill>
                  <a:schemeClr val="bg1"/>
                </a:solidFill>
                <a:latin typeface="Segoe UI Light" panose="020B0502040204020203" pitchFamily="34" charset="0"/>
              </a:rPr>
              <a:t> </a:t>
            </a:r>
            <a:r>
              <a:rPr lang="es-ES" sz="2400" dirty="0" err="1" smtClean="0">
                <a:solidFill>
                  <a:schemeClr val="bg1"/>
                </a:solidFill>
                <a:latin typeface="Segoe UI Light" panose="020B0502040204020203" pitchFamily="34" charset="0"/>
              </a:rPr>
              <a:t>rates</a:t>
            </a:r>
            <a:r>
              <a:rPr lang="es-ES" sz="2400" dirty="0" smtClean="0">
                <a:solidFill>
                  <a:schemeClr val="bg1"/>
                </a:solidFill>
                <a:latin typeface="Segoe UI Light" panose="020B0502040204020203" pitchFamily="34" charset="0"/>
              </a:rPr>
              <a:t> of </a:t>
            </a:r>
            <a:r>
              <a:rPr lang="es-ES" sz="2400" dirty="0" err="1" smtClean="0">
                <a:solidFill>
                  <a:schemeClr val="bg1"/>
                </a:solidFill>
                <a:latin typeface="Segoe UI Light" panose="020B0502040204020203" pitchFamily="34" charset="0"/>
              </a:rPr>
              <a:t>other</a:t>
            </a:r>
            <a:r>
              <a:rPr lang="es-ES" sz="2400" dirty="0" smtClean="0">
                <a:solidFill>
                  <a:schemeClr val="bg1"/>
                </a:solidFill>
                <a:latin typeface="Segoe UI Light" panose="020B0502040204020203" pitchFamily="34" charset="0"/>
              </a:rPr>
              <a:t> </a:t>
            </a:r>
            <a:r>
              <a:rPr lang="es-ES" sz="2400" dirty="0" err="1" smtClean="0">
                <a:solidFill>
                  <a:schemeClr val="bg1"/>
                </a:solidFill>
                <a:latin typeface="Segoe UI Light" panose="020B0502040204020203" pitchFamily="34" charset="0"/>
              </a:rPr>
              <a:t>features</a:t>
            </a:r>
            <a:r>
              <a:rPr lang="es-ES" sz="2400" dirty="0" smtClean="0">
                <a:solidFill>
                  <a:schemeClr val="bg1"/>
                </a:solidFill>
                <a:latin typeface="Segoe UI Light" panose="020B0502040204020203" pitchFamily="34" charset="0"/>
              </a:rPr>
              <a:t> </a:t>
            </a:r>
            <a:r>
              <a:rPr lang="es-ES" sz="2400" dirty="0" err="1" smtClean="0">
                <a:solidFill>
                  <a:schemeClr val="bg1"/>
                </a:solidFill>
                <a:latin typeface="Segoe UI Light" panose="020B0502040204020203" pitchFamily="34" charset="0"/>
              </a:rPr>
              <a:t>observed</a:t>
            </a:r>
            <a:r>
              <a:rPr lang="es-ES" sz="2400" dirty="0" smtClean="0">
                <a:solidFill>
                  <a:schemeClr val="bg1"/>
                </a:solidFill>
                <a:latin typeface="Segoe UI Light" panose="020B0502040204020203" pitchFamily="34" charset="0"/>
              </a:rPr>
              <a:t> </a:t>
            </a:r>
            <a:r>
              <a:rPr lang="es-ES" sz="2400" dirty="0" err="1" smtClean="0">
                <a:solidFill>
                  <a:schemeClr val="bg1"/>
                </a:solidFill>
                <a:latin typeface="Segoe UI Light" panose="020B0502040204020203" pitchFamily="34" charset="0"/>
              </a:rPr>
              <a:t>with</a:t>
            </a:r>
            <a:r>
              <a:rPr lang="es-ES" sz="2400" dirty="0" smtClean="0">
                <a:solidFill>
                  <a:schemeClr val="bg1"/>
                </a:solidFill>
                <a:latin typeface="Segoe UI Light" panose="020B0502040204020203" pitchFamily="34" charset="0"/>
              </a:rPr>
              <a:t> </a:t>
            </a:r>
            <a:r>
              <a:rPr lang="es-ES" sz="2400" dirty="0" err="1" smtClean="0">
                <a:solidFill>
                  <a:schemeClr val="bg1"/>
                </a:solidFill>
                <a:latin typeface="Segoe UI Light" panose="020B0502040204020203" pitchFamily="34" charset="0"/>
              </a:rPr>
              <a:t>PlanetCam</a:t>
            </a:r>
            <a:r>
              <a:rPr lang="es-ES" sz="2400" dirty="0" smtClean="0">
                <a:solidFill>
                  <a:schemeClr val="bg1"/>
                </a:solidFill>
                <a:latin typeface="Segoe UI Light" panose="020B0502040204020203" pitchFamily="34" charset="0"/>
              </a:rPr>
              <a:t> &amp; </a:t>
            </a:r>
            <a:r>
              <a:rPr lang="es-ES" sz="2400" dirty="0" err="1" smtClean="0">
                <a:solidFill>
                  <a:schemeClr val="bg1"/>
                </a:solidFill>
                <a:latin typeface="Segoe UI Light" panose="020B0502040204020203" pitchFamily="34" charset="0"/>
              </a:rPr>
              <a:t>HiperCam</a:t>
            </a:r>
            <a:r>
              <a:rPr lang="es-ES" sz="2400" dirty="0" smtClean="0">
                <a:solidFill>
                  <a:schemeClr val="bg1"/>
                </a:solidFill>
                <a:latin typeface="Segoe UI Light" panose="020B0502040204020203" pitchFamily="34" charset="0"/>
              </a:rPr>
              <a:t> </a:t>
            </a:r>
            <a:r>
              <a:rPr lang="es-ES" sz="2400" dirty="0" err="1" smtClean="0">
                <a:solidFill>
                  <a:schemeClr val="bg1"/>
                </a:solidFill>
                <a:latin typeface="Segoe UI Light" panose="020B0502040204020203" pitchFamily="34" charset="0"/>
              </a:rPr>
              <a:t>on</a:t>
            </a:r>
            <a:r>
              <a:rPr lang="es-ES" sz="2400" dirty="0" smtClean="0">
                <a:solidFill>
                  <a:schemeClr val="bg1"/>
                </a:solidFill>
                <a:latin typeface="Segoe UI Light" panose="020B0502040204020203" pitchFamily="34" charset="0"/>
              </a:rPr>
              <a:t> 2.2m and 10.5 m </a:t>
            </a:r>
            <a:r>
              <a:rPr lang="es-ES" sz="2400" dirty="0" err="1" smtClean="0">
                <a:solidFill>
                  <a:schemeClr val="bg1"/>
                </a:solidFill>
                <a:latin typeface="Segoe UI Light" panose="020B0502040204020203" pitchFamily="34" charset="0"/>
              </a:rPr>
              <a:t>telescopes</a:t>
            </a:r>
            <a:r>
              <a:rPr lang="es-ES" sz="2400" dirty="0" smtClean="0">
                <a:solidFill>
                  <a:schemeClr val="bg1"/>
                </a:solidFill>
                <a:latin typeface="Segoe UI Light" panose="020B0502040204020203" pitchFamily="34" charset="0"/>
              </a:rPr>
              <a:t>.</a:t>
            </a:r>
            <a:endParaRPr lang="es-ES" sz="4400" dirty="0"/>
          </a:p>
        </p:txBody>
      </p:sp>
      <p:sp>
        <p:nvSpPr>
          <p:cNvPr id="4" name="CuadroTexto 3"/>
          <p:cNvSpPr txBox="1"/>
          <p:nvPr/>
        </p:nvSpPr>
        <p:spPr>
          <a:xfrm>
            <a:off x="5465754" y="919874"/>
            <a:ext cx="958917" cy="646331"/>
          </a:xfrm>
          <a:prstGeom prst="rect">
            <a:avLst/>
          </a:prstGeom>
          <a:noFill/>
        </p:spPr>
        <p:txBody>
          <a:bodyPr wrap="none" rtlCol="0">
            <a:spAutoFit/>
          </a:bodyPr>
          <a:lstStyle/>
          <a:p>
            <a:pPr algn="r"/>
            <a:r>
              <a:rPr lang="es-ES" b="1" dirty="0" err="1" smtClean="0">
                <a:solidFill>
                  <a:srgbClr val="FF0000"/>
                </a:solidFill>
                <a:latin typeface="Segoe UI Light" panose="020B0502040204020203" pitchFamily="34" charset="0"/>
                <a:cs typeface="Segoe UI Light" panose="020B0502040204020203" pitchFamily="34" charset="0"/>
              </a:rPr>
              <a:t>Keck</a:t>
            </a:r>
            <a:endParaRPr lang="es-ES" b="1" dirty="0" smtClean="0">
              <a:solidFill>
                <a:srgbClr val="FF0000"/>
              </a:solidFill>
              <a:latin typeface="Segoe UI Light" panose="020B0502040204020203" pitchFamily="34" charset="0"/>
              <a:cs typeface="Segoe UI Light" panose="020B0502040204020203" pitchFamily="34" charset="0"/>
            </a:endParaRPr>
          </a:p>
          <a:p>
            <a:pPr algn="r"/>
            <a:r>
              <a:rPr lang="es-ES" b="1" dirty="0" smtClean="0">
                <a:solidFill>
                  <a:srgbClr val="FFFF00"/>
                </a:solidFill>
                <a:latin typeface="Segoe UI Light" panose="020B0502040204020203" pitchFamily="34" charset="0"/>
                <a:cs typeface="Segoe UI Light" panose="020B0502040204020203" pitchFamily="34" charset="0"/>
              </a:rPr>
              <a:t>10-Sept.</a:t>
            </a:r>
            <a:endParaRPr lang="es-ES" b="1" dirty="0">
              <a:solidFill>
                <a:srgbClr val="FFFF00"/>
              </a:solidFill>
              <a:latin typeface="Segoe UI Light" panose="020B0502040204020203" pitchFamily="34" charset="0"/>
              <a:cs typeface="Segoe UI Light" panose="020B0502040204020203" pitchFamily="34" charset="0"/>
            </a:endParaRPr>
          </a:p>
        </p:txBody>
      </p:sp>
      <p:sp>
        <p:nvSpPr>
          <p:cNvPr id="13" name="CuadroTexto 12"/>
          <p:cNvSpPr txBox="1"/>
          <p:nvPr/>
        </p:nvSpPr>
        <p:spPr>
          <a:xfrm>
            <a:off x="5127521" y="3247438"/>
            <a:ext cx="1297150" cy="646331"/>
          </a:xfrm>
          <a:prstGeom prst="rect">
            <a:avLst/>
          </a:prstGeom>
          <a:noFill/>
        </p:spPr>
        <p:txBody>
          <a:bodyPr wrap="none" rtlCol="0">
            <a:spAutoFit/>
          </a:bodyPr>
          <a:lstStyle/>
          <a:p>
            <a:pPr algn="r"/>
            <a:r>
              <a:rPr lang="es-ES" b="1" dirty="0" smtClean="0">
                <a:solidFill>
                  <a:srgbClr val="00B0F0"/>
                </a:solidFill>
                <a:latin typeface="Segoe UI Light" panose="020B0502040204020203" pitchFamily="34" charset="0"/>
                <a:cs typeface="Segoe UI Light" panose="020B0502040204020203" pitchFamily="34" charset="0"/>
              </a:rPr>
              <a:t>HST</a:t>
            </a:r>
          </a:p>
          <a:p>
            <a:r>
              <a:rPr lang="es-ES" b="1" dirty="0" smtClean="0">
                <a:solidFill>
                  <a:srgbClr val="FFFF00"/>
                </a:solidFill>
                <a:latin typeface="Segoe UI Light" panose="020B0502040204020203" pitchFamily="34" charset="0"/>
                <a:cs typeface="Segoe UI Light" panose="020B0502040204020203" pitchFamily="34" charset="0"/>
              </a:rPr>
              <a:t>28-29 Sept.</a:t>
            </a:r>
            <a:endParaRPr lang="es-ES" b="1" dirty="0">
              <a:solidFill>
                <a:srgbClr val="FFFF00"/>
              </a:solidFill>
              <a:latin typeface="Segoe UI Light" panose="020B0502040204020203" pitchFamily="34" charset="0"/>
              <a:cs typeface="Segoe UI Light" panose="020B0502040204020203" pitchFamily="34" charset="0"/>
            </a:endParaRPr>
          </a:p>
        </p:txBody>
      </p:sp>
      <p:graphicFrame>
        <p:nvGraphicFramePr>
          <p:cNvPr id="3" name="Objeto 2"/>
          <p:cNvGraphicFramePr>
            <a:graphicFrameLocks noChangeAspect="1"/>
          </p:cNvGraphicFramePr>
          <p:nvPr>
            <p:extLst>
              <p:ext uri="{D42A27DB-BD31-4B8C-83A1-F6EECF244321}">
                <p14:modId xmlns:p14="http://schemas.microsoft.com/office/powerpoint/2010/main" val="2510698147"/>
              </p:ext>
            </p:extLst>
          </p:nvPr>
        </p:nvGraphicFramePr>
        <p:xfrm>
          <a:off x="6762904" y="72721"/>
          <a:ext cx="4984813" cy="3939145"/>
        </p:xfrm>
        <a:graphic>
          <a:graphicData uri="http://schemas.openxmlformats.org/presentationml/2006/ole">
            <mc:AlternateContent xmlns:mc="http://schemas.openxmlformats.org/markup-compatibility/2006">
              <mc:Choice xmlns:v="urn:schemas-microsoft-com:vml" Requires="v">
                <p:oleObj spid="_x0000_s9349" name="Image" r:id="rId10" imgW="107128800" imgH="84890160" progId="Photoshop.Image.13">
                  <p:embed/>
                </p:oleObj>
              </mc:Choice>
              <mc:Fallback>
                <p:oleObj name="Image" r:id="rId10" imgW="107128800" imgH="84890160" progId="Photoshop.Image.13">
                  <p:embed/>
                  <p:pic>
                    <p:nvPicPr>
                      <p:cNvPr id="0" name=""/>
                      <p:cNvPicPr/>
                      <p:nvPr/>
                    </p:nvPicPr>
                    <p:blipFill>
                      <a:blip r:embed="rId11"/>
                      <a:stretch>
                        <a:fillRect/>
                      </a:stretch>
                    </p:blipFill>
                    <p:spPr>
                      <a:xfrm>
                        <a:off x="6762904" y="72721"/>
                        <a:ext cx="4984813" cy="3939145"/>
                      </a:xfrm>
                      <a:prstGeom prst="rect">
                        <a:avLst/>
                      </a:prstGeom>
                    </p:spPr>
                  </p:pic>
                </p:oleObj>
              </mc:Fallback>
            </mc:AlternateContent>
          </a:graphicData>
        </a:graphic>
      </p:graphicFrame>
      <p:sp>
        <p:nvSpPr>
          <p:cNvPr id="14" name="Rectángulo 13"/>
          <p:cNvSpPr/>
          <p:nvPr/>
        </p:nvSpPr>
        <p:spPr>
          <a:xfrm>
            <a:off x="6705600" y="326568"/>
            <a:ext cx="2057400" cy="3575722"/>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Rectángulo 20"/>
          <p:cNvSpPr/>
          <p:nvPr/>
        </p:nvSpPr>
        <p:spPr>
          <a:xfrm>
            <a:off x="9340158" y="379734"/>
            <a:ext cx="2577522" cy="3556292"/>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CuadroTexto 14"/>
          <p:cNvSpPr txBox="1"/>
          <p:nvPr/>
        </p:nvSpPr>
        <p:spPr>
          <a:xfrm>
            <a:off x="9422748" y="3988733"/>
            <a:ext cx="2501390" cy="307777"/>
          </a:xfrm>
          <a:prstGeom prst="rect">
            <a:avLst/>
          </a:prstGeom>
          <a:noFill/>
        </p:spPr>
        <p:txBody>
          <a:bodyPr wrap="none" rtlCol="0">
            <a:spAutoFit/>
          </a:bodyPr>
          <a:lstStyle/>
          <a:p>
            <a:r>
              <a:rPr lang="es-ES" sz="1400" dirty="0" err="1" smtClean="0">
                <a:solidFill>
                  <a:srgbClr val="AE78D6"/>
                </a:solidFill>
                <a:latin typeface="Segoe UI Light" panose="020B0502040204020203" pitchFamily="34" charset="0"/>
                <a:cs typeface="Segoe UI Light" panose="020B0502040204020203" pitchFamily="34" charset="0"/>
              </a:rPr>
              <a:t>Does</a:t>
            </a:r>
            <a:r>
              <a:rPr lang="es-ES" sz="1400" dirty="0" smtClean="0">
                <a:solidFill>
                  <a:srgbClr val="AE78D6"/>
                </a:solidFill>
                <a:latin typeface="Segoe UI Light" panose="020B0502040204020203" pitchFamily="34" charset="0"/>
                <a:cs typeface="Segoe UI Light" panose="020B0502040204020203" pitchFamily="34" charset="0"/>
              </a:rPr>
              <a:t> </a:t>
            </a:r>
            <a:r>
              <a:rPr lang="es-ES" sz="1400" dirty="0" err="1" smtClean="0">
                <a:solidFill>
                  <a:srgbClr val="AE78D6"/>
                </a:solidFill>
                <a:latin typeface="Segoe UI Light" panose="020B0502040204020203" pitchFamily="34" charset="0"/>
                <a:cs typeface="Segoe UI Light" panose="020B0502040204020203" pitchFamily="34" charset="0"/>
              </a:rPr>
              <a:t>not</a:t>
            </a:r>
            <a:r>
              <a:rPr lang="es-ES" sz="1400" dirty="0" smtClean="0">
                <a:solidFill>
                  <a:srgbClr val="AE78D6"/>
                </a:solidFill>
                <a:latin typeface="Segoe UI Light" panose="020B0502040204020203" pitchFamily="34" charset="0"/>
                <a:cs typeface="Segoe UI Light" panose="020B0502040204020203" pitchFamily="34" charset="0"/>
              </a:rPr>
              <a:t> </a:t>
            </a:r>
            <a:r>
              <a:rPr lang="es-ES" sz="1400" dirty="0" err="1" smtClean="0">
                <a:solidFill>
                  <a:srgbClr val="AE78D6"/>
                </a:solidFill>
                <a:latin typeface="Segoe UI Light" panose="020B0502040204020203" pitchFamily="34" charset="0"/>
                <a:cs typeface="Segoe UI Light" panose="020B0502040204020203" pitchFamily="34" charset="0"/>
              </a:rPr>
              <a:t>follow</a:t>
            </a:r>
            <a:r>
              <a:rPr lang="es-ES" sz="1400" dirty="0" smtClean="0">
                <a:solidFill>
                  <a:srgbClr val="AE78D6"/>
                </a:solidFill>
                <a:latin typeface="Segoe UI Light" panose="020B0502040204020203" pitchFamily="34" charset="0"/>
                <a:cs typeface="Segoe UI Light" panose="020B0502040204020203" pitchFamily="34" charset="0"/>
              </a:rPr>
              <a:t> Voyager </a:t>
            </a:r>
            <a:r>
              <a:rPr lang="es-ES" sz="1400" dirty="0" err="1" smtClean="0">
                <a:solidFill>
                  <a:srgbClr val="AE78D6"/>
                </a:solidFill>
                <a:latin typeface="Segoe UI Light" panose="020B0502040204020203" pitchFamily="34" charset="0"/>
                <a:cs typeface="Segoe UI Light" panose="020B0502040204020203" pitchFamily="34" charset="0"/>
              </a:rPr>
              <a:t>winds</a:t>
            </a:r>
            <a:endParaRPr lang="es-ES" sz="1400" dirty="0">
              <a:solidFill>
                <a:srgbClr val="AE78D6"/>
              </a:solidFill>
              <a:latin typeface="Segoe UI Light" panose="020B0502040204020203" pitchFamily="34" charset="0"/>
              <a:cs typeface="Segoe UI Light" panose="020B0502040204020203" pitchFamily="34" charset="0"/>
            </a:endParaRPr>
          </a:p>
        </p:txBody>
      </p:sp>
      <p:sp>
        <p:nvSpPr>
          <p:cNvPr id="23" name="CuadroTexto 22"/>
          <p:cNvSpPr txBox="1"/>
          <p:nvPr/>
        </p:nvSpPr>
        <p:spPr>
          <a:xfrm>
            <a:off x="6650716" y="3924544"/>
            <a:ext cx="1873013" cy="307777"/>
          </a:xfrm>
          <a:prstGeom prst="rect">
            <a:avLst/>
          </a:prstGeom>
          <a:noFill/>
        </p:spPr>
        <p:txBody>
          <a:bodyPr wrap="none" rtlCol="0">
            <a:spAutoFit/>
          </a:bodyPr>
          <a:lstStyle/>
          <a:p>
            <a:r>
              <a:rPr lang="es-ES" sz="1400" dirty="0" err="1" smtClean="0">
                <a:solidFill>
                  <a:srgbClr val="00B0F0"/>
                </a:solidFill>
                <a:latin typeface="Segoe UI Light" panose="020B0502040204020203" pitchFamily="34" charset="0"/>
                <a:cs typeface="Segoe UI Light" panose="020B0502040204020203" pitchFamily="34" charset="0"/>
              </a:rPr>
              <a:t>Follows</a:t>
            </a:r>
            <a:r>
              <a:rPr lang="es-ES" sz="1400" dirty="0" smtClean="0">
                <a:solidFill>
                  <a:srgbClr val="00B0F0"/>
                </a:solidFill>
                <a:latin typeface="Segoe UI Light" panose="020B0502040204020203" pitchFamily="34" charset="0"/>
                <a:cs typeface="Segoe UI Light" panose="020B0502040204020203" pitchFamily="34" charset="0"/>
              </a:rPr>
              <a:t> Voyager </a:t>
            </a:r>
            <a:r>
              <a:rPr lang="es-ES" sz="1400" dirty="0" err="1" smtClean="0">
                <a:solidFill>
                  <a:srgbClr val="00B0F0"/>
                </a:solidFill>
                <a:latin typeface="Segoe UI Light" panose="020B0502040204020203" pitchFamily="34" charset="0"/>
                <a:cs typeface="Segoe UI Light" panose="020B0502040204020203" pitchFamily="34" charset="0"/>
              </a:rPr>
              <a:t>winds</a:t>
            </a:r>
            <a:endParaRPr lang="es-ES" sz="1400" dirty="0">
              <a:solidFill>
                <a:srgbClr val="00B0F0"/>
              </a:solidFill>
              <a:latin typeface="Segoe UI Light" panose="020B0502040204020203" pitchFamily="34" charset="0"/>
              <a:cs typeface="Segoe UI Light" panose="020B0502040204020203" pitchFamily="34" charset="0"/>
            </a:endParaRPr>
          </a:p>
        </p:txBody>
      </p:sp>
      <p:cxnSp>
        <p:nvCxnSpPr>
          <p:cNvPr id="19" name="Conector recto de flecha 18"/>
          <p:cNvCxnSpPr/>
          <p:nvPr/>
        </p:nvCxnSpPr>
        <p:spPr>
          <a:xfrm>
            <a:off x="10578039" y="3729318"/>
            <a:ext cx="137135" cy="1783976"/>
          </a:xfrm>
          <a:prstGeom prst="straightConnector1">
            <a:avLst/>
          </a:prstGeom>
          <a:ln w="34925">
            <a:solidFill>
              <a:srgbClr val="AE78D6"/>
            </a:solidFill>
            <a:tailEnd type="triangle"/>
          </a:ln>
        </p:spPr>
        <p:style>
          <a:lnRef idx="1">
            <a:schemeClr val="accent1"/>
          </a:lnRef>
          <a:fillRef idx="0">
            <a:schemeClr val="accent1"/>
          </a:fillRef>
          <a:effectRef idx="0">
            <a:schemeClr val="accent1"/>
          </a:effectRef>
          <a:fontRef idx="minor">
            <a:schemeClr val="tx1"/>
          </a:fontRef>
        </p:style>
      </p:cxnSp>
      <p:sp>
        <p:nvSpPr>
          <p:cNvPr id="35" name="CuadroTexto 34"/>
          <p:cNvSpPr txBox="1"/>
          <p:nvPr/>
        </p:nvSpPr>
        <p:spPr>
          <a:xfrm>
            <a:off x="4001093" y="4733188"/>
            <a:ext cx="2396938" cy="2200602"/>
          </a:xfrm>
          <a:prstGeom prst="rect">
            <a:avLst/>
          </a:prstGeom>
          <a:noFill/>
        </p:spPr>
        <p:txBody>
          <a:bodyPr wrap="none" rtlCol="0">
            <a:spAutoFit/>
          </a:bodyPr>
          <a:lstStyle/>
          <a:p>
            <a:pPr algn="r"/>
            <a:r>
              <a:rPr lang="es-ES" b="1" dirty="0" err="1" smtClean="0">
                <a:solidFill>
                  <a:srgbClr val="92D050"/>
                </a:solidFill>
                <a:latin typeface="Segoe UI Light" panose="020B0502040204020203" pitchFamily="34" charset="0"/>
                <a:cs typeface="Segoe UI Light" panose="020B0502040204020203" pitchFamily="34" charset="0"/>
              </a:rPr>
              <a:t>PlanetCam</a:t>
            </a:r>
            <a:r>
              <a:rPr lang="es-ES" b="1" dirty="0" smtClean="0">
                <a:solidFill>
                  <a:srgbClr val="92D050"/>
                </a:solidFill>
                <a:latin typeface="Segoe UI Light" panose="020B0502040204020203" pitchFamily="34" charset="0"/>
                <a:cs typeface="Segoe UI Light" panose="020B0502040204020203" pitchFamily="34" charset="0"/>
              </a:rPr>
              <a:t> (</a:t>
            </a:r>
            <a:r>
              <a:rPr lang="es-ES" b="1" dirty="0" err="1" smtClean="0">
                <a:solidFill>
                  <a:srgbClr val="92D050"/>
                </a:solidFill>
                <a:latin typeface="Segoe UI Light" panose="020B0502040204020203" pitchFamily="34" charset="0"/>
                <a:cs typeface="Segoe UI Light" panose="020B0502040204020203" pitchFamily="34" charset="0"/>
              </a:rPr>
              <a:t>left</a:t>
            </a:r>
            <a:r>
              <a:rPr lang="es-ES" b="1" dirty="0">
                <a:solidFill>
                  <a:srgbClr val="92D050"/>
                </a:solidFill>
                <a:latin typeface="Segoe UI Light" panose="020B0502040204020203" pitchFamily="34" charset="0"/>
                <a:cs typeface="Segoe UI Light" panose="020B0502040204020203" pitchFamily="34" charset="0"/>
              </a:rPr>
              <a:t>)</a:t>
            </a:r>
            <a:r>
              <a:rPr lang="es-ES" b="1" dirty="0" smtClean="0">
                <a:solidFill>
                  <a:srgbClr val="92D050"/>
                </a:solidFill>
                <a:latin typeface="Segoe UI Light" panose="020B0502040204020203" pitchFamily="34" charset="0"/>
                <a:cs typeface="Segoe UI Light" panose="020B0502040204020203" pitchFamily="34" charset="0"/>
              </a:rPr>
              <a:t> </a:t>
            </a:r>
          </a:p>
          <a:p>
            <a:pPr algn="r"/>
            <a:endParaRPr lang="es-ES" sz="700" b="1" dirty="0" smtClean="0">
              <a:solidFill>
                <a:srgbClr val="FFFF00"/>
              </a:solidFill>
              <a:latin typeface="Segoe UI Light" panose="020B0502040204020203" pitchFamily="34" charset="0"/>
              <a:cs typeface="Segoe UI Light" panose="020B0502040204020203" pitchFamily="34" charset="0"/>
            </a:endParaRPr>
          </a:p>
          <a:p>
            <a:pPr algn="r"/>
            <a:r>
              <a:rPr lang="es-ES" b="1" dirty="0" err="1" smtClean="0">
                <a:solidFill>
                  <a:srgbClr val="FFFF00"/>
                </a:solidFill>
                <a:latin typeface="Segoe UI Light" panose="020B0502040204020203" pitchFamily="34" charset="0"/>
                <a:cs typeface="Segoe UI Light" panose="020B0502040204020203" pitchFamily="34" charset="0"/>
              </a:rPr>
              <a:t>July</a:t>
            </a:r>
            <a:r>
              <a:rPr lang="es-ES" b="1" dirty="0">
                <a:solidFill>
                  <a:srgbClr val="FFFF00"/>
                </a:solidFill>
                <a:latin typeface="Segoe UI Light" panose="020B0502040204020203" pitchFamily="34" charset="0"/>
                <a:cs typeface="Segoe UI Light" panose="020B0502040204020203" pitchFamily="34" charset="0"/>
              </a:rPr>
              <a:t>, </a:t>
            </a:r>
            <a:r>
              <a:rPr lang="es-ES" b="1" dirty="0" err="1" smtClean="0">
                <a:solidFill>
                  <a:srgbClr val="FFFF00"/>
                </a:solidFill>
                <a:latin typeface="Segoe UI Light" panose="020B0502040204020203" pitchFamily="34" charset="0"/>
                <a:cs typeface="Segoe UI Light" panose="020B0502040204020203" pitchFamily="34" charset="0"/>
              </a:rPr>
              <a:t>October</a:t>
            </a:r>
            <a:r>
              <a:rPr lang="es-ES" b="1" dirty="0" smtClean="0">
                <a:solidFill>
                  <a:srgbClr val="FFFF00"/>
                </a:solidFill>
                <a:latin typeface="Segoe UI Light" panose="020B0502040204020203" pitchFamily="34" charset="0"/>
                <a:cs typeface="Segoe UI Light" panose="020B0502040204020203" pitchFamily="34" charset="0"/>
              </a:rPr>
              <a:t> (8 </a:t>
            </a:r>
            <a:r>
              <a:rPr lang="es-ES" b="1" dirty="0" err="1" smtClean="0">
                <a:solidFill>
                  <a:srgbClr val="FFFF00"/>
                </a:solidFill>
                <a:latin typeface="Segoe UI Light" panose="020B0502040204020203" pitchFamily="34" charset="0"/>
                <a:cs typeface="Segoe UI Light" panose="020B0502040204020203" pitchFamily="34" charset="0"/>
              </a:rPr>
              <a:t>nights</a:t>
            </a:r>
            <a:r>
              <a:rPr lang="es-ES" b="1" dirty="0" smtClean="0">
                <a:solidFill>
                  <a:srgbClr val="FFFF00"/>
                </a:solidFill>
                <a:latin typeface="Segoe UI Light" panose="020B0502040204020203" pitchFamily="34" charset="0"/>
                <a:cs typeface="Segoe UI Light" panose="020B0502040204020203" pitchFamily="34" charset="0"/>
              </a:rPr>
              <a:t>)</a:t>
            </a:r>
            <a:endParaRPr lang="es-ES" b="1" dirty="0">
              <a:solidFill>
                <a:srgbClr val="FFFF00"/>
              </a:solidFill>
              <a:latin typeface="Segoe UI Light" panose="020B0502040204020203" pitchFamily="34" charset="0"/>
              <a:cs typeface="Segoe UI Light" panose="020B0502040204020203" pitchFamily="34" charset="0"/>
            </a:endParaRPr>
          </a:p>
          <a:p>
            <a:pPr algn="r"/>
            <a:endParaRPr lang="es-ES" sz="3200" b="1" dirty="0" smtClean="0">
              <a:solidFill>
                <a:srgbClr val="92D050"/>
              </a:solidFill>
              <a:latin typeface="Segoe UI Light" panose="020B0502040204020203" pitchFamily="34" charset="0"/>
              <a:cs typeface="Segoe UI Light" panose="020B0502040204020203" pitchFamily="34" charset="0"/>
            </a:endParaRPr>
          </a:p>
          <a:p>
            <a:pPr algn="r"/>
            <a:r>
              <a:rPr lang="es-ES" b="1" dirty="0" smtClean="0">
                <a:solidFill>
                  <a:srgbClr val="92D050"/>
                </a:solidFill>
                <a:latin typeface="Segoe UI Light" panose="020B0502040204020203" pitchFamily="34" charset="0"/>
                <a:cs typeface="Segoe UI Light" panose="020B0502040204020203" pitchFamily="34" charset="0"/>
              </a:rPr>
              <a:t>GTC/</a:t>
            </a:r>
            <a:r>
              <a:rPr lang="es-ES" b="1" dirty="0" err="1" smtClean="0">
                <a:solidFill>
                  <a:srgbClr val="92D050"/>
                </a:solidFill>
                <a:latin typeface="Segoe UI Light" panose="020B0502040204020203" pitchFamily="34" charset="0"/>
                <a:cs typeface="Segoe UI Light" panose="020B0502040204020203" pitchFamily="34" charset="0"/>
              </a:rPr>
              <a:t>HiperCam</a:t>
            </a:r>
            <a:r>
              <a:rPr lang="es-ES" b="1" dirty="0" smtClean="0">
                <a:solidFill>
                  <a:srgbClr val="92D050"/>
                </a:solidFill>
                <a:latin typeface="Segoe UI Light" panose="020B0502040204020203" pitchFamily="34" charset="0"/>
                <a:cs typeface="Segoe UI Light" panose="020B0502040204020203" pitchFamily="34" charset="0"/>
              </a:rPr>
              <a:t> (</a:t>
            </a:r>
            <a:r>
              <a:rPr lang="es-ES" b="1" dirty="0" err="1" smtClean="0">
                <a:solidFill>
                  <a:srgbClr val="92D050"/>
                </a:solidFill>
                <a:latin typeface="Segoe UI Light" panose="020B0502040204020203" pitchFamily="34" charset="0"/>
                <a:cs typeface="Segoe UI Light" panose="020B0502040204020203" pitchFamily="34" charset="0"/>
              </a:rPr>
              <a:t>right</a:t>
            </a:r>
            <a:r>
              <a:rPr lang="es-ES" b="1" dirty="0" smtClean="0">
                <a:solidFill>
                  <a:srgbClr val="92D050"/>
                </a:solidFill>
                <a:latin typeface="Segoe UI Light" panose="020B0502040204020203" pitchFamily="34" charset="0"/>
                <a:cs typeface="Segoe UI Light" panose="020B0502040204020203" pitchFamily="34" charset="0"/>
              </a:rPr>
              <a:t>)</a:t>
            </a:r>
          </a:p>
          <a:p>
            <a:pPr algn="r"/>
            <a:endParaRPr lang="es-ES" sz="800" b="1" dirty="0" smtClean="0">
              <a:solidFill>
                <a:srgbClr val="92D050"/>
              </a:solidFill>
              <a:latin typeface="Segoe UI Light" panose="020B0502040204020203" pitchFamily="34" charset="0"/>
              <a:cs typeface="Segoe UI Light" panose="020B0502040204020203" pitchFamily="34" charset="0"/>
            </a:endParaRPr>
          </a:p>
          <a:p>
            <a:pPr algn="r"/>
            <a:r>
              <a:rPr lang="es-ES" b="1" dirty="0" smtClean="0">
                <a:solidFill>
                  <a:srgbClr val="FFFF00"/>
                </a:solidFill>
                <a:latin typeface="Segoe UI Light" panose="020B0502040204020203" pitchFamily="34" charset="0"/>
                <a:cs typeface="Segoe UI Light" panose="020B0502040204020203" pitchFamily="34" charset="0"/>
              </a:rPr>
              <a:t>04-08 </a:t>
            </a:r>
            <a:r>
              <a:rPr lang="es-ES" b="1" dirty="0" err="1" smtClean="0">
                <a:solidFill>
                  <a:srgbClr val="FFFF00"/>
                </a:solidFill>
                <a:latin typeface="Segoe UI Light" panose="020B0502040204020203" pitchFamily="34" charset="0"/>
                <a:cs typeface="Segoe UI Light" panose="020B0502040204020203" pitchFamily="34" charset="0"/>
              </a:rPr>
              <a:t>September</a:t>
            </a:r>
            <a:endParaRPr lang="es-ES" b="1" dirty="0" smtClean="0">
              <a:solidFill>
                <a:srgbClr val="FFFF00"/>
              </a:solidFill>
              <a:latin typeface="Segoe UI Light" panose="020B0502040204020203" pitchFamily="34" charset="0"/>
              <a:cs typeface="Segoe UI Light" panose="020B0502040204020203" pitchFamily="34" charset="0"/>
            </a:endParaRPr>
          </a:p>
          <a:p>
            <a:pPr algn="r"/>
            <a:endParaRPr lang="es-ES" b="1" dirty="0">
              <a:solidFill>
                <a:srgbClr val="FFFF00"/>
              </a:solidFill>
              <a:latin typeface="Segoe UI Light" panose="020B0502040204020203" pitchFamily="34" charset="0"/>
              <a:cs typeface="Segoe UI Light" panose="020B0502040204020203" pitchFamily="34" charset="0"/>
            </a:endParaRPr>
          </a:p>
        </p:txBody>
      </p:sp>
      <p:sp>
        <p:nvSpPr>
          <p:cNvPr id="36" name="Título 1">
            <a:extLst>
              <a:ext uri="{FF2B5EF4-FFF2-40B4-BE49-F238E27FC236}">
                <a16:creationId xmlns:a16="http://schemas.microsoft.com/office/drawing/2014/main" id="{B44A5B7E-0F58-488F-B149-1D1DC9B6B9AA}"/>
              </a:ext>
            </a:extLst>
          </p:cNvPr>
          <p:cNvSpPr txBox="1">
            <a:spLocks/>
          </p:cNvSpPr>
          <p:nvPr/>
        </p:nvSpPr>
        <p:spPr>
          <a:xfrm>
            <a:off x="447019" y="3820443"/>
            <a:ext cx="3078614" cy="148082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600" kern="1200">
                <a:solidFill>
                  <a:srgbClr val="408E93"/>
                </a:solidFill>
                <a:latin typeface="Agency FB" panose="020B0503020202020204" pitchFamily="34" charset="0"/>
                <a:ea typeface="+mj-ea"/>
                <a:cs typeface="Segoe UI Light" panose="020B0502040204020203" pitchFamily="34" charset="0"/>
              </a:defRPr>
            </a:lvl1pPr>
          </a:lstStyle>
          <a:p>
            <a:r>
              <a:rPr lang="es-ES" sz="2400" dirty="0" err="1" smtClean="0">
                <a:solidFill>
                  <a:schemeClr val="bg1"/>
                </a:solidFill>
                <a:latin typeface="Segoe UI Light" panose="020B0502040204020203" pitchFamily="34" charset="0"/>
              </a:rPr>
              <a:t>The</a:t>
            </a:r>
            <a:r>
              <a:rPr lang="es-ES" sz="2400" dirty="0" smtClean="0">
                <a:solidFill>
                  <a:schemeClr val="bg1"/>
                </a:solidFill>
                <a:latin typeface="Segoe UI Light" panose="020B0502040204020203" pitchFamily="34" charset="0"/>
              </a:rPr>
              <a:t> </a:t>
            </a:r>
            <a:r>
              <a:rPr lang="es-ES" sz="2400" dirty="0" err="1" smtClean="0">
                <a:solidFill>
                  <a:schemeClr val="bg1"/>
                </a:solidFill>
                <a:latin typeface="Segoe UI Light" panose="020B0502040204020203" pitchFamily="34" charset="0"/>
              </a:rPr>
              <a:t>double</a:t>
            </a:r>
            <a:r>
              <a:rPr lang="es-ES" sz="2400" dirty="0" smtClean="0">
                <a:solidFill>
                  <a:schemeClr val="bg1"/>
                </a:solidFill>
                <a:latin typeface="Segoe UI Light" panose="020B0502040204020203" pitchFamily="34" charset="0"/>
              </a:rPr>
              <a:t> </a:t>
            </a:r>
            <a:r>
              <a:rPr lang="es-ES" sz="2400" dirty="0" err="1" smtClean="0">
                <a:solidFill>
                  <a:schemeClr val="bg1"/>
                </a:solidFill>
                <a:latin typeface="Segoe UI Light" panose="020B0502040204020203" pitchFamily="34" charset="0"/>
              </a:rPr>
              <a:t>system</a:t>
            </a:r>
            <a:r>
              <a:rPr lang="es-ES" sz="2400" dirty="0" smtClean="0">
                <a:solidFill>
                  <a:schemeClr val="bg1"/>
                </a:solidFill>
                <a:latin typeface="Segoe UI Light" panose="020B0502040204020203" pitchFamily="34" charset="0"/>
              </a:rPr>
              <a:t> </a:t>
            </a:r>
            <a:r>
              <a:rPr lang="es-ES" sz="2400" dirty="0" err="1" smtClean="0">
                <a:solidFill>
                  <a:schemeClr val="bg1"/>
                </a:solidFill>
                <a:latin typeface="Segoe UI Light" panose="020B0502040204020203" pitchFamily="34" charset="0"/>
              </a:rPr>
              <a:t>may</a:t>
            </a:r>
            <a:r>
              <a:rPr lang="es-ES" sz="2400" dirty="0" smtClean="0">
                <a:solidFill>
                  <a:schemeClr val="bg1"/>
                </a:solidFill>
                <a:latin typeface="Segoe UI Light" panose="020B0502040204020203" pitchFamily="34" charset="0"/>
              </a:rPr>
              <a:t> </a:t>
            </a:r>
            <a:r>
              <a:rPr lang="es-ES" sz="2400" dirty="0" err="1" smtClean="0">
                <a:solidFill>
                  <a:schemeClr val="bg1"/>
                </a:solidFill>
                <a:latin typeface="Segoe UI Light" panose="020B0502040204020203" pitchFamily="34" charset="0"/>
              </a:rPr>
              <a:t>have</a:t>
            </a:r>
            <a:r>
              <a:rPr lang="es-ES" sz="2400" dirty="0" smtClean="0">
                <a:solidFill>
                  <a:schemeClr val="bg1"/>
                </a:solidFill>
                <a:latin typeface="Segoe UI Light" panose="020B0502040204020203" pitchFamily="34" charset="0"/>
              </a:rPr>
              <a:t> </a:t>
            </a:r>
            <a:r>
              <a:rPr lang="es-ES" sz="2400" dirty="0" err="1" smtClean="0">
                <a:solidFill>
                  <a:schemeClr val="bg1"/>
                </a:solidFill>
                <a:latin typeface="Segoe UI Light" panose="020B0502040204020203" pitchFamily="34" charset="0"/>
              </a:rPr>
              <a:t>altered</a:t>
            </a:r>
            <a:r>
              <a:rPr lang="es-ES" sz="2400" dirty="0" smtClean="0">
                <a:solidFill>
                  <a:schemeClr val="bg1"/>
                </a:solidFill>
                <a:latin typeface="Segoe UI Light" panose="020B0502040204020203" pitchFamily="34" charset="0"/>
              </a:rPr>
              <a:t> </a:t>
            </a:r>
            <a:r>
              <a:rPr lang="es-ES" sz="2400" dirty="0" err="1" smtClean="0">
                <a:solidFill>
                  <a:schemeClr val="bg1"/>
                </a:solidFill>
                <a:latin typeface="Segoe UI Light" panose="020B0502040204020203" pitchFamily="34" charset="0"/>
              </a:rPr>
              <a:t>its</a:t>
            </a:r>
            <a:r>
              <a:rPr lang="es-ES" sz="2400" dirty="0" smtClean="0">
                <a:solidFill>
                  <a:schemeClr val="bg1"/>
                </a:solidFill>
                <a:latin typeface="Segoe UI Light" panose="020B0502040204020203" pitchFamily="34" charset="0"/>
              </a:rPr>
              <a:t> </a:t>
            </a:r>
            <a:r>
              <a:rPr lang="es-ES" sz="2400" dirty="0" err="1" smtClean="0">
                <a:solidFill>
                  <a:schemeClr val="bg1"/>
                </a:solidFill>
                <a:latin typeface="Segoe UI Light" panose="020B0502040204020203" pitchFamily="34" charset="0"/>
              </a:rPr>
              <a:t>brightness</a:t>
            </a:r>
            <a:r>
              <a:rPr lang="es-ES" sz="2400" dirty="0" smtClean="0">
                <a:solidFill>
                  <a:schemeClr val="bg1"/>
                </a:solidFill>
                <a:latin typeface="Segoe UI Light" panose="020B0502040204020203" pitchFamily="34" charset="0"/>
              </a:rPr>
              <a:t> and </a:t>
            </a:r>
            <a:r>
              <a:rPr lang="es-ES" sz="2400" dirty="0" err="1" smtClean="0">
                <a:solidFill>
                  <a:schemeClr val="bg1"/>
                </a:solidFill>
                <a:latin typeface="Segoe UI Light" panose="020B0502040204020203" pitchFamily="34" charset="0"/>
              </a:rPr>
              <a:t>drift</a:t>
            </a:r>
            <a:r>
              <a:rPr lang="es-ES" sz="2400" dirty="0" smtClean="0">
                <a:solidFill>
                  <a:schemeClr val="bg1"/>
                </a:solidFill>
                <a:latin typeface="Segoe UI Light" panose="020B0502040204020203" pitchFamily="34" charset="0"/>
              </a:rPr>
              <a:t> </a:t>
            </a:r>
            <a:r>
              <a:rPr lang="es-ES" sz="2400" dirty="0" err="1" smtClean="0">
                <a:solidFill>
                  <a:schemeClr val="bg1"/>
                </a:solidFill>
                <a:latin typeface="Segoe UI Light" panose="020B0502040204020203" pitchFamily="34" charset="0"/>
              </a:rPr>
              <a:t>rate</a:t>
            </a:r>
            <a:r>
              <a:rPr lang="es-ES" sz="2400" dirty="0" smtClean="0">
                <a:solidFill>
                  <a:schemeClr val="bg1"/>
                </a:solidFill>
                <a:latin typeface="Segoe UI Light" panose="020B0502040204020203" pitchFamily="34" charset="0"/>
              </a:rPr>
              <a:t> </a:t>
            </a:r>
            <a:r>
              <a:rPr lang="es-ES" sz="2400" dirty="0" err="1" smtClean="0">
                <a:solidFill>
                  <a:schemeClr val="bg1"/>
                </a:solidFill>
                <a:latin typeface="Segoe UI Light" panose="020B0502040204020203" pitchFamily="34" charset="0"/>
              </a:rPr>
              <a:t>transforming</a:t>
            </a:r>
            <a:r>
              <a:rPr lang="es-ES" sz="2400" dirty="0" smtClean="0">
                <a:solidFill>
                  <a:schemeClr val="bg1"/>
                </a:solidFill>
                <a:latin typeface="Segoe UI Light" panose="020B0502040204020203" pitchFamily="34" charset="0"/>
              </a:rPr>
              <a:t> </a:t>
            </a:r>
            <a:r>
              <a:rPr lang="es-ES" sz="2400" dirty="0" err="1" smtClean="0">
                <a:solidFill>
                  <a:schemeClr val="bg1"/>
                </a:solidFill>
                <a:latin typeface="Segoe UI Light" panose="020B0502040204020203" pitchFamily="34" charset="0"/>
              </a:rPr>
              <a:t>into</a:t>
            </a:r>
            <a:r>
              <a:rPr lang="es-ES" sz="2400" dirty="0" smtClean="0">
                <a:solidFill>
                  <a:schemeClr val="bg1"/>
                </a:solidFill>
                <a:latin typeface="Segoe UI Light" panose="020B0502040204020203" pitchFamily="34" charset="0"/>
              </a:rPr>
              <a:t> a </a:t>
            </a:r>
            <a:r>
              <a:rPr lang="es-ES" sz="2400" dirty="0" err="1" smtClean="0">
                <a:solidFill>
                  <a:schemeClr val="bg1"/>
                </a:solidFill>
                <a:latin typeface="Segoe UI Light" panose="020B0502040204020203" pitchFamily="34" charset="0"/>
              </a:rPr>
              <a:t>possible</a:t>
            </a:r>
            <a:r>
              <a:rPr lang="es-ES" sz="2400" dirty="0" smtClean="0">
                <a:solidFill>
                  <a:schemeClr val="bg1"/>
                </a:solidFill>
                <a:latin typeface="Segoe UI Light" panose="020B0502040204020203" pitchFamily="34" charset="0"/>
              </a:rPr>
              <a:t> </a:t>
            </a:r>
            <a:r>
              <a:rPr lang="es-ES" sz="2400" b="1" dirty="0" err="1" smtClean="0">
                <a:solidFill>
                  <a:srgbClr val="92D050"/>
                </a:solidFill>
                <a:latin typeface="Segoe UI Light" panose="020B0502040204020203" pitchFamily="34" charset="0"/>
              </a:rPr>
              <a:t>third</a:t>
            </a:r>
            <a:r>
              <a:rPr lang="es-ES" sz="2400" b="1" dirty="0" smtClean="0">
                <a:solidFill>
                  <a:srgbClr val="92D050"/>
                </a:solidFill>
                <a:latin typeface="Segoe UI Light" panose="020B0502040204020203" pitchFamily="34" charset="0"/>
              </a:rPr>
              <a:t> </a:t>
            </a:r>
            <a:r>
              <a:rPr lang="es-ES" sz="2400" b="1" dirty="0" err="1" smtClean="0">
                <a:solidFill>
                  <a:srgbClr val="92D050"/>
                </a:solidFill>
                <a:latin typeface="Segoe UI Light" panose="020B0502040204020203" pitchFamily="34" charset="0"/>
              </a:rPr>
              <a:t>cloud</a:t>
            </a:r>
            <a:r>
              <a:rPr lang="es-ES" sz="2400" b="1" dirty="0" smtClean="0">
                <a:solidFill>
                  <a:srgbClr val="92D050"/>
                </a:solidFill>
                <a:latin typeface="Segoe UI Light" panose="020B0502040204020203" pitchFamily="34" charset="0"/>
              </a:rPr>
              <a:t> </a:t>
            </a:r>
            <a:r>
              <a:rPr lang="es-ES" sz="2400" b="1" dirty="0" err="1" smtClean="0">
                <a:solidFill>
                  <a:srgbClr val="92D050"/>
                </a:solidFill>
                <a:latin typeface="Segoe UI Light" panose="020B0502040204020203" pitchFamily="34" charset="0"/>
              </a:rPr>
              <a:t>system</a:t>
            </a:r>
            <a:r>
              <a:rPr lang="es-ES" sz="2400" b="1" dirty="0">
                <a:solidFill>
                  <a:srgbClr val="92D050"/>
                </a:solidFill>
                <a:latin typeface="Segoe UI Light" panose="020B0502040204020203" pitchFamily="34" charset="0"/>
              </a:rPr>
              <a:t> </a:t>
            </a:r>
            <a:r>
              <a:rPr lang="es-ES" sz="2400" b="1" dirty="0" err="1" smtClean="0">
                <a:solidFill>
                  <a:schemeClr val="bg1"/>
                </a:solidFill>
                <a:latin typeface="Segoe UI Light" panose="020B0502040204020203" pitchFamily="34" charset="0"/>
              </a:rPr>
              <a:t>or</a:t>
            </a:r>
            <a:r>
              <a:rPr lang="es-ES" sz="2400" b="1" dirty="0" smtClean="0">
                <a:solidFill>
                  <a:schemeClr val="bg1"/>
                </a:solidFill>
                <a:latin typeface="Segoe UI Light" panose="020B0502040204020203" pitchFamily="34" charset="0"/>
              </a:rPr>
              <a:t> </a:t>
            </a:r>
            <a:r>
              <a:rPr lang="es-ES" sz="2400" b="1" dirty="0" err="1" smtClean="0">
                <a:solidFill>
                  <a:schemeClr val="bg1"/>
                </a:solidFill>
                <a:latin typeface="Segoe UI Light" panose="020B0502040204020203" pitchFamily="34" charset="0"/>
              </a:rPr>
              <a:t>they</a:t>
            </a:r>
            <a:r>
              <a:rPr lang="es-ES" sz="2400" b="1" dirty="0" smtClean="0">
                <a:solidFill>
                  <a:schemeClr val="bg1"/>
                </a:solidFill>
                <a:latin typeface="Segoe UI Light" panose="020B0502040204020203" pitchFamily="34" charset="0"/>
              </a:rPr>
              <a:t> </a:t>
            </a:r>
            <a:r>
              <a:rPr lang="es-ES" sz="2400" b="1" dirty="0" err="1" smtClean="0">
                <a:solidFill>
                  <a:schemeClr val="bg1"/>
                </a:solidFill>
                <a:latin typeface="Segoe UI Light" panose="020B0502040204020203" pitchFamily="34" charset="0"/>
              </a:rPr>
              <a:t>might</a:t>
            </a:r>
            <a:r>
              <a:rPr lang="es-ES" sz="2400" b="1" dirty="0" smtClean="0">
                <a:solidFill>
                  <a:schemeClr val="bg1"/>
                </a:solidFill>
                <a:latin typeface="Segoe UI Light" panose="020B0502040204020203" pitchFamily="34" charset="0"/>
              </a:rPr>
              <a:t> </a:t>
            </a:r>
            <a:r>
              <a:rPr lang="es-ES" sz="2400" b="1" dirty="0" err="1" smtClean="0">
                <a:solidFill>
                  <a:schemeClr val="bg1"/>
                </a:solidFill>
                <a:latin typeface="Segoe UI Light" panose="020B0502040204020203" pitchFamily="34" charset="0"/>
              </a:rPr>
              <a:t>drift</a:t>
            </a:r>
            <a:r>
              <a:rPr lang="es-ES" sz="2400" b="1" dirty="0" smtClean="0">
                <a:solidFill>
                  <a:schemeClr val="bg1"/>
                </a:solidFill>
                <a:latin typeface="Segoe UI Light" panose="020B0502040204020203" pitchFamily="34" charset="0"/>
              </a:rPr>
              <a:t> at </a:t>
            </a:r>
            <a:r>
              <a:rPr lang="es-ES" sz="2400" b="1" dirty="0" err="1" smtClean="0">
                <a:solidFill>
                  <a:schemeClr val="bg1"/>
                </a:solidFill>
                <a:latin typeface="Segoe UI Light" panose="020B0502040204020203" pitchFamily="34" charset="0"/>
              </a:rPr>
              <a:t>different</a:t>
            </a:r>
            <a:r>
              <a:rPr lang="es-ES" sz="2400" b="1" dirty="0" smtClean="0">
                <a:solidFill>
                  <a:schemeClr val="bg1"/>
                </a:solidFill>
                <a:latin typeface="Segoe UI Light" panose="020B0502040204020203" pitchFamily="34" charset="0"/>
              </a:rPr>
              <a:t> </a:t>
            </a:r>
            <a:r>
              <a:rPr lang="es-ES" sz="2400" b="1" dirty="0" err="1" smtClean="0">
                <a:solidFill>
                  <a:schemeClr val="bg1"/>
                </a:solidFill>
                <a:latin typeface="Segoe UI Light" panose="020B0502040204020203" pitchFamily="34" charset="0"/>
              </a:rPr>
              <a:t>speeds</a:t>
            </a:r>
            <a:endParaRPr lang="es-ES" sz="4400" dirty="0">
              <a:solidFill>
                <a:schemeClr val="bg1"/>
              </a:solidFill>
            </a:endParaRPr>
          </a:p>
        </p:txBody>
      </p:sp>
      <p:pic>
        <p:nvPicPr>
          <p:cNvPr id="2" name="Imagen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85038" y="4243039"/>
            <a:ext cx="2955696" cy="2403229"/>
          </a:xfrm>
          <a:prstGeom prst="rect">
            <a:avLst/>
          </a:prstGeom>
        </p:spPr>
      </p:pic>
      <p:sp>
        <p:nvSpPr>
          <p:cNvPr id="16" name="Rectángulo 15"/>
          <p:cNvSpPr/>
          <p:nvPr/>
        </p:nvSpPr>
        <p:spPr>
          <a:xfrm>
            <a:off x="6737308" y="4655812"/>
            <a:ext cx="2602849" cy="1863079"/>
          </a:xfrm>
          <a:prstGeom prst="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32" name="Conector recto de flecha 31"/>
          <p:cNvCxnSpPr/>
          <p:nvPr/>
        </p:nvCxnSpPr>
        <p:spPr>
          <a:xfrm flipH="1" flipV="1">
            <a:off x="9045388" y="5665694"/>
            <a:ext cx="1151412" cy="16649"/>
          </a:xfrm>
          <a:prstGeom prst="straightConnector1">
            <a:avLst/>
          </a:prstGeom>
          <a:ln w="34925">
            <a:solidFill>
              <a:srgbClr val="AE78D6"/>
            </a:solidFill>
            <a:tailEnd type="triangle"/>
          </a:ln>
        </p:spPr>
        <p:style>
          <a:lnRef idx="1">
            <a:schemeClr val="accent1"/>
          </a:lnRef>
          <a:fillRef idx="0">
            <a:schemeClr val="accent1"/>
          </a:fillRef>
          <a:effectRef idx="0">
            <a:schemeClr val="accent1"/>
          </a:effectRef>
          <a:fontRef idx="minor">
            <a:schemeClr val="tx1"/>
          </a:fontRef>
        </p:style>
      </p:cxnSp>
      <p:sp>
        <p:nvSpPr>
          <p:cNvPr id="24" name="Rectángulo 23"/>
          <p:cNvSpPr/>
          <p:nvPr/>
        </p:nvSpPr>
        <p:spPr>
          <a:xfrm>
            <a:off x="9645240" y="4655812"/>
            <a:ext cx="2179207" cy="1863079"/>
          </a:xfrm>
          <a:prstGeom prst="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useBgFill="1">
        <p:nvSpPr>
          <p:cNvPr id="10" name="Rectángulo 9"/>
          <p:cNvSpPr/>
          <p:nvPr/>
        </p:nvSpPr>
        <p:spPr>
          <a:xfrm>
            <a:off x="6311153" y="6662540"/>
            <a:ext cx="5880847" cy="1954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Rectángulo 21"/>
          <p:cNvSpPr/>
          <p:nvPr/>
        </p:nvSpPr>
        <p:spPr>
          <a:xfrm>
            <a:off x="6502538" y="72720"/>
            <a:ext cx="5576003" cy="6567566"/>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39526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9358">
        <p159:morph option="byObject"/>
      </p:transition>
    </mc:Choice>
    <mc:Fallback xmlns="">
      <p:transition spd="slow" advTm="393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7">
            <p14:nvContentPartPr>
              <p14:cNvPr id="7" name="Ink 6" descr="Drawing point">
                <a:extLst>
                  <a:ext uri="{FF2B5EF4-FFF2-40B4-BE49-F238E27FC236}">
                    <a16:creationId xmlns:a16="http://schemas.microsoft.com/office/drawing/2014/main" id="{9FE62378-625A-40E4-A5E5-226DF2DDE541}"/>
                  </a:ext>
                </a:extLst>
              </p14:cNvPr>
              <p14:cNvContentPartPr/>
              <p14:nvPr/>
            </p14:nvContentPartPr>
            <p14:xfrm>
              <a:off x="-3428678" y="8639331"/>
              <a:ext cx="360" cy="9720"/>
            </p14:xfrm>
          </p:contentPart>
        </mc:Choice>
        <mc:Fallback xmlns="">
          <p:pic>
            <p:nvPicPr>
              <p:cNvPr id="7" name="Ink 6" descr="Drawing point">
                <a:extLst>
                  <a:ext uri="{FF2B5EF4-FFF2-40B4-BE49-F238E27FC236}">
                    <a16:creationId xmlns:a16="http://schemas.microsoft.com/office/drawing/2014/main" id="{9FE62378-625A-40E4-A5E5-226DF2DDE541}"/>
                  </a:ext>
                </a:extLst>
              </p:cNvPr>
              <p:cNvPicPr/>
              <p:nvPr/>
            </p:nvPicPr>
            <p:blipFill>
              <a:blip r:embed="rId8"/>
              <a:stretch>
                <a:fillRect/>
              </a:stretch>
            </p:blipFill>
            <p:spPr>
              <a:xfrm>
                <a:off x="-3435158" y="8633571"/>
                <a:ext cx="13320" cy="21960"/>
              </a:xfrm>
              <a:prstGeom prst="rect">
                <a:avLst/>
              </a:prstGeom>
            </p:spPr>
          </p:pic>
        </mc:Fallback>
      </mc:AlternateContent>
      <p:sp>
        <p:nvSpPr>
          <p:cNvPr id="25" name="Título 1">
            <a:extLst>
              <a:ext uri="{FF2B5EF4-FFF2-40B4-BE49-F238E27FC236}">
                <a16:creationId xmlns:a16="http://schemas.microsoft.com/office/drawing/2014/main" id="{B44A5B7E-0F58-488F-B149-1D1DC9B6B9AA}"/>
              </a:ext>
            </a:extLst>
          </p:cNvPr>
          <p:cNvSpPr>
            <a:spLocks noGrp="1"/>
          </p:cNvSpPr>
          <p:nvPr>
            <p:ph type="ctrTitle"/>
          </p:nvPr>
        </p:nvSpPr>
        <p:spPr>
          <a:xfrm>
            <a:off x="447019" y="267149"/>
            <a:ext cx="4680502" cy="625986"/>
          </a:xfrm>
        </p:spPr>
        <p:txBody>
          <a:bodyPr rtlCol="0">
            <a:noAutofit/>
          </a:bodyPr>
          <a:lstStyle/>
          <a:p>
            <a:r>
              <a:rPr lang="es-ES" sz="4400" dirty="0" err="1" smtClean="0"/>
              <a:t>Results</a:t>
            </a:r>
            <a:endParaRPr lang="es-ES" sz="4400" dirty="0"/>
          </a:p>
        </p:txBody>
      </p:sp>
      <p:sp>
        <p:nvSpPr>
          <p:cNvPr id="27" name="CuadroTexto 26"/>
          <p:cNvSpPr txBox="1"/>
          <p:nvPr/>
        </p:nvSpPr>
        <p:spPr>
          <a:xfrm>
            <a:off x="11380781" y="6462835"/>
            <a:ext cx="837089" cy="461665"/>
          </a:xfrm>
          <a:prstGeom prst="rect">
            <a:avLst/>
          </a:prstGeom>
          <a:noFill/>
        </p:spPr>
        <p:txBody>
          <a:bodyPr wrap="none" rtlCol="0">
            <a:spAutoFit/>
          </a:bodyPr>
          <a:lstStyle/>
          <a:p>
            <a:r>
              <a:rPr lang="es-ES" sz="2400" dirty="0" smtClean="0">
                <a:solidFill>
                  <a:schemeClr val="bg1"/>
                </a:solidFill>
                <a:latin typeface="Segoe UI Light" panose="020B0502040204020203" pitchFamily="34" charset="0"/>
                <a:cs typeface="Segoe UI Light" panose="020B0502040204020203" pitchFamily="34" charset="0"/>
              </a:rPr>
              <a:t>12/14</a:t>
            </a:r>
            <a:endParaRPr lang="es-ES" sz="2400" dirty="0">
              <a:solidFill>
                <a:schemeClr val="bg1"/>
              </a:solidFill>
              <a:latin typeface="Segoe UI Light" panose="020B0502040204020203" pitchFamily="34" charset="0"/>
              <a:cs typeface="Segoe UI Light" panose="020B0502040204020203" pitchFamily="34" charset="0"/>
            </a:endParaRPr>
          </a:p>
        </p:txBody>
      </p:sp>
      <p:graphicFrame>
        <p:nvGraphicFramePr>
          <p:cNvPr id="16" name="Objeto 15"/>
          <p:cNvGraphicFramePr>
            <a:graphicFrameLocks noChangeAspect="1"/>
          </p:cNvGraphicFramePr>
          <p:nvPr>
            <p:extLst>
              <p:ext uri="{D42A27DB-BD31-4B8C-83A1-F6EECF244321}">
                <p14:modId xmlns:p14="http://schemas.microsoft.com/office/powerpoint/2010/main" val="1989584295"/>
              </p:ext>
            </p:extLst>
          </p:nvPr>
        </p:nvGraphicFramePr>
        <p:xfrm>
          <a:off x="2064352" y="-2756141"/>
          <a:ext cx="10127647" cy="7084577"/>
        </p:xfrm>
        <a:graphic>
          <a:graphicData uri="http://schemas.openxmlformats.org/presentationml/2006/ole">
            <mc:AlternateContent xmlns:mc="http://schemas.openxmlformats.org/markup-compatibility/2006">
              <mc:Choice xmlns:v="urn:schemas-microsoft-com:vml" Requires="v">
                <p:oleObj spid="_x0000_s10300" name="Image" r:id="rId9" imgW="23618880" imgH="16558560" progId="Photoshop.Image.13">
                  <p:embed/>
                </p:oleObj>
              </mc:Choice>
              <mc:Fallback>
                <p:oleObj name="Image" r:id="rId9" imgW="23618880" imgH="16558560" progId="Photoshop.Image.13">
                  <p:embed/>
                  <p:pic>
                    <p:nvPicPr>
                      <p:cNvPr id="0" name=""/>
                      <p:cNvPicPr/>
                      <p:nvPr/>
                    </p:nvPicPr>
                    <p:blipFill>
                      <a:blip r:embed="rId10"/>
                      <a:stretch>
                        <a:fillRect/>
                      </a:stretch>
                    </p:blipFill>
                    <p:spPr>
                      <a:xfrm>
                        <a:off x="2064352" y="-2756141"/>
                        <a:ext cx="10127647" cy="7084577"/>
                      </a:xfrm>
                      <a:prstGeom prst="rect">
                        <a:avLst/>
                      </a:prstGeom>
                    </p:spPr>
                  </p:pic>
                </p:oleObj>
              </mc:Fallback>
            </mc:AlternateContent>
          </a:graphicData>
        </a:graphic>
      </p:graphicFrame>
      <p:sp>
        <p:nvSpPr>
          <p:cNvPr id="22" name="Rectángulo 21"/>
          <p:cNvSpPr/>
          <p:nvPr/>
        </p:nvSpPr>
        <p:spPr>
          <a:xfrm>
            <a:off x="447018" y="1022007"/>
            <a:ext cx="1921044" cy="1015663"/>
          </a:xfrm>
          <a:prstGeom prst="rect">
            <a:avLst/>
          </a:prstGeom>
        </p:spPr>
        <p:txBody>
          <a:bodyPr wrap="square">
            <a:spAutoFit/>
          </a:bodyPr>
          <a:lstStyle/>
          <a:p>
            <a:r>
              <a:rPr lang="es-ES" sz="2000" dirty="0" err="1" smtClean="0">
                <a:solidFill>
                  <a:schemeClr val="bg1"/>
                </a:solidFill>
                <a:latin typeface="Segoe UI Light" panose="020B0502040204020203" pitchFamily="34" charset="0"/>
              </a:rPr>
              <a:t>An</a:t>
            </a:r>
            <a:r>
              <a:rPr lang="es-ES" sz="2000" dirty="0" smtClean="0">
                <a:solidFill>
                  <a:schemeClr val="bg1"/>
                </a:solidFill>
                <a:latin typeface="Segoe UI Light" panose="020B0502040204020203" pitchFamily="34" charset="0"/>
              </a:rPr>
              <a:t> </a:t>
            </a:r>
            <a:r>
              <a:rPr lang="es-ES" sz="2000" dirty="0" err="1" smtClean="0">
                <a:solidFill>
                  <a:schemeClr val="bg1"/>
                </a:solidFill>
                <a:latin typeface="Segoe UI Light" panose="020B0502040204020203" pitchFamily="34" charset="0"/>
              </a:rPr>
              <a:t>extremely</a:t>
            </a:r>
            <a:r>
              <a:rPr lang="es-ES" sz="2000" dirty="0" smtClean="0">
                <a:solidFill>
                  <a:schemeClr val="bg1"/>
                </a:solidFill>
                <a:latin typeface="Segoe UI Light" panose="020B0502040204020203" pitchFamily="34" charset="0"/>
              </a:rPr>
              <a:t> </a:t>
            </a:r>
            <a:r>
              <a:rPr lang="es-ES" sz="2000" dirty="0" err="1" smtClean="0">
                <a:solidFill>
                  <a:schemeClr val="bg1"/>
                </a:solidFill>
                <a:latin typeface="Segoe UI Light" panose="020B0502040204020203" pitchFamily="34" charset="0"/>
              </a:rPr>
              <a:t>complex</a:t>
            </a:r>
            <a:r>
              <a:rPr lang="es-ES" sz="2000" dirty="0" smtClean="0">
                <a:solidFill>
                  <a:schemeClr val="bg1"/>
                </a:solidFill>
                <a:latin typeface="Segoe UI Light" panose="020B0502040204020203" pitchFamily="34" charset="0"/>
              </a:rPr>
              <a:t> tracking.</a:t>
            </a:r>
          </a:p>
        </p:txBody>
      </p:sp>
      <p:sp>
        <p:nvSpPr>
          <p:cNvPr id="21" name="Cerrar llave 20"/>
          <p:cNvSpPr/>
          <p:nvPr/>
        </p:nvSpPr>
        <p:spPr>
          <a:xfrm rot="5400000">
            <a:off x="8747449" y="3807342"/>
            <a:ext cx="153203" cy="2384206"/>
          </a:xfrm>
          <a:prstGeom prst="rightBrace">
            <a:avLst>
              <a:gd name="adj1" fmla="val 156422"/>
              <a:gd name="adj2" fmla="val 52291"/>
            </a:avLst>
          </a:prstGeom>
          <a:ln w="158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3" name="CuadroTexto 22"/>
          <p:cNvSpPr txBox="1"/>
          <p:nvPr/>
        </p:nvSpPr>
        <p:spPr>
          <a:xfrm>
            <a:off x="7219668" y="5223048"/>
            <a:ext cx="3208763" cy="1477328"/>
          </a:xfrm>
          <a:prstGeom prst="rect">
            <a:avLst/>
          </a:prstGeom>
          <a:noFill/>
        </p:spPr>
        <p:txBody>
          <a:bodyPr wrap="none" rtlCol="0">
            <a:spAutoFit/>
          </a:bodyPr>
          <a:lstStyle/>
          <a:p>
            <a:pPr algn="ctr"/>
            <a:r>
              <a:rPr lang="es-ES" dirty="0" smtClean="0">
                <a:solidFill>
                  <a:srgbClr val="92D050"/>
                </a:solidFill>
              </a:rPr>
              <a:t>HST/&amp; </a:t>
            </a:r>
            <a:r>
              <a:rPr lang="es-ES" dirty="0" err="1" smtClean="0">
                <a:solidFill>
                  <a:srgbClr val="92D050"/>
                </a:solidFill>
              </a:rPr>
              <a:t>PlanetCam</a:t>
            </a:r>
            <a:r>
              <a:rPr lang="es-ES" dirty="0" smtClean="0">
                <a:solidFill>
                  <a:srgbClr val="92D050"/>
                </a:solidFill>
              </a:rPr>
              <a:t> </a:t>
            </a:r>
          </a:p>
          <a:p>
            <a:pPr algn="ctr"/>
            <a:r>
              <a:rPr lang="es-ES" dirty="0" smtClean="0">
                <a:solidFill>
                  <a:srgbClr val="92D050"/>
                </a:solidFill>
              </a:rPr>
              <a:t>do </a:t>
            </a:r>
            <a:r>
              <a:rPr lang="es-ES" dirty="0" err="1" smtClean="0">
                <a:solidFill>
                  <a:srgbClr val="92D050"/>
                </a:solidFill>
              </a:rPr>
              <a:t>not</a:t>
            </a:r>
            <a:r>
              <a:rPr lang="es-ES" dirty="0" smtClean="0">
                <a:solidFill>
                  <a:srgbClr val="92D050"/>
                </a:solidFill>
              </a:rPr>
              <a:t> </a:t>
            </a:r>
            <a:r>
              <a:rPr lang="es-ES" dirty="0" err="1" smtClean="0">
                <a:solidFill>
                  <a:srgbClr val="92D050"/>
                </a:solidFill>
              </a:rPr>
              <a:t>fit</a:t>
            </a:r>
            <a:r>
              <a:rPr lang="es-ES" dirty="0" smtClean="0">
                <a:solidFill>
                  <a:srgbClr val="92D050"/>
                </a:solidFill>
              </a:rPr>
              <a:t> </a:t>
            </a:r>
            <a:r>
              <a:rPr lang="es-ES" dirty="0" err="1" smtClean="0">
                <a:solidFill>
                  <a:srgbClr val="92D050"/>
                </a:solidFill>
              </a:rPr>
              <a:t>well</a:t>
            </a:r>
            <a:endParaRPr lang="es-ES" dirty="0" smtClean="0">
              <a:solidFill>
                <a:srgbClr val="92D050"/>
              </a:solidFill>
            </a:endParaRPr>
          </a:p>
          <a:p>
            <a:pPr algn="ctr"/>
            <a:endParaRPr lang="es-ES" dirty="0">
              <a:solidFill>
                <a:srgbClr val="92D050"/>
              </a:solidFill>
            </a:endParaRPr>
          </a:p>
          <a:p>
            <a:pPr algn="ctr"/>
            <a:r>
              <a:rPr lang="es-ES" dirty="0" err="1" smtClean="0">
                <a:solidFill>
                  <a:srgbClr val="92D050"/>
                </a:solidFill>
              </a:rPr>
              <a:t>Changes</a:t>
            </a:r>
            <a:r>
              <a:rPr lang="es-ES" dirty="0" smtClean="0">
                <a:solidFill>
                  <a:srgbClr val="92D050"/>
                </a:solidFill>
              </a:rPr>
              <a:t> in </a:t>
            </a:r>
            <a:r>
              <a:rPr lang="es-ES" dirty="0" err="1" smtClean="0">
                <a:solidFill>
                  <a:srgbClr val="92D050"/>
                </a:solidFill>
              </a:rPr>
              <a:t>the</a:t>
            </a:r>
            <a:r>
              <a:rPr lang="es-ES" dirty="0" smtClean="0">
                <a:solidFill>
                  <a:srgbClr val="92D050"/>
                </a:solidFill>
              </a:rPr>
              <a:t> single </a:t>
            </a:r>
          </a:p>
          <a:p>
            <a:pPr algn="ctr"/>
            <a:r>
              <a:rPr lang="es-ES" dirty="0" err="1" smtClean="0">
                <a:solidFill>
                  <a:srgbClr val="92D050"/>
                </a:solidFill>
              </a:rPr>
              <a:t>or</a:t>
            </a:r>
            <a:r>
              <a:rPr lang="es-ES" dirty="0" smtClean="0">
                <a:solidFill>
                  <a:srgbClr val="92D050"/>
                </a:solidFill>
              </a:rPr>
              <a:t> </a:t>
            </a:r>
            <a:r>
              <a:rPr lang="es-ES" dirty="0" err="1" smtClean="0">
                <a:solidFill>
                  <a:srgbClr val="92D050"/>
                </a:solidFill>
              </a:rPr>
              <a:t>the</a:t>
            </a:r>
            <a:r>
              <a:rPr lang="es-ES" dirty="0" smtClean="0">
                <a:solidFill>
                  <a:srgbClr val="92D050"/>
                </a:solidFill>
              </a:rPr>
              <a:t> </a:t>
            </a:r>
            <a:r>
              <a:rPr lang="es-ES" dirty="0" err="1" smtClean="0">
                <a:solidFill>
                  <a:srgbClr val="92D050"/>
                </a:solidFill>
              </a:rPr>
              <a:t>double</a:t>
            </a:r>
            <a:r>
              <a:rPr lang="es-ES" dirty="0" smtClean="0">
                <a:solidFill>
                  <a:srgbClr val="92D050"/>
                </a:solidFill>
              </a:rPr>
              <a:t> </a:t>
            </a:r>
            <a:r>
              <a:rPr lang="es-ES" dirty="0" err="1" smtClean="0">
                <a:solidFill>
                  <a:srgbClr val="92D050"/>
                </a:solidFill>
              </a:rPr>
              <a:t>system</a:t>
            </a:r>
            <a:r>
              <a:rPr lang="es-ES" dirty="0" smtClean="0">
                <a:solidFill>
                  <a:srgbClr val="92D050"/>
                </a:solidFill>
              </a:rPr>
              <a:t> in </a:t>
            </a:r>
            <a:r>
              <a:rPr lang="es-ES" dirty="0" err="1" smtClean="0">
                <a:solidFill>
                  <a:srgbClr val="92D050"/>
                </a:solidFill>
              </a:rPr>
              <a:t>October</a:t>
            </a:r>
            <a:endParaRPr lang="es-ES" dirty="0">
              <a:solidFill>
                <a:srgbClr val="92D050"/>
              </a:solidFill>
            </a:endParaRPr>
          </a:p>
        </p:txBody>
      </p:sp>
      <p:sp>
        <p:nvSpPr>
          <p:cNvPr id="26" name="Cerrar llave 25"/>
          <p:cNvSpPr/>
          <p:nvPr/>
        </p:nvSpPr>
        <p:spPr>
          <a:xfrm rot="5400000">
            <a:off x="5744518" y="2241515"/>
            <a:ext cx="394907" cy="4801500"/>
          </a:xfrm>
          <a:prstGeom prst="rightBrace">
            <a:avLst>
              <a:gd name="adj1" fmla="val 156422"/>
              <a:gd name="adj2" fmla="val 52291"/>
            </a:avLst>
          </a:prstGeom>
          <a:ln w="158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8" name="CuadroTexto 27"/>
          <p:cNvSpPr txBox="1"/>
          <p:nvPr/>
        </p:nvSpPr>
        <p:spPr>
          <a:xfrm>
            <a:off x="4588935" y="5052171"/>
            <a:ext cx="2394695" cy="369332"/>
          </a:xfrm>
          <a:prstGeom prst="rect">
            <a:avLst/>
          </a:prstGeom>
          <a:noFill/>
        </p:spPr>
        <p:txBody>
          <a:bodyPr wrap="none" rtlCol="0">
            <a:spAutoFit/>
          </a:bodyPr>
          <a:lstStyle/>
          <a:p>
            <a:r>
              <a:rPr lang="es-ES" dirty="0" smtClean="0">
                <a:solidFill>
                  <a:srgbClr val="92D050"/>
                </a:solidFill>
              </a:rPr>
              <a:t>HST, GTC &amp; </a:t>
            </a:r>
            <a:r>
              <a:rPr lang="es-ES" dirty="0" err="1" smtClean="0">
                <a:solidFill>
                  <a:srgbClr val="92D050"/>
                </a:solidFill>
              </a:rPr>
              <a:t>Keck</a:t>
            </a:r>
            <a:r>
              <a:rPr lang="es-ES" dirty="0" smtClean="0">
                <a:solidFill>
                  <a:srgbClr val="92D050"/>
                </a:solidFill>
              </a:rPr>
              <a:t> </a:t>
            </a:r>
            <a:r>
              <a:rPr lang="es-ES" dirty="0" err="1" smtClean="0">
                <a:solidFill>
                  <a:srgbClr val="92D050"/>
                </a:solidFill>
              </a:rPr>
              <a:t>fit</a:t>
            </a:r>
            <a:r>
              <a:rPr lang="es-ES" dirty="0" smtClean="0">
                <a:solidFill>
                  <a:srgbClr val="92D050"/>
                </a:solidFill>
              </a:rPr>
              <a:t> </a:t>
            </a:r>
            <a:r>
              <a:rPr lang="es-ES" dirty="0" err="1" smtClean="0">
                <a:solidFill>
                  <a:srgbClr val="92D050"/>
                </a:solidFill>
              </a:rPr>
              <a:t>well</a:t>
            </a:r>
            <a:endParaRPr lang="es-ES" dirty="0">
              <a:solidFill>
                <a:srgbClr val="92D050"/>
              </a:solidFill>
            </a:endParaRPr>
          </a:p>
        </p:txBody>
      </p:sp>
      <p:sp>
        <p:nvSpPr>
          <p:cNvPr id="12" name="Rectángulo 11"/>
          <p:cNvSpPr/>
          <p:nvPr/>
        </p:nvSpPr>
        <p:spPr>
          <a:xfrm>
            <a:off x="4332431" y="66420"/>
            <a:ext cx="795090" cy="17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p:cNvSpPr/>
          <p:nvPr/>
        </p:nvSpPr>
        <p:spPr>
          <a:xfrm flipV="1">
            <a:off x="10819129" y="66419"/>
            <a:ext cx="795090" cy="152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p:cNvSpPr/>
          <p:nvPr/>
        </p:nvSpPr>
        <p:spPr>
          <a:xfrm>
            <a:off x="0" y="-116180"/>
            <a:ext cx="12192000" cy="2363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488738" y="6154738"/>
            <a:ext cx="487362" cy="487362"/>
          </a:xfrm>
          <a:prstGeom prst="rect">
            <a:avLst/>
          </a:prstGeom>
        </p:spPr>
      </p:pic>
    </p:spTree>
    <p:custDataLst>
      <p:tags r:id="rId2"/>
    </p:custDataLst>
    <p:extLst>
      <p:ext uri="{BB962C8B-B14F-4D97-AF65-F5344CB8AC3E}">
        <p14:creationId xmlns:p14="http://schemas.microsoft.com/office/powerpoint/2010/main" val="3741698421"/>
      </p:ext>
    </p:extLst>
  </p:cSld>
  <p:clrMapOvr>
    <a:masterClrMapping/>
  </p:clrMapOvr>
  <mc:AlternateContent xmlns:mc="http://schemas.openxmlformats.org/markup-compatibility/2006" xmlns:p14="http://schemas.microsoft.com/office/powerpoint/2010/main">
    <mc:Choice Requires="p14">
      <p:transition spd="med" p14:dur="700" advTm="40903">
        <p:fade/>
      </p:transition>
    </mc:Choice>
    <mc:Fallback xmlns="">
      <p:transition spd="med" advTm="409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bldLst>
      <p:bldP spid="21" grpId="0" animBg="1"/>
      <p:bldP spid="23" grpId="0"/>
      <p:bldP spid="26" grpId="0" animBg="1"/>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6">
            <p14:nvContentPartPr>
              <p14:cNvPr id="7" name="Ink 6" descr="Drawing point">
                <a:extLst>
                  <a:ext uri="{FF2B5EF4-FFF2-40B4-BE49-F238E27FC236}">
                    <a16:creationId xmlns:a16="http://schemas.microsoft.com/office/drawing/2014/main" id="{9FE62378-625A-40E4-A5E5-226DF2DDE541}"/>
                  </a:ext>
                </a:extLst>
              </p14:cNvPr>
              <p14:cNvContentPartPr/>
              <p14:nvPr/>
            </p14:nvContentPartPr>
            <p14:xfrm>
              <a:off x="-3428678" y="8639331"/>
              <a:ext cx="360" cy="9720"/>
            </p14:xfrm>
          </p:contentPart>
        </mc:Choice>
        <mc:Fallback xmlns="">
          <p:pic>
            <p:nvPicPr>
              <p:cNvPr id="7" name="Ink 6" descr="Drawing point">
                <a:extLst>
                  <a:ext uri="{FF2B5EF4-FFF2-40B4-BE49-F238E27FC236}">
                    <a16:creationId xmlns:a16="http://schemas.microsoft.com/office/drawing/2014/main" id="{9FE62378-625A-40E4-A5E5-226DF2DDE541}"/>
                  </a:ext>
                </a:extLst>
              </p:cNvPr>
              <p:cNvPicPr/>
              <p:nvPr/>
            </p:nvPicPr>
            <p:blipFill>
              <a:blip r:embed="rId7"/>
              <a:stretch>
                <a:fillRect/>
              </a:stretch>
            </p:blipFill>
            <p:spPr>
              <a:xfrm>
                <a:off x="-3435158" y="8633571"/>
                <a:ext cx="13320" cy="21960"/>
              </a:xfrm>
              <a:prstGeom prst="rect">
                <a:avLst/>
              </a:prstGeom>
            </p:spPr>
          </p:pic>
        </mc:Fallback>
      </mc:AlternateContent>
      <p:sp>
        <p:nvSpPr>
          <p:cNvPr id="25" name="Título 1">
            <a:extLst>
              <a:ext uri="{FF2B5EF4-FFF2-40B4-BE49-F238E27FC236}">
                <a16:creationId xmlns:a16="http://schemas.microsoft.com/office/drawing/2014/main" id="{B44A5B7E-0F58-488F-B149-1D1DC9B6B9AA}"/>
              </a:ext>
            </a:extLst>
          </p:cNvPr>
          <p:cNvSpPr>
            <a:spLocks noGrp="1"/>
          </p:cNvSpPr>
          <p:nvPr>
            <p:ph type="ctrTitle"/>
          </p:nvPr>
        </p:nvSpPr>
        <p:spPr>
          <a:xfrm>
            <a:off x="447019" y="267149"/>
            <a:ext cx="4680502" cy="625986"/>
          </a:xfrm>
        </p:spPr>
        <p:txBody>
          <a:bodyPr rtlCol="0">
            <a:noAutofit/>
          </a:bodyPr>
          <a:lstStyle/>
          <a:p>
            <a:r>
              <a:rPr lang="es-ES" sz="4400" dirty="0" err="1" smtClean="0"/>
              <a:t>Results</a:t>
            </a:r>
            <a:endParaRPr lang="es-ES" sz="4400" dirty="0"/>
          </a:p>
        </p:txBody>
      </p:sp>
      <p:sp>
        <p:nvSpPr>
          <p:cNvPr id="27" name="CuadroTexto 26"/>
          <p:cNvSpPr txBox="1"/>
          <p:nvPr/>
        </p:nvSpPr>
        <p:spPr>
          <a:xfrm>
            <a:off x="11380781" y="6396335"/>
            <a:ext cx="728084" cy="461665"/>
          </a:xfrm>
          <a:prstGeom prst="rect">
            <a:avLst/>
          </a:prstGeom>
          <a:noFill/>
        </p:spPr>
        <p:txBody>
          <a:bodyPr wrap="none" rtlCol="0">
            <a:spAutoFit/>
          </a:bodyPr>
          <a:lstStyle/>
          <a:p>
            <a:r>
              <a:rPr lang="es-ES" sz="2400" dirty="0" smtClean="0">
                <a:solidFill>
                  <a:schemeClr val="bg1"/>
                </a:solidFill>
                <a:latin typeface="Segoe UI Light" panose="020B0502040204020203" pitchFamily="34" charset="0"/>
                <a:cs typeface="Segoe UI Light" panose="020B0502040204020203" pitchFamily="34" charset="0"/>
              </a:rPr>
              <a:t>9/14</a:t>
            </a:r>
            <a:endParaRPr lang="es-ES" sz="2400" dirty="0">
              <a:solidFill>
                <a:schemeClr val="bg1"/>
              </a:solidFill>
              <a:latin typeface="Segoe UI Light" panose="020B0502040204020203" pitchFamily="34" charset="0"/>
              <a:cs typeface="Segoe UI Light" panose="020B0502040204020203" pitchFamily="34" charset="0"/>
            </a:endParaRPr>
          </a:p>
        </p:txBody>
      </p:sp>
      <p:graphicFrame>
        <p:nvGraphicFramePr>
          <p:cNvPr id="16" name="Objeto 15"/>
          <p:cNvGraphicFramePr>
            <a:graphicFrameLocks noChangeAspect="1"/>
          </p:cNvGraphicFramePr>
          <p:nvPr>
            <p:extLst>
              <p:ext uri="{D42A27DB-BD31-4B8C-83A1-F6EECF244321}">
                <p14:modId xmlns:p14="http://schemas.microsoft.com/office/powerpoint/2010/main" val="1009283418"/>
              </p:ext>
            </p:extLst>
          </p:nvPr>
        </p:nvGraphicFramePr>
        <p:xfrm>
          <a:off x="0" y="-14124"/>
          <a:ext cx="12192000" cy="6872124"/>
        </p:xfrm>
        <a:graphic>
          <a:graphicData uri="http://schemas.openxmlformats.org/presentationml/2006/ole">
            <mc:AlternateContent xmlns:mc="http://schemas.openxmlformats.org/markup-compatibility/2006">
              <mc:Choice xmlns:v="urn:schemas-microsoft-com:vml" Requires="v">
                <p:oleObj spid="_x0000_s13370" name="Image" r:id="rId8" imgW="23618880" imgH="16558560" progId="Photoshop.Image.13">
                  <p:embed/>
                </p:oleObj>
              </mc:Choice>
              <mc:Fallback>
                <p:oleObj name="Image" r:id="rId8" imgW="23618880" imgH="16558560" progId="Photoshop.Image.13">
                  <p:embed/>
                  <p:pic>
                    <p:nvPicPr>
                      <p:cNvPr id="16" name="Objeto 15"/>
                      <p:cNvPicPr/>
                      <p:nvPr/>
                    </p:nvPicPr>
                    <p:blipFill>
                      <a:blip r:embed="rId9"/>
                      <a:stretch>
                        <a:fillRect/>
                      </a:stretch>
                    </p:blipFill>
                    <p:spPr>
                      <a:xfrm>
                        <a:off x="0" y="-14124"/>
                        <a:ext cx="12192000" cy="6872124"/>
                      </a:xfrm>
                      <a:prstGeom prst="rect">
                        <a:avLst/>
                      </a:prstGeom>
                    </p:spPr>
                  </p:pic>
                </p:oleObj>
              </mc:Fallback>
            </mc:AlternateContent>
          </a:graphicData>
        </a:graphic>
      </p:graphicFrame>
      <p:sp>
        <p:nvSpPr>
          <p:cNvPr id="8" name="Rectángulo 7"/>
          <p:cNvSpPr/>
          <p:nvPr/>
        </p:nvSpPr>
        <p:spPr>
          <a:xfrm>
            <a:off x="5650783" y="6042392"/>
            <a:ext cx="6325078" cy="707886"/>
          </a:xfrm>
          <a:prstGeom prst="rect">
            <a:avLst/>
          </a:prstGeom>
        </p:spPr>
        <p:txBody>
          <a:bodyPr wrap="square">
            <a:spAutoFit/>
          </a:bodyPr>
          <a:lstStyle/>
          <a:p>
            <a:pPr algn="r"/>
            <a:r>
              <a:rPr lang="es-ES" sz="2000" b="1" dirty="0" err="1" smtClean="0">
                <a:solidFill>
                  <a:srgbClr val="9C5BCD"/>
                </a:solidFill>
                <a:latin typeface="Segoe UI Light" panose="020B0502040204020203" pitchFamily="34" charset="0"/>
              </a:rPr>
              <a:t>These</a:t>
            </a:r>
            <a:r>
              <a:rPr lang="es-ES" sz="2000" b="1" dirty="0" smtClean="0">
                <a:solidFill>
                  <a:srgbClr val="9C5BCD"/>
                </a:solidFill>
                <a:latin typeface="Segoe UI Light" panose="020B0502040204020203" pitchFamily="34" charset="0"/>
              </a:rPr>
              <a:t> </a:t>
            </a:r>
            <a:r>
              <a:rPr lang="es-ES" sz="2000" b="1" dirty="0" err="1" smtClean="0">
                <a:solidFill>
                  <a:srgbClr val="9C5BCD"/>
                </a:solidFill>
                <a:latin typeface="Segoe UI Light" panose="020B0502040204020203" pitchFamily="34" charset="0"/>
              </a:rPr>
              <a:t>results</a:t>
            </a:r>
            <a:r>
              <a:rPr lang="es-ES" sz="2000" b="1" dirty="0" smtClean="0">
                <a:solidFill>
                  <a:srgbClr val="9C5BCD"/>
                </a:solidFill>
                <a:latin typeface="Segoe UI Light" panose="020B0502040204020203" pitchFamily="34" charset="0"/>
              </a:rPr>
              <a:t> </a:t>
            </a:r>
            <a:r>
              <a:rPr lang="es-ES" sz="2000" b="1" dirty="0" err="1" smtClean="0">
                <a:solidFill>
                  <a:srgbClr val="9C5BCD"/>
                </a:solidFill>
                <a:latin typeface="Segoe UI Light" panose="020B0502040204020203" pitchFamily="34" charset="0"/>
              </a:rPr>
              <a:t>will</a:t>
            </a:r>
            <a:r>
              <a:rPr lang="es-ES" sz="2000" b="1" dirty="0" smtClean="0">
                <a:solidFill>
                  <a:srgbClr val="9C5BCD"/>
                </a:solidFill>
                <a:latin typeface="Segoe UI Light" panose="020B0502040204020203" pitchFamily="34" charset="0"/>
              </a:rPr>
              <a:t> </a:t>
            </a:r>
            <a:r>
              <a:rPr lang="es-ES" sz="2000" b="1" dirty="0" err="1" smtClean="0">
                <a:solidFill>
                  <a:srgbClr val="9C5BCD"/>
                </a:solidFill>
                <a:latin typeface="Segoe UI Light" panose="020B0502040204020203" pitchFamily="34" charset="0"/>
              </a:rPr>
              <a:t>significantly</a:t>
            </a:r>
            <a:r>
              <a:rPr lang="es-ES" sz="2000" b="1" dirty="0" smtClean="0">
                <a:solidFill>
                  <a:srgbClr val="9C5BCD"/>
                </a:solidFill>
                <a:latin typeface="Segoe UI Light" panose="020B0502040204020203" pitchFamily="34" charset="0"/>
              </a:rPr>
              <a:t> </a:t>
            </a:r>
            <a:r>
              <a:rPr lang="es-ES" sz="2000" b="1" dirty="0" err="1" smtClean="0">
                <a:solidFill>
                  <a:srgbClr val="9C5BCD"/>
                </a:solidFill>
                <a:latin typeface="Segoe UI Light" panose="020B0502040204020203" pitchFamily="34" charset="0"/>
              </a:rPr>
              <a:t>improve</a:t>
            </a:r>
            <a:r>
              <a:rPr lang="es-ES" sz="2000" b="1" dirty="0" smtClean="0">
                <a:solidFill>
                  <a:srgbClr val="9C5BCD"/>
                </a:solidFill>
                <a:latin typeface="Segoe UI Light" panose="020B0502040204020203" pitchFamily="34" charset="0"/>
              </a:rPr>
              <a:t> </a:t>
            </a:r>
          </a:p>
          <a:p>
            <a:pPr algn="r"/>
            <a:r>
              <a:rPr lang="es-ES" sz="2000" b="1" dirty="0" smtClean="0">
                <a:solidFill>
                  <a:srgbClr val="9C5BCD"/>
                </a:solidFill>
                <a:latin typeface="Segoe UI Light" panose="020B0502040204020203" pitchFamily="34" charset="0"/>
              </a:rPr>
              <a:t>once </a:t>
            </a:r>
            <a:r>
              <a:rPr lang="es-ES" sz="2000" b="1" dirty="0" err="1" smtClean="0">
                <a:solidFill>
                  <a:srgbClr val="9C5BCD"/>
                </a:solidFill>
                <a:latin typeface="Segoe UI Light" panose="020B0502040204020203" pitchFamily="34" charset="0"/>
              </a:rPr>
              <a:t>we</a:t>
            </a:r>
            <a:r>
              <a:rPr lang="es-ES" sz="2000" b="1" dirty="0" smtClean="0">
                <a:solidFill>
                  <a:srgbClr val="9C5BCD"/>
                </a:solidFill>
                <a:latin typeface="Segoe UI Light" panose="020B0502040204020203" pitchFamily="34" charset="0"/>
              </a:rPr>
              <a:t> </a:t>
            </a:r>
            <a:r>
              <a:rPr lang="es-ES" sz="2000" b="1" dirty="0" err="1" smtClean="0">
                <a:solidFill>
                  <a:srgbClr val="9C5BCD"/>
                </a:solidFill>
                <a:latin typeface="Segoe UI Light" panose="020B0502040204020203" pitchFamily="34" charset="0"/>
              </a:rPr>
              <a:t>add</a:t>
            </a:r>
            <a:r>
              <a:rPr lang="es-ES" sz="2000" b="1" dirty="0" smtClean="0">
                <a:solidFill>
                  <a:srgbClr val="9C5BCD"/>
                </a:solidFill>
                <a:latin typeface="Segoe UI Light" panose="020B0502040204020203" pitchFamily="34" charset="0"/>
              </a:rPr>
              <a:t> more data to </a:t>
            </a:r>
            <a:r>
              <a:rPr lang="es-ES" sz="2000" b="1" dirty="0" err="1" smtClean="0">
                <a:solidFill>
                  <a:srgbClr val="9C5BCD"/>
                </a:solidFill>
                <a:latin typeface="Segoe UI Light" panose="020B0502040204020203" pitchFamily="34" charset="0"/>
              </a:rPr>
              <a:t>the</a:t>
            </a:r>
            <a:r>
              <a:rPr lang="es-ES" sz="2000" b="1" dirty="0" smtClean="0">
                <a:solidFill>
                  <a:srgbClr val="9C5BCD"/>
                </a:solidFill>
                <a:latin typeface="Segoe UI Light" panose="020B0502040204020203" pitchFamily="34" charset="0"/>
              </a:rPr>
              <a:t> </a:t>
            </a:r>
            <a:r>
              <a:rPr lang="es-ES" sz="2000" b="1" dirty="0" err="1" smtClean="0">
                <a:solidFill>
                  <a:srgbClr val="9C5BCD"/>
                </a:solidFill>
                <a:latin typeface="Segoe UI Light" panose="020B0502040204020203" pitchFamily="34" charset="0"/>
              </a:rPr>
              <a:t>analysis</a:t>
            </a:r>
            <a:r>
              <a:rPr lang="es-ES" sz="2000" b="1" dirty="0" smtClean="0">
                <a:solidFill>
                  <a:srgbClr val="9C5BCD"/>
                </a:solidFill>
                <a:latin typeface="Segoe UI Light" panose="020B0502040204020203" pitchFamily="34" charset="0"/>
              </a:rPr>
              <a:t>.</a:t>
            </a:r>
            <a:endParaRPr lang="es-ES" sz="2000" b="1" dirty="0">
              <a:solidFill>
                <a:srgbClr val="9C5BCD"/>
              </a:solidFill>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560349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7079">
        <p159:morph option="byObject"/>
      </p:transition>
    </mc:Choice>
    <mc:Fallback xmlns="">
      <p:transition spd="slow" advTm="170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7">
            <p14:nvContentPartPr>
              <p14:cNvPr id="7" name="Ink 6" descr="Drawing point">
                <a:extLst>
                  <a:ext uri="{FF2B5EF4-FFF2-40B4-BE49-F238E27FC236}">
                    <a16:creationId xmlns:a16="http://schemas.microsoft.com/office/drawing/2014/main" id="{9FE62378-625A-40E4-A5E5-226DF2DDE541}"/>
                  </a:ext>
                </a:extLst>
              </p14:cNvPr>
              <p14:cNvContentPartPr/>
              <p14:nvPr/>
            </p14:nvContentPartPr>
            <p14:xfrm>
              <a:off x="3838395" y="7428567"/>
              <a:ext cx="360" cy="9720"/>
            </p14:xfrm>
          </p:contentPart>
        </mc:Choice>
        <mc:Fallback xmlns="">
          <p:pic>
            <p:nvPicPr>
              <p:cNvPr id="7" name="Ink 6" descr="Drawing point">
                <a:extLst>
                  <a:ext uri="{FF2B5EF4-FFF2-40B4-BE49-F238E27FC236}">
                    <a16:creationId xmlns:a16="http://schemas.microsoft.com/office/drawing/2014/main" id="{9FE62378-625A-40E4-A5E5-226DF2DDE541}"/>
                  </a:ext>
                </a:extLst>
              </p:cNvPr>
              <p:cNvPicPr/>
              <p:nvPr/>
            </p:nvPicPr>
            <p:blipFill>
              <a:blip r:embed="rId8"/>
              <a:stretch>
                <a:fillRect/>
              </a:stretch>
            </p:blipFill>
            <p:spPr>
              <a:xfrm>
                <a:off x="3831915" y="7422807"/>
                <a:ext cx="13320" cy="21960"/>
              </a:xfrm>
              <a:prstGeom prst="rect">
                <a:avLst/>
              </a:prstGeom>
            </p:spPr>
          </p:pic>
        </mc:Fallback>
      </mc:AlternateContent>
      <p:sp>
        <p:nvSpPr>
          <p:cNvPr id="8" name="CuadroTexto 7"/>
          <p:cNvSpPr txBox="1"/>
          <p:nvPr/>
        </p:nvSpPr>
        <p:spPr>
          <a:xfrm>
            <a:off x="11328826" y="6396335"/>
            <a:ext cx="837089" cy="461665"/>
          </a:xfrm>
          <a:prstGeom prst="rect">
            <a:avLst/>
          </a:prstGeom>
          <a:noFill/>
        </p:spPr>
        <p:txBody>
          <a:bodyPr wrap="none" rtlCol="0">
            <a:spAutoFit/>
          </a:bodyPr>
          <a:lstStyle/>
          <a:p>
            <a:r>
              <a:rPr lang="es-ES" sz="2400" dirty="0" smtClean="0">
                <a:solidFill>
                  <a:schemeClr val="bg1"/>
                </a:solidFill>
                <a:latin typeface="Segoe UI Light" panose="020B0502040204020203" pitchFamily="34" charset="0"/>
                <a:cs typeface="Segoe UI Light" panose="020B0502040204020203" pitchFamily="34" charset="0"/>
              </a:rPr>
              <a:t>13/14</a:t>
            </a:r>
            <a:endParaRPr lang="es-ES" sz="2400" dirty="0">
              <a:solidFill>
                <a:schemeClr val="bg1"/>
              </a:solidFill>
              <a:latin typeface="Segoe UI Light" panose="020B0502040204020203" pitchFamily="34" charset="0"/>
              <a:cs typeface="Segoe UI Light" panose="020B0502040204020203" pitchFamily="34" charset="0"/>
            </a:endParaRPr>
          </a:p>
        </p:txBody>
      </p:sp>
      <p:graphicFrame>
        <p:nvGraphicFramePr>
          <p:cNvPr id="14" name="Objeto 13"/>
          <p:cNvGraphicFramePr>
            <a:graphicFrameLocks noChangeAspect="1"/>
          </p:cNvGraphicFramePr>
          <p:nvPr>
            <p:extLst>
              <p:ext uri="{D42A27DB-BD31-4B8C-83A1-F6EECF244321}">
                <p14:modId xmlns:p14="http://schemas.microsoft.com/office/powerpoint/2010/main" val="2567585508"/>
              </p:ext>
            </p:extLst>
          </p:nvPr>
        </p:nvGraphicFramePr>
        <p:xfrm>
          <a:off x="4898402" y="483966"/>
          <a:ext cx="3558670" cy="5369469"/>
        </p:xfrm>
        <a:graphic>
          <a:graphicData uri="http://schemas.openxmlformats.org/presentationml/2006/ole">
            <mc:AlternateContent xmlns:mc="http://schemas.openxmlformats.org/markup-compatibility/2006">
              <mc:Choice xmlns:v="urn:schemas-microsoft-com:vml" Requires="v">
                <p:oleObj spid="_x0000_s14447" name="Image" r:id="rId9" imgW="14755320" imgH="22311000" progId="Photoshop.Image.13">
                  <p:embed/>
                </p:oleObj>
              </mc:Choice>
              <mc:Fallback>
                <p:oleObj name="Image" r:id="rId9" imgW="14755320" imgH="22311000" progId="Photoshop.Image.13">
                  <p:embed/>
                  <p:pic>
                    <p:nvPicPr>
                      <p:cNvPr id="0" name=""/>
                      <p:cNvPicPr/>
                      <p:nvPr/>
                    </p:nvPicPr>
                    <p:blipFill>
                      <a:blip r:embed="rId10"/>
                      <a:stretch>
                        <a:fillRect/>
                      </a:stretch>
                    </p:blipFill>
                    <p:spPr>
                      <a:xfrm>
                        <a:off x="4898402" y="483966"/>
                        <a:ext cx="3558670" cy="5369469"/>
                      </a:xfrm>
                      <a:prstGeom prst="rect">
                        <a:avLst/>
                      </a:prstGeom>
                    </p:spPr>
                  </p:pic>
                </p:oleObj>
              </mc:Fallback>
            </mc:AlternateContent>
          </a:graphicData>
        </a:graphic>
      </p:graphicFrame>
      <p:sp>
        <p:nvSpPr>
          <p:cNvPr id="15" name="Título 1">
            <a:extLst>
              <a:ext uri="{FF2B5EF4-FFF2-40B4-BE49-F238E27FC236}">
                <a16:creationId xmlns:a16="http://schemas.microsoft.com/office/drawing/2014/main" id="{B44A5B7E-0F58-488F-B149-1D1DC9B6B9AA}"/>
              </a:ext>
            </a:extLst>
          </p:cNvPr>
          <p:cNvSpPr>
            <a:spLocks noGrp="1"/>
          </p:cNvSpPr>
          <p:nvPr>
            <p:ph type="ctrTitle"/>
          </p:nvPr>
        </p:nvSpPr>
        <p:spPr>
          <a:xfrm>
            <a:off x="447019" y="267149"/>
            <a:ext cx="4680502" cy="625986"/>
          </a:xfrm>
        </p:spPr>
        <p:txBody>
          <a:bodyPr rtlCol="0">
            <a:noAutofit/>
          </a:bodyPr>
          <a:lstStyle/>
          <a:p>
            <a:r>
              <a:rPr lang="es-ES" sz="4400" dirty="0" err="1" smtClean="0"/>
              <a:t>Results</a:t>
            </a:r>
            <a:endParaRPr lang="es-ES" sz="4400" dirty="0"/>
          </a:p>
        </p:txBody>
      </p:sp>
      <p:sp>
        <p:nvSpPr>
          <p:cNvPr id="16" name="Rectángulo 15"/>
          <p:cNvSpPr/>
          <p:nvPr/>
        </p:nvSpPr>
        <p:spPr>
          <a:xfrm>
            <a:off x="502357" y="2921416"/>
            <a:ext cx="4222266" cy="2800767"/>
          </a:xfrm>
          <a:prstGeom prst="rect">
            <a:avLst/>
          </a:prstGeom>
        </p:spPr>
        <p:txBody>
          <a:bodyPr wrap="square">
            <a:spAutoFit/>
          </a:bodyPr>
          <a:lstStyle/>
          <a:p>
            <a:endParaRPr lang="es-ES" sz="2000" dirty="0">
              <a:solidFill>
                <a:schemeClr val="bg1"/>
              </a:solidFill>
              <a:latin typeface="Segoe UI Light" panose="020B0502040204020203" pitchFamily="34" charset="0"/>
            </a:endParaRPr>
          </a:p>
          <a:p>
            <a:r>
              <a:rPr lang="es-ES" sz="2000" dirty="0" err="1" smtClean="0">
                <a:solidFill>
                  <a:schemeClr val="bg1"/>
                </a:solidFill>
                <a:latin typeface="Segoe UI Light" panose="020B0502040204020203" pitchFamily="34" charset="0"/>
              </a:rPr>
              <a:t>The</a:t>
            </a:r>
            <a:r>
              <a:rPr lang="es-ES" sz="2000" dirty="0" smtClean="0">
                <a:solidFill>
                  <a:schemeClr val="bg1"/>
                </a:solidFill>
                <a:latin typeface="Segoe UI Light" panose="020B0502040204020203" pitchFamily="34" charset="0"/>
              </a:rPr>
              <a:t> </a:t>
            </a:r>
            <a:r>
              <a:rPr lang="es-ES" sz="2000" b="1" dirty="0" err="1" smtClean="0">
                <a:solidFill>
                  <a:srgbClr val="AE78D6"/>
                </a:solidFill>
                <a:latin typeface="Segoe UI Light" panose="020B0502040204020203" pitchFamily="34" charset="0"/>
              </a:rPr>
              <a:t>Double</a:t>
            </a:r>
            <a:r>
              <a:rPr lang="es-ES" sz="2000" b="1" dirty="0" smtClean="0">
                <a:solidFill>
                  <a:srgbClr val="AE78D6"/>
                </a:solidFill>
                <a:latin typeface="Segoe UI Light" panose="020B0502040204020203" pitchFamily="34" charset="0"/>
              </a:rPr>
              <a:t> Cloud </a:t>
            </a:r>
            <a:r>
              <a:rPr lang="es-ES" sz="2000" b="1" dirty="0" err="1" smtClean="0">
                <a:solidFill>
                  <a:srgbClr val="AE78D6"/>
                </a:solidFill>
                <a:latin typeface="Segoe UI Light" panose="020B0502040204020203" pitchFamily="34" charset="0"/>
              </a:rPr>
              <a:t>System</a:t>
            </a:r>
            <a:r>
              <a:rPr lang="es-ES" sz="2000" b="1" dirty="0" smtClean="0">
                <a:solidFill>
                  <a:srgbClr val="AE78D6"/>
                </a:solidFill>
                <a:latin typeface="Segoe UI Light" panose="020B0502040204020203" pitchFamily="34" charset="0"/>
              </a:rPr>
              <a:t> </a:t>
            </a:r>
            <a:r>
              <a:rPr lang="es-ES" sz="2000" dirty="0" err="1" smtClean="0">
                <a:solidFill>
                  <a:schemeClr val="bg1"/>
                </a:solidFill>
                <a:latin typeface="Segoe UI Light" panose="020B0502040204020203" pitchFamily="34" charset="0"/>
              </a:rPr>
              <a:t>with</a:t>
            </a:r>
            <a:r>
              <a:rPr lang="es-ES" sz="2000" dirty="0" smtClean="0">
                <a:solidFill>
                  <a:schemeClr val="bg1"/>
                </a:solidFill>
                <a:latin typeface="Segoe UI Light" panose="020B0502040204020203" pitchFamily="34" charset="0"/>
              </a:rPr>
              <a:t> </a:t>
            </a:r>
            <a:r>
              <a:rPr lang="es-ES" sz="2000" b="1" dirty="0" err="1" smtClean="0">
                <a:solidFill>
                  <a:srgbClr val="00B050"/>
                </a:solidFill>
                <a:latin typeface="Segoe UI Light" panose="020B0502040204020203" pitchFamily="34" charset="0"/>
              </a:rPr>
              <a:t>changes</a:t>
            </a:r>
            <a:r>
              <a:rPr lang="es-ES" sz="2000" b="1" dirty="0" smtClean="0">
                <a:solidFill>
                  <a:srgbClr val="00B050"/>
                </a:solidFill>
                <a:latin typeface="Segoe UI Light" panose="020B0502040204020203" pitchFamily="34" charset="0"/>
              </a:rPr>
              <a:t> in time</a:t>
            </a:r>
            <a:r>
              <a:rPr lang="es-ES" sz="2000" dirty="0" smtClean="0">
                <a:solidFill>
                  <a:schemeClr val="bg1"/>
                </a:solidFill>
                <a:latin typeface="Segoe UI Light" panose="020B0502040204020203" pitchFamily="34" charset="0"/>
              </a:rPr>
              <a:t> </a:t>
            </a:r>
            <a:r>
              <a:rPr lang="es-ES" sz="2000" dirty="0" err="1" smtClean="0">
                <a:solidFill>
                  <a:schemeClr val="bg1"/>
                </a:solidFill>
                <a:latin typeface="Segoe UI Light" panose="020B0502040204020203" pitchFamily="34" charset="0"/>
              </a:rPr>
              <a:t>does</a:t>
            </a:r>
            <a:r>
              <a:rPr lang="es-ES" sz="2000" dirty="0" smtClean="0">
                <a:solidFill>
                  <a:schemeClr val="bg1"/>
                </a:solidFill>
                <a:latin typeface="Segoe UI Light" panose="020B0502040204020203" pitchFamily="34" charset="0"/>
              </a:rPr>
              <a:t> </a:t>
            </a:r>
            <a:r>
              <a:rPr lang="es-ES" sz="2000" dirty="0" err="1" smtClean="0">
                <a:solidFill>
                  <a:schemeClr val="bg1"/>
                </a:solidFill>
                <a:latin typeface="Segoe UI Light" panose="020B0502040204020203" pitchFamily="34" charset="0"/>
              </a:rPr>
              <a:t>not</a:t>
            </a:r>
            <a:r>
              <a:rPr lang="es-ES" sz="2000" dirty="0" smtClean="0">
                <a:solidFill>
                  <a:schemeClr val="bg1"/>
                </a:solidFill>
                <a:latin typeface="Segoe UI Light" panose="020B0502040204020203" pitchFamily="34" charset="0"/>
              </a:rPr>
              <a:t> </a:t>
            </a:r>
            <a:r>
              <a:rPr lang="es-ES" sz="2000" dirty="0" err="1" smtClean="0">
                <a:solidFill>
                  <a:schemeClr val="bg1"/>
                </a:solidFill>
                <a:latin typeface="Segoe UI Light" panose="020B0502040204020203" pitchFamily="34" charset="0"/>
              </a:rPr>
              <a:t>fit</a:t>
            </a:r>
            <a:r>
              <a:rPr lang="es-ES" sz="2000" dirty="0" smtClean="0">
                <a:solidFill>
                  <a:schemeClr val="bg1"/>
                </a:solidFill>
                <a:latin typeface="Segoe UI Light" panose="020B0502040204020203" pitchFamily="34" charset="0"/>
              </a:rPr>
              <a:t> </a:t>
            </a:r>
            <a:r>
              <a:rPr lang="es-ES" sz="2000" dirty="0" err="1" smtClean="0">
                <a:solidFill>
                  <a:schemeClr val="bg1"/>
                </a:solidFill>
                <a:latin typeface="Segoe UI Light" panose="020B0502040204020203" pitchFamily="34" charset="0"/>
              </a:rPr>
              <a:t>the</a:t>
            </a:r>
            <a:r>
              <a:rPr lang="es-ES" sz="2000" dirty="0" smtClean="0">
                <a:solidFill>
                  <a:schemeClr val="bg1"/>
                </a:solidFill>
                <a:latin typeface="Segoe UI Light" panose="020B0502040204020203" pitchFamily="34" charset="0"/>
              </a:rPr>
              <a:t> Voyager </a:t>
            </a:r>
            <a:r>
              <a:rPr lang="es-ES" sz="2000" dirty="0" err="1" smtClean="0">
                <a:solidFill>
                  <a:schemeClr val="bg1"/>
                </a:solidFill>
                <a:latin typeface="Segoe UI Light" panose="020B0502040204020203" pitchFamily="34" charset="0"/>
              </a:rPr>
              <a:t>winds</a:t>
            </a:r>
            <a:r>
              <a:rPr lang="es-ES" sz="2000" dirty="0" smtClean="0">
                <a:solidFill>
                  <a:schemeClr val="bg1"/>
                </a:solidFill>
                <a:latin typeface="Segoe UI Light" panose="020B0502040204020203" pitchFamily="34" charset="0"/>
              </a:rPr>
              <a:t> </a:t>
            </a:r>
            <a:r>
              <a:rPr lang="es-ES" sz="2000" dirty="0" err="1" smtClean="0">
                <a:solidFill>
                  <a:schemeClr val="bg1"/>
                </a:solidFill>
                <a:latin typeface="Segoe UI Light" panose="020B0502040204020203" pitchFamily="34" charset="0"/>
              </a:rPr>
              <a:t>by</a:t>
            </a:r>
            <a:r>
              <a:rPr lang="es-ES" sz="2000" dirty="0" smtClean="0">
                <a:solidFill>
                  <a:schemeClr val="bg1"/>
                </a:solidFill>
                <a:latin typeface="Segoe UI Light" panose="020B0502040204020203" pitchFamily="34" charset="0"/>
              </a:rPr>
              <a:t> a </a:t>
            </a:r>
            <a:r>
              <a:rPr lang="es-ES" sz="2000" dirty="0" err="1" smtClean="0">
                <a:solidFill>
                  <a:schemeClr val="bg1"/>
                </a:solidFill>
                <a:latin typeface="Segoe UI Light" panose="020B0502040204020203" pitchFamily="34" charset="0"/>
              </a:rPr>
              <a:t>long</a:t>
            </a:r>
            <a:r>
              <a:rPr lang="es-ES" sz="2000" dirty="0" smtClean="0">
                <a:solidFill>
                  <a:schemeClr val="bg1"/>
                </a:solidFill>
                <a:latin typeface="Segoe UI Light" panose="020B0502040204020203" pitchFamily="34" charset="0"/>
              </a:rPr>
              <a:t> </a:t>
            </a:r>
            <a:r>
              <a:rPr lang="es-ES" sz="2000" dirty="0" err="1" smtClean="0">
                <a:solidFill>
                  <a:schemeClr val="bg1"/>
                </a:solidFill>
                <a:latin typeface="Segoe UI Light" panose="020B0502040204020203" pitchFamily="34" charset="0"/>
              </a:rPr>
              <a:t>distance</a:t>
            </a:r>
            <a:r>
              <a:rPr lang="es-ES" sz="2000" dirty="0" smtClean="0">
                <a:solidFill>
                  <a:schemeClr val="bg1"/>
                </a:solidFill>
                <a:latin typeface="Segoe UI Light" panose="020B0502040204020203" pitchFamily="34" charset="0"/>
              </a:rPr>
              <a:t>. </a:t>
            </a:r>
            <a:r>
              <a:rPr lang="es-ES" sz="2000" dirty="0" err="1" smtClean="0">
                <a:solidFill>
                  <a:schemeClr val="bg1"/>
                </a:solidFill>
                <a:latin typeface="Segoe UI Light" panose="020B0502040204020203" pitchFamily="34" charset="0"/>
              </a:rPr>
              <a:t>It</a:t>
            </a:r>
            <a:r>
              <a:rPr lang="es-ES" sz="2000" dirty="0" smtClean="0">
                <a:solidFill>
                  <a:schemeClr val="bg1"/>
                </a:solidFill>
                <a:latin typeface="Segoe UI Light" panose="020B0502040204020203" pitchFamily="34" charset="0"/>
              </a:rPr>
              <a:t> </a:t>
            </a:r>
            <a:r>
              <a:rPr lang="es-ES" sz="2000" dirty="0" err="1" smtClean="0">
                <a:solidFill>
                  <a:schemeClr val="bg1"/>
                </a:solidFill>
                <a:latin typeface="Segoe UI Light" panose="020B0502040204020203" pitchFamily="34" charset="0"/>
              </a:rPr>
              <a:t>might</a:t>
            </a:r>
            <a:r>
              <a:rPr lang="es-ES" sz="2000" dirty="0" smtClean="0">
                <a:solidFill>
                  <a:schemeClr val="bg1"/>
                </a:solidFill>
                <a:latin typeface="Segoe UI Light" panose="020B0502040204020203" pitchFamily="34" charset="0"/>
              </a:rPr>
              <a:t> be </a:t>
            </a:r>
            <a:r>
              <a:rPr lang="es-ES" sz="2000" dirty="0" err="1" smtClean="0">
                <a:solidFill>
                  <a:schemeClr val="bg1"/>
                </a:solidFill>
                <a:latin typeface="Segoe UI Light" panose="020B0502040204020203" pitchFamily="34" charset="0"/>
              </a:rPr>
              <a:t>the</a:t>
            </a:r>
            <a:r>
              <a:rPr lang="es-ES" sz="2000" dirty="0" smtClean="0">
                <a:solidFill>
                  <a:schemeClr val="bg1"/>
                </a:solidFill>
                <a:latin typeface="Segoe UI Light" panose="020B0502040204020203" pitchFamily="34" charset="0"/>
              </a:rPr>
              <a:t> </a:t>
            </a:r>
            <a:r>
              <a:rPr lang="es-ES" sz="2000" dirty="0" err="1" smtClean="0">
                <a:solidFill>
                  <a:schemeClr val="bg1"/>
                </a:solidFill>
                <a:latin typeface="Segoe UI Light" panose="020B0502040204020203" pitchFamily="34" charset="0"/>
              </a:rPr>
              <a:t>manifestation</a:t>
            </a:r>
            <a:r>
              <a:rPr lang="es-ES" sz="2000" dirty="0" smtClean="0">
                <a:solidFill>
                  <a:schemeClr val="bg1"/>
                </a:solidFill>
                <a:latin typeface="Segoe UI Light" panose="020B0502040204020203" pitchFamily="34" charset="0"/>
              </a:rPr>
              <a:t> of a </a:t>
            </a:r>
            <a:r>
              <a:rPr lang="es-ES" sz="2000" dirty="0" err="1" smtClean="0">
                <a:solidFill>
                  <a:schemeClr val="bg1"/>
                </a:solidFill>
                <a:latin typeface="Segoe UI Light" panose="020B0502040204020203" pitchFamily="34" charset="0"/>
              </a:rPr>
              <a:t>deeper</a:t>
            </a:r>
            <a:r>
              <a:rPr lang="es-ES" sz="2000" dirty="0" smtClean="0">
                <a:solidFill>
                  <a:schemeClr val="bg1"/>
                </a:solidFill>
                <a:latin typeface="Segoe UI Light" panose="020B0502040204020203" pitchFamily="34" charset="0"/>
              </a:rPr>
              <a:t> </a:t>
            </a:r>
            <a:r>
              <a:rPr lang="es-ES" sz="2000" dirty="0" err="1" smtClean="0">
                <a:solidFill>
                  <a:schemeClr val="bg1"/>
                </a:solidFill>
                <a:latin typeface="Segoe UI Light" panose="020B0502040204020203" pitchFamily="34" charset="0"/>
              </a:rPr>
              <a:t>feature</a:t>
            </a:r>
            <a:r>
              <a:rPr lang="es-ES" sz="2000" dirty="0" smtClean="0">
                <a:solidFill>
                  <a:schemeClr val="bg1"/>
                </a:solidFill>
                <a:latin typeface="Segoe UI Light" panose="020B0502040204020203" pitchFamily="34" charset="0"/>
              </a:rPr>
              <a:t> (a </a:t>
            </a:r>
            <a:r>
              <a:rPr lang="es-ES" sz="2000" dirty="0" err="1" smtClean="0">
                <a:solidFill>
                  <a:schemeClr val="bg1"/>
                </a:solidFill>
                <a:latin typeface="Segoe UI Light" panose="020B0502040204020203" pitchFamily="34" charset="0"/>
              </a:rPr>
              <a:t>dark</a:t>
            </a:r>
            <a:r>
              <a:rPr lang="es-ES" sz="2000" dirty="0" smtClean="0">
                <a:solidFill>
                  <a:schemeClr val="bg1"/>
                </a:solidFill>
                <a:latin typeface="Segoe UI Light" panose="020B0502040204020203" pitchFamily="34" charset="0"/>
              </a:rPr>
              <a:t> </a:t>
            </a:r>
            <a:r>
              <a:rPr lang="es-ES" sz="2000" dirty="0" err="1" smtClean="0">
                <a:solidFill>
                  <a:schemeClr val="bg1"/>
                </a:solidFill>
                <a:latin typeface="Segoe UI Light" panose="020B0502040204020203" pitchFamily="34" charset="0"/>
              </a:rPr>
              <a:t>vortex</a:t>
            </a:r>
            <a:r>
              <a:rPr lang="es-ES" sz="2000" dirty="0" smtClean="0">
                <a:solidFill>
                  <a:schemeClr val="bg1"/>
                </a:solidFill>
                <a:latin typeface="Segoe UI Light" panose="020B0502040204020203" pitchFamily="34" charset="0"/>
              </a:rPr>
              <a:t> </a:t>
            </a:r>
            <a:r>
              <a:rPr lang="es-ES" sz="2000" dirty="0" err="1" smtClean="0">
                <a:solidFill>
                  <a:schemeClr val="bg1"/>
                </a:solidFill>
                <a:latin typeface="Segoe UI Light" panose="020B0502040204020203" pitchFamily="34" charset="0"/>
              </a:rPr>
              <a:t>not</a:t>
            </a:r>
            <a:r>
              <a:rPr lang="es-ES" sz="2000" dirty="0" smtClean="0">
                <a:solidFill>
                  <a:schemeClr val="bg1"/>
                </a:solidFill>
                <a:latin typeface="Segoe UI Light" panose="020B0502040204020203" pitchFamily="34" charset="0"/>
              </a:rPr>
              <a:t> visible in HST </a:t>
            </a:r>
            <a:r>
              <a:rPr lang="es-ES" sz="2000" dirty="0" err="1" smtClean="0">
                <a:solidFill>
                  <a:schemeClr val="bg1"/>
                </a:solidFill>
                <a:latin typeface="Segoe UI Light" panose="020B0502040204020203" pitchFamily="34" charset="0"/>
              </a:rPr>
              <a:t>image</a:t>
            </a:r>
            <a:r>
              <a:rPr lang="es-ES" sz="2000" dirty="0" smtClean="0">
                <a:solidFill>
                  <a:schemeClr val="bg1"/>
                </a:solidFill>
                <a:latin typeface="Segoe UI Light" panose="020B0502040204020203" pitchFamily="34" charset="0"/>
              </a:rPr>
              <a:t>).</a:t>
            </a:r>
          </a:p>
          <a:p>
            <a:r>
              <a:rPr lang="es-ES" dirty="0" smtClean="0">
                <a:solidFill>
                  <a:srgbClr val="FF0000"/>
                </a:solidFill>
                <a:latin typeface="Segoe UI Light" panose="020B0502040204020203" pitchFamily="34" charset="0"/>
              </a:rPr>
              <a:t>A </a:t>
            </a:r>
            <a:r>
              <a:rPr lang="es-ES" dirty="0" err="1" smtClean="0">
                <a:solidFill>
                  <a:srgbClr val="FF0000"/>
                </a:solidFill>
                <a:latin typeface="Segoe UI Light" panose="020B0502040204020203" pitchFamily="34" charset="0"/>
              </a:rPr>
              <a:t>slower</a:t>
            </a:r>
            <a:r>
              <a:rPr lang="es-ES" dirty="0" smtClean="0">
                <a:solidFill>
                  <a:srgbClr val="FF0000"/>
                </a:solidFill>
                <a:latin typeface="Segoe UI Light" panose="020B0502040204020203" pitchFamily="34" charset="0"/>
              </a:rPr>
              <a:t> </a:t>
            </a:r>
            <a:r>
              <a:rPr lang="es-ES" dirty="0" err="1" smtClean="0">
                <a:solidFill>
                  <a:srgbClr val="FF0000"/>
                </a:solidFill>
                <a:latin typeface="Segoe UI Light" panose="020B0502040204020203" pitchFamily="34" charset="0"/>
              </a:rPr>
              <a:t>drift</a:t>
            </a:r>
            <a:r>
              <a:rPr lang="es-ES" dirty="0" smtClean="0">
                <a:solidFill>
                  <a:srgbClr val="FF0000"/>
                </a:solidFill>
                <a:latin typeface="Segoe UI Light" panose="020B0502040204020203" pitchFamily="34" charset="0"/>
              </a:rPr>
              <a:t> </a:t>
            </a:r>
            <a:r>
              <a:rPr lang="es-ES" dirty="0" err="1" smtClean="0">
                <a:solidFill>
                  <a:srgbClr val="FF0000"/>
                </a:solidFill>
                <a:latin typeface="Segoe UI Light" panose="020B0502040204020203" pitchFamily="34" charset="0"/>
              </a:rPr>
              <a:t>rate</a:t>
            </a:r>
            <a:r>
              <a:rPr lang="es-ES" dirty="0" smtClean="0">
                <a:solidFill>
                  <a:srgbClr val="FF0000"/>
                </a:solidFill>
                <a:latin typeface="Segoe UI Light" panose="020B0502040204020203" pitchFamily="34" charset="0"/>
              </a:rPr>
              <a:t> </a:t>
            </a:r>
            <a:r>
              <a:rPr lang="es-ES" dirty="0" err="1" smtClean="0">
                <a:solidFill>
                  <a:srgbClr val="FF0000"/>
                </a:solidFill>
                <a:latin typeface="Segoe UI Light" panose="020B0502040204020203" pitchFamily="34" charset="0"/>
              </a:rPr>
              <a:t>is</a:t>
            </a:r>
            <a:r>
              <a:rPr lang="es-ES" dirty="0" smtClean="0">
                <a:solidFill>
                  <a:srgbClr val="FF0000"/>
                </a:solidFill>
                <a:latin typeface="Segoe UI Light" panose="020B0502040204020203" pitchFamily="34" charset="0"/>
              </a:rPr>
              <a:t> </a:t>
            </a:r>
            <a:r>
              <a:rPr lang="es-ES" dirty="0" err="1" smtClean="0">
                <a:solidFill>
                  <a:srgbClr val="FF0000"/>
                </a:solidFill>
                <a:latin typeface="Segoe UI Light" panose="020B0502040204020203" pitchFamily="34" charset="0"/>
              </a:rPr>
              <a:t>expected</a:t>
            </a:r>
            <a:r>
              <a:rPr lang="es-ES" dirty="0" smtClean="0">
                <a:solidFill>
                  <a:srgbClr val="FF0000"/>
                </a:solidFill>
                <a:latin typeface="Segoe UI Light" panose="020B0502040204020203" pitchFamily="34" charset="0"/>
              </a:rPr>
              <a:t> </a:t>
            </a:r>
            <a:r>
              <a:rPr lang="es-ES" dirty="0" err="1" smtClean="0">
                <a:solidFill>
                  <a:srgbClr val="FF0000"/>
                </a:solidFill>
                <a:latin typeface="Segoe UI Light" panose="020B0502040204020203" pitchFamily="34" charset="0"/>
              </a:rPr>
              <a:t>contrarily</a:t>
            </a:r>
            <a:r>
              <a:rPr lang="es-ES" dirty="0" smtClean="0">
                <a:solidFill>
                  <a:srgbClr val="FF0000"/>
                </a:solidFill>
                <a:latin typeface="Segoe UI Light" panose="020B0502040204020203" pitchFamily="34" charset="0"/>
              </a:rPr>
              <a:t> to </a:t>
            </a:r>
            <a:r>
              <a:rPr lang="es-ES" dirty="0" err="1" smtClean="0">
                <a:solidFill>
                  <a:srgbClr val="FF0000"/>
                </a:solidFill>
                <a:latin typeface="Segoe UI Light" panose="020B0502040204020203" pitchFamily="34" charset="0"/>
              </a:rPr>
              <a:t>what</a:t>
            </a:r>
            <a:r>
              <a:rPr lang="es-ES" dirty="0" smtClean="0">
                <a:solidFill>
                  <a:srgbClr val="FF0000"/>
                </a:solidFill>
                <a:latin typeface="Segoe UI Light" panose="020B0502040204020203" pitchFamily="34" charset="0"/>
              </a:rPr>
              <a:t> </a:t>
            </a:r>
            <a:r>
              <a:rPr lang="es-ES" dirty="0" err="1" smtClean="0">
                <a:solidFill>
                  <a:srgbClr val="FF0000"/>
                </a:solidFill>
                <a:latin typeface="Segoe UI Light" panose="020B0502040204020203" pitchFamily="34" charset="0"/>
              </a:rPr>
              <a:t>this</a:t>
            </a:r>
            <a:r>
              <a:rPr lang="es-ES" dirty="0" smtClean="0">
                <a:solidFill>
                  <a:srgbClr val="FF0000"/>
                </a:solidFill>
                <a:latin typeface="Segoe UI Light" panose="020B0502040204020203" pitchFamily="34" charset="0"/>
              </a:rPr>
              <a:t> </a:t>
            </a:r>
            <a:r>
              <a:rPr lang="es-ES" dirty="0" err="1" smtClean="0">
                <a:solidFill>
                  <a:srgbClr val="FF0000"/>
                </a:solidFill>
                <a:latin typeface="Segoe UI Light" panose="020B0502040204020203" pitchFamily="34" charset="0"/>
              </a:rPr>
              <a:t>analysis</a:t>
            </a:r>
            <a:r>
              <a:rPr lang="es-ES" dirty="0" smtClean="0">
                <a:solidFill>
                  <a:srgbClr val="FF0000"/>
                </a:solidFill>
                <a:latin typeface="Segoe UI Light" panose="020B0502040204020203" pitchFamily="34" charset="0"/>
              </a:rPr>
              <a:t> </a:t>
            </a:r>
            <a:r>
              <a:rPr lang="es-ES" dirty="0" err="1" smtClean="0">
                <a:solidFill>
                  <a:srgbClr val="FF0000"/>
                </a:solidFill>
                <a:latin typeface="Segoe UI Light" panose="020B0502040204020203" pitchFamily="34" charset="0"/>
              </a:rPr>
              <a:t>suggests</a:t>
            </a:r>
            <a:r>
              <a:rPr lang="es-ES" dirty="0" smtClean="0">
                <a:solidFill>
                  <a:srgbClr val="FF0000"/>
                </a:solidFill>
                <a:latin typeface="Segoe UI Light" panose="020B0502040204020203" pitchFamily="34" charset="0"/>
              </a:rPr>
              <a:t>.</a:t>
            </a:r>
            <a:endParaRPr lang="es-ES" dirty="0">
              <a:solidFill>
                <a:srgbClr val="FF0000"/>
              </a:solidFill>
            </a:endParaRPr>
          </a:p>
        </p:txBody>
      </p:sp>
      <p:graphicFrame>
        <p:nvGraphicFramePr>
          <p:cNvPr id="18" name="Objeto 17"/>
          <p:cNvGraphicFramePr>
            <a:graphicFrameLocks noChangeAspect="1"/>
          </p:cNvGraphicFramePr>
          <p:nvPr>
            <p:extLst>
              <p:ext uri="{D42A27DB-BD31-4B8C-83A1-F6EECF244321}">
                <p14:modId xmlns:p14="http://schemas.microsoft.com/office/powerpoint/2010/main" val="2103588798"/>
              </p:ext>
            </p:extLst>
          </p:nvPr>
        </p:nvGraphicFramePr>
        <p:xfrm>
          <a:off x="8457072" y="474538"/>
          <a:ext cx="3599811" cy="5381583"/>
        </p:xfrm>
        <a:graphic>
          <a:graphicData uri="http://schemas.openxmlformats.org/presentationml/2006/ole">
            <mc:AlternateContent xmlns:mc="http://schemas.openxmlformats.org/markup-compatibility/2006">
              <mc:Choice xmlns:v="urn:schemas-microsoft-com:vml" Requires="v">
                <p:oleObj spid="_x0000_s14448" name="Image" r:id="rId11" imgW="14272920" imgH="21384000" progId="Photoshop.Image.13">
                  <p:embed/>
                </p:oleObj>
              </mc:Choice>
              <mc:Fallback>
                <p:oleObj name="Image" r:id="rId11" imgW="14272920" imgH="21384000" progId="Photoshop.Image.13">
                  <p:embed/>
                  <p:pic>
                    <p:nvPicPr>
                      <p:cNvPr id="0" name=""/>
                      <p:cNvPicPr/>
                      <p:nvPr/>
                    </p:nvPicPr>
                    <p:blipFill>
                      <a:blip r:embed="rId12"/>
                      <a:stretch>
                        <a:fillRect/>
                      </a:stretch>
                    </p:blipFill>
                    <p:spPr>
                      <a:xfrm>
                        <a:off x="8457072" y="474538"/>
                        <a:ext cx="3599811" cy="5381583"/>
                      </a:xfrm>
                      <a:prstGeom prst="rect">
                        <a:avLst/>
                      </a:prstGeom>
                    </p:spPr>
                  </p:pic>
                </p:oleObj>
              </mc:Fallback>
            </mc:AlternateContent>
          </a:graphicData>
        </a:graphic>
      </p:graphicFrame>
      <p:cxnSp>
        <p:nvCxnSpPr>
          <p:cNvPr id="19" name="Conector recto 18" descr="Conector recto&#10;">
            <a:extLst>
              <a:ext uri="{FF2B5EF4-FFF2-40B4-BE49-F238E27FC236}">
                <a16:creationId xmlns:a16="http://schemas.microsoft.com/office/drawing/2014/main" id="{8F2F4B2C-FE61-4FA3-8045-22A4CA454824}"/>
              </a:ext>
            </a:extLst>
          </p:cNvPr>
          <p:cNvCxnSpPr>
            <a:cxnSpLocks/>
          </p:cNvCxnSpPr>
          <p:nvPr/>
        </p:nvCxnSpPr>
        <p:spPr>
          <a:xfrm flipV="1">
            <a:off x="502356" y="1100654"/>
            <a:ext cx="699263" cy="1"/>
          </a:xfrm>
          <a:prstGeom prst="line">
            <a:avLst/>
          </a:prstGeom>
          <a:ln>
            <a:solidFill>
              <a:schemeClr val="bg1"/>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20" name="Imagen 19" descr="Punto rojo rodeado con un círculo">
            <a:extLst>
              <a:ext uri="{FF2B5EF4-FFF2-40B4-BE49-F238E27FC236}">
                <a16:creationId xmlns:a16="http://schemas.microsoft.com/office/drawing/2014/main" id="{430157DC-AA3D-44C1-BC60-E2120D50145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3507" y="962542"/>
            <a:ext cx="276225" cy="276225"/>
          </a:xfrm>
          <a:prstGeom prst="rect">
            <a:avLst/>
          </a:prstGeom>
        </p:spPr>
      </p:pic>
      <p:sp>
        <p:nvSpPr>
          <p:cNvPr id="21" name="Rectángulo 20"/>
          <p:cNvSpPr/>
          <p:nvPr/>
        </p:nvSpPr>
        <p:spPr>
          <a:xfrm>
            <a:off x="437112" y="1209520"/>
            <a:ext cx="4374400" cy="1631216"/>
          </a:xfrm>
          <a:prstGeom prst="rect">
            <a:avLst/>
          </a:prstGeom>
        </p:spPr>
        <p:txBody>
          <a:bodyPr wrap="square">
            <a:spAutoFit/>
          </a:bodyPr>
          <a:lstStyle/>
          <a:p>
            <a:r>
              <a:rPr lang="es-ES" sz="2000" dirty="0" err="1" smtClean="0">
                <a:solidFill>
                  <a:schemeClr val="bg1"/>
                </a:solidFill>
                <a:latin typeface="Segoe UI Light" panose="020B0502040204020203" pitchFamily="34" charset="0"/>
              </a:rPr>
              <a:t>These</a:t>
            </a:r>
            <a:r>
              <a:rPr lang="es-ES" sz="2000" dirty="0" smtClean="0">
                <a:solidFill>
                  <a:schemeClr val="bg1"/>
                </a:solidFill>
                <a:latin typeface="Segoe UI Light" panose="020B0502040204020203" pitchFamily="34" charset="0"/>
              </a:rPr>
              <a:t> </a:t>
            </a:r>
            <a:r>
              <a:rPr lang="es-ES" sz="2000" dirty="0" err="1" smtClean="0">
                <a:solidFill>
                  <a:schemeClr val="bg1"/>
                </a:solidFill>
                <a:latin typeface="Segoe UI Light" panose="020B0502040204020203" pitchFamily="34" charset="0"/>
              </a:rPr>
              <a:t>three</a:t>
            </a:r>
            <a:r>
              <a:rPr lang="es-ES" sz="2000" dirty="0" smtClean="0">
                <a:solidFill>
                  <a:schemeClr val="bg1"/>
                </a:solidFill>
                <a:latin typeface="Segoe UI Light" panose="020B0502040204020203" pitchFamily="34" charset="0"/>
              </a:rPr>
              <a:t> </a:t>
            </a:r>
            <a:r>
              <a:rPr lang="es-ES" sz="2000" dirty="0" err="1" smtClean="0">
                <a:solidFill>
                  <a:schemeClr val="bg1"/>
                </a:solidFill>
                <a:latin typeface="Segoe UI Light" panose="020B0502040204020203" pitchFamily="34" charset="0"/>
              </a:rPr>
              <a:t>main</a:t>
            </a:r>
            <a:r>
              <a:rPr lang="es-ES" sz="2000" dirty="0" smtClean="0">
                <a:solidFill>
                  <a:schemeClr val="bg1"/>
                </a:solidFill>
                <a:latin typeface="Segoe UI Light" panose="020B0502040204020203" pitchFamily="34" charset="0"/>
              </a:rPr>
              <a:t> </a:t>
            </a:r>
            <a:r>
              <a:rPr lang="es-ES" sz="2000" dirty="0" err="1" smtClean="0">
                <a:solidFill>
                  <a:schemeClr val="bg1"/>
                </a:solidFill>
                <a:latin typeface="Segoe UI Light" panose="020B0502040204020203" pitchFamily="34" charset="0"/>
              </a:rPr>
              <a:t>systems</a:t>
            </a:r>
            <a:r>
              <a:rPr lang="es-ES" sz="2000" dirty="0" smtClean="0">
                <a:solidFill>
                  <a:schemeClr val="bg1"/>
                </a:solidFill>
                <a:latin typeface="Segoe UI Light" panose="020B0502040204020203" pitchFamily="34" charset="0"/>
              </a:rPr>
              <a:t> </a:t>
            </a:r>
            <a:r>
              <a:rPr lang="es-ES" sz="2000" dirty="0" err="1" smtClean="0">
                <a:solidFill>
                  <a:schemeClr val="bg1"/>
                </a:solidFill>
                <a:latin typeface="Segoe UI Light" panose="020B0502040204020203" pitchFamily="34" charset="0"/>
              </a:rPr>
              <a:t>have</a:t>
            </a:r>
            <a:r>
              <a:rPr lang="es-ES" sz="2000" dirty="0" smtClean="0">
                <a:solidFill>
                  <a:schemeClr val="bg1"/>
                </a:solidFill>
                <a:latin typeface="Segoe UI Light" panose="020B0502040204020203" pitchFamily="34" charset="0"/>
              </a:rPr>
              <a:t> </a:t>
            </a:r>
            <a:r>
              <a:rPr lang="es-ES" sz="2000" dirty="0" err="1" smtClean="0">
                <a:solidFill>
                  <a:schemeClr val="bg1"/>
                </a:solidFill>
                <a:latin typeface="Segoe UI Light" panose="020B0502040204020203" pitchFamily="34" charset="0"/>
              </a:rPr>
              <a:t>drift</a:t>
            </a:r>
            <a:r>
              <a:rPr lang="es-ES" sz="2000" dirty="0" smtClean="0">
                <a:solidFill>
                  <a:schemeClr val="bg1"/>
                </a:solidFill>
                <a:latin typeface="Segoe UI Light" panose="020B0502040204020203" pitchFamily="34" charset="0"/>
              </a:rPr>
              <a:t> </a:t>
            </a:r>
            <a:r>
              <a:rPr lang="es-ES" sz="2000" dirty="0" err="1" smtClean="0">
                <a:solidFill>
                  <a:schemeClr val="bg1"/>
                </a:solidFill>
                <a:latin typeface="Segoe UI Light" panose="020B0502040204020203" pitchFamily="34" charset="0"/>
              </a:rPr>
              <a:t>rates</a:t>
            </a:r>
            <a:r>
              <a:rPr lang="es-ES" sz="2000" dirty="0" smtClean="0">
                <a:solidFill>
                  <a:schemeClr val="bg1"/>
                </a:solidFill>
                <a:latin typeface="Segoe UI Light" panose="020B0502040204020203" pitchFamily="34" charset="0"/>
              </a:rPr>
              <a:t> </a:t>
            </a:r>
            <a:r>
              <a:rPr lang="es-ES" sz="2000" dirty="0" err="1" smtClean="0">
                <a:solidFill>
                  <a:schemeClr val="bg1"/>
                </a:solidFill>
                <a:latin typeface="Segoe UI Light" panose="020B0502040204020203" pitchFamily="34" charset="0"/>
              </a:rPr>
              <a:t>that</a:t>
            </a:r>
            <a:r>
              <a:rPr lang="es-ES" sz="2000" dirty="0" smtClean="0">
                <a:solidFill>
                  <a:schemeClr val="bg1"/>
                </a:solidFill>
                <a:latin typeface="Segoe UI Light" panose="020B0502040204020203" pitchFamily="34" charset="0"/>
              </a:rPr>
              <a:t> </a:t>
            </a:r>
            <a:r>
              <a:rPr lang="es-ES" sz="2000" dirty="0" err="1" smtClean="0">
                <a:solidFill>
                  <a:schemeClr val="bg1"/>
                </a:solidFill>
                <a:latin typeface="Segoe UI Light" panose="020B0502040204020203" pitchFamily="34" charset="0"/>
              </a:rPr>
              <a:t>when</a:t>
            </a:r>
            <a:r>
              <a:rPr lang="es-ES" sz="2000" dirty="0" smtClean="0">
                <a:solidFill>
                  <a:schemeClr val="bg1"/>
                </a:solidFill>
                <a:latin typeface="Segoe UI Light" panose="020B0502040204020203" pitchFamily="34" charset="0"/>
              </a:rPr>
              <a:t> </a:t>
            </a:r>
            <a:r>
              <a:rPr lang="es-ES" sz="2000" dirty="0" err="1" smtClean="0">
                <a:solidFill>
                  <a:schemeClr val="bg1"/>
                </a:solidFill>
                <a:latin typeface="Segoe UI Light" panose="020B0502040204020203" pitchFamily="34" charset="0"/>
              </a:rPr>
              <a:t>compared</a:t>
            </a:r>
            <a:r>
              <a:rPr lang="es-ES" sz="2000" dirty="0" smtClean="0">
                <a:solidFill>
                  <a:schemeClr val="bg1"/>
                </a:solidFill>
                <a:latin typeface="Segoe UI Light" panose="020B0502040204020203" pitchFamily="34" charset="0"/>
              </a:rPr>
              <a:t> </a:t>
            </a:r>
            <a:r>
              <a:rPr lang="es-ES" sz="2000" dirty="0" err="1" smtClean="0">
                <a:solidFill>
                  <a:schemeClr val="bg1"/>
                </a:solidFill>
                <a:latin typeface="Segoe UI Light" panose="020B0502040204020203" pitchFamily="34" charset="0"/>
              </a:rPr>
              <a:t>with</a:t>
            </a:r>
            <a:r>
              <a:rPr lang="es-ES" sz="2000" dirty="0" smtClean="0">
                <a:solidFill>
                  <a:schemeClr val="bg1"/>
                </a:solidFill>
                <a:latin typeface="Segoe UI Light" panose="020B0502040204020203" pitchFamily="34" charset="0"/>
              </a:rPr>
              <a:t> Voyager zonal </a:t>
            </a:r>
            <a:r>
              <a:rPr lang="es-ES" sz="2000" dirty="0" err="1" smtClean="0">
                <a:solidFill>
                  <a:schemeClr val="bg1"/>
                </a:solidFill>
                <a:latin typeface="Segoe UI Light" panose="020B0502040204020203" pitchFamily="34" charset="0"/>
              </a:rPr>
              <a:t>winds</a:t>
            </a:r>
            <a:r>
              <a:rPr lang="es-ES" sz="2000" dirty="0" smtClean="0">
                <a:solidFill>
                  <a:schemeClr val="bg1"/>
                </a:solidFill>
                <a:latin typeface="Segoe UI Light" panose="020B0502040204020203" pitchFamily="34" charset="0"/>
              </a:rPr>
              <a:t> </a:t>
            </a:r>
            <a:r>
              <a:rPr lang="es-ES" sz="2000" dirty="0" err="1" smtClean="0">
                <a:solidFill>
                  <a:schemeClr val="bg1"/>
                </a:solidFill>
                <a:latin typeface="Segoe UI Light" panose="020B0502040204020203" pitchFamily="34" charset="0"/>
              </a:rPr>
              <a:t>only</a:t>
            </a:r>
            <a:r>
              <a:rPr lang="es-ES" sz="2000" dirty="0" smtClean="0">
                <a:solidFill>
                  <a:schemeClr val="bg1"/>
                </a:solidFill>
                <a:latin typeface="Segoe UI Light" panose="020B0502040204020203" pitchFamily="34" charset="0"/>
              </a:rPr>
              <a:t> match </a:t>
            </a:r>
            <a:r>
              <a:rPr lang="es-ES" sz="2000" dirty="0" err="1" smtClean="0">
                <a:solidFill>
                  <a:schemeClr val="bg1"/>
                </a:solidFill>
                <a:latin typeface="Segoe UI Light" panose="020B0502040204020203" pitchFamily="34" charset="0"/>
              </a:rPr>
              <a:t>for</a:t>
            </a:r>
            <a:r>
              <a:rPr lang="es-ES" sz="2000" dirty="0" smtClean="0">
                <a:solidFill>
                  <a:schemeClr val="bg1"/>
                </a:solidFill>
                <a:latin typeface="Segoe UI Light" panose="020B0502040204020203" pitchFamily="34" charset="0"/>
              </a:rPr>
              <a:t> </a:t>
            </a:r>
            <a:r>
              <a:rPr lang="es-ES" sz="2000" dirty="0" err="1" smtClean="0">
                <a:solidFill>
                  <a:schemeClr val="bg1"/>
                </a:solidFill>
                <a:latin typeface="Segoe UI Light" panose="020B0502040204020203" pitchFamily="34" charset="0"/>
              </a:rPr>
              <a:t>one</a:t>
            </a:r>
            <a:r>
              <a:rPr lang="es-ES" sz="2000" dirty="0" smtClean="0">
                <a:solidFill>
                  <a:schemeClr val="bg1"/>
                </a:solidFill>
                <a:latin typeface="Segoe UI Light" panose="020B0502040204020203" pitchFamily="34" charset="0"/>
              </a:rPr>
              <a:t> of </a:t>
            </a:r>
            <a:r>
              <a:rPr lang="es-ES" sz="2000" dirty="0" err="1" smtClean="0">
                <a:solidFill>
                  <a:schemeClr val="bg1"/>
                </a:solidFill>
                <a:latin typeface="Segoe UI Light" panose="020B0502040204020203" pitchFamily="34" charset="0"/>
              </a:rPr>
              <a:t>them</a:t>
            </a:r>
            <a:r>
              <a:rPr lang="es-ES" sz="2000" dirty="0" smtClean="0">
                <a:solidFill>
                  <a:schemeClr val="bg1"/>
                </a:solidFill>
                <a:latin typeface="Segoe UI Light" panose="020B0502040204020203" pitchFamily="34" charset="0"/>
              </a:rPr>
              <a:t> </a:t>
            </a:r>
          </a:p>
          <a:p>
            <a:r>
              <a:rPr lang="es-ES" sz="2000" dirty="0" smtClean="0">
                <a:solidFill>
                  <a:schemeClr val="bg1"/>
                </a:solidFill>
                <a:latin typeface="Segoe UI Light" panose="020B0502040204020203" pitchFamily="34" charset="0"/>
              </a:rPr>
              <a:t>(</a:t>
            </a:r>
            <a:r>
              <a:rPr lang="es-ES" sz="2000" dirty="0" err="1" smtClean="0">
                <a:solidFill>
                  <a:srgbClr val="00B0F0"/>
                </a:solidFill>
                <a:latin typeface="Segoe UI Light" panose="020B0502040204020203" pitchFamily="34" charset="0"/>
              </a:rPr>
              <a:t>the</a:t>
            </a:r>
            <a:r>
              <a:rPr lang="es-ES" sz="2000" dirty="0" smtClean="0">
                <a:solidFill>
                  <a:srgbClr val="00B0F0"/>
                </a:solidFill>
                <a:latin typeface="Segoe UI Light" panose="020B0502040204020203" pitchFamily="34" charset="0"/>
              </a:rPr>
              <a:t> single </a:t>
            </a:r>
            <a:r>
              <a:rPr lang="es-ES" sz="2000" dirty="0" err="1" smtClean="0">
                <a:solidFill>
                  <a:srgbClr val="00B0F0"/>
                </a:solidFill>
                <a:latin typeface="Segoe UI Light" panose="020B0502040204020203" pitchFamily="34" charset="0"/>
              </a:rPr>
              <a:t>bright</a:t>
            </a:r>
            <a:r>
              <a:rPr lang="es-ES" sz="2000" dirty="0" smtClean="0">
                <a:solidFill>
                  <a:srgbClr val="00B0F0"/>
                </a:solidFill>
                <a:latin typeface="Segoe UI Light" panose="020B0502040204020203" pitchFamily="34" charset="0"/>
              </a:rPr>
              <a:t> &amp; </a:t>
            </a:r>
            <a:r>
              <a:rPr lang="es-ES" sz="2000" dirty="0" err="1" smtClean="0">
                <a:solidFill>
                  <a:srgbClr val="00B0F0"/>
                </a:solidFill>
                <a:latin typeface="Segoe UI Light" panose="020B0502040204020203" pitchFamily="34" charset="0"/>
              </a:rPr>
              <a:t>small</a:t>
            </a:r>
            <a:r>
              <a:rPr lang="es-ES" sz="2000" dirty="0" smtClean="0">
                <a:solidFill>
                  <a:srgbClr val="00B0F0"/>
                </a:solidFill>
                <a:latin typeface="Segoe UI Light" panose="020B0502040204020203" pitchFamily="34" charset="0"/>
              </a:rPr>
              <a:t> spot</a:t>
            </a:r>
            <a:r>
              <a:rPr lang="es-ES" sz="2000" dirty="0" smtClean="0">
                <a:solidFill>
                  <a:schemeClr val="bg1"/>
                </a:solidFill>
                <a:latin typeface="Segoe UI Light" panose="020B0502040204020203" pitchFamily="34" charset="0"/>
              </a:rPr>
              <a:t>)</a:t>
            </a:r>
            <a:endParaRPr lang="es-ES" sz="2000" dirty="0"/>
          </a:p>
        </p:txBody>
      </p:sp>
      <p:cxnSp>
        <p:nvCxnSpPr>
          <p:cNvPr id="22" name="Conector recto 21" descr="Conector recto&#10;">
            <a:extLst>
              <a:ext uri="{FF2B5EF4-FFF2-40B4-BE49-F238E27FC236}">
                <a16:creationId xmlns:a16="http://schemas.microsoft.com/office/drawing/2014/main" id="{8F2F4B2C-FE61-4FA3-8045-22A4CA454824}"/>
              </a:ext>
            </a:extLst>
          </p:cNvPr>
          <p:cNvCxnSpPr>
            <a:cxnSpLocks/>
          </p:cNvCxnSpPr>
          <p:nvPr/>
        </p:nvCxnSpPr>
        <p:spPr>
          <a:xfrm flipV="1">
            <a:off x="599328" y="3133414"/>
            <a:ext cx="699263" cy="1"/>
          </a:xfrm>
          <a:prstGeom prst="line">
            <a:avLst/>
          </a:prstGeom>
          <a:ln>
            <a:solidFill>
              <a:schemeClr val="bg1"/>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23" name="Imagen 22" descr="Punto rojo rodeado con un círculo">
            <a:extLst>
              <a:ext uri="{FF2B5EF4-FFF2-40B4-BE49-F238E27FC236}">
                <a16:creationId xmlns:a16="http://schemas.microsoft.com/office/drawing/2014/main" id="{430157DC-AA3D-44C1-BC60-E2120D50145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60479" y="2995302"/>
            <a:ext cx="276225" cy="276225"/>
          </a:xfrm>
          <a:prstGeom prst="rect">
            <a:avLst/>
          </a:prstGeom>
        </p:spPr>
      </p:pic>
      <mc:AlternateContent xmlns:mc="http://schemas.openxmlformats.org/markup-compatibility/2006" xmlns:p14="http://schemas.microsoft.com/office/powerpoint/2010/main">
        <mc:Choice Requires="p14">
          <p:contentPart p14:bwMode="auto" r:id="rId14">
            <p14:nvContentPartPr>
              <p14:cNvPr id="32" name="Ink 6" descr="Drawing point">
                <a:extLst>
                  <a:ext uri="{FF2B5EF4-FFF2-40B4-BE49-F238E27FC236}">
                    <a16:creationId xmlns:a16="http://schemas.microsoft.com/office/drawing/2014/main" id="{9FE62378-625A-40E4-A5E5-226DF2DDE541}"/>
                  </a:ext>
                </a:extLst>
              </p14:cNvPr>
              <p14:cNvContentPartPr/>
              <p14:nvPr/>
            </p14:nvContentPartPr>
            <p14:xfrm>
              <a:off x="3990795" y="11445954"/>
              <a:ext cx="360" cy="9720"/>
            </p14:xfrm>
          </p:contentPart>
        </mc:Choice>
        <mc:Fallback xmlns="">
          <p:pic>
            <p:nvPicPr>
              <p:cNvPr id="32" name="Ink 6" descr="Drawing point">
                <a:extLst>
                  <a:ext uri="{FF2B5EF4-FFF2-40B4-BE49-F238E27FC236}">
                    <a16:creationId xmlns:a16="http://schemas.microsoft.com/office/drawing/2014/main" id="{9FE62378-625A-40E4-A5E5-226DF2DDE541}"/>
                  </a:ext>
                </a:extLst>
              </p:cNvPr>
              <p:cNvPicPr/>
              <p:nvPr/>
            </p:nvPicPr>
            <p:blipFill>
              <a:blip r:embed="rId8"/>
              <a:stretch>
                <a:fillRect/>
              </a:stretch>
            </p:blipFill>
            <p:spPr>
              <a:xfrm>
                <a:off x="3984315" y="11440194"/>
                <a:ext cx="13320" cy="21960"/>
              </a:xfrm>
              <a:prstGeom prst="rect">
                <a:avLst/>
              </a:prstGeom>
            </p:spPr>
          </p:pic>
        </mc:Fallback>
      </mc:AlternateContent>
      <p:sp>
        <p:nvSpPr>
          <p:cNvPr id="33" name="Rectángulo 32"/>
          <p:cNvSpPr/>
          <p:nvPr/>
        </p:nvSpPr>
        <p:spPr>
          <a:xfrm>
            <a:off x="518980" y="5721396"/>
            <a:ext cx="10545859" cy="1015663"/>
          </a:xfrm>
          <a:prstGeom prst="rect">
            <a:avLst/>
          </a:prstGeom>
        </p:spPr>
        <p:txBody>
          <a:bodyPr wrap="square">
            <a:spAutoFit/>
          </a:bodyPr>
          <a:lstStyle/>
          <a:p>
            <a:endParaRPr lang="es-ES" sz="2000" dirty="0">
              <a:solidFill>
                <a:schemeClr val="bg1"/>
              </a:solidFill>
              <a:latin typeface="Segoe UI Light" panose="020B0502040204020203" pitchFamily="34" charset="0"/>
            </a:endParaRPr>
          </a:p>
          <a:p>
            <a:r>
              <a:rPr lang="es-ES" sz="2000" dirty="0" err="1" smtClean="0">
                <a:solidFill>
                  <a:schemeClr val="bg1"/>
                </a:solidFill>
                <a:latin typeface="Segoe UI Light" panose="020B0502040204020203" pitchFamily="34" charset="0"/>
              </a:rPr>
              <a:t>Features</a:t>
            </a:r>
            <a:r>
              <a:rPr lang="es-ES" sz="2000" dirty="0" smtClean="0">
                <a:solidFill>
                  <a:schemeClr val="bg1"/>
                </a:solidFill>
                <a:latin typeface="Segoe UI Light" panose="020B0502040204020203" pitchFamily="34" charset="0"/>
              </a:rPr>
              <a:t> in </a:t>
            </a:r>
            <a:r>
              <a:rPr lang="es-ES" sz="2000" dirty="0" err="1" smtClean="0">
                <a:solidFill>
                  <a:schemeClr val="bg1"/>
                </a:solidFill>
                <a:latin typeface="Segoe UI Light" panose="020B0502040204020203" pitchFamily="34" charset="0"/>
              </a:rPr>
              <a:t>the</a:t>
            </a:r>
            <a:r>
              <a:rPr lang="es-ES" sz="2000" dirty="0" smtClean="0">
                <a:solidFill>
                  <a:schemeClr val="bg1"/>
                </a:solidFill>
                <a:latin typeface="Segoe UI Light" panose="020B0502040204020203" pitchFamily="34" charset="0"/>
              </a:rPr>
              <a:t> South Polar Bright </a:t>
            </a:r>
            <a:r>
              <a:rPr lang="es-ES" sz="2000" dirty="0" err="1" smtClean="0">
                <a:solidFill>
                  <a:schemeClr val="bg1"/>
                </a:solidFill>
                <a:latin typeface="Segoe UI Light" panose="020B0502040204020203" pitchFamily="34" charset="0"/>
              </a:rPr>
              <a:t>Feature</a:t>
            </a:r>
            <a:r>
              <a:rPr lang="es-ES" sz="2000" dirty="0" smtClean="0">
                <a:solidFill>
                  <a:schemeClr val="bg1"/>
                </a:solidFill>
                <a:latin typeface="Segoe UI Light" panose="020B0502040204020203" pitchFamily="34" charset="0"/>
              </a:rPr>
              <a:t> and in </a:t>
            </a:r>
            <a:r>
              <a:rPr lang="es-ES" sz="2000" dirty="0" err="1" smtClean="0">
                <a:solidFill>
                  <a:schemeClr val="bg1"/>
                </a:solidFill>
                <a:latin typeface="Segoe UI Light" panose="020B0502040204020203" pitchFamily="34" charset="0"/>
              </a:rPr>
              <a:t>the</a:t>
            </a:r>
            <a:r>
              <a:rPr lang="es-ES" sz="2000" dirty="0" smtClean="0">
                <a:solidFill>
                  <a:schemeClr val="bg1"/>
                </a:solidFill>
                <a:latin typeface="Segoe UI Light" panose="020B0502040204020203" pitchFamily="34" charset="0"/>
              </a:rPr>
              <a:t> North Tropical Bright </a:t>
            </a:r>
            <a:r>
              <a:rPr lang="es-ES" sz="2000" dirty="0" err="1" smtClean="0">
                <a:solidFill>
                  <a:schemeClr val="bg1"/>
                </a:solidFill>
                <a:latin typeface="Segoe UI Light" panose="020B0502040204020203" pitchFamily="34" charset="0"/>
              </a:rPr>
              <a:t>cloud</a:t>
            </a:r>
            <a:r>
              <a:rPr lang="es-ES" sz="2000" dirty="0" smtClean="0">
                <a:solidFill>
                  <a:schemeClr val="bg1"/>
                </a:solidFill>
                <a:latin typeface="Segoe UI Light" panose="020B0502040204020203" pitchFamily="34" charset="0"/>
              </a:rPr>
              <a:t> can </a:t>
            </a:r>
            <a:r>
              <a:rPr lang="es-ES" sz="2000" dirty="0" err="1" smtClean="0">
                <a:solidFill>
                  <a:schemeClr val="bg1"/>
                </a:solidFill>
                <a:latin typeface="Segoe UI Light" panose="020B0502040204020203" pitchFamily="34" charset="0"/>
              </a:rPr>
              <a:t>also</a:t>
            </a:r>
            <a:r>
              <a:rPr lang="es-ES" sz="2000" dirty="0" smtClean="0">
                <a:solidFill>
                  <a:schemeClr val="bg1"/>
                </a:solidFill>
                <a:latin typeface="Segoe UI Light" panose="020B0502040204020203" pitchFamily="34" charset="0"/>
              </a:rPr>
              <a:t> be </a:t>
            </a:r>
            <a:r>
              <a:rPr lang="es-ES" sz="2000" dirty="0" err="1" smtClean="0">
                <a:solidFill>
                  <a:schemeClr val="bg1"/>
                </a:solidFill>
                <a:latin typeface="Segoe UI Light" panose="020B0502040204020203" pitchFamily="34" charset="0"/>
              </a:rPr>
              <a:t>tracked</a:t>
            </a:r>
            <a:r>
              <a:rPr lang="es-ES" sz="2000" dirty="0" smtClean="0">
                <a:solidFill>
                  <a:schemeClr val="bg1"/>
                </a:solidFill>
                <a:latin typeface="Segoe UI Light" panose="020B0502040204020203" pitchFamily="34" charset="0"/>
              </a:rPr>
              <a:t> (</a:t>
            </a:r>
            <a:r>
              <a:rPr lang="es-ES" sz="2000" dirty="0" err="1" smtClean="0">
                <a:solidFill>
                  <a:schemeClr val="bg1"/>
                </a:solidFill>
                <a:latin typeface="Segoe UI Light" panose="020B0502040204020203" pitchFamily="34" charset="0"/>
              </a:rPr>
              <a:t>tracks</a:t>
            </a:r>
            <a:r>
              <a:rPr lang="es-ES" sz="2000" dirty="0" smtClean="0">
                <a:solidFill>
                  <a:schemeClr val="bg1"/>
                </a:solidFill>
                <a:latin typeface="Segoe UI Light" panose="020B0502040204020203" pitchFamily="34" charset="0"/>
              </a:rPr>
              <a:t> </a:t>
            </a:r>
            <a:r>
              <a:rPr lang="es-ES" sz="2000" dirty="0" err="1" smtClean="0">
                <a:solidFill>
                  <a:schemeClr val="bg1"/>
                </a:solidFill>
                <a:latin typeface="Segoe UI Light" panose="020B0502040204020203" pitchFamily="34" charset="0"/>
              </a:rPr>
              <a:t>not</a:t>
            </a:r>
            <a:r>
              <a:rPr lang="es-ES" sz="2000" dirty="0" smtClean="0">
                <a:solidFill>
                  <a:schemeClr val="bg1"/>
                </a:solidFill>
                <a:latin typeface="Segoe UI Light" panose="020B0502040204020203" pitchFamily="34" charset="0"/>
              </a:rPr>
              <a:t> </a:t>
            </a:r>
            <a:r>
              <a:rPr lang="es-ES" sz="2000" dirty="0" err="1" smtClean="0">
                <a:solidFill>
                  <a:schemeClr val="bg1"/>
                </a:solidFill>
                <a:latin typeface="Segoe UI Light" panose="020B0502040204020203" pitchFamily="34" charset="0"/>
              </a:rPr>
              <a:t>shown</a:t>
            </a:r>
            <a:r>
              <a:rPr lang="es-ES" sz="2000" dirty="0" smtClean="0">
                <a:solidFill>
                  <a:schemeClr val="bg1"/>
                </a:solidFill>
                <a:latin typeface="Segoe UI Light" panose="020B0502040204020203" pitchFamily="34" charset="0"/>
              </a:rPr>
              <a:t> in </a:t>
            </a:r>
            <a:r>
              <a:rPr lang="es-ES" sz="2000" dirty="0" err="1" smtClean="0">
                <a:solidFill>
                  <a:schemeClr val="bg1"/>
                </a:solidFill>
                <a:latin typeface="Segoe UI Light" panose="020B0502040204020203" pitchFamily="34" charset="0"/>
              </a:rPr>
              <a:t>this</a:t>
            </a:r>
            <a:r>
              <a:rPr lang="es-ES" sz="2000" dirty="0" smtClean="0">
                <a:solidFill>
                  <a:schemeClr val="bg1"/>
                </a:solidFill>
                <a:latin typeface="Segoe UI Light" panose="020B0502040204020203" pitchFamily="34" charset="0"/>
              </a:rPr>
              <a:t> </a:t>
            </a:r>
            <a:r>
              <a:rPr lang="es-ES" sz="2000" dirty="0" err="1" smtClean="0">
                <a:solidFill>
                  <a:schemeClr val="bg1"/>
                </a:solidFill>
                <a:latin typeface="Segoe UI Light" panose="020B0502040204020203" pitchFamily="34" charset="0"/>
              </a:rPr>
              <a:t>presentation</a:t>
            </a:r>
            <a:r>
              <a:rPr lang="es-ES" sz="2000" dirty="0" smtClean="0">
                <a:solidFill>
                  <a:schemeClr val="bg1"/>
                </a:solidFill>
                <a:latin typeface="Segoe UI Light" panose="020B0502040204020203" pitchFamily="34" charset="0"/>
              </a:rPr>
              <a:t>) and </a:t>
            </a:r>
            <a:r>
              <a:rPr lang="es-ES" sz="2000" dirty="0" err="1" smtClean="0">
                <a:solidFill>
                  <a:schemeClr val="bg1"/>
                </a:solidFill>
                <a:latin typeface="Segoe UI Light" panose="020B0502040204020203" pitchFamily="34" charset="0"/>
              </a:rPr>
              <a:t>fit</a:t>
            </a:r>
            <a:r>
              <a:rPr lang="es-ES" sz="2000" dirty="0" smtClean="0">
                <a:solidFill>
                  <a:schemeClr val="bg1"/>
                </a:solidFill>
                <a:latin typeface="Segoe UI Light" panose="020B0502040204020203" pitchFamily="34" charset="0"/>
              </a:rPr>
              <a:t> </a:t>
            </a:r>
            <a:r>
              <a:rPr lang="es-ES" sz="2000" dirty="0" err="1" smtClean="0">
                <a:solidFill>
                  <a:schemeClr val="bg1"/>
                </a:solidFill>
                <a:latin typeface="Segoe UI Light" panose="020B0502040204020203" pitchFamily="34" charset="0"/>
              </a:rPr>
              <a:t>the</a:t>
            </a:r>
            <a:r>
              <a:rPr lang="es-ES" sz="2000" dirty="0" smtClean="0">
                <a:solidFill>
                  <a:schemeClr val="bg1"/>
                </a:solidFill>
                <a:latin typeface="Segoe UI Light" panose="020B0502040204020203" pitchFamily="34" charset="0"/>
              </a:rPr>
              <a:t> Voyager zonal </a:t>
            </a:r>
            <a:r>
              <a:rPr lang="es-ES" sz="2000" dirty="0" err="1" smtClean="0">
                <a:solidFill>
                  <a:schemeClr val="bg1"/>
                </a:solidFill>
                <a:latin typeface="Segoe UI Light" panose="020B0502040204020203" pitchFamily="34" charset="0"/>
              </a:rPr>
              <a:t>winds</a:t>
            </a:r>
            <a:r>
              <a:rPr lang="es-ES" sz="2000" dirty="0">
                <a:solidFill>
                  <a:schemeClr val="bg1"/>
                </a:solidFill>
                <a:latin typeface="Segoe UI Light" panose="020B0502040204020203" pitchFamily="34" charset="0"/>
              </a:rPr>
              <a:t>.</a:t>
            </a:r>
            <a:endParaRPr lang="es-ES" sz="2000" dirty="0"/>
          </a:p>
        </p:txBody>
      </p:sp>
      <p:cxnSp>
        <p:nvCxnSpPr>
          <p:cNvPr id="34" name="Conector recto 33" descr="Conector recto&#10;">
            <a:extLst>
              <a:ext uri="{FF2B5EF4-FFF2-40B4-BE49-F238E27FC236}">
                <a16:creationId xmlns:a16="http://schemas.microsoft.com/office/drawing/2014/main" id="{8F2F4B2C-FE61-4FA3-8045-22A4CA454824}"/>
              </a:ext>
            </a:extLst>
          </p:cNvPr>
          <p:cNvCxnSpPr>
            <a:cxnSpLocks/>
          </p:cNvCxnSpPr>
          <p:nvPr/>
        </p:nvCxnSpPr>
        <p:spPr>
          <a:xfrm flipV="1">
            <a:off x="640469" y="5935985"/>
            <a:ext cx="699263" cy="1"/>
          </a:xfrm>
          <a:prstGeom prst="line">
            <a:avLst/>
          </a:prstGeom>
          <a:ln>
            <a:solidFill>
              <a:schemeClr val="bg1"/>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35" name="Imagen 34" descr="Punto rojo rodeado con un círculo">
            <a:extLst>
              <a:ext uri="{FF2B5EF4-FFF2-40B4-BE49-F238E27FC236}">
                <a16:creationId xmlns:a16="http://schemas.microsoft.com/office/drawing/2014/main" id="{430157DC-AA3D-44C1-BC60-E2120D50145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01620" y="5814494"/>
            <a:ext cx="276225" cy="276225"/>
          </a:xfrm>
          <a:prstGeom prst="rect">
            <a:avLst/>
          </a:prstGeom>
        </p:spPr>
      </p:pic>
      <p:sp>
        <p:nvSpPr>
          <p:cNvPr id="36" name="Rectángulo 35"/>
          <p:cNvSpPr/>
          <p:nvPr/>
        </p:nvSpPr>
        <p:spPr>
          <a:xfrm>
            <a:off x="5846618" y="3410927"/>
            <a:ext cx="1108364" cy="800855"/>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Rectángulo 36"/>
          <p:cNvSpPr/>
          <p:nvPr/>
        </p:nvSpPr>
        <p:spPr>
          <a:xfrm>
            <a:off x="9518072" y="3410927"/>
            <a:ext cx="1108364" cy="800855"/>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42" name="Grupo 41"/>
          <p:cNvGrpSpPr/>
          <p:nvPr/>
        </p:nvGrpSpPr>
        <p:grpSpPr>
          <a:xfrm>
            <a:off x="5933773" y="1525225"/>
            <a:ext cx="5500422" cy="3673995"/>
            <a:chOff x="5933773" y="1525225"/>
            <a:chExt cx="5500422" cy="3673995"/>
          </a:xfrm>
        </p:grpSpPr>
        <p:sp>
          <p:nvSpPr>
            <p:cNvPr id="38" name="Rectángulo 37"/>
            <p:cNvSpPr/>
            <p:nvPr/>
          </p:nvSpPr>
          <p:spPr>
            <a:xfrm>
              <a:off x="5933773" y="1601060"/>
              <a:ext cx="1021209" cy="800855"/>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 name="Rectángulo 38"/>
            <p:cNvSpPr/>
            <p:nvPr/>
          </p:nvSpPr>
          <p:spPr>
            <a:xfrm>
              <a:off x="7578436" y="4502727"/>
              <a:ext cx="704856" cy="671165"/>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Rectángulo 39"/>
            <p:cNvSpPr/>
            <p:nvPr/>
          </p:nvSpPr>
          <p:spPr>
            <a:xfrm>
              <a:off x="9563345" y="1525225"/>
              <a:ext cx="1021209" cy="800855"/>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Rectángulo 40"/>
            <p:cNvSpPr/>
            <p:nvPr/>
          </p:nvSpPr>
          <p:spPr>
            <a:xfrm>
              <a:off x="10729339" y="4528055"/>
              <a:ext cx="704856" cy="671165"/>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5" name="Grupo 44"/>
          <p:cNvGrpSpPr/>
          <p:nvPr/>
        </p:nvGrpSpPr>
        <p:grpSpPr>
          <a:xfrm>
            <a:off x="5933773" y="3528473"/>
            <a:ext cx="4124693" cy="586327"/>
            <a:chOff x="5933773" y="3528473"/>
            <a:chExt cx="4124693" cy="586327"/>
          </a:xfrm>
        </p:grpSpPr>
        <p:sp>
          <p:nvSpPr>
            <p:cNvPr id="43" name="Elipse 42"/>
            <p:cNvSpPr/>
            <p:nvPr/>
          </p:nvSpPr>
          <p:spPr>
            <a:xfrm>
              <a:off x="5933773" y="3549039"/>
              <a:ext cx="510604" cy="565761"/>
            </a:xfrm>
            <a:prstGeom prst="ellipse">
              <a:avLst/>
            </a:prstGeom>
            <a:noFill/>
            <a:ln w="28575">
              <a:solidFill>
                <a:srgbClr val="9C5B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Elipse 43"/>
            <p:cNvSpPr/>
            <p:nvPr/>
          </p:nvSpPr>
          <p:spPr>
            <a:xfrm>
              <a:off x="9829348" y="3528473"/>
              <a:ext cx="229118" cy="565761"/>
            </a:xfrm>
            <a:prstGeom prst="ellipse">
              <a:avLst/>
            </a:prstGeom>
            <a:noFill/>
            <a:ln w="28575">
              <a:solidFill>
                <a:srgbClr val="9C5B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0" name="Audio 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1488738" y="6154738"/>
            <a:ext cx="487362" cy="487362"/>
          </a:xfrm>
          <a:prstGeom prst="rect">
            <a:avLst/>
          </a:prstGeom>
        </p:spPr>
      </p:pic>
    </p:spTree>
    <p:custDataLst>
      <p:tags r:id="rId2"/>
    </p:custDataLst>
    <p:extLst>
      <p:ext uri="{BB962C8B-B14F-4D97-AF65-F5344CB8AC3E}">
        <p14:creationId xmlns:p14="http://schemas.microsoft.com/office/powerpoint/2010/main" val="18602469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7872">
        <p159:morph option="byObject"/>
      </p:transition>
    </mc:Choice>
    <mc:Fallback xmlns="">
      <p:transition spd="slow" advTm="578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par>
                                <p:cTn id="12" presetID="10"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par>
                                <p:cTn id="23" presetID="22" presetClass="entr" presetSubtype="1"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up)">
                                      <p:cBhvr>
                                        <p:cTn id="25" dur="500"/>
                                        <p:tgtEl>
                                          <p:spTgt spid="22"/>
                                        </p:tgtEl>
                                      </p:cBhvr>
                                    </p:animEffect>
                                  </p:childTnLst>
                                </p:cTn>
                              </p:par>
                              <p:par>
                                <p:cTn id="26" presetID="22" presetClass="entr" presetSubtype="1"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up)">
                                      <p:cBhvr>
                                        <p:cTn id="28" dur="500"/>
                                        <p:tgtEl>
                                          <p:spTgt spid="23"/>
                                        </p:tgtEl>
                                      </p:cBhvr>
                                    </p:animEffect>
                                  </p:childTnLst>
                                </p:cTn>
                              </p:par>
                              <p:par>
                                <p:cTn id="29" presetID="10" presetClass="entr" presetSubtype="0"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500"/>
                                        <p:tgtEl>
                                          <p:spTgt spid="4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up)">
                                      <p:cBhvr>
                                        <p:cTn id="36" dur="500"/>
                                        <p:tgtEl>
                                          <p:spTgt spid="7"/>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up)">
                                      <p:cBhvr>
                                        <p:cTn id="39" dur="500"/>
                                        <p:tgtEl>
                                          <p:spTgt spid="33"/>
                                        </p:tgtEl>
                                      </p:cBhvr>
                                    </p:animEffect>
                                  </p:childTnLst>
                                </p:cTn>
                              </p:par>
                              <p:par>
                                <p:cTn id="40" presetID="22" presetClass="entr" presetSubtype="1"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up)">
                                      <p:cBhvr>
                                        <p:cTn id="42" dur="500"/>
                                        <p:tgtEl>
                                          <p:spTgt spid="34"/>
                                        </p:tgtEl>
                                      </p:cBhvr>
                                    </p:animEffect>
                                  </p:childTnLst>
                                </p:cTn>
                              </p:par>
                              <p:par>
                                <p:cTn id="43" presetID="22" presetClass="entr" presetSubtype="1"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ipe(up)">
                                      <p:cBhvr>
                                        <p:cTn id="45" dur="500"/>
                                        <p:tgtEl>
                                          <p:spTgt spid="35"/>
                                        </p:tgtEl>
                                      </p:cBhvr>
                                    </p:animEffect>
                                  </p:childTnLst>
                                </p:cTn>
                              </p:par>
                              <p:par>
                                <p:cTn id="46" presetID="10" presetClass="entr" presetSubtype="0" fill="hold" nodeType="with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10"/>
                </p:tgtEl>
              </p:cMediaNode>
            </p:audio>
          </p:childTnLst>
        </p:cTn>
      </p:par>
    </p:tnLst>
    <p:bldLst>
      <p:bldP spid="16" grpId="0"/>
      <p:bldP spid="21"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4A5B7E-0F58-488F-B149-1D1DC9B6B9AA}"/>
              </a:ext>
            </a:extLst>
          </p:cNvPr>
          <p:cNvSpPr>
            <a:spLocks noGrp="1"/>
          </p:cNvSpPr>
          <p:nvPr>
            <p:ph type="ctrTitle"/>
          </p:nvPr>
        </p:nvSpPr>
        <p:spPr>
          <a:xfrm>
            <a:off x="559905" y="274096"/>
            <a:ext cx="9144000" cy="495232"/>
          </a:xfrm>
        </p:spPr>
        <p:txBody>
          <a:bodyPr rtlCol="0">
            <a:noAutofit/>
          </a:bodyPr>
          <a:lstStyle/>
          <a:p>
            <a:pPr rtl="0"/>
            <a:r>
              <a:rPr lang="en-US" sz="4800" dirty="0" smtClean="0"/>
              <a:t>Conclusions</a:t>
            </a:r>
            <a:endParaRPr lang="en-US" sz="4800" dirty="0"/>
          </a:p>
        </p:txBody>
      </p:sp>
      <p:sp>
        <p:nvSpPr>
          <p:cNvPr id="3" name="Subtítulo 2">
            <a:extLst>
              <a:ext uri="{FF2B5EF4-FFF2-40B4-BE49-F238E27FC236}">
                <a16:creationId xmlns:a16="http://schemas.microsoft.com/office/drawing/2014/main" id="{1811CCB4-5A42-4506-A2DE-4A66CDA93F09}"/>
              </a:ext>
            </a:extLst>
          </p:cNvPr>
          <p:cNvSpPr>
            <a:spLocks noGrp="1"/>
          </p:cNvSpPr>
          <p:nvPr>
            <p:ph type="subTitle" idx="1"/>
          </p:nvPr>
        </p:nvSpPr>
        <p:spPr>
          <a:xfrm>
            <a:off x="2100469" y="1204519"/>
            <a:ext cx="9876183" cy="803185"/>
          </a:xfrm>
        </p:spPr>
        <p:txBody>
          <a:bodyPr rtlCol="0">
            <a:noAutofit/>
          </a:bodyPr>
          <a:lstStyle/>
          <a:p>
            <a:pPr rtl="0">
              <a:lnSpc>
                <a:spcPct val="110000"/>
              </a:lnSpc>
            </a:pPr>
            <a:r>
              <a:rPr lang="en-US" sz="1800" dirty="0" smtClean="0"/>
              <a:t>The </a:t>
            </a:r>
            <a:r>
              <a:rPr lang="en-US" sz="1800" b="1" dirty="0" smtClean="0">
                <a:solidFill>
                  <a:srgbClr val="00B050"/>
                </a:solidFill>
              </a:rPr>
              <a:t>current analysis </a:t>
            </a:r>
            <a:r>
              <a:rPr lang="en-US" sz="1800" dirty="0" smtClean="0"/>
              <a:t>of observations in 2019 does not solve the motions of the main cloud systems as successfully as in previous years. More work is needed.</a:t>
            </a:r>
            <a:endParaRPr lang="en-US" sz="1800" dirty="0"/>
          </a:p>
        </p:txBody>
      </p:sp>
      <mc:AlternateContent xmlns:mc="http://schemas.openxmlformats.org/markup-compatibility/2006" xmlns:p14="http://schemas.microsoft.com/office/powerpoint/2010/main">
        <mc:Choice Requires="p14">
          <p:contentPart p14:bwMode="auto" r:id="rId6">
            <p14:nvContentPartPr>
              <p14:cNvPr id="7" name="Ink 6" descr="Drawing point">
                <a:extLst>
                  <a:ext uri="{FF2B5EF4-FFF2-40B4-BE49-F238E27FC236}">
                    <a16:creationId xmlns:a16="http://schemas.microsoft.com/office/drawing/2014/main" id="{9FE62378-625A-40E4-A5E5-226DF2DDE541}"/>
                  </a:ext>
                </a:extLst>
              </p14:cNvPr>
              <p14:cNvContentPartPr/>
              <p14:nvPr/>
            </p14:nvContentPartPr>
            <p14:xfrm>
              <a:off x="3838395" y="7024140"/>
              <a:ext cx="360" cy="9720"/>
            </p14:xfrm>
          </p:contentPart>
        </mc:Choice>
        <mc:Fallback xmlns="">
          <p:pic>
            <p:nvPicPr>
              <p:cNvPr id="7" name="Ink 6" descr="Drawing point">
                <a:extLst>
                  <a:ext uri="{FF2B5EF4-FFF2-40B4-BE49-F238E27FC236}">
                    <a16:creationId xmlns:a16="http://schemas.microsoft.com/office/drawing/2014/main" id="{9FE62378-625A-40E4-A5E5-226DF2DDE541}"/>
                  </a:ext>
                </a:extLst>
              </p:cNvPr>
              <p:cNvPicPr/>
              <p:nvPr/>
            </p:nvPicPr>
            <p:blipFill>
              <a:blip r:embed="rId7"/>
              <a:stretch>
                <a:fillRect/>
              </a:stretch>
            </p:blipFill>
            <p:spPr>
              <a:xfrm>
                <a:off x="3831915" y="7018380"/>
                <a:ext cx="13320" cy="21960"/>
              </a:xfrm>
              <a:prstGeom prst="rect">
                <a:avLst/>
              </a:prstGeom>
            </p:spPr>
          </p:pic>
        </mc:Fallback>
      </mc:AlternateContent>
      <p:grpSp>
        <p:nvGrpSpPr>
          <p:cNvPr id="4" name="Grupo 3" descr="Conector recto y punto rojo rodeado con un círculo">
            <a:extLst>
              <a:ext uri="{FF2B5EF4-FFF2-40B4-BE49-F238E27FC236}">
                <a16:creationId xmlns:a16="http://schemas.microsoft.com/office/drawing/2014/main" id="{D0B9750C-761C-4EEF-BCCB-9D64B77B41B6}"/>
              </a:ext>
            </a:extLst>
          </p:cNvPr>
          <p:cNvGrpSpPr/>
          <p:nvPr/>
        </p:nvGrpSpPr>
        <p:grpSpPr>
          <a:xfrm>
            <a:off x="725557" y="1292916"/>
            <a:ext cx="1043467" cy="276225"/>
            <a:chOff x="6027737" y="1458610"/>
            <a:chExt cx="1043467" cy="276225"/>
          </a:xfrm>
        </p:grpSpPr>
        <p:cxnSp>
          <p:nvCxnSpPr>
            <p:cNvPr id="12" name="Conector recto 11">
              <a:extLst>
                <a:ext uri="{FF2B5EF4-FFF2-40B4-BE49-F238E27FC236}">
                  <a16:creationId xmlns:a16="http://schemas.microsoft.com/office/drawing/2014/main" id="{54417E9A-885B-4AB5-82EC-43B6D9F71BAD}"/>
                </a:ext>
              </a:extLst>
            </p:cNvPr>
            <p:cNvCxnSpPr/>
            <p:nvPr/>
          </p:nvCxnSpPr>
          <p:spPr>
            <a:xfrm flipV="1">
              <a:off x="6027737" y="1589020"/>
              <a:ext cx="892175" cy="7908"/>
            </a:xfrm>
            <a:prstGeom prst="line">
              <a:avLst/>
            </a:prstGeom>
            <a:ln>
              <a:solidFill>
                <a:schemeClr val="bg1"/>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10" name="Imagen 9" descr="Punto rojo rodeado con un círculo">
              <a:extLst>
                <a:ext uri="{FF2B5EF4-FFF2-40B4-BE49-F238E27FC236}">
                  <a16:creationId xmlns:a16="http://schemas.microsoft.com/office/drawing/2014/main" id="{A6F0F6E8-910C-4141-A329-EB9A062328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94979" y="1458610"/>
              <a:ext cx="276225" cy="276225"/>
            </a:xfrm>
            <a:prstGeom prst="rect">
              <a:avLst/>
            </a:prstGeom>
          </p:spPr>
        </p:pic>
      </p:grpSp>
      <p:sp>
        <p:nvSpPr>
          <p:cNvPr id="8" name="CuadroTexto 7"/>
          <p:cNvSpPr txBox="1"/>
          <p:nvPr/>
        </p:nvSpPr>
        <p:spPr>
          <a:xfrm>
            <a:off x="11328826" y="6396335"/>
            <a:ext cx="841897" cy="461665"/>
          </a:xfrm>
          <a:prstGeom prst="rect">
            <a:avLst/>
          </a:prstGeom>
          <a:noFill/>
        </p:spPr>
        <p:txBody>
          <a:bodyPr wrap="none" rtlCol="0">
            <a:spAutoFit/>
          </a:bodyPr>
          <a:lstStyle/>
          <a:p>
            <a:r>
              <a:rPr lang="es-ES" sz="2400" dirty="0" smtClean="0">
                <a:solidFill>
                  <a:schemeClr val="bg1"/>
                </a:solidFill>
                <a:latin typeface="Segoe UI Light" panose="020B0502040204020203" pitchFamily="34" charset="0"/>
                <a:cs typeface="Segoe UI Light" panose="020B0502040204020203" pitchFamily="34" charset="0"/>
              </a:rPr>
              <a:t>14/14</a:t>
            </a:r>
            <a:endParaRPr lang="es-ES" sz="2400" dirty="0">
              <a:solidFill>
                <a:schemeClr val="bg1"/>
              </a:solidFill>
              <a:latin typeface="Segoe UI Light" panose="020B0502040204020203" pitchFamily="34" charset="0"/>
              <a:cs typeface="Segoe UI Light" panose="020B0502040204020203" pitchFamily="34" charset="0"/>
            </a:endParaRPr>
          </a:p>
        </p:txBody>
      </p:sp>
      <p:sp>
        <p:nvSpPr>
          <p:cNvPr id="11" name="Subtítulo 2">
            <a:extLst>
              <a:ext uri="{FF2B5EF4-FFF2-40B4-BE49-F238E27FC236}">
                <a16:creationId xmlns:a16="http://schemas.microsoft.com/office/drawing/2014/main" id="{1811CCB4-5A42-4506-A2DE-4A66CDA93F09}"/>
              </a:ext>
            </a:extLst>
          </p:cNvPr>
          <p:cNvSpPr txBox="1">
            <a:spLocks/>
          </p:cNvSpPr>
          <p:nvPr/>
        </p:nvSpPr>
        <p:spPr>
          <a:xfrm>
            <a:off x="2093845" y="2112295"/>
            <a:ext cx="9876183" cy="80318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300" kern="1200">
                <a:solidFill>
                  <a:schemeClr val="bg1"/>
                </a:solidFill>
                <a:latin typeface="Segoe UI Light" panose="020B0502040204020203" pitchFamily="34" charset="0"/>
                <a:ea typeface="+mn-ea"/>
                <a:cs typeface="Segoe UI Light"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pPr>
            <a:r>
              <a:rPr lang="en-US" sz="1800" dirty="0" smtClean="0"/>
              <a:t>A comparison with observations gathered by the </a:t>
            </a:r>
            <a:r>
              <a:rPr lang="en-US" sz="1800" b="1" dirty="0" smtClean="0">
                <a:solidFill>
                  <a:srgbClr val="FFC000"/>
                </a:solidFill>
              </a:rPr>
              <a:t>TWILIGHT programs at Keck and Lick</a:t>
            </a:r>
            <a:r>
              <a:rPr lang="en-US" sz="1800" dirty="0" smtClean="0"/>
              <a:t> observatories </a:t>
            </a:r>
            <a:r>
              <a:rPr lang="en-US" sz="1800" b="1" dirty="0" smtClean="0">
                <a:solidFill>
                  <a:srgbClr val="FF0000"/>
                </a:solidFill>
                <a:effectLst>
                  <a:outerShdw blurRad="38100" dist="38100" dir="2700000" algn="tl">
                    <a:srgbClr val="000000">
                      <a:alpha val="43137"/>
                    </a:srgbClr>
                  </a:outerShdw>
                </a:effectLst>
              </a:rPr>
              <a:t>should be able to fully resolve the inconsistencies in drift rates here shown</a:t>
            </a:r>
            <a:r>
              <a:rPr lang="en-US" sz="1800" dirty="0" smtClean="0"/>
              <a:t>.</a:t>
            </a:r>
            <a:endParaRPr lang="en-US" sz="1800" dirty="0"/>
          </a:p>
        </p:txBody>
      </p:sp>
      <p:grpSp>
        <p:nvGrpSpPr>
          <p:cNvPr id="13" name="Grupo 12" descr="Conector recto y punto rojo rodeado con un círculo">
            <a:extLst>
              <a:ext uri="{FF2B5EF4-FFF2-40B4-BE49-F238E27FC236}">
                <a16:creationId xmlns:a16="http://schemas.microsoft.com/office/drawing/2014/main" id="{D0B9750C-761C-4EEF-BCCB-9D64B77B41B6}"/>
              </a:ext>
            </a:extLst>
          </p:cNvPr>
          <p:cNvGrpSpPr/>
          <p:nvPr/>
        </p:nvGrpSpPr>
        <p:grpSpPr>
          <a:xfrm>
            <a:off x="718933" y="2200692"/>
            <a:ext cx="1043467" cy="276225"/>
            <a:chOff x="6027737" y="1458610"/>
            <a:chExt cx="1043467" cy="276225"/>
          </a:xfrm>
        </p:grpSpPr>
        <p:cxnSp>
          <p:nvCxnSpPr>
            <p:cNvPr id="14" name="Conector recto 13">
              <a:extLst>
                <a:ext uri="{FF2B5EF4-FFF2-40B4-BE49-F238E27FC236}">
                  <a16:creationId xmlns:a16="http://schemas.microsoft.com/office/drawing/2014/main" id="{54417E9A-885B-4AB5-82EC-43B6D9F71BAD}"/>
                </a:ext>
              </a:extLst>
            </p:cNvPr>
            <p:cNvCxnSpPr/>
            <p:nvPr/>
          </p:nvCxnSpPr>
          <p:spPr>
            <a:xfrm flipV="1">
              <a:off x="6027737" y="1589020"/>
              <a:ext cx="892175" cy="7908"/>
            </a:xfrm>
            <a:prstGeom prst="line">
              <a:avLst/>
            </a:prstGeom>
            <a:ln>
              <a:solidFill>
                <a:schemeClr val="bg1"/>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15" name="Imagen 14" descr="Punto rojo rodeado con un círculo">
              <a:extLst>
                <a:ext uri="{FF2B5EF4-FFF2-40B4-BE49-F238E27FC236}">
                  <a16:creationId xmlns:a16="http://schemas.microsoft.com/office/drawing/2014/main" id="{A6F0F6E8-910C-4141-A329-EB9A062328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94979" y="1458610"/>
              <a:ext cx="276225" cy="276225"/>
            </a:xfrm>
            <a:prstGeom prst="rect">
              <a:avLst/>
            </a:prstGeom>
          </p:spPr>
        </p:pic>
      </p:grpSp>
      <p:sp>
        <p:nvSpPr>
          <p:cNvPr id="16" name="Subtítulo 2">
            <a:extLst>
              <a:ext uri="{FF2B5EF4-FFF2-40B4-BE49-F238E27FC236}">
                <a16:creationId xmlns:a16="http://schemas.microsoft.com/office/drawing/2014/main" id="{1811CCB4-5A42-4506-A2DE-4A66CDA93F09}"/>
              </a:ext>
            </a:extLst>
          </p:cNvPr>
          <p:cNvSpPr txBox="1">
            <a:spLocks/>
          </p:cNvSpPr>
          <p:nvPr/>
        </p:nvSpPr>
        <p:spPr>
          <a:xfrm>
            <a:off x="2093845" y="3120244"/>
            <a:ext cx="9876183" cy="15508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300" kern="1200">
                <a:solidFill>
                  <a:schemeClr val="bg1"/>
                </a:solidFill>
                <a:latin typeface="Segoe UI Light" panose="020B0502040204020203" pitchFamily="34" charset="0"/>
                <a:ea typeface="+mn-ea"/>
                <a:cs typeface="Segoe UI Light"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pPr>
            <a:r>
              <a:rPr lang="en-US" sz="2400" b="1" dirty="0" smtClean="0">
                <a:solidFill>
                  <a:srgbClr val="00B0F0"/>
                </a:solidFill>
                <a:effectLst>
                  <a:outerShdw blurRad="38100" dist="38100" dir="2700000" algn="tl">
                    <a:srgbClr val="000000">
                      <a:alpha val="43137"/>
                    </a:srgbClr>
                  </a:outerShdw>
                </a:effectLst>
              </a:rPr>
              <a:t>Future: </a:t>
            </a:r>
            <a:r>
              <a:rPr lang="en-US" sz="1800" dirty="0" smtClean="0"/>
              <a:t>More observations from small-telescopes will be helpful in years where Neptune presents bright cloud systems but the 2019 campaign did not contain these “easy targets”.  An alert system for observers is being developed through the </a:t>
            </a:r>
            <a:r>
              <a:rPr lang="en-US" sz="2000" b="1" dirty="0" err="1" smtClean="0">
                <a:effectLst>
                  <a:outerShdw blurRad="38100" dist="38100" dir="2700000" algn="tl">
                    <a:srgbClr val="000000">
                      <a:alpha val="43137"/>
                    </a:srgbClr>
                  </a:outerShdw>
                </a:effectLst>
              </a:rPr>
              <a:t>Europlanet</a:t>
            </a:r>
            <a:r>
              <a:rPr lang="en-US" sz="2000" b="1" dirty="0" smtClean="0">
                <a:effectLst>
                  <a:outerShdw blurRad="38100" dist="38100" dir="2700000" algn="tl">
                    <a:srgbClr val="000000">
                      <a:alpha val="43137"/>
                    </a:srgbClr>
                  </a:outerShdw>
                </a:effectLst>
              </a:rPr>
              <a:t> 2024 Research Infrastructure</a:t>
            </a:r>
            <a:r>
              <a:rPr lang="en-US" sz="1800" dirty="0" smtClean="0"/>
              <a:t>, so that we can communicate efficiently with them when Neptune observations will be most helpful.</a:t>
            </a:r>
            <a:endParaRPr lang="en-US" sz="1800" dirty="0"/>
          </a:p>
        </p:txBody>
      </p:sp>
      <p:grpSp>
        <p:nvGrpSpPr>
          <p:cNvPr id="17" name="Grupo 16" descr="Conector recto y punto rojo rodeado con un círculo">
            <a:extLst>
              <a:ext uri="{FF2B5EF4-FFF2-40B4-BE49-F238E27FC236}">
                <a16:creationId xmlns:a16="http://schemas.microsoft.com/office/drawing/2014/main" id="{D0B9750C-761C-4EEF-BCCB-9D64B77B41B6}"/>
              </a:ext>
            </a:extLst>
          </p:cNvPr>
          <p:cNvGrpSpPr/>
          <p:nvPr/>
        </p:nvGrpSpPr>
        <p:grpSpPr>
          <a:xfrm>
            <a:off x="718933" y="3208641"/>
            <a:ext cx="1043467" cy="276225"/>
            <a:chOff x="6027737" y="1458610"/>
            <a:chExt cx="1043467" cy="276225"/>
          </a:xfrm>
        </p:grpSpPr>
        <p:cxnSp>
          <p:nvCxnSpPr>
            <p:cNvPr id="18" name="Conector recto 17">
              <a:extLst>
                <a:ext uri="{FF2B5EF4-FFF2-40B4-BE49-F238E27FC236}">
                  <a16:creationId xmlns:a16="http://schemas.microsoft.com/office/drawing/2014/main" id="{54417E9A-885B-4AB5-82EC-43B6D9F71BAD}"/>
                </a:ext>
              </a:extLst>
            </p:cNvPr>
            <p:cNvCxnSpPr/>
            <p:nvPr/>
          </p:nvCxnSpPr>
          <p:spPr>
            <a:xfrm flipV="1">
              <a:off x="6027737" y="1589020"/>
              <a:ext cx="892175" cy="7908"/>
            </a:xfrm>
            <a:prstGeom prst="line">
              <a:avLst/>
            </a:prstGeom>
            <a:ln>
              <a:solidFill>
                <a:schemeClr val="bg1"/>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19" name="Imagen 18" descr="Punto rojo rodeado con un círculo">
              <a:extLst>
                <a:ext uri="{FF2B5EF4-FFF2-40B4-BE49-F238E27FC236}">
                  <a16:creationId xmlns:a16="http://schemas.microsoft.com/office/drawing/2014/main" id="{A6F0F6E8-910C-4141-A329-EB9A062328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94979" y="1458610"/>
              <a:ext cx="276225" cy="276225"/>
            </a:xfrm>
            <a:prstGeom prst="rect">
              <a:avLst/>
            </a:prstGeom>
          </p:spPr>
        </p:pic>
      </p:grpSp>
      <p:sp>
        <p:nvSpPr>
          <p:cNvPr id="6" name="Rectángulo 5"/>
          <p:cNvSpPr/>
          <p:nvPr/>
        </p:nvSpPr>
        <p:spPr>
          <a:xfrm>
            <a:off x="2100468" y="4779166"/>
            <a:ext cx="9645415" cy="1412694"/>
          </a:xfrm>
          <a:prstGeom prst="rect">
            <a:avLst/>
          </a:prstGeom>
        </p:spPr>
        <p:txBody>
          <a:bodyPr wrap="square">
            <a:spAutoFit/>
          </a:bodyPr>
          <a:lstStyle/>
          <a:p>
            <a:pPr>
              <a:lnSpc>
                <a:spcPct val="110000"/>
              </a:lnSpc>
            </a:pPr>
            <a:r>
              <a:rPr lang="en-US" sz="2400" b="1" dirty="0">
                <a:solidFill>
                  <a:srgbClr val="00B0F0"/>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Future: </a:t>
            </a:r>
            <a:r>
              <a:rPr lang="en-US" dirty="0" smtClean="0">
                <a:solidFill>
                  <a:schemeClr val="bg1"/>
                </a:solidFill>
                <a:latin typeface="Segoe UI Light" panose="020B0502040204020203" pitchFamily="34" charset="0"/>
                <a:cs typeface="Segoe UI Light" panose="020B0502040204020203" pitchFamily="34" charset="0"/>
              </a:rPr>
              <a:t>Observations with new facilities (</a:t>
            </a:r>
            <a:r>
              <a:rPr lang="en-US" sz="2400" b="1" dirty="0" smtClean="0">
                <a:solidFill>
                  <a:schemeClr val="bg1"/>
                </a:solidFill>
                <a:latin typeface="Segoe UI Light" panose="020B0502040204020203" pitchFamily="34" charset="0"/>
                <a:cs typeface="Segoe UI Light" panose="020B0502040204020203" pitchFamily="34" charset="0"/>
              </a:rPr>
              <a:t>James Webb Space Telescope, ELT,…)</a:t>
            </a:r>
          </a:p>
          <a:p>
            <a:pPr>
              <a:lnSpc>
                <a:spcPct val="110000"/>
              </a:lnSpc>
            </a:pPr>
            <a:r>
              <a:rPr lang="en-US" dirty="0" smtClean="0">
                <a:solidFill>
                  <a:schemeClr val="bg1"/>
                </a:solidFill>
                <a:latin typeface="Segoe UI Light" panose="020B0502040204020203" pitchFamily="34" charset="0"/>
                <a:cs typeface="Segoe UI Light" panose="020B0502040204020203" pitchFamily="34" charset="0"/>
              </a:rPr>
              <a:t>will only be obtained once or a few times per year. Advancing in the study of Neptune’s dynamic atmosphere will benefit more coordinated analysis of observations from many different observatories and groups.</a:t>
            </a:r>
            <a:endParaRPr lang="en-US" dirty="0">
              <a:solidFill>
                <a:schemeClr val="bg1"/>
              </a:solidFill>
              <a:latin typeface="Segoe UI Light" panose="020B0502040204020203" pitchFamily="34" charset="0"/>
              <a:cs typeface="Segoe UI Light" panose="020B0502040204020203" pitchFamily="34" charset="0"/>
            </a:endParaRPr>
          </a:p>
        </p:txBody>
      </p:sp>
      <p:grpSp>
        <p:nvGrpSpPr>
          <p:cNvPr id="20" name="Grupo 19" descr="Conector recto y punto rojo rodeado con un círculo">
            <a:extLst>
              <a:ext uri="{FF2B5EF4-FFF2-40B4-BE49-F238E27FC236}">
                <a16:creationId xmlns:a16="http://schemas.microsoft.com/office/drawing/2014/main" id="{D0B9750C-761C-4EEF-BCCB-9D64B77B41B6}"/>
              </a:ext>
            </a:extLst>
          </p:cNvPr>
          <p:cNvGrpSpPr/>
          <p:nvPr/>
        </p:nvGrpSpPr>
        <p:grpSpPr>
          <a:xfrm>
            <a:off x="725557" y="4838598"/>
            <a:ext cx="1043467" cy="276225"/>
            <a:chOff x="6027737" y="1458610"/>
            <a:chExt cx="1043467" cy="276225"/>
          </a:xfrm>
        </p:grpSpPr>
        <p:cxnSp>
          <p:nvCxnSpPr>
            <p:cNvPr id="21" name="Conector recto 20">
              <a:extLst>
                <a:ext uri="{FF2B5EF4-FFF2-40B4-BE49-F238E27FC236}">
                  <a16:creationId xmlns:a16="http://schemas.microsoft.com/office/drawing/2014/main" id="{54417E9A-885B-4AB5-82EC-43B6D9F71BAD}"/>
                </a:ext>
              </a:extLst>
            </p:cNvPr>
            <p:cNvCxnSpPr/>
            <p:nvPr/>
          </p:nvCxnSpPr>
          <p:spPr>
            <a:xfrm flipV="1">
              <a:off x="6027737" y="1589020"/>
              <a:ext cx="892175" cy="7908"/>
            </a:xfrm>
            <a:prstGeom prst="line">
              <a:avLst/>
            </a:prstGeom>
            <a:ln>
              <a:solidFill>
                <a:schemeClr val="bg1"/>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22" name="Imagen 21" descr="Punto rojo rodeado con un círculo">
              <a:extLst>
                <a:ext uri="{FF2B5EF4-FFF2-40B4-BE49-F238E27FC236}">
                  <a16:creationId xmlns:a16="http://schemas.microsoft.com/office/drawing/2014/main" id="{A6F0F6E8-910C-4141-A329-EB9A062328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94979" y="1458610"/>
              <a:ext cx="276225" cy="276225"/>
            </a:xfrm>
            <a:prstGeom prst="rect">
              <a:avLst/>
            </a:prstGeom>
          </p:spPr>
        </p:pic>
      </p:grpSp>
      <p:pic>
        <p:nvPicPr>
          <p:cNvPr id="24" name="Audio 2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6449131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605">
        <p159:morph option="byObject"/>
      </p:transition>
    </mc:Choice>
    <mc:Fallback xmlns="">
      <p:transition spd="slow" advTm="506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par>
                                <p:cTn id="12" presetID="22" presetClass="entr" presetSubtype="1"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par>
                                <p:cTn id="20" presetID="22" presetClass="entr" presetSubtype="1"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par>
                                <p:cTn id="28" presetID="22" presetClass="entr" presetSubtype="1"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up)">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4"/>
                </p:tgtEl>
              </p:cMediaNode>
            </p:audio>
          </p:childTnLst>
        </p:cTn>
      </p:par>
    </p:tnLst>
    <p:bldLst>
      <p:bldP spid="11" grpId="0"/>
      <p:bldP spid="16"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1811CCB4-5A42-4506-A2DE-4A66CDA93F09}"/>
              </a:ext>
            </a:extLst>
          </p:cNvPr>
          <p:cNvSpPr>
            <a:spLocks noGrp="1"/>
          </p:cNvSpPr>
          <p:nvPr>
            <p:ph type="subTitle" idx="1"/>
          </p:nvPr>
        </p:nvSpPr>
        <p:spPr>
          <a:xfrm>
            <a:off x="1558207" y="1215623"/>
            <a:ext cx="6195532" cy="658909"/>
          </a:xfrm>
        </p:spPr>
        <p:txBody>
          <a:bodyPr rtlCol="0">
            <a:noAutofit/>
          </a:bodyPr>
          <a:lstStyle/>
          <a:p>
            <a:pPr rtl="0">
              <a:lnSpc>
                <a:spcPct val="110000"/>
              </a:lnSpc>
            </a:pPr>
            <a:r>
              <a:rPr lang="es-ES" sz="3200" dirty="0" err="1" smtClean="0"/>
              <a:t>Motivation</a:t>
            </a:r>
            <a:r>
              <a:rPr lang="es-ES" sz="3200" dirty="0" smtClean="0"/>
              <a:t> </a:t>
            </a:r>
            <a:r>
              <a:rPr lang="es-ES" sz="3200" dirty="0" err="1" smtClean="0"/>
              <a:t>for</a:t>
            </a:r>
            <a:r>
              <a:rPr lang="es-ES" sz="3200" dirty="0" smtClean="0"/>
              <a:t> </a:t>
            </a:r>
            <a:r>
              <a:rPr lang="es-ES" sz="3200" dirty="0" err="1" smtClean="0"/>
              <a:t>this</a:t>
            </a:r>
            <a:r>
              <a:rPr lang="es-ES" sz="3200" dirty="0" smtClean="0"/>
              <a:t> </a:t>
            </a:r>
            <a:r>
              <a:rPr lang="es-ES" sz="3200" dirty="0" err="1" smtClean="0"/>
              <a:t>study</a:t>
            </a:r>
            <a:endParaRPr lang="es-ES" sz="3200" dirty="0"/>
          </a:p>
        </p:txBody>
      </p:sp>
      <mc:AlternateContent xmlns:mc="http://schemas.openxmlformats.org/markup-compatibility/2006" xmlns:p14="http://schemas.microsoft.com/office/powerpoint/2010/main">
        <mc:Choice Requires="p14">
          <p:contentPart p14:bwMode="auto" r:id="rId6">
            <p14:nvContentPartPr>
              <p14:cNvPr id="7" name="Ink 6" descr="Drawing point">
                <a:extLst>
                  <a:ext uri="{FF2B5EF4-FFF2-40B4-BE49-F238E27FC236}">
                    <a16:creationId xmlns:a16="http://schemas.microsoft.com/office/drawing/2014/main" id="{9FE62378-625A-40E4-A5E5-226DF2DDE541}"/>
                  </a:ext>
                </a:extLst>
              </p14:cNvPr>
              <p14:cNvContentPartPr/>
              <p14:nvPr/>
            </p14:nvContentPartPr>
            <p14:xfrm>
              <a:off x="-3428678" y="8639331"/>
              <a:ext cx="360" cy="9720"/>
            </p14:xfrm>
          </p:contentPart>
        </mc:Choice>
        <mc:Fallback xmlns="">
          <p:pic>
            <p:nvPicPr>
              <p:cNvPr id="7" name="Ink 6" descr="Drawing point">
                <a:extLst>
                  <a:ext uri="{FF2B5EF4-FFF2-40B4-BE49-F238E27FC236}">
                    <a16:creationId xmlns:a16="http://schemas.microsoft.com/office/drawing/2014/main" id="{9FE62378-625A-40E4-A5E5-226DF2DDE541}"/>
                  </a:ext>
                </a:extLst>
              </p:cNvPr>
              <p:cNvPicPr/>
              <p:nvPr/>
            </p:nvPicPr>
            <p:blipFill>
              <a:blip r:embed="rId7"/>
              <a:stretch>
                <a:fillRect/>
              </a:stretch>
            </p:blipFill>
            <p:spPr>
              <a:xfrm>
                <a:off x="-3435158" y="8633571"/>
                <a:ext cx="13320" cy="21960"/>
              </a:xfrm>
              <a:prstGeom prst="rect">
                <a:avLst/>
              </a:prstGeom>
            </p:spPr>
          </p:pic>
        </mc:Fallback>
      </mc:AlternateContent>
      <p:cxnSp>
        <p:nvCxnSpPr>
          <p:cNvPr id="15" name="Conector recto 14" descr="Conector recto&#10;">
            <a:extLst>
              <a:ext uri="{FF2B5EF4-FFF2-40B4-BE49-F238E27FC236}">
                <a16:creationId xmlns:a16="http://schemas.microsoft.com/office/drawing/2014/main" id="{8F2F4B2C-FE61-4FA3-8045-22A4CA454824}"/>
              </a:ext>
            </a:extLst>
          </p:cNvPr>
          <p:cNvCxnSpPr>
            <a:cxnSpLocks/>
          </p:cNvCxnSpPr>
          <p:nvPr/>
        </p:nvCxnSpPr>
        <p:spPr>
          <a:xfrm flipV="1">
            <a:off x="519272" y="1521157"/>
            <a:ext cx="699263" cy="1"/>
          </a:xfrm>
          <a:prstGeom prst="line">
            <a:avLst/>
          </a:prstGeom>
          <a:ln>
            <a:solidFill>
              <a:schemeClr val="bg1"/>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16" name="Imagen 15" descr="Punto rojo rodeado con un círculo">
            <a:extLst>
              <a:ext uri="{FF2B5EF4-FFF2-40B4-BE49-F238E27FC236}">
                <a16:creationId xmlns:a16="http://schemas.microsoft.com/office/drawing/2014/main" id="{430157DC-AA3D-44C1-BC60-E2120D5014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0423" y="1383045"/>
            <a:ext cx="276225" cy="276225"/>
          </a:xfrm>
          <a:prstGeom prst="rect">
            <a:avLst/>
          </a:prstGeom>
        </p:spPr>
      </p:pic>
      <p:sp>
        <p:nvSpPr>
          <p:cNvPr id="2" name="Título 1"/>
          <p:cNvSpPr>
            <a:spLocks noGrp="1"/>
          </p:cNvSpPr>
          <p:nvPr>
            <p:ph type="ctrTitle"/>
          </p:nvPr>
        </p:nvSpPr>
        <p:spPr>
          <a:xfrm>
            <a:off x="403388" y="173974"/>
            <a:ext cx="9144000" cy="495232"/>
          </a:xfrm>
        </p:spPr>
        <p:txBody>
          <a:bodyPr>
            <a:noAutofit/>
          </a:bodyPr>
          <a:lstStyle/>
          <a:p>
            <a:r>
              <a:rPr lang="es-ES" sz="6000" dirty="0" err="1" smtClean="0"/>
              <a:t>Outline</a:t>
            </a:r>
            <a:r>
              <a:rPr lang="es-ES" sz="6000" dirty="0" smtClean="0"/>
              <a:t> of </a:t>
            </a:r>
            <a:r>
              <a:rPr lang="es-ES" sz="6000" dirty="0" err="1" smtClean="0"/>
              <a:t>this</a:t>
            </a:r>
            <a:r>
              <a:rPr lang="es-ES" sz="6000" dirty="0" smtClean="0"/>
              <a:t> </a:t>
            </a:r>
            <a:r>
              <a:rPr lang="es-ES" sz="6000" dirty="0" err="1" smtClean="0"/>
              <a:t>talk</a:t>
            </a:r>
            <a:endParaRPr lang="es-ES" sz="6000" dirty="0"/>
          </a:p>
        </p:txBody>
      </p:sp>
      <p:sp>
        <p:nvSpPr>
          <p:cNvPr id="10" name="Subtítulo 2">
            <a:extLst>
              <a:ext uri="{FF2B5EF4-FFF2-40B4-BE49-F238E27FC236}">
                <a16:creationId xmlns:a16="http://schemas.microsoft.com/office/drawing/2014/main" id="{1811CCB4-5A42-4506-A2DE-4A66CDA93F09}"/>
              </a:ext>
            </a:extLst>
          </p:cNvPr>
          <p:cNvSpPr txBox="1">
            <a:spLocks/>
          </p:cNvSpPr>
          <p:nvPr/>
        </p:nvSpPr>
        <p:spPr>
          <a:xfrm>
            <a:off x="1558207" y="2084336"/>
            <a:ext cx="9056784" cy="65890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300" kern="1200">
                <a:solidFill>
                  <a:schemeClr val="bg1"/>
                </a:solidFill>
                <a:latin typeface="Segoe UI Light" panose="020B0502040204020203" pitchFamily="34" charset="0"/>
                <a:ea typeface="+mn-ea"/>
                <a:cs typeface="Segoe UI Light"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pPr>
            <a:r>
              <a:rPr lang="es-ES" sz="3200" dirty="0" err="1" smtClean="0"/>
              <a:t>Neptune</a:t>
            </a:r>
            <a:r>
              <a:rPr lang="es-ES" sz="3200" dirty="0" smtClean="0"/>
              <a:t> in 2019: </a:t>
            </a:r>
            <a:r>
              <a:rPr lang="es-ES" sz="3200" dirty="0" err="1" smtClean="0"/>
              <a:t>Many</a:t>
            </a:r>
            <a:r>
              <a:rPr lang="es-ES" sz="3200" dirty="0" smtClean="0"/>
              <a:t> </a:t>
            </a:r>
            <a:r>
              <a:rPr lang="es-ES" sz="3200" dirty="0" err="1" smtClean="0"/>
              <a:t>different</a:t>
            </a:r>
            <a:r>
              <a:rPr lang="es-ES" sz="3200" dirty="0" smtClean="0"/>
              <a:t> data sets </a:t>
            </a:r>
          </a:p>
          <a:p>
            <a:pPr>
              <a:lnSpc>
                <a:spcPct val="110000"/>
              </a:lnSpc>
            </a:pPr>
            <a:r>
              <a:rPr lang="es-ES" sz="2400" dirty="0" smtClean="0"/>
              <a:t>(</a:t>
            </a:r>
            <a:r>
              <a:rPr lang="es-ES" sz="2400" dirty="0" err="1" smtClean="0"/>
              <a:t>high-resolution</a:t>
            </a:r>
            <a:r>
              <a:rPr lang="es-ES" sz="2400" dirty="0" smtClean="0"/>
              <a:t> and more </a:t>
            </a:r>
            <a:r>
              <a:rPr lang="es-ES" sz="2400" dirty="0" err="1" smtClean="0"/>
              <a:t>frequent</a:t>
            </a:r>
            <a:r>
              <a:rPr lang="es-ES" sz="2400" dirty="0" smtClean="0"/>
              <a:t> </a:t>
            </a:r>
            <a:r>
              <a:rPr lang="es-ES" sz="2400" dirty="0" err="1" smtClean="0"/>
              <a:t>small-resolution</a:t>
            </a:r>
            <a:r>
              <a:rPr lang="es-ES" sz="2400" dirty="0" smtClean="0"/>
              <a:t> </a:t>
            </a:r>
            <a:r>
              <a:rPr lang="es-ES" sz="2400" dirty="0" err="1" smtClean="0"/>
              <a:t>images</a:t>
            </a:r>
            <a:r>
              <a:rPr lang="es-ES" sz="2400" dirty="0" smtClean="0"/>
              <a:t>)</a:t>
            </a:r>
            <a:endParaRPr lang="es-ES" sz="3200" dirty="0"/>
          </a:p>
        </p:txBody>
      </p:sp>
      <p:cxnSp>
        <p:nvCxnSpPr>
          <p:cNvPr id="11" name="Conector recto 10" descr="Conector recto&#10;">
            <a:extLst>
              <a:ext uri="{FF2B5EF4-FFF2-40B4-BE49-F238E27FC236}">
                <a16:creationId xmlns:a16="http://schemas.microsoft.com/office/drawing/2014/main" id="{8F2F4B2C-FE61-4FA3-8045-22A4CA454824}"/>
              </a:ext>
            </a:extLst>
          </p:cNvPr>
          <p:cNvCxnSpPr>
            <a:cxnSpLocks/>
          </p:cNvCxnSpPr>
          <p:nvPr/>
        </p:nvCxnSpPr>
        <p:spPr>
          <a:xfrm flipV="1">
            <a:off x="519272" y="2389870"/>
            <a:ext cx="699263" cy="1"/>
          </a:xfrm>
          <a:prstGeom prst="line">
            <a:avLst/>
          </a:prstGeom>
          <a:ln>
            <a:solidFill>
              <a:schemeClr val="bg1"/>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12" name="Imagen 11" descr="Punto rojo rodeado con un círculo">
            <a:extLst>
              <a:ext uri="{FF2B5EF4-FFF2-40B4-BE49-F238E27FC236}">
                <a16:creationId xmlns:a16="http://schemas.microsoft.com/office/drawing/2014/main" id="{430157DC-AA3D-44C1-BC60-E2120D5014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0423" y="2251758"/>
            <a:ext cx="276225" cy="276225"/>
          </a:xfrm>
          <a:prstGeom prst="rect">
            <a:avLst/>
          </a:prstGeom>
        </p:spPr>
      </p:pic>
      <p:sp>
        <p:nvSpPr>
          <p:cNvPr id="13" name="Subtítulo 2">
            <a:extLst>
              <a:ext uri="{FF2B5EF4-FFF2-40B4-BE49-F238E27FC236}">
                <a16:creationId xmlns:a16="http://schemas.microsoft.com/office/drawing/2014/main" id="{1811CCB4-5A42-4506-A2DE-4A66CDA93F09}"/>
              </a:ext>
            </a:extLst>
          </p:cNvPr>
          <p:cNvSpPr txBox="1">
            <a:spLocks/>
          </p:cNvSpPr>
          <p:nvPr/>
        </p:nvSpPr>
        <p:spPr>
          <a:xfrm>
            <a:off x="1558207" y="3356473"/>
            <a:ext cx="6195532" cy="65890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300" kern="1200">
                <a:solidFill>
                  <a:schemeClr val="bg1"/>
                </a:solidFill>
                <a:latin typeface="Segoe UI Light" panose="020B0502040204020203" pitchFamily="34" charset="0"/>
                <a:ea typeface="+mn-ea"/>
                <a:cs typeface="Segoe UI Light"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pPr>
            <a:r>
              <a:rPr lang="es-ES" sz="3200" dirty="0" err="1" smtClean="0"/>
              <a:t>Timeline</a:t>
            </a:r>
            <a:r>
              <a:rPr lang="es-ES" sz="3200" dirty="0" smtClean="0"/>
              <a:t> of </a:t>
            </a:r>
            <a:r>
              <a:rPr lang="es-ES" sz="3200" dirty="0" err="1" smtClean="0"/>
              <a:t>observations</a:t>
            </a:r>
            <a:endParaRPr lang="es-ES" sz="3200" dirty="0"/>
          </a:p>
        </p:txBody>
      </p:sp>
      <p:cxnSp>
        <p:nvCxnSpPr>
          <p:cNvPr id="14" name="Conector recto 13" descr="Conector recto&#10;">
            <a:extLst>
              <a:ext uri="{FF2B5EF4-FFF2-40B4-BE49-F238E27FC236}">
                <a16:creationId xmlns:a16="http://schemas.microsoft.com/office/drawing/2014/main" id="{8F2F4B2C-FE61-4FA3-8045-22A4CA454824}"/>
              </a:ext>
            </a:extLst>
          </p:cNvPr>
          <p:cNvCxnSpPr>
            <a:cxnSpLocks/>
          </p:cNvCxnSpPr>
          <p:nvPr/>
        </p:nvCxnSpPr>
        <p:spPr>
          <a:xfrm flipV="1">
            <a:off x="519272" y="3653042"/>
            <a:ext cx="699263" cy="1"/>
          </a:xfrm>
          <a:prstGeom prst="line">
            <a:avLst/>
          </a:prstGeom>
          <a:ln>
            <a:solidFill>
              <a:schemeClr val="bg1"/>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17" name="Imagen 16" descr="Punto rojo rodeado con un círculo">
            <a:extLst>
              <a:ext uri="{FF2B5EF4-FFF2-40B4-BE49-F238E27FC236}">
                <a16:creationId xmlns:a16="http://schemas.microsoft.com/office/drawing/2014/main" id="{430157DC-AA3D-44C1-BC60-E2120D5014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0423" y="3514930"/>
            <a:ext cx="276225" cy="276225"/>
          </a:xfrm>
          <a:prstGeom prst="rect">
            <a:avLst/>
          </a:prstGeom>
        </p:spPr>
      </p:pic>
      <p:sp>
        <p:nvSpPr>
          <p:cNvPr id="19" name="Subtítulo 2">
            <a:extLst>
              <a:ext uri="{FF2B5EF4-FFF2-40B4-BE49-F238E27FC236}">
                <a16:creationId xmlns:a16="http://schemas.microsoft.com/office/drawing/2014/main" id="{1811CCB4-5A42-4506-A2DE-4A66CDA93F09}"/>
              </a:ext>
            </a:extLst>
          </p:cNvPr>
          <p:cNvSpPr txBox="1">
            <a:spLocks/>
          </p:cNvSpPr>
          <p:nvPr/>
        </p:nvSpPr>
        <p:spPr>
          <a:xfrm>
            <a:off x="1558206" y="4278414"/>
            <a:ext cx="10550659" cy="65890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300" kern="1200">
                <a:solidFill>
                  <a:schemeClr val="bg1"/>
                </a:solidFill>
                <a:latin typeface="Segoe UI Light" panose="020B0502040204020203" pitchFamily="34" charset="0"/>
                <a:ea typeface="+mn-ea"/>
                <a:cs typeface="Segoe UI Light"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pPr>
            <a:r>
              <a:rPr lang="es-ES" sz="3200" dirty="0" smtClean="0"/>
              <a:t>Tracking </a:t>
            </a:r>
            <a:r>
              <a:rPr lang="es-ES" sz="3200" dirty="0" err="1" smtClean="0"/>
              <a:t>the</a:t>
            </a:r>
            <a:r>
              <a:rPr lang="es-ES" sz="3200" dirty="0" smtClean="0"/>
              <a:t> </a:t>
            </a:r>
            <a:r>
              <a:rPr lang="es-ES" sz="3200" dirty="0" err="1" smtClean="0"/>
              <a:t>long-lived</a:t>
            </a:r>
            <a:r>
              <a:rPr lang="es-ES" sz="3200" dirty="0" smtClean="0"/>
              <a:t> </a:t>
            </a:r>
            <a:r>
              <a:rPr lang="es-ES" sz="3200" dirty="0" err="1" smtClean="0"/>
              <a:t>systems</a:t>
            </a:r>
            <a:r>
              <a:rPr lang="es-ES" sz="3200" dirty="0" smtClean="0"/>
              <a:t> in 2019: </a:t>
            </a:r>
          </a:p>
          <a:p>
            <a:pPr>
              <a:lnSpc>
                <a:spcPct val="110000"/>
              </a:lnSpc>
            </a:pPr>
            <a:r>
              <a:rPr lang="es-ES" sz="2400" dirty="0" err="1" smtClean="0"/>
              <a:t>Results</a:t>
            </a:r>
            <a:r>
              <a:rPr lang="es-ES" sz="2400" dirty="0" smtClean="0"/>
              <a:t>, </a:t>
            </a:r>
            <a:r>
              <a:rPr lang="es-ES" sz="2400" dirty="0" err="1" smtClean="0">
                <a:solidFill>
                  <a:srgbClr val="00B0F0"/>
                </a:solidFill>
              </a:rPr>
              <a:t>winds</a:t>
            </a:r>
            <a:r>
              <a:rPr lang="es-ES" sz="2400" dirty="0" smtClean="0"/>
              <a:t> &amp; </a:t>
            </a:r>
            <a:r>
              <a:rPr lang="es-ES" sz="2400" dirty="0" err="1" smtClean="0">
                <a:solidFill>
                  <a:srgbClr val="FF0000"/>
                </a:solidFill>
              </a:rPr>
              <a:t>problems</a:t>
            </a:r>
            <a:endParaRPr lang="es-ES" sz="3200" dirty="0">
              <a:solidFill>
                <a:srgbClr val="FF0000"/>
              </a:solidFill>
            </a:endParaRPr>
          </a:p>
        </p:txBody>
      </p:sp>
      <p:cxnSp>
        <p:nvCxnSpPr>
          <p:cNvPr id="20" name="Conector recto 19" descr="Conector recto&#10;">
            <a:extLst>
              <a:ext uri="{FF2B5EF4-FFF2-40B4-BE49-F238E27FC236}">
                <a16:creationId xmlns:a16="http://schemas.microsoft.com/office/drawing/2014/main" id="{8F2F4B2C-FE61-4FA3-8045-22A4CA454824}"/>
              </a:ext>
            </a:extLst>
          </p:cNvPr>
          <p:cNvCxnSpPr>
            <a:cxnSpLocks/>
          </p:cNvCxnSpPr>
          <p:nvPr/>
        </p:nvCxnSpPr>
        <p:spPr>
          <a:xfrm flipV="1">
            <a:off x="519272" y="4583948"/>
            <a:ext cx="699263" cy="1"/>
          </a:xfrm>
          <a:prstGeom prst="line">
            <a:avLst/>
          </a:prstGeom>
          <a:ln>
            <a:solidFill>
              <a:schemeClr val="bg1"/>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21" name="Imagen 20" descr="Punto rojo rodeado con un círculo">
            <a:extLst>
              <a:ext uri="{FF2B5EF4-FFF2-40B4-BE49-F238E27FC236}">
                <a16:creationId xmlns:a16="http://schemas.microsoft.com/office/drawing/2014/main" id="{430157DC-AA3D-44C1-BC60-E2120D5014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0423" y="4445836"/>
            <a:ext cx="276225" cy="276225"/>
          </a:xfrm>
          <a:prstGeom prst="rect">
            <a:avLst/>
          </a:prstGeom>
        </p:spPr>
      </p:pic>
      <p:sp>
        <p:nvSpPr>
          <p:cNvPr id="22" name="Subtítulo 2">
            <a:extLst>
              <a:ext uri="{FF2B5EF4-FFF2-40B4-BE49-F238E27FC236}">
                <a16:creationId xmlns:a16="http://schemas.microsoft.com/office/drawing/2014/main" id="{1811CCB4-5A42-4506-A2DE-4A66CDA93F09}"/>
              </a:ext>
            </a:extLst>
          </p:cNvPr>
          <p:cNvSpPr txBox="1">
            <a:spLocks/>
          </p:cNvSpPr>
          <p:nvPr/>
        </p:nvSpPr>
        <p:spPr>
          <a:xfrm>
            <a:off x="1558206" y="5412534"/>
            <a:ext cx="8789443" cy="65890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300" kern="1200">
                <a:solidFill>
                  <a:schemeClr val="bg1"/>
                </a:solidFill>
                <a:latin typeface="Segoe UI Light" panose="020B0502040204020203" pitchFamily="34" charset="0"/>
                <a:ea typeface="+mn-ea"/>
                <a:cs typeface="Segoe UI Light"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pPr>
            <a:r>
              <a:rPr lang="es-ES" sz="3200" dirty="0" err="1" smtClean="0"/>
              <a:t>Conclusions</a:t>
            </a:r>
            <a:endParaRPr lang="es-ES" sz="3200" dirty="0"/>
          </a:p>
        </p:txBody>
      </p:sp>
      <p:cxnSp>
        <p:nvCxnSpPr>
          <p:cNvPr id="23" name="Conector recto 22" descr="Conector recto&#10;">
            <a:extLst>
              <a:ext uri="{FF2B5EF4-FFF2-40B4-BE49-F238E27FC236}">
                <a16:creationId xmlns:a16="http://schemas.microsoft.com/office/drawing/2014/main" id="{8F2F4B2C-FE61-4FA3-8045-22A4CA454824}"/>
              </a:ext>
            </a:extLst>
          </p:cNvPr>
          <p:cNvCxnSpPr>
            <a:cxnSpLocks/>
          </p:cNvCxnSpPr>
          <p:nvPr/>
        </p:nvCxnSpPr>
        <p:spPr>
          <a:xfrm flipV="1">
            <a:off x="519272" y="5729645"/>
            <a:ext cx="699263" cy="1"/>
          </a:xfrm>
          <a:prstGeom prst="line">
            <a:avLst/>
          </a:prstGeom>
          <a:ln>
            <a:solidFill>
              <a:schemeClr val="bg1"/>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24" name="Imagen 23" descr="Punto rojo rodeado con un círculo">
            <a:extLst>
              <a:ext uri="{FF2B5EF4-FFF2-40B4-BE49-F238E27FC236}">
                <a16:creationId xmlns:a16="http://schemas.microsoft.com/office/drawing/2014/main" id="{430157DC-AA3D-44C1-BC60-E2120D5014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0423" y="5591533"/>
            <a:ext cx="276225" cy="276225"/>
          </a:xfrm>
          <a:prstGeom prst="rect">
            <a:avLst/>
          </a:prstGeom>
        </p:spPr>
      </p:pic>
      <p:sp>
        <p:nvSpPr>
          <p:cNvPr id="26" name="CuadroTexto 25"/>
          <p:cNvSpPr txBox="1"/>
          <p:nvPr/>
        </p:nvSpPr>
        <p:spPr>
          <a:xfrm>
            <a:off x="11380781" y="6396335"/>
            <a:ext cx="728084" cy="461665"/>
          </a:xfrm>
          <a:prstGeom prst="rect">
            <a:avLst/>
          </a:prstGeom>
          <a:noFill/>
        </p:spPr>
        <p:txBody>
          <a:bodyPr wrap="none" rtlCol="0">
            <a:spAutoFit/>
          </a:bodyPr>
          <a:lstStyle/>
          <a:p>
            <a:r>
              <a:rPr lang="es-ES" sz="2400" dirty="0" smtClean="0">
                <a:solidFill>
                  <a:schemeClr val="bg1"/>
                </a:solidFill>
                <a:latin typeface="Segoe UI Light" panose="020B0502040204020203" pitchFamily="34" charset="0"/>
                <a:cs typeface="Segoe UI Light" panose="020B0502040204020203" pitchFamily="34" charset="0"/>
              </a:rPr>
              <a:t>2/14</a:t>
            </a:r>
            <a:endParaRPr lang="es-ES" sz="2400" dirty="0">
              <a:solidFill>
                <a:schemeClr val="bg1"/>
              </a:solidFill>
              <a:latin typeface="Segoe UI Light" panose="020B0502040204020203" pitchFamily="34" charset="0"/>
              <a:cs typeface="Segoe UI Light" panose="020B0502040204020203" pitchFamily="34" charset="0"/>
            </a:endParaRPr>
          </a:p>
        </p:txBody>
      </p:sp>
      <p:sp>
        <p:nvSpPr>
          <p:cNvPr id="25" name="CuadroTexto 24"/>
          <p:cNvSpPr txBox="1"/>
          <p:nvPr/>
        </p:nvSpPr>
        <p:spPr>
          <a:xfrm>
            <a:off x="506069" y="6149214"/>
            <a:ext cx="7347013" cy="646331"/>
          </a:xfrm>
          <a:prstGeom prst="rect">
            <a:avLst/>
          </a:prstGeom>
          <a:noFill/>
        </p:spPr>
        <p:txBody>
          <a:bodyPr wrap="square" rtlCol="0">
            <a:spAutoFit/>
          </a:bodyPr>
          <a:lstStyle/>
          <a:p>
            <a:pPr algn="ctr"/>
            <a:r>
              <a:rPr lang="es-ES" i="1" dirty="0" err="1" smtClean="0">
                <a:solidFill>
                  <a:srgbClr val="FFC000"/>
                </a:solidFill>
              </a:rPr>
              <a:t>Due</a:t>
            </a:r>
            <a:r>
              <a:rPr lang="es-ES" i="1" dirty="0" smtClean="0">
                <a:solidFill>
                  <a:srgbClr val="FFC000"/>
                </a:solidFill>
              </a:rPr>
              <a:t> to </a:t>
            </a:r>
            <a:r>
              <a:rPr lang="es-ES" i="1" dirty="0" err="1" smtClean="0">
                <a:solidFill>
                  <a:srgbClr val="FFC000"/>
                </a:solidFill>
              </a:rPr>
              <a:t>the</a:t>
            </a:r>
            <a:r>
              <a:rPr lang="es-ES" i="1" dirty="0" smtClean="0">
                <a:solidFill>
                  <a:srgbClr val="FFC000"/>
                </a:solidFill>
              </a:rPr>
              <a:t> COVID-19 </a:t>
            </a:r>
            <a:r>
              <a:rPr lang="es-ES" i="1" dirty="0" err="1" smtClean="0">
                <a:solidFill>
                  <a:srgbClr val="FFC000"/>
                </a:solidFill>
              </a:rPr>
              <a:t>situation</a:t>
            </a:r>
            <a:r>
              <a:rPr lang="es-ES" i="1" dirty="0" smtClean="0">
                <a:solidFill>
                  <a:srgbClr val="FFC000"/>
                </a:solidFill>
              </a:rPr>
              <a:t> </a:t>
            </a:r>
            <a:r>
              <a:rPr lang="es-ES" i="1" dirty="0" err="1" smtClean="0">
                <a:solidFill>
                  <a:srgbClr val="FFC000"/>
                </a:solidFill>
              </a:rPr>
              <a:t>this</a:t>
            </a:r>
            <a:r>
              <a:rPr lang="es-ES" i="1" dirty="0" smtClean="0">
                <a:solidFill>
                  <a:srgbClr val="FFC000"/>
                </a:solidFill>
              </a:rPr>
              <a:t> </a:t>
            </a:r>
            <a:r>
              <a:rPr lang="es-ES" i="1" dirty="0" err="1" smtClean="0">
                <a:solidFill>
                  <a:srgbClr val="FFC000"/>
                </a:solidFill>
              </a:rPr>
              <a:t>report</a:t>
            </a:r>
            <a:r>
              <a:rPr lang="es-ES" i="1" dirty="0" smtClean="0">
                <a:solidFill>
                  <a:srgbClr val="FFC000"/>
                </a:solidFill>
              </a:rPr>
              <a:t> </a:t>
            </a:r>
            <a:r>
              <a:rPr lang="es-ES" i="1" dirty="0" err="1" smtClean="0">
                <a:solidFill>
                  <a:srgbClr val="FFC000"/>
                </a:solidFill>
              </a:rPr>
              <a:t>is</a:t>
            </a:r>
            <a:r>
              <a:rPr lang="es-ES" i="1" dirty="0" smtClean="0">
                <a:solidFill>
                  <a:srgbClr val="FFC000"/>
                </a:solidFill>
              </a:rPr>
              <a:t> </a:t>
            </a:r>
            <a:r>
              <a:rPr lang="es-ES" i="1" dirty="0" err="1" smtClean="0">
                <a:solidFill>
                  <a:srgbClr val="FFC000"/>
                </a:solidFill>
              </a:rPr>
              <a:t>only</a:t>
            </a:r>
            <a:r>
              <a:rPr lang="es-ES" i="1" dirty="0" smtClean="0">
                <a:solidFill>
                  <a:srgbClr val="FFC000"/>
                </a:solidFill>
              </a:rPr>
              <a:t> a “</a:t>
            </a:r>
            <a:r>
              <a:rPr lang="es-ES" i="1" dirty="0" err="1" smtClean="0">
                <a:solidFill>
                  <a:srgbClr val="FFC000"/>
                </a:solidFill>
              </a:rPr>
              <a:t>Work</a:t>
            </a:r>
            <a:r>
              <a:rPr lang="es-ES" i="1" dirty="0" smtClean="0">
                <a:solidFill>
                  <a:srgbClr val="FFC000"/>
                </a:solidFill>
              </a:rPr>
              <a:t> in </a:t>
            </a:r>
            <a:r>
              <a:rPr lang="es-ES" i="1" dirty="0" err="1" smtClean="0">
                <a:solidFill>
                  <a:srgbClr val="FFC000"/>
                </a:solidFill>
              </a:rPr>
              <a:t>progress</a:t>
            </a:r>
            <a:r>
              <a:rPr lang="es-ES" i="1" dirty="0" smtClean="0">
                <a:solidFill>
                  <a:srgbClr val="FFC000"/>
                </a:solidFill>
              </a:rPr>
              <a:t>” and </a:t>
            </a:r>
            <a:r>
              <a:rPr lang="es-ES" i="1" dirty="0" err="1" smtClean="0">
                <a:solidFill>
                  <a:srgbClr val="FFC000"/>
                </a:solidFill>
              </a:rPr>
              <a:t>we</a:t>
            </a:r>
            <a:r>
              <a:rPr lang="es-ES" i="1" dirty="0" smtClean="0">
                <a:solidFill>
                  <a:srgbClr val="FFC000"/>
                </a:solidFill>
              </a:rPr>
              <a:t> </a:t>
            </a:r>
            <a:r>
              <a:rPr lang="es-ES" i="1" dirty="0" err="1" smtClean="0">
                <a:solidFill>
                  <a:srgbClr val="FFC000"/>
                </a:solidFill>
              </a:rPr>
              <a:t>will</a:t>
            </a:r>
            <a:r>
              <a:rPr lang="es-ES" i="1" dirty="0" smtClean="0">
                <a:solidFill>
                  <a:srgbClr val="FFC000"/>
                </a:solidFill>
              </a:rPr>
              <a:t> </a:t>
            </a:r>
            <a:r>
              <a:rPr lang="es-ES" i="1" dirty="0" err="1" smtClean="0">
                <a:solidFill>
                  <a:srgbClr val="FFC000"/>
                </a:solidFill>
              </a:rPr>
              <a:t>have</a:t>
            </a:r>
            <a:r>
              <a:rPr lang="es-ES" i="1" dirty="0" smtClean="0">
                <a:solidFill>
                  <a:srgbClr val="FFC000"/>
                </a:solidFill>
              </a:rPr>
              <a:t> </a:t>
            </a:r>
            <a:r>
              <a:rPr lang="es-ES" i="1" dirty="0" err="1" smtClean="0">
                <a:solidFill>
                  <a:srgbClr val="FFC000"/>
                </a:solidFill>
              </a:rPr>
              <a:t>better</a:t>
            </a:r>
            <a:r>
              <a:rPr lang="es-ES" i="1" dirty="0" smtClean="0">
                <a:solidFill>
                  <a:srgbClr val="FFC000"/>
                </a:solidFill>
              </a:rPr>
              <a:t> </a:t>
            </a:r>
            <a:r>
              <a:rPr lang="es-ES" i="1" dirty="0" err="1" smtClean="0">
                <a:solidFill>
                  <a:srgbClr val="FFC000"/>
                </a:solidFill>
              </a:rPr>
              <a:t>results</a:t>
            </a:r>
            <a:r>
              <a:rPr lang="es-ES" i="1" dirty="0" smtClean="0">
                <a:solidFill>
                  <a:srgbClr val="FFC000"/>
                </a:solidFill>
              </a:rPr>
              <a:t> in </a:t>
            </a:r>
            <a:r>
              <a:rPr lang="es-ES" i="1" dirty="0" err="1" smtClean="0">
                <a:solidFill>
                  <a:srgbClr val="FFC000"/>
                </a:solidFill>
              </a:rPr>
              <a:t>the</a:t>
            </a:r>
            <a:r>
              <a:rPr lang="es-ES" i="1" dirty="0" smtClean="0">
                <a:solidFill>
                  <a:srgbClr val="FFC000"/>
                </a:solidFill>
              </a:rPr>
              <a:t> </a:t>
            </a:r>
            <a:r>
              <a:rPr lang="es-ES" i="1" dirty="0" err="1" smtClean="0">
                <a:solidFill>
                  <a:srgbClr val="FFC000"/>
                </a:solidFill>
              </a:rPr>
              <a:t>near</a:t>
            </a:r>
            <a:r>
              <a:rPr lang="es-ES" i="1" dirty="0" smtClean="0">
                <a:solidFill>
                  <a:srgbClr val="FFC000"/>
                </a:solidFill>
              </a:rPr>
              <a:t> </a:t>
            </a:r>
            <a:r>
              <a:rPr lang="es-ES" i="1" dirty="0" err="1" smtClean="0">
                <a:solidFill>
                  <a:srgbClr val="FFC000"/>
                </a:solidFill>
              </a:rPr>
              <a:t>future</a:t>
            </a:r>
            <a:endParaRPr lang="es-ES" i="1" dirty="0">
              <a:solidFill>
                <a:srgbClr val="FFC000"/>
              </a:solidFill>
            </a:endParaRP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88738" y="6154738"/>
            <a:ext cx="487362" cy="487362"/>
          </a:xfrm>
          <a:prstGeom prst="rect">
            <a:avLst/>
          </a:prstGeom>
        </p:spPr>
      </p:pic>
      <p:grpSp>
        <p:nvGrpSpPr>
          <p:cNvPr id="40" name="Grupo 39"/>
          <p:cNvGrpSpPr>
            <a:grpSpLocks noChangeAspect="1"/>
          </p:cNvGrpSpPr>
          <p:nvPr/>
        </p:nvGrpSpPr>
        <p:grpSpPr>
          <a:xfrm>
            <a:off x="9636767" y="381174"/>
            <a:ext cx="2412435" cy="1770658"/>
            <a:chOff x="8519224" y="-167434"/>
            <a:chExt cx="3552316" cy="2607298"/>
          </a:xfrm>
        </p:grpSpPr>
        <p:graphicFrame>
          <p:nvGraphicFramePr>
            <p:cNvPr id="41" name="Objeto 40"/>
            <p:cNvGraphicFramePr>
              <a:graphicFrameLocks noChangeAspect="1"/>
            </p:cNvGraphicFramePr>
            <p:nvPr>
              <p:extLst>
                <p:ext uri="{D42A27DB-BD31-4B8C-83A1-F6EECF244321}">
                  <p14:modId xmlns:p14="http://schemas.microsoft.com/office/powerpoint/2010/main" val="1926096587"/>
                </p:ext>
              </p:extLst>
            </p:nvPr>
          </p:nvGraphicFramePr>
          <p:xfrm>
            <a:off x="8519224" y="-167434"/>
            <a:ext cx="3399987" cy="1133329"/>
          </p:xfrm>
          <a:graphic>
            <a:graphicData uri="http://schemas.openxmlformats.org/presentationml/2006/ole">
              <mc:AlternateContent xmlns:mc="http://schemas.openxmlformats.org/markup-compatibility/2006">
                <mc:Choice xmlns:v="urn:schemas-microsoft-com:vml" Requires="v">
                  <p:oleObj spid="_x0000_s17460" name="Image" r:id="rId10" imgW="4761720" imgH="1587240" progId="Photoshop.Image.13">
                    <p:embed/>
                  </p:oleObj>
                </mc:Choice>
                <mc:Fallback>
                  <p:oleObj name="Image" r:id="rId10" imgW="4761720" imgH="1587240" progId="Photoshop.Image.13">
                    <p:embed/>
                    <p:pic>
                      <p:nvPicPr>
                        <p:cNvPr id="27" name="Objeto 26"/>
                        <p:cNvPicPr/>
                        <p:nvPr/>
                      </p:nvPicPr>
                      <p:blipFill>
                        <a:blip r:embed="rId11"/>
                        <a:stretch>
                          <a:fillRect/>
                        </a:stretch>
                      </p:blipFill>
                      <p:spPr>
                        <a:xfrm>
                          <a:off x="8519224" y="-167434"/>
                          <a:ext cx="3399987" cy="1133329"/>
                        </a:xfrm>
                        <a:prstGeom prst="rect">
                          <a:avLst/>
                        </a:prstGeom>
                      </p:spPr>
                    </p:pic>
                  </p:oleObj>
                </mc:Fallback>
              </mc:AlternateContent>
            </a:graphicData>
          </a:graphic>
        </p:graphicFrame>
        <p:grpSp>
          <p:nvGrpSpPr>
            <p:cNvPr id="42" name="Grupo 41"/>
            <p:cNvGrpSpPr>
              <a:grpSpLocks noChangeAspect="1"/>
            </p:cNvGrpSpPr>
            <p:nvPr/>
          </p:nvGrpSpPr>
          <p:grpSpPr>
            <a:xfrm>
              <a:off x="8519227" y="1049981"/>
              <a:ext cx="3552313" cy="1389883"/>
              <a:chOff x="7756661" y="1543920"/>
              <a:chExt cx="5745732" cy="2248085"/>
            </a:xfrm>
          </p:grpSpPr>
          <p:grpSp>
            <p:nvGrpSpPr>
              <p:cNvPr id="43" name="Grupo 42"/>
              <p:cNvGrpSpPr>
                <a:grpSpLocks noChangeAspect="1"/>
              </p:cNvGrpSpPr>
              <p:nvPr/>
            </p:nvGrpSpPr>
            <p:grpSpPr>
              <a:xfrm>
                <a:off x="7756661" y="1647723"/>
                <a:ext cx="3745067" cy="1809580"/>
                <a:chOff x="55738" y="1056638"/>
                <a:chExt cx="10932591" cy="5282539"/>
              </a:xfrm>
            </p:grpSpPr>
            <p:pic>
              <p:nvPicPr>
                <p:cNvPr id="45" name="Imagen 44"/>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5451821" y="1056638"/>
                  <a:ext cx="5536508" cy="5282539"/>
                </a:xfrm>
                <a:prstGeom prst="rect">
                  <a:avLst/>
                </a:prstGeom>
              </p:spPr>
            </p:pic>
            <p:pic>
              <p:nvPicPr>
                <p:cNvPr id="46" name="Imagen 45"/>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55738" y="1056638"/>
                  <a:ext cx="5536508" cy="5282539"/>
                </a:xfrm>
                <a:prstGeom prst="rect">
                  <a:avLst/>
                </a:prstGeom>
              </p:spPr>
            </p:pic>
          </p:grpSp>
          <p:graphicFrame>
            <p:nvGraphicFramePr>
              <p:cNvPr id="44" name="Objeto 43"/>
              <p:cNvGraphicFramePr>
                <a:graphicFrameLocks noChangeAspect="1"/>
              </p:cNvGraphicFramePr>
              <p:nvPr>
                <p:extLst>
                  <p:ext uri="{D42A27DB-BD31-4B8C-83A1-F6EECF244321}">
                    <p14:modId xmlns:p14="http://schemas.microsoft.com/office/powerpoint/2010/main" val="2322841805"/>
                  </p:ext>
                </p:extLst>
              </p:nvPr>
            </p:nvGraphicFramePr>
            <p:xfrm>
              <a:off x="11203217" y="1543920"/>
              <a:ext cx="2299176" cy="2248085"/>
            </p:xfrm>
            <a:graphic>
              <a:graphicData uri="http://schemas.openxmlformats.org/presentationml/2006/ole">
                <mc:AlternateContent xmlns:mc="http://schemas.openxmlformats.org/markup-compatibility/2006">
                  <mc:Choice xmlns:v="urn:schemas-microsoft-com:vml" Requires="v">
                    <p:oleObj spid="_x0000_s17461" name="Image" r:id="rId14" imgW="2856960" imgH="2793600" progId="Photoshop.Image.13">
                      <p:embed/>
                    </p:oleObj>
                  </mc:Choice>
                  <mc:Fallback>
                    <p:oleObj name="Image" r:id="rId14" imgW="2856960" imgH="2793600" progId="Photoshop.Image.13">
                      <p:embed/>
                      <p:pic>
                        <p:nvPicPr>
                          <p:cNvPr id="36" name="Objeto 35"/>
                          <p:cNvPicPr/>
                          <p:nvPr/>
                        </p:nvPicPr>
                        <p:blipFill>
                          <a:blip r:embed="rId15"/>
                          <a:stretch>
                            <a:fillRect/>
                          </a:stretch>
                        </p:blipFill>
                        <p:spPr>
                          <a:xfrm>
                            <a:off x="11203217" y="1543920"/>
                            <a:ext cx="2299176" cy="2248085"/>
                          </a:xfrm>
                          <a:prstGeom prst="rect">
                            <a:avLst/>
                          </a:prstGeom>
                        </p:spPr>
                      </p:pic>
                    </p:oleObj>
                  </mc:Fallback>
                </mc:AlternateContent>
              </a:graphicData>
            </a:graphic>
          </p:graphicFrame>
        </p:grpSp>
      </p:grpSp>
      <p:graphicFrame>
        <p:nvGraphicFramePr>
          <p:cNvPr id="47" name="Objeto 46"/>
          <p:cNvGraphicFramePr>
            <a:graphicFrameLocks noChangeAspect="1"/>
          </p:cNvGraphicFramePr>
          <p:nvPr>
            <p:extLst>
              <p:ext uri="{D42A27DB-BD31-4B8C-83A1-F6EECF244321}">
                <p14:modId xmlns:p14="http://schemas.microsoft.com/office/powerpoint/2010/main" val="3053627815"/>
              </p:ext>
            </p:extLst>
          </p:nvPr>
        </p:nvGraphicFramePr>
        <p:xfrm>
          <a:off x="9709870" y="2009666"/>
          <a:ext cx="2266230" cy="1127526"/>
        </p:xfrm>
        <a:graphic>
          <a:graphicData uri="http://schemas.openxmlformats.org/presentationml/2006/ole">
            <mc:AlternateContent xmlns:mc="http://schemas.openxmlformats.org/markup-compatibility/2006">
              <mc:Choice xmlns:v="urn:schemas-microsoft-com:vml" Requires="v">
                <p:oleObj spid="_x0000_s17462" name="Image" r:id="rId16" imgW="7403040" imgH="3682440" progId="Photoshop.Image.13">
                  <p:embed/>
                </p:oleObj>
              </mc:Choice>
              <mc:Fallback>
                <p:oleObj name="Image" r:id="rId16" imgW="7403040" imgH="3682440" progId="Photoshop.Image.13">
                  <p:embed/>
                  <p:pic>
                    <p:nvPicPr>
                      <p:cNvPr id="29" name="Objeto 28"/>
                      <p:cNvPicPr/>
                      <p:nvPr/>
                    </p:nvPicPr>
                    <p:blipFill>
                      <a:blip r:embed="rId17"/>
                      <a:stretch>
                        <a:fillRect/>
                      </a:stretch>
                    </p:blipFill>
                    <p:spPr>
                      <a:xfrm>
                        <a:off x="9709870" y="2009666"/>
                        <a:ext cx="2266230" cy="1127526"/>
                      </a:xfrm>
                      <a:prstGeom prst="rect">
                        <a:avLst/>
                      </a:prstGeom>
                    </p:spPr>
                  </p:pic>
                </p:oleObj>
              </mc:Fallback>
            </mc:AlternateContent>
          </a:graphicData>
        </a:graphic>
      </p:graphicFrame>
      <p:graphicFrame>
        <p:nvGraphicFramePr>
          <p:cNvPr id="48" name="Objeto 47"/>
          <p:cNvGraphicFramePr>
            <a:graphicFrameLocks noChangeAspect="1"/>
          </p:cNvGraphicFramePr>
          <p:nvPr>
            <p:extLst>
              <p:ext uri="{D42A27DB-BD31-4B8C-83A1-F6EECF244321}">
                <p14:modId xmlns:p14="http://schemas.microsoft.com/office/powerpoint/2010/main" val="320790142"/>
              </p:ext>
            </p:extLst>
          </p:nvPr>
        </p:nvGraphicFramePr>
        <p:xfrm>
          <a:off x="9709870" y="3148393"/>
          <a:ext cx="2236606" cy="1257287"/>
        </p:xfrm>
        <a:graphic>
          <a:graphicData uri="http://schemas.openxmlformats.org/presentationml/2006/ole">
            <mc:AlternateContent xmlns:mc="http://schemas.openxmlformats.org/markup-compatibility/2006">
              <mc:Choice xmlns:v="urn:schemas-microsoft-com:vml" Requires="v">
                <p:oleObj spid="_x0000_s17463" name="Image" r:id="rId18" imgW="6348960" imgH="3567960" progId="Photoshop.Image.13">
                  <p:embed/>
                </p:oleObj>
              </mc:Choice>
              <mc:Fallback>
                <p:oleObj name="Image" r:id="rId18" imgW="6348960" imgH="3567960" progId="Photoshop.Image.13">
                  <p:embed/>
                  <p:pic>
                    <p:nvPicPr>
                      <p:cNvPr id="31" name="Objeto 30"/>
                      <p:cNvPicPr/>
                      <p:nvPr/>
                    </p:nvPicPr>
                    <p:blipFill>
                      <a:blip r:embed="rId19"/>
                      <a:stretch>
                        <a:fillRect/>
                      </a:stretch>
                    </p:blipFill>
                    <p:spPr>
                      <a:xfrm>
                        <a:off x="9709870" y="3148393"/>
                        <a:ext cx="2236606" cy="1257287"/>
                      </a:xfrm>
                      <a:prstGeom prst="rect">
                        <a:avLst/>
                      </a:prstGeom>
                    </p:spPr>
                  </p:pic>
                </p:oleObj>
              </mc:Fallback>
            </mc:AlternateContent>
          </a:graphicData>
        </a:graphic>
      </p:graphicFrame>
      <p:graphicFrame>
        <p:nvGraphicFramePr>
          <p:cNvPr id="49" name="Objeto 48"/>
          <p:cNvGraphicFramePr>
            <a:graphicFrameLocks noChangeAspect="1"/>
          </p:cNvGraphicFramePr>
          <p:nvPr>
            <p:extLst>
              <p:ext uri="{D42A27DB-BD31-4B8C-83A1-F6EECF244321}">
                <p14:modId xmlns:p14="http://schemas.microsoft.com/office/powerpoint/2010/main" val="398479257"/>
              </p:ext>
            </p:extLst>
          </p:nvPr>
        </p:nvGraphicFramePr>
        <p:xfrm>
          <a:off x="9704840" y="4406219"/>
          <a:ext cx="1504352" cy="2275469"/>
        </p:xfrm>
        <a:graphic>
          <a:graphicData uri="http://schemas.openxmlformats.org/presentationml/2006/ole">
            <mc:AlternateContent xmlns:mc="http://schemas.openxmlformats.org/markup-compatibility/2006">
              <mc:Choice xmlns:v="urn:schemas-microsoft-com:vml" Requires="v">
                <p:oleObj spid="_x0000_s17464" name="Image" r:id="rId20" imgW="7022160" imgH="10653840" progId="Photoshop.Image.13">
                  <p:embed/>
                </p:oleObj>
              </mc:Choice>
              <mc:Fallback>
                <p:oleObj name="Image" r:id="rId20" imgW="7022160" imgH="10653840" progId="Photoshop.Image.13">
                  <p:embed/>
                  <p:pic>
                    <p:nvPicPr>
                      <p:cNvPr id="33" name="Objeto 32"/>
                      <p:cNvPicPr/>
                      <p:nvPr/>
                    </p:nvPicPr>
                    <p:blipFill>
                      <a:blip r:embed="rId21"/>
                      <a:stretch>
                        <a:fillRect/>
                      </a:stretch>
                    </p:blipFill>
                    <p:spPr>
                      <a:xfrm>
                        <a:off x="9704840" y="4406219"/>
                        <a:ext cx="1504352" cy="2275469"/>
                      </a:xfrm>
                      <a:prstGeom prst="rect">
                        <a:avLst/>
                      </a:prstGeom>
                    </p:spPr>
                  </p:pic>
                </p:oleObj>
              </mc:Fallback>
            </mc:AlternateContent>
          </a:graphicData>
        </a:graphic>
      </p:graphicFrame>
    </p:spTree>
    <p:extLst>
      <p:ext uri="{BB962C8B-B14F-4D97-AF65-F5344CB8AC3E}">
        <p14:creationId xmlns:p14="http://schemas.microsoft.com/office/powerpoint/2010/main" val="3987919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4226">
        <p159:morph option="byObject"/>
      </p:transition>
    </mc:Choice>
    <mc:Fallback xmlns="">
      <p:transition spd="slow" advTm="442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Objeto 37"/>
          <p:cNvGraphicFramePr>
            <a:graphicFrameLocks noChangeAspect="1"/>
          </p:cNvGraphicFramePr>
          <p:nvPr>
            <p:extLst>
              <p:ext uri="{D42A27DB-BD31-4B8C-83A1-F6EECF244321}">
                <p14:modId xmlns:p14="http://schemas.microsoft.com/office/powerpoint/2010/main" val="3752162440"/>
              </p:ext>
            </p:extLst>
          </p:nvPr>
        </p:nvGraphicFramePr>
        <p:xfrm>
          <a:off x="3293887" y="1377267"/>
          <a:ext cx="8727738" cy="5381536"/>
        </p:xfrm>
        <a:graphic>
          <a:graphicData uri="http://schemas.openxmlformats.org/presentationml/2006/ole">
            <mc:AlternateContent xmlns:mc="http://schemas.openxmlformats.org/markup-compatibility/2006">
              <mc:Choice xmlns:v="urn:schemas-microsoft-com:vml" Requires="v">
                <p:oleObj spid="_x0000_s3142" name="Image" r:id="rId6" imgW="39593520" imgH="24482520" progId="Photoshop.Image.13">
                  <p:embed/>
                </p:oleObj>
              </mc:Choice>
              <mc:Fallback>
                <p:oleObj name="Image" r:id="rId6" imgW="39593520" imgH="24482520" progId="Photoshop.Image.13">
                  <p:embed/>
                  <p:pic>
                    <p:nvPicPr>
                      <p:cNvPr id="0" name=""/>
                      <p:cNvPicPr/>
                      <p:nvPr/>
                    </p:nvPicPr>
                    <p:blipFill>
                      <a:blip r:embed="rId7"/>
                      <a:stretch>
                        <a:fillRect/>
                      </a:stretch>
                    </p:blipFill>
                    <p:spPr>
                      <a:xfrm>
                        <a:off x="3293887" y="1377267"/>
                        <a:ext cx="8727738" cy="5381536"/>
                      </a:xfrm>
                      <a:prstGeom prst="rect">
                        <a:avLst/>
                      </a:prstGeom>
                    </p:spPr>
                  </p:pic>
                </p:oleObj>
              </mc:Fallback>
            </mc:AlternateContent>
          </a:graphicData>
        </a:graphic>
      </p:graphicFrame>
      <p:sp>
        <p:nvSpPr>
          <p:cNvPr id="3" name="Subtítulo 2">
            <a:extLst>
              <a:ext uri="{FF2B5EF4-FFF2-40B4-BE49-F238E27FC236}">
                <a16:creationId xmlns:a16="http://schemas.microsoft.com/office/drawing/2014/main" id="{1811CCB4-5A42-4506-A2DE-4A66CDA93F09}"/>
              </a:ext>
            </a:extLst>
          </p:cNvPr>
          <p:cNvSpPr>
            <a:spLocks noGrp="1"/>
          </p:cNvSpPr>
          <p:nvPr>
            <p:ph type="subTitle" idx="1"/>
          </p:nvPr>
        </p:nvSpPr>
        <p:spPr>
          <a:xfrm>
            <a:off x="3293888" y="314682"/>
            <a:ext cx="5935322" cy="658909"/>
          </a:xfrm>
        </p:spPr>
        <p:txBody>
          <a:bodyPr rtlCol="0">
            <a:noAutofit/>
          </a:bodyPr>
          <a:lstStyle/>
          <a:p>
            <a:pPr rtl="0">
              <a:lnSpc>
                <a:spcPct val="110000"/>
              </a:lnSpc>
            </a:pPr>
            <a:r>
              <a:rPr lang="es-ES" sz="2400" dirty="0" err="1" smtClean="0"/>
              <a:t>Neptune</a:t>
            </a:r>
            <a:r>
              <a:rPr lang="es-ES" sz="2400" dirty="0" smtClean="0"/>
              <a:t> </a:t>
            </a:r>
            <a:r>
              <a:rPr lang="es-ES" sz="2400" dirty="0" err="1" smtClean="0"/>
              <a:t>is</a:t>
            </a:r>
            <a:r>
              <a:rPr lang="es-ES" sz="2400" dirty="0" smtClean="0"/>
              <a:t> </a:t>
            </a:r>
            <a:r>
              <a:rPr lang="es-ES" sz="2400" dirty="0" err="1" smtClean="0">
                <a:solidFill>
                  <a:srgbClr val="FFC000"/>
                </a:solidFill>
              </a:rPr>
              <a:t>not</a:t>
            </a:r>
            <a:r>
              <a:rPr lang="es-ES" sz="2400" dirty="0" smtClean="0">
                <a:solidFill>
                  <a:srgbClr val="FFC000"/>
                </a:solidFill>
              </a:rPr>
              <a:t> </a:t>
            </a:r>
            <a:r>
              <a:rPr lang="es-ES" sz="2400" dirty="0" err="1" smtClean="0">
                <a:solidFill>
                  <a:srgbClr val="FFC000"/>
                </a:solidFill>
              </a:rPr>
              <a:t>observed</a:t>
            </a:r>
            <a:r>
              <a:rPr lang="es-ES" sz="2400" dirty="0" smtClean="0">
                <a:solidFill>
                  <a:srgbClr val="FFC000"/>
                </a:solidFill>
              </a:rPr>
              <a:t> </a:t>
            </a:r>
            <a:r>
              <a:rPr lang="es-ES" sz="2400" dirty="0" err="1" smtClean="0">
                <a:solidFill>
                  <a:srgbClr val="FFC000"/>
                </a:solidFill>
              </a:rPr>
              <a:t>enough</a:t>
            </a:r>
            <a:r>
              <a:rPr lang="es-ES" sz="2400" dirty="0" smtClean="0">
                <a:solidFill>
                  <a:srgbClr val="FFC000"/>
                </a:solidFill>
              </a:rPr>
              <a:t> </a:t>
            </a:r>
            <a:r>
              <a:rPr lang="es-ES" sz="2400" dirty="0" smtClean="0"/>
              <a:t>to </a:t>
            </a:r>
            <a:r>
              <a:rPr lang="es-ES" sz="2400" dirty="0" err="1" smtClean="0"/>
              <a:t>understand</a:t>
            </a:r>
            <a:r>
              <a:rPr lang="es-ES" sz="2400" dirty="0" smtClean="0"/>
              <a:t> </a:t>
            </a:r>
            <a:r>
              <a:rPr lang="es-ES" sz="2400" dirty="0" err="1" smtClean="0"/>
              <a:t>its</a:t>
            </a:r>
            <a:r>
              <a:rPr lang="es-ES" sz="2400" dirty="0" smtClean="0"/>
              <a:t> global </a:t>
            </a:r>
            <a:r>
              <a:rPr lang="es-ES" sz="2400" dirty="0" err="1" smtClean="0"/>
              <a:t>atmospheric</a:t>
            </a:r>
            <a:r>
              <a:rPr lang="es-ES" sz="2400" dirty="0" smtClean="0"/>
              <a:t> </a:t>
            </a:r>
            <a:r>
              <a:rPr lang="es-ES" sz="2400" dirty="0" err="1" smtClean="0"/>
              <a:t>activity</a:t>
            </a:r>
            <a:endParaRPr lang="es-ES" sz="2400" dirty="0"/>
          </a:p>
        </p:txBody>
      </p:sp>
      <mc:AlternateContent xmlns:mc="http://schemas.openxmlformats.org/markup-compatibility/2006" xmlns:p14="http://schemas.microsoft.com/office/powerpoint/2010/main">
        <mc:Choice Requires="p14">
          <p:contentPart p14:bwMode="auto" r:id="rId8">
            <p14:nvContentPartPr>
              <p14:cNvPr id="7" name="Ink 6" descr="Drawing point">
                <a:extLst>
                  <a:ext uri="{FF2B5EF4-FFF2-40B4-BE49-F238E27FC236}">
                    <a16:creationId xmlns:a16="http://schemas.microsoft.com/office/drawing/2014/main" id="{9FE62378-625A-40E4-A5E5-226DF2DDE541}"/>
                  </a:ext>
                </a:extLst>
              </p14:cNvPr>
              <p14:cNvContentPartPr/>
              <p14:nvPr/>
            </p14:nvContentPartPr>
            <p14:xfrm>
              <a:off x="-3428678" y="8639331"/>
              <a:ext cx="360" cy="9720"/>
            </p14:xfrm>
          </p:contentPart>
        </mc:Choice>
        <mc:Fallback xmlns="">
          <p:pic>
            <p:nvPicPr>
              <p:cNvPr id="7" name="Ink 6" descr="Drawing point">
                <a:extLst>
                  <a:ext uri="{FF2B5EF4-FFF2-40B4-BE49-F238E27FC236}">
                    <a16:creationId xmlns:a16="http://schemas.microsoft.com/office/drawing/2014/main" id="{9FE62378-625A-40E4-A5E5-226DF2DDE541}"/>
                  </a:ext>
                </a:extLst>
              </p:cNvPr>
              <p:cNvPicPr/>
              <p:nvPr/>
            </p:nvPicPr>
            <p:blipFill>
              <a:blip r:embed="rId9"/>
              <a:stretch>
                <a:fillRect/>
              </a:stretch>
            </p:blipFill>
            <p:spPr>
              <a:xfrm>
                <a:off x="-3435158" y="8633571"/>
                <a:ext cx="13320" cy="21960"/>
              </a:xfrm>
              <a:prstGeom prst="rect">
                <a:avLst/>
              </a:prstGeom>
            </p:spPr>
          </p:pic>
        </mc:Fallback>
      </mc:AlternateContent>
      <p:cxnSp>
        <p:nvCxnSpPr>
          <p:cNvPr id="15" name="Conector recto 14" descr="Conector recto&#10;">
            <a:extLst>
              <a:ext uri="{FF2B5EF4-FFF2-40B4-BE49-F238E27FC236}">
                <a16:creationId xmlns:a16="http://schemas.microsoft.com/office/drawing/2014/main" id="{8F2F4B2C-FE61-4FA3-8045-22A4CA454824}"/>
              </a:ext>
            </a:extLst>
          </p:cNvPr>
          <p:cNvCxnSpPr>
            <a:cxnSpLocks/>
          </p:cNvCxnSpPr>
          <p:nvPr/>
        </p:nvCxnSpPr>
        <p:spPr>
          <a:xfrm flipV="1">
            <a:off x="500473" y="1562858"/>
            <a:ext cx="699263" cy="1"/>
          </a:xfrm>
          <a:prstGeom prst="line">
            <a:avLst/>
          </a:prstGeom>
          <a:ln>
            <a:solidFill>
              <a:schemeClr val="bg1"/>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16" name="Imagen 15" descr="Punto rojo rodeado con un círculo">
            <a:extLst>
              <a:ext uri="{FF2B5EF4-FFF2-40B4-BE49-F238E27FC236}">
                <a16:creationId xmlns:a16="http://schemas.microsoft.com/office/drawing/2014/main" id="{430157DC-AA3D-44C1-BC60-E2120D5014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1624" y="1424746"/>
            <a:ext cx="276225" cy="276225"/>
          </a:xfrm>
          <a:prstGeom prst="rect">
            <a:avLst/>
          </a:prstGeom>
        </p:spPr>
      </p:pic>
      <p:sp>
        <p:nvSpPr>
          <p:cNvPr id="2" name="Título 1"/>
          <p:cNvSpPr>
            <a:spLocks noGrp="1"/>
          </p:cNvSpPr>
          <p:nvPr>
            <p:ph type="ctrTitle"/>
          </p:nvPr>
        </p:nvSpPr>
        <p:spPr>
          <a:xfrm>
            <a:off x="403388" y="173974"/>
            <a:ext cx="9144000" cy="495232"/>
          </a:xfrm>
        </p:spPr>
        <p:txBody>
          <a:bodyPr>
            <a:noAutofit/>
          </a:bodyPr>
          <a:lstStyle/>
          <a:p>
            <a:r>
              <a:rPr lang="es-ES" sz="6000" dirty="0" err="1" smtClean="0"/>
              <a:t>Motivation</a:t>
            </a:r>
            <a:endParaRPr lang="es-ES" sz="6000" dirty="0"/>
          </a:p>
        </p:txBody>
      </p:sp>
      <p:sp>
        <p:nvSpPr>
          <p:cNvPr id="26" name="8 CuadroTexto"/>
          <p:cNvSpPr txBox="1"/>
          <p:nvPr/>
        </p:nvSpPr>
        <p:spPr>
          <a:xfrm>
            <a:off x="9396849" y="502680"/>
            <a:ext cx="2612271" cy="741330"/>
          </a:xfrm>
          <a:prstGeom prst="rect">
            <a:avLst/>
          </a:prstGeom>
          <a:solidFill>
            <a:schemeClr val="bg1"/>
          </a:solidFill>
        </p:spPr>
        <p:txBody>
          <a:bodyPr wrap="square" lIns="216000" tIns="108000" rIns="216000" bIns="108000" rtlCol="0">
            <a:spAutoFit/>
          </a:bodyPr>
          <a:lstStyle/>
          <a:p>
            <a:pPr algn="ctr"/>
            <a:r>
              <a:rPr lang="es-ES" b="1" dirty="0">
                <a:latin typeface="Segoe UI Light" panose="020B0502040204020203" pitchFamily="34" charset="0"/>
                <a:cs typeface="Segoe UI Light" panose="020B0502040204020203" pitchFamily="34" charset="0"/>
              </a:rPr>
              <a:t>Small </a:t>
            </a:r>
            <a:r>
              <a:rPr lang="es-ES" b="1" dirty="0" smtClean="0">
                <a:latin typeface="Segoe UI Light" panose="020B0502040204020203" pitchFamily="34" charset="0"/>
                <a:cs typeface="Segoe UI Light" panose="020B0502040204020203" pitchFamily="34" charset="0"/>
              </a:rPr>
              <a:t>target </a:t>
            </a:r>
          </a:p>
          <a:p>
            <a:pPr algn="ctr"/>
            <a:r>
              <a:rPr lang="es-ES" sz="1600" b="1" dirty="0" smtClean="0">
                <a:latin typeface="Segoe UI Light" panose="020B0502040204020203" pitchFamily="34" charset="0"/>
                <a:cs typeface="Segoe UI Light" panose="020B0502040204020203" pitchFamily="34" charset="0"/>
              </a:rPr>
              <a:t>(2.3-2.35 </a:t>
            </a:r>
            <a:r>
              <a:rPr lang="es-ES" sz="1600" b="1" dirty="0" err="1" smtClean="0">
                <a:latin typeface="Segoe UI Light" panose="020B0502040204020203" pitchFamily="34" charset="0"/>
                <a:cs typeface="Segoe UI Light" panose="020B0502040204020203" pitchFamily="34" charset="0"/>
              </a:rPr>
              <a:t>arc</a:t>
            </a:r>
            <a:r>
              <a:rPr lang="es-ES" sz="1600" b="1" dirty="0" smtClean="0">
                <a:latin typeface="Segoe UI Light" panose="020B0502040204020203" pitchFamily="34" charset="0"/>
                <a:cs typeface="Segoe UI Light" panose="020B0502040204020203" pitchFamily="34" charset="0"/>
              </a:rPr>
              <a:t> </a:t>
            </a:r>
            <a:r>
              <a:rPr lang="es-ES" sz="1600" b="1" dirty="0" err="1" smtClean="0">
                <a:latin typeface="Segoe UI Light" panose="020B0502040204020203" pitchFamily="34" charset="0"/>
                <a:cs typeface="Segoe UI Light" panose="020B0502040204020203" pitchFamily="34" charset="0"/>
              </a:rPr>
              <a:t>sec</a:t>
            </a:r>
            <a:r>
              <a:rPr lang="es-ES" sz="1600" b="1" dirty="0" smtClean="0">
                <a:latin typeface="Segoe UI Light" panose="020B0502040204020203" pitchFamily="34" charset="0"/>
                <a:cs typeface="Segoe UI Light" panose="020B0502040204020203" pitchFamily="34" charset="0"/>
              </a:rPr>
              <a:t> at </a:t>
            </a:r>
            <a:r>
              <a:rPr lang="es-ES" sz="1600" b="1" dirty="0" err="1" smtClean="0">
                <a:latin typeface="Segoe UI Light" panose="020B0502040204020203" pitchFamily="34" charset="0"/>
                <a:cs typeface="Segoe UI Light" panose="020B0502040204020203" pitchFamily="34" charset="0"/>
              </a:rPr>
              <a:t>most</a:t>
            </a:r>
            <a:r>
              <a:rPr lang="es-ES" sz="1600" b="1" dirty="0" smtClean="0">
                <a:latin typeface="Segoe UI Light" panose="020B0502040204020203" pitchFamily="34" charset="0"/>
                <a:cs typeface="Segoe UI Light" panose="020B0502040204020203" pitchFamily="34" charset="0"/>
              </a:rPr>
              <a:t>)</a:t>
            </a:r>
            <a:endParaRPr lang="es-ES" sz="1600" b="1" dirty="0">
              <a:latin typeface="Segoe UI Light" panose="020B0502040204020203" pitchFamily="34" charset="0"/>
              <a:cs typeface="Segoe UI Light" panose="020B0502040204020203" pitchFamily="34" charset="0"/>
            </a:endParaRPr>
          </a:p>
        </p:txBody>
      </p:sp>
      <p:sp>
        <p:nvSpPr>
          <p:cNvPr id="27" name="Subtítulo 2">
            <a:extLst>
              <a:ext uri="{FF2B5EF4-FFF2-40B4-BE49-F238E27FC236}">
                <a16:creationId xmlns:a16="http://schemas.microsoft.com/office/drawing/2014/main" id="{1811CCB4-5A42-4506-A2DE-4A66CDA93F09}"/>
              </a:ext>
            </a:extLst>
          </p:cNvPr>
          <p:cNvSpPr txBox="1">
            <a:spLocks/>
          </p:cNvSpPr>
          <p:nvPr/>
        </p:nvSpPr>
        <p:spPr>
          <a:xfrm>
            <a:off x="403388" y="1876692"/>
            <a:ext cx="2614258" cy="183226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300" kern="1200">
                <a:solidFill>
                  <a:schemeClr val="bg1"/>
                </a:solidFill>
                <a:latin typeface="Segoe UI Light" panose="020B0502040204020203" pitchFamily="34" charset="0"/>
                <a:ea typeface="+mn-ea"/>
                <a:cs typeface="Segoe UI Light"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pPr>
            <a:r>
              <a:rPr lang="es-ES" sz="2000" dirty="0" smtClean="0"/>
              <a:t>AO </a:t>
            </a:r>
            <a:r>
              <a:rPr lang="es-ES" sz="2000" dirty="0" err="1" smtClean="0"/>
              <a:t>or</a:t>
            </a:r>
            <a:r>
              <a:rPr lang="es-ES" sz="2000" dirty="0" smtClean="0"/>
              <a:t> HST </a:t>
            </a:r>
            <a:r>
              <a:rPr lang="es-ES" sz="2000" dirty="0" err="1" smtClean="0"/>
              <a:t>observations</a:t>
            </a:r>
            <a:r>
              <a:rPr lang="es-ES" sz="2000" dirty="0" smtClean="0"/>
              <a:t> </a:t>
            </a:r>
            <a:r>
              <a:rPr lang="es-ES" sz="2000" dirty="0" err="1" smtClean="0"/>
              <a:t>able</a:t>
            </a:r>
            <a:r>
              <a:rPr lang="es-ES" sz="2000" dirty="0" smtClean="0"/>
              <a:t> to </a:t>
            </a:r>
            <a:r>
              <a:rPr lang="es-ES" sz="2000" dirty="0" err="1" smtClean="0"/>
              <a:t>resolve</a:t>
            </a:r>
            <a:r>
              <a:rPr lang="es-ES" sz="2000" dirty="0" smtClean="0"/>
              <a:t> </a:t>
            </a:r>
            <a:r>
              <a:rPr lang="es-ES" sz="2000" dirty="0" err="1" smtClean="0"/>
              <a:t>Neptune</a:t>
            </a:r>
            <a:r>
              <a:rPr lang="es-ES" sz="2000" dirty="0" smtClean="0"/>
              <a:t> </a:t>
            </a:r>
            <a:r>
              <a:rPr lang="es-ES" sz="2000" dirty="0" err="1" smtClean="0"/>
              <a:t>atmospheric</a:t>
            </a:r>
            <a:r>
              <a:rPr lang="es-ES" sz="2000" dirty="0" smtClean="0"/>
              <a:t> </a:t>
            </a:r>
            <a:r>
              <a:rPr lang="es-ES" sz="2000" dirty="0" err="1" smtClean="0"/>
              <a:t>features</a:t>
            </a:r>
            <a:r>
              <a:rPr lang="es-ES" sz="2000" dirty="0" smtClean="0"/>
              <a:t> and </a:t>
            </a:r>
            <a:r>
              <a:rPr lang="es-ES" sz="2000" dirty="0" err="1" smtClean="0"/>
              <a:t>study</a:t>
            </a:r>
            <a:r>
              <a:rPr lang="es-ES" sz="2000" dirty="0" smtClean="0"/>
              <a:t> </a:t>
            </a:r>
            <a:r>
              <a:rPr lang="es-ES" sz="2000" dirty="0" err="1" smtClean="0"/>
              <a:t>its</a:t>
            </a:r>
            <a:r>
              <a:rPr lang="es-ES" sz="2000" dirty="0" smtClean="0"/>
              <a:t> </a:t>
            </a:r>
            <a:r>
              <a:rPr lang="es-ES" sz="2000" dirty="0" err="1" smtClean="0"/>
              <a:t>dynamics</a:t>
            </a:r>
            <a:endParaRPr lang="es-ES" sz="2000" dirty="0" smtClean="0"/>
          </a:p>
        </p:txBody>
      </p:sp>
      <p:sp>
        <p:nvSpPr>
          <p:cNvPr id="28" name="Subtítulo 2">
            <a:extLst>
              <a:ext uri="{FF2B5EF4-FFF2-40B4-BE49-F238E27FC236}">
                <a16:creationId xmlns:a16="http://schemas.microsoft.com/office/drawing/2014/main" id="{1811CCB4-5A42-4506-A2DE-4A66CDA93F09}"/>
              </a:ext>
            </a:extLst>
          </p:cNvPr>
          <p:cNvSpPr txBox="1">
            <a:spLocks/>
          </p:cNvSpPr>
          <p:nvPr/>
        </p:nvSpPr>
        <p:spPr>
          <a:xfrm>
            <a:off x="1386251" y="1244010"/>
            <a:ext cx="4896875" cy="49457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300" kern="1200">
                <a:solidFill>
                  <a:schemeClr val="bg1"/>
                </a:solidFill>
                <a:latin typeface="Segoe UI Light" panose="020B0502040204020203" pitchFamily="34" charset="0"/>
                <a:ea typeface="+mn-ea"/>
                <a:cs typeface="Segoe UI Light"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pPr>
            <a:r>
              <a:rPr lang="es-ES" sz="3600" dirty="0" err="1">
                <a:solidFill>
                  <a:srgbClr val="408E93"/>
                </a:solidFill>
                <a:latin typeface="Agency FB" panose="020B0503020202020204" pitchFamily="34" charset="0"/>
                <a:ea typeface="+mj-ea"/>
              </a:rPr>
              <a:t>Histogram</a:t>
            </a:r>
            <a:endParaRPr lang="es-ES" sz="3600" dirty="0">
              <a:solidFill>
                <a:srgbClr val="408E93"/>
              </a:solidFill>
              <a:latin typeface="Agency FB" panose="020B0503020202020204" pitchFamily="34" charset="0"/>
              <a:ea typeface="+mj-ea"/>
            </a:endParaRPr>
          </a:p>
        </p:txBody>
      </p:sp>
      <p:sp useBgFill="1">
        <p:nvSpPr>
          <p:cNvPr id="4" name="Rectángulo 3"/>
          <p:cNvSpPr/>
          <p:nvPr/>
        </p:nvSpPr>
        <p:spPr>
          <a:xfrm>
            <a:off x="3293886" y="4076354"/>
            <a:ext cx="8898113" cy="26824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CuadroTexto 18"/>
          <p:cNvSpPr txBox="1"/>
          <p:nvPr/>
        </p:nvSpPr>
        <p:spPr>
          <a:xfrm>
            <a:off x="11380781" y="6396335"/>
            <a:ext cx="728084" cy="461665"/>
          </a:xfrm>
          <a:prstGeom prst="rect">
            <a:avLst/>
          </a:prstGeom>
          <a:noFill/>
        </p:spPr>
        <p:txBody>
          <a:bodyPr wrap="none" rtlCol="0">
            <a:spAutoFit/>
          </a:bodyPr>
          <a:lstStyle/>
          <a:p>
            <a:r>
              <a:rPr lang="es-ES" sz="2400" dirty="0" smtClean="0">
                <a:solidFill>
                  <a:schemeClr val="bg1"/>
                </a:solidFill>
                <a:latin typeface="Segoe UI Light" panose="020B0502040204020203" pitchFamily="34" charset="0"/>
                <a:cs typeface="Segoe UI Light" panose="020B0502040204020203" pitchFamily="34" charset="0"/>
              </a:rPr>
              <a:t>3/14</a:t>
            </a:r>
            <a:endParaRPr lang="es-ES" sz="2400" dirty="0">
              <a:solidFill>
                <a:schemeClr val="bg1"/>
              </a:solidFill>
              <a:latin typeface="Segoe UI Light" panose="020B0502040204020203" pitchFamily="34" charset="0"/>
              <a:cs typeface="Segoe UI Light" panose="020B0502040204020203" pitchFamily="34" charset="0"/>
            </a:endParaRPr>
          </a:p>
        </p:txBody>
      </p:sp>
      <p:sp>
        <p:nvSpPr>
          <p:cNvPr id="5" name="CuadroTexto 4"/>
          <p:cNvSpPr txBox="1"/>
          <p:nvPr/>
        </p:nvSpPr>
        <p:spPr>
          <a:xfrm>
            <a:off x="4213413" y="2276309"/>
            <a:ext cx="711869" cy="553998"/>
          </a:xfrm>
          <a:prstGeom prst="rect">
            <a:avLst/>
          </a:prstGeom>
          <a:noFill/>
        </p:spPr>
        <p:txBody>
          <a:bodyPr wrap="square" rtlCol="0">
            <a:spAutoFit/>
          </a:bodyPr>
          <a:lstStyle/>
          <a:p>
            <a:r>
              <a:rPr lang="es-ES" sz="1000" b="1" dirty="0" smtClean="0">
                <a:solidFill>
                  <a:srgbClr val="9C5BCD"/>
                </a:solidFill>
              </a:rPr>
              <a:t>Full are</a:t>
            </a:r>
            <a:endParaRPr lang="es-ES" sz="1000" b="1" dirty="0">
              <a:solidFill>
                <a:srgbClr val="9C5BCD"/>
              </a:solidFill>
            </a:endParaRPr>
          </a:p>
          <a:p>
            <a:r>
              <a:rPr lang="es-ES" sz="1000" b="1" dirty="0" smtClean="0">
                <a:solidFill>
                  <a:srgbClr val="9C5BCD"/>
                </a:solidFill>
              </a:rPr>
              <a:t>more probable</a:t>
            </a:r>
            <a:endParaRPr lang="es-ES" sz="1000" b="1" dirty="0">
              <a:solidFill>
                <a:srgbClr val="9C5BCD"/>
              </a:solidFill>
            </a:endParaRPr>
          </a:p>
        </p:txBody>
      </p:sp>
      <p:cxnSp>
        <p:nvCxnSpPr>
          <p:cNvPr id="8" name="Conector recto de flecha 7"/>
          <p:cNvCxnSpPr/>
          <p:nvPr/>
        </p:nvCxnSpPr>
        <p:spPr>
          <a:xfrm flipV="1">
            <a:off x="4787153" y="2553308"/>
            <a:ext cx="0" cy="3452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CuadroTexto 16"/>
          <p:cNvSpPr txBox="1"/>
          <p:nvPr/>
        </p:nvSpPr>
        <p:spPr>
          <a:xfrm>
            <a:off x="4213413" y="2984627"/>
            <a:ext cx="711869" cy="400110"/>
          </a:xfrm>
          <a:prstGeom prst="rect">
            <a:avLst/>
          </a:prstGeom>
          <a:noFill/>
        </p:spPr>
        <p:txBody>
          <a:bodyPr wrap="square" rtlCol="0">
            <a:spAutoFit/>
          </a:bodyPr>
          <a:lstStyle/>
          <a:p>
            <a:r>
              <a:rPr lang="es-ES" sz="1000" b="1" dirty="0" smtClean="0">
                <a:solidFill>
                  <a:srgbClr val="9C5BCD"/>
                </a:solidFill>
              </a:rPr>
              <a:t>No full </a:t>
            </a:r>
            <a:r>
              <a:rPr lang="es-ES" sz="1000" b="1" dirty="0" err="1" smtClean="0">
                <a:solidFill>
                  <a:srgbClr val="9C5BCD"/>
                </a:solidFill>
              </a:rPr>
              <a:t>maps</a:t>
            </a:r>
            <a:endParaRPr lang="es-ES" sz="1000" b="1" dirty="0" smtClean="0">
              <a:solidFill>
                <a:srgbClr val="9C5BCD"/>
              </a:solidFill>
            </a:endParaRPr>
          </a:p>
        </p:txBody>
      </p:sp>
      <p:cxnSp>
        <p:nvCxnSpPr>
          <p:cNvPr id="18" name="Conector recto de flecha 17"/>
          <p:cNvCxnSpPr/>
          <p:nvPr/>
        </p:nvCxnSpPr>
        <p:spPr>
          <a:xfrm>
            <a:off x="4787153" y="2943403"/>
            <a:ext cx="0" cy="2769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7719287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3648">
        <p159:morph option="byObject"/>
      </p:transition>
    </mc:Choice>
    <mc:Fallback xmlns="">
      <p:transition spd="slow" advTm="536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Objeto 37"/>
          <p:cNvGraphicFramePr>
            <a:graphicFrameLocks noChangeAspect="1"/>
          </p:cNvGraphicFramePr>
          <p:nvPr>
            <p:extLst/>
          </p:nvPr>
        </p:nvGraphicFramePr>
        <p:xfrm>
          <a:off x="3293887" y="1377267"/>
          <a:ext cx="8727738" cy="5381536"/>
        </p:xfrm>
        <a:graphic>
          <a:graphicData uri="http://schemas.openxmlformats.org/presentationml/2006/ole">
            <mc:AlternateContent xmlns:mc="http://schemas.openxmlformats.org/markup-compatibility/2006">
              <mc:Choice xmlns:v="urn:schemas-microsoft-com:vml" Requires="v">
                <p:oleObj spid="_x0000_s15411" name="Image" r:id="rId6" imgW="39593520" imgH="24482520" progId="Photoshop.Image.13">
                  <p:embed/>
                </p:oleObj>
              </mc:Choice>
              <mc:Fallback>
                <p:oleObj name="Image" r:id="rId6" imgW="39593520" imgH="24482520" progId="Photoshop.Image.13">
                  <p:embed/>
                  <p:pic>
                    <p:nvPicPr>
                      <p:cNvPr id="38" name="Objeto 37"/>
                      <p:cNvPicPr/>
                      <p:nvPr/>
                    </p:nvPicPr>
                    <p:blipFill>
                      <a:blip r:embed="rId7"/>
                      <a:stretch>
                        <a:fillRect/>
                      </a:stretch>
                    </p:blipFill>
                    <p:spPr>
                      <a:xfrm>
                        <a:off x="3293887" y="1377267"/>
                        <a:ext cx="8727738" cy="5381536"/>
                      </a:xfrm>
                      <a:prstGeom prst="rect">
                        <a:avLst/>
                      </a:prstGeom>
                    </p:spPr>
                  </p:pic>
                </p:oleObj>
              </mc:Fallback>
            </mc:AlternateContent>
          </a:graphicData>
        </a:graphic>
      </p:graphicFrame>
      <p:sp>
        <p:nvSpPr>
          <p:cNvPr id="3" name="Subtítulo 2">
            <a:extLst>
              <a:ext uri="{FF2B5EF4-FFF2-40B4-BE49-F238E27FC236}">
                <a16:creationId xmlns:a16="http://schemas.microsoft.com/office/drawing/2014/main" id="{1811CCB4-5A42-4506-A2DE-4A66CDA93F09}"/>
              </a:ext>
            </a:extLst>
          </p:cNvPr>
          <p:cNvSpPr>
            <a:spLocks noGrp="1"/>
          </p:cNvSpPr>
          <p:nvPr>
            <p:ph type="subTitle" idx="1"/>
          </p:nvPr>
        </p:nvSpPr>
        <p:spPr>
          <a:xfrm>
            <a:off x="3293888" y="314682"/>
            <a:ext cx="5935322" cy="658909"/>
          </a:xfrm>
        </p:spPr>
        <p:txBody>
          <a:bodyPr rtlCol="0">
            <a:noAutofit/>
          </a:bodyPr>
          <a:lstStyle/>
          <a:p>
            <a:pPr rtl="0">
              <a:lnSpc>
                <a:spcPct val="110000"/>
              </a:lnSpc>
            </a:pPr>
            <a:r>
              <a:rPr lang="es-ES" sz="2400" dirty="0" err="1" smtClean="0"/>
              <a:t>Neptune</a:t>
            </a:r>
            <a:r>
              <a:rPr lang="es-ES" sz="2400" dirty="0" smtClean="0"/>
              <a:t> </a:t>
            </a:r>
            <a:r>
              <a:rPr lang="es-ES" sz="2400" dirty="0" err="1" smtClean="0"/>
              <a:t>is</a:t>
            </a:r>
            <a:r>
              <a:rPr lang="es-ES" sz="2400" dirty="0" smtClean="0"/>
              <a:t> </a:t>
            </a:r>
            <a:r>
              <a:rPr lang="es-ES" sz="2400" b="1" dirty="0" err="1" smtClean="0">
                <a:solidFill>
                  <a:srgbClr val="FFC000"/>
                </a:solidFill>
              </a:rPr>
              <a:t>not</a:t>
            </a:r>
            <a:r>
              <a:rPr lang="es-ES" sz="2400" b="1" dirty="0" smtClean="0">
                <a:solidFill>
                  <a:srgbClr val="FFC000"/>
                </a:solidFill>
              </a:rPr>
              <a:t> </a:t>
            </a:r>
            <a:r>
              <a:rPr lang="es-ES" sz="2400" b="1" dirty="0" err="1" smtClean="0">
                <a:solidFill>
                  <a:srgbClr val="FFC000"/>
                </a:solidFill>
              </a:rPr>
              <a:t>observed</a:t>
            </a:r>
            <a:r>
              <a:rPr lang="es-ES" sz="2400" b="1" dirty="0" smtClean="0">
                <a:solidFill>
                  <a:srgbClr val="FFC000"/>
                </a:solidFill>
              </a:rPr>
              <a:t> </a:t>
            </a:r>
            <a:r>
              <a:rPr lang="es-ES" sz="2400" b="1" dirty="0" err="1" smtClean="0">
                <a:solidFill>
                  <a:srgbClr val="FFC000"/>
                </a:solidFill>
              </a:rPr>
              <a:t>enough</a:t>
            </a:r>
            <a:r>
              <a:rPr lang="es-ES" sz="2400" b="1" dirty="0" smtClean="0">
                <a:solidFill>
                  <a:srgbClr val="FFC000"/>
                </a:solidFill>
              </a:rPr>
              <a:t> </a:t>
            </a:r>
            <a:r>
              <a:rPr lang="es-ES" sz="2400" dirty="0" smtClean="0"/>
              <a:t>to </a:t>
            </a:r>
            <a:r>
              <a:rPr lang="es-ES" sz="2400" dirty="0" err="1" smtClean="0"/>
              <a:t>understand</a:t>
            </a:r>
            <a:r>
              <a:rPr lang="es-ES" sz="2400" dirty="0" smtClean="0"/>
              <a:t> </a:t>
            </a:r>
            <a:r>
              <a:rPr lang="es-ES" sz="2400" dirty="0" err="1" smtClean="0"/>
              <a:t>its</a:t>
            </a:r>
            <a:r>
              <a:rPr lang="es-ES" sz="2400" dirty="0" smtClean="0"/>
              <a:t> global </a:t>
            </a:r>
            <a:r>
              <a:rPr lang="es-ES" sz="2400" dirty="0" err="1" smtClean="0"/>
              <a:t>atmospheric</a:t>
            </a:r>
            <a:r>
              <a:rPr lang="es-ES" sz="2400" dirty="0" smtClean="0"/>
              <a:t> </a:t>
            </a:r>
            <a:r>
              <a:rPr lang="es-ES" sz="2400" dirty="0" err="1" smtClean="0"/>
              <a:t>activity</a:t>
            </a:r>
            <a:endParaRPr lang="es-ES" sz="2400" dirty="0"/>
          </a:p>
        </p:txBody>
      </p:sp>
      <mc:AlternateContent xmlns:mc="http://schemas.openxmlformats.org/markup-compatibility/2006" xmlns:p14="http://schemas.microsoft.com/office/powerpoint/2010/main">
        <mc:Choice Requires="p14">
          <p:contentPart p14:bwMode="auto" r:id="rId8">
            <p14:nvContentPartPr>
              <p14:cNvPr id="7" name="Ink 6" descr="Drawing point">
                <a:extLst>
                  <a:ext uri="{FF2B5EF4-FFF2-40B4-BE49-F238E27FC236}">
                    <a16:creationId xmlns:a16="http://schemas.microsoft.com/office/drawing/2014/main" id="{9FE62378-625A-40E4-A5E5-226DF2DDE541}"/>
                  </a:ext>
                </a:extLst>
              </p14:cNvPr>
              <p14:cNvContentPartPr/>
              <p14:nvPr/>
            </p14:nvContentPartPr>
            <p14:xfrm>
              <a:off x="-3428678" y="8639331"/>
              <a:ext cx="360" cy="9720"/>
            </p14:xfrm>
          </p:contentPart>
        </mc:Choice>
        <mc:Fallback xmlns="">
          <p:pic>
            <p:nvPicPr>
              <p:cNvPr id="7" name="Ink 6" descr="Drawing point">
                <a:extLst>
                  <a:ext uri="{FF2B5EF4-FFF2-40B4-BE49-F238E27FC236}">
                    <a16:creationId xmlns:a16="http://schemas.microsoft.com/office/drawing/2014/main" id="{9FE62378-625A-40E4-A5E5-226DF2DDE541}"/>
                  </a:ext>
                </a:extLst>
              </p:cNvPr>
              <p:cNvPicPr/>
              <p:nvPr/>
            </p:nvPicPr>
            <p:blipFill>
              <a:blip r:embed="rId9"/>
              <a:stretch>
                <a:fillRect/>
              </a:stretch>
            </p:blipFill>
            <p:spPr>
              <a:xfrm>
                <a:off x="-3435158" y="8633571"/>
                <a:ext cx="13320" cy="21960"/>
              </a:xfrm>
              <a:prstGeom prst="rect">
                <a:avLst/>
              </a:prstGeom>
            </p:spPr>
          </p:pic>
        </mc:Fallback>
      </mc:AlternateContent>
      <p:cxnSp>
        <p:nvCxnSpPr>
          <p:cNvPr id="15" name="Conector recto 14" descr="Conector recto&#10;">
            <a:extLst>
              <a:ext uri="{FF2B5EF4-FFF2-40B4-BE49-F238E27FC236}">
                <a16:creationId xmlns:a16="http://schemas.microsoft.com/office/drawing/2014/main" id="{8F2F4B2C-FE61-4FA3-8045-22A4CA454824}"/>
              </a:ext>
            </a:extLst>
          </p:cNvPr>
          <p:cNvCxnSpPr>
            <a:cxnSpLocks/>
          </p:cNvCxnSpPr>
          <p:nvPr/>
        </p:nvCxnSpPr>
        <p:spPr>
          <a:xfrm flipV="1">
            <a:off x="500473" y="1562858"/>
            <a:ext cx="699263" cy="1"/>
          </a:xfrm>
          <a:prstGeom prst="line">
            <a:avLst/>
          </a:prstGeom>
          <a:ln>
            <a:solidFill>
              <a:schemeClr val="bg1"/>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16" name="Imagen 15" descr="Punto rojo rodeado con un círculo">
            <a:extLst>
              <a:ext uri="{FF2B5EF4-FFF2-40B4-BE49-F238E27FC236}">
                <a16:creationId xmlns:a16="http://schemas.microsoft.com/office/drawing/2014/main" id="{430157DC-AA3D-44C1-BC60-E2120D5014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1624" y="1424746"/>
            <a:ext cx="276225" cy="276225"/>
          </a:xfrm>
          <a:prstGeom prst="rect">
            <a:avLst/>
          </a:prstGeom>
        </p:spPr>
      </p:pic>
      <p:sp>
        <p:nvSpPr>
          <p:cNvPr id="2" name="Título 1"/>
          <p:cNvSpPr>
            <a:spLocks noGrp="1"/>
          </p:cNvSpPr>
          <p:nvPr>
            <p:ph type="ctrTitle"/>
          </p:nvPr>
        </p:nvSpPr>
        <p:spPr>
          <a:xfrm>
            <a:off x="403388" y="173974"/>
            <a:ext cx="9144000" cy="495232"/>
          </a:xfrm>
        </p:spPr>
        <p:txBody>
          <a:bodyPr>
            <a:noAutofit/>
          </a:bodyPr>
          <a:lstStyle/>
          <a:p>
            <a:r>
              <a:rPr lang="es-ES" sz="6000" dirty="0" err="1" smtClean="0"/>
              <a:t>Motivation</a:t>
            </a:r>
            <a:endParaRPr lang="es-ES" sz="6000" dirty="0"/>
          </a:p>
        </p:txBody>
      </p:sp>
      <p:sp>
        <p:nvSpPr>
          <p:cNvPr id="26" name="8 CuadroTexto"/>
          <p:cNvSpPr txBox="1"/>
          <p:nvPr/>
        </p:nvSpPr>
        <p:spPr>
          <a:xfrm>
            <a:off x="9396849" y="502680"/>
            <a:ext cx="2612271" cy="741330"/>
          </a:xfrm>
          <a:prstGeom prst="rect">
            <a:avLst/>
          </a:prstGeom>
          <a:solidFill>
            <a:schemeClr val="bg1"/>
          </a:solidFill>
        </p:spPr>
        <p:txBody>
          <a:bodyPr wrap="square" lIns="216000" tIns="108000" rIns="216000" bIns="108000" rtlCol="0">
            <a:spAutoFit/>
          </a:bodyPr>
          <a:lstStyle/>
          <a:p>
            <a:pPr algn="ctr"/>
            <a:r>
              <a:rPr lang="es-ES" b="1" dirty="0">
                <a:latin typeface="Segoe UI Light" panose="020B0502040204020203" pitchFamily="34" charset="0"/>
                <a:cs typeface="Segoe UI Light" panose="020B0502040204020203" pitchFamily="34" charset="0"/>
              </a:rPr>
              <a:t>Small </a:t>
            </a:r>
            <a:r>
              <a:rPr lang="es-ES" b="1" dirty="0" smtClean="0">
                <a:latin typeface="Segoe UI Light" panose="020B0502040204020203" pitchFamily="34" charset="0"/>
                <a:cs typeface="Segoe UI Light" panose="020B0502040204020203" pitchFamily="34" charset="0"/>
              </a:rPr>
              <a:t>target </a:t>
            </a:r>
          </a:p>
          <a:p>
            <a:pPr algn="ctr"/>
            <a:r>
              <a:rPr lang="es-ES" sz="1600" b="1" dirty="0" smtClean="0">
                <a:latin typeface="Segoe UI Light" panose="020B0502040204020203" pitchFamily="34" charset="0"/>
                <a:cs typeface="Segoe UI Light" panose="020B0502040204020203" pitchFamily="34" charset="0"/>
              </a:rPr>
              <a:t>(2.3-2.35 </a:t>
            </a:r>
            <a:r>
              <a:rPr lang="es-ES" sz="1600" b="1" dirty="0" err="1" smtClean="0">
                <a:latin typeface="Segoe UI Light" panose="020B0502040204020203" pitchFamily="34" charset="0"/>
                <a:cs typeface="Segoe UI Light" panose="020B0502040204020203" pitchFamily="34" charset="0"/>
              </a:rPr>
              <a:t>arc</a:t>
            </a:r>
            <a:r>
              <a:rPr lang="es-ES" sz="1600" b="1" dirty="0" smtClean="0">
                <a:latin typeface="Segoe UI Light" panose="020B0502040204020203" pitchFamily="34" charset="0"/>
                <a:cs typeface="Segoe UI Light" panose="020B0502040204020203" pitchFamily="34" charset="0"/>
              </a:rPr>
              <a:t> </a:t>
            </a:r>
            <a:r>
              <a:rPr lang="es-ES" sz="1600" b="1" dirty="0" err="1" smtClean="0">
                <a:latin typeface="Segoe UI Light" panose="020B0502040204020203" pitchFamily="34" charset="0"/>
                <a:cs typeface="Segoe UI Light" panose="020B0502040204020203" pitchFamily="34" charset="0"/>
              </a:rPr>
              <a:t>sec</a:t>
            </a:r>
            <a:r>
              <a:rPr lang="es-ES" sz="1600" b="1" dirty="0" smtClean="0">
                <a:latin typeface="Segoe UI Light" panose="020B0502040204020203" pitchFamily="34" charset="0"/>
                <a:cs typeface="Segoe UI Light" panose="020B0502040204020203" pitchFamily="34" charset="0"/>
              </a:rPr>
              <a:t> at </a:t>
            </a:r>
            <a:r>
              <a:rPr lang="es-ES" sz="1600" b="1" dirty="0" err="1" smtClean="0">
                <a:latin typeface="Segoe UI Light" panose="020B0502040204020203" pitchFamily="34" charset="0"/>
                <a:cs typeface="Segoe UI Light" panose="020B0502040204020203" pitchFamily="34" charset="0"/>
              </a:rPr>
              <a:t>most</a:t>
            </a:r>
            <a:r>
              <a:rPr lang="es-ES" sz="1600" b="1" dirty="0" smtClean="0">
                <a:latin typeface="Segoe UI Light" panose="020B0502040204020203" pitchFamily="34" charset="0"/>
                <a:cs typeface="Segoe UI Light" panose="020B0502040204020203" pitchFamily="34" charset="0"/>
              </a:rPr>
              <a:t>)</a:t>
            </a:r>
            <a:endParaRPr lang="es-ES" sz="1600" b="1" dirty="0">
              <a:latin typeface="Segoe UI Light" panose="020B0502040204020203" pitchFamily="34" charset="0"/>
              <a:cs typeface="Segoe UI Light" panose="020B0502040204020203" pitchFamily="34" charset="0"/>
            </a:endParaRPr>
          </a:p>
        </p:txBody>
      </p:sp>
      <p:sp>
        <p:nvSpPr>
          <p:cNvPr id="27" name="Subtítulo 2">
            <a:extLst>
              <a:ext uri="{FF2B5EF4-FFF2-40B4-BE49-F238E27FC236}">
                <a16:creationId xmlns:a16="http://schemas.microsoft.com/office/drawing/2014/main" id="{1811CCB4-5A42-4506-A2DE-4A66CDA93F09}"/>
              </a:ext>
            </a:extLst>
          </p:cNvPr>
          <p:cNvSpPr txBox="1">
            <a:spLocks/>
          </p:cNvSpPr>
          <p:nvPr/>
        </p:nvSpPr>
        <p:spPr>
          <a:xfrm>
            <a:off x="403388" y="1876692"/>
            <a:ext cx="2614258" cy="183226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300" kern="1200">
                <a:solidFill>
                  <a:schemeClr val="bg1"/>
                </a:solidFill>
                <a:latin typeface="Segoe UI Light" panose="020B0502040204020203" pitchFamily="34" charset="0"/>
                <a:ea typeface="+mn-ea"/>
                <a:cs typeface="Segoe UI Light"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pPr>
            <a:r>
              <a:rPr lang="es-ES" sz="2000" dirty="0" smtClean="0"/>
              <a:t>AO </a:t>
            </a:r>
            <a:r>
              <a:rPr lang="es-ES" sz="2000" dirty="0" err="1" smtClean="0"/>
              <a:t>or</a:t>
            </a:r>
            <a:r>
              <a:rPr lang="es-ES" sz="2000" dirty="0" smtClean="0"/>
              <a:t> HST </a:t>
            </a:r>
            <a:r>
              <a:rPr lang="es-ES" sz="2000" dirty="0" err="1" smtClean="0"/>
              <a:t>observations</a:t>
            </a:r>
            <a:r>
              <a:rPr lang="es-ES" sz="2000" dirty="0" smtClean="0"/>
              <a:t> </a:t>
            </a:r>
            <a:r>
              <a:rPr lang="es-ES" sz="2000" dirty="0" err="1" smtClean="0"/>
              <a:t>able</a:t>
            </a:r>
            <a:r>
              <a:rPr lang="es-ES" sz="2000" dirty="0" smtClean="0"/>
              <a:t> to </a:t>
            </a:r>
            <a:r>
              <a:rPr lang="es-ES" sz="2000" dirty="0" err="1" smtClean="0"/>
              <a:t>resolve</a:t>
            </a:r>
            <a:r>
              <a:rPr lang="es-ES" sz="2000" dirty="0" smtClean="0"/>
              <a:t> </a:t>
            </a:r>
            <a:r>
              <a:rPr lang="es-ES" sz="2000" dirty="0" err="1" smtClean="0"/>
              <a:t>Neptune</a:t>
            </a:r>
            <a:r>
              <a:rPr lang="es-ES" sz="2000" dirty="0" smtClean="0"/>
              <a:t> </a:t>
            </a:r>
            <a:r>
              <a:rPr lang="es-ES" sz="2000" dirty="0" err="1" smtClean="0"/>
              <a:t>atmospheric</a:t>
            </a:r>
            <a:r>
              <a:rPr lang="es-ES" sz="2000" dirty="0" smtClean="0"/>
              <a:t> </a:t>
            </a:r>
            <a:r>
              <a:rPr lang="es-ES" sz="2000" dirty="0" err="1" smtClean="0"/>
              <a:t>features</a:t>
            </a:r>
            <a:r>
              <a:rPr lang="es-ES" sz="2000" dirty="0" smtClean="0"/>
              <a:t> and </a:t>
            </a:r>
            <a:r>
              <a:rPr lang="es-ES" sz="2000" dirty="0" err="1" smtClean="0"/>
              <a:t>study</a:t>
            </a:r>
            <a:r>
              <a:rPr lang="es-ES" sz="2000" dirty="0" smtClean="0"/>
              <a:t> </a:t>
            </a:r>
            <a:r>
              <a:rPr lang="es-ES" sz="2000" dirty="0" err="1" smtClean="0"/>
              <a:t>its</a:t>
            </a:r>
            <a:r>
              <a:rPr lang="es-ES" sz="2000" dirty="0" smtClean="0"/>
              <a:t> </a:t>
            </a:r>
            <a:r>
              <a:rPr lang="es-ES" sz="2000" dirty="0" err="1" smtClean="0"/>
              <a:t>dynamics</a:t>
            </a:r>
            <a:endParaRPr lang="es-ES" sz="2000" dirty="0" smtClean="0"/>
          </a:p>
        </p:txBody>
      </p:sp>
      <p:sp>
        <p:nvSpPr>
          <p:cNvPr id="28" name="Subtítulo 2">
            <a:extLst>
              <a:ext uri="{FF2B5EF4-FFF2-40B4-BE49-F238E27FC236}">
                <a16:creationId xmlns:a16="http://schemas.microsoft.com/office/drawing/2014/main" id="{1811CCB4-5A42-4506-A2DE-4A66CDA93F09}"/>
              </a:ext>
            </a:extLst>
          </p:cNvPr>
          <p:cNvSpPr txBox="1">
            <a:spLocks/>
          </p:cNvSpPr>
          <p:nvPr/>
        </p:nvSpPr>
        <p:spPr>
          <a:xfrm>
            <a:off x="1386251" y="1244010"/>
            <a:ext cx="4896875" cy="49457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300" kern="1200">
                <a:solidFill>
                  <a:schemeClr val="bg1"/>
                </a:solidFill>
                <a:latin typeface="Segoe UI Light" panose="020B0502040204020203" pitchFamily="34" charset="0"/>
                <a:ea typeface="+mn-ea"/>
                <a:cs typeface="Segoe UI Light"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pPr>
            <a:r>
              <a:rPr lang="es-ES" sz="3600" dirty="0" err="1">
                <a:solidFill>
                  <a:srgbClr val="408E93"/>
                </a:solidFill>
                <a:latin typeface="Agency FB" panose="020B0503020202020204" pitchFamily="34" charset="0"/>
                <a:ea typeface="+mj-ea"/>
              </a:rPr>
              <a:t>Histogram</a:t>
            </a:r>
            <a:endParaRPr lang="es-ES" sz="3600" dirty="0">
              <a:solidFill>
                <a:srgbClr val="408E93"/>
              </a:solidFill>
              <a:latin typeface="Agency FB" panose="020B0503020202020204" pitchFamily="34" charset="0"/>
              <a:ea typeface="+mj-ea"/>
            </a:endParaRPr>
          </a:p>
        </p:txBody>
      </p:sp>
      <p:grpSp>
        <p:nvGrpSpPr>
          <p:cNvPr id="18" name="Grupo 17"/>
          <p:cNvGrpSpPr/>
          <p:nvPr/>
        </p:nvGrpSpPr>
        <p:grpSpPr>
          <a:xfrm>
            <a:off x="500474" y="4608533"/>
            <a:ext cx="9196664" cy="499586"/>
            <a:chOff x="546568" y="4894289"/>
            <a:chExt cx="8327609" cy="457200"/>
          </a:xfrm>
        </p:grpSpPr>
        <p:sp>
          <p:nvSpPr>
            <p:cNvPr id="9" name="Rectángulo 8"/>
            <p:cNvSpPr/>
            <p:nvPr/>
          </p:nvSpPr>
          <p:spPr>
            <a:xfrm>
              <a:off x="546568" y="4894289"/>
              <a:ext cx="8327609" cy="457200"/>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9" name="Conector recto 28" descr="Conector recto&#10;">
              <a:extLst>
                <a:ext uri="{FF2B5EF4-FFF2-40B4-BE49-F238E27FC236}">
                  <a16:creationId xmlns:a16="http://schemas.microsoft.com/office/drawing/2014/main" id="{8F2F4B2C-FE61-4FA3-8045-22A4CA454824}"/>
                </a:ext>
              </a:extLst>
            </p:cNvPr>
            <p:cNvCxnSpPr>
              <a:cxnSpLocks/>
              <a:stCxn id="9" idx="1"/>
            </p:cNvCxnSpPr>
            <p:nvPr/>
          </p:nvCxnSpPr>
          <p:spPr>
            <a:xfrm flipV="1">
              <a:off x="546568" y="5121364"/>
              <a:ext cx="8092411" cy="1525"/>
            </a:xfrm>
            <a:prstGeom prst="line">
              <a:avLst/>
            </a:prstGeom>
            <a:ln>
              <a:solidFill>
                <a:schemeClr val="bg1"/>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30" name="Imagen 29" descr="Punto rojo rodeado con un círculo">
              <a:extLst>
                <a:ext uri="{FF2B5EF4-FFF2-40B4-BE49-F238E27FC236}">
                  <a16:creationId xmlns:a16="http://schemas.microsoft.com/office/drawing/2014/main" id="{430157DC-AA3D-44C1-BC60-E2120D5014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00867" y="4983251"/>
              <a:ext cx="276225" cy="276225"/>
            </a:xfrm>
            <a:prstGeom prst="rect">
              <a:avLst/>
            </a:prstGeom>
          </p:spPr>
        </p:pic>
      </p:grpSp>
      <p:sp>
        <p:nvSpPr>
          <p:cNvPr id="32" name="Subtítulo 2">
            <a:extLst>
              <a:ext uri="{FF2B5EF4-FFF2-40B4-BE49-F238E27FC236}">
                <a16:creationId xmlns:a16="http://schemas.microsoft.com/office/drawing/2014/main" id="{1811CCB4-5A42-4506-A2DE-4A66CDA93F09}"/>
              </a:ext>
            </a:extLst>
          </p:cNvPr>
          <p:cNvSpPr txBox="1">
            <a:spLocks/>
          </p:cNvSpPr>
          <p:nvPr/>
        </p:nvSpPr>
        <p:spPr>
          <a:xfrm>
            <a:off x="393793" y="4076354"/>
            <a:ext cx="4896875" cy="49457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300" kern="1200">
                <a:solidFill>
                  <a:schemeClr val="bg1"/>
                </a:solidFill>
                <a:latin typeface="Segoe UI Light" panose="020B0502040204020203" pitchFamily="34" charset="0"/>
                <a:ea typeface="+mn-ea"/>
                <a:cs typeface="Segoe UI Light"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pPr>
            <a:r>
              <a:rPr lang="es-ES" sz="3600" dirty="0" err="1" smtClean="0">
                <a:solidFill>
                  <a:srgbClr val="408E93"/>
                </a:solidFill>
                <a:latin typeface="Agency FB" panose="020B0503020202020204" pitchFamily="34" charset="0"/>
                <a:ea typeface="+mj-ea"/>
              </a:rPr>
              <a:t>This</a:t>
            </a:r>
            <a:r>
              <a:rPr lang="es-ES" sz="3600" dirty="0" smtClean="0">
                <a:solidFill>
                  <a:srgbClr val="408E93"/>
                </a:solidFill>
                <a:latin typeface="Agency FB" panose="020B0503020202020204" pitchFamily="34" charset="0"/>
                <a:ea typeface="+mj-ea"/>
              </a:rPr>
              <a:t> </a:t>
            </a:r>
            <a:r>
              <a:rPr lang="es-ES" sz="3600" dirty="0" err="1" smtClean="0">
                <a:solidFill>
                  <a:srgbClr val="408E93"/>
                </a:solidFill>
                <a:latin typeface="Agency FB" panose="020B0503020202020204" pitchFamily="34" charset="0"/>
                <a:ea typeface="+mj-ea"/>
              </a:rPr>
              <a:t>work</a:t>
            </a:r>
            <a:r>
              <a:rPr lang="es-ES" sz="3600" dirty="0" smtClean="0">
                <a:solidFill>
                  <a:srgbClr val="408E93"/>
                </a:solidFill>
                <a:latin typeface="Agency FB" panose="020B0503020202020204" pitchFamily="34" charset="0"/>
                <a:ea typeface="+mj-ea"/>
              </a:rPr>
              <a:t> (2019)</a:t>
            </a:r>
            <a:endParaRPr lang="es-ES" sz="3600" dirty="0">
              <a:solidFill>
                <a:srgbClr val="408E93"/>
              </a:solidFill>
              <a:latin typeface="Agency FB" panose="020B0503020202020204" pitchFamily="34" charset="0"/>
              <a:ea typeface="+mj-ea"/>
            </a:endParaRPr>
          </a:p>
        </p:txBody>
      </p:sp>
      <p:sp>
        <p:nvSpPr>
          <p:cNvPr id="34" name="Subtítulo 2">
            <a:extLst>
              <a:ext uri="{FF2B5EF4-FFF2-40B4-BE49-F238E27FC236}">
                <a16:creationId xmlns:a16="http://schemas.microsoft.com/office/drawing/2014/main" id="{1811CCB4-5A42-4506-A2DE-4A66CDA93F09}"/>
              </a:ext>
            </a:extLst>
          </p:cNvPr>
          <p:cNvSpPr txBox="1">
            <a:spLocks/>
          </p:cNvSpPr>
          <p:nvPr/>
        </p:nvSpPr>
        <p:spPr>
          <a:xfrm>
            <a:off x="500848" y="5002476"/>
            <a:ext cx="4896875" cy="49457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300" kern="1200">
                <a:solidFill>
                  <a:schemeClr val="bg1"/>
                </a:solidFill>
                <a:latin typeface="Segoe UI Light" panose="020B0502040204020203" pitchFamily="34" charset="0"/>
                <a:ea typeface="+mn-ea"/>
                <a:cs typeface="Segoe UI Light"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pPr>
            <a:r>
              <a:rPr lang="es-ES" sz="3600" dirty="0" err="1" smtClean="0">
                <a:solidFill>
                  <a:srgbClr val="408E93"/>
                </a:solidFill>
                <a:latin typeface="Agency FB" panose="020B0503020202020204" pitchFamily="34" charset="0"/>
                <a:ea typeface="+mj-ea"/>
              </a:rPr>
              <a:t>Previously</a:t>
            </a:r>
            <a:endParaRPr lang="es-ES" sz="3600" dirty="0" smtClean="0">
              <a:solidFill>
                <a:srgbClr val="408E93"/>
              </a:solidFill>
              <a:latin typeface="Agency FB" panose="020B0503020202020204" pitchFamily="34" charset="0"/>
              <a:ea typeface="+mj-ea"/>
            </a:endParaRPr>
          </a:p>
          <a:p>
            <a:pPr>
              <a:lnSpc>
                <a:spcPct val="110000"/>
              </a:lnSpc>
            </a:pPr>
            <a:r>
              <a:rPr lang="es-ES" sz="1600" i="1" dirty="0"/>
              <a:t>2015: Hueso et al. </a:t>
            </a:r>
            <a:r>
              <a:rPr lang="es-ES" sz="1600" i="1" dirty="0" err="1"/>
              <a:t>Icarus</a:t>
            </a:r>
            <a:r>
              <a:rPr lang="es-ES" sz="1600" i="1" dirty="0"/>
              <a:t>, 2017 </a:t>
            </a:r>
          </a:p>
          <a:p>
            <a:pPr>
              <a:lnSpc>
                <a:spcPct val="110000"/>
              </a:lnSpc>
            </a:pPr>
            <a:r>
              <a:rPr lang="es-ES" sz="1600" i="1" dirty="0"/>
              <a:t>2017: </a:t>
            </a:r>
            <a:r>
              <a:rPr lang="es-ES" sz="1600" i="1" dirty="0" err="1"/>
              <a:t>Molter</a:t>
            </a:r>
            <a:r>
              <a:rPr lang="es-ES" sz="1600" i="1" dirty="0"/>
              <a:t> et al. </a:t>
            </a:r>
            <a:r>
              <a:rPr lang="es-ES" sz="1600" i="1" dirty="0" err="1"/>
              <a:t>Icarus</a:t>
            </a:r>
            <a:r>
              <a:rPr lang="es-ES" sz="1600" i="1" dirty="0"/>
              <a:t>, 2019</a:t>
            </a:r>
          </a:p>
        </p:txBody>
      </p:sp>
      <p:sp>
        <p:nvSpPr>
          <p:cNvPr id="17" name="CuadroTexto 16"/>
          <p:cNvSpPr txBox="1"/>
          <p:nvPr/>
        </p:nvSpPr>
        <p:spPr>
          <a:xfrm>
            <a:off x="4213413" y="2276309"/>
            <a:ext cx="711869" cy="553998"/>
          </a:xfrm>
          <a:prstGeom prst="rect">
            <a:avLst/>
          </a:prstGeom>
          <a:noFill/>
        </p:spPr>
        <p:txBody>
          <a:bodyPr wrap="square" rtlCol="0">
            <a:spAutoFit/>
          </a:bodyPr>
          <a:lstStyle/>
          <a:p>
            <a:r>
              <a:rPr lang="es-ES" sz="1000" b="1" dirty="0" smtClean="0">
                <a:solidFill>
                  <a:srgbClr val="9C5BCD"/>
                </a:solidFill>
              </a:rPr>
              <a:t>Full are</a:t>
            </a:r>
            <a:endParaRPr lang="es-ES" sz="1000" b="1" dirty="0">
              <a:solidFill>
                <a:srgbClr val="9C5BCD"/>
              </a:solidFill>
            </a:endParaRPr>
          </a:p>
          <a:p>
            <a:r>
              <a:rPr lang="es-ES" sz="1000" b="1" dirty="0" smtClean="0">
                <a:solidFill>
                  <a:srgbClr val="9C5BCD"/>
                </a:solidFill>
              </a:rPr>
              <a:t>more probable</a:t>
            </a:r>
            <a:endParaRPr lang="es-ES" sz="1000" b="1" dirty="0">
              <a:solidFill>
                <a:srgbClr val="9C5BCD"/>
              </a:solidFill>
            </a:endParaRPr>
          </a:p>
        </p:txBody>
      </p:sp>
      <p:cxnSp>
        <p:nvCxnSpPr>
          <p:cNvPr id="19" name="Conector recto de flecha 18"/>
          <p:cNvCxnSpPr/>
          <p:nvPr/>
        </p:nvCxnSpPr>
        <p:spPr>
          <a:xfrm flipV="1">
            <a:off x="4787153" y="2553308"/>
            <a:ext cx="0" cy="3452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CuadroTexto 19"/>
          <p:cNvSpPr txBox="1"/>
          <p:nvPr/>
        </p:nvSpPr>
        <p:spPr>
          <a:xfrm>
            <a:off x="4213413" y="2984627"/>
            <a:ext cx="711869" cy="400110"/>
          </a:xfrm>
          <a:prstGeom prst="rect">
            <a:avLst/>
          </a:prstGeom>
          <a:noFill/>
        </p:spPr>
        <p:txBody>
          <a:bodyPr wrap="square" rtlCol="0">
            <a:spAutoFit/>
          </a:bodyPr>
          <a:lstStyle/>
          <a:p>
            <a:r>
              <a:rPr lang="es-ES" sz="1000" b="1" dirty="0" smtClean="0">
                <a:solidFill>
                  <a:srgbClr val="9C5BCD"/>
                </a:solidFill>
              </a:rPr>
              <a:t>No full </a:t>
            </a:r>
            <a:r>
              <a:rPr lang="es-ES" sz="1000" b="1" dirty="0" err="1" smtClean="0">
                <a:solidFill>
                  <a:srgbClr val="9C5BCD"/>
                </a:solidFill>
              </a:rPr>
              <a:t>maps</a:t>
            </a:r>
            <a:endParaRPr lang="es-ES" sz="1000" b="1" dirty="0" smtClean="0">
              <a:solidFill>
                <a:srgbClr val="9C5BCD"/>
              </a:solidFill>
            </a:endParaRPr>
          </a:p>
        </p:txBody>
      </p:sp>
      <p:cxnSp>
        <p:nvCxnSpPr>
          <p:cNvPr id="21" name="Conector recto de flecha 20"/>
          <p:cNvCxnSpPr/>
          <p:nvPr/>
        </p:nvCxnSpPr>
        <p:spPr>
          <a:xfrm>
            <a:off x="4787153" y="2943403"/>
            <a:ext cx="0" cy="2769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791048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896">
        <p159:morph option="byObject"/>
      </p:transition>
    </mc:Choice>
    <mc:Fallback xmlns="">
      <p:transition spd="slow" advTm="308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6">
            <p14:nvContentPartPr>
              <p14:cNvPr id="7" name="Ink 6" descr="Drawing point">
                <a:extLst>
                  <a:ext uri="{FF2B5EF4-FFF2-40B4-BE49-F238E27FC236}">
                    <a16:creationId xmlns:a16="http://schemas.microsoft.com/office/drawing/2014/main" id="{9FE62378-625A-40E4-A5E5-226DF2DDE541}"/>
                  </a:ext>
                </a:extLst>
              </p14:cNvPr>
              <p14:cNvContentPartPr/>
              <p14:nvPr/>
            </p14:nvContentPartPr>
            <p14:xfrm>
              <a:off x="-3428678" y="8639331"/>
              <a:ext cx="360" cy="9720"/>
            </p14:xfrm>
          </p:contentPart>
        </mc:Choice>
        <mc:Fallback xmlns="">
          <p:pic>
            <p:nvPicPr>
              <p:cNvPr id="7" name="Ink 6" descr="Drawing point">
                <a:extLst>
                  <a:ext uri="{FF2B5EF4-FFF2-40B4-BE49-F238E27FC236}">
                    <a16:creationId xmlns:a16="http://schemas.microsoft.com/office/drawing/2014/main" id="{9FE62378-625A-40E4-A5E5-226DF2DDE541}"/>
                  </a:ext>
                </a:extLst>
              </p:cNvPr>
              <p:cNvPicPr/>
              <p:nvPr/>
            </p:nvPicPr>
            <p:blipFill>
              <a:blip r:embed="rId7"/>
              <a:stretch>
                <a:fillRect/>
              </a:stretch>
            </p:blipFill>
            <p:spPr>
              <a:xfrm>
                <a:off x="-3435158" y="8633571"/>
                <a:ext cx="13320" cy="21960"/>
              </a:xfrm>
              <a:prstGeom prst="rect">
                <a:avLst/>
              </a:prstGeom>
            </p:spPr>
          </p:pic>
        </mc:Fallback>
      </mc:AlternateContent>
      <p:cxnSp>
        <p:nvCxnSpPr>
          <p:cNvPr id="15" name="Conector recto 14" descr="Conector recto&#10;">
            <a:extLst>
              <a:ext uri="{FF2B5EF4-FFF2-40B4-BE49-F238E27FC236}">
                <a16:creationId xmlns:a16="http://schemas.microsoft.com/office/drawing/2014/main" id="{8F2F4B2C-FE61-4FA3-8045-22A4CA454824}"/>
              </a:ext>
            </a:extLst>
          </p:cNvPr>
          <p:cNvCxnSpPr>
            <a:cxnSpLocks/>
          </p:cNvCxnSpPr>
          <p:nvPr/>
        </p:nvCxnSpPr>
        <p:spPr>
          <a:xfrm flipV="1">
            <a:off x="500473" y="3100713"/>
            <a:ext cx="699263" cy="1"/>
          </a:xfrm>
          <a:prstGeom prst="line">
            <a:avLst/>
          </a:prstGeom>
          <a:ln>
            <a:solidFill>
              <a:schemeClr val="bg1"/>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16" name="Imagen 15" descr="Punto rojo rodeado con un círculo">
            <a:extLst>
              <a:ext uri="{FF2B5EF4-FFF2-40B4-BE49-F238E27FC236}">
                <a16:creationId xmlns:a16="http://schemas.microsoft.com/office/drawing/2014/main" id="{430157DC-AA3D-44C1-BC60-E2120D5014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1624" y="2962601"/>
            <a:ext cx="276225" cy="276225"/>
          </a:xfrm>
          <a:prstGeom prst="rect">
            <a:avLst/>
          </a:prstGeom>
        </p:spPr>
      </p:pic>
      <p:sp>
        <p:nvSpPr>
          <p:cNvPr id="2" name="Título 1"/>
          <p:cNvSpPr>
            <a:spLocks noGrp="1"/>
          </p:cNvSpPr>
          <p:nvPr>
            <p:ph type="ctrTitle"/>
          </p:nvPr>
        </p:nvSpPr>
        <p:spPr>
          <a:xfrm>
            <a:off x="403388" y="173973"/>
            <a:ext cx="3533181" cy="2650515"/>
          </a:xfrm>
        </p:spPr>
        <p:txBody>
          <a:bodyPr>
            <a:noAutofit/>
          </a:bodyPr>
          <a:lstStyle/>
          <a:p>
            <a:r>
              <a:rPr lang="en-US" sz="6000" dirty="0" smtClean="0"/>
              <a:t>An extremely</a:t>
            </a:r>
            <a:br>
              <a:rPr lang="en-US" sz="6000" dirty="0" smtClean="0"/>
            </a:br>
            <a:r>
              <a:rPr lang="en-US" sz="6000" dirty="0" smtClean="0"/>
              <a:t>dynamic</a:t>
            </a:r>
            <a:br>
              <a:rPr lang="en-US" sz="6000" dirty="0" smtClean="0"/>
            </a:br>
            <a:r>
              <a:rPr lang="en-US" sz="6000" dirty="0" smtClean="0"/>
              <a:t>planet</a:t>
            </a:r>
            <a:endParaRPr lang="en-US" sz="6000" dirty="0"/>
          </a:p>
        </p:txBody>
      </p:sp>
      <p:sp>
        <p:nvSpPr>
          <p:cNvPr id="25" name="CuadroTexto 24"/>
          <p:cNvSpPr txBox="1"/>
          <p:nvPr/>
        </p:nvSpPr>
        <p:spPr>
          <a:xfrm>
            <a:off x="11380781" y="6396335"/>
            <a:ext cx="732893" cy="461665"/>
          </a:xfrm>
          <a:prstGeom prst="rect">
            <a:avLst/>
          </a:prstGeom>
          <a:noFill/>
        </p:spPr>
        <p:txBody>
          <a:bodyPr wrap="none" rtlCol="0">
            <a:spAutoFit/>
          </a:bodyPr>
          <a:lstStyle/>
          <a:p>
            <a:r>
              <a:rPr lang="es-ES" sz="2400" dirty="0" smtClean="0">
                <a:solidFill>
                  <a:schemeClr val="bg1"/>
                </a:solidFill>
                <a:latin typeface="Segoe UI Light" panose="020B0502040204020203" pitchFamily="34" charset="0"/>
                <a:cs typeface="Segoe UI Light" panose="020B0502040204020203" pitchFamily="34" charset="0"/>
              </a:rPr>
              <a:t>4/14</a:t>
            </a:r>
            <a:endParaRPr lang="es-ES" sz="2400" dirty="0">
              <a:solidFill>
                <a:schemeClr val="bg1"/>
              </a:solidFill>
              <a:latin typeface="Segoe UI Light" panose="020B0502040204020203" pitchFamily="34" charset="0"/>
              <a:cs typeface="Segoe UI Light" panose="020B0502040204020203" pitchFamily="34" charset="0"/>
            </a:endParaRPr>
          </a:p>
        </p:txBody>
      </p:sp>
      <p:sp>
        <p:nvSpPr>
          <p:cNvPr id="13" name="Subtítulo 12"/>
          <p:cNvSpPr>
            <a:spLocks noGrp="1"/>
          </p:cNvSpPr>
          <p:nvPr>
            <p:ph type="subTitle" idx="1"/>
          </p:nvPr>
        </p:nvSpPr>
        <p:spPr>
          <a:xfrm>
            <a:off x="396699" y="3283120"/>
            <a:ext cx="3313781" cy="1985072"/>
          </a:xfrm>
        </p:spPr>
        <p:txBody>
          <a:bodyPr>
            <a:noAutofit/>
          </a:bodyPr>
          <a:lstStyle/>
          <a:p>
            <a:r>
              <a:rPr lang="en-US" sz="1800" dirty="0" smtClean="0"/>
              <a:t>Neptune’s cloud systems evolve in time-scales of years to days and a survey of its meteorology requires many more observations than those available to most observing programs or with most facilities.</a:t>
            </a:r>
          </a:p>
          <a:p>
            <a:endParaRPr lang="en-US" sz="600" dirty="0" smtClean="0"/>
          </a:p>
          <a:p>
            <a:r>
              <a:rPr lang="en-US" sz="1800" dirty="0" smtClean="0"/>
              <a:t>A combined analysis of several sources is needed just to understand the dynamical history of the features observed.</a:t>
            </a:r>
            <a:endParaRPr lang="en-US" sz="1800" dirty="0"/>
          </a:p>
        </p:txBody>
      </p:sp>
      <p:grpSp>
        <p:nvGrpSpPr>
          <p:cNvPr id="19" name="Grupo 18"/>
          <p:cNvGrpSpPr/>
          <p:nvPr/>
        </p:nvGrpSpPr>
        <p:grpSpPr>
          <a:xfrm>
            <a:off x="6365294" y="56216"/>
            <a:ext cx="5799550" cy="5741905"/>
            <a:chOff x="6622279" y="56216"/>
            <a:chExt cx="5542565" cy="5406370"/>
          </a:xfrm>
        </p:grpSpPr>
        <p:graphicFrame>
          <p:nvGraphicFramePr>
            <p:cNvPr id="12" name="Objeto 11"/>
            <p:cNvGraphicFramePr>
              <a:graphicFrameLocks noChangeAspect="1"/>
            </p:cNvGraphicFramePr>
            <p:nvPr>
              <p:extLst>
                <p:ext uri="{D42A27DB-BD31-4B8C-83A1-F6EECF244321}">
                  <p14:modId xmlns:p14="http://schemas.microsoft.com/office/powerpoint/2010/main" val="396513200"/>
                </p:ext>
              </p:extLst>
            </p:nvPr>
          </p:nvGraphicFramePr>
          <p:xfrm>
            <a:off x="6622279" y="3371135"/>
            <a:ext cx="5542565" cy="2091451"/>
          </p:xfrm>
          <a:graphic>
            <a:graphicData uri="http://schemas.openxmlformats.org/presentationml/2006/ole">
              <mc:AlternateContent xmlns:mc="http://schemas.openxmlformats.org/markup-compatibility/2006">
                <mc:Choice xmlns:v="urn:schemas-microsoft-com:vml" Requires="v">
                  <p:oleObj spid="_x0000_s4299" name="Image" r:id="rId9" imgW="12599280" imgH="4754160" progId="Photoshop.Image.13">
                    <p:embed/>
                  </p:oleObj>
                </mc:Choice>
                <mc:Fallback>
                  <p:oleObj name="Image" r:id="rId9" imgW="12599280" imgH="4754160" progId="Photoshop.Image.13">
                    <p:embed/>
                    <p:pic>
                      <p:nvPicPr>
                        <p:cNvPr id="0" name=""/>
                        <p:cNvPicPr/>
                        <p:nvPr/>
                      </p:nvPicPr>
                      <p:blipFill>
                        <a:blip r:embed="rId10"/>
                        <a:stretch>
                          <a:fillRect/>
                        </a:stretch>
                      </p:blipFill>
                      <p:spPr>
                        <a:xfrm>
                          <a:off x="6622279" y="3371135"/>
                          <a:ext cx="5542565" cy="2091451"/>
                        </a:xfrm>
                        <a:prstGeom prst="rect">
                          <a:avLst/>
                        </a:prstGeom>
                      </p:spPr>
                    </p:pic>
                  </p:oleObj>
                </mc:Fallback>
              </mc:AlternateContent>
            </a:graphicData>
          </a:graphic>
        </p:graphicFrame>
        <p:graphicFrame>
          <p:nvGraphicFramePr>
            <p:cNvPr id="17" name="Objeto 16"/>
            <p:cNvGraphicFramePr>
              <a:graphicFrameLocks noChangeAspect="1"/>
            </p:cNvGraphicFramePr>
            <p:nvPr>
              <p:extLst>
                <p:ext uri="{D42A27DB-BD31-4B8C-83A1-F6EECF244321}">
                  <p14:modId xmlns:p14="http://schemas.microsoft.com/office/powerpoint/2010/main" val="2405208087"/>
                </p:ext>
              </p:extLst>
            </p:nvPr>
          </p:nvGraphicFramePr>
          <p:xfrm>
            <a:off x="6622279" y="56216"/>
            <a:ext cx="5539603" cy="3024061"/>
          </p:xfrm>
          <a:graphic>
            <a:graphicData uri="http://schemas.openxmlformats.org/presentationml/2006/ole">
              <mc:AlternateContent xmlns:mc="http://schemas.openxmlformats.org/markup-compatibility/2006">
                <mc:Choice xmlns:v="urn:schemas-microsoft-com:vml" Requires="v">
                  <p:oleObj spid="_x0000_s4300" name="Image" r:id="rId11" imgW="12684600" imgH="6924240" progId="Photoshop.Image.13">
                    <p:embed/>
                  </p:oleObj>
                </mc:Choice>
                <mc:Fallback>
                  <p:oleObj name="Image" r:id="rId11" imgW="12684600" imgH="6924240" progId="Photoshop.Image.13">
                    <p:embed/>
                    <p:pic>
                      <p:nvPicPr>
                        <p:cNvPr id="0" name=""/>
                        <p:cNvPicPr/>
                        <p:nvPr/>
                      </p:nvPicPr>
                      <p:blipFill>
                        <a:blip r:embed="rId12"/>
                        <a:stretch>
                          <a:fillRect/>
                        </a:stretch>
                      </p:blipFill>
                      <p:spPr>
                        <a:xfrm>
                          <a:off x="6622279" y="56216"/>
                          <a:ext cx="5539603" cy="3024061"/>
                        </a:xfrm>
                        <a:prstGeom prst="rect">
                          <a:avLst/>
                        </a:prstGeom>
                      </p:spPr>
                    </p:pic>
                  </p:oleObj>
                </mc:Fallback>
              </mc:AlternateContent>
            </a:graphicData>
          </a:graphic>
        </p:graphicFrame>
      </p:grpSp>
      <p:sp>
        <p:nvSpPr>
          <p:cNvPr id="20" name="CuadroTexto 19"/>
          <p:cNvSpPr txBox="1"/>
          <p:nvPr/>
        </p:nvSpPr>
        <p:spPr>
          <a:xfrm>
            <a:off x="3779171" y="6188517"/>
            <a:ext cx="2392434" cy="338554"/>
          </a:xfrm>
          <a:prstGeom prst="rect">
            <a:avLst/>
          </a:prstGeom>
          <a:noFill/>
        </p:spPr>
        <p:txBody>
          <a:bodyPr wrap="square" rtlCol="0">
            <a:spAutoFit/>
          </a:bodyPr>
          <a:lstStyle/>
          <a:p>
            <a:r>
              <a:rPr lang="es-ES" sz="1600" i="1" dirty="0" err="1" smtClean="0">
                <a:solidFill>
                  <a:schemeClr val="bg1"/>
                </a:solidFill>
                <a:latin typeface="Segoe UI Light" panose="020B0502040204020203" pitchFamily="34" charset="0"/>
                <a:cs typeface="Segoe UI Light" panose="020B0502040204020203" pitchFamily="34" charset="0"/>
              </a:rPr>
              <a:t>Karkoschka</a:t>
            </a:r>
            <a:r>
              <a:rPr lang="es-ES" sz="1600" i="1" dirty="0" smtClean="0">
                <a:solidFill>
                  <a:schemeClr val="bg1"/>
                </a:solidFill>
                <a:latin typeface="Segoe UI Light" panose="020B0502040204020203" pitchFamily="34" charset="0"/>
                <a:cs typeface="Segoe UI Light" panose="020B0502040204020203" pitchFamily="34" charset="0"/>
              </a:rPr>
              <a:t> </a:t>
            </a:r>
            <a:r>
              <a:rPr lang="es-ES" sz="1600" i="1" dirty="0">
                <a:solidFill>
                  <a:schemeClr val="bg1"/>
                </a:solidFill>
                <a:latin typeface="Segoe UI Light" panose="020B0502040204020203" pitchFamily="34" charset="0"/>
                <a:cs typeface="Segoe UI Light" panose="020B0502040204020203" pitchFamily="34" charset="0"/>
              </a:rPr>
              <a:t>2011</a:t>
            </a:r>
          </a:p>
        </p:txBody>
      </p:sp>
      <p:sp>
        <p:nvSpPr>
          <p:cNvPr id="31" name="CuadroTexto 30"/>
          <p:cNvSpPr txBox="1"/>
          <p:nvPr/>
        </p:nvSpPr>
        <p:spPr>
          <a:xfrm>
            <a:off x="6416269" y="3247616"/>
            <a:ext cx="2392434" cy="338554"/>
          </a:xfrm>
          <a:prstGeom prst="rect">
            <a:avLst/>
          </a:prstGeom>
          <a:noFill/>
        </p:spPr>
        <p:txBody>
          <a:bodyPr wrap="square" rtlCol="0">
            <a:spAutoFit/>
          </a:bodyPr>
          <a:lstStyle/>
          <a:p>
            <a:r>
              <a:rPr lang="es-ES" sz="1600" i="1" dirty="0" smtClean="0">
                <a:solidFill>
                  <a:schemeClr val="bg1"/>
                </a:solidFill>
                <a:latin typeface="Segoe UI Light" panose="020B0502040204020203" pitchFamily="34" charset="0"/>
                <a:cs typeface="Segoe UI Light" panose="020B0502040204020203" pitchFamily="34" charset="0"/>
              </a:rPr>
              <a:t>Hueso et al. 2017</a:t>
            </a:r>
            <a:endParaRPr lang="es-ES" sz="1600" i="1" dirty="0">
              <a:solidFill>
                <a:schemeClr val="bg1"/>
              </a:solidFill>
              <a:latin typeface="Segoe UI Light" panose="020B0502040204020203" pitchFamily="34" charset="0"/>
              <a:cs typeface="Segoe UI Light" panose="020B0502040204020203" pitchFamily="34" charset="0"/>
            </a:endParaRPr>
          </a:p>
        </p:txBody>
      </p:sp>
      <p:sp>
        <p:nvSpPr>
          <p:cNvPr id="35" name="CuadroTexto 34"/>
          <p:cNvSpPr txBox="1"/>
          <p:nvPr/>
        </p:nvSpPr>
        <p:spPr>
          <a:xfrm>
            <a:off x="6426660" y="5801785"/>
            <a:ext cx="2392434" cy="338554"/>
          </a:xfrm>
          <a:prstGeom prst="rect">
            <a:avLst/>
          </a:prstGeom>
          <a:noFill/>
        </p:spPr>
        <p:txBody>
          <a:bodyPr wrap="square" rtlCol="0">
            <a:spAutoFit/>
          </a:bodyPr>
          <a:lstStyle/>
          <a:p>
            <a:r>
              <a:rPr lang="es-ES" sz="1600" i="1" dirty="0" err="1" smtClean="0">
                <a:solidFill>
                  <a:schemeClr val="bg1"/>
                </a:solidFill>
                <a:latin typeface="Segoe UI Light" panose="020B0502040204020203" pitchFamily="34" charset="0"/>
                <a:cs typeface="Segoe UI Light" panose="020B0502040204020203" pitchFamily="34" charset="0"/>
              </a:rPr>
              <a:t>Molter</a:t>
            </a:r>
            <a:r>
              <a:rPr lang="es-ES" sz="1600" i="1" dirty="0" smtClean="0">
                <a:solidFill>
                  <a:schemeClr val="bg1"/>
                </a:solidFill>
                <a:latin typeface="Segoe UI Light" panose="020B0502040204020203" pitchFamily="34" charset="0"/>
                <a:cs typeface="Segoe UI Light" panose="020B0502040204020203" pitchFamily="34" charset="0"/>
              </a:rPr>
              <a:t> et al. 2019</a:t>
            </a:r>
            <a:endParaRPr lang="es-ES" sz="1600" i="1" dirty="0">
              <a:solidFill>
                <a:schemeClr val="bg1"/>
              </a:solidFill>
              <a:latin typeface="Segoe UI Light" panose="020B0502040204020203" pitchFamily="34" charset="0"/>
              <a:cs typeface="Segoe UI Light" panose="020B0502040204020203" pitchFamily="34" charset="0"/>
            </a:endParaRPr>
          </a:p>
        </p:txBody>
      </p:sp>
      <p:sp>
        <p:nvSpPr>
          <p:cNvPr id="3" name="CuadroTexto 2"/>
          <p:cNvSpPr txBox="1"/>
          <p:nvPr/>
        </p:nvSpPr>
        <p:spPr>
          <a:xfrm>
            <a:off x="11225181" y="236726"/>
            <a:ext cx="652743" cy="369332"/>
          </a:xfrm>
          <a:prstGeom prst="rect">
            <a:avLst/>
          </a:prstGeom>
          <a:noFill/>
        </p:spPr>
        <p:txBody>
          <a:bodyPr wrap="none" rtlCol="0">
            <a:spAutoFit/>
          </a:bodyPr>
          <a:lstStyle/>
          <a:p>
            <a:r>
              <a:rPr lang="es-ES" b="1" dirty="0" smtClean="0">
                <a:solidFill>
                  <a:schemeClr val="bg1"/>
                </a:solidFill>
              </a:rPr>
              <a:t>2015</a:t>
            </a:r>
            <a:endParaRPr lang="es-ES" sz="1100" b="1" dirty="0">
              <a:solidFill>
                <a:schemeClr val="bg1"/>
              </a:solidFill>
            </a:endParaRPr>
          </a:p>
        </p:txBody>
      </p:sp>
      <p:sp>
        <p:nvSpPr>
          <p:cNvPr id="18" name="CuadroTexto 17"/>
          <p:cNvSpPr txBox="1"/>
          <p:nvPr/>
        </p:nvSpPr>
        <p:spPr>
          <a:xfrm>
            <a:off x="11368616" y="3750890"/>
            <a:ext cx="652743" cy="369332"/>
          </a:xfrm>
          <a:prstGeom prst="rect">
            <a:avLst/>
          </a:prstGeom>
          <a:noFill/>
        </p:spPr>
        <p:txBody>
          <a:bodyPr wrap="none" rtlCol="0">
            <a:spAutoFit/>
          </a:bodyPr>
          <a:lstStyle/>
          <a:p>
            <a:r>
              <a:rPr lang="es-ES" b="1" dirty="0" smtClean="0">
                <a:solidFill>
                  <a:schemeClr val="bg1"/>
                </a:solidFill>
              </a:rPr>
              <a:t>2017</a:t>
            </a:r>
            <a:endParaRPr lang="es-ES" sz="1100" b="1" dirty="0">
              <a:solidFill>
                <a:schemeClr val="bg1"/>
              </a:solidFill>
            </a:endParaRP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488738" y="6154738"/>
            <a:ext cx="487362" cy="487362"/>
          </a:xfrm>
          <a:prstGeom prst="rect">
            <a:avLst/>
          </a:prstGeom>
        </p:spPr>
      </p:pic>
      <p:cxnSp>
        <p:nvCxnSpPr>
          <p:cNvPr id="14" name="Conector recto de flecha 13"/>
          <p:cNvCxnSpPr/>
          <p:nvPr/>
        </p:nvCxnSpPr>
        <p:spPr>
          <a:xfrm flipV="1">
            <a:off x="8173453" y="2253916"/>
            <a:ext cx="8022" cy="441158"/>
          </a:xfrm>
          <a:prstGeom prst="straightConnector1">
            <a:avLst/>
          </a:prstGeom>
          <a:ln w="57150" cmpd="dbl">
            <a:solidFill>
              <a:srgbClr val="00B05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5" name="Objeto 4"/>
          <p:cNvGraphicFramePr>
            <a:graphicFrameLocks noChangeAspect="1"/>
          </p:cNvGraphicFramePr>
          <p:nvPr>
            <p:extLst>
              <p:ext uri="{D42A27DB-BD31-4B8C-83A1-F6EECF244321}">
                <p14:modId xmlns:p14="http://schemas.microsoft.com/office/powerpoint/2010/main" val="2258587497"/>
              </p:ext>
            </p:extLst>
          </p:nvPr>
        </p:nvGraphicFramePr>
        <p:xfrm>
          <a:off x="3779171" y="37211"/>
          <a:ext cx="2616806" cy="6160943"/>
        </p:xfrm>
        <a:graphic>
          <a:graphicData uri="http://schemas.openxmlformats.org/presentationml/2006/ole">
            <mc:AlternateContent xmlns:mc="http://schemas.openxmlformats.org/markup-compatibility/2006">
              <mc:Choice xmlns:v="urn:schemas-microsoft-com:vml" Requires="v">
                <p:oleObj spid="_x0000_s4301" name="Image" r:id="rId14" imgW="2539440" imgH="5980680" progId="Photoshop.Image.13">
                  <p:embed/>
                </p:oleObj>
              </mc:Choice>
              <mc:Fallback>
                <p:oleObj name="Image" r:id="rId14" imgW="2539440" imgH="5980680" progId="Photoshop.Image.13">
                  <p:embed/>
                  <p:pic>
                    <p:nvPicPr>
                      <p:cNvPr id="0" name=""/>
                      <p:cNvPicPr/>
                      <p:nvPr/>
                    </p:nvPicPr>
                    <p:blipFill>
                      <a:blip r:embed="rId15"/>
                      <a:stretch>
                        <a:fillRect/>
                      </a:stretch>
                    </p:blipFill>
                    <p:spPr>
                      <a:xfrm>
                        <a:off x="3779171" y="37211"/>
                        <a:ext cx="2616806" cy="6160943"/>
                      </a:xfrm>
                      <a:prstGeom prst="rect">
                        <a:avLst/>
                      </a:prstGeom>
                    </p:spPr>
                  </p:pic>
                </p:oleObj>
              </mc:Fallback>
            </mc:AlternateContent>
          </a:graphicData>
        </a:graphic>
      </p:graphicFrame>
    </p:spTree>
    <p:extLst>
      <p:ext uri="{BB962C8B-B14F-4D97-AF65-F5344CB8AC3E}">
        <p14:creationId xmlns:p14="http://schemas.microsoft.com/office/powerpoint/2010/main" val="3126360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1107">
        <p159:morph option="byObject"/>
      </p:transition>
    </mc:Choice>
    <mc:Fallback xmlns="">
      <p:transition spd="slow" advTm="511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6132367" y="1170562"/>
            <a:ext cx="5378669" cy="3880631"/>
          </a:xfrm>
          <a:prstGeom prst="rect">
            <a:avLst/>
          </a:prstGeom>
        </p:spPr>
      </p:pic>
      <p:graphicFrame>
        <p:nvGraphicFramePr>
          <p:cNvPr id="22" name="Objeto 21"/>
          <p:cNvGraphicFramePr>
            <a:graphicFrameLocks noChangeAspect="1"/>
          </p:cNvGraphicFramePr>
          <p:nvPr>
            <p:extLst>
              <p:ext uri="{D42A27DB-BD31-4B8C-83A1-F6EECF244321}">
                <p14:modId xmlns:p14="http://schemas.microsoft.com/office/powerpoint/2010/main" val="3117221545"/>
              </p:ext>
            </p:extLst>
          </p:nvPr>
        </p:nvGraphicFramePr>
        <p:xfrm>
          <a:off x="500473" y="1170565"/>
          <a:ext cx="5348433" cy="3880630"/>
        </p:xfrm>
        <a:graphic>
          <a:graphicData uri="http://schemas.openxmlformats.org/presentationml/2006/ole">
            <mc:AlternateContent xmlns:mc="http://schemas.openxmlformats.org/markup-compatibility/2006">
              <mc:Choice xmlns:v="urn:schemas-microsoft-com:vml" Requires="v">
                <p:oleObj spid="_x0000_s5239" name="Image" r:id="rId8" imgW="13434840" imgH="9777600" progId="Photoshop.Image.13">
                  <p:embed/>
                </p:oleObj>
              </mc:Choice>
              <mc:Fallback>
                <p:oleObj name="Image" r:id="rId8" imgW="13434840" imgH="9777600" progId="Photoshop.Image.13">
                  <p:embed/>
                  <p:pic>
                    <p:nvPicPr>
                      <p:cNvPr id="22" name="Objeto 21"/>
                      <p:cNvPicPr/>
                      <p:nvPr/>
                    </p:nvPicPr>
                    <p:blipFill>
                      <a:blip r:embed="rId9"/>
                      <a:stretch>
                        <a:fillRect/>
                      </a:stretch>
                    </p:blipFill>
                    <p:spPr>
                      <a:xfrm>
                        <a:off x="500473" y="1170565"/>
                        <a:ext cx="5348433" cy="3880630"/>
                      </a:xfrm>
                      <a:prstGeom prst="rect">
                        <a:avLst/>
                      </a:prstGeom>
                    </p:spPr>
                  </p:pic>
                </p:oleObj>
              </mc:Fallback>
            </mc:AlternateContent>
          </a:graphicData>
        </a:graphic>
      </p:graphicFrame>
      <mc:AlternateContent xmlns:mc="http://schemas.openxmlformats.org/markup-compatibility/2006" xmlns:p14="http://schemas.microsoft.com/office/powerpoint/2010/main">
        <mc:Choice Requires="p14">
          <p:contentPart p14:bwMode="auto" r:id="rId10">
            <p14:nvContentPartPr>
              <p14:cNvPr id="7" name="Ink 6" descr="Drawing point">
                <a:extLst>
                  <a:ext uri="{FF2B5EF4-FFF2-40B4-BE49-F238E27FC236}">
                    <a16:creationId xmlns:a16="http://schemas.microsoft.com/office/drawing/2014/main" id="{9FE62378-625A-40E4-A5E5-226DF2DDE541}"/>
                  </a:ext>
                </a:extLst>
              </p14:cNvPr>
              <p14:cNvContentPartPr/>
              <p14:nvPr/>
            </p14:nvContentPartPr>
            <p14:xfrm>
              <a:off x="-3428678" y="8639331"/>
              <a:ext cx="360" cy="9720"/>
            </p14:xfrm>
          </p:contentPart>
        </mc:Choice>
        <mc:Fallback xmlns="">
          <p:pic>
            <p:nvPicPr>
              <p:cNvPr id="7" name="Ink 6" descr="Drawing point">
                <a:extLst>
                  <a:ext uri="{FF2B5EF4-FFF2-40B4-BE49-F238E27FC236}">
                    <a16:creationId xmlns:a16="http://schemas.microsoft.com/office/drawing/2014/main" id="{9FE62378-625A-40E4-A5E5-226DF2DDE541}"/>
                  </a:ext>
                </a:extLst>
              </p:cNvPr>
              <p:cNvPicPr/>
              <p:nvPr/>
            </p:nvPicPr>
            <p:blipFill>
              <a:blip r:embed="rId11"/>
              <a:stretch>
                <a:fillRect/>
              </a:stretch>
            </p:blipFill>
            <p:spPr>
              <a:xfrm>
                <a:off x="-3435158" y="8633571"/>
                <a:ext cx="13320" cy="21960"/>
              </a:xfrm>
              <a:prstGeom prst="rect">
                <a:avLst/>
              </a:prstGeom>
            </p:spPr>
          </p:pic>
        </mc:Fallback>
      </mc:AlternateContent>
      <p:cxnSp>
        <p:nvCxnSpPr>
          <p:cNvPr id="15" name="Conector recto 14" descr="Conector recto&#10;">
            <a:extLst>
              <a:ext uri="{FF2B5EF4-FFF2-40B4-BE49-F238E27FC236}">
                <a16:creationId xmlns:a16="http://schemas.microsoft.com/office/drawing/2014/main" id="{8F2F4B2C-FE61-4FA3-8045-22A4CA454824}"/>
              </a:ext>
            </a:extLst>
          </p:cNvPr>
          <p:cNvCxnSpPr>
            <a:cxnSpLocks/>
          </p:cNvCxnSpPr>
          <p:nvPr/>
        </p:nvCxnSpPr>
        <p:spPr>
          <a:xfrm flipV="1">
            <a:off x="5433104" y="477804"/>
            <a:ext cx="699263" cy="1"/>
          </a:xfrm>
          <a:prstGeom prst="line">
            <a:avLst/>
          </a:prstGeom>
          <a:ln>
            <a:solidFill>
              <a:schemeClr val="bg1"/>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16" name="Imagen 15" descr="Punto rojo rodeado con un círculo">
            <a:extLst>
              <a:ext uri="{FF2B5EF4-FFF2-40B4-BE49-F238E27FC236}">
                <a16:creationId xmlns:a16="http://schemas.microsoft.com/office/drawing/2014/main" id="{430157DC-AA3D-44C1-BC60-E2120D5014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94255" y="339692"/>
            <a:ext cx="276225" cy="276225"/>
          </a:xfrm>
          <a:prstGeom prst="rect">
            <a:avLst/>
          </a:prstGeom>
        </p:spPr>
      </p:pic>
      <p:sp>
        <p:nvSpPr>
          <p:cNvPr id="2" name="Título 1"/>
          <p:cNvSpPr>
            <a:spLocks noGrp="1"/>
          </p:cNvSpPr>
          <p:nvPr>
            <p:ph type="ctrTitle"/>
          </p:nvPr>
        </p:nvSpPr>
        <p:spPr>
          <a:xfrm>
            <a:off x="403388" y="173974"/>
            <a:ext cx="9144000" cy="495232"/>
          </a:xfrm>
        </p:spPr>
        <p:txBody>
          <a:bodyPr>
            <a:noAutofit/>
          </a:bodyPr>
          <a:lstStyle/>
          <a:p>
            <a:r>
              <a:rPr lang="es-ES" sz="6000" dirty="0" smtClean="0"/>
              <a:t>Long-</a:t>
            </a:r>
            <a:r>
              <a:rPr lang="es-ES" sz="6000" dirty="0" err="1" smtClean="0"/>
              <a:t>term</a:t>
            </a:r>
            <a:r>
              <a:rPr lang="es-ES" sz="6000" dirty="0" smtClean="0"/>
              <a:t> </a:t>
            </a:r>
            <a:r>
              <a:rPr lang="es-ES" sz="6000" dirty="0" err="1" smtClean="0"/>
              <a:t>studies</a:t>
            </a:r>
            <a:endParaRPr lang="es-ES" sz="6000" dirty="0"/>
          </a:p>
        </p:txBody>
      </p:sp>
      <p:sp>
        <p:nvSpPr>
          <p:cNvPr id="25" name="CuadroTexto 24"/>
          <p:cNvSpPr txBox="1"/>
          <p:nvPr/>
        </p:nvSpPr>
        <p:spPr>
          <a:xfrm>
            <a:off x="11380781" y="6396335"/>
            <a:ext cx="728084" cy="461665"/>
          </a:xfrm>
          <a:prstGeom prst="rect">
            <a:avLst/>
          </a:prstGeom>
          <a:noFill/>
        </p:spPr>
        <p:txBody>
          <a:bodyPr wrap="none" rtlCol="0">
            <a:spAutoFit/>
          </a:bodyPr>
          <a:lstStyle/>
          <a:p>
            <a:r>
              <a:rPr lang="es-ES" sz="2400" dirty="0" smtClean="0">
                <a:solidFill>
                  <a:schemeClr val="bg1"/>
                </a:solidFill>
                <a:latin typeface="Segoe UI Light" panose="020B0502040204020203" pitchFamily="34" charset="0"/>
                <a:cs typeface="Segoe UI Light" panose="020B0502040204020203" pitchFamily="34" charset="0"/>
              </a:rPr>
              <a:t>5/14</a:t>
            </a:r>
            <a:endParaRPr lang="es-ES" sz="2400" dirty="0">
              <a:solidFill>
                <a:schemeClr val="bg1"/>
              </a:solidFill>
              <a:latin typeface="Segoe UI Light" panose="020B0502040204020203" pitchFamily="34" charset="0"/>
              <a:cs typeface="Segoe UI Light" panose="020B0502040204020203" pitchFamily="34" charset="0"/>
            </a:endParaRPr>
          </a:p>
        </p:txBody>
      </p:sp>
      <p:sp>
        <p:nvSpPr>
          <p:cNvPr id="8" name="CuadroTexto 7"/>
          <p:cNvSpPr txBox="1"/>
          <p:nvPr/>
        </p:nvSpPr>
        <p:spPr>
          <a:xfrm>
            <a:off x="6436801" y="293138"/>
            <a:ext cx="5585481" cy="646331"/>
          </a:xfrm>
          <a:prstGeom prst="rect">
            <a:avLst/>
          </a:prstGeom>
          <a:noFill/>
        </p:spPr>
        <p:txBody>
          <a:bodyPr wrap="square" rtlCol="0">
            <a:spAutoFit/>
          </a:bodyPr>
          <a:lstStyle/>
          <a:p>
            <a:r>
              <a:rPr lang="es-ES" dirty="0" err="1" smtClean="0">
                <a:solidFill>
                  <a:schemeClr val="bg1"/>
                </a:solidFill>
                <a:latin typeface="Segoe UI Light" panose="020B0502040204020203" pitchFamily="34" charset="0"/>
                <a:cs typeface="Segoe UI Light" panose="020B0502040204020203" pitchFamily="34" charset="0"/>
              </a:rPr>
              <a:t>Fill</a:t>
            </a:r>
            <a:r>
              <a:rPr lang="es-ES" dirty="0" smtClean="0">
                <a:solidFill>
                  <a:schemeClr val="bg1"/>
                </a:solidFill>
                <a:latin typeface="Segoe UI Light" panose="020B0502040204020203" pitchFamily="34" charset="0"/>
                <a:cs typeface="Segoe UI Light" panose="020B0502040204020203" pitchFamily="34" charset="0"/>
              </a:rPr>
              <a:t> </a:t>
            </a:r>
            <a:r>
              <a:rPr lang="es-ES" dirty="0" err="1" smtClean="0">
                <a:solidFill>
                  <a:schemeClr val="bg1"/>
                </a:solidFill>
                <a:latin typeface="Segoe UI Light" panose="020B0502040204020203" pitchFamily="34" charset="0"/>
                <a:cs typeface="Segoe UI Light" panose="020B0502040204020203" pitchFamily="34" charset="0"/>
              </a:rPr>
              <a:t>the</a:t>
            </a:r>
            <a:r>
              <a:rPr lang="es-ES" dirty="0" smtClean="0">
                <a:solidFill>
                  <a:schemeClr val="bg1"/>
                </a:solidFill>
                <a:latin typeface="Segoe UI Light" panose="020B0502040204020203" pitchFamily="34" charset="0"/>
                <a:cs typeface="Segoe UI Light" panose="020B0502040204020203" pitchFamily="34" charset="0"/>
              </a:rPr>
              <a:t> gaps </a:t>
            </a:r>
            <a:r>
              <a:rPr lang="es-ES" dirty="0" err="1" smtClean="0">
                <a:solidFill>
                  <a:schemeClr val="bg1"/>
                </a:solidFill>
                <a:latin typeface="Segoe UI Light" panose="020B0502040204020203" pitchFamily="34" charset="0"/>
                <a:cs typeface="Segoe UI Light" panose="020B0502040204020203" pitchFamily="34" charset="0"/>
              </a:rPr>
              <a:t>with</a:t>
            </a:r>
            <a:r>
              <a:rPr lang="es-ES" dirty="0" smtClean="0">
                <a:solidFill>
                  <a:schemeClr val="bg1"/>
                </a:solidFill>
                <a:latin typeface="Segoe UI Light" panose="020B0502040204020203" pitchFamily="34" charset="0"/>
                <a:cs typeface="Segoe UI Light" panose="020B0502040204020203" pitchFamily="34" charset="0"/>
              </a:rPr>
              <a:t> </a:t>
            </a:r>
            <a:r>
              <a:rPr lang="es-ES" dirty="0" err="1" smtClean="0">
                <a:solidFill>
                  <a:schemeClr val="bg1"/>
                </a:solidFill>
                <a:latin typeface="Segoe UI Light" panose="020B0502040204020203" pitchFamily="34" charset="0"/>
                <a:cs typeface="Segoe UI Light" panose="020B0502040204020203" pitchFamily="34" charset="0"/>
              </a:rPr>
              <a:t>small</a:t>
            </a:r>
            <a:r>
              <a:rPr lang="es-ES" dirty="0" smtClean="0">
                <a:solidFill>
                  <a:schemeClr val="bg1"/>
                </a:solidFill>
                <a:latin typeface="Segoe UI Light" panose="020B0502040204020203" pitchFamily="34" charset="0"/>
                <a:cs typeface="Segoe UI Light" panose="020B0502040204020203" pitchFamily="34" charset="0"/>
              </a:rPr>
              <a:t> </a:t>
            </a:r>
            <a:r>
              <a:rPr lang="es-ES" dirty="0" err="1" smtClean="0">
                <a:solidFill>
                  <a:schemeClr val="bg1"/>
                </a:solidFill>
                <a:latin typeface="Segoe UI Light" panose="020B0502040204020203" pitchFamily="34" charset="0"/>
                <a:cs typeface="Segoe UI Light" panose="020B0502040204020203" pitchFamily="34" charset="0"/>
              </a:rPr>
              <a:t>telescopes</a:t>
            </a:r>
            <a:r>
              <a:rPr lang="es-ES" dirty="0" smtClean="0">
                <a:solidFill>
                  <a:schemeClr val="bg1"/>
                </a:solidFill>
                <a:latin typeface="Segoe UI Light" panose="020B0502040204020203" pitchFamily="34" charset="0"/>
                <a:cs typeface="Segoe UI Light" panose="020B0502040204020203" pitchFamily="34" charset="0"/>
              </a:rPr>
              <a:t> </a:t>
            </a:r>
            <a:r>
              <a:rPr lang="es-ES" dirty="0" err="1" smtClean="0">
                <a:solidFill>
                  <a:schemeClr val="bg1"/>
                </a:solidFill>
                <a:latin typeface="Segoe UI Light" panose="020B0502040204020203" pitchFamily="34" charset="0"/>
                <a:cs typeface="Segoe UI Light" panose="020B0502040204020203" pitchFamily="34" charset="0"/>
              </a:rPr>
              <a:t>including</a:t>
            </a:r>
            <a:r>
              <a:rPr lang="es-ES" dirty="0" smtClean="0">
                <a:solidFill>
                  <a:schemeClr val="bg1"/>
                </a:solidFill>
                <a:latin typeface="Segoe UI Light" panose="020B0502040204020203" pitchFamily="34" charset="0"/>
                <a:cs typeface="Segoe UI Light" panose="020B0502040204020203" pitchFamily="34" charset="0"/>
              </a:rPr>
              <a:t> amateur </a:t>
            </a:r>
            <a:r>
              <a:rPr lang="es-ES" dirty="0" err="1" smtClean="0">
                <a:solidFill>
                  <a:schemeClr val="bg1"/>
                </a:solidFill>
                <a:latin typeface="Segoe UI Light" panose="020B0502040204020203" pitchFamily="34" charset="0"/>
                <a:cs typeface="Segoe UI Light" panose="020B0502040204020203" pitchFamily="34" charset="0"/>
              </a:rPr>
              <a:t>observations</a:t>
            </a:r>
            <a:r>
              <a:rPr lang="es-ES" dirty="0" smtClean="0">
                <a:solidFill>
                  <a:schemeClr val="bg1"/>
                </a:solidFill>
                <a:latin typeface="Segoe UI Light" panose="020B0502040204020203" pitchFamily="34" charset="0"/>
                <a:cs typeface="Segoe UI Light" panose="020B0502040204020203" pitchFamily="34" charset="0"/>
              </a:rPr>
              <a:t>. </a:t>
            </a:r>
            <a:r>
              <a:rPr lang="es-ES" dirty="0" err="1" smtClean="0">
                <a:solidFill>
                  <a:schemeClr val="bg1"/>
                </a:solidFill>
                <a:latin typeface="Segoe UI Light" panose="020B0502040204020203" pitchFamily="34" charset="0"/>
                <a:cs typeface="Segoe UI Light" panose="020B0502040204020203" pitchFamily="34" charset="0"/>
              </a:rPr>
              <a:t>Study</a:t>
            </a:r>
            <a:r>
              <a:rPr lang="es-ES" dirty="0" smtClean="0">
                <a:solidFill>
                  <a:schemeClr val="bg1"/>
                </a:solidFill>
                <a:latin typeface="Segoe UI Light" panose="020B0502040204020203" pitchFamily="34" charset="0"/>
                <a:cs typeface="Segoe UI Light" panose="020B0502040204020203" pitchFamily="34" charset="0"/>
              </a:rPr>
              <a:t> </a:t>
            </a:r>
            <a:r>
              <a:rPr lang="es-ES" dirty="0" err="1" smtClean="0">
                <a:solidFill>
                  <a:schemeClr val="bg1"/>
                </a:solidFill>
                <a:latin typeface="Segoe UI Light" panose="020B0502040204020203" pitchFamily="34" charset="0"/>
                <a:cs typeface="Segoe UI Light" panose="020B0502040204020203" pitchFamily="34" charset="0"/>
              </a:rPr>
              <a:t>motions</a:t>
            </a:r>
            <a:r>
              <a:rPr lang="es-ES" dirty="0" smtClean="0">
                <a:solidFill>
                  <a:schemeClr val="bg1"/>
                </a:solidFill>
                <a:latin typeface="Segoe UI Light" panose="020B0502040204020203" pitchFamily="34" charset="0"/>
                <a:cs typeface="Segoe UI Light" panose="020B0502040204020203" pitchFamily="34" charset="0"/>
              </a:rPr>
              <a:t> &amp; </a:t>
            </a:r>
            <a:r>
              <a:rPr lang="es-ES" dirty="0" err="1" smtClean="0">
                <a:solidFill>
                  <a:schemeClr val="bg1"/>
                </a:solidFill>
                <a:latin typeface="Segoe UI Light" panose="020B0502040204020203" pitchFamily="34" charset="0"/>
                <a:cs typeface="Segoe UI Light" panose="020B0502040204020203" pitchFamily="34" charset="0"/>
              </a:rPr>
              <a:t>changes</a:t>
            </a:r>
            <a:endParaRPr lang="es-ES" dirty="0">
              <a:solidFill>
                <a:schemeClr val="bg1"/>
              </a:solidFill>
              <a:latin typeface="Segoe UI Light" panose="020B0502040204020203" pitchFamily="34" charset="0"/>
              <a:cs typeface="Segoe UI Light" panose="020B0502040204020203" pitchFamily="34" charset="0"/>
            </a:endParaRPr>
          </a:p>
        </p:txBody>
      </p:sp>
      <p:sp>
        <p:nvSpPr>
          <p:cNvPr id="21" name="CuadroTexto 20"/>
          <p:cNvSpPr txBox="1"/>
          <p:nvPr/>
        </p:nvSpPr>
        <p:spPr>
          <a:xfrm>
            <a:off x="403388" y="5124677"/>
            <a:ext cx="2392434" cy="338554"/>
          </a:xfrm>
          <a:prstGeom prst="rect">
            <a:avLst/>
          </a:prstGeom>
          <a:noFill/>
        </p:spPr>
        <p:txBody>
          <a:bodyPr wrap="square" rtlCol="0">
            <a:spAutoFit/>
          </a:bodyPr>
          <a:lstStyle/>
          <a:p>
            <a:r>
              <a:rPr lang="es-ES" sz="1600" i="1" dirty="0" smtClean="0">
                <a:solidFill>
                  <a:schemeClr val="bg1"/>
                </a:solidFill>
                <a:latin typeface="Segoe UI Light" panose="020B0502040204020203" pitchFamily="34" charset="0"/>
                <a:cs typeface="Segoe UI Light" panose="020B0502040204020203" pitchFamily="34" charset="0"/>
              </a:rPr>
              <a:t>Hueso et al. 2017</a:t>
            </a:r>
            <a:endParaRPr lang="es-ES" sz="1600" i="1" dirty="0">
              <a:solidFill>
                <a:schemeClr val="bg1"/>
              </a:solidFill>
              <a:latin typeface="Segoe UI Light" panose="020B0502040204020203" pitchFamily="34" charset="0"/>
              <a:cs typeface="Segoe UI Light" panose="020B0502040204020203" pitchFamily="34" charset="0"/>
            </a:endParaRPr>
          </a:p>
        </p:txBody>
      </p:sp>
      <p:sp>
        <p:nvSpPr>
          <p:cNvPr id="23" name="CuadroTexto 22"/>
          <p:cNvSpPr txBox="1"/>
          <p:nvPr/>
        </p:nvSpPr>
        <p:spPr>
          <a:xfrm>
            <a:off x="6132367" y="5132681"/>
            <a:ext cx="2392434" cy="338554"/>
          </a:xfrm>
          <a:prstGeom prst="rect">
            <a:avLst/>
          </a:prstGeom>
          <a:noFill/>
        </p:spPr>
        <p:txBody>
          <a:bodyPr wrap="square" rtlCol="0">
            <a:spAutoFit/>
          </a:bodyPr>
          <a:lstStyle/>
          <a:p>
            <a:r>
              <a:rPr lang="es-ES" sz="1600" i="1" dirty="0" err="1" smtClean="0">
                <a:solidFill>
                  <a:schemeClr val="bg1"/>
                </a:solidFill>
                <a:latin typeface="Segoe UI Light" panose="020B0502040204020203" pitchFamily="34" charset="0"/>
                <a:cs typeface="Segoe UI Light" panose="020B0502040204020203" pitchFamily="34" charset="0"/>
              </a:rPr>
              <a:t>Molter</a:t>
            </a:r>
            <a:r>
              <a:rPr lang="es-ES" sz="1600" i="1" dirty="0" smtClean="0">
                <a:solidFill>
                  <a:schemeClr val="bg1"/>
                </a:solidFill>
                <a:latin typeface="Segoe UI Light" panose="020B0502040204020203" pitchFamily="34" charset="0"/>
                <a:cs typeface="Segoe UI Light" panose="020B0502040204020203" pitchFamily="34" charset="0"/>
              </a:rPr>
              <a:t> et al. 2019</a:t>
            </a:r>
            <a:endParaRPr lang="es-ES" sz="1600" i="1" dirty="0">
              <a:solidFill>
                <a:schemeClr val="bg1"/>
              </a:solidFill>
              <a:latin typeface="Segoe UI Light" panose="020B0502040204020203" pitchFamily="34" charset="0"/>
              <a:cs typeface="Segoe UI Light" panose="020B0502040204020203" pitchFamily="34" charset="0"/>
            </a:endParaRPr>
          </a:p>
        </p:txBody>
      </p:sp>
      <p:sp>
        <p:nvSpPr>
          <p:cNvPr id="11" name="Rectángulo 10"/>
          <p:cNvSpPr/>
          <p:nvPr/>
        </p:nvSpPr>
        <p:spPr>
          <a:xfrm>
            <a:off x="403388" y="5496326"/>
            <a:ext cx="5631894" cy="584775"/>
          </a:xfrm>
          <a:prstGeom prst="rect">
            <a:avLst/>
          </a:prstGeom>
        </p:spPr>
        <p:txBody>
          <a:bodyPr wrap="square">
            <a:spAutoFit/>
          </a:bodyPr>
          <a:lstStyle/>
          <a:p>
            <a:r>
              <a:rPr lang="es-ES" sz="1600" b="1" dirty="0">
                <a:solidFill>
                  <a:schemeClr val="bg1"/>
                </a:solidFill>
                <a:latin typeface="Segoe UI Light" panose="020B0502040204020203" pitchFamily="34" charset="0"/>
                <a:cs typeface="Segoe UI Light" panose="020B0502040204020203" pitchFamily="34" charset="0"/>
              </a:rPr>
              <a:t>Tracking </a:t>
            </a:r>
            <a:r>
              <a:rPr lang="es-ES" sz="1600" b="1" dirty="0" err="1">
                <a:solidFill>
                  <a:schemeClr val="bg1"/>
                </a:solidFill>
                <a:latin typeface="Segoe UI Light" panose="020B0502040204020203" pitchFamily="34" charset="0"/>
                <a:cs typeface="Segoe UI Light" panose="020B0502040204020203" pitchFamily="34" charset="0"/>
              </a:rPr>
              <a:t>the</a:t>
            </a:r>
            <a:r>
              <a:rPr lang="es-ES" sz="1600" b="1" dirty="0">
                <a:solidFill>
                  <a:schemeClr val="bg1"/>
                </a:solidFill>
                <a:latin typeface="Segoe UI Light" panose="020B0502040204020203" pitchFamily="34" charset="0"/>
                <a:cs typeface="Segoe UI Light" panose="020B0502040204020203" pitchFamily="34" charset="0"/>
              </a:rPr>
              <a:t> </a:t>
            </a:r>
            <a:r>
              <a:rPr lang="es-ES" sz="1600" b="1" dirty="0" err="1">
                <a:solidFill>
                  <a:schemeClr val="bg1"/>
                </a:solidFill>
                <a:latin typeface="Segoe UI Light" panose="020B0502040204020203" pitchFamily="34" charset="0"/>
                <a:cs typeface="Segoe UI Light" panose="020B0502040204020203" pitchFamily="34" charset="0"/>
              </a:rPr>
              <a:t>bright</a:t>
            </a:r>
            <a:r>
              <a:rPr lang="es-ES" sz="1600" b="1" dirty="0">
                <a:solidFill>
                  <a:schemeClr val="bg1"/>
                </a:solidFill>
                <a:latin typeface="Segoe UI Light" panose="020B0502040204020203" pitchFamily="34" charset="0"/>
                <a:cs typeface="Segoe UI Light" panose="020B0502040204020203" pitchFamily="34" charset="0"/>
              </a:rPr>
              <a:t> </a:t>
            </a:r>
            <a:r>
              <a:rPr lang="es-ES" sz="1600" b="1" dirty="0" err="1">
                <a:solidFill>
                  <a:schemeClr val="bg1"/>
                </a:solidFill>
                <a:latin typeface="Segoe UI Light" panose="020B0502040204020203" pitchFamily="34" charset="0"/>
                <a:cs typeface="Segoe UI Light" panose="020B0502040204020203" pitchFamily="34" charset="0"/>
              </a:rPr>
              <a:t>mid-latitude</a:t>
            </a:r>
            <a:r>
              <a:rPr lang="es-ES" sz="1600" b="1" dirty="0">
                <a:solidFill>
                  <a:schemeClr val="bg1"/>
                </a:solidFill>
                <a:latin typeface="Segoe UI Light" panose="020B0502040204020203" pitchFamily="34" charset="0"/>
                <a:cs typeface="Segoe UI Light" panose="020B0502040204020203" pitchFamily="34" charset="0"/>
              </a:rPr>
              <a:t> </a:t>
            </a:r>
            <a:r>
              <a:rPr lang="es-ES" sz="1600" b="1" dirty="0" err="1">
                <a:solidFill>
                  <a:schemeClr val="bg1"/>
                </a:solidFill>
                <a:latin typeface="Segoe UI Light" panose="020B0502040204020203" pitchFamily="34" charset="0"/>
                <a:cs typeface="Segoe UI Light" panose="020B0502040204020203" pitchFamily="34" charset="0"/>
              </a:rPr>
              <a:t>feature</a:t>
            </a:r>
            <a:r>
              <a:rPr lang="es-ES" sz="1600" b="1" dirty="0">
                <a:solidFill>
                  <a:schemeClr val="bg1"/>
                </a:solidFill>
                <a:latin typeface="Segoe UI Light" panose="020B0502040204020203" pitchFamily="34" charset="0"/>
                <a:cs typeface="Segoe UI Light" panose="020B0502040204020203" pitchFamily="34" charset="0"/>
              </a:rPr>
              <a:t> in </a:t>
            </a:r>
            <a:r>
              <a:rPr lang="es-ES" sz="1600" b="1" dirty="0" smtClean="0">
                <a:solidFill>
                  <a:schemeClr val="bg1"/>
                </a:solidFill>
                <a:latin typeface="Segoe UI Light" panose="020B0502040204020203" pitchFamily="34" charset="0"/>
                <a:cs typeface="Segoe UI Light" panose="020B0502040204020203" pitchFamily="34" charset="0"/>
              </a:rPr>
              <a:t>2013-2015 and </a:t>
            </a:r>
            <a:r>
              <a:rPr lang="es-ES" sz="1600" b="1" dirty="0" err="1" smtClean="0">
                <a:solidFill>
                  <a:schemeClr val="bg1"/>
                </a:solidFill>
                <a:latin typeface="Segoe UI Light" panose="020B0502040204020203" pitchFamily="34" charset="0"/>
                <a:cs typeface="Segoe UI Light" panose="020B0502040204020203" pitchFamily="34" charset="0"/>
              </a:rPr>
              <a:t>other</a:t>
            </a:r>
            <a:r>
              <a:rPr lang="es-ES" sz="1600" b="1" dirty="0" smtClean="0">
                <a:solidFill>
                  <a:schemeClr val="bg1"/>
                </a:solidFill>
                <a:latin typeface="Segoe UI Light" panose="020B0502040204020203" pitchFamily="34" charset="0"/>
                <a:cs typeface="Segoe UI Light" panose="020B0502040204020203" pitchFamily="34" charset="0"/>
              </a:rPr>
              <a:t> </a:t>
            </a:r>
            <a:r>
              <a:rPr lang="es-ES" sz="1600" b="1" dirty="0" err="1" smtClean="0">
                <a:solidFill>
                  <a:schemeClr val="bg1"/>
                </a:solidFill>
                <a:latin typeface="Segoe UI Light" panose="020B0502040204020203" pitchFamily="34" charset="0"/>
                <a:cs typeface="Segoe UI Light" panose="020B0502040204020203" pitchFamily="34" charset="0"/>
              </a:rPr>
              <a:t>long-lived</a:t>
            </a:r>
            <a:r>
              <a:rPr lang="es-ES" sz="1600" b="1" dirty="0" smtClean="0">
                <a:solidFill>
                  <a:schemeClr val="bg1"/>
                </a:solidFill>
                <a:latin typeface="Segoe UI Light" panose="020B0502040204020203" pitchFamily="34" charset="0"/>
                <a:cs typeface="Segoe UI Light" panose="020B0502040204020203" pitchFamily="34" charset="0"/>
              </a:rPr>
              <a:t> </a:t>
            </a:r>
            <a:r>
              <a:rPr lang="es-ES" sz="1600" b="1" dirty="0" err="1" smtClean="0">
                <a:solidFill>
                  <a:schemeClr val="bg1"/>
                </a:solidFill>
                <a:latin typeface="Segoe UI Light" panose="020B0502040204020203" pitchFamily="34" charset="0"/>
                <a:cs typeface="Segoe UI Light" panose="020B0502040204020203" pitchFamily="34" charset="0"/>
              </a:rPr>
              <a:t>features</a:t>
            </a:r>
            <a:r>
              <a:rPr lang="es-ES" sz="1600" b="1" dirty="0" smtClean="0">
                <a:solidFill>
                  <a:schemeClr val="bg1"/>
                </a:solidFill>
                <a:latin typeface="Segoe UI Light" panose="020B0502040204020203" pitchFamily="34" charset="0"/>
                <a:cs typeface="Segoe UI Light" panose="020B0502040204020203" pitchFamily="34" charset="0"/>
              </a:rPr>
              <a:t> in 2015. </a:t>
            </a:r>
            <a:endParaRPr lang="es-ES" sz="1600" b="1" dirty="0">
              <a:solidFill>
                <a:schemeClr val="bg1"/>
              </a:solidFill>
              <a:latin typeface="Segoe UI Light" panose="020B0502040204020203" pitchFamily="34" charset="0"/>
              <a:cs typeface="Segoe UI Light" panose="020B0502040204020203" pitchFamily="34" charset="0"/>
            </a:endParaRPr>
          </a:p>
        </p:txBody>
      </p:sp>
      <p:sp>
        <p:nvSpPr>
          <p:cNvPr id="26" name="Rectángulo 25"/>
          <p:cNvSpPr/>
          <p:nvPr/>
        </p:nvSpPr>
        <p:spPr>
          <a:xfrm>
            <a:off x="6132366" y="5490565"/>
            <a:ext cx="5208381" cy="338554"/>
          </a:xfrm>
          <a:prstGeom prst="rect">
            <a:avLst/>
          </a:prstGeom>
        </p:spPr>
        <p:txBody>
          <a:bodyPr wrap="square">
            <a:spAutoFit/>
          </a:bodyPr>
          <a:lstStyle/>
          <a:p>
            <a:r>
              <a:rPr lang="es-ES" sz="1600" b="1" dirty="0" err="1" smtClean="0">
                <a:solidFill>
                  <a:schemeClr val="bg1"/>
                </a:solidFill>
                <a:latin typeface="Segoe UI Light" panose="020B0502040204020203" pitchFamily="34" charset="0"/>
                <a:cs typeface="Segoe UI Light" panose="020B0502040204020203" pitchFamily="34" charset="0"/>
              </a:rPr>
              <a:t>Systematic</a:t>
            </a:r>
            <a:r>
              <a:rPr lang="es-ES" sz="1600" b="1" dirty="0" smtClean="0">
                <a:solidFill>
                  <a:schemeClr val="bg1"/>
                </a:solidFill>
                <a:latin typeface="Segoe UI Light" panose="020B0502040204020203" pitchFamily="34" charset="0"/>
                <a:cs typeface="Segoe UI Light" panose="020B0502040204020203" pitchFamily="34" charset="0"/>
              </a:rPr>
              <a:t> </a:t>
            </a:r>
            <a:r>
              <a:rPr lang="es-ES" sz="1600" b="1" dirty="0" err="1" smtClean="0">
                <a:solidFill>
                  <a:schemeClr val="bg1"/>
                </a:solidFill>
                <a:latin typeface="Segoe UI Light" panose="020B0502040204020203" pitchFamily="34" charset="0"/>
                <a:cs typeface="Segoe UI Light" panose="020B0502040204020203" pitchFamily="34" charset="0"/>
              </a:rPr>
              <a:t>study</a:t>
            </a:r>
            <a:r>
              <a:rPr lang="es-ES" sz="1600" b="1" dirty="0" smtClean="0">
                <a:solidFill>
                  <a:schemeClr val="bg1"/>
                </a:solidFill>
                <a:latin typeface="Segoe UI Light" panose="020B0502040204020203" pitchFamily="34" charset="0"/>
                <a:cs typeface="Segoe UI Light" panose="020B0502040204020203" pitchFamily="34" charset="0"/>
              </a:rPr>
              <a:t> of </a:t>
            </a:r>
            <a:r>
              <a:rPr lang="es-ES" sz="1600" b="1" dirty="0" err="1" smtClean="0">
                <a:solidFill>
                  <a:schemeClr val="bg1"/>
                </a:solidFill>
                <a:latin typeface="Segoe UI Light" panose="020B0502040204020203" pitchFamily="34" charset="0"/>
                <a:cs typeface="Segoe UI Light" panose="020B0502040204020203" pitchFamily="34" charset="0"/>
              </a:rPr>
              <a:t>the</a:t>
            </a:r>
            <a:r>
              <a:rPr lang="es-ES" sz="1600" b="1" dirty="0" smtClean="0">
                <a:solidFill>
                  <a:schemeClr val="bg1"/>
                </a:solidFill>
                <a:latin typeface="Segoe UI Light" panose="020B0502040204020203" pitchFamily="34" charset="0"/>
                <a:cs typeface="Segoe UI Light" panose="020B0502040204020203" pitchFamily="34" charset="0"/>
              </a:rPr>
              <a:t> Bright </a:t>
            </a:r>
            <a:r>
              <a:rPr lang="es-ES" sz="1600" b="1" dirty="0" err="1" smtClean="0">
                <a:solidFill>
                  <a:schemeClr val="bg1"/>
                </a:solidFill>
                <a:latin typeface="Segoe UI Light" panose="020B0502040204020203" pitchFamily="34" charset="0"/>
                <a:cs typeface="Segoe UI Light" panose="020B0502040204020203" pitchFamily="34" charset="0"/>
              </a:rPr>
              <a:t>Equatorial</a:t>
            </a:r>
            <a:r>
              <a:rPr lang="es-ES" sz="1600" b="1" dirty="0" smtClean="0">
                <a:solidFill>
                  <a:schemeClr val="bg1"/>
                </a:solidFill>
                <a:latin typeface="Segoe UI Light" panose="020B0502040204020203" pitchFamily="34" charset="0"/>
                <a:cs typeface="Segoe UI Light" panose="020B0502040204020203" pitchFamily="34" charset="0"/>
              </a:rPr>
              <a:t> Storm in 2017</a:t>
            </a:r>
          </a:p>
        </p:txBody>
      </p:sp>
      <p:sp>
        <p:nvSpPr>
          <p:cNvPr id="27" name="Rectángulo 26"/>
          <p:cNvSpPr/>
          <p:nvPr/>
        </p:nvSpPr>
        <p:spPr>
          <a:xfrm>
            <a:off x="403388" y="6019546"/>
            <a:ext cx="5631894" cy="584775"/>
          </a:xfrm>
          <a:prstGeom prst="rect">
            <a:avLst/>
          </a:prstGeom>
        </p:spPr>
        <p:txBody>
          <a:bodyPr wrap="square">
            <a:spAutoFit/>
          </a:bodyPr>
          <a:lstStyle/>
          <a:p>
            <a:r>
              <a:rPr lang="es-ES" sz="1400" dirty="0" smtClean="0">
                <a:solidFill>
                  <a:schemeClr val="bg1"/>
                </a:solidFill>
                <a:latin typeface="Segoe UI Light" panose="020B0502040204020203" pitchFamily="34" charset="0"/>
                <a:cs typeface="Segoe UI Light" panose="020B0502040204020203" pitchFamily="34" charset="0"/>
              </a:rPr>
              <a:t>Similar </a:t>
            </a:r>
            <a:r>
              <a:rPr lang="es-ES" sz="1400" dirty="0" err="1" smtClean="0">
                <a:solidFill>
                  <a:schemeClr val="bg1"/>
                </a:solidFill>
                <a:latin typeface="Segoe UI Light" panose="020B0502040204020203" pitchFamily="34" charset="0"/>
                <a:cs typeface="Segoe UI Light" panose="020B0502040204020203" pitchFamily="34" charset="0"/>
              </a:rPr>
              <a:t>motions</a:t>
            </a:r>
            <a:r>
              <a:rPr lang="es-ES" sz="1400" dirty="0" smtClean="0">
                <a:solidFill>
                  <a:schemeClr val="bg1"/>
                </a:solidFill>
                <a:latin typeface="Segoe UI Light" panose="020B0502040204020203" pitchFamily="34" charset="0"/>
                <a:cs typeface="Segoe UI Light" panose="020B0502040204020203" pitchFamily="34" charset="0"/>
              </a:rPr>
              <a:t> to Voyager </a:t>
            </a:r>
            <a:r>
              <a:rPr lang="es-ES" sz="1400" dirty="0" err="1" smtClean="0">
                <a:solidFill>
                  <a:schemeClr val="bg1"/>
                </a:solidFill>
                <a:latin typeface="Segoe UI Light" panose="020B0502040204020203" pitchFamily="34" charset="0"/>
                <a:cs typeface="Segoe UI Light" panose="020B0502040204020203" pitchFamily="34" charset="0"/>
              </a:rPr>
              <a:t>but</a:t>
            </a:r>
            <a:r>
              <a:rPr lang="es-ES" sz="1400" dirty="0" smtClean="0">
                <a:solidFill>
                  <a:schemeClr val="bg1"/>
                </a:solidFill>
                <a:latin typeface="Segoe UI Light" panose="020B0502040204020203" pitchFamily="34" charset="0"/>
                <a:cs typeface="Segoe UI Light" panose="020B0502040204020203" pitchFamily="34" charset="0"/>
              </a:rPr>
              <a:t> </a:t>
            </a:r>
            <a:r>
              <a:rPr lang="es-ES" sz="1600" dirty="0" err="1" smtClean="0">
                <a:solidFill>
                  <a:srgbClr val="FFC000"/>
                </a:solidFill>
                <a:latin typeface="Segoe UI Light" panose="020B0502040204020203" pitchFamily="34" charset="0"/>
                <a:cs typeface="Segoe UI Light" panose="020B0502040204020203" pitchFamily="34" charset="0"/>
              </a:rPr>
              <a:t>the</a:t>
            </a:r>
            <a:r>
              <a:rPr lang="es-ES" sz="1600" dirty="0">
                <a:solidFill>
                  <a:srgbClr val="FFC000"/>
                </a:solidFill>
                <a:latin typeface="Segoe UI Light" panose="020B0502040204020203" pitchFamily="34" charset="0"/>
                <a:cs typeface="Segoe UI Light" panose="020B0502040204020203" pitchFamily="34" charset="0"/>
              </a:rPr>
              <a:t> </a:t>
            </a:r>
            <a:r>
              <a:rPr lang="es-ES" sz="1600" dirty="0" err="1" smtClean="0">
                <a:solidFill>
                  <a:srgbClr val="FFC000"/>
                </a:solidFill>
                <a:latin typeface="Segoe UI Light" panose="020B0502040204020203" pitchFamily="34" charset="0"/>
                <a:cs typeface="Segoe UI Light" panose="020B0502040204020203" pitchFamily="34" charset="0"/>
              </a:rPr>
              <a:t>mid-latitude</a:t>
            </a:r>
            <a:r>
              <a:rPr lang="es-ES" sz="1600" dirty="0" smtClean="0">
                <a:solidFill>
                  <a:srgbClr val="FFC000"/>
                </a:solidFill>
                <a:latin typeface="Segoe UI Light" panose="020B0502040204020203" pitchFamily="34" charset="0"/>
                <a:cs typeface="Segoe UI Light" panose="020B0502040204020203" pitchFamily="34" charset="0"/>
              </a:rPr>
              <a:t> </a:t>
            </a:r>
            <a:r>
              <a:rPr lang="es-ES" sz="1600" dirty="0" err="1" smtClean="0">
                <a:solidFill>
                  <a:srgbClr val="FFC000"/>
                </a:solidFill>
                <a:latin typeface="Segoe UI Light" panose="020B0502040204020203" pitchFamily="34" charset="0"/>
                <a:cs typeface="Segoe UI Light" panose="020B0502040204020203" pitchFamily="34" charset="0"/>
              </a:rPr>
              <a:t>features</a:t>
            </a:r>
            <a:r>
              <a:rPr lang="es-ES" sz="1600" dirty="0" smtClean="0">
                <a:solidFill>
                  <a:srgbClr val="FFC000"/>
                </a:solidFill>
                <a:latin typeface="Segoe UI Light" panose="020B0502040204020203" pitchFamily="34" charset="0"/>
                <a:cs typeface="Segoe UI Light" panose="020B0502040204020203" pitchFamily="34" charset="0"/>
              </a:rPr>
              <a:t> displaced in </a:t>
            </a:r>
            <a:r>
              <a:rPr lang="es-ES" sz="1600" dirty="0" err="1" smtClean="0">
                <a:solidFill>
                  <a:srgbClr val="FFC000"/>
                </a:solidFill>
                <a:latin typeface="Segoe UI Light" panose="020B0502040204020203" pitchFamily="34" charset="0"/>
                <a:cs typeface="Segoe UI Light" panose="020B0502040204020203" pitchFamily="34" charset="0"/>
              </a:rPr>
              <a:t>latitude</a:t>
            </a:r>
            <a:r>
              <a:rPr lang="es-ES" sz="1600" dirty="0" smtClean="0">
                <a:solidFill>
                  <a:srgbClr val="FFC000"/>
                </a:solidFill>
                <a:latin typeface="Segoe UI Light" panose="020B0502040204020203" pitchFamily="34" charset="0"/>
                <a:cs typeface="Segoe UI Light" panose="020B0502040204020203" pitchFamily="34" charset="0"/>
              </a:rPr>
              <a:t> and </a:t>
            </a:r>
            <a:r>
              <a:rPr lang="es-ES" sz="1600" dirty="0" err="1" smtClean="0">
                <a:solidFill>
                  <a:srgbClr val="FFC000"/>
                </a:solidFill>
                <a:latin typeface="Segoe UI Light" panose="020B0502040204020203" pitchFamily="34" charset="0"/>
                <a:cs typeface="Segoe UI Light" panose="020B0502040204020203" pitchFamily="34" charset="0"/>
              </a:rPr>
              <a:t>companions</a:t>
            </a:r>
            <a:r>
              <a:rPr lang="es-ES" sz="1600" dirty="0" smtClean="0">
                <a:solidFill>
                  <a:srgbClr val="FFC000"/>
                </a:solidFill>
                <a:latin typeface="Segoe UI Light" panose="020B0502040204020203" pitchFamily="34" charset="0"/>
                <a:cs typeface="Segoe UI Light" panose="020B0502040204020203" pitchFamily="34" charset="0"/>
              </a:rPr>
              <a:t> to </a:t>
            </a:r>
            <a:r>
              <a:rPr lang="es-ES" sz="1600" dirty="0" err="1" smtClean="0">
                <a:solidFill>
                  <a:srgbClr val="FFC000"/>
                </a:solidFill>
                <a:latin typeface="Segoe UI Light" panose="020B0502040204020203" pitchFamily="34" charset="0"/>
                <a:cs typeface="Segoe UI Light" panose="020B0502040204020203" pitchFamily="34" charset="0"/>
              </a:rPr>
              <a:t>the</a:t>
            </a:r>
            <a:r>
              <a:rPr lang="es-ES" sz="1600" dirty="0" smtClean="0">
                <a:solidFill>
                  <a:srgbClr val="FFC000"/>
                </a:solidFill>
                <a:latin typeface="Segoe UI Light" panose="020B0502040204020203" pitchFamily="34" charset="0"/>
                <a:cs typeface="Segoe UI Light" panose="020B0502040204020203" pitchFamily="34" charset="0"/>
              </a:rPr>
              <a:t> NDS-2015</a:t>
            </a:r>
            <a:r>
              <a:rPr lang="es-ES" sz="1400" dirty="0" smtClean="0">
                <a:solidFill>
                  <a:schemeClr val="bg1"/>
                </a:solidFill>
                <a:latin typeface="Segoe UI Light" panose="020B0502040204020203" pitchFamily="34" charset="0"/>
                <a:cs typeface="Segoe UI Light" panose="020B0502040204020203" pitchFamily="34" charset="0"/>
              </a:rPr>
              <a:t>  (Wong et al., 2017)</a:t>
            </a:r>
            <a:endParaRPr lang="es-ES" sz="1400" dirty="0">
              <a:solidFill>
                <a:schemeClr val="bg1"/>
              </a:solidFill>
              <a:latin typeface="Segoe UI Light" panose="020B0502040204020203" pitchFamily="34" charset="0"/>
              <a:cs typeface="Segoe UI Light" panose="020B0502040204020203" pitchFamily="34" charset="0"/>
            </a:endParaRPr>
          </a:p>
        </p:txBody>
      </p:sp>
      <p:sp>
        <p:nvSpPr>
          <p:cNvPr id="28" name="Rectángulo 27"/>
          <p:cNvSpPr/>
          <p:nvPr/>
        </p:nvSpPr>
        <p:spPr>
          <a:xfrm>
            <a:off x="6132366" y="6011614"/>
            <a:ext cx="5208381" cy="769441"/>
          </a:xfrm>
          <a:prstGeom prst="rect">
            <a:avLst/>
          </a:prstGeom>
        </p:spPr>
        <p:txBody>
          <a:bodyPr wrap="square">
            <a:spAutoFit/>
          </a:bodyPr>
          <a:lstStyle/>
          <a:p>
            <a:r>
              <a:rPr lang="es-ES" sz="1400" dirty="0" smtClean="0">
                <a:solidFill>
                  <a:schemeClr val="bg1"/>
                </a:solidFill>
                <a:latin typeface="Segoe UI Light" panose="020B0502040204020203" pitchFamily="34" charset="0"/>
                <a:cs typeface="Segoe UI Light" panose="020B0502040204020203" pitchFamily="34" charset="0"/>
              </a:rPr>
              <a:t>No </a:t>
            </a:r>
            <a:r>
              <a:rPr lang="es-ES" sz="1400" dirty="0" err="1" smtClean="0">
                <a:solidFill>
                  <a:schemeClr val="bg1"/>
                </a:solidFill>
                <a:latin typeface="Segoe UI Light" panose="020B0502040204020203" pitchFamily="34" charset="0"/>
                <a:cs typeface="Segoe UI Light" panose="020B0502040204020203" pitchFamily="34" charset="0"/>
              </a:rPr>
              <a:t>dark</a:t>
            </a:r>
            <a:r>
              <a:rPr lang="es-ES" sz="1400" dirty="0" smtClean="0">
                <a:solidFill>
                  <a:schemeClr val="bg1"/>
                </a:solidFill>
                <a:latin typeface="Segoe UI Light" panose="020B0502040204020203" pitchFamily="34" charset="0"/>
                <a:cs typeface="Segoe UI Light" panose="020B0502040204020203" pitchFamily="34" charset="0"/>
              </a:rPr>
              <a:t> </a:t>
            </a:r>
            <a:r>
              <a:rPr lang="es-ES" sz="1400" dirty="0" err="1" smtClean="0">
                <a:solidFill>
                  <a:schemeClr val="bg1"/>
                </a:solidFill>
                <a:latin typeface="Segoe UI Light" panose="020B0502040204020203" pitchFamily="34" charset="0"/>
                <a:cs typeface="Segoe UI Light" panose="020B0502040204020203" pitchFamily="34" charset="0"/>
              </a:rPr>
              <a:t>vortex</a:t>
            </a:r>
            <a:r>
              <a:rPr lang="es-ES" sz="1400" dirty="0" smtClean="0">
                <a:solidFill>
                  <a:schemeClr val="bg1"/>
                </a:solidFill>
                <a:latin typeface="Segoe UI Light" panose="020B0502040204020203" pitchFamily="34" charset="0"/>
                <a:cs typeface="Segoe UI Light" panose="020B0502040204020203" pitchFamily="34" charset="0"/>
              </a:rPr>
              <a:t> </a:t>
            </a:r>
            <a:r>
              <a:rPr lang="es-ES" sz="1400" dirty="0" err="1" smtClean="0">
                <a:solidFill>
                  <a:schemeClr val="bg1"/>
                </a:solidFill>
                <a:latin typeface="Segoe UI Light" panose="020B0502040204020203" pitchFamily="34" charset="0"/>
                <a:cs typeface="Segoe UI Light" panose="020B0502040204020203" pitchFamily="34" charset="0"/>
              </a:rPr>
              <a:t>companion</a:t>
            </a:r>
            <a:r>
              <a:rPr lang="es-ES" sz="1400" dirty="0" smtClean="0">
                <a:solidFill>
                  <a:schemeClr val="bg1"/>
                </a:solidFill>
                <a:latin typeface="Segoe UI Light" panose="020B0502040204020203" pitchFamily="34" charset="0"/>
                <a:cs typeface="Segoe UI Light" panose="020B0502040204020203" pitchFamily="34" charset="0"/>
              </a:rPr>
              <a:t>, </a:t>
            </a:r>
            <a:r>
              <a:rPr lang="es-ES" sz="1400" dirty="0" err="1" smtClean="0">
                <a:solidFill>
                  <a:schemeClr val="bg1"/>
                </a:solidFill>
                <a:latin typeface="Segoe UI Light" panose="020B0502040204020203" pitchFamily="34" charset="0"/>
                <a:cs typeface="Segoe UI Light" panose="020B0502040204020203" pitchFamily="34" charset="0"/>
              </a:rPr>
              <a:t>several</a:t>
            </a:r>
            <a:r>
              <a:rPr lang="es-ES" sz="1400" dirty="0" smtClean="0">
                <a:solidFill>
                  <a:schemeClr val="bg1"/>
                </a:solidFill>
                <a:latin typeface="Segoe UI Light" panose="020B0502040204020203" pitchFamily="34" charset="0"/>
                <a:cs typeface="Segoe UI Light" panose="020B0502040204020203" pitchFamily="34" charset="0"/>
              </a:rPr>
              <a:t> cases of </a:t>
            </a:r>
            <a:r>
              <a:rPr lang="es-ES" sz="1400" dirty="0" err="1" smtClean="0">
                <a:solidFill>
                  <a:schemeClr val="bg1"/>
                </a:solidFill>
                <a:latin typeface="Segoe UI Light" panose="020B0502040204020203" pitchFamily="34" charset="0"/>
                <a:cs typeface="Segoe UI Light" panose="020B0502040204020203" pitchFamily="34" charset="0"/>
              </a:rPr>
              <a:t>storm</a:t>
            </a:r>
            <a:r>
              <a:rPr lang="es-ES" sz="1400" dirty="0" smtClean="0">
                <a:solidFill>
                  <a:schemeClr val="bg1"/>
                </a:solidFill>
                <a:latin typeface="Segoe UI Light" panose="020B0502040204020203" pitchFamily="34" charset="0"/>
                <a:cs typeface="Segoe UI Light" panose="020B0502040204020203" pitchFamily="34" charset="0"/>
              </a:rPr>
              <a:t> </a:t>
            </a:r>
            <a:r>
              <a:rPr lang="es-ES" sz="1400" dirty="0" err="1" smtClean="0">
                <a:solidFill>
                  <a:schemeClr val="bg1"/>
                </a:solidFill>
                <a:latin typeface="Segoe UI Light" panose="020B0502040204020203" pitchFamily="34" charset="0"/>
                <a:cs typeface="Segoe UI Light" panose="020B0502040204020203" pitchFamily="34" charset="0"/>
              </a:rPr>
              <a:t>splitting</a:t>
            </a:r>
            <a:endParaRPr lang="es-ES" sz="1400" dirty="0" smtClean="0">
              <a:solidFill>
                <a:schemeClr val="bg1"/>
              </a:solidFill>
              <a:latin typeface="Segoe UI Light" panose="020B0502040204020203" pitchFamily="34" charset="0"/>
              <a:cs typeface="Segoe UI Light" panose="020B0502040204020203" pitchFamily="34" charset="0"/>
            </a:endParaRPr>
          </a:p>
          <a:p>
            <a:r>
              <a:rPr lang="es-ES" sz="1400" dirty="0" err="1" smtClean="0">
                <a:solidFill>
                  <a:schemeClr val="bg1"/>
                </a:solidFill>
                <a:latin typeface="Segoe UI Light" panose="020B0502040204020203" pitchFamily="34" charset="0"/>
                <a:cs typeface="Segoe UI Light" panose="020B0502040204020203" pitchFamily="34" charset="0"/>
              </a:rPr>
              <a:t>Detailed</a:t>
            </a:r>
            <a:r>
              <a:rPr lang="es-ES" sz="1400" dirty="0" smtClean="0">
                <a:solidFill>
                  <a:schemeClr val="bg1"/>
                </a:solidFill>
                <a:latin typeface="Segoe UI Light" panose="020B0502040204020203" pitchFamily="34" charset="0"/>
                <a:cs typeface="Segoe UI Light" panose="020B0502040204020203" pitchFamily="34" charset="0"/>
              </a:rPr>
              <a:t> </a:t>
            </a:r>
            <a:r>
              <a:rPr lang="es-ES" sz="1400" dirty="0" err="1" smtClean="0">
                <a:solidFill>
                  <a:schemeClr val="bg1"/>
                </a:solidFill>
                <a:latin typeface="Segoe UI Light" panose="020B0502040204020203" pitchFamily="34" charset="0"/>
                <a:cs typeface="Segoe UI Light" panose="020B0502040204020203" pitchFamily="34" charset="0"/>
              </a:rPr>
              <a:t>radiative</a:t>
            </a:r>
            <a:r>
              <a:rPr lang="es-ES" sz="1400" dirty="0" smtClean="0">
                <a:solidFill>
                  <a:schemeClr val="bg1"/>
                </a:solidFill>
                <a:latin typeface="Segoe UI Light" panose="020B0502040204020203" pitchFamily="34" charset="0"/>
                <a:cs typeface="Segoe UI Light" panose="020B0502040204020203" pitchFamily="34" charset="0"/>
              </a:rPr>
              <a:t> transfer </a:t>
            </a:r>
            <a:r>
              <a:rPr lang="es-ES" sz="1400" dirty="0" err="1" smtClean="0">
                <a:solidFill>
                  <a:schemeClr val="bg1"/>
                </a:solidFill>
                <a:latin typeface="Segoe UI Light" panose="020B0502040204020203" pitchFamily="34" charset="0"/>
                <a:cs typeface="Segoe UI Light" panose="020B0502040204020203" pitchFamily="34" charset="0"/>
              </a:rPr>
              <a:t>models</a:t>
            </a:r>
            <a:r>
              <a:rPr lang="es-ES" sz="1400" dirty="0" smtClean="0">
                <a:solidFill>
                  <a:schemeClr val="bg1"/>
                </a:solidFill>
                <a:latin typeface="Segoe UI Light" panose="020B0502040204020203" pitchFamily="34" charset="0"/>
                <a:cs typeface="Segoe UI Light" panose="020B0502040204020203" pitchFamily="34" charset="0"/>
              </a:rPr>
              <a:t> &amp; posible </a:t>
            </a:r>
            <a:r>
              <a:rPr lang="es-ES" sz="1400" dirty="0" err="1" smtClean="0">
                <a:solidFill>
                  <a:schemeClr val="bg1"/>
                </a:solidFill>
                <a:latin typeface="Segoe UI Light" panose="020B0502040204020203" pitchFamily="34" charset="0"/>
                <a:cs typeface="Segoe UI Light" panose="020B0502040204020203" pitchFamily="34" charset="0"/>
              </a:rPr>
              <a:t>convective</a:t>
            </a:r>
            <a:r>
              <a:rPr lang="es-ES" sz="1400" dirty="0" smtClean="0">
                <a:solidFill>
                  <a:schemeClr val="bg1"/>
                </a:solidFill>
                <a:latin typeface="Segoe UI Light" panose="020B0502040204020203" pitchFamily="34" charset="0"/>
                <a:cs typeface="Segoe UI Light" panose="020B0502040204020203" pitchFamily="34" charset="0"/>
              </a:rPr>
              <a:t> </a:t>
            </a:r>
            <a:r>
              <a:rPr lang="es-ES" sz="1400" dirty="0" err="1" smtClean="0">
                <a:solidFill>
                  <a:schemeClr val="bg1"/>
                </a:solidFill>
                <a:latin typeface="Segoe UI Light" panose="020B0502040204020203" pitchFamily="34" charset="0"/>
                <a:cs typeface="Segoe UI Light" panose="020B0502040204020203" pitchFamily="34" charset="0"/>
              </a:rPr>
              <a:t>system</a:t>
            </a:r>
            <a:endParaRPr lang="es-ES" sz="1400" dirty="0" smtClean="0">
              <a:solidFill>
                <a:schemeClr val="bg1"/>
              </a:solidFill>
              <a:latin typeface="Segoe UI Light" panose="020B0502040204020203" pitchFamily="34" charset="0"/>
              <a:cs typeface="Segoe UI Light" panose="020B0502040204020203" pitchFamily="34" charset="0"/>
            </a:endParaRPr>
          </a:p>
          <a:p>
            <a:r>
              <a:rPr lang="es-ES" sz="1600" dirty="0" err="1" smtClean="0">
                <a:solidFill>
                  <a:srgbClr val="FFC000"/>
                </a:solidFill>
                <a:latin typeface="Segoe UI Light" panose="020B0502040204020203" pitchFamily="34" charset="0"/>
                <a:cs typeface="Segoe UI Light" panose="020B0502040204020203" pitchFamily="34" charset="0"/>
              </a:rPr>
              <a:t>Equatorial</a:t>
            </a:r>
            <a:r>
              <a:rPr lang="es-ES" sz="1600" dirty="0" smtClean="0">
                <a:solidFill>
                  <a:srgbClr val="FFC000"/>
                </a:solidFill>
                <a:latin typeface="Segoe UI Light" panose="020B0502040204020203" pitchFamily="34" charset="0"/>
                <a:cs typeface="Segoe UI Light" panose="020B0502040204020203" pitchFamily="34" charset="0"/>
              </a:rPr>
              <a:t> vertical </a:t>
            </a:r>
            <a:r>
              <a:rPr lang="es-ES" sz="1600" dirty="0" err="1" smtClean="0">
                <a:solidFill>
                  <a:srgbClr val="FFC000"/>
                </a:solidFill>
                <a:latin typeface="Segoe UI Light" panose="020B0502040204020203" pitchFamily="34" charset="0"/>
                <a:cs typeface="Segoe UI Light" panose="020B0502040204020203" pitchFamily="34" charset="0"/>
              </a:rPr>
              <a:t>wind</a:t>
            </a:r>
            <a:r>
              <a:rPr lang="es-ES" sz="1600" dirty="0" smtClean="0">
                <a:solidFill>
                  <a:srgbClr val="FFC000"/>
                </a:solidFill>
                <a:latin typeface="Segoe UI Light" panose="020B0502040204020203" pitchFamily="34" charset="0"/>
                <a:cs typeface="Segoe UI Light" panose="020B0502040204020203" pitchFamily="34" charset="0"/>
              </a:rPr>
              <a:t> </a:t>
            </a:r>
            <a:r>
              <a:rPr lang="es-ES" sz="1600" dirty="0" err="1" smtClean="0">
                <a:solidFill>
                  <a:srgbClr val="FFC000"/>
                </a:solidFill>
                <a:latin typeface="Segoe UI Light" panose="020B0502040204020203" pitchFamily="34" charset="0"/>
                <a:cs typeface="Segoe UI Light" panose="020B0502040204020203" pitchFamily="34" charset="0"/>
              </a:rPr>
              <a:t>shear</a:t>
            </a:r>
            <a:r>
              <a:rPr lang="es-ES" sz="1600" dirty="0" smtClean="0">
                <a:solidFill>
                  <a:srgbClr val="FFC000"/>
                </a:solidFill>
                <a:latin typeface="Segoe UI Light" panose="020B0502040204020203" pitchFamily="34" charset="0"/>
                <a:cs typeface="Segoe UI Light" panose="020B0502040204020203" pitchFamily="34" charset="0"/>
              </a:rPr>
              <a:t> </a:t>
            </a:r>
            <a:r>
              <a:rPr lang="es-ES" sz="1600" dirty="0" err="1" smtClean="0">
                <a:solidFill>
                  <a:srgbClr val="FFC000"/>
                </a:solidFill>
                <a:latin typeface="Segoe UI Light" panose="020B0502040204020203" pitchFamily="34" charset="0"/>
                <a:cs typeface="Segoe UI Light" panose="020B0502040204020203" pitchFamily="34" charset="0"/>
              </a:rPr>
              <a:t>required</a:t>
            </a:r>
            <a:endParaRPr lang="es-ES" sz="1200" dirty="0">
              <a:solidFill>
                <a:srgbClr val="FFC000"/>
              </a:solidFill>
              <a:latin typeface="Segoe UI Light" panose="020B0502040204020203" pitchFamily="34" charset="0"/>
              <a:cs typeface="Segoe UI Light" panose="020B0502040204020203" pitchFamily="34" charset="0"/>
            </a:endParaRPr>
          </a:p>
        </p:txBody>
      </p:sp>
      <p:graphicFrame>
        <p:nvGraphicFramePr>
          <p:cNvPr id="18" name="Objeto 17"/>
          <p:cNvGraphicFramePr>
            <a:graphicFrameLocks noChangeAspect="1"/>
          </p:cNvGraphicFramePr>
          <p:nvPr>
            <p:extLst>
              <p:ext uri="{D42A27DB-BD31-4B8C-83A1-F6EECF244321}">
                <p14:modId xmlns:p14="http://schemas.microsoft.com/office/powerpoint/2010/main" val="1460300456"/>
              </p:ext>
            </p:extLst>
          </p:nvPr>
        </p:nvGraphicFramePr>
        <p:xfrm>
          <a:off x="1246447" y="1397719"/>
          <a:ext cx="2169414" cy="1202046"/>
        </p:xfrm>
        <a:graphic>
          <a:graphicData uri="http://schemas.openxmlformats.org/presentationml/2006/ole">
            <mc:AlternateContent xmlns:mc="http://schemas.openxmlformats.org/markup-compatibility/2006">
              <mc:Choice xmlns:v="urn:schemas-microsoft-com:vml" Requires="v">
                <p:oleObj spid="_x0000_s5240" name="Image" r:id="rId13" imgW="12684600" imgH="6924240" progId="Photoshop.Image.13">
                  <p:embed/>
                </p:oleObj>
              </mc:Choice>
              <mc:Fallback>
                <p:oleObj name="Image" r:id="rId13" imgW="12684600" imgH="6924240" progId="Photoshop.Image.13">
                  <p:embed/>
                  <p:pic>
                    <p:nvPicPr>
                      <p:cNvPr id="17" name="Objeto 16"/>
                      <p:cNvPicPr/>
                      <p:nvPr/>
                    </p:nvPicPr>
                    <p:blipFill>
                      <a:blip r:embed="rId14"/>
                      <a:stretch>
                        <a:fillRect/>
                      </a:stretch>
                    </p:blipFill>
                    <p:spPr>
                      <a:xfrm>
                        <a:off x="1246447" y="1397719"/>
                        <a:ext cx="2169414" cy="1202046"/>
                      </a:xfrm>
                      <a:prstGeom prst="rect">
                        <a:avLst/>
                      </a:prstGeom>
                    </p:spPr>
                  </p:pic>
                </p:oleObj>
              </mc:Fallback>
            </mc:AlternateContent>
          </a:graphicData>
        </a:graphic>
      </p:graphicFrame>
      <p:cxnSp>
        <p:nvCxnSpPr>
          <p:cNvPr id="9" name="Conector recto de flecha 8"/>
          <p:cNvCxnSpPr/>
          <p:nvPr/>
        </p:nvCxnSpPr>
        <p:spPr>
          <a:xfrm flipV="1">
            <a:off x="1927411" y="2272553"/>
            <a:ext cx="0" cy="654423"/>
          </a:xfrm>
          <a:prstGeom prst="straightConnector1">
            <a:avLst/>
          </a:prstGeom>
          <a:ln w="34925">
            <a:solidFill>
              <a:srgbClr val="00B05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3" name="Objeto 12"/>
          <p:cNvGraphicFramePr>
            <a:graphicFrameLocks noChangeAspect="1"/>
          </p:cNvGraphicFramePr>
          <p:nvPr>
            <p:extLst>
              <p:ext uri="{D42A27DB-BD31-4B8C-83A1-F6EECF244321}">
                <p14:modId xmlns:p14="http://schemas.microsoft.com/office/powerpoint/2010/main" val="1210493011"/>
              </p:ext>
            </p:extLst>
          </p:nvPr>
        </p:nvGraphicFramePr>
        <p:xfrm>
          <a:off x="7328584" y="3245300"/>
          <a:ext cx="912820" cy="845204"/>
        </p:xfrm>
        <a:graphic>
          <a:graphicData uri="http://schemas.openxmlformats.org/presentationml/2006/ole">
            <mc:AlternateContent xmlns:mc="http://schemas.openxmlformats.org/markup-compatibility/2006">
              <mc:Choice xmlns:v="urn:schemas-microsoft-com:vml" Requires="v">
                <p:oleObj spid="_x0000_s5241" name="Image" r:id="rId15" imgW="2399760" imgH="2221920" progId="Photoshop.Image.13">
                  <p:embed/>
                </p:oleObj>
              </mc:Choice>
              <mc:Fallback>
                <p:oleObj name="Image" r:id="rId15" imgW="2399760" imgH="2221920" progId="Photoshop.Image.13">
                  <p:embed/>
                  <p:pic>
                    <p:nvPicPr>
                      <p:cNvPr id="0" name=""/>
                      <p:cNvPicPr/>
                      <p:nvPr/>
                    </p:nvPicPr>
                    <p:blipFill>
                      <a:blip r:embed="rId16"/>
                      <a:stretch>
                        <a:fillRect/>
                      </a:stretch>
                    </p:blipFill>
                    <p:spPr>
                      <a:xfrm>
                        <a:off x="7328584" y="3245300"/>
                        <a:ext cx="912820" cy="845204"/>
                      </a:xfrm>
                      <a:prstGeom prst="rect">
                        <a:avLst/>
                      </a:prstGeom>
                    </p:spPr>
                  </p:pic>
                </p:oleObj>
              </mc:Fallback>
            </mc:AlternateContent>
          </a:graphicData>
        </a:graphic>
      </p:graphicFrame>
      <p:pic>
        <p:nvPicPr>
          <p:cNvPr id="19" name="Audio 1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1488738" y="6154738"/>
            <a:ext cx="487362" cy="487362"/>
          </a:xfrm>
          <a:prstGeom prst="rect">
            <a:avLst/>
          </a:prstGeom>
        </p:spPr>
      </p:pic>
    </p:spTree>
    <p:custDataLst>
      <p:tags r:id="rId2"/>
    </p:custDataLst>
    <p:extLst>
      <p:ext uri="{BB962C8B-B14F-4D97-AF65-F5344CB8AC3E}">
        <p14:creationId xmlns:p14="http://schemas.microsoft.com/office/powerpoint/2010/main" val="3998615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8932">
        <p159:morph option="byObject"/>
      </p:transition>
    </mc:Choice>
    <mc:Fallback xmlns="">
      <p:transition spd="slow" advTm="389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up)">
                                      <p:cBhvr>
                                        <p:cTn id="11" dur="500"/>
                                        <p:tgtEl>
                                          <p:spTgt spid="28"/>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up)">
                                      <p:cBhvr>
                                        <p:cTn id="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9"/>
                </p:tgtEl>
              </p:cMediaNode>
            </p:audio>
          </p:childTnLst>
        </p:cTn>
      </p:par>
    </p:tnLst>
    <p:bldLst>
      <p:bldP spid="27"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to 7"/>
          <p:cNvGraphicFramePr>
            <a:graphicFrameLocks noChangeAspect="1"/>
          </p:cNvGraphicFramePr>
          <p:nvPr>
            <p:extLst>
              <p:ext uri="{D42A27DB-BD31-4B8C-83A1-F6EECF244321}">
                <p14:modId xmlns:p14="http://schemas.microsoft.com/office/powerpoint/2010/main" val="689145456"/>
              </p:ext>
            </p:extLst>
          </p:nvPr>
        </p:nvGraphicFramePr>
        <p:xfrm>
          <a:off x="231554" y="1954661"/>
          <a:ext cx="11878527" cy="3994779"/>
        </p:xfrm>
        <a:graphic>
          <a:graphicData uri="http://schemas.openxmlformats.org/presentationml/2006/ole">
            <mc:AlternateContent xmlns:mc="http://schemas.openxmlformats.org/markup-compatibility/2006">
              <mc:Choice xmlns:v="urn:schemas-microsoft-com:vml" Requires="v">
                <p:oleObj spid="_x0000_s2251" name="Image" r:id="rId6" imgW="10158480" imgH="3415680" progId="Photoshop.Image.13">
                  <p:embed/>
                </p:oleObj>
              </mc:Choice>
              <mc:Fallback>
                <p:oleObj name="Image" r:id="rId6" imgW="10158480" imgH="3415680" progId="Photoshop.Image.13">
                  <p:embed/>
                  <p:pic>
                    <p:nvPicPr>
                      <p:cNvPr id="0" name=""/>
                      <p:cNvPicPr/>
                      <p:nvPr/>
                    </p:nvPicPr>
                    <p:blipFill>
                      <a:blip r:embed="rId7"/>
                      <a:stretch>
                        <a:fillRect/>
                      </a:stretch>
                    </p:blipFill>
                    <p:spPr>
                      <a:xfrm>
                        <a:off x="231554" y="1954661"/>
                        <a:ext cx="11878527" cy="3994779"/>
                      </a:xfrm>
                      <a:prstGeom prst="rect">
                        <a:avLst/>
                      </a:prstGeom>
                    </p:spPr>
                  </p:pic>
                </p:oleObj>
              </mc:Fallback>
            </mc:AlternateContent>
          </a:graphicData>
        </a:graphic>
      </p:graphicFrame>
      <mc:AlternateContent xmlns:mc="http://schemas.openxmlformats.org/markup-compatibility/2006" xmlns:p14="http://schemas.microsoft.com/office/powerpoint/2010/main">
        <mc:Choice Requires="p14">
          <p:contentPart p14:bwMode="auto" r:id="rId8">
            <p14:nvContentPartPr>
              <p14:cNvPr id="7" name="Ink 6" descr="Drawing point">
                <a:extLst>
                  <a:ext uri="{FF2B5EF4-FFF2-40B4-BE49-F238E27FC236}">
                    <a16:creationId xmlns:a16="http://schemas.microsoft.com/office/drawing/2014/main" id="{9FE62378-625A-40E4-A5E5-226DF2DDE541}"/>
                  </a:ext>
                </a:extLst>
              </p14:cNvPr>
              <p14:cNvContentPartPr/>
              <p14:nvPr/>
            </p14:nvContentPartPr>
            <p14:xfrm>
              <a:off x="-3428678" y="8639331"/>
              <a:ext cx="360" cy="9720"/>
            </p14:xfrm>
          </p:contentPart>
        </mc:Choice>
        <mc:Fallback xmlns="">
          <p:pic>
            <p:nvPicPr>
              <p:cNvPr id="7" name="Ink 6" descr="Drawing point">
                <a:extLst>
                  <a:ext uri="{FF2B5EF4-FFF2-40B4-BE49-F238E27FC236}">
                    <a16:creationId xmlns:a16="http://schemas.microsoft.com/office/drawing/2014/main" id="{9FE62378-625A-40E4-A5E5-226DF2DDE541}"/>
                  </a:ext>
                </a:extLst>
              </p:cNvPr>
              <p:cNvPicPr/>
              <p:nvPr/>
            </p:nvPicPr>
            <p:blipFill>
              <a:blip r:embed="rId9"/>
              <a:stretch>
                <a:fillRect/>
              </a:stretch>
            </p:blipFill>
            <p:spPr>
              <a:xfrm>
                <a:off x="-3435158" y="8633571"/>
                <a:ext cx="13320" cy="21960"/>
              </a:xfrm>
              <a:prstGeom prst="rect">
                <a:avLst/>
              </a:prstGeom>
            </p:spPr>
          </p:pic>
        </mc:Fallback>
      </mc:AlternateContent>
      <p:sp>
        <p:nvSpPr>
          <p:cNvPr id="2" name="Título 1"/>
          <p:cNvSpPr>
            <a:spLocks noGrp="1"/>
          </p:cNvSpPr>
          <p:nvPr>
            <p:ph type="ctrTitle"/>
          </p:nvPr>
        </p:nvSpPr>
        <p:spPr>
          <a:xfrm>
            <a:off x="403387" y="1015222"/>
            <a:ext cx="11587667" cy="495232"/>
          </a:xfrm>
        </p:spPr>
        <p:txBody>
          <a:bodyPr>
            <a:noAutofit/>
          </a:bodyPr>
          <a:lstStyle/>
          <a:p>
            <a:r>
              <a:rPr lang="es-ES" sz="4000" dirty="0" err="1" smtClean="0"/>
              <a:t>Outstanding</a:t>
            </a:r>
            <a:r>
              <a:rPr lang="es-ES" sz="4000" dirty="0" smtClean="0"/>
              <a:t> individual </a:t>
            </a:r>
            <a:r>
              <a:rPr lang="es-ES" sz="4000" dirty="0" err="1" smtClean="0"/>
              <a:t>images</a:t>
            </a:r>
            <a:r>
              <a:rPr lang="es-ES" sz="5400" dirty="0" smtClean="0"/>
              <a:t> </a:t>
            </a:r>
            <a:r>
              <a:rPr lang="es-ES" sz="2800" dirty="0" smtClean="0">
                <a:solidFill>
                  <a:schemeClr val="bg1"/>
                </a:solidFill>
                <a:latin typeface="Segoe UI Light" panose="020B0502040204020203" pitchFamily="34" charset="0"/>
              </a:rPr>
              <a:t>(</a:t>
            </a:r>
            <a:r>
              <a:rPr lang="es-ES" sz="2800" dirty="0" err="1" smtClean="0">
                <a:solidFill>
                  <a:schemeClr val="bg1"/>
                </a:solidFill>
                <a:latin typeface="Segoe UI Light" panose="020B0502040204020203" pitchFamily="34" charset="0"/>
              </a:rPr>
              <a:t>but</a:t>
            </a:r>
            <a:r>
              <a:rPr lang="es-ES" sz="2800" dirty="0" smtClean="0">
                <a:solidFill>
                  <a:schemeClr val="bg1"/>
                </a:solidFill>
                <a:latin typeface="Segoe UI Light" panose="020B0502040204020203" pitchFamily="34" charset="0"/>
              </a:rPr>
              <a:t> </a:t>
            </a:r>
            <a:r>
              <a:rPr lang="es-ES" sz="2800" dirty="0" err="1" smtClean="0">
                <a:solidFill>
                  <a:schemeClr val="bg1"/>
                </a:solidFill>
                <a:latin typeface="Segoe UI Light" panose="020B0502040204020203" pitchFamily="34" charset="0"/>
              </a:rPr>
              <a:t>not</a:t>
            </a:r>
            <a:r>
              <a:rPr lang="es-ES" sz="2800" dirty="0" smtClean="0">
                <a:solidFill>
                  <a:schemeClr val="bg1"/>
                </a:solidFill>
                <a:latin typeface="Segoe UI Light" panose="020B0502040204020203" pitchFamily="34" charset="0"/>
              </a:rPr>
              <a:t> </a:t>
            </a:r>
            <a:r>
              <a:rPr lang="es-ES" sz="2800" dirty="0" err="1" smtClean="0">
                <a:solidFill>
                  <a:schemeClr val="bg1"/>
                </a:solidFill>
                <a:latin typeface="Segoe UI Light" panose="020B0502040204020203" pitchFamily="34" charset="0"/>
              </a:rPr>
              <a:t>long-term</a:t>
            </a:r>
            <a:r>
              <a:rPr lang="es-ES" sz="2800" dirty="0" smtClean="0">
                <a:solidFill>
                  <a:schemeClr val="bg1"/>
                </a:solidFill>
                <a:latin typeface="Segoe UI Light" panose="020B0502040204020203" pitchFamily="34" charset="0"/>
              </a:rPr>
              <a:t> data sets)</a:t>
            </a:r>
            <a:endParaRPr lang="es-ES" sz="2800" dirty="0">
              <a:solidFill>
                <a:schemeClr val="bg1"/>
              </a:solidFill>
              <a:latin typeface="Segoe UI Light" panose="020B0502040204020203" pitchFamily="34" charset="0"/>
            </a:endParaRPr>
          </a:p>
        </p:txBody>
      </p:sp>
      <p:sp>
        <p:nvSpPr>
          <p:cNvPr id="24" name="CuadroTexto 23"/>
          <p:cNvSpPr txBox="1"/>
          <p:nvPr/>
        </p:nvSpPr>
        <p:spPr>
          <a:xfrm>
            <a:off x="556556" y="2041947"/>
            <a:ext cx="1319592" cy="646331"/>
          </a:xfrm>
          <a:prstGeom prst="rect">
            <a:avLst/>
          </a:prstGeom>
          <a:noFill/>
        </p:spPr>
        <p:txBody>
          <a:bodyPr wrap="none" rtlCol="0">
            <a:spAutoFit/>
          </a:bodyPr>
          <a:lstStyle/>
          <a:p>
            <a:r>
              <a:rPr lang="es-ES" dirty="0" smtClean="0">
                <a:solidFill>
                  <a:schemeClr val="bg1"/>
                </a:solidFill>
              </a:rPr>
              <a:t>H Band</a:t>
            </a:r>
          </a:p>
          <a:p>
            <a:r>
              <a:rPr lang="es-ES" b="1" dirty="0" smtClean="0">
                <a:solidFill>
                  <a:srgbClr val="FFFF00"/>
                </a:solidFill>
              </a:rPr>
              <a:t>11/04/2019</a:t>
            </a:r>
            <a:endParaRPr lang="es-ES" b="1" dirty="0">
              <a:solidFill>
                <a:srgbClr val="FFFF00"/>
              </a:solidFill>
            </a:endParaRPr>
          </a:p>
        </p:txBody>
      </p:sp>
      <p:sp>
        <p:nvSpPr>
          <p:cNvPr id="31" name="CuadroTexto 30"/>
          <p:cNvSpPr txBox="1"/>
          <p:nvPr/>
        </p:nvSpPr>
        <p:spPr>
          <a:xfrm>
            <a:off x="556556" y="5587338"/>
            <a:ext cx="1765868" cy="369332"/>
          </a:xfrm>
          <a:prstGeom prst="rect">
            <a:avLst/>
          </a:prstGeom>
          <a:noFill/>
        </p:spPr>
        <p:txBody>
          <a:bodyPr wrap="none" rtlCol="0">
            <a:spAutoFit/>
          </a:bodyPr>
          <a:lstStyle/>
          <a:p>
            <a:r>
              <a:rPr lang="es-ES" dirty="0" smtClean="0">
                <a:solidFill>
                  <a:schemeClr val="bg1"/>
                </a:solidFill>
              </a:rPr>
              <a:t>PI: </a:t>
            </a:r>
            <a:r>
              <a:rPr lang="es-ES" dirty="0" err="1" smtClean="0">
                <a:solidFill>
                  <a:schemeClr val="bg1"/>
                </a:solidFill>
              </a:rPr>
              <a:t>Imke</a:t>
            </a:r>
            <a:r>
              <a:rPr lang="es-ES" dirty="0" smtClean="0">
                <a:solidFill>
                  <a:schemeClr val="bg1"/>
                </a:solidFill>
              </a:rPr>
              <a:t> de </a:t>
            </a:r>
            <a:r>
              <a:rPr lang="es-ES" dirty="0" err="1" smtClean="0">
                <a:solidFill>
                  <a:schemeClr val="bg1"/>
                </a:solidFill>
              </a:rPr>
              <a:t>Pater</a:t>
            </a:r>
            <a:endParaRPr lang="es-ES" dirty="0">
              <a:solidFill>
                <a:schemeClr val="bg1"/>
              </a:solidFill>
            </a:endParaRPr>
          </a:p>
        </p:txBody>
      </p:sp>
      <p:sp>
        <p:nvSpPr>
          <p:cNvPr id="35" name="CuadroTexto 34"/>
          <p:cNvSpPr txBox="1"/>
          <p:nvPr/>
        </p:nvSpPr>
        <p:spPr>
          <a:xfrm>
            <a:off x="4578106" y="2057867"/>
            <a:ext cx="1319592" cy="646331"/>
          </a:xfrm>
          <a:prstGeom prst="rect">
            <a:avLst/>
          </a:prstGeom>
          <a:noFill/>
        </p:spPr>
        <p:txBody>
          <a:bodyPr wrap="none" rtlCol="0">
            <a:spAutoFit/>
          </a:bodyPr>
          <a:lstStyle/>
          <a:p>
            <a:r>
              <a:rPr lang="es-ES" dirty="0" smtClean="0">
                <a:solidFill>
                  <a:schemeClr val="bg1"/>
                </a:solidFill>
              </a:rPr>
              <a:t>H Band</a:t>
            </a:r>
          </a:p>
          <a:p>
            <a:r>
              <a:rPr lang="es-ES" b="1" dirty="0">
                <a:solidFill>
                  <a:srgbClr val="FFFF00"/>
                </a:solidFill>
              </a:rPr>
              <a:t>10/09/2019</a:t>
            </a:r>
          </a:p>
        </p:txBody>
      </p:sp>
      <p:sp>
        <p:nvSpPr>
          <p:cNvPr id="36" name="CuadroTexto 35"/>
          <p:cNvSpPr txBox="1"/>
          <p:nvPr/>
        </p:nvSpPr>
        <p:spPr>
          <a:xfrm>
            <a:off x="4578106" y="5603258"/>
            <a:ext cx="2013885" cy="369332"/>
          </a:xfrm>
          <a:prstGeom prst="rect">
            <a:avLst/>
          </a:prstGeom>
          <a:noFill/>
        </p:spPr>
        <p:txBody>
          <a:bodyPr wrap="none" rtlCol="0">
            <a:spAutoFit/>
          </a:bodyPr>
          <a:lstStyle/>
          <a:p>
            <a:r>
              <a:rPr lang="es-ES" dirty="0" smtClean="0">
                <a:solidFill>
                  <a:schemeClr val="bg1"/>
                </a:solidFill>
              </a:rPr>
              <a:t>PI: Larry </a:t>
            </a:r>
            <a:r>
              <a:rPr lang="es-ES" dirty="0" err="1" smtClean="0">
                <a:solidFill>
                  <a:schemeClr val="bg1"/>
                </a:solidFill>
              </a:rPr>
              <a:t>Sromovsky</a:t>
            </a:r>
            <a:endParaRPr lang="es-ES" dirty="0">
              <a:solidFill>
                <a:schemeClr val="bg1"/>
              </a:solidFill>
            </a:endParaRPr>
          </a:p>
        </p:txBody>
      </p:sp>
      <p:sp>
        <p:nvSpPr>
          <p:cNvPr id="37" name="CuadroTexto 36"/>
          <p:cNvSpPr txBox="1"/>
          <p:nvPr/>
        </p:nvSpPr>
        <p:spPr>
          <a:xfrm>
            <a:off x="8327304" y="2049270"/>
            <a:ext cx="1313360" cy="646331"/>
          </a:xfrm>
          <a:prstGeom prst="rect">
            <a:avLst/>
          </a:prstGeom>
          <a:noFill/>
        </p:spPr>
        <p:txBody>
          <a:bodyPr wrap="none" rtlCol="0">
            <a:spAutoFit/>
          </a:bodyPr>
          <a:lstStyle/>
          <a:p>
            <a:r>
              <a:rPr lang="es-ES" dirty="0" smtClean="0">
                <a:solidFill>
                  <a:schemeClr val="bg1"/>
                </a:solidFill>
              </a:rPr>
              <a:t>H Band</a:t>
            </a:r>
          </a:p>
          <a:p>
            <a:r>
              <a:rPr lang="es-ES" b="1" dirty="0" smtClean="0">
                <a:solidFill>
                  <a:srgbClr val="FFFF00"/>
                </a:solidFill>
              </a:rPr>
              <a:t>11/09/2019</a:t>
            </a:r>
            <a:endParaRPr lang="es-ES" b="1" dirty="0">
              <a:solidFill>
                <a:srgbClr val="FFFF00"/>
              </a:solidFill>
            </a:endParaRPr>
          </a:p>
        </p:txBody>
      </p:sp>
      <p:sp>
        <p:nvSpPr>
          <p:cNvPr id="38" name="CuadroTexto 37"/>
          <p:cNvSpPr txBox="1"/>
          <p:nvPr/>
        </p:nvSpPr>
        <p:spPr>
          <a:xfrm>
            <a:off x="8647828" y="5594661"/>
            <a:ext cx="2034024" cy="369332"/>
          </a:xfrm>
          <a:prstGeom prst="rect">
            <a:avLst/>
          </a:prstGeom>
          <a:noFill/>
        </p:spPr>
        <p:txBody>
          <a:bodyPr wrap="none" rtlCol="0">
            <a:spAutoFit/>
          </a:bodyPr>
          <a:lstStyle/>
          <a:p>
            <a:r>
              <a:rPr lang="es-ES" dirty="0" smtClean="0">
                <a:solidFill>
                  <a:schemeClr val="bg1"/>
                </a:solidFill>
              </a:rPr>
              <a:t>PI: Larry </a:t>
            </a:r>
            <a:r>
              <a:rPr lang="es-ES" dirty="0" err="1" smtClean="0">
                <a:solidFill>
                  <a:schemeClr val="bg1"/>
                </a:solidFill>
              </a:rPr>
              <a:t>Sromovsky</a:t>
            </a:r>
            <a:endParaRPr lang="es-ES" dirty="0">
              <a:solidFill>
                <a:schemeClr val="bg1"/>
              </a:solidFill>
            </a:endParaRPr>
          </a:p>
        </p:txBody>
      </p:sp>
      <p:sp>
        <p:nvSpPr>
          <p:cNvPr id="40" name="CuadroTexto 39"/>
          <p:cNvSpPr txBox="1"/>
          <p:nvPr/>
        </p:nvSpPr>
        <p:spPr>
          <a:xfrm>
            <a:off x="11380781" y="6396335"/>
            <a:ext cx="728084" cy="461665"/>
          </a:xfrm>
          <a:prstGeom prst="rect">
            <a:avLst/>
          </a:prstGeom>
          <a:noFill/>
        </p:spPr>
        <p:txBody>
          <a:bodyPr wrap="none" rtlCol="0">
            <a:spAutoFit/>
          </a:bodyPr>
          <a:lstStyle/>
          <a:p>
            <a:r>
              <a:rPr lang="es-ES" sz="2400" dirty="0" smtClean="0">
                <a:solidFill>
                  <a:schemeClr val="bg1"/>
                </a:solidFill>
                <a:latin typeface="Segoe UI Light" panose="020B0502040204020203" pitchFamily="34" charset="0"/>
                <a:cs typeface="Segoe UI Light" panose="020B0502040204020203" pitchFamily="34" charset="0"/>
              </a:rPr>
              <a:t>6/14</a:t>
            </a:r>
            <a:endParaRPr lang="es-ES" sz="2400" dirty="0">
              <a:solidFill>
                <a:schemeClr val="bg1"/>
              </a:solidFill>
              <a:latin typeface="Segoe UI Light" panose="020B0502040204020203" pitchFamily="34" charset="0"/>
              <a:cs typeface="Segoe UI Light" panose="020B0502040204020203" pitchFamily="34" charset="0"/>
            </a:endParaRPr>
          </a:p>
        </p:txBody>
      </p:sp>
      <p:cxnSp>
        <p:nvCxnSpPr>
          <p:cNvPr id="42" name="Conector recto de flecha 41"/>
          <p:cNvCxnSpPr/>
          <p:nvPr/>
        </p:nvCxnSpPr>
        <p:spPr>
          <a:xfrm>
            <a:off x="9964756" y="3230692"/>
            <a:ext cx="30480" cy="594360"/>
          </a:xfrm>
          <a:prstGeom prst="straightConnector1">
            <a:avLst/>
          </a:prstGeom>
          <a:ln w="44450">
            <a:solidFill>
              <a:srgbClr val="FFC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4" name="Conector recto de flecha 43"/>
          <p:cNvCxnSpPr/>
          <p:nvPr/>
        </p:nvCxnSpPr>
        <p:spPr>
          <a:xfrm>
            <a:off x="6223648" y="3279648"/>
            <a:ext cx="30480" cy="594360"/>
          </a:xfrm>
          <a:prstGeom prst="straightConnector1">
            <a:avLst/>
          </a:prstGeom>
          <a:ln w="44450">
            <a:solidFill>
              <a:schemeClr val="accent5">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5" name="Conector recto de flecha 44"/>
          <p:cNvCxnSpPr/>
          <p:nvPr/>
        </p:nvCxnSpPr>
        <p:spPr>
          <a:xfrm>
            <a:off x="2535568" y="3576828"/>
            <a:ext cx="30480" cy="594360"/>
          </a:xfrm>
          <a:prstGeom prst="straightConnector1">
            <a:avLst/>
          </a:prstGeom>
          <a:ln w="44450">
            <a:solidFill>
              <a:schemeClr val="accent5">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6" name="Conector recto de flecha 45"/>
          <p:cNvCxnSpPr/>
          <p:nvPr/>
        </p:nvCxnSpPr>
        <p:spPr>
          <a:xfrm flipH="1" flipV="1">
            <a:off x="3648619" y="3866388"/>
            <a:ext cx="584863" cy="7620"/>
          </a:xfrm>
          <a:prstGeom prst="straightConnector1">
            <a:avLst/>
          </a:prstGeom>
          <a:ln w="4445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0" name="Título 1"/>
          <p:cNvSpPr txBox="1">
            <a:spLocks/>
          </p:cNvSpPr>
          <p:nvPr/>
        </p:nvSpPr>
        <p:spPr>
          <a:xfrm>
            <a:off x="429814" y="247062"/>
            <a:ext cx="11587667" cy="49523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600" kern="1200">
                <a:solidFill>
                  <a:srgbClr val="408E93"/>
                </a:solidFill>
                <a:latin typeface="Agency FB" panose="020B0503020202020204" pitchFamily="34" charset="0"/>
                <a:ea typeface="+mj-ea"/>
                <a:cs typeface="Segoe UI Light" panose="020B0502040204020203" pitchFamily="34" charset="0"/>
              </a:defRPr>
            </a:lvl1pPr>
          </a:lstStyle>
          <a:p>
            <a:r>
              <a:rPr lang="es-ES" sz="5400" dirty="0" err="1" smtClean="0"/>
              <a:t>Neptune</a:t>
            </a:r>
            <a:r>
              <a:rPr lang="es-ES" sz="5400" dirty="0" smtClean="0"/>
              <a:t> in 2019</a:t>
            </a:r>
            <a:endParaRPr lang="es-ES" sz="2800" dirty="0">
              <a:solidFill>
                <a:schemeClr val="bg1"/>
              </a:solidFill>
              <a:latin typeface="Segoe UI Light" panose="020B0502040204020203" pitchFamily="34" charset="0"/>
            </a:endParaRPr>
          </a:p>
        </p:txBody>
      </p:sp>
      <p:cxnSp>
        <p:nvCxnSpPr>
          <p:cNvPr id="22" name="Conector recto de flecha 21"/>
          <p:cNvCxnSpPr/>
          <p:nvPr/>
        </p:nvCxnSpPr>
        <p:spPr>
          <a:xfrm flipH="1" flipV="1">
            <a:off x="6163786" y="5177344"/>
            <a:ext cx="584863" cy="7620"/>
          </a:xfrm>
          <a:prstGeom prst="straightConnector1">
            <a:avLst/>
          </a:prstGeom>
          <a:ln w="44450">
            <a:solidFill>
              <a:srgbClr val="AE78D6"/>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5" name="Conector recto de flecha 24"/>
          <p:cNvCxnSpPr/>
          <p:nvPr/>
        </p:nvCxnSpPr>
        <p:spPr>
          <a:xfrm flipV="1">
            <a:off x="8435389" y="4609110"/>
            <a:ext cx="424878" cy="379367"/>
          </a:xfrm>
          <a:prstGeom prst="straightConnector1">
            <a:avLst/>
          </a:prstGeom>
          <a:ln w="44450">
            <a:solidFill>
              <a:srgbClr val="AE78D6"/>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p:cNvCxnSpPr/>
          <p:nvPr/>
        </p:nvCxnSpPr>
        <p:spPr>
          <a:xfrm flipH="1">
            <a:off x="11087504" y="5165025"/>
            <a:ext cx="586554" cy="12319"/>
          </a:xfrm>
          <a:prstGeom prst="straightConnector1">
            <a:avLst/>
          </a:prstGeom>
          <a:ln w="44450">
            <a:solidFill>
              <a:schemeClr val="accent5">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4071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7245">
        <p159:morph option="byObject"/>
      </p:transition>
    </mc:Choice>
    <mc:Fallback xmlns="">
      <p:transition spd="slow" advTm="172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5">
            <p14:nvContentPartPr>
              <p14:cNvPr id="7" name="Ink 6" descr="Drawing point">
                <a:extLst>
                  <a:ext uri="{FF2B5EF4-FFF2-40B4-BE49-F238E27FC236}">
                    <a16:creationId xmlns:a16="http://schemas.microsoft.com/office/drawing/2014/main" id="{9FE62378-625A-40E4-A5E5-226DF2DDE541}"/>
                  </a:ext>
                </a:extLst>
              </p14:cNvPr>
              <p14:cNvContentPartPr/>
              <p14:nvPr/>
            </p14:nvContentPartPr>
            <p14:xfrm>
              <a:off x="-3428678" y="8639331"/>
              <a:ext cx="360" cy="9720"/>
            </p14:xfrm>
          </p:contentPart>
        </mc:Choice>
        <mc:Fallback xmlns="">
          <p:pic>
            <p:nvPicPr>
              <p:cNvPr id="7" name="Ink 6" descr="Drawing point">
                <a:extLst>
                  <a:ext uri="{FF2B5EF4-FFF2-40B4-BE49-F238E27FC236}">
                    <a16:creationId xmlns:a16="http://schemas.microsoft.com/office/drawing/2014/main" id="{9FE62378-625A-40E4-A5E5-226DF2DDE541}"/>
                  </a:ext>
                </a:extLst>
              </p:cNvPr>
              <p:cNvPicPr/>
              <p:nvPr/>
            </p:nvPicPr>
            <p:blipFill>
              <a:blip r:embed="rId6"/>
              <a:stretch>
                <a:fillRect/>
              </a:stretch>
            </p:blipFill>
            <p:spPr>
              <a:xfrm>
                <a:off x="-3435158" y="8633571"/>
                <a:ext cx="13320" cy="21960"/>
              </a:xfrm>
              <a:prstGeom prst="rect">
                <a:avLst/>
              </a:prstGeom>
            </p:spPr>
          </p:pic>
        </mc:Fallback>
      </mc:AlternateContent>
      <p:sp>
        <p:nvSpPr>
          <p:cNvPr id="2" name="Título 1"/>
          <p:cNvSpPr>
            <a:spLocks noGrp="1"/>
          </p:cNvSpPr>
          <p:nvPr>
            <p:ph type="ctrTitle"/>
          </p:nvPr>
        </p:nvSpPr>
        <p:spPr>
          <a:xfrm>
            <a:off x="403388" y="173974"/>
            <a:ext cx="9144000" cy="495232"/>
          </a:xfrm>
        </p:spPr>
        <p:txBody>
          <a:bodyPr>
            <a:noAutofit/>
          </a:bodyPr>
          <a:lstStyle/>
          <a:p>
            <a:r>
              <a:rPr lang="es-ES" sz="4400" dirty="0" err="1" smtClean="0"/>
              <a:t>Outstanding</a:t>
            </a:r>
            <a:r>
              <a:rPr lang="es-ES" sz="4800" dirty="0" smtClean="0"/>
              <a:t> data sets</a:t>
            </a:r>
            <a:endParaRPr lang="es-ES" sz="4800" dirty="0"/>
          </a:p>
        </p:txBody>
      </p:sp>
      <p:sp>
        <p:nvSpPr>
          <p:cNvPr id="3" name="CuadroTexto 2"/>
          <p:cNvSpPr txBox="1"/>
          <p:nvPr/>
        </p:nvSpPr>
        <p:spPr>
          <a:xfrm>
            <a:off x="403388" y="1923992"/>
            <a:ext cx="4764959" cy="1477328"/>
          </a:xfrm>
          <a:prstGeom prst="rect">
            <a:avLst/>
          </a:prstGeom>
          <a:noFill/>
        </p:spPr>
        <p:txBody>
          <a:bodyPr wrap="none" rtlCol="0">
            <a:spAutoFit/>
          </a:bodyPr>
          <a:lstStyle/>
          <a:p>
            <a:r>
              <a:rPr lang="es-ES" dirty="0" smtClean="0">
                <a:solidFill>
                  <a:schemeClr val="bg1">
                    <a:lumMod val="95000"/>
                  </a:schemeClr>
                </a:solidFill>
                <a:latin typeface="Segoe UI Light" panose="020B0502040204020203" pitchFamily="34" charset="0"/>
                <a:cs typeface="Segoe UI Light" panose="020B0502040204020203" pitchFamily="34" charset="0"/>
              </a:rPr>
              <a:t>False color </a:t>
            </a:r>
            <a:r>
              <a:rPr lang="es-ES" dirty="0" err="1" smtClean="0">
                <a:solidFill>
                  <a:schemeClr val="bg1">
                    <a:lumMod val="95000"/>
                  </a:schemeClr>
                </a:solidFill>
                <a:latin typeface="Segoe UI Light" panose="020B0502040204020203" pitchFamily="34" charset="0"/>
                <a:cs typeface="Segoe UI Light" panose="020B0502040204020203" pitchFamily="34" charset="0"/>
              </a:rPr>
              <a:t>composition</a:t>
            </a:r>
            <a:r>
              <a:rPr lang="es-ES" dirty="0" smtClean="0">
                <a:solidFill>
                  <a:schemeClr val="bg1">
                    <a:lumMod val="95000"/>
                  </a:schemeClr>
                </a:solidFill>
                <a:latin typeface="Segoe UI Light" panose="020B0502040204020203" pitchFamily="34" charset="0"/>
                <a:cs typeface="Segoe UI Light" panose="020B0502040204020203" pitchFamily="34" charset="0"/>
              </a:rPr>
              <a:t> in </a:t>
            </a:r>
            <a:r>
              <a:rPr lang="es-ES" dirty="0" err="1" smtClean="0">
                <a:solidFill>
                  <a:schemeClr val="bg1">
                    <a:lumMod val="95000"/>
                  </a:schemeClr>
                </a:solidFill>
                <a:latin typeface="Segoe UI Light" panose="020B0502040204020203" pitchFamily="34" charset="0"/>
                <a:cs typeface="Segoe UI Light" panose="020B0502040204020203" pitchFamily="34" charset="0"/>
              </a:rPr>
              <a:t>methane</a:t>
            </a:r>
            <a:r>
              <a:rPr lang="es-ES" dirty="0" smtClean="0">
                <a:solidFill>
                  <a:schemeClr val="bg1">
                    <a:lumMod val="95000"/>
                  </a:schemeClr>
                </a:solidFill>
                <a:latin typeface="Segoe UI Light" panose="020B0502040204020203" pitchFamily="34" charset="0"/>
                <a:cs typeface="Segoe UI Light" panose="020B0502040204020203" pitchFamily="34" charset="0"/>
              </a:rPr>
              <a:t>-band </a:t>
            </a:r>
            <a:r>
              <a:rPr lang="es-ES" dirty="0" err="1" smtClean="0">
                <a:solidFill>
                  <a:schemeClr val="bg1">
                    <a:lumMod val="95000"/>
                  </a:schemeClr>
                </a:solidFill>
                <a:latin typeface="Segoe UI Light" panose="020B0502040204020203" pitchFamily="34" charset="0"/>
                <a:cs typeface="Segoe UI Light" panose="020B0502040204020203" pitchFamily="34" charset="0"/>
              </a:rPr>
              <a:t>filters</a:t>
            </a:r>
            <a:endParaRPr lang="es-ES" dirty="0" smtClean="0">
              <a:solidFill>
                <a:schemeClr val="bg1">
                  <a:lumMod val="95000"/>
                </a:schemeClr>
              </a:solidFill>
              <a:latin typeface="Segoe UI Light" panose="020B0502040204020203" pitchFamily="34" charset="0"/>
              <a:cs typeface="Segoe UI Light" panose="020B0502040204020203" pitchFamily="34" charset="0"/>
            </a:endParaRPr>
          </a:p>
          <a:p>
            <a:r>
              <a:rPr lang="es-ES" dirty="0" smtClean="0">
                <a:solidFill>
                  <a:srgbClr val="FF0000"/>
                </a:solidFill>
                <a:latin typeface="Segoe UI Light" panose="020B0502040204020203" pitchFamily="34" charset="0"/>
                <a:cs typeface="Segoe UI Light" panose="020B0502040204020203" pitchFamily="34" charset="0"/>
              </a:rPr>
              <a:t>   R</a:t>
            </a:r>
            <a:r>
              <a:rPr lang="es-ES" dirty="0" smtClean="0">
                <a:solidFill>
                  <a:schemeClr val="bg1"/>
                </a:solidFill>
                <a:latin typeface="Segoe UI Light" panose="020B0502040204020203" pitchFamily="34" charset="0"/>
                <a:cs typeface="Segoe UI Light" panose="020B0502040204020203" pitchFamily="34" charset="0"/>
              </a:rPr>
              <a:t> F845M</a:t>
            </a:r>
            <a:endParaRPr lang="es-ES" dirty="0">
              <a:solidFill>
                <a:schemeClr val="bg1"/>
              </a:solidFill>
              <a:latin typeface="Segoe UI Light" panose="020B0502040204020203" pitchFamily="34" charset="0"/>
              <a:cs typeface="Segoe UI Light" panose="020B0502040204020203" pitchFamily="34" charset="0"/>
            </a:endParaRPr>
          </a:p>
          <a:p>
            <a:r>
              <a:rPr lang="es-ES" dirty="0" smtClean="0">
                <a:solidFill>
                  <a:srgbClr val="00B050"/>
                </a:solidFill>
                <a:latin typeface="Segoe UI Light" panose="020B0502040204020203" pitchFamily="34" charset="0"/>
                <a:cs typeface="Segoe UI Light" panose="020B0502040204020203" pitchFamily="34" charset="0"/>
              </a:rPr>
              <a:t>   G</a:t>
            </a:r>
            <a:r>
              <a:rPr lang="es-ES" dirty="0" smtClean="0">
                <a:solidFill>
                  <a:schemeClr val="bg1"/>
                </a:solidFill>
                <a:latin typeface="Segoe UI Light" panose="020B0502040204020203" pitchFamily="34" charset="0"/>
                <a:cs typeface="Segoe UI Light" panose="020B0502040204020203" pitchFamily="34" charset="0"/>
              </a:rPr>
              <a:t> F657M</a:t>
            </a:r>
          </a:p>
          <a:p>
            <a:r>
              <a:rPr lang="es-ES" dirty="0" smtClean="0">
                <a:solidFill>
                  <a:srgbClr val="0000FF"/>
                </a:solidFill>
                <a:latin typeface="Segoe UI Light" panose="020B0502040204020203" pitchFamily="34" charset="0"/>
                <a:cs typeface="Segoe UI Light" panose="020B0502040204020203" pitchFamily="34" charset="0"/>
              </a:rPr>
              <a:t>   B</a:t>
            </a:r>
            <a:r>
              <a:rPr lang="es-ES" dirty="0" smtClean="0">
                <a:solidFill>
                  <a:schemeClr val="bg1"/>
                </a:solidFill>
                <a:latin typeface="Segoe UI Light" panose="020B0502040204020203" pitchFamily="34" charset="0"/>
                <a:cs typeface="Segoe UI Light" panose="020B0502040204020203" pitchFamily="34" charset="0"/>
              </a:rPr>
              <a:t> F763M</a:t>
            </a:r>
          </a:p>
          <a:p>
            <a:r>
              <a:rPr lang="es-ES" dirty="0" smtClean="0">
                <a:solidFill>
                  <a:schemeClr val="bg1"/>
                </a:solidFill>
                <a:latin typeface="Segoe UI Light" panose="020B0502040204020203" pitchFamily="34" charset="0"/>
                <a:cs typeface="Segoe UI Light" panose="020B0502040204020203" pitchFamily="34" charset="0"/>
              </a:rPr>
              <a:t>   </a:t>
            </a:r>
            <a:r>
              <a:rPr lang="es-ES" dirty="0" err="1" smtClean="0">
                <a:solidFill>
                  <a:schemeClr val="bg1"/>
                </a:solidFill>
                <a:latin typeface="Segoe UI Light" panose="020B0502040204020203" pitchFamily="34" charset="0"/>
                <a:cs typeface="Segoe UI Light" panose="020B0502040204020203" pitchFamily="34" charset="0"/>
              </a:rPr>
              <a:t>Luminosity</a:t>
            </a:r>
            <a:r>
              <a:rPr lang="es-ES" dirty="0" smtClean="0">
                <a:solidFill>
                  <a:schemeClr val="bg1"/>
                </a:solidFill>
                <a:latin typeface="Segoe UI Light" panose="020B0502040204020203" pitchFamily="34" charset="0"/>
                <a:cs typeface="Segoe UI Light" panose="020B0502040204020203" pitchFamily="34" charset="0"/>
              </a:rPr>
              <a:t>: 727N+F845M</a:t>
            </a:r>
          </a:p>
        </p:txBody>
      </p:sp>
      <p:grpSp>
        <p:nvGrpSpPr>
          <p:cNvPr id="6" name="Grupo 5"/>
          <p:cNvGrpSpPr>
            <a:grpSpLocks noChangeAspect="1"/>
          </p:cNvGrpSpPr>
          <p:nvPr/>
        </p:nvGrpSpPr>
        <p:grpSpPr>
          <a:xfrm>
            <a:off x="5901685" y="0"/>
            <a:ext cx="6290315" cy="6868524"/>
            <a:chOff x="5679388" y="-220011"/>
            <a:chExt cx="6267046" cy="6843114"/>
          </a:xfrm>
        </p:grpSpPr>
        <p:pic>
          <p:nvPicPr>
            <p:cNvPr id="4" name="Imagen 3"/>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679388" y="-220011"/>
              <a:ext cx="6267046" cy="3421557"/>
            </a:xfrm>
            <a:prstGeom prst="rect">
              <a:avLst/>
            </a:prstGeom>
          </p:spPr>
        </p:pic>
        <p:pic>
          <p:nvPicPr>
            <p:cNvPr id="5" name="Imagen 4"/>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5679388" y="3201546"/>
              <a:ext cx="6267046" cy="3421557"/>
            </a:xfrm>
            <a:prstGeom prst="rect">
              <a:avLst/>
            </a:prstGeom>
          </p:spPr>
        </p:pic>
      </p:grpSp>
      <p:cxnSp>
        <p:nvCxnSpPr>
          <p:cNvPr id="18" name="Conector recto 17" descr="Conector recto&#10;">
            <a:extLst>
              <a:ext uri="{FF2B5EF4-FFF2-40B4-BE49-F238E27FC236}">
                <a16:creationId xmlns:a16="http://schemas.microsoft.com/office/drawing/2014/main" id="{8F2F4B2C-FE61-4FA3-8045-22A4CA454824}"/>
              </a:ext>
            </a:extLst>
          </p:cNvPr>
          <p:cNvCxnSpPr>
            <a:cxnSpLocks/>
          </p:cNvCxnSpPr>
          <p:nvPr/>
        </p:nvCxnSpPr>
        <p:spPr>
          <a:xfrm flipV="1">
            <a:off x="1761228" y="3834615"/>
            <a:ext cx="699263" cy="1"/>
          </a:xfrm>
          <a:prstGeom prst="line">
            <a:avLst/>
          </a:prstGeom>
          <a:ln>
            <a:solidFill>
              <a:schemeClr val="bg1"/>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20" name="Imagen 19" descr="Punto rojo rodeado con un círculo">
            <a:extLst>
              <a:ext uri="{FF2B5EF4-FFF2-40B4-BE49-F238E27FC236}">
                <a16:creationId xmlns:a16="http://schemas.microsoft.com/office/drawing/2014/main" id="{430157DC-AA3D-44C1-BC60-E2120D5014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22379" y="3696503"/>
            <a:ext cx="276225" cy="276225"/>
          </a:xfrm>
          <a:prstGeom prst="rect">
            <a:avLst/>
          </a:prstGeom>
        </p:spPr>
      </p:pic>
      <p:sp>
        <p:nvSpPr>
          <p:cNvPr id="22" name="Subtítulo 2">
            <a:extLst>
              <a:ext uri="{FF2B5EF4-FFF2-40B4-BE49-F238E27FC236}">
                <a16:creationId xmlns:a16="http://schemas.microsoft.com/office/drawing/2014/main" id="{1811CCB4-5A42-4506-A2DE-4A66CDA93F09}"/>
              </a:ext>
            </a:extLst>
          </p:cNvPr>
          <p:cNvSpPr txBox="1">
            <a:spLocks/>
          </p:cNvSpPr>
          <p:nvPr/>
        </p:nvSpPr>
        <p:spPr>
          <a:xfrm>
            <a:off x="2785853" y="3502478"/>
            <a:ext cx="4764988" cy="49457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300" kern="1200">
                <a:solidFill>
                  <a:schemeClr val="bg1"/>
                </a:solidFill>
                <a:latin typeface="Segoe UI Light" panose="020B0502040204020203" pitchFamily="34" charset="0"/>
                <a:ea typeface="+mn-ea"/>
                <a:cs typeface="Segoe UI Light"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pPr>
            <a:r>
              <a:rPr lang="es-ES" sz="3600" dirty="0" err="1" smtClean="0">
                <a:solidFill>
                  <a:srgbClr val="408E93"/>
                </a:solidFill>
                <a:latin typeface="Agency FB" panose="020B0503020202020204" pitchFamily="34" charset="0"/>
                <a:ea typeface="+mj-ea"/>
              </a:rPr>
              <a:t>Differential</a:t>
            </a:r>
            <a:r>
              <a:rPr lang="es-ES" sz="3600" dirty="0" smtClean="0">
                <a:solidFill>
                  <a:srgbClr val="408E93"/>
                </a:solidFill>
                <a:latin typeface="Agency FB" panose="020B0503020202020204" pitchFamily="34" charset="0"/>
                <a:ea typeface="+mj-ea"/>
              </a:rPr>
              <a:t> </a:t>
            </a:r>
            <a:r>
              <a:rPr lang="es-ES" sz="3600" dirty="0" err="1" smtClean="0">
                <a:solidFill>
                  <a:srgbClr val="408E93"/>
                </a:solidFill>
                <a:latin typeface="Agency FB" panose="020B0503020202020204" pitchFamily="34" charset="0"/>
                <a:ea typeface="+mj-ea"/>
              </a:rPr>
              <a:t>image</a:t>
            </a:r>
            <a:endParaRPr lang="es-ES" sz="3600" dirty="0" smtClean="0">
              <a:solidFill>
                <a:srgbClr val="408E93"/>
              </a:solidFill>
              <a:latin typeface="Agency FB" panose="020B0503020202020204" pitchFamily="34" charset="0"/>
              <a:ea typeface="+mj-ea"/>
            </a:endParaRPr>
          </a:p>
          <a:p>
            <a:pPr>
              <a:lnSpc>
                <a:spcPct val="110000"/>
              </a:lnSpc>
            </a:pPr>
            <a:r>
              <a:rPr lang="es-ES" sz="1800" dirty="0" err="1"/>
              <a:t>Highlighting</a:t>
            </a:r>
            <a:r>
              <a:rPr lang="es-ES" sz="1800" dirty="0"/>
              <a:t> </a:t>
            </a:r>
            <a:r>
              <a:rPr lang="es-ES" sz="1800" dirty="0" err="1"/>
              <a:t>cloud</a:t>
            </a:r>
            <a:r>
              <a:rPr lang="es-ES" sz="1800" dirty="0"/>
              <a:t> </a:t>
            </a:r>
            <a:r>
              <a:rPr lang="es-ES" sz="1800" dirty="0" err="1"/>
              <a:t>systems</a:t>
            </a:r>
            <a:endParaRPr lang="es-ES" sz="1800" dirty="0"/>
          </a:p>
        </p:txBody>
      </p:sp>
      <p:sp>
        <p:nvSpPr>
          <p:cNvPr id="26" name="CuadroTexto 25"/>
          <p:cNvSpPr txBox="1"/>
          <p:nvPr/>
        </p:nvSpPr>
        <p:spPr>
          <a:xfrm>
            <a:off x="11380781" y="6396335"/>
            <a:ext cx="723275" cy="461665"/>
          </a:xfrm>
          <a:prstGeom prst="rect">
            <a:avLst/>
          </a:prstGeom>
          <a:noFill/>
        </p:spPr>
        <p:txBody>
          <a:bodyPr wrap="none" rtlCol="0">
            <a:spAutoFit/>
          </a:bodyPr>
          <a:lstStyle/>
          <a:p>
            <a:r>
              <a:rPr lang="es-ES" sz="2400" dirty="0" smtClean="0">
                <a:solidFill>
                  <a:schemeClr val="bg1"/>
                </a:solidFill>
                <a:latin typeface="Segoe UI Light" panose="020B0502040204020203" pitchFamily="34" charset="0"/>
                <a:cs typeface="Segoe UI Light" panose="020B0502040204020203" pitchFamily="34" charset="0"/>
              </a:rPr>
              <a:t>5/10</a:t>
            </a:r>
            <a:endParaRPr lang="es-ES" sz="2400" dirty="0">
              <a:solidFill>
                <a:schemeClr val="bg1"/>
              </a:solidFill>
              <a:latin typeface="Segoe UI Light" panose="020B0502040204020203" pitchFamily="34" charset="0"/>
              <a:cs typeface="Segoe UI Light" panose="020B0502040204020203" pitchFamily="34" charset="0"/>
            </a:endParaRPr>
          </a:p>
        </p:txBody>
      </p:sp>
      <p:sp>
        <p:nvSpPr>
          <p:cNvPr id="12" name="CuadroTexto 11"/>
          <p:cNvSpPr txBox="1"/>
          <p:nvPr/>
        </p:nvSpPr>
        <p:spPr>
          <a:xfrm>
            <a:off x="403388" y="992188"/>
            <a:ext cx="3923062" cy="923330"/>
          </a:xfrm>
          <a:prstGeom prst="rect">
            <a:avLst/>
          </a:prstGeom>
          <a:noFill/>
        </p:spPr>
        <p:txBody>
          <a:bodyPr wrap="none" rtlCol="0">
            <a:spAutoFit/>
          </a:bodyPr>
          <a:lstStyle/>
          <a:p>
            <a:r>
              <a:rPr lang="es-ES" dirty="0" smtClean="0">
                <a:solidFill>
                  <a:schemeClr val="bg1">
                    <a:lumMod val="95000"/>
                  </a:schemeClr>
                </a:solidFill>
                <a:latin typeface="Segoe UI Light" panose="020B0502040204020203" pitchFamily="34" charset="0"/>
                <a:cs typeface="Segoe UI Light" panose="020B0502040204020203" pitchFamily="34" charset="0"/>
              </a:rPr>
              <a:t>HST/OPAL </a:t>
            </a:r>
            <a:r>
              <a:rPr lang="es-ES" dirty="0" err="1" smtClean="0">
                <a:solidFill>
                  <a:schemeClr val="bg1">
                    <a:lumMod val="95000"/>
                  </a:schemeClr>
                </a:solidFill>
                <a:latin typeface="Segoe UI Light" panose="020B0502040204020203" pitchFamily="34" charset="0"/>
                <a:cs typeface="Segoe UI Light" panose="020B0502040204020203" pitchFamily="34" charset="0"/>
              </a:rPr>
              <a:t>images</a:t>
            </a:r>
            <a:r>
              <a:rPr lang="es-ES" dirty="0" smtClean="0">
                <a:solidFill>
                  <a:schemeClr val="bg1">
                    <a:lumMod val="95000"/>
                  </a:schemeClr>
                </a:solidFill>
                <a:latin typeface="Segoe UI Light" panose="020B0502040204020203" pitchFamily="34" charset="0"/>
                <a:cs typeface="Segoe UI Light" panose="020B0502040204020203" pitchFamily="34" charset="0"/>
              </a:rPr>
              <a:t> in </a:t>
            </a:r>
            <a:r>
              <a:rPr lang="es-ES" b="1" dirty="0" smtClean="0">
                <a:solidFill>
                  <a:srgbClr val="FFFF00"/>
                </a:solidFill>
                <a:latin typeface="Segoe UI Light" panose="020B0502040204020203" pitchFamily="34" charset="0"/>
                <a:cs typeface="Segoe UI Light" panose="020B0502040204020203" pitchFamily="34" charset="0"/>
              </a:rPr>
              <a:t>28-29 </a:t>
            </a:r>
            <a:r>
              <a:rPr lang="es-ES" b="1" dirty="0" err="1" smtClean="0">
                <a:solidFill>
                  <a:srgbClr val="FFFF00"/>
                </a:solidFill>
                <a:latin typeface="Segoe UI Light" panose="020B0502040204020203" pitchFamily="34" charset="0"/>
                <a:cs typeface="Segoe UI Light" panose="020B0502040204020203" pitchFamily="34" charset="0"/>
              </a:rPr>
              <a:t>September</a:t>
            </a:r>
            <a:endParaRPr lang="es-ES" b="1" dirty="0" smtClean="0">
              <a:solidFill>
                <a:srgbClr val="FFFF00"/>
              </a:solidFill>
              <a:latin typeface="Segoe UI Light" panose="020B0502040204020203" pitchFamily="34" charset="0"/>
              <a:cs typeface="Segoe UI Light" panose="020B0502040204020203" pitchFamily="34" charset="0"/>
            </a:endParaRPr>
          </a:p>
          <a:p>
            <a:r>
              <a:rPr lang="es-ES" b="1" dirty="0" smtClean="0">
                <a:solidFill>
                  <a:schemeClr val="bg1"/>
                </a:solidFill>
                <a:latin typeface="Segoe UI Light" panose="020B0502040204020203" pitchFamily="34" charset="0"/>
                <a:cs typeface="Segoe UI Light" panose="020B0502040204020203" pitchFamily="34" charset="0"/>
              </a:rPr>
              <a:t>PI: </a:t>
            </a:r>
            <a:r>
              <a:rPr lang="es-ES" b="1" dirty="0" err="1" smtClean="0">
                <a:solidFill>
                  <a:schemeClr val="bg1"/>
                </a:solidFill>
                <a:latin typeface="Segoe UI Light" panose="020B0502040204020203" pitchFamily="34" charset="0"/>
                <a:cs typeface="Segoe UI Light" panose="020B0502040204020203" pitchFamily="34" charset="0"/>
              </a:rPr>
              <a:t>Simon</a:t>
            </a:r>
            <a:endParaRPr lang="es-ES" b="1" dirty="0" smtClean="0">
              <a:solidFill>
                <a:schemeClr val="bg1"/>
              </a:solidFill>
              <a:latin typeface="Segoe UI Light" panose="020B0502040204020203" pitchFamily="34" charset="0"/>
              <a:cs typeface="Segoe UI Light" panose="020B0502040204020203" pitchFamily="34" charset="0"/>
            </a:endParaRPr>
          </a:p>
          <a:p>
            <a:r>
              <a:rPr lang="es-ES" dirty="0" err="1" smtClean="0">
                <a:solidFill>
                  <a:schemeClr val="bg1">
                    <a:lumMod val="95000"/>
                  </a:schemeClr>
                </a:solidFill>
                <a:latin typeface="Segoe UI Light" panose="020B0502040204020203" pitchFamily="34" charset="0"/>
                <a:cs typeface="Segoe UI Light" panose="020B0502040204020203" pitchFamily="34" charset="0"/>
              </a:rPr>
              <a:t>Two</a:t>
            </a:r>
            <a:r>
              <a:rPr lang="es-ES" dirty="0" smtClean="0">
                <a:solidFill>
                  <a:schemeClr val="bg1">
                    <a:lumMod val="95000"/>
                  </a:schemeClr>
                </a:solidFill>
                <a:latin typeface="Segoe UI Light" panose="020B0502040204020203" pitchFamily="34" charset="0"/>
                <a:cs typeface="Segoe UI Light" panose="020B0502040204020203" pitchFamily="34" charset="0"/>
              </a:rPr>
              <a:t> full </a:t>
            </a:r>
            <a:r>
              <a:rPr lang="es-ES" dirty="0" err="1" smtClean="0">
                <a:solidFill>
                  <a:schemeClr val="bg1">
                    <a:lumMod val="95000"/>
                  </a:schemeClr>
                </a:solidFill>
                <a:latin typeface="Segoe UI Light" panose="020B0502040204020203" pitchFamily="34" charset="0"/>
                <a:cs typeface="Segoe UI Light" panose="020B0502040204020203" pitchFamily="34" charset="0"/>
              </a:rPr>
              <a:t>maps</a:t>
            </a:r>
            <a:r>
              <a:rPr lang="es-ES" dirty="0" smtClean="0">
                <a:solidFill>
                  <a:schemeClr val="bg1">
                    <a:lumMod val="95000"/>
                  </a:schemeClr>
                </a:solidFill>
                <a:latin typeface="Segoe UI Light" panose="020B0502040204020203" pitchFamily="34" charset="0"/>
                <a:cs typeface="Segoe UI Light" panose="020B0502040204020203" pitchFamily="34" charset="0"/>
              </a:rPr>
              <a:t> in </a:t>
            </a:r>
            <a:r>
              <a:rPr lang="es-ES" dirty="0" err="1" smtClean="0">
                <a:solidFill>
                  <a:schemeClr val="bg1">
                    <a:lumMod val="95000"/>
                  </a:schemeClr>
                </a:solidFill>
                <a:latin typeface="Segoe UI Light" panose="020B0502040204020203" pitchFamily="34" charset="0"/>
                <a:cs typeface="Segoe UI Light" panose="020B0502040204020203" pitchFamily="34" charset="0"/>
              </a:rPr>
              <a:t>several</a:t>
            </a:r>
            <a:r>
              <a:rPr lang="es-ES" dirty="0" smtClean="0">
                <a:solidFill>
                  <a:schemeClr val="bg1">
                    <a:lumMod val="95000"/>
                  </a:schemeClr>
                </a:solidFill>
                <a:latin typeface="Segoe UI Light" panose="020B0502040204020203" pitchFamily="34" charset="0"/>
                <a:cs typeface="Segoe UI Light" panose="020B0502040204020203" pitchFamily="34" charset="0"/>
              </a:rPr>
              <a:t> </a:t>
            </a:r>
            <a:r>
              <a:rPr lang="es-ES" dirty="0" err="1" smtClean="0">
                <a:solidFill>
                  <a:schemeClr val="bg1">
                    <a:lumMod val="95000"/>
                  </a:schemeClr>
                </a:solidFill>
                <a:latin typeface="Segoe UI Light" panose="020B0502040204020203" pitchFamily="34" charset="0"/>
                <a:cs typeface="Segoe UI Light" panose="020B0502040204020203" pitchFamily="34" charset="0"/>
              </a:rPr>
              <a:t>filters</a:t>
            </a:r>
            <a:endParaRPr lang="es-ES" dirty="0" smtClean="0">
              <a:solidFill>
                <a:schemeClr val="bg1"/>
              </a:solidFill>
              <a:latin typeface="Segoe UI Light" panose="020B0502040204020203" pitchFamily="34" charset="0"/>
              <a:cs typeface="Segoe UI Light" panose="020B0502040204020203" pitchFamily="34" charset="0"/>
            </a:endParaRPr>
          </a:p>
        </p:txBody>
      </p:sp>
      <p:sp>
        <p:nvSpPr>
          <p:cNvPr id="13" name="CuadroTexto 12"/>
          <p:cNvSpPr txBox="1"/>
          <p:nvPr/>
        </p:nvSpPr>
        <p:spPr>
          <a:xfrm>
            <a:off x="403388" y="4988280"/>
            <a:ext cx="3781676" cy="646331"/>
          </a:xfrm>
          <a:prstGeom prst="rect">
            <a:avLst/>
          </a:prstGeom>
          <a:noFill/>
        </p:spPr>
        <p:txBody>
          <a:bodyPr wrap="none" rtlCol="0">
            <a:spAutoFit/>
          </a:bodyPr>
          <a:lstStyle/>
          <a:p>
            <a:r>
              <a:rPr lang="es-ES" dirty="0" err="1" smtClean="0">
                <a:solidFill>
                  <a:schemeClr val="bg1">
                    <a:lumMod val="95000"/>
                  </a:schemeClr>
                </a:solidFill>
                <a:latin typeface="Segoe UI Light" panose="020B0502040204020203" pitchFamily="34" charset="0"/>
                <a:cs typeface="Segoe UI Light" panose="020B0502040204020203" pitchFamily="34" charset="0"/>
              </a:rPr>
              <a:t>Additional</a:t>
            </a:r>
            <a:r>
              <a:rPr lang="es-ES" dirty="0" smtClean="0">
                <a:solidFill>
                  <a:schemeClr val="bg1">
                    <a:lumMod val="95000"/>
                  </a:schemeClr>
                </a:solidFill>
                <a:latin typeface="Segoe UI Light" panose="020B0502040204020203" pitchFamily="34" charset="0"/>
                <a:cs typeface="Segoe UI Light" panose="020B0502040204020203" pitchFamily="34" charset="0"/>
              </a:rPr>
              <a:t> HST </a:t>
            </a:r>
            <a:r>
              <a:rPr lang="es-ES" dirty="0" err="1" smtClean="0">
                <a:solidFill>
                  <a:schemeClr val="bg1">
                    <a:lumMod val="95000"/>
                  </a:schemeClr>
                </a:solidFill>
                <a:latin typeface="Segoe UI Light" panose="020B0502040204020203" pitchFamily="34" charset="0"/>
                <a:cs typeface="Segoe UI Light" panose="020B0502040204020203" pitchFamily="34" charset="0"/>
              </a:rPr>
              <a:t>maps</a:t>
            </a:r>
            <a:r>
              <a:rPr lang="es-ES" dirty="0" smtClean="0">
                <a:solidFill>
                  <a:schemeClr val="bg1">
                    <a:lumMod val="95000"/>
                  </a:schemeClr>
                </a:solidFill>
                <a:latin typeface="Segoe UI Light" panose="020B0502040204020203" pitchFamily="34" charset="0"/>
                <a:cs typeface="Segoe UI Light" panose="020B0502040204020203" pitchFamily="34" charset="0"/>
              </a:rPr>
              <a:t> in </a:t>
            </a:r>
            <a:r>
              <a:rPr lang="es-ES" dirty="0" err="1" smtClean="0">
                <a:solidFill>
                  <a:schemeClr val="bg1">
                    <a:lumMod val="95000"/>
                  </a:schemeClr>
                </a:solidFill>
                <a:latin typeface="Segoe UI Light" panose="020B0502040204020203" pitchFamily="34" charset="0"/>
                <a:cs typeface="Segoe UI Light" panose="020B0502040204020203" pitchFamily="34" charset="0"/>
              </a:rPr>
              <a:t>January</a:t>
            </a:r>
            <a:r>
              <a:rPr lang="es-ES" dirty="0" smtClean="0">
                <a:solidFill>
                  <a:schemeClr val="bg1">
                    <a:lumMod val="95000"/>
                  </a:schemeClr>
                </a:solidFill>
                <a:latin typeface="Segoe UI Light" panose="020B0502040204020203" pitchFamily="34" charset="0"/>
                <a:cs typeface="Segoe UI Light" panose="020B0502040204020203" pitchFamily="34" charset="0"/>
              </a:rPr>
              <a:t> 2020</a:t>
            </a:r>
          </a:p>
          <a:p>
            <a:r>
              <a:rPr lang="es-ES" dirty="0" smtClean="0">
                <a:solidFill>
                  <a:schemeClr val="bg1">
                    <a:lumMod val="95000"/>
                  </a:schemeClr>
                </a:solidFill>
                <a:latin typeface="Segoe UI Light" panose="020B0502040204020203" pitchFamily="34" charset="0"/>
                <a:cs typeface="Segoe UI Light" panose="020B0502040204020203" pitchFamily="34" charset="0"/>
              </a:rPr>
              <a:t>(PI:  Wong)</a:t>
            </a:r>
            <a:endParaRPr lang="es-ES" dirty="0" smtClean="0">
              <a:solidFill>
                <a:schemeClr val="bg1"/>
              </a:solidFill>
              <a:latin typeface="Segoe UI Light" panose="020B0502040204020203" pitchFamily="34" charset="0"/>
              <a:cs typeface="Segoe UI Light" panose="020B0502040204020203" pitchFamily="34" charset="0"/>
            </a:endParaRPr>
          </a:p>
        </p:txBody>
      </p:sp>
      <p:sp>
        <p:nvSpPr>
          <p:cNvPr id="8" name="CuadroTexto 7"/>
          <p:cNvSpPr txBox="1"/>
          <p:nvPr/>
        </p:nvSpPr>
        <p:spPr>
          <a:xfrm>
            <a:off x="403388" y="5737653"/>
            <a:ext cx="5259657" cy="830997"/>
          </a:xfrm>
          <a:prstGeom prst="rect">
            <a:avLst/>
          </a:prstGeom>
          <a:solidFill>
            <a:srgbClr val="FF0000">
              <a:alpha val="26000"/>
            </a:srgbClr>
          </a:solidFill>
        </p:spPr>
        <p:txBody>
          <a:bodyPr wrap="square" rtlCol="0">
            <a:spAutoFit/>
          </a:bodyPr>
          <a:lstStyle/>
          <a:p>
            <a:r>
              <a:rPr lang="es-ES" sz="1600" dirty="0">
                <a:solidFill>
                  <a:schemeClr val="bg1">
                    <a:lumMod val="95000"/>
                  </a:schemeClr>
                </a:solidFill>
                <a:latin typeface="Segoe UI Light" panose="020B0502040204020203" pitchFamily="34" charset="0"/>
                <a:cs typeface="Segoe UI Light" panose="020B0502040204020203" pitchFamily="34" charset="0"/>
              </a:rPr>
              <a:t>CAVEAT: </a:t>
            </a:r>
            <a:r>
              <a:rPr lang="es-ES" sz="1600" dirty="0" err="1">
                <a:solidFill>
                  <a:schemeClr val="bg1">
                    <a:lumMod val="95000"/>
                  </a:schemeClr>
                </a:solidFill>
                <a:latin typeface="Segoe UI Light" panose="020B0502040204020203" pitchFamily="34" charset="0"/>
                <a:cs typeface="Segoe UI Light" panose="020B0502040204020203" pitchFamily="34" charset="0"/>
              </a:rPr>
              <a:t>None</a:t>
            </a:r>
            <a:r>
              <a:rPr lang="es-ES" sz="1600" dirty="0">
                <a:solidFill>
                  <a:schemeClr val="bg1">
                    <a:lumMod val="95000"/>
                  </a:schemeClr>
                </a:solidFill>
                <a:latin typeface="Segoe UI Light" panose="020B0502040204020203" pitchFamily="34" charset="0"/>
                <a:cs typeface="Segoe UI Light" panose="020B0502040204020203" pitchFamily="34" charset="0"/>
              </a:rPr>
              <a:t> of </a:t>
            </a:r>
            <a:r>
              <a:rPr lang="es-ES" sz="1600" dirty="0" err="1">
                <a:solidFill>
                  <a:schemeClr val="bg1">
                    <a:lumMod val="95000"/>
                  </a:schemeClr>
                </a:solidFill>
                <a:latin typeface="Segoe UI Light" panose="020B0502040204020203" pitchFamily="34" charset="0"/>
                <a:cs typeface="Segoe UI Light" panose="020B0502040204020203" pitchFamily="34" charset="0"/>
              </a:rPr>
              <a:t>these</a:t>
            </a:r>
            <a:r>
              <a:rPr lang="es-ES" sz="1600" dirty="0">
                <a:solidFill>
                  <a:schemeClr val="bg1">
                    <a:lumMod val="95000"/>
                  </a:schemeClr>
                </a:solidFill>
                <a:latin typeface="Segoe UI Light" panose="020B0502040204020203" pitchFamily="34" charset="0"/>
                <a:cs typeface="Segoe UI Light" panose="020B0502040204020203" pitchFamily="34" charset="0"/>
              </a:rPr>
              <a:t> </a:t>
            </a:r>
            <a:r>
              <a:rPr lang="es-ES" sz="1600" dirty="0" err="1" smtClean="0">
                <a:solidFill>
                  <a:schemeClr val="bg1">
                    <a:lumMod val="95000"/>
                  </a:schemeClr>
                </a:solidFill>
                <a:latin typeface="Segoe UI Light" panose="020B0502040204020203" pitchFamily="34" charset="0"/>
                <a:cs typeface="Segoe UI Light" panose="020B0502040204020203" pitchFamily="34" charset="0"/>
              </a:rPr>
              <a:t>cloud</a:t>
            </a:r>
            <a:r>
              <a:rPr lang="es-ES" sz="1600" dirty="0" smtClean="0">
                <a:solidFill>
                  <a:schemeClr val="bg1">
                    <a:lumMod val="95000"/>
                  </a:schemeClr>
                </a:solidFill>
                <a:latin typeface="Segoe UI Light" panose="020B0502040204020203" pitchFamily="34" charset="0"/>
                <a:cs typeface="Segoe UI Light" panose="020B0502040204020203" pitchFamily="34" charset="0"/>
              </a:rPr>
              <a:t> </a:t>
            </a:r>
            <a:r>
              <a:rPr lang="es-ES" sz="1600" dirty="0" err="1" smtClean="0">
                <a:solidFill>
                  <a:schemeClr val="bg1">
                    <a:lumMod val="95000"/>
                  </a:schemeClr>
                </a:solidFill>
                <a:latin typeface="Segoe UI Light" panose="020B0502040204020203" pitchFamily="34" charset="0"/>
                <a:cs typeface="Segoe UI Light" panose="020B0502040204020203" pitchFamily="34" charset="0"/>
              </a:rPr>
              <a:t>ystems</a:t>
            </a:r>
            <a:r>
              <a:rPr lang="es-ES" sz="1600" dirty="0" smtClean="0">
                <a:solidFill>
                  <a:schemeClr val="bg1">
                    <a:lumMod val="95000"/>
                  </a:schemeClr>
                </a:solidFill>
                <a:latin typeface="Segoe UI Light" panose="020B0502040204020203" pitchFamily="34" charset="0"/>
                <a:cs typeface="Segoe UI Light" panose="020B0502040204020203" pitchFamily="34" charset="0"/>
              </a:rPr>
              <a:t> </a:t>
            </a:r>
            <a:r>
              <a:rPr lang="es-ES" sz="1600" dirty="0" err="1">
                <a:solidFill>
                  <a:schemeClr val="bg1">
                    <a:lumMod val="95000"/>
                  </a:schemeClr>
                </a:solidFill>
                <a:latin typeface="Segoe UI Light" panose="020B0502040204020203" pitchFamily="34" charset="0"/>
                <a:cs typeface="Segoe UI Light" panose="020B0502040204020203" pitchFamily="34" charset="0"/>
              </a:rPr>
              <a:t>is</a:t>
            </a:r>
            <a:r>
              <a:rPr lang="es-ES" sz="1600" dirty="0">
                <a:solidFill>
                  <a:schemeClr val="bg1">
                    <a:lumMod val="95000"/>
                  </a:schemeClr>
                </a:solidFill>
                <a:latin typeface="Segoe UI Light" panose="020B0502040204020203" pitchFamily="34" charset="0"/>
                <a:cs typeface="Segoe UI Light" panose="020B0502040204020203" pitchFamily="34" charset="0"/>
              </a:rPr>
              <a:t> </a:t>
            </a:r>
            <a:r>
              <a:rPr lang="es-ES" sz="1600" dirty="0" err="1">
                <a:solidFill>
                  <a:schemeClr val="bg1">
                    <a:lumMod val="95000"/>
                  </a:schemeClr>
                </a:solidFill>
                <a:latin typeface="Segoe UI Light" panose="020B0502040204020203" pitchFamily="34" charset="0"/>
                <a:cs typeface="Segoe UI Light" panose="020B0502040204020203" pitchFamily="34" charset="0"/>
              </a:rPr>
              <a:t>very</a:t>
            </a:r>
            <a:r>
              <a:rPr lang="es-ES" sz="1600" dirty="0">
                <a:solidFill>
                  <a:schemeClr val="bg1">
                    <a:lumMod val="95000"/>
                  </a:schemeClr>
                </a:solidFill>
                <a:latin typeface="Segoe UI Light" panose="020B0502040204020203" pitchFamily="34" charset="0"/>
                <a:cs typeface="Segoe UI Light" panose="020B0502040204020203" pitchFamily="34" charset="0"/>
              </a:rPr>
              <a:t> </a:t>
            </a:r>
            <a:r>
              <a:rPr lang="es-ES" sz="1600" dirty="0" err="1" smtClean="0">
                <a:solidFill>
                  <a:schemeClr val="bg1">
                    <a:lumMod val="95000"/>
                  </a:schemeClr>
                </a:solidFill>
                <a:latin typeface="Segoe UI Light" panose="020B0502040204020203" pitchFamily="34" charset="0"/>
                <a:cs typeface="Segoe UI Light" panose="020B0502040204020203" pitchFamily="34" charset="0"/>
              </a:rPr>
              <a:t>bright</a:t>
            </a:r>
            <a:r>
              <a:rPr lang="es-ES" sz="1600" dirty="0" smtClean="0">
                <a:solidFill>
                  <a:schemeClr val="bg1">
                    <a:lumMod val="95000"/>
                  </a:schemeClr>
                </a:solidFill>
                <a:latin typeface="Segoe UI Light" panose="020B0502040204020203" pitchFamily="34" charset="0"/>
                <a:cs typeface="Segoe UI Light" panose="020B0502040204020203" pitchFamily="34" charset="0"/>
              </a:rPr>
              <a:t> (</a:t>
            </a:r>
            <a:r>
              <a:rPr lang="es-ES" sz="1600" dirty="0" err="1" smtClean="0">
                <a:solidFill>
                  <a:schemeClr val="bg1">
                    <a:lumMod val="95000"/>
                  </a:schemeClr>
                </a:solidFill>
                <a:latin typeface="Segoe UI Light" panose="020B0502040204020203" pitchFamily="34" charset="0"/>
                <a:cs typeface="Segoe UI Light" panose="020B0502040204020203" pitchFamily="34" charset="0"/>
              </a:rPr>
              <a:t>except</a:t>
            </a:r>
            <a:r>
              <a:rPr lang="es-ES" sz="1600" dirty="0" smtClean="0">
                <a:solidFill>
                  <a:schemeClr val="bg1">
                    <a:lumMod val="95000"/>
                  </a:schemeClr>
                </a:solidFill>
                <a:latin typeface="Segoe UI Light" panose="020B0502040204020203" pitchFamily="34" charset="0"/>
                <a:cs typeface="Segoe UI Light" panose="020B0502040204020203" pitchFamily="34" charset="0"/>
              </a:rPr>
              <a:t> </a:t>
            </a:r>
            <a:r>
              <a:rPr lang="es-ES" sz="1600" dirty="0" err="1">
                <a:solidFill>
                  <a:schemeClr val="bg1">
                    <a:lumMod val="95000"/>
                  </a:schemeClr>
                </a:solidFill>
                <a:latin typeface="Segoe UI Light" panose="020B0502040204020203" pitchFamily="34" charset="0"/>
                <a:cs typeface="Segoe UI Light" panose="020B0502040204020203" pitchFamily="34" charset="0"/>
              </a:rPr>
              <a:t>the</a:t>
            </a:r>
            <a:r>
              <a:rPr lang="es-ES" sz="1600" dirty="0">
                <a:solidFill>
                  <a:schemeClr val="bg1">
                    <a:lumMod val="95000"/>
                  </a:schemeClr>
                </a:solidFill>
                <a:latin typeface="Segoe UI Light" panose="020B0502040204020203" pitchFamily="34" charset="0"/>
                <a:cs typeface="Segoe UI Light" panose="020B0502040204020203" pitchFamily="34" charset="0"/>
              </a:rPr>
              <a:t> </a:t>
            </a:r>
            <a:r>
              <a:rPr lang="es-ES" sz="1600" dirty="0" smtClean="0">
                <a:solidFill>
                  <a:schemeClr val="bg1">
                    <a:lumMod val="95000"/>
                  </a:schemeClr>
                </a:solidFill>
                <a:latin typeface="Segoe UI Light" panose="020B0502040204020203" pitchFamily="34" charset="0"/>
                <a:cs typeface="Segoe UI Light" panose="020B0502040204020203" pitchFamily="34" charset="0"/>
              </a:rPr>
              <a:t>North </a:t>
            </a:r>
            <a:r>
              <a:rPr lang="es-ES" sz="1600" dirty="0">
                <a:solidFill>
                  <a:schemeClr val="bg1">
                    <a:lumMod val="95000"/>
                  </a:schemeClr>
                </a:solidFill>
                <a:latin typeface="Segoe UI Light" panose="020B0502040204020203" pitchFamily="34" charset="0"/>
                <a:cs typeface="Segoe UI Light" panose="020B0502040204020203" pitchFamily="34" charset="0"/>
              </a:rPr>
              <a:t>tropical </a:t>
            </a:r>
            <a:r>
              <a:rPr lang="es-ES" sz="1600" dirty="0" err="1">
                <a:solidFill>
                  <a:schemeClr val="bg1">
                    <a:lumMod val="95000"/>
                  </a:schemeClr>
                </a:solidFill>
                <a:latin typeface="Segoe UI Light" panose="020B0502040204020203" pitchFamily="34" charset="0"/>
                <a:cs typeface="Segoe UI Light" panose="020B0502040204020203" pitchFamily="34" charset="0"/>
              </a:rPr>
              <a:t>cloud</a:t>
            </a:r>
            <a:r>
              <a:rPr lang="es-ES" sz="1600" dirty="0">
                <a:solidFill>
                  <a:schemeClr val="bg1">
                    <a:lumMod val="95000"/>
                  </a:schemeClr>
                </a:solidFill>
                <a:latin typeface="Segoe UI Light" panose="020B0502040204020203" pitchFamily="34" charset="0"/>
                <a:cs typeface="Segoe UI Light" panose="020B0502040204020203" pitchFamily="34" charset="0"/>
              </a:rPr>
              <a:t> </a:t>
            </a:r>
            <a:r>
              <a:rPr lang="es-ES" sz="1600" dirty="0" err="1" smtClean="0">
                <a:solidFill>
                  <a:schemeClr val="bg1">
                    <a:lumMod val="95000"/>
                  </a:schemeClr>
                </a:solidFill>
                <a:latin typeface="Segoe UI Light" panose="020B0502040204020203" pitchFamily="34" charset="0"/>
                <a:cs typeface="Segoe UI Light" panose="020B0502040204020203" pitchFamily="34" charset="0"/>
              </a:rPr>
              <a:t>system</a:t>
            </a:r>
            <a:r>
              <a:rPr lang="es-ES" sz="1600" dirty="0" smtClean="0">
                <a:solidFill>
                  <a:schemeClr val="bg1">
                    <a:lumMod val="95000"/>
                  </a:schemeClr>
                </a:solidFill>
                <a:latin typeface="Segoe UI Light" panose="020B0502040204020203" pitchFamily="34" charset="0"/>
                <a:cs typeface="Segoe UI Light" panose="020B0502040204020203" pitchFamily="34" charset="0"/>
              </a:rPr>
              <a:t>) </a:t>
            </a:r>
            <a:r>
              <a:rPr lang="es-ES" sz="1600" dirty="0" err="1" smtClean="0">
                <a:solidFill>
                  <a:schemeClr val="bg1">
                    <a:lumMod val="95000"/>
                  </a:schemeClr>
                </a:solidFill>
                <a:latin typeface="Segoe UI Light" panose="020B0502040204020203" pitchFamily="34" charset="0"/>
                <a:cs typeface="Segoe UI Light" panose="020B0502040204020203" pitchFamily="34" charset="0"/>
              </a:rPr>
              <a:t>making</a:t>
            </a:r>
            <a:r>
              <a:rPr lang="es-ES" sz="1600" dirty="0" smtClean="0">
                <a:solidFill>
                  <a:schemeClr val="bg1">
                    <a:lumMod val="95000"/>
                  </a:schemeClr>
                </a:solidFill>
                <a:latin typeface="Segoe UI Light" panose="020B0502040204020203" pitchFamily="34" charset="0"/>
                <a:cs typeface="Segoe UI Light" panose="020B0502040204020203" pitchFamily="34" charset="0"/>
              </a:rPr>
              <a:t> </a:t>
            </a:r>
            <a:r>
              <a:rPr lang="es-ES" sz="1600" dirty="0" err="1">
                <a:solidFill>
                  <a:schemeClr val="bg1">
                    <a:lumMod val="95000"/>
                  </a:schemeClr>
                </a:solidFill>
                <a:latin typeface="Segoe UI Light" panose="020B0502040204020203" pitchFamily="34" charset="0"/>
                <a:cs typeface="Segoe UI Light" panose="020B0502040204020203" pitchFamily="34" charset="0"/>
              </a:rPr>
              <a:t>difficult</a:t>
            </a:r>
            <a:r>
              <a:rPr lang="es-ES" sz="1600" dirty="0">
                <a:solidFill>
                  <a:schemeClr val="bg1">
                    <a:lumMod val="95000"/>
                  </a:schemeClr>
                </a:solidFill>
                <a:latin typeface="Segoe UI Light" panose="020B0502040204020203" pitchFamily="34" charset="0"/>
                <a:cs typeface="Segoe UI Light" panose="020B0502040204020203" pitchFamily="34" charset="0"/>
              </a:rPr>
              <a:t> </a:t>
            </a:r>
            <a:r>
              <a:rPr lang="es-ES" sz="1600" dirty="0" err="1">
                <a:solidFill>
                  <a:schemeClr val="bg1">
                    <a:lumMod val="95000"/>
                  </a:schemeClr>
                </a:solidFill>
                <a:latin typeface="Segoe UI Light" panose="020B0502040204020203" pitchFamily="34" charset="0"/>
                <a:cs typeface="Segoe UI Light" panose="020B0502040204020203" pitchFamily="34" charset="0"/>
              </a:rPr>
              <a:t>their</a:t>
            </a:r>
            <a:r>
              <a:rPr lang="es-ES" sz="1600" dirty="0">
                <a:solidFill>
                  <a:schemeClr val="bg1">
                    <a:lumMod val="95000"/>
                  </a:schemeClr>
                </a:solidFill>
                <a:latin typeface="Segoe UI Light" panose="020B0502040204020203" pitchFamily="34" charset="0"/>
                <a:cs typeface="Segoe UI Light" panose="020B0502040204020203" pitchFamily="34" charset="0"/>
              </a:rPr>
              <a:t> </a:t>
            </a:r>
            <a:r>
              <a:rPr lang="es-ES" sz="1600" dirty="0" err="1">
                <a:solidFill>
                  <a:schemeClr val="bg1">
                    <a:lumMod val="95000"/>
                  </a:schemeClr>
                </a:solidFill>
                <a:latin typeface="Segoe UI Light" panose="020B0502040204020203" pitchFamily="34" charset="0"/>
                <a:cs typeface="Segoe UI Light" panose="020B0502040204020203" pitchFamily="34" charset="0"/>
              </a:rPr>
              <a:t>observation</a:t>
            </a:r>
            <a:r>
              <a:rPr lang="es-ES" sz="1600" dirty="0">
                <a:solidFill>
                  <a:schemeClr val="bg1">
                    <a:lumMod val="95000"/>
                  </a:schemeClr>
                </a:solidFill>
                <a:latin typeface="Segoe UI Light" panose="020B0502040204020203" pitchFamily="34" charset="0"/>
                <a:cs typeface="Segoe UI Light" panose="020B0502040204020203" pitchFamily="34" charset="0"/>
              </a:rPr>
              <a:t> </a:t>
            </a:r>
            <a:r>
              <a:rPr lang="es-ES" sz="1600" dirty="0" err="1">
                <a:solidFill>
                  <a:schemeClr val="bg1">
                    <a:lumMod val="95000"/>
                  </a:schemeClr>
                </a:solidFill>
                <a:latin typeface="Segoe UI Light" panose="020B0502040204020203" pitchFamily="34" charset="0"/>
                <a:cs typeface="Segoe UI Light" panose="020B0502040204020203" pitchFamily="34" charset="0"/>
              </a:rPr>
              <a:t>with</a:t>
            </a:r>
            <a:r>
              <a:rPr lang="es-ES" sz="1600" dirty="0">
                <a:solidFill>
                  <a:schemeClr val="bg1">
                    <a:lumMod val="95000"/>
                  </a:schemeClr>
                </a:solidFill>
                <a:latin typeface="Segoe UI Light" panose="020B0502040204020203" pitchFamily="34" charset="0"/>
                <a:cs typeface="Segoe UI Light" panose="020B0502040204020203" pitchFamily="34" charset="0"/>
              </a:rPr>
              <a:t> </a:t>
            </a:r>
            <a:r>
              <a:rPr lang="es-ES" sz="1600" dirty="0" err="1">
                <a:solidFill>
                  <a:schemeClr val="bg1">
                    <a:lumMod val="95000"/>
                  </a:schemeClr>
                </a:solidFill>
                <a:latin typeface="Segoe UI Light" panose="020B0502040204020203" pitchFamily="34" charset="0"/>
                <a:cs typeface="Segoe UI Light" panose="020B0502040204020203" pitchFamily="34" charset="0"/>
              </a:rPr>
              <a:t>small</a:t>
            </a:r>
            <a:r>
              <a:rPr lang="es-ES" sz="1600" dirty="0">
                <a:solidFill>
                  <a:schemeClr val="bg1">
                    <a:lumMod val="95000"/>
                  </a:schemeClr>
                </a:solidFill>
                <a:latin typeface="Segoe UI Light" panose="020B0502040204020203" pitchFamily="34" charset="0"/>
                <a:cs typeface="Segoe UI Light" panose="020B0502040204020203" pitchFamily="34" charset="0"/>
              </a:rPr>
              <a:t> </a:t>
            </a:r>
            <a:r>
              <a:rPr lang="es-ES" sz="1600" dirty="0" err="1">
                <a:solidFill>
                  <a:schemeClr val="bg1">
                    <a:lumMod val="95000"/>
                  </a:schemeClr>
                </a:solidFill>
                <a:latin typeface="Segoe UI Light" panose="020B0502040204020203" pitchFamily="34" charset="0"/>
                <a:cs typeface="Segoe UI Light" panose="020B0502040204020203" pitchFamily="34" charset="0"/>
              </a:rPr>
              <a:t>telescopes</a:t>
            </a:r>
            <a:r>
              <a:rPr lang="es-ES" sz="1600" dirty="0">
                <a:solidFill>
                  <a:schemeClr val="bg1">
                    <a:lumMod val="95000"/>
                  </a:schemeClr>
                </a:solidFill>
                <a:latin typeface="Segoe UI Light" panose="020B0502040204020203" pitchFamily="34" charset="0"/>
                <a:cs typeface="Segoe UI Light" panose="020B0502040204020203" pitchFamily="34" charset="0"/>
              </a:rPr>
              <a:t> </a:t>
            </a:r>
          </a:p>
        </p:txBody>
      </p:sp>
      <p:cxnSp>
        <p:nvCxnSpPr>
          <p:cNvPr id="14" name="Conector recto de flecha 13"/>
          <p:cNvCxnSpPr/>
          <p:nvPr/>
        </p:nvCxnSpPr>
        <p:spPr>
          <a:xfrm>
            <a:off x="5590674" y="3814370"/>
            <a:ext cx="762000"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p:cNvCxnSpPr/>
          <p:nvPr/>
        </p:nvCxnSpPr>
        <p:spPr>
          <a:xfrm>
            <a:off x="4326450" y="2338496"/>
            <a:ext cx="2026224" cy="11672"/>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75322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3720">
        <p159:morph option="byObject"/>
      </p:transition>
    </mc:Choice>
    <mc:Fallback xmlns="">
      <p:transition spd="slow" advTm="337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6">
            <p14:nvContentPartPr>
              <p14:cNvPr id="7" name="Ink 6" descr="Drawing point">
                <a:extLst>
                  <a:ext uri="{FF2B5EF4-FFF2-40B4-BE49-F238E27FC236}">
                    <a16:creationId xmlns:a16="http://schemas.microsoft.com/office/drawing/2014/main" id="{9FE62378-625A-40E4-A5E5-226DF2DDE541}"/>
                  </a:ext>
                </a:extLst>
              </p14:cNvPr>
              <p14:cNvContentPartPr/>
              <p14:nvPr/>
            </p14:nvContentPartPr>
            <p14:xfrm>
              <a:off x="-3428678" y="8639331"/>
              <a:ext cx="360" cy="9720"/>
            </p14:xfrm>
          </p:contentPart>
        </mc:Choice>
        <mc:Fallback xmlns="">
          <p:pic>
            <p:nvPicPr>
              <p:cNvPr id="7" name="Ink 6" descr="Drawing point">
                <a:extLst>
                  <a:ext uri="{FF2B5EF4-FFF2-40B4-BE49-F238E27FC236}">
                    <a16:creationId xmlns:a16="http://schemas.microsoft.com/office/drawing/2014/main" id="{9FE62378-625A-40E4-A5E5-226DF2DDE541}"/>
                  </a:ext>
                </a:extLst>
              </p:cNvPr>
              <p:cNvPicPr/>
              <p:nvPr/>
            </p:nvPicPr>
            <p:blipFill>
              <a:blip r:embed="rId7"/>
              <a:stretch>
                <a:fillRect/>
              </a:stretch>
            </p:blipFill>
            <p:spPr>
              <a:xfrm>
                <a:off x="-3435158" y="8633571"/>
                <a:ext cx="13320" cy="21960"/>
              </a:xfrm>
              <a:prstGeom prst="rect">
                <a:avLst/>
              </a:prstGeom>
            </p:spPr>
          </p:pic>
        </mc:Fallback>
      </mc:AlternateContent>
      <p:graphicFrame>
        <p:nvGraphicFramePr>
          <p:cNvPr id="16" name="Objeto 15"/>
          <p:cNvGraphicFramePr>
            <a:graphicFrameLocks noChangeAspect="1"/>
          </p:cNvGraphicFramePr>
          <p:nvPr>
            <p:extLst>
              <p:ext uri="{D42A27DB-BD31-4B8C-83A1-F6EECF244321}">
                <p14:modId xmlns:p14="http://schemas.microsoft.com/office/powerpoint/2010/main" val="264268032"/>
              </p:ext>
            </p:extLst>
          </p:nvPr>
        </p:nvGraphicFramePr>
        <p:xfrm>
          <a:off x="180103" y="1351162"/>
          <a:ext cx="10854670" cy="2608390"/>
        </p:xfrm>
        <a:graphic>
          <a:graphicData uri="http://schemas.openxmlformats.org/presentationml/2006/ole">
            <mc:AlternateContent xmlns:mc="http://schemas.openxmlformats.org/markup-compatibility/2006">
              <mc:Choice xmlns:v="urn:schemas-microsoft-com:vml" Requires="v">
                <p:oleObj spid="_x0000_s16533" name="Image" r:id="rId8" imgW="21815640" imgH="5257080" progId="Photoshop.Image.13">
                  <p:embed/>
                </p:oleObj>
              </mc:Choice>
              <mc:Fallback>
                <p:oleObj name="Image" r:id="rId8" imgW="21815640" imgH="5257080" progId="Photoshop.Image.13">
                  <p:embed/>
                  <p:pic>
                    <p:nvPicPr>
                      <p:cNvPr id="4" name="Objeto 3"/>
                      <p:cNvPicPr/>
                      <p:nvPr/>
                    </p:nvPicPr>
                    <p:blipFill>
                      <a:blip r:embed="rId9"/>
                      <a:stretch>
                        <a:fillRect/>
                      </a:stretch>
                    </p:blipFill>
                    <p:spPr>
                      <a:xfrm>
                        <a:off x="180103" y="1351162"/>
                        <a:ext cx="10854670" cy="2608390"/>
                      </a:xfrm>
                      <a:prstGeom prst="rect">
                        <a:avLst/>
                      </a:prstGeom>
                    </p:spPr>
                  </p:pic>
                </p:oleObj>
              </mc:Fallback>
            </mc:AlternateContent>
          </a:graphicData>
        </a:graphic>
      </p:graphicFrame>
      <p:sp>
        <p:nvSpPr>
          <p:cNvPr id="17" name="Título 1">
            <a:extLst>
              <a:ext uri="{FF2B5EF4-FFF2-40B4-BE49-F238E27FC236}">
                <a16:creationId xmlns:a16="http://schemas.microsoft.com/office/drawing/2014/main" id="{B44A5B7E-0F58-488F-B149-1D1DC9B6B9AA}"/>
              </a:ext>
            </a:extLst>
          </p:cNvPr>
          <p:cNvSpPr>
            <a:spLocks noGrp="1"/>
          </p:cNvSpPr>
          <p:nvPr>
            <p:ph type="ctrTitle"/>
          </p:nvPr>
        </p:nvSpPr>
        <p:spPr>
          <a:xfrm>
            <a:off x="294615" y="267149"/>
            <a:ext cx="11159626" cy="495232"/>
          </a:xfrm>
        </p:spPr>
        <p:txBody>
          <a:bodyPr rtlCol="0">
            <a:noAutofit/>
          </a:bodyPr>
          <a:lstStyle/>
          <a:p>
            <a:pPr rtl="0"/>
            <a:r>
              <a:rPr lang="es-ES" sz="4400" dirty="0" smtClean="0"/>
              <a:t>GTC 10.4m </a:t>
            </a:r>
            <a:r>
              <a:rPr lang="es-ES" sz="4400" dirty="0" err="1" smtClean="0"/>
              <a:t>doing</a:t>
            </a:r>
            <a:r>
              <a:rPr lang="es-ES" sz="4400" dirty="0" smtClean="0"/>
              <a:t> </a:t>
            </a:r>
            <a:r>
              <a:rPr lang="es-ES" sz="4400" dirty="0" err="1" smtClean="0"/>
              <a:t>lucky-imaging</a:t>
            </a:r>
            <a:r>
              <a:rPr lang="es-ES" sz="4400" dirty="0" smtClean="0"/>
              <a:t> </a:t>
            </a:r>
            <a:r>
              <a:rPr lang="es-ES" sz="4400" dirty="0" err="1" smtClean="0"/>
              <a:t>with</a:t>
            </a:r>
            <a:r>
              <a:rPr lang="es-ES" sz="4400" dirty="0" smtClean="0"/>
              <a:t> </a:t>
            </a:r>
            <a:r>
              <a:rPr lang="es-ES" sz="4400" dirty="0" err="1" smtClean="0"/>
              <a:t>HyperCam</a:t>
            </a:r>
            <a:endParaRPr lang="es-ES" sz="4400" dirty="0"/>
          </a:p>
        </p:txBody>
      </p:sp>
      <p:sp>
        <p:nvSpPr>
          <p:cNvPr id="19" name="Título 1">
            <a:extLst>
              <a:ext uri="{FF2B5EF4-FFF2-40B4-BE49-F238E27FC236}">
                <a16:creationId xmlns:a16="http://schemas.microsoft.com/office/drawing/2014/main" id="{B44A5B7E-0F58-488F-B149-1D1DC9B6B9AA}"/>
              </a:ext>
            </a:extLst>
          </p:cNvPr>
          <p:cNvSpPr txBox="1">
            <a:spLocks/>
          </p:cNvSpPr>
          <p:nvPr/>
        </p:nvSpPr>
        <p:spPr>
          <a:xfrm>
            <a:off x="307341" y="3959552"/>
            <a:ext cx="11471459" cy="49523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600" kern="1200">
                <a:solidFill>
                  <a:srgbClr val="408E93"/>
                </a:solidFill>
                <a:latin typeface="Agency FB" panose="020B0503020202020204" pitchFamily="34" charset="0"/>
                <a:ea typeface="+mj-ea"/>
                <a:cs typeface="Segoe UI Light" panose="020B0502040204020203" pitchFamily="34" charset="0"/>
              </a:defRPr>
            </a:lvl1pPr>
          </a:lstStyle>
          <a:p>
            <a:r>
              <a:rPr lang="es-ES" sz="4400" dirty="0" smtClean="0"/>
              <a:t>Calar Alto 2.2-m </a:t>
            </a:r>
            <a:r>
              <a:rPr lang="es-ES" sz="4400" dirty="0" err="1" smtClean="0"/>
              <a:t>telescope</a:t>
            </a:r>
            <a:r>
              <a:rPr lang="es-ES" sz="4400" dirty="0" smtClean="0"/>
              <a:t> </a:t>
            </a:r>
            <a:r>
              <a:rPr lang="es-ES" sz="4400" dirty="0" err="1" smtClean="0"/>
              <a:t>with</a:t>
            </a:r>
            <a:r>
              <a:rPr lang="es-ES" sz="4400" dirty="0" smtClean="0"/>
              <a:t> </a:t>
            </a:r>
            <a:r>
              <a:rPr lang="es-ES" sz="4400" dirty="0" err="1" smtClean="0"/>
              <a:t>PlanetCam</a:t>
            </a:r>
            <a:r>
              <a:rPr lang="es-ES" sz="4400" dirty="0" smtClean="0"/>
              <a:t> </a:t>
            </a:r>
            <a:r>
              <a:rPr lang="es-ES" sz="2800" dirty="0" smtClean="0">
                <a:solidFill>
                  <a:schemeClr val="bg1"/>
                </a:solidFill>
                <a:latin typeface="Segoe UI Light" panose="020B0502040204020203" pitchFamily="34" charset="0"/>
              </a:rPr>
              <a:t>(VIS &amp; SWIR: 0.4-1.7 </a:t>
            </a:r>
            <a:r>
              <a:rPr lang="es-ES" sz="2800" dirty="0" smtClean="0">
                <a:solidFill>
                  <a:schemeClr val="bg1"/>
                </a:solidFill>
                <a:latin typeface="Symbol" panose="05050102010706020507" pitchFamily="18" charset="2"/>
              </a:rPr>
              <a:t>m</a:t>
            </a:r>
            <a:r>
              <a:rPr lang="es-ES" sz="2800" dirty="0" smtClean="0">
                <a:solidFill>
                  <a:schemeClr val="bg1"/>
                </a:solidFill>
                <a:latin typeface="Segoe UI Light" panose="020B0502040204020203" pitchFamily="34" charset="0"/>
              </a:rPr>
              <a:t>m)</a:t>
            </a:r>
            <a:endParaRPr lang="es-ES" sz="2800" dirty="0">
              <a:solidFill>
                <a:schemeClr val="bg1"/>
              </a:solidFill>
              <a:latin typeface="Segoe UI Light" panose="020B0502040204020203" pitchFamily="34" charset="0"/>
            </a:endParaRPr>
          </a:p>
        </p:txBody>
      </p:sp>
      <p:sp>
        <p:nvSpPr>
          <p:cNvPr id="23" name="Subtítulo 2">
            <a:extLst>
              <a:ext uri="{FF2B5EF4-FFF2-40B4-BE49-F238E27FC236}">
                <a16:creationId xmlns:a16="http://schemas.microsoft.com/office/drawing/2014/main" id="{1811CCB4-5A42-4506-A2DE-4A66CDA93F09}"/>
              </a:ext>
            </a:extLst>
          </p:cNvPr>
          <p:cNvSpPr>
            <a:spLocks noGrp="1"/>
          </p:cNvSpPr>
          <p:nvPr>
            <p:ph type="subTitle" idx="1"/>
          </p:nvPr>
        </p:nvSpPr>
        <p:spPr>
          <a:xfrm>
            <a:off x="332508" y="6380147"/>
            <a:ext cx="7812398" cy="388492"/>
          </a:xfrm>
        </p:spPr>
        <p:txBody>
          <a:bodyPr rtlCol="0">
            <a:noAutofit/>
          </a:bodyPr>
          <a:lstStyle/>
          <a:p>
            <a:pPr rtl="0">
              <a:lnSpc>
                <a:spcPct val="110000"/>
              </a:lnSpc>
            </a:pPr>
            <a:r>
              <a:rPr lang="es-ES" sz="2000" dirty="0" err="1" smtClean="0">
                <a:solidFill>
                  <a:srgbClr val="FFC000"/>
                </a:solidFill>
              </a:rPr>
              <a:t>All</a:t>
            </a:r>
            <a:r>
              <a:rPr lang="es-ES" sz="2000" dirty="0" smtClean="0">
                <a:solidFill>
                  <a:srgbClr val="FFC000"/>
                </a:solidFill>
              </a:rPr>
              <a:t> “</a:t>
            </a:r>
            <a:r>
              <a:rPr lang="es-ES" sz="2000" dirty="0" err="1" smtClean="0">
                <a:solidFill>
                  <a:srgbClr val="FFC000"/>
                </a:solidFill>
              </a:rPr>
              <a:t>small</a:t>
            </a:r>
            <a:r>
              <a:rPr lang="es-ES" sz="2000" dirty="0" smtClean="0">
                <a:solidFill>
                  <a:srgbClr val="FFC000"/>
                </a:solidFill>
              </a:rPr>
              <a:t>” </a:t>
            </a:r>
            <a:r>
              <a:rPr lang="es-ES" sz="2000" dirty="0" err="1" smtClean="0">
                <a:solidFill>
                  <a:srgbClr val="FFC000"/>
                </a:solidFill>
              </a:rPr>
              <a:t>images</a:t>
            </a:r>
            <a:r>
              <a:rPr lang="es-ES" sz="2000" dirty="0" smtClean="0">
                <a:solidFill>
                  <a:srgbClr val="FFC000"/>
                </a:solidFill>
              </a:rPr>
              <a:t> </a:t>
            </a:r>
            <a:r>
              <a:rPr lang="es-ES" sz="2000" dirty="0" err="1" smtClean="0">
                <a:solidFill>
                  <a:srgbClr val="FFC000"/>
                </a:solidFill>
              </a:rPr>
              <a:t>navigated</a:t>
            </a:r>
            <a:r>
              <a:rPr lang="es-ES" sz="2000" dirty="0" smtClean="0">
                <a:solidFill>
                  <a:srgbClr val="FFC000"/>
                </a:solidFill>
              </a:rPr>
              <a:t> </a:t>
            </a:r>
            <a:r>
              <a:rPr lang="es-ES" sz="2000" dirty="0" err="1" smtClean="0">
                <a:solidFill>
                  <a:srgbClr val="FFC000"/>
                </a:solidFill>
              </a:rPr>
              <a:t>with</a:t>
            </a:r>
            <a:r>
              <a:rPr lang="es-ES" sz="2000" dirty="0" smtClean="0">
                <a:solidFill>
                  <a:srgbClr val="FFC000"/>
                </a:solidFill>
              </a:rPr>
              <a:t> </a:t>
            </a:r>
            <a:r>
              <a:rPr lang="es-ES" sz="2000" dirty="0" err="1" smtClean="0">
                <a:solidFill>
                  <a:srgbClr val="FFC000"/>
                </a:solidFill>
              </a:rPr>
              <a:t>the</a:t>
            </a:r>
            <a:r>
              <a:rPr lang="es-ES" sz="2000" dirty="0" smtClean="0">
                <a:solidFill>
                  <a:srgbClr val="FFC000"/>
                </a:solidFill>
              </a:rPr>
              <a:t> position of </a:t>
            </a:r>
            <a:r>
              <a:rPr lang="es-ES" sz="2000" dirty="0" err="1" smtClean="0">
                <a:solidFill>
                  <a:srgbClr val="FFC000"/>
                </a:solidFill>
              </a:rPr>
              <a:t>Triton</a:t>
            </a:r>
            <a:endParaRPr lang="es-ES" sz="2000" dirty="0">
              <a:solidFill>
                <a:srgbClr val="FFC000"/>
              </a:solidFill>
            </a:endParaRPr>
          </a:p>
        </p:txBody>
      </p:sp>
      <p:sp>
        <p:nvSpPr>
          <p:cNvPr id="24" name="CuadroTexto 23"/>
          <p:cNvSpPr txBox="1"/>
          <p:nvPr/>
        </p:nvSpPr>
        <p:spPr>
          <a:xfrm>
            <a:off x="11380781" y="6396335"/>
            <a:ext cx="723275" cy="461665"/>
          </a:xfrm>
          <a:prstGeom prst="rect">
            <a:avLst/>
          </a:prstGeom>
          <a:noFill/>
        </p:spPr>
        <p:txBody>
          <a:bodyPr wrap="none" rtlCol="0">
            <a:spAutoFit/>
          </a:bodyPr>
          <a:lstStyle/>
          <a:p>
            <a:r>
              <a:rPr lang="es-ES" sz="2400" dirty="0" smtClean="0">
                <a:solidFill>
                  <a:schemeClr val="bg1"/>
                </a:solidFill>
                <a:latin typeface="Segoe UI Light" panose="020B0502040204020203" pitchFamily="34" charset="0"/>
                <a:cs typeface="Segoe UI Light" panose="020B0502040204020203" pitchFamily="34" charset="0"/>
              </a:rPr>
              <a:t>8/14</a:t>
            </a:r>
            <a:endParaRPr lang="es-ES" sz="2400" dirty="0">
              <a:solidFill>
                <a:schemeClr val="bg1"/>
              </a:solidFill>
              <a:latin typeface="Segoe UI Light" panose="020B0502040204020203" pitchFamily="34" charset="0"/>
              <a:cs typeface="Segoe UI Light" panose="020B0502040204020203" pitchFamily="34" charset="0"/>
            </a:endParaRPr>
          </a:p>
        </p:txBody>
      </p:sp>
      <p:sp>
        <p:nvSpPr>
          <p:cNvPr id="25" name="CuadroTexto 24"/>
          <p:cNvSpPr txBox="1"/>
          <p:nvPr/>
        </p:nvSpPr>
        <p:spPr>
          <a:xfrm>
            <a:off x="294615" y="981829"/>
            <a:ext cx="9583136" cy="369332"/>
          </a:xfrm>
          <a:prstGeom prst="rect">
            <a:avLst/>
          </a:prstGeom>
          <a:noFill/>
        </p:spPr>
        <p:txBody>
          <a:bodyPr wrap="none" rtlCol="0">
            <a:spAutoFit/>
          </a:bodyPr>
          <a:lstStyle/>
          <a:p>
            <a:r>
              <a:rPr lang="es-ES" b="1" dirty="0">
                <a:solidFill>
                  <a:srgbClr val="FFFF00"/>
                </a:solidFill>
                <a:latin typeface="Segoe UI Light" panose="020B0502040204020203" pitchFamily="34" charset="0"/>
                <a:cs typeface="Segoe UI Light" panose="020B0502040204020203" pitchFamily="34" charset="0"/>
              </a:rPr>
              <a:t>1 </a:t>
            </a:r>
            <a:r>
              <a:rPr lang="es-ES" b="1" dirty="0" err="1">
                <a:solidFill>
                  <a:srgbClr val="FFFF00"/>
                </a:solidFill>
                <a:latin typeface="Segoe UI Light" panose="020B0502040204020203" pitchFamily="34" charset="0"/>
                <a:cs typeface="Segoe UI Light" panose="020B0502040204020203" pitchFamily="34" charset="0"/>
              </a:rPr>
              <a:t>hour</a:t>
            </a:r>
            <a:r>
              <a:rPr lang="es-ES" b="1" dirty="0">
                <a:solidFill>
                  <a:srgbClr val="FFFF00"/>
                </a:solidFill>
                <a:latin typeface="Segoe UI Light" panose="020B0502040204020203" pitchFamily="34" charset="0"/>
                <a:cs typeface="Segoe UI Light" panose="020B0502040204020203" pitchFamily="34" charset="0"/>
              </a:rPr>
              <a:t> </a:t>
            </a:r>
            <a:r>
              <a:rPr lang="es-ES" b="1" dirty="0" err="1">
                <a:solidFill>
                  <a:srgbClr val="FFFF00"/>
                </a:solidFill>
                <a:latin typeface="Segoe UI Light" panose="020B0502040204020203" pitchFamily="34" charset="0"/>
                <a:cs typeface="Segoe UI Light" panose="020B0502040204020203" pitchFamily="34" charset="0"/>
              </a:rPr>
              <a:t>each</a:t>
            </a:r>
            <a:r>
              <a:rPr lang="es-ES" b="1" dirty="0">
                <a:solidFill>
                  <a:srgbClr val="FFFF00"/>
                </a:solidFill>
                <a:latin typeface="Segoe UI Light" panose="020B0502040204020203" pitchFamily="34" charset="0"/>
                <a:cs typeface="Segoe UI Light" panose="020B0502040204020203" pitchFamily="34" charset="0"/>
              </a:rPr>
              <a:t> </a:t>
            </a:r>
            <a:r>
              <a:rPr lang="es-ES" b="1" dirty="0" err="1">
                <a:solidFill>
                  <a:srgbClr val="FFFF00"/>
                </a:solidFill>
                <a:latin typeface="Segoe UI Light" panose="020B0502040204020203" pitchFamily="34" charset="0"/>
                <a:cs typeface="Segoe UI Light" panose="020B0502040204020203" pitchFamily="34" charset="0"/>
              </a:rPr>
              <a:t>night</a:t>
            </a:r>
            <a:r>
              <a:rPr lang="es-ES" b="1" dirty="0">
                <a:solidFill>
                  <a:srgbClr val="FFFF00"/>
                </a:solidFill>
                <a:latin typeface="Segoe UI Light" panose="020B0502040204020203" pitchFamily="34" charset="0"/>
                <a:cs typeface="Segoe UI Light" panose="020B0502040204020203" pitchFamily="34" charset="0"/>
              </a:rPr>
              <a:t> in 4-8 </a:t>
            </a:r>
            <a:r>
              <a:rPr lang="es-ES" b="1" dirty="0" err="1" smtClean="0">
                <a:solidFill>
                  <a:srgbClr val="FFFF00"/>
                </a:solidFill>
                <a:latin typeface="Segoe UI Light" panose="020B0502040204020203" pitchFamily="34" charset="0"/>
                <a:cs typeface="Segoe UI Light" panose="020B0502040204020203" pitchFamily="34" charset="0"/>
              </a:rPr>
              <a:t>September</a:t>
            </a:r>
            <a:r>
              <a:rPr lang="es-ES" b="1" dirty="0" smtClean="0">
                <a:solidFill>
                  <a:srgbClr val="FFFF00"/>
                </a:solidFill>
                <a:latin typeface="Segoe UI Light" panose="020B0502040204020203" pitchFamily="34" charset="0"/>
                <a:cs typeface="Segoe UI Light" panose="020B0502040204020203" pitchFamily="34" charset="0"/>
              </a:rPr>
              <a:t>: 5 cameras running in </a:t>
            </a:r>
            <a:r>
              <a:rPr lang="es-ES" b="1" dirty="0" err="1" smtClean="0">
                <a:solidFill>
                  <a:srgbClr val="FFFF00"/>
                </a:solidFill>
                <a:latin typeface="Segoe UI Light" panose="020B0502040204020203" pitchFamily="34" charset="0"/>
                <a:cs typeface="Segoe UI Light" panose="020B0502040204020203" pitchFamily="34" charset="0"/>
              </a:rPr>
              <a:t>parelel</a:t>
            </a:r>
            <a:r>
              <a:rPr lang="es-ES" b="1" dirty="0" smtClean="0">
                <a:solidFill>
                  <a:srgbClr val="FFFF00"/>
                </a:solidFill>
                <a:latin typeface="Segoe UI Light" panose="020B0502040204020203" pitchFamily="34" charset="0"/>
                <a:cs typeface="Segoe UI Light" panose="020B0502040204020203" pitchFamily="34" charset="0"/>
              </a:rPr>
              <a:t> </a:t>
            </a:r>
            <a:r>
              <a:rPr lang="es-ES" b="1" dirty="0" err="1" smtClean="0">
                <a:solidFill>
                  <a:srgbClr val="FFFF00"/>
                </a:solidFill>
                <a:latin typeface="Segoe UI Light" panose="020B0502040204020203" pitchFamily="34" charset="0"/>
                <a:cs typeface="Segoe UI Light" panose="020B0502040204020203" pitchFamily="34" charset="0"/>
              </a:rPr>
              <a:t>from</a:t>
            </a:r>
            <a:r>
              <a:rPr lang="es-ES" b="1" dirty="0" smtClean="0">
                <a:solidFill>
                  <a:srgbClr val="FFFF00"/>
                </a:solidFill>
                <a:latin typeface="Segoe UI Light" panose="020B0502040204020203" pitchFamily="34" charset="0"/>
                <a:cs typeface="Segoe UI Light" panose="020B0502040204020203" pitchFamily="34" charset="0"/>
              </a:rPr>
              <a:t> U (365 </a:t>
            </a:r>
            <a:r>
              <a:rPr lang="es-ES" b="1" dirty="0" err="1" smtClean="0">
                <a:solidFill>
                  <a:srgbClr val="FFFF00"/>
                </a:solidFill>
                <a:latin typeface="Segoe UI Light" panose="020B0502040204020203" pitchFamily="34" charset="0"/>
                <a:cs typeface="Segoe UI Light" panose="020B0502040204020203" pitchFamily="34" charset="0"/>
              </a:rPr>
              <a:t>nm</a:t>
            </a:r>
            <a:r>
              <a:rPr lang="es-ES" b="1" dirty="0" smtClean="0">
                <a:solidFill>
                  <a:srgbClr val="FFFF00"/>
                </a:solidFill>
                <a:latin typeface="Segoe UI Light" panose="020B0502040204020203" pitchFamily="34" charset="0"/>
                <a:cs typeface="Segoe UI Light" panose="020B0502040204020203" pitchFamily="34" charset="0"/>
              </a:rPr>
              <a:t>) to z (900 </a:t>
            </a:r>
            <a:r>
              <a:rPr lang="es-ES" b="1" dirty="0" err="1" smtClean="0">
                <a:solidFill>
                  <a:srgbClr val="FFFF00"/>
                </a:solidFill>
                <a:latin typeface="Segoe UI Light" panose="020B0502040204020203" pitchFamily="34" charset="0"/>
                <a:cs typeface="Segoe UI Light" panose="020B0502040204020203" pitchFamily="34" charset="0"/>
              </a:rPr>
              <a:t>nm</a:t>
            </a:r>
            <a:r>
              <a:rPr lang="es-ES" b="1" dirty="0" smtClean="0">
                <a:solidFill>
                  <a:srgbClr val="FFFF00"/>
                </a:solidFill>
                <a:latin typeface="Segoe UI Light" panose="020B0502040204020203" pitchFamily="34" charset="0"/>
                <a:cs typeface="Segoe UI Light" panose="020B0502040204020203" pitchFamily="34" charset="0"/>
              </a:rPr>
              <a:t>) </a:t>
            </a:r>
            <a:endParaRPr lang="es-ES" b="1" dirty="0">
              <a:solidFill>
                <a:srgbClr val="FFFF00"/>
              </a:solidFill>
              <a:latin typeface="Segoe UI Light" panose="020B0502040204020203" pitchFamily="34" charset="0"/>
              <a:cs typeface="Segoe UI Light" panose="020B0502040204020203" pitchFamily="34" charset="0"/>
            </a:endParaRPr>
          </a:p>
        </p:txBody>
      </p:sp>
      <p:graphicFrame>
        <p:nvGraphicFramePr>
          <p:cNvPr id="3" name="Objeto 2"/>
          <p:cNvGraphicFramePr>
            <a:graphicFrameLocks noChangeAspect="1"/>
          </p:cNvGraphicFramePr>
          <p:nvPr>
            <p:extLst>
              <p:ext uri="{D42A27DB-BD31-4B8C-83A1-F6EECF244321}">
                <p14:modId xmlns:p14="http://schemas.microsoft.com/office/powerpoint/2010/main" val="1632393144"/>
              </p:ext>
            </p:extLst>
          </p:nvPr>
        </p:nvGraphicFramePr>
        <p:xfrm>
          <a:off x="332508" y="4838391"/>
          <a:ext cx="6973727" cy="1417718"/>
        </p:xfrm>
        <a:graphic>
          <a:graphicData uri="http://schemas.openxmlformats.org/presentationml/2006/ole">
            <mc:AlternateContent xmlns:mc="http://schemas.openxmlformats.org/markup-compatibility/2006">
              <mc:Choice xmlns:v="urn:schemas-microsoft-com:vml" Requires="v">
                <p:oleObj spid="_x0000_s16534" name="Image" r:id="rId10" imgW="10120320" imgH="2057040" progId="Photoshop.Image.13">
                  <p:embed/>
                </p:oleObj>
              </mc:Choice>
              <mc:Fallback>
                <p:oleObj name="Image" r:id="rId10" imgW="10120320" imgH="2057040" progId="Photoshop.Image.13">
                  <p:embed/>
                  <p:pic>
                    <p:nvPicPr>
                      <p:cNvPr id="0" name=""/>
                      <p:cNvPicPr/>
                      <p:nvPr/>
                    </p:nvPicPr>
                    <p:blipFill>
                      <a:blip r:embed="rId11"/>
                      <a:stretch>
                        <a:fillRect/>
                      </a:stretch>
                    </p:blipFill>
                    <p:spPr>
                      <a:xfrm>
                        <a:off x="332508" y="4838391"/>
                        <a:ext cx="6973727" cy="1417718"/>
                      </a:xfrm>
                      <a:prstGeom prst="rect">
                        <a:avLst/>
                      </a:prstGeom>
                      <a:ln w="15875">
                        <a:solidFill>
                          <a:schemeClr val="bg1"/>
                        </a:solidFill>
                      </a:ln>
                    </p:spPr>
                  </p:pic>
                </p:oleObj>
              </mc:Fallback>
            </mc:AlternateContent>
          </a:graphicData>
        </a:graphic>
      </p:graphicFrame>
      <p:graphicFrame>
        <p:nvGraphicFramePr>
          <p:cNvPr id="12" name="Objeto 11"/>
          <p:cNvGraphicFramePr>
            <a:graphicFrameLocks noChangeAspect="1"/>
          </p:cNvGraphicFramePr>
          <p:nvPr>
            <p:extLst>
              <p:ext uri="{D42A27DB-BD31-4B8C-83A1-F6EECF244321}">
                <p14:modId xmlns:p14="http://schemas.microsoft.com/office/powerpoint/2010/main" val="3459991912"/>
              </p:ext>
            </p:extLst>
          </p:nvPr>
        </p:nvGraphicFramePr>
        <p:xfrm>
          <a:off x="10666192" y="152539"/>
          <a:ext cx="1518964" cy="1476970"/>
        </p:xfrm>
        <a:graphic>
          <a:graphicData uri="http://schemas.openxmlformats.org/presentationml/2006/ole">
            <mc:AlternateContent xmlns:mc="http://schemas.openxmlformats.org/markup-compatibility/2006">
              <mc:Choice xmlns:v="urn:schemas-microsoft-com:vml" Requires="v">
                <p:oleObj spid="_x0000_s16535" name="Image" r:id="rId12" imgW="5053680" imgH="4914000" progId="Photoshop.Image.13">
                  <p:embed/>
                </p:oleObj>
              </mc:Choice>
              <mc:Fallback>
                <p:oleObj name="Image" r:id="rId12" imgW="5053680" imgH="4914000" progId="Photoshop.Image.13">
                  <p:embed/>
                  <p:pic>
                    <p:nvPicPr>
                      <p:cNvPr id="0" name=""/>
                      <p:cNvPicPr/>
                      <p:nvPr/>
                    </p:nvPicPr>
                    <p:blipFill>
                      <a:blip r:embed="rId13"/>
                      <a:stretch>
                        <a:fillRect/>
                      </a:stretch>
                    </p:blipFill>
                    <p:spPr>
                      <a:xfrm>
                        <a:off x="10666192" y="152539"/>
                        <a:ext cx="1518964" cy="1476970"/>
                      </a:xfrm>
                      <a:prstGeom prst="rect">
                        <a:avLst/>
                      </a:prstGeom>
                    </p:spPr>
                  </p:pic>
                </p:oleObj>
              </mc:Fallback>
            </mc:AlternateContent>
          </a:graphicData>
        </a:graphic>
      </p:graphicFrame>
      <p:sp>
        <p:nvSpPr>
          <p:cNvPr id="20" name="Subtítulo 2">
            <a:extLst>
              <a:ext uri="{FF2B5EF4-FFF2-40B4-BE49-F238E27FC236}">
                <a16:creationId xmlns:a16="http://schemas.microsoft.com/office/drawing/2014/main" id="{1811CCB4-5A42-4506-A2DE-4A66CDA93F09}"/>
              </a:ext>
            </a:extLst>
          </p:cNvPr>
          <p:cNvSpPr txBox="1">
            <a:spLocks/>
          </p:cNvSpPr>
          <p:nvPr/>
        </p:nvSpPr>
        <p:spPr>
          <a:xfrm>
            <a:off x="7458629" y="4856321"/>
            <a:ext cx="4733365" cy="158567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300" kern="1200">
                <a:solidFill>
                  <a:schemeClr val="bg1"/>
                </a:solidFill>
                <a:latin typeface="Segoe UI Light" panose="020B0502040204020203" pitchFamily="34" charset="0"/>
                <a:ea typeface="+mn-ea"/>
                <a:cs typeface="Segoe UI Light"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pPr>
            <a:r>
              <a:rPr lang="es-ES" sz="1800" dirty="0" err="1" smtClean="0"/>
              <a:t>Low</a:t>
            </a:r>
            <a:r>
              <a:rPr lang="es-ES" sz="1800" dirty="0" smtClean="0"/>
              <a:t> </a:t>
            </a:r>
            <a:r>
              <a:rPr lang="es-ES" sz="1800" dirty="0" err="1" smtClean="0"/>
              <a:t>spatial</a:t>
            </a:r>
            <a:r>
              <a:rPr lang="es-ES" sz="1800" dirty="0" smtClean="0"/>
              <a:t> </a:t>
            </a:r>
            <a:r>
              <a:rPr lang="es-ES" sz="1800" dirty="0" err="1" smtClean="0"/>
              <a:t>resolution</a:t>
            </a:r>
            <a:r>
              <a:rPr lang="es-ES" sz="1800" dirty="0" smtClean="0"/>
              <a:t> </a:t>
            </a:r>
            <a:r>
              <a:rPr lang="es-ES" sz="1800" dirty="0" err="1" smtClean="0"/>
              <a:t>but</a:t>
            </a:r>
            <a:r>
              <a:rPr lang="es-ES" sz="1800" dirty="0" smtClean="0"/>
              <a:t> </a:t>
            </a:r>
            <a:r>
              <a:rPr lang="es-ES" sz="1800" dirty="0" err="1" smtClean="0"/>
              <a:t>only</a:t>
            </a:r>
            <a:r>
              <a:rPr lang="es-ES" sz="1800" dirty="0" smtClean="0"/>
              <a:t> data set </a:t>
            </a:r>
            <a:r>
              <a:rPr lang="es-ES" sz="1800" dirty="0" err="1" smtClean="0"/>
              <a:t>with</a:t>
            </a:r>
            <a:r>
              <a:rPr lang="es-ES" sz="1800" dirty="0" smtClean="0"/>
              <a:t> </a:t>
            </a:r>
            <a:r>
              <a:rPr lang="es-ES" sz="1800" dirty="0" err="1" smtClean="0"/>
              <a:t>sustained</a:t>
            </a:r>
            <a:r>
              <a:rPr lang="es-ES" sz="1800" dirty="0" smtClean="0"/>
              <a:t> </a:t>
            </a:r>
            <a:r>
              <a:rPr lang="es-ES" sz="1800" dirty="0" err="1" smtClean="0"/>
              <a:t>observations</a:t>
            </a:r>
            <a:r>
              <a:rPr lang="es-ES" sz="1800" dirty="0" smtClean="0"/>
              <a:t> </a:t>
            </a:r>
            <a:r>
              <a:rPr lang="es-ES" sz="1800" dirty="0" err="1" smtClean="0"/>
              <a:t>over</a:t>
            </a:r>
            <a:r>
              <a:rPr lang="es-ES" sz="1800" dirty="0" smtClean="0"/>
              <a:t> </a:t>
            </a:r>
            <a:r>
              <a:rPr lang="es-ES" sz="1800" dirty="0" err="1" smtClean="0"/>
              <a:t>several</a:t>
            </a:r>
            <a:r>
              <a:rPr lang="es-ES" sz="1800" dirty="0" smtClean="0"/>
              <a:t> </a:t>
            </a:r>
            <a:r>
              <a:rPr lang="es-ES" sz="1800" dirty="0" err="1" smtClean="0"/>
              <a:t>hours</a:t>
            </a:r>
            <a:r>
              <a:rPr lang="es-ES" sz="1800" dirty="0" smtClean="0"/>
              <a:t> </a:t>
            </a:r>
            <a:r>
              <a:rPr lang="es-ES" sz="1800" dirty="0" err="1" smtClean="0"/>
              <a:t>each</a:t>
            </a:r>
            <a:r>
              <a:rPr lang="es-ES" sz="1800" dirty="0" smtClean="0"/>
              <a:t> </a:t>
            </a:r>
            <a:r>
              <a:rPr lang="es-ES" sz="1800" dirty="0" err="1" smtClean="0"/>
              <a:t>night</a:t>
            </a:r>
            <a:r>
              <a:rPr lang="es-ES" sz="1800" dirty="0" smtClean="0"/>
              <a:t> </a:t>
            </a:r>
            <a:r>
              <a:rPr lang="es-ES" sz="1800" dirty="0" err="1" smtClean="0"/>
              <a:t>for</a:t>
            </a:r>
            <a:r>
              <a:rPr lang="es-ES" sz="1800" dirty="0" smtClean="0"/>
              <a:t> 4 </a:t>
            </a:r>
            <a:r>
              <a:rPr lang="es-ES" sz="1800" dirty="0" err="1" smtClean="0"/>
              <a:t>consecutive</a:t>
            </a:r>
            <a:r>
              <a:rPr lang="es-ES" sz="1800" dirty="0" smtClean="0"/>
              <a:t> </a:t>
            </a:r>
            <a:r>
              <a:rPr lang="es-ES" sz="1800" dirty="0" err="1" smtClean="0"/>
              <a:t>nights</a:t>
            </a:r>
            <a:r>
              <a:rPr lang="es-ES" sz="1800" dirty="0" smtClean="0"/>
              <a:t> in 2 rounds (</a:t>
            </a:r>
            <a:r>
              <a:rPr lang="es-ES" sz="1800" b="1" dirty="0" err="1" smtClean="0">
                <a:solidFill>
                  <a:srgbClr val="FFFF00"/>
                </a:solidFill>
              </a:rPr>
              <a:t>July</a:t>
            </a:r>
            <a:r>
              <a:rPr lang="es-ES" sz="1800" b="1" dirty="0" smtClean="0">
                <a:solidFill>
                  <a:srgbClr val="FFFF00"/>
                </a:solidFill>
              </a:rPr>
              <a:t> &amp; </a:t>
            </a:r>
            <a:r>
              <a:rPr lang="es-ES" sz="1800" b="1" dirty="0" err="1" smtClean="0">
                <a:solidFill>
                  <a:srgbClr val="FFFF00"/>
                </a:solidFill>
              </a:rPr>
              <a:t>October</a:t>
            </a:r>
            <a:r>
              <a:rPr lang="es-ES" sz="1800" dirty="0" smtClean="0"/>
              <a:t>). </a:t>
            </a:r>
            <a:r>
              <a:rPr lang="es-ES" sz="1800" dirty="0" err="1" smtClean="0"/>
              <a:t>Sensitivity</a:t>
            </a:r>
            <a:r>
              <a:rPr lang="es-ES" sz="1800" dirty="0" smtClean="0"/>
              <a:t> to </a:t>
            </a:r>
            <a:r>
              <a:rPr lang="es-ES" sz="1800" dirty="0" err="1" smtClean="0"/>
              <a:t>different</a:t>
            </a:r>
            <a:r>
              <a:rPr lang="es-ES" sz="1800" dirty="0" smtClean="0"/>
              <a:t> </a:t>
            </a:r>
            <a:r>
              <a:rPr lang="es-ES" sz="1800" dirty="0" err="1" smtClean="0"/>
              <a:t>absorption</a:t>
            </a:r>
            <a:r>
              <a:rPr lang="es-ES" sz="1800" dirty="0" smtClean="0"/>
              <a:t> </a:t>
            </a:r>
            <a:r>
              <a:rPr lang="es-ES" sz="1800" dirty="0" err="1" smtClean="0"/>
              <a:t>bands</a:t>
            </a:r>
            <a:endParaRPr lang="es-ES" sz="1800"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7813849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8716">
        <p159:morph option="byObject"/>
      </p:transition>
    </mc:Choice>
    <mc:Fallback xmlns="">
      <p:transition spd="slow" advTm="487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4.2"/>
</p:tagLst>
</file>

<file path=ppt/tags/tag10.xml><?xml version="1.0" encoding="utf-8"?>
<p:tagLst xmlns:a="http://schemas.openxmlformats.org/drawingml/2006/main" xmlns:r="http://schemas.openxmlformats.org/officeDocument/2006/relationships" xmlns:p="http://schemas.openxmlformats.org/presentationml/2006/main">
  <p:tag name="OTLMARKERSHAPE" val="OTL"/>
</p:tagLst>
</file>

<file path=ppt/tags/tag11.xml><?xml version="1.0" encoding="utf-8"?>
<p:tagLst xmlns:a="http://schemas.openxmlformats.org/drawingml/2006/main" xmlns:r="http://schemas.openxmlformats.org/officeDocument/2006/relationships" xmlns:p="http://schemas.openxmlformats.org/presentationml/2006/main">
  <p:tag name="OTLMARKERSHAPE" val="OTL"/>
</p:tagLst>
</file>

<file path=ppt/tags/tag12.xml><?xml version="1.0" encoding="utf-8"?>
<p:tagLst xmlns:a="http://schemas.openxmlformats.org/drawingml/2006/main" xmlns:r="http://schemas.openxmlformats.org/officeDocument/2006/relationships" xmlns:p="http://schemas.openxmlformats.org/presentationml/2006/main">
  <p:tag name="OTLMARKERSHAPE" val="OTL"/>
</p:tagLst>
</file>

<file path=ppt/tags/tag13.xml><?xml version="1.0" encoding="utf-8"?>
<p:tagLst xmlns:a="http://schemas.openxmlformats.org/drawingml/2006/main" xmlns:r="http://schemas.openxmlformats.org/officeDocument/2006/relationships" xmlns:p="http://schemas.openxmlformats.org/presentationml/2006/main">
  <p:tag name="OTLMARKERSHAPE" val="OTL"/>
</p:tagLst>
</file>

<file path=ppt/tags/tag14.xml><?xml version="1.0" encoding="utf-8"?>
<p:tagLst xmlns:a="http://schemas.openxmlformats.org/drawingml/2006/main" xmlns:r="http://schemas.openxmlformats.org/officeDocument/2006/relationships" xmlns:p="http://schemas.openxmlformats.org/presentationml/2006/main">
  <p:tag name="OTLMARKERSHAPE" val="OTL"/>
</p:tagLst>
</file>

<file path=ppt/tags/tag15.xml><?xml version="1.0" encoding="utf-8"?>
<p:tagLst xmlns:a="http://schemas.openxmlformats.org/drawingml/2006/main" xmlns:r="http://schemas.openxmlformats.org/officeDocument/2006/relationships" xmlns:p="http://schemas.openxmlformats.org/presentationml/2006/main">
  <p:tag name="OTLMARKERSHAPE" val="OTL"/>
</p:tagLst>
</file>

<file path=ppt/tags/tag16.xml><?xml version="1.0" encoding="utf-8"?>
<p:tagLst xmlns:a="http://schemas.openxmlformats.org/drawingml/2006/main" xmlns:r="http://schemas.openxmlformats.org/officeDocument/2006/relationships" xmlns:p="http://schemas.openxmlformats.org/presentationml/2006/main">
  <p:tag name="OTLMARKERSHAPE" val="OTL"/>
</p:tagLst>
</file>

<file path=ppt/tags/tag17.xml><?xml version="1.0" encoding="utf-8"?>
<p:tagLst xmlns:a="http://schemas.openxmlformats.org/drawingml/2006/main" xmlns:r="http://schemas.openxmlformats.org/officeDocument/2006/relationships" xmlns:p="http://schemas.openxmlformats.org/presentationml/2006/main">
  <p:tag name="OTLMARKERSHAPE" val="OTL"/>
</p:tagLst>
</file>

<file path=ppt/tags/tag18.xml><?xml version="1.0" encoding="utf-8"?>
<p:tagLst xmlns:a="http://schemas.openxmlformats.org/drawingml/2006/main" xmlns:r="http://schemas.openxmlformats.org/officeDocument/2006/relationships" xmlns:p="http://schemas.openxmlformats.org/presentationml/2006/main">
  <p:tag name="OTLMARKERSHAPE" val="OTL"/>
</p:tagLst>
</file>

<file path=ppt/tags/tag19.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__PART_0" val="eyIkaWQiOiIxIiwiQ3VsdHVyZUluZm9OYW1lIjoiZW4tVVMiLCJTdHlsZU5hbWUiOm51bGwsIlZlcnNpb24iOnsiJGlkIjoiMiIsIlZlcnNpb24iOiIzLjIuMCIsIk9yaWdpbmFsQXNzZW1ibHlWZXJzaW9uIjoiNC4wMy4wMS4wMCIsIkVkaXRpb24iOiJGcmVlIiwiSXNQbHVzRWRpdGlvbiI6ZmFsc2UsIklzUHJvRWRpdGlvbiI6ZmFsc2V9LCJFZmZlY3QiOjEsIlN0eWxlIjp7IiRpZCI6IjMiLCJUaW1lYmFuZFN0eWxlIjp7IiRpZCI6IjQiLCJTY2FsZU1hcmtpbmciOjEsIlNoYXBlIjoxMCwiU2hhcGVTdHlsZSI6eyIkaWQiOiI1IiwiTWFyZ2luIjp7IiRpZCI6IjYiLCJUb3AiOjAsIkxlZnQiOjEwLCJSaWdodCI6MTAsIkJvdHRvbSI6MH0sIlBhZGRpbmciOnsiJGlkIjoiNyIsIlRvcCI6MywiTGVmdCI6MCwiUmlnaHQiOjAsIkJvdHRvbSI6M30sIkJhY2tncm91bmQiOnsiJGlkIjoiOCIsIkNvbG9yIjp7IiRpZCI6IjkiLCJBIjoyNTUsIlIiOjY4LCJHIjo4NCwiQiI6MTA2fX0sIklzVmlzaWJsZSI6dHJ1ZSwiV2lkdGgiOjg1OC4wLCJIZWlnaHQiOjIwLjAsIkJvcmRlclN0eWxlIjp7IiRpZCI6IjEwIiwiTGluZUNvbG9yIjp7IiRpZCI6IjExIiwiJHR5cGUiOiJOTFJFLkNvbW1vbi5Eb20uU29saWRDb2xvckJydXNoLCBOTFJFLkNvbW1vbiIsIkNvbG9yIjp7IiRpZCI6IjEyIiwiQSI6MjU1LCJSIjoyNTUsIkciOjAsIkIiOjB9fSwiTGluZVdlaWdodCI6MC4wLCJMaW5lVHlwZSI6MCwiUGFyZW50U3R5bGUiOm51bGx9LCJQYXJlbnRTdHlsZSI6bnVsbH0sIlJpZ2h0RW5kQ2Fwc1N0eWxlIjp7IiRpZCI6IjEzIiwiRm9udFNldHRpbmdzIjp7IiRpZCI6IjE0IiwiRm9udFNpemUiOjE4LCJGb250TmFtZSI6IkNhbGlicmkiLCJJc0JvbGQiOnRydWUsIklzSXRhbGljIjpmYWxzZSwiSXNVbmRlcmxpbmVkIjpmYWxzZSwiUGFyZW50U3R5bGUiOm51bGx9LCJBdXRvU2l6ZSI6MCwiRm9yZWdyb3VuZCI6eyIkaWQiOiIxNSIsIkNvbG9yIjp7IiRpZCI6IjE2IiwiQSI6MjU1LCJSIjoyMzcsIkciOjEyNSwiQiI6NDl9fSwiTWF4V2lkdGgiOiJJbmZpbml0eSIsIk1heEhlaWdodCI6IkluZmluaXR5IiwiU21hcnRGb3JlZ3JvdW5kSXNBY3RpdmUiOmZhbHNlLCJIb3Jpem9udGFsQWxpZ25tZW50IjowLCJWZXJ0aWNhbEFsaWdubWVudCI6MCwiU21hcnRGb3JlZ3JvdW5kIjpudWxsLCJCYWNrZ3JvdW5kRmlsbFR5cGUiOjAsIk1hcmdpbiI6eyIkaWQiOiIxNyIsIlRvcCI6MCwiTGVmdCI6MCwiUmlnaHQiOjIwLCJCb3R0b20iOjB9LCJQYWRkaW5nIjp7IiRpZCI6IjE4IiwiVG9wIjowLCJMZWZ0IjowLCJSaWdodCI6MCwiQm90dG9tIjowfSwiQmFja2dyb3VuZCI6eyIkaWQiOiIxOSIsIkNvbG9yIjp7IiRpZCI6IjIwIiwiQSI6ODksIlIiOjAsIkciOjAsIkIiOjB9fSwiSXNWaXNpYmxlIjpmYWxzZSwiV2lkdGgiOjAuMCwiSGVpZ2h0IjowLjAsIkJvcmRlclN0eWxlIjpudWxsLCJQYXJlbnRTdHlsZSI6bnVsbH0sIkxlZnRFbmRDYXBzU3R5bGUiOnsiJGlkIjoiMjEiLCJGb250U2V0dGluZ3MiOnsiJGlkIjoiMjIiLCJGb250U2l6ZSI6MTgsIkZvbnROYW1lIjoiQ2FsaWJyaSIsIklzQm9sZCI6dHJ1ZSwiSXNJdGFsaWMiOmZhbHNlLCJJc1VuZGVybGluZWQiOmZhbHNlLCJQYXJlbnRTdHlsZSI6bnVsbH0sIkF1dG9TaXplIjowLCJGb3JlZ3JvdW5kIjp7IiRpZCI6IjIzIiwiQ29sb3IiOnsiJGlkIjoiMjQiLCJBIjoyNTUsIlIiOjIzNywiRyI6MTI1LCJCIjo0OX19LCJNYXhXaWR0aCI6IkluZmluaXR5IiwiTWF4SGVpZ2h0IjoiSW5maW5pdHkiLCJTbWFydEZvcmVncm91bmRJc0FjdGl2ZSI6ZmFsc2UsIkhvcml6b250YWxBbGlnbm1lbnQiOjAsIlZlcnRpY2FsQWxpZ25tZW50IjowLCJTbWFydEZvcmVncm91bmQiOm51bGwsIkJhY2tncm91bmRGaWxsVHlwZSI6MCwiTWFyZ2luIjp7IiRpZCI6IjI1IiwiVG9wIjowLCJMZWZ0IjoyMCwiUmlnaHQiOjAsIkJvdHRvbSI6MH0sIlBhZGRpbmciOnsiJGlkIjoiMjYiLCJUb3AiOjAsIkxlZnQiOjAsIlJpZ2h0IjowLCJCb3R0b20iOjB9LCJCYWNrZ3JvdW5kIjp7IiRpZCI6IjI3IiwiQ29sb3IiOnsiJHJlZiI6IjIwIn19LCJJc1Zpc2libGUiOmZhbHNlLCJXaWR0aCI6MC4wLCJIZWlnaHQiOjAuMCwiQm9yZGVyU3R5bGUiOm51bGwsIlBhcmVudFN0eWxlIjpudWxsfSwiVG9kYXlUZXh0U3R5bGUiOnsiJGlkIjoiMjgiLCJGb250U2V0dGluZ3MiOnsiJGlkIjoiMjkiLCJGb250U2l6ZSI6MTIsIkZvbnROYW1lIjoiQ2FsaWJyaSIsIklzQm9sZCI6ZmFsc2UsIklzSXRhbGljIjpmYWxzZSwiSXNVbmRlcmxpbmVkIjpmYWxzZSwiUGFyZW50U3R5bGUiOm51bGx9LCJBdXRvU2l6ZSI6MCwiRm9yZWdyb3VuZCI6eyIkaWQiOiIzMCIsIkNvbG9yIjp7IiRpZCI6IjMxIiwiQSI6MjU1LCJSIjowLCJHIjowLCJCIjowfX0sIk1heFdpZHRoIjoyMDAuMCwiTWF4SGVpZ2h0IjoiSW5maW5pdHkiLCJTbWFydEZvcmVncm91bmRJc0FjdGl2ZSI6ZmFsc2UsIkhvcml6b250YWxBbGlnbm1lbnQiOjAsIlZlcnRpY2FsQWxpZ25tZW50IjowLCJTbWFydEZvcmVncm91bmQiOm51bGwsIkJhY2tncm91bmRGaWxsVHlwZSI6MCwiTWFyZ2luIjp7IiRpZCI6IjMyIiwiVG9wIjowLCJMZWZ0IjowLCJSaWdodCI6MCwiQm90dG9tIjowfSwiUGFkZGluZyI6eyIkaWQiOiIzMyIsIlRvcCI6MCwiTGVmdCI6MCwiUmlnaHQiOjAsIkJvdHRvbSI6MH0sIkJhY2tncm91bmQiOnsiJGlkIjoiMzQiLCJDb2xvciI6eyIkcmVmIjoiMjAifX0sIklzVmlzaWJsZSI6dHJ1ZSwiV2lkdGgiOjAuMCwiSGVpZ2h0IjowLjAsIkJvcmRlclN0eWxlIjpudWxsLCJQYXJlbnRTdHlsZSI6bnVsbH0sIlRvZGF5TWFya2VyU3R5bGUiOnsiJGlkIjoiMzUiLCJNYXJnaW4iOnsiJGlkIjoiMzYiLCJUb3AiOjAsIkxlZnQiOjAsIlJpZ2h0IjowLCJCb3R0b20iOjB9LCJQYWRkaW5nIjp7IiRpZCI6IjM3IiwiVG9wIjowLCJMZWZ0IjowLCJSaWdodCI6MCwiQm90dG9tIjowfSwiQmFja2dyb3VuZCI6eyIkaWQiOiIzOCIsIkNvbG9yIjp7IiRpZCI6IjM5IiwiQSI6MjU1LCJSIjoyNTUsIkciOjAsIkIiOjB9fSwiSXNWaXNpYmxlIjp0cnVlLCJXaWR0aCI6MC4wLCJIZWlnaHQiOjAuMCwiQm9yZGVyU3R5bGUiOm51bGwsIlBhcmVudFN0eWxlIjpudWxsfSwiU2NhbGVTdHlsZSI6eyIkaWQiOiI0MCIsIlNob3dTZWdtZW50U2VwYXJhdG9ycyI6ZmFsc2UsIlNlZ21lbnRTZXBhcmF0b3JPcGFjaXR5IjozMCwiRm9udFNldHRpbmdzIjp7IiRpZCI6IjQxIiwiRm9udFNpemUiOjEyLCJGb250TmFtZSI6IkNhbGlicmkiLCJJc0JvbGQiOmZhbHNlLCJJc0l0YWxpYyI6ZmFsc2UsIklzVW5kZXJsaW5lZCI6ZmFsc2UsIlBhcmVudFN0eWxlIjpudWxsfSwiQXV0b1NpemUiOjAsIkZvcmVncm91bmQiOnsiJGlkIjoiNDIiLCJDb2xvciI6eyIkaWQiOiI0MyIsIkEiOjI1NSwiUiI6MjU1LCJHIjoyNTUsIkIiOjI1NX19LCJNYXhXaWR0aCI6MjAwLjAsIk1heEhlaWdodCI6IkluZmluaXR5IiwiU21hcnRGb3JlZ3JvdW5kSXNBY3RpdmUiOmZhbHNlLCJIb3Jpem9udGFsQWxpZ25tZW50IjowLCJWZXJ0aWNhbEFsaWdubWVudCI6MSwiU21hcnRGb3JlZ3JvdW5kIjpudWxsLCJCYWNrZ3JvdW5kRmlsbFR5cGUiOjAsIk1hcmdpbiI6eyIkaWQiOiI0NCIsIlRvcCI6MCwiTGVmdCI6NSwiUmlnaHQiOjAsIkJvdHRvbSI6MH0sIlBhZGRpbmciOnsiJGlkIjoiNDUiLCJUb3AiOjAsIkxlZnQiOjAsIlJpZ2h0IjowLCJCb3R0b20iOjB9LCJCYWNrZ3JvdW5kIjp7IiRpZCI6IjQ2IiwiQ29sb3IiOnsiJHJlZiI6IjIwIn19LCJJc1Zpc2libGUiOnRydWUsIldpZHRoIjowLjAsIkhlaWdodCI6MC4wLCJCb3JkZXJTdHlsZSI6bnVsbCwiUGFyZW50U3R5bGUiOm51bGx9LCJFbGFwc2VkVGltZUJhY2tncm91bmQiOnsiJGlkIjoiNDciLCJDb2xvciI6eyIkaWQiOiI0OCIsIkEiOjE5MSwiUiI6MjU1LCJHIjowLCJCIjowfX0sIkFwcGVuZFllYXJPblllYXJDaGFuZ2UiOmZhbHNlLCJFbGFwc2VkVGltZUZvcm1hdCI6MiwiVG9kYXlNYXJrZXJQb3NpdGlvbiI6MCwiUXVpY2tQb3NpdGlvbiI6MiwiQWJzb2x1dGVQb3NpdGlvbiI6NDA1LjAsIk1hcmdpbiI6eyIkaWQiOiI0OSIsIlRvcCI6MCwiTGVmdCI6MTAsIlJpZ2h0IjoxMCwiQm90dG9tIjowfSwiUGFkZGluZyI6eyIkaWQiOiI1MCIsIlRvcCI6MCwiTGVmdCI6MCwiUmlnaHQiOjAsIkJvdHRvbSI6MH0sIkJhY2tncm91bmQiOnsiJGlkIjoiNTEiLCJDb2xvciI6eyIkaWQiOiI1MiIsIkEiOjI1NSwiUiI6NDcsIkciOjU0LCJCIjoxNTN9fSwiSXNWaXNpYmxlIjp0cnVlLCJXaWR0aCI6MC4wLCJIZWlnaHQiOjAuMCwiQm9yZGVyU3R5bGUiOm51bGwsIlBhcmVudFN0eWxlIjpudWxsfSwiRGVmYXVsdE1pbGVzdG9uZVN0eWxlIjp7IiRpZCI6IjUzIiwiU2hhcGUiOjIsIkNvbm5lY3Rvck1hcmdpbiI6eyIkaWQiOiI1NCIsIlRvcCI6MCwiTGVmdCI6MiwiUmlnaHQiOjIsIkJvdHRvbSI6MH0sIkNvbm5lY3RvclN0eWxlIjp7IiRpZCI6IjU1IiwiTGluZUNvbG9yIjp7IiRpZCI6IjU2IiwiJHR5cGUiOiJOTFJFLkNvbW1vbi5Eb20uU29saWRDb2xvckJydXNoLCBOTFJFLkNvbW1vbiIsIkNvbG9yIjp7IiRpZCI6IjU3IiwiQSI6MTI3LCJSIjo3OSwiRyI6MTI5LCJCIjoxODl9fSwiTGluZVdlaWdodCI6MS4wLCJMaW5lVHlwZSI6MCwiUGFyZW50U3R5bGUiOm51bGx9LCJJc0JlbG93VGltZWJhbmQiOmZhbHNlLCJQb3NpdGlvbk9uVGFzayI6MCwiSGlkZURhdGUiOmZhbHNlLCJTaGFwZVNpemUiOjEsIlNwYWNpbmciOjI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eyIkaWQiOiI2MiIsIkNvbG9yIjp7IiRpZCI6IjYzIiwiQSI6MjU1LCJSIjowLCJHIjoxMTQsIkIiOjE4OH19LCJJc1Zpc2libGUiOnRydWUsIldpZHRoIjoxMy4wLCJIZWlnaHQiOjEzLjAsIkJvcmRlclN0eWxlIjp7IiRpZCI6IjY0IiwiTGluZUNvbG9yIjp7IiRpZCI6IjY1IiwiJHR5cGUiOiJOTFJFLkNvbW1vbi5Eb20uU29saWRDb2xvckJydXNoLCBOTFJFLkNvbW1vbiIsIkNvbG9yIjp7IiRpZCI6IjY2IiwiQSI6MjU1LCJSIjoyNTUsIkciOjAsIkIiOjB9fSwiTGluZVdlaWdodCI6MC4wLCJMaW5lVHlwZSI6MCwiUGFyZW50U3R5bGUiOm51bGx9LCJQYXJlbnRTdHlsZSI6bnVsbH0sIlRpdGxlU3R5bGUiOnsiJGlkIjoiNjciLCJGb250U2V0dGluZ3MiOnsiJGlkIjoiNjgiLCJGb250U2l6ZSI6MTEsIkZvbnROYW1lIjoiQ2FsaWJyaSIsIklzQm9sZCI6dHJ1ZSwiSXNJdGFsaWMiOmZhbHNlLCJJc1VuZGVybGluZWQiOmZhbHNlLCJQYXJlbnRTdHlsZSI6bnVsbH0sIkF1dG9TaXplIjowLCJGb3JlZ3JvdW5kIjp7IiRpZCI6IjY5IiwiQ29sb3IiOnsiJGlkIjoiNzAiLCJBIjoyNTUsIlIiOjAsIkciOjAsIkIiOjB9fSwiTWF4V2lkdGgiOjIwMC4wLCJNYXhIZWlnaHQiOiJJbmZpbml0eSIsIlNtYXJ0Rm9yZWdyb3VuZElzQWN0aXZlIjpmYWxzZSwiSG9yaXpvbnRhbEFsaWdubWVudCI6MCwiVmVydGljYWxBbGlnbm1lbnQiOjAsIlNtYXJ0Rm9yZWdyb3VuZCI6bnVsbCwiQmFja2dyb3VuZEZpbGxUeXBlIjowLCJNYXJnaW4iOnsiJGlkIjoiNzEiLCJUb3AiOjAsIkxlZnQiOjAsIlJpZ2h0IjowLCJCb3R0b20iOjB9LCJQYWRkaW5nIjp7IiRpZCI6IjcyIiwiVG9wIjowLCJMZWZ0IjowLCJSaWdodCI6MCwiQm90dG9tIjowfSwiQmFja2dyb3VuZCI6eyIkaWQiOiI3MyIsIkNvbG9yIjp7IiRyZWYiOiIyMCJ9fSwiSXNWaXNpYmxlIjp0cnVlLCJXaWR0aCI6MC4wLCJIZWlnaHQiOjAuMCwiQm9yZGVyU3R5bGUiOm51bGwsIlBhcmVudFN0eWxlIjpudWxsfSwiRGF0ZVN0eWxlIjp7IiRpZCI6Ijc0IiwiRm9udFNldHRpbmdzIjp7IiRpZCI6Ijc1IiwiRm9udFNpemUiOjEwLCJGb250TmFtZSI6IkNhbGlicmkiLCJJc0JvbGQiOmZhbHNlLCJJc0l0YWxpYyI6ZmFsc2UsIklzVW5kZXJsaW5lZCI6ZmFsc2UsIlBhcmVudFN0eWxlIjpudWxsfSwiQXV0b1NpemUiOjAsIkZvcmVncm91bmQiOnsiJGlkIjoiNzYiLCJDb2xvciI6eyIkaWQiOiI3NyIsIkEiOjI1NSwiUiI6NjgsIkciOjg0LCJCIjoxMDZ9fSwiTWF4V2lkdGgiOjIwMC4wLCJNYXhIZWlnaHQiOiJJbmZpbml0eSIsIlNtYXJ0Rm9yZWdyb3VuZElzQWN0aXZlIjpmYWxzZSwiSG9yaXpvbnRhbEFsaWdubWVudCI6MCwiVmVydGljYWxBbGlnbm1lbnQiOjAsIlNtYXJ0Rm9yZWdyb3VuZCI6bnVsbCwiQmFja2dyb3VuZEZpbGxUeXBlIjowLCJNYXJnaW4iOnsiJGlkIjoiNzgiLCJUb3AiOjAsIkxlZnQiOjAsIlJpZ2h0IjowLCJCb3R0b20iOjB9LCJQYWRkaW5nIjp7IiRpZCI6Ijc5IiwiVG9wIjowLCJMZWZ0IjowLCJSaWdodCI6MCwiQm90dG9tIjowfSwiQmFja2dyb3VuZCI6eyIkaWQiOiI4MCIsIkNvbG9yIjp7IiRyZWYiOiIyMCJ9fSwiSXNWaXNpYmxlIjp0cnVlLCJXaWR0aCI6MC4wLCJIZWlnaHQiOjAuMCwiQm9yZGVyU3R5bGUiOm51bGwsIlBhcmVudFN0eWxlIjpudWxsfSwiRGF0ZUZvcm1hdCI6eyIkaWQiOiI4MSIsIkZvcm1hdFN0cmluZyI6Ik1NTSBk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H0sIkRlZmF1bHRUYXNrU3R5bGUiOnsiJGlkIjoiODIiLCJTaGFwZSI6MSwiU2hhcGVUaGlja25lc3MiOjAsIkR1cmF0aW9uRm9ybWF0IjowLCJJbmNsdWRlTm9uV29ya2luZ0RheXNJbkR1cmF0aW9uIjpmYWxzZSwiUGVyY2VudGFnZUNvbXBsZXRlU3R5bGUiOnsiJGlkIjoiODMiLCJGb250U2V0dGluZ3MiOnsiJGlkIjoiODQiLCJGb250U2l6ZSI6MTAsIkZvbnROYW1lIjoiQ2FsaWJyaSIsIklzQm9sZCI6ZmFsc2UsIklzSXRhbGljIjpmYWxzZSwiSXNVbmRlcmxpbmVkIjpmYWxzZSwiUGFyZW50U3R5bGUiOm51bGx9LCJBdXRvU2l6ZSI6MCwiRm9yZWdyb3VuZCI6eyIkaWQiOiI4NSIsIkNvbG9yIjp7IiRpZCI6Ijg2IiwiQSI6MjU1LCJSIjoyMzcsIkciOjEyNSwiQiI6NDl9fSwiTWF4V2lkdGgiOjIwMC4wLCJNYXhIZWlnaHQiOiJJbmZpbml0eSIsIlNtYXJ0Rm9yZWdyb3VuZElzQWN0aXZlIjpmYWxzZSwiSG9yaXpvbnRhbEFsaWdubWVudCI6MCwiVmVydGljYWxBbGlnbm1lbnQiOjAsIlNtYXJ0Rm9yZWdyb3VuZCI6bnVsbCwiQmFja2dyb3VuZEZpbGxUeXBlIjowLCJNYXJnaW4iOnsiJGlkIjoiODciLCJUb3AiOjAsIkxlZnQiOjAsIlJpZ2h0IjowLCJCb3R0b20iOjB9LCJQYWRkaW5nIjp7IiRpZCI6Ijg4IiwiVG9wIjowLCJMZWZ0IjowLCJSaWdodCI6MCwiQm90dG9tIjowfSwiQmFja2dyb3VuZCI6eyIkaWQiOiI4OSIsIkNvbG9yIjp7IiRyZWYiOiIyMCJ9fSwiSXNWaXNpYmxlIjp0cnVlLCJXaWR0aCI6MC4wLCJIZWlnaHQiOjAuMCwiQm9yZGVyU3R5bGUiOm51bGwsIlBhcmVudFN0eWxlIjpudWxsfSwiRHVyYXRpb25TdHlsZSI6eyIkaWQiOiI5MCIsIkZvbnRTZXR0aW5ncyI6eyIkaWQiOiI5MSIsIkZvbnRTaXplIjoxMCwiRm9udE5hbWUiOiJDYWxpYnJpIiwiSXNCb2xkIjpmYWxzZSwiSXNJdGFsaWMiOmZhbHNlLCJJc1VuZGVybGluZWQiOmZhbHNlLCJQYXJlbnRTdHlsZSI6bnVsbH0sIkF1dG9TaXplIjowLCJGb3JlZ3JvdW5kIjp7IiRpZCI6IjkyIiwiQ29sb3IiOnsiJGlkIjoiOTMiLCJBIjoyNTUsIlIiOjIzNywiRyI6MTI1LCJCIjo0OX19LCJNYXhXaWR0aCI6MjAwLjAsIk1heEhlaWdodCI6IkluZmluaXR5IiwiU21hcnRGb3JlZ3JvdW5kSXNBY3RpdmUiOmZhbHNlLCJIb3Jpem9udGFsQWxpZ25tZW50IjowLCJWZXJ0aWNhbEFsaWdubWVudCI6MCwiU21hcnRGb3JlZ3JvdW5kIjpudWxsLCJCYWNrZ3JvdW5kRmlsbFR5cGUiOjAsIk1hcmdpbiI6eyIkaWQiOiI5NCIsIlRvcCI6MCwiTGVmdCI6MCwiUmlnaHQiOjAsIkJvdHRvbSI6MH0sIlBhZGRpbmciOnsiJGlkIjoiOTUiLCJUb3AiOjAsIkxlZnQiOjAsIlJpZ2h0IjowLCJCb3R0b20iOjB9LCJCYWNrZ3JvdW5kIjp7IiRpZCI6Ijk2IiwiQ29sb3IiOnsiJHJlZiI6IjIwIn19LCJJc1Zpc2libGUiOnRydWUsIldpZHRoIjowLjAsIkhlaWdodCI6MC4wLCJCb3JkZXJTdHlsZSI6bnVsbCwiUGFyZW50U3R5bGUiOm51bGx9LCJIb3Jpem9udGFsQ29ubmVjdG9yU3R5bGUiOnsiJGlkIjoiOTciLCJMaW5lQ29sb3IiOnsiJGlkIjoiOTgiLCIkdHlwZSI6Ik5MUkUuQ29tbW9uLkRvbS5Tb2xpZENvbG9yQnJ1c2gsIE5MUkUuQ29tbW9uIiwiQ29sb3IiOnsiJGlkIjoiOTkiLCJBIjoyNTUsIlIiOjIwNCwiRyI6MjA0LCJCIjoyMDR9fSwiTGluZVdlaWdodCI6MS4wLCJMaW5lVHlwZSI6MCwiUGFyZW50U3R5bGUiOm51bGx9LCJWZXJ0aWNhbENvbm5lY3RvclN0eWxlIjp7IiRpZCI6IjEwMCIsIkxpbmVDb2xvciI6eyIkaWQiOiIxMDEiLCIkdHlwZSI6Ik5MUkUuQ29tbW9uLkRvbS5Tb2xpZENvbG9yQnJ1c2gsIE5MUkUuQ29tbW9uIiwiQ29sb3IiOnsiJGlkIjoiMTAyIiwiQSI6MjU1LCJSIjoyMDQsIkciOjIwNCwiQiI6MjA0fX0sIkxpbmVXZWlnaHQiOjAuMCwiTGluZVR5cGUiOjAsIlBhcmVudFN0eWxlIjpudWxsfSwiTWFyZ2luIjpudWxsLCJTdGFydERhdGVQb3NpdGlvbiI6MywiRW5kRGF0ZVBvc2l0aW9uIjozLCJEYXRlSXNWaXNpYmxlIjp0cnVlLCJUaXRsZVBvc2l0aW9uIjo0LCJEdXJhdGlvblBvc2l0aW9uIjo2LCJQZXJjZW50YWdlQ29tcGxldGVkUG9zaXRpb24iOjYsIlNwYWNpbmciOjUsIklzQmVsb3dUaW1lYmFuZCI6ZmFsc2UsIlBlcmNlbnRhZ2VDb21wbGV0ZVNoYXBlT3BhY2l0eSI6MzUsIlNoYXBlU3R5bGUiOnsiJGlkIjoiMTAzIiwiTWFyZ2luIjp7IiRpZCI6IjEwNCIsIlRvcCI6MCwiTGVmdCI6NCwiUmlnaHQiOjQsIkJvdHRvbSI6MH0sIlBhZGRpbmciOnsiJGlkIjoiMTA1IiwiVG9wIjowLCJMZWZ0IjowLCJSaWdodCI6MCwiQm90dG9tIjowfSwiQmFja2dyb3VuZCI6eyIkaWQiOiIxMDYiLCJDb2xvciI6eyIkaWQiOiIxMDciLCJBIjoyNTUsIlIiOjAsIkciOjExNCwiQiI6MTg4fX0sIklzVmlzaWJsZSI6dHJ1ZSwiV2lkdGgiOjAuMCwiSGVpZ2h0IjoxMC4wLCJCb3JkZXJTdHlsZSI6eyIkaWQiOiIxMDgiLCJMaW5lQ29sb3IiOnsiJGlkIjoiMTA5IiwiJHR5cGUiOiJOTFJFLkNvbW1vbi5Eb20uU29saWRDb2xvckJydXNoLCBOTFJFLkNvbW1vbiIsIkNvbG9yIjp7IiRpZCI6IjExMCIsIkEiOjI1NSwiUiI6MjU1LCJHIjowLCJCIjowfX0sIkxpbmVXZWlnaHQiOjAuMCwiTGluZVR5cGUiOjAsIlBhcmVudFN0eWxlIjpudWxsfSwiUGFyZW50U3R5bGUiOm51bGx9LCJUaXRsZVN0eWxlIjp7IiRpZCI6IjExMSIsIkZvbnRTZXR0aW5ncyI6eyIkaWQiOiIxMTIiLCJGb250U2l6ZSI6MTEsIkZvbnROYW1lIjoiQ2FsaWJyaSIsIklzQm9sZCI6dHJ1ZSwiSXNJdGFsaWMiOmZhbHNlLCJJc1VuZGVybGluZWQiOmZhbHNlLCJQYXJlbnRTdHlsZSI6bnVsbH0sIkF1dG9TaXplIjowLCJGb3JlZ3JvdW5kIjp7IiRpZCI6IjExMyIsIkNvbG9yIjp7IiRpZCI6IjExNCIsIkEiOjI1NSwiUiI6MCwiRyI6MCwiQiI6MH19LCJNYXhXaWR0aCI6OTYwLjAsIk1heEhlaWdodCI6IkluZmluaXR5IiwiU21hcnRGb3JlZ3JvdW5kSXNBY3RpdmUiOmZhbHNlLCJIb3Jpem9udGFsQWxpZ25tZW50IjowLCJWZXJ0aWNhbEFsaWdubWVudCI6MCwiU21hcnRGb3JlZ3JvdW5kIjpudWxsLCJCYWNrZ3JvdW5kRmlsbFR5cGUiOjAsIk1hcmdpbiI6eyIkaWQiOiIxMTUiLCJUb3AiOjAsIkxlZnQiOjAsIlJpZ2h0IjowLCJCb3R0b20iOjB9LCJQYWRkaW5nIjp7IiRpZCI6IjExNiIsIlRvcCI6MCwiTGVmdCI6MCwiUmlnaHQiOjAsIkJvdHRvbSI6MH0sIkJhY2tncm91bmQiOnsiJGlkIjoiMTE3IiwiQ29sb3IiOnsiJHJlZiI6IjIwIn19LCJJc1Zpc2libGUiOnRydWUsIldpZHRoIjowLjAsIkhlaWdodCI6MC4wLCJCb3JkZXJTdHlsZSI6bnVsbCwiUGFyZW50U3R5bGUiOm51bGx9LCJEYXRlU3R5bGUiOnsiJGlkIjoiMTE4IiwiRm9udFNldHRpbmdzIjp7IiRpZCI6IjExOSIsIkZvbnRTaXplIjoxMCwiRm9udE5hbWUiOiJDYWxpYnJpIiwiSXNCb2xkIjpmYWxzZSwiSXNJdGFsaWMiOmZhbHNlLCJJc1VuZGVybGluZWQiOmZhbHNlLCJQYXJlbnRTdHlsZSI6bnVsbH0sIkF1dG9TaXplIjowLCJGb3JlZ3JvdW5kIjp7IiRpZCI6IjEyMCIsIkNvbG9yIjp7IiRpZCI6IjEyMSIsIkEiOjI1NSwiUiI6NjgsIkciOjg0LCJCIjoxMDZ9fSwiTWF4V2lkdGgiOjIwMC4wLCJNYXhIZWlnaHQiOiJJbmZpbml0eSIsIlNtYXJ0Rm9yZWdyb3VuZElzQWN0aXZlIjpmYWxzZSwiSG9yaXpvbnRhbEFsaWdubWVudCI6MiwiVmVydGljYWxBbGlnbm1lbnQiOjAsIlNtYXJ0Rm9yZWdyb3VuZCI6bnVsbCwiQmFja2dyb3VuZEZpbGxUeXBlIjowLCJNYXJnaW4iOnsiJGlkIjoiMTIyIiwiVG9wIjowLCJMZWZ0IjowLCJSaWdodCI6MCwiQm90dG9tIjowfSwiUGFkZGluZyI6eyIkaWQiOiIxMjMiLCJUb3AiOjAsIkxlZnQiOjAsIlJpZ2h0IjowLCJCb3R0b20iOjB9LCJCYWNrZ3JvdW5kIjp7IiRpZCI6IjEyNCIsIkNvbG9yIjp7IiRyZWYiOiIyMCJ9fSwiSXNWaXNpYmxlIjp0cnVlLCJXaWR0aCI6MC4wLCJIZWlnaHQiOjAuMCwiQm9yZGVyU3R5bGUiOm51bGwsIlBhcmVudFN0eWxlIjpudWxsfSwiRGF0ZUZvcm1hdCI6eyIkaWQiOiIxMjUiLCJGb3JtYXRTdHJpbmciOiJNTU0gZC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m51bGwsIl9leHBsaWNpdGx5U2V0Ijp7IiRpZCI6IjEyNiIsIlNoYXBlU3R5bGUiOmZhbHNlLCJUaXRsZVN0eWxlIjpmYWxzZSwiRGF0ZVN0eWxlIjpmYWxzZSwiSG9yaXpvbnRhbENvbm5lY3RvclN0eWxlIjpmYWxzZSwiVmVydGljYWxDb25uZWN0b3JTdHlsZSI6ZmFsc2UsIlBlcmNlbnRhZ2VDb21wbGV0ZVNoYXBlT3BhY2l0eSI6ZmFsc2UsIkR1cmF0aW9uRm9ybWF0IjpmYWxzZSwiRHVyYXRpb25Qb3NpdGlvbiI6ZmFsc2UsIkVuZERhdGVQb3NpdGlvbiI6ZmFsc2UsIklzQmVsb3dUaW1lYmFuZCI6ZmFsc2UsIlBlcmNlbnRhZ2VDb21wbGV0ZWRQb3NpdGlvbiI6ZmFsc2UsIlNoYXBlIjpmYWxzZSwiU2hhcGVUaGlja25lc3MiOmZhbHNlLCJTcGFjaW5nIjpmYWxzZSwiU3RhcnREYXRlUG9zaXRpb24iOmZhbHNlLCJUaXRsZVBvc2l0aW9uIjpmYWxzZSwiRGF0ZUZvcm1hdCI6ZmFsc2UsIklzVmlzaWJsZSI6ZmFsc2UsIk1hcmdpbiI6ZmFsc2V9fSwiR3JpZGxpbmVQYW5lbFN0eWxlIjp7IiRpZCI6IjEyNyIsIkdyaWRsaW5lU3R5bGUiOnsiJGlkIjoiMTI4IiwiTGluZUNvbG9yIjp7IiRpZCI6IjEyOSIsIiR0eXBlIjoiTkxSRS5Db21tb24uRG9tLlNvbGlkQ29sb3JCcnVzaCwgTkxSRS5Db21tb24iLCJDb2xvciI6eyIkaWQiOiIxMzAiLCJBIjozOCwiUiI6OTEsIkciOjE1NSwiQiI6MjEzfX0sIkxpbmVXZWlnaHQiOjEuMCwiTGluZVR5cGUiOjAsIlBhcmVudFN0eWxlIjpudWxsfSwiTWFyZ2luIjp7IiRpZCI6IjEzMSIsIlRvcCI6MCwiTGVmdCI6MCwiUmlnaHQiOjAsIkJvdHRvbSI6MH0sIlBhZGRpbmciOnsiJGlkIjoiMTMyIiwiVG9wIjowLCJMZWZ0IjowLCJSaWdodCI6MCwiQm90dG9tIjowfSwiQmFja2dyb3VuZCI6bnVsbCwiSXNWaXNpYmxlIjp0cnVlLCJXaWR0aCI6MC4wLCJIZWlnaHQiOjAuMCwiQm9yZGVyU3R5bGUiOnsiJGlkIjoiMTMzIiwiTGluZUNvbG9yIjpudWxsLCJMaW5lV2VpZ2h0IjowLjAsIkxpbmVUeXBlIjowLCJQYXJlbnRTdHlsZSI6bnVsbH0sIlBhcmVudFN0eWxlIjpudWxsfSwiU2hvd0VsYXBzZWRUaW1lR3JhZGllbnRTdHlsZSI6ZmFsc2UsIkRlZmF1bHRTd2ltbGFuZVN0eWxlIjp7IiRpZCI6IjEzNCIsIkhlYWRlclN0eWxlIjp7IiRpZCI6IjEzNSIsIlRleHRTdHlsZSI6eyIkaWQiOiIxMzYiLCJGb250U2V0dGluZ3MiOnsiJGlkIjoiMTM3IiwiRm9udFNpemUiOjEyLCJGb250TmFtZSI6IkNhbGlicmkiLCJJc0JvbGQiOmZhbHNlLCJJc0l0YWxpYyI6ZmFsc2UsIklzVW5kZXJsaW5lZCI6ZmFsc2UsIlBhcmVudFN0eWxlIjpudWxsfSwiQXV0b1NpemUiOjAsIkZvcmVncm91bmQiOnsiJGlkIjoiMTM4IiwiQ29sb3IiOnsiJGlkIjoiMTM5IiwiQSI6MjU1LCJSIjozMiwiRyI6NTYsIkIiOjEwMH19LCJNYXhXaWR0aCI6MC4wLCJNYXhIZWlnaHQiOjAuMCwiU21hcnRGb3JlZ3JvdW5kSXNBY3RpdmUiOmZhbHNlLCJIb3Jpem9udGFsQWxpZ25tZW50IjowLCJWZXJ0aWNhbEFsaWdubWVudCI6MCwiU21hcnRGb3JlZ3JvdW5kIjpudWxsLCJCYWNrZ3JvdW5kRmlsbFR5cGUiOjAsIk1hcmdpbiI6eyIkaWQiOiIxNDAiLCJUb3AiOjAsIkxlZnQiOjAsIlJpZ2h0IjowLCJCb3R0b20iOjB9LCJQYWRkaW5nIjp7IiRpZCI6IjE0MSIsIlRvcCI6MCwiTGVmdCI6MCwiUmlnaHQiOjAsIkJvdHRvbSI6MH0sIkJhY2tncm91bmQiOm51bGwsIklzVmlzaWJsZSI6ZmFsc2UsIldpZHRoIjowLjAsIkhlaWdodCI6MC4wLCJCb3JkZXJTdHlsZSI6bnVsbCwiUGFyZW50U3R5bGUiOm51bGx9LCJSZWN0YW5nbGVTdHlsZSI6eyIkaWQiOiIxNDIiLCJNYXJnaW4iOnsiJGlkIjoiMTQzIiwiVG9wIjowLCJMZWZ0IjowLCJSaWdodCI6MCwiQm90dG9tIjowfSwiUGFkZGluZyI6eyIkaWQiOiIxNDQiLCJUb3AiOjAsIkxlZnQiOjAsIlJpZ2h0IjowLCJCb3R0b20iOjB9LCJCYWNrZ3JvdW5kIjp7IiRpZCI6IjE0NSIsIkNvbG9yIjp7IiRpZCI6IjE0NiIsIkEiOjEyNywiUiI6OTEsIkciOjE1NSwiQiI6MjEzfX0sIklzVmlzaWJsZSI6ZmFsc2UsIldpZHRoIjowLjAsIkhlaWdodCI6MC4wLCJCb3JkZXJTdHlsZSI6eyIkaWQiOiIxNDciLCJMaW5lQ29sb3IiOnsiJGlkIjoiMTQ4IiwiJHR5cGUiOiJOTFJFLkNvbW1vbi5Eb20uU29saWRDb2xvckJydXNoLCBOTFJFLkNvbW1vbiIsIkNvbG9yIjp7IiRpZCI6IjE0OSIsIkEiOjI1NSwiUiI6MjU1LCJHIjowLCJCIjowfX0sIkxpbmVXZWlnaHQiOjAuMCwiTGluZVR5cGUiOjAsIlBhcmVudFN0eWxlIjpudWxsfSwiUGFyZW50U3R5bGUiOm51bGx9LCJNYXJnaW4iOnsiJGlkIjoiMTUwIiwiVG9wIjowLCJMZWZ0IjowLCJSaWdodCI6MCwiQm90dG9tIjowfSwiUGFkZGluZyI6eyIkaWQiOiIxNTEiLCJUb3AiOjAsIkxlZnQiOjAsIlJpZ2h0IjowLCJCb3R0b20iOjB9LCJCYWNrZ3JvdW5kIjpudWxsLCJJc1Zpc2libGUiOnRydWUsIldpZHRoIjowLjAsIkhlaWdodCI6MC4wLCJCb3JkZXJTdHlsZSI6bnVsbCwiUGFyZW50U3R5bGUiOm51bGx9LCJCYWNrZ3JvdW5kU3R5bGUiOnsiJGlkIjoiMTUyIiwiTWFyZ2luIjp7IiRpZCI6IjE1MyIsIlRvcCI6MCwiTGVmdCI6MCwiUmlnaHQiOjAsIkJvdHRvbSI6MH0sIlBhZGRpbmciOnsiJGlkIjoiMTU0IiwiVG9wIjowLCJMZWZ0IjowLCJSaWdodCI6MCwiQm90dG9tIjowfSwiQmFja2dyb3VuZCI6eyIkaWQiOiIxNTUiLCJDb2xvciI6eyIkaWQiOiIxNTYiLCJBIjozOCwiUiI6OTEsIkciOjE1NSwiQiI6MjEzfX0sIklzVmlzaWJsZSI6dHJ1ZSwiV2lkdGgiOjAuMCwiSGVpZ2h0IjowLjAsIkJvcmRlclN0eWxlIjp7IiRpZCI6IjE1NyIsIkxpbmVDb2xvciI6eyIkaWQiOiIxNTgiLCIkdHlwZSI6Ik5MUkUuQ29tbW9uLkRvbS5Tb2xpZENvbG9yQnJ1c2gsIE5MUkUuQ29tbW9uIiwiQ29sb3IiOnsiJGlkIjoiMTU5IiwiQSI6MjU1LCJSIjoyNTUsIkciOjAsIkIiOjB9fSwiTGluZVdlaWdodCI6MC4wLCJMaW5lVHlwZSI6MCwiUGFyZW50U3R5bGUiOm51bGx9LCJQYXJlbnRTdHlsZSI6bnVsbH0sIklzQWJvdmVUaW1lYmFuZCI6ZmFsc2UsIk1hcmdpbiI6eyIkaWQiOiIxNjAiLCJUb3AiOjAsIkxlZnQiOjAsIlJpZ2h0IjowLCJCb3R0b20iOjB9LCJQYWRkaW5nIjp7IiRpZCI6IjE2MSIsIlRvcCI6MCwiTGVmdCI6MCwiUmlnaHQiOjAsIkJvdHRvbSI6MH0sIklzVmlzaWJsZSI6dHJ1ZSwiV2lkdGgiOjAuMCwiSGVpZ2h0IjowLjAsIkJvcmRlclN0eWxlIjpudWxsLCJQYXJlbnRTdHlsZSI6bnVsbH19LCJTY2FsZSI6eyIkaWQiOiIxNjIiLCJTdGFydERhdGUiOiIwMDAxLTAxLTAxVDAwOjAwOjAwIiwiRW5kRGF0ZSI6IjAwMDEtMDEtMDFUMDA6MDA6MDAiLCJGb3JtYXQiOiJkIiwiVHlwZSI6MCwiQXV0b0RhdGVSYW5nZSI6dHJ1ZSwiV29ya2luZ0RheXMiOjMxLCJUb2RheU1hcmtlclRleHQiOiJUb2RheSIsIkF1dG9TY2FsZVR5cGUiOnRydWV9LCJNaWxlc3RvbmVzIjpbeyIkaWQiOiIxNjMiLCJEYXRlIjoiMjAyMC0wNC0yOFQwMDowMDowMFoiLCJTdHlsZSI6eyIkaWQiOiIxNjQiLCJTaGFwZSI6MiwiQ29ubmVjdG9yTWFyZ2luIjp7IiRyZWYiOiI1NCJ9LCJDb25uZWN0b3JTdHlsZSI6eyIkaWQiOiIxNjUiLCJMaW5lQ29sb3IiOnsiJHJlZiI6IjU2In0sIkxpbmVXZWlnaHQiOjEuMCwiTGluZVR5cGUiOjAsIlBhcmVudFN0eWxlIjpudWxsfSwiSXNCZWxvd1RpbWViYW5kIjpmYWxzZSwiUG9zaXRpb25PblRhc2siOjAsIkhpZGVEYXRlIjpmYWxzZSwiU2hhcGVTaXplIjoxLCJTcGFjaW5nIjoyLjAsIlBhZGRpbmciOnsiJHJlZiI6IjU4In0sIlNoYXBlU3R5bGUiOnsiJGlkIjoiMTY2IiwiTWFyZ2luIjp7IiRyZWYiOiI2MCJ9LCJQYWRkaW5nIjp7IiRyZWYiOiI2MSJ9LCJCYWNrZ3JvdW5kIjp7IiRpZCI6IjE2NyIsIkNvbG9yIjp7IiRpZCI6IjE2OCIsIkEiOjI1NSwiUiI6OTEsIkciOjE1NSwiQiI6MjEzfX0sIklzVmlzaWJsZSI6dHJ1ZSwiV2lkdGgiOjEzLjAsIkhlaWdodCI6MTMuMCwiQm9yZGVyU3R5bGUiOnsiJGlkIjoiMTY5IiwiTGluZUNvbG9yIjp7IiRyZWYiOiI2NSJ9LCJMaW5lV2VpZ2h0IjowLjAsIkxpbmVUeXBlIjowLCJQYXJlbnRTdHlsZSI6bnVsbH0sIlBhcmVudFN0eWxlIjpudWxsfSwiVGl0bGVTdHlsZSI6eyIkaWQiOiIxNzAiLCJGb250U2V0dGluZ3MiOnsiJGlkIjoiMTcxIiwiRm9udFNpemUiOjExLCJGb250TmFtZSI6IkNhbGlicmkiLCJJc0JvbGQiOnRydWUsIklzSXRhbGljIjpmYWxzZSwiSXNVbmRlcmxpbmVkIjpmYWxzZSwiUGFyZW50U3R5bGUiOm51bGx9LCJBdXRvU2l6ZSI6MCwiRm9yZWdyb3VuZCI6eyIkaWQiOiIxNzIiLCJDb2xvciI6eyIkaWQiOiIxNzMiLCJBIjoyNTUsIlIiOjAsIkciOjAsIkIiOjB9fSwiTWF4V2lkdGgiOjIwMC4wLCJNYXhIZWlnaHQiOiJJbmZpbml0eSIsIlNtYXJ0Rm9yZWdyb3VuZElzQWN0aXZlIjpmYWxzZSwiSG9yaXpvbnRhbEFsaWdubWVudCI6MCwiVmVydGljYWxBbGlnbm1lbnQiOjAsIlNtYXJ0Rm9yZWdyb3VuZCI6bnVsbCwiQmFja2dyb3VuZEZpbGxUeXBlIjowLCJNYXJnaW4iOnsiJHJlZiI6IjcxIn0sIlBhZGRpbmciOnsiJHJlZiI6IjcyIn0sIkJhY2tncm91bmQiOnsiJGlkIjoiMTc0IiwiQ29sb3IiOnsiJGlkIjoiMTc1IiwiQSI6MCwiUiI6MjU1LCJHIjoyNTUsIkIiOjI1NX19LCJJc1Zpc2libGUiOmZhbHNlLCJXaWR0aCI6MC4wLCJIZWlnaHQiOjAuMCwiQm9yZGVyU3R5bGUiOnsiJGlkIjoiMTc2IiwiTGluZUNvbG9yIjpudWxsLCJMaW5lV2VpZ2h0IjowLjAsIkxpbmVUeXBlIjowLCJQYXJlbnRTdHlsZSI6bnVsbH0sIlBhcmVudFN0eWxlIjpudWxsfSwiRGF0ZVN0eWxlIjp7IiRpZCI6IjE3NyIsIkZvbnRTZXR0aW5ncyI6eyIkaWQiOiIxNzgiLCJGb250U2l6ZSI6MTAsIkZvbnROYW1lIjoiQ2FsaWJyaSIsIklzQm9sZCI6ZmFsc2UsIklzSXRhbGljIjpmYWxzZSwiSXNVbmRlcmxpbmVkIjpmYWxzZSwiUGFyZW50U3R5bGUiOm51bGx9LCJBdXRvU2l6ZSI6MCwiRm9yZWdyb3VuZCI6eyIkaWQiOiIxNzkiLCJDb2xvciI6eyIkaWQiOiIxODA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yZWYiOiI3OCJ9LCJQYWRkaW5nIjp7IiRyZWYiOiI3OSJ9LCJCYWNrZ3JvdW5kIjp7IiRpZCI6IjE4MSIsIkNvbG9yIjp7IiRpZCI6IjE4MiIsIkEiOjAsIlIiOjI1NSwiRyI6MjU1LCJCIjoyNTV9fSwiSXNWaXNpYmxlIjpmYWxzZSwiV2lkdGgiOjAuMCwiSGVpZ2h0IjowLjAsIkJvcmRlclN0eWxlIjp7IiRpZCI6IjE4MyIsIkxpbmVDb2xvciI6bnVsbCwiTGluZVdlaWdodCI6MC4wLCJMaW5lVHlwZSI6MCwiUGFyZW50U3R5bGUiOm51bGx9LCJQYXJlbnRTdHlsZSI6bnVsbH0sIkRhdGVGb3JtYXQiOnsiJGlkIjoiMTg0IiwiRm9ybWF0U3RyaW5nIjoiTU1NIGQiLCJTZXBhcmF0b3IiOiIvIiwiVXNlSW50ZXJuYXRpb25hbERhdGVGb3JtYXQiOmZhbHNlLCJEYXRlSXNWaXNpYmxlIjp0cnVlLCJUaW1lSXNWaXNpYmxlIjpmYWxzZSwiSG91ckRpZ2l0cyI6MSwiQW1QbURlc2lnbmF0b3IiOjIsIlRyaW0wME1pbnV0ZXMiOmZhbHNlLCJMYXN0S25vd25WaXNpYmlsaXR5U3RhdGUiOm51bGx9LCJJc1Zpc2libGUiOmZhbHNlLCJQYXJlbnRTdHlsZSI6bnVsbH0sIkluZGV4IjoxLCJQZXJjZW50YWdlQ29tcGxldGUiOm51bGwsIlBvc2l0aW9uIjp7IlJhdGlvIjowLjAsIklzQ3VzdG9tIjpmYWxzZX0sIkRhdGVGb3JtYXQiOnsiJHJlZiI6IjE4NCJ9LCJSZWxhdGVkVGFza0lkIjoiMDAwMDAwMDAtMDAwMC0wMDAwLTAwMDAtMDAwMDAwMDAwMDAwIiwiSWQiOiIwMmMxMDVhYS02NDEyLTQ1N2EtOGQ5NC01NDU0NWVkMDk1YzEiLCJJbXBvcnRJZCI6bnVsbCwiVGl0bGUiOiJVbnRpdGxlZCBtaWxlc3RvbmUiLCJOb3RlIjpudWxsLCJIeXBlcmxpbmsiOnsiJGlkIjoiMTg1IiwiQWRkcmVzcyI6IiIsIlN1YkFkZHJlc3MiOiIifSwiSXNDaGFuZ2VkIjpmYWxzZSwiSXNOZXciOmZhbHNlfV0sIlRhc2tzIjpbeyIkaWQiOiIxODYiLCJHcm91cE5hbWUiOm51bGwsIlN0YXJ0RGF0ZSI6IjIwMjAtMDQtMjlUMDA6MDA6MDArMDI6MDAiLCJFbmREYXRlIjoiMjAyMC0wNS0wNVQyMzo1OTowMCswMjowMCIsIlBlcmNlbnRhZ2VDb21wbGV0ZSI6bnVsbCwiU3R5bGUiOnsiJGlkIjoiMTg3IiwiU2hhcGUiOjEsIlNoYXBlVGhpY2tuZXNzIjowLCJEdXJhdGlvbkZvcm1hdCI6MCwiSW5jbHVkZU5vbldvcmtpbmdEYXlzSW5EdXJhdGlvbiI6ZmFsc2UsIlBlcmNlbnRhZ2VDb21wbGV0ZVN0eWxlIjp7IiRpZCI6IjE4OCIsIkZvbnRTZXR0aW5ncyI6eyIkaWQiOiIxODkiLCJGb250U2l6ZSI6MTAsIkZvbnROYW1lIjoiQ2FsaWJyaSIsIklzQm9sZCI6ZmFsc2UsIklzSXRhbGljIjpmYWxzZSwiSXNVbmRlcmxpbmVkIjpmYWxzZSwiUGFyZW50U3R5bGUiOm51bGx9LCJBdXRvU2l6ZSI6MCwiRm9yZWdyb3VuZCI6eyIkcmVmIjoiODUifSwiTWF4V2lkdGgiOjIwMC4wLCJNYXhIZWlnaHQiOiJJbmZpbml0eSIsIlNtYXJ0Rm9yZWdyb3VuZElzQWN0aXZlIjpmYWxzZSwiSG9yaXpvbnRhbEFsaWdubWVudCI6MCwiVmVydGljYWxBbGlnbm1lbnQiOjAsIlNtYXJ0Rm9yZWdyb3VuZCI6bnVsbCwiQmFja2dyb3VuZEZpbGxUeXBlIjowLCJNYXJnaW4iOnsiJHJlZiI6Ijg3In0sIlBhZGRpbmciOnsiJHJlZiI6Ijg4In0sIkJhY2tncm91bmQiOnsiJHJlZiI6Ijg5In0sIklzVmlzaWJsZSI6dHJ1ZSwiV2lkdGgiOjAuMCwiSGVpZ2h0IjowLjAsIkJvcmRlclN0eWxlIjp7IiRpZCI6IjE5MCIsIkxpbmVDb2xvciI6bnVsbCwiTGluZVdlaWdodCI6MC4wLCJMaW5lVHlwZSI6MCwiUGFyZW50U3R5bGUiOm51bGx9LCJQYXJlbnRTdHlsZSI6bnVsbH0sIkR1cmF0aW9uU3R5bGUiOnsiJGlkIjoiMTkxIiwiRm9udFNldHRpbmdzIjp7IiRpZCI6IjE5MiIsIkZvbnRTaXplIjoxMCwiRm9udE5hbWUiOiJDYWxpYnJpIiwiSXNCb2xkIjpmYWxzZSwiSXNJdGFsaWMiOmZhbHNlLCJJc1VuZGVybGluZWQiOmZhbHNlLCJQYXJlbnRTdHlsZSI6bnVsbH0sIkF1dG9TaXplIjowLCJGb3JlZ3JvdW5kIjp7IiRyZWYiOiI5MiJ9LCJNYXhXaWR0aCI6MjAwLjAsIk1heEhlaWdodCI6IkluZmluaXR5IiwiU21hcnRGb3JlZ3JvdW5kSXNBY3RpdmUiOmZhbHNlLCJIb3Jpem9udGFsQWxpZ25tZW50IjowLCJWZXJ0aWNhbEFsaWdubWVudCI6MCwiU21hcnRGb3JlZ3JvdW5kIjpudWxsLCJCYWNrZ3JvdW5kRmlsbFR5cGUiOjAsIk1hcmdpbiI6eyIkcmVmIjoiOTQifSwiUGFkZGluZyI6eyIkcmVmIjoiOTUifSwiQmFja2dyb3VuZCI6eyIkcmVmIjoiOTYifSwiSXNWaXNpYmxlIjp0cnVlLCJXaWR0aCI6MC4wLCJIZWlnaHQiOjAuMCwiQm9yZGVyU3R5bGUiOnsiJGlkIjoiMTkzIiwiTGluZUNvbG9yIjpudWxsLCJMaW5lV2VpZ2h0IjowLjAsIkxpbmVUeXBlIjowLCJQYXJlbnRTdHlsZSI6bnVsbH0sIlBhcmVudFN0eWxlIjpudWxsfSwiSG9yaXpvbnRhbENvbm5lY3RvclN0eWxlIjp7IiRpZCI6IjE5NCIsIkxpbmVDb2xvciI6eyIkcmVmIjoiOTgifSwiTGluZVdlaWdodCI6MS4wLCJMaW5lVHlwZSI6MCwiUGFyZW50U3R5bGUiOm51bGx9LCJWZXJ0aWNhbENvbm5lY3RvclN0eWxlIjp7IiRpZCI6IjE5NSIsIkxpbmVDb2xvciI6eyIkcmVmIjoiMTAxIn0sIkxpbmVXZWlnaHQiOjAuMCwiTGluZVR5cGUiOjAsIlBhcmVudFN0eWxlIjpudWxsfSwiTWFyZ2luIjpudWxsLCJTdGFydERhdGVQb3NpdGlvbiI6NiwiRW5kRGF0ZVBvc2l0aW9uIjo2LCJEYXRlSXNWaXNpYmxlIjpmYWxzZSwiVGl0bGVQb3NpdGlvbiI6NCwiRHVyYXRpb25Qb3NpdGlvbiI6NiwiUGVyY2VudGFnZUNvbXBsZXRlZFBvc2l0aW9uIjo2LCJTcGFjaW5nIjo1LCJJc0JlbG93VGltZWJhbmQiOmZhbHNlLCJQZXJjZW50YWdlQ29tcGxldGVTaGFwZU9wYWNpdHkiOjM1LCJTaGFwZVN0eWxlIjp7IiRpZCI6IjE5NiIsIk1hcmdpbiI6eyIkcmVmIjoiMTA0In0sIlBhZGRpbmciOnsiJHJlZiI6IjEwNSJ9LCJCYWNrZ3JvdW5kIjp7IiRpZCI6IjE5NyIsIkNvbG9yIjp7IiRpZCI6IjE5OCIsIkEiOjI1NSwiUiI6OTEsIkciOjE1NSwiQiI6MjEzfX0sIklzVmlzaWJsZSI6dHJ1ZSwiV2lkdGgiOjAuMCwiSGVpZ2h0IjoxMC4wLCJCb3JkZXJTdHlsZSI6eyIkaWQiOiIxOTkiLCJMaW5lQ29sb3IiOnsiJGlkIjoiMjAwIiwiJHR5cGUiOiJOTFJFLkNvbW1vbi5Eb20uU29saWRDb2xvckJydXNoLCBOTFJFLkNvbW1vbiIsIkNvbG9yIjp7IiRpZCI6IjIwMSIsIkEiOjI1NSwiUiI6MjU1LCJHIjowLCJCIjowfX0sIkxpbmVXZWlnaHQiOjAuMCwiTGluZVR5cGUiOjAsIlBhcmVudFN0eWxlIjpudWxsfSwiUGFyZW50U3R5bGUiOm51bGx9LCJUaXRsZVN0eWxlIjp7IiRpZCI6IjIwMiIsIkZvbnRTZXR0aW5ncyI6eyIkaWQiOiIyMDMiLCJGb250U2l6ZSI6MTEsIkZvbnROYW1lIjoiQ2FsaWJyaSIsIklzQm9sZCI6dHJ1ZSwiSXNJdGFsaWMiOmZhbHNlLCJJc1VuZGVybGluZWQiOmZhbHNlLCJQYXJlbnRTdHlsZSI6bnVsbH0sIkF1dG9TaXplIjowLCJGb3JlZ3JvdW5kIjp7IiRpZCI6IjIwNCIsIkNvbG9yIjp7IiRpZCI6IjIwNSIsIkEiOjI1NSwiUiI6MCwiRyI6MCwiQiI6MH19LCJNYXhXaWR0aCI6OTYwLjAsIk1heEhlaWdodCI6IkluZmluaXR5IiwiU21hcnRGb3JlZ3JvdW5kSXNBY3RpdmUiOmZhbHNlLCJIb3Jpem9udGFsQWxpZ25tZW50IjowLCJWZXJ0aWNhbEFsaWdubWVudCI6MCwiU21hcnRGb3JlZ3JvdW5kIjpudWxsLCJCYWNrZ3JvdW5kRmlsbFR5cGUiOjAsIk1hcmdpbiI6eyIkcmVmIjoiMTE1In0sIlBhZGRpbmciOnsiJHJlZiI6IjExNiJ9LCJCYWNrZ3JvdW5kIjp7IiRpZCI6IjIwNiIsIkNvbG9yIjp7IiRpZCI6IjIwNyIsIkEiOjAsIlIiOjI1NSwiRyI6MjU1LCJCIjoyNTV9fSwiSXNWaXNpYmxlIjp0cnVlLCJXaWR0aCI6MC4wLCJIZWlnaHQiOjAuMCwiQm9yZGVyU3R5bGUiOnsiJGlkIjoiMjA4IiwiTGluZUNvbG9yIjpudWxsLCJMaW5lV2VpZ2h0IjowLjAsIkxpbmVUeXBlIjowLCJQYXJlbnRTdHlsZSI6bnVsbH0sIlBhcmVudFN0eWxlIjpudWxsfSwiRGF0ZVN0eWxlIjp7IiRpZCI6IjIwOSIsIkZvbnRTZXR0aW5ncyI6eyIkaWQiOiIyMTAiLCJGb250U2l6ZSI6MTAsIkZvbnROYW1lIjoiQ2FsaWJyaSIsIklzQm9sZCI6ZmFsc2UsIklzSXRhbGljIjpmYWxzZSwiSXNVbmRlcmxpbmVkIjpmYWxzZSwiUGFyZW50U3R5bGUiOm51bGx9LCJBdXRvU2l6ZSI6MCwiRm9yZWdyb3VuZCI6eyIkaWQiOiIyMTEiLCJDb2xvciI6eyIkaWQiOiIyMTIiLCJBIjoyNTUsIlIiOjY4LCJHIjo4NCwiQiI6MTA2fX0sIk1heFdpZHRoIjoyMDAuMCwiTWF4SGVpZ2h0IjoiSW5maW5pdHkiLCJTbWFydEZvcmVncm91bmRJc0FjdGl2ZSI6ZmFsc2UsIkhvcml6b250YWxBbGlnbm1lbnQiOjIsIlZlcnRpY2FsQWxpZ25tZW50IjowLCJTbWFydEZvcmVncm91bmQiOm51bGwsIkJhY2tncm91bmRGaWxsVHlwZSI6MCwiTWFyZ2luIjp7IiRyZWYiOiIxMjIifSwiUGFkZGluZyI6eyIkcmVmIjoiMTIzIn0sIkJhY2tncm91bmQiOnsiJGlkIjoiMjEzIiwiQ29sb3IiOnsiJGlkIjoiMjE0IiwiQSI6MCwiUiI6MjU1LCJHIjoyNTUsIkIiOjI1NX19LCJJc1Zpc2libGUiOmZhbHNlLCJXaWR0aCI6MC4wLCJIZWlnaHQiOjAuMCwiQm9yZGVyU3R5bGUiOnsiJGlkIjoiMjE1IiwiTGluZUNvbG9yIjpudWxsLCJMaW5lV2VpZ2h0IjowLjAsIkxpbmVUeXBlIjowLCJQYXJlbnRTdHlsZSI6bnVsbH0sIlBhcmVudFN0eWxlIjpudWxsfSwiRGF0ZUZvcm1hdCI6eyIkaWQiOiIyMTYiLCJGb3JtYXRTdHJpbmciOiJNTU0gZCIsIlNlcGFyYXRvciI6Ii8iLCJVc2VJbnRlcm5hdGlvbmFsRGF0ZUZvcm1hdCI6ZmFsc2UsIkRhdGVJc1Zpc2libGUiOnRydWUsIlRpbWVJc1Zpc2libGUiOmZhbHNlLCJIb3VyRGlnaXRzIjoxLCJBbVBtRGVzaWduYXRvciI6MiwiVHJpbTAwTWludXRlcyI6ZmFsc2UsIkxhc3RLbm93blZpc2liaWxpdHlTdGF0ZSI6bnVsbH0sIklzVmlzaWJsZSI6ZmFsc2UsIlBhcmVudFN0eWxlIjpudWxsfSwiSW5kZXgiOjAsIlNtYXJ0RHVyYXRpb25BY3RpdmF0ZWQiOmZhbHNlLCJEYXRlRm9ybWF0Ijp7IiRyZWYiOiIyMTYifSwiSWQiOiI2MzhhY2M4MS03NzE2LTRkMGMtYTUyNy1hZWZiMjFhZTA2YTIiLCJJbXBvcnRJZCI6bnVsbCwiVGl0bGUiOiJVbnRpdGxlZCB0YXNrIiwiTm90ZSI6bnVsbCwiSHlwZXJsaW5rIjp7IiRpZCI6IjIxNyIsIkFkZHJlc3MiOiIiLCJTdWJBZGRyZXNzIjoiIn0sIklzQ2hhbmdlZCI6ZmFsc2UsIklzTmV3IjpmYWxzZX0seyIkaWQiOiIyMTgiLCJHcm91cE5hbWUiOm51bGwsIlN0YXJ0RGF0ZSI6IjIwMjAtMDQtMjhUMDA6MDA6MDAiLCJFbmREYXRlIjoiMjAyMC0wNC0yOFQyMzo1OTowMCIsIlBlcmNlbnRhZ2VDb21wbGV0ZSI6bnVsbCwiU3R5bGUiOnsiJGlkIjoiMjE5IiwiU2hhcGUiOjEsIlNoYXBlVGhpY2tuZXNzIjowLCJEdXJhdGlvbkZvcm1hdCI6MCwiSW5jbHVkZU5vbldvcmtpbmdEYXlzSW5EdXJhdGlvbiI6ZmFsc2UsIlBlcmNlbnRhZ2VDb21wbGV0ZVN0eWxlIjp7IiRpZCI6IjIyMCIsIkZvbnRTZXR0aW5ncyI6eyIkaWQiOiIyMjEiLCJGb250U2l6ZSI6MTAsIkZvbnROYW1lIjoiQ2FsaWJyaSIsIklzQm9sZCI6ZmFsc2UsIklzSXRhbGljIjpmYWxzZSwiSXNVbmRlcmxpbmVkIjpmYWxzZSwiUGFyZW50U3R5bGUiOm51bGx9LCJBdXRvU2l6ZSI6MCwiRm9yZWdyb3VuZCI6eyIkcmVmIjoiODUifSwiTWF4V2lkdGgiOjIwMC4wLCJNYXhIZWlnaHQiOiJJbmZpbml0eSIsIlNtYXJ0Rm9yZWdyb3VuZElzQWN0aXZlIjpmYWxzZSwiSG9yaXpvbnRhbEFsaWdubWVudCI6MCwiVmVydGljYWxBbGlnbm1lbnQiOjAsIlNtYXJ0Rm9yZWdyb3VuZCI6bnVsbCwiQmFja2dyb3VuZEZpbGxUeXBlIjowLCJNYXJnaW4iOnsiJGlkIjoiMjIyIiwiVG9wIjowLCJMZWZ0IjowLCJSaWdodCI6MCwiQm90dG9tIjowfSwiUGFkZGluZyI6eyIkaWQiOiIyMjMiLCJUb3AiOjAsIkxlZnQiOjAsIlJpZ2h0IjowLCJCb3R0b20iOjB9LCJCYWNrZ3JvdW5kIjp7IiRpZCI6IjIyNCIsIkNvbG9yIjp7IiRpZCI6IjIyNSIsIkEiOjAsIlIiOjAsIkciOjAsIkIiOjB9fSwiSXNWaXNpYmxlIjp0cnVlLCJXaWR0aCI6MC4wLCJIZWlnaHQiOjAuMCwiQm9yZGVyU3R5bGUiOnsiJGlkIjoiMjI2IiwiTGluZUNvbG9yIjpudWxsLCJMaW5lV2VpZ2h0IjowLjAsIkxpbmVUeXBlIjowLCJQYXJlbnRTdHlsZSI6bnVsbH0sIlBhcmVudFN0eWxlIjpudWxsfSwiRHVyYXRpb25TdHlsZSI6eyIkaWQiOiIyMjciLCJGb250U2V0dGluZ3MiOnsiJGlkIjoiMjI4IiwiRm9udFNpemUiOjEwLCJGb250TmFtZSI6IkNhbGlicmkiLCJJc0JvbGQiOmZhbHNlLCJJc0l0YWxpYyI6ZmFsc2UsIklzVW5kZXJsaW5lZCI6ZmFsc2UsIlBhcmVudFN0eWxlIjpudWxsfSwiQXV0b1NpemUiOjAsIkZvcmVncm91bmQiOnsiJGlkIjoiMjI5IiwiQ29sb3IiOnsiJGlkIjoiMjMwIiwiQSI6MjU1LCJSIjoyMzcsIkciOjEyNSwiQiI6NDl9fSwiTWF4V2lkdGgiOjIwMC4wLCJNYXhIZWlnaHQiOiJJbmZpbml0eSIsIlNtYXJ0Rm9yZWdyb3VuZElzQWN0aXZlIjpmYWxzZSwiSG9yaXpvbnRhbEFsaWdubWVudCI6MCwiVmVydGljYWxBbGlnbm1lbnQiOjAsIlNtYXJ0Rm9yZWdyb3VuZCI6bnVsbCwiQmFja2dyb3VuZEZpbGxUeXBlIjowLCJNYXJnaW4iOnsiJGlkIjoiMjMxIiwiVG9wIjowLCJMZWZ0IjowLCJSaWdodCI6MCwiQm90dG9tIjowfSwiUGFkZGluZyI6eyIkaWQiOiIyMzIiLCJUb3AiOjAsIkxlZnQiOjAsIlJpZ2h0IjowLCJCb3R0b20iOjB9LCJCYWNrZ3JvdW5kIjp7IiRpZCI6IjIzMyIsIkNvbG9yIjp7IiRyZWYiOiIyMjUifX0sIklzVmlzaWJsZSI6dHJ1ZSwiV2lkdGgiOjAuMCwiSGVpZ2h0IjowLjAsIkJvcmRlclN0eWxlIjp7IiRpZCI6IjIzNCIsIkxpbmVDb2xvciI6bnVsbCwiTGluZVdlaWdodCI6MC4wLCJMaW5lVHlwZSI6MCwiUGFyZW50U3R5bGUiOm51bGx9LCJQYXJlbnRTdHlsZSI6bnVsbH0sIkhvcml6b250YWxDb25uZWN0b3JTdHlsZSI6eyIkaWQiOiIyMzUiLCJMaW5lQ29sb3IiOnsiJGlkIjoiMjM2IiwiJHR5cGUiOiJOTFJFLkNvbW1vbi5Eb20uU29saWRDb2xvckJydXNoLCBOTFJFLkNvbW1vbiIsIkNvbG9yIjp7IiRpZCI6IjIzNyIsIkEiOjI1NSwiUiI6MjA0LCJHIjoyMDQsIkIiOjIwNH19LCJMaW5lV2VpZ2h0IjoxLjAsIkxpbmVUeXBlIjowLCJQYXJlbnRTdHlsZSI6bnVsbH0sIlZlcnRpY2FsQ29ubmVjdG9yU3R5bGUiOnsiJGlkIjoiMjM4IiwiTGluZUNvbG9yIjp7IiRpZCI6IjIzOSIsIiR0eXBlIjoiTkxSRS5Db21tb24uRG9tLlNvbGlkQ29sb3JCcnVzaCwgTkxSRS5Db21tb24iLCJDb2xvciI6eyIkaWQiOiIyNDAiLCJBIjoyNTUsIlIiOjIwNCwiRyI6MjA0LCJCIjoyMDR9fSwiTGluZVdlaWdodCI6MC4wLCJMaW5lVHlwZSI6MCwiUGFyZW50U3R5bGUiOm51bGx9LCJNYXJnaW4iOm51bGwsIlN0YXJ0RGF0ZVBvc2l0aW9uIjozLCJFbmREYXRlUG9zaXRpb24iOjMsIkRhdGVJc1Zpc2libGUiOnRydWUsIlRpdGxlUG9zaXRpb24iOjQsIkR1cmF0aW9uUG9zaXRpb24iOjYsIlBlcmNlbnRhZ2VDb21wbGV0ZWRQb3NpdGlvbiI6NiwiU3BhY2luZyI6NSwiSXNCZWxvd1RpbWViYW5kIjpmYWxzZSwiUGVyY2VudGFnZUNvbXBsZXRlU2hhcGVPcGFjaXR5IjozNSwiU2hhcGVTdHlsZSI6eyIkaWQiOiIyNDEiLCJNYXJnaW4iOnsiJGlkIjoiMjQyIiwiVG9wIjowLCJMZWZ0Ijo0LCJSaWdodCI6NCwiQm90dG9tIjowfSwiUGFkZGluZyI6eyIkaWQiOiIyNDMiLCJUb3AiOjAsIkxlZnQiOjAsIlJpZ2h0IjowLCJCb3R0b20iOjB9LCJCYWNrZ3JvdW5kIjp7IiRpZCI6IjI0NCIsIkNvbG9yIjp7IiRpZCI6IjI0NSIsIkEiOjI1NSwiUiI6OTEsIkciOjE1NSwiQiI6MjEzfX0sIklzVmlzaWJsZSI6dHJ1ZSwiV2lkdGgiOjAuMCwiSGVpZ2h0IjoxMC4wLCJCb3JkZXJTdHlsZSI6eyIkaWQiOiIyNDYiLCJMaW5lQ29sb3IiOnsiJGlkIjoiMjQ3IiwiJHR5cGUiOiJOTFJFLkNvbW1vbi5Eb20uU29saWRDb2xvckJydXNoLCBOTFJFLkNvbW1vbiIsIkNvbG9yIjp7IiRpZCI6IjI0OCIsIkEiOjI1NSwiUiI6MjU1LCJHIjowLCJCIjowfX0sIkxpbmVXZWlnaHQiOjAuMCwiTGluZVR5cGUiOjAsIlBhcmVudFN0eWxlIjpudWxsfSwiUGFyZW50U3R5bGUiOm51bGx9LCJUaXRsZVN0eWxlIjp7IiRpZCI6IjI0OSIsIkZvbnRTZXR0aW5ncyI6eyIkaWQiOiIyNTAiLCJGb250U2l6ZSI6MTEsIkZvbnROYW1lIjoiQ2FsaWJyaSIsIklzQm9sZCI6dHJ1ZSwiSXNJdGFsaWMiOmZhbHNlLCJJc1VuZGVybGluZWQiOmZhbHNlLCJQYXJlbnRTdHlsZSI6bnVsbH0sIkF1dG9TaXplIjowLCJGb3JlZ3JvdW5kIjp7IiRpZCI6IjI1MSIsIkNvbG9yIjp7IiRpZCI6IjI1MiIsIkEiOjI1NSwiUiI6MCwiRyI6MCwiQiI6MH19LCJNYXhXaWR0aCI6OTYwLjAsIk1heEhlaWdodCI6IkluZmluaXR5IiwiU21hcnRGb3JlZ3JvdW5kSXNBY3RpdmUiOmZhbHNlLCJIb3Jpem9udGFsQWxpZ25tZW50IjowLCJWZXJ0aWNhbEFsaWdubWVudCI6MCwiU21hcnRGb3JlZ3JvdW5kIjpudWxsLCJCYWNrZ3JvdW5kRmlsbFR5cGUiOjAsIk1hcmdpbiI6eyIkaWQiOiIyNTMiLCJUb3AiOjAsIkxlZnQiOjAsIlJpZ2h0IjowLCJCb3R0b20iOjB9LCJQYWRkaW5nIjp7IiRpZCI6IjI1NCIsIlRvcCI6MCwiTGVmdCI6MCwiUmlnaHQiOjAsIkJvdHRvbSI6MH0sIkJhY2tncm91bmQiOnsiJGlkIjoiMjU1IiwiQ29sb3IiOnsiJHJlZiI6IjIyNSJ9fSwiSXNWaXNpYmxlIjp0cnVlLCJXaWR0aCI6MC4wLCJIZWlnaHQiOjAuMCwiQm9yZGVyU3R5bGUiOnsiJGlkIjoiMjU2IiwiTGluZUNvbG9yIjpudWxsLCJMaW5lV2VpZ2h0IjowLjAsIkxpbmVUeXBlIjowLCJQYXJlbnRTdHlsZSI6bnVsbH0sIlBhcmVudFN0eWxlIjpudWxsfSwiRGF0ZVN0eWxlIjp7IiRpZCI6IjI1NyIsIkZvbnRTZXR0aW5ncyI6eyIkaWQiOiIyNTgiLCJGb250U2l6ZSI6MTAsIkZvbnROYW1lIjoiQ2FsaWJyaSIsIklzQm9sZCI6ZmFsc2UsIklzSXRhbGljIjpmYWxzZSwiSXNVbmRlcmxpbmVkIjpmYWxzZSwiUGFyZW50U3R5bGUiOm51bGx9LCJBdXRvU2l6ZSI6MCwiRm9yZWdyb3VuZCI6eyIkaWQiOiIyNTkiLCJDb2xvciI6eyIkaWQiOiIyNjAiLCJBIjoyNTUsIlIiOjY4LCJHIjo4NCwiQiI6MTA2fX0sIk1heFdpZHRoIjoyMDAuMCwiTWF4SGVpZ2h0IjoiSW5maW5pdHkiLCJTbWFydEZvcmVncm91bmRJc0FjdGl2ZSI6ZmFsc2UsIkhvcml6b250YWxBbGlnbm1lbnQiOjIsIlZlcnRpY2FsQWxpZ25tZW50IjowLCJTbWFydEZvcmVncm91bmQiOm51bGwsIkJhY2tncm91bmRGaWxsVHlwZSI6MCwiTWFyZ2luIjp7IiRpZCI6IjI2MSIsIlRvcCI6MCwiTGVmdCI6MCwiUmlnaHQiOjAsIkJvdHRvbSI6MH0sIlBhZGRpbmciOnsiJGlkIjoiMjYyIiwiVG9wIjowLCJMZWZ0IjowLCJSaWdodCI6MCwiQm90dG9tIjowfSwiQmFja2dyb3VuZCI6eyIkaWQiOiIyNjMiLCJDb2xvciI6eyIkcmVmIjoiMjI1In19LCJJc1Zpc2libGUiOnRydWUsIldpZHRoIjowLjAsIkhlaWdodCI6MC4wLCJCb3JkZXJTdHlsZSI6eyIkaWQiOiIyNjQiLCJMaW5lQ29sb3IiOm51bGwsIkxpbmVXZWlnaHQiOjAuMCwiTGluZVR5cGUiOjAsIlBhcmVudFN0eWxlIjpudWxsfSwiUGFyZW50U3R5bGUiOm51bGx9LCJEYXRlRm9ybWF0Ijp7IiRpZCI6IjI2NSIsIkZvcm1hdFN0cmluZyI6Ik1NTSBk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H0sIkluZGV4IjowLCJTbWFydER1cmF0aW9uQWN0aXZhdGVkIjpmYWxzZSwiRGF0ZUZvcm1hdCI6eyIkcmVmIjoiMjY1In0sIklkIjoiMTQyYTA5MDAtZTc2ZC00YjNiLWFkMWYtYTNkMDA5ZDJlNDU4IiwiSW1wb3J0SWQiOm51bGwsIlRpdGxlIjpudWxsLCJOb3RlIjpudWxsLCJIeXBlcmxpbmsiOnsiJGlkIjoiMjY2IiwiQWRkcmVzcyI6IiIsIlN1YkFkZHJlc3MiOiIifSwiSXNDaGFuZ2VkIjpmYWxzZSwiSXNOZXciOmZhbHNlfV0sIlN3aW1sYW5lcyI6W10sIk1zUHJvamVjdEl0ZW1zVHJlZSI6eyIkaWQiOiIyNjciLCJSb290Ijp7IkltcG9ydElkIjpudWxsLCJJc0ltcG9ydGVkIjpmYWxzZSwiQ2hpbGRyZW4iOltdfX0sIk1ldGFkYXRhIjp7IiRpZCI6IjI2OCIsIlJlY2VudENvbG9yc0NvbGxlY3Rpb24iOiJbXSJ9LCJTZXR0aW5ncyI6eyIkaWQiOiIyNjkiLCJJbXBhT3B0aW9ucyI6eyIkaWQiOiIyNzAiLCJMZWZ0VG9SaWdodCI6ZmFsc2UsIlBheWxvYWRPcHRpb25zIjoyfSwiVXNlQ29tcHJlc3Npb24iOmZhbHNlLCJDb21wcmVzaW9uUGVyY2VudGFnZSI6NTAuMCwiSW5hY3RpdmVJbnRlcnZhbFdpZHRoVGhyZXNob2xkIjozMC4wLCJJbmFjdGl2ZUludGVydmFsV2lkdGgiOjEuMCwiU3BsaXRUYXNrcyI6ZmFsc2UsIlVzZUNsdXN0ZXIiOmZhbHNlLCJFcHNpbG9uIjo1LjAsIk1pblBvaW50c1RvRm9ybUFDbHVzdGVyIjoyLCJHZW5lcmF0ZUludmlzaWJsZVNoYXBlcyI6ZmFsc2UsIlNtYXJ0VGltZWxpbmVUYXNrUGVyY2VudGFnZUZpdCI6ZmFsc2V9LCJJc05ldyI6ZmFsc2UsIkltcG9ydFR5cGUiOjAsIkZpbGVQYXRoIjpudWxsLCJUaW1lQ29uZmlndXJhdGlvbiI6eyIkaWQiOiIyNzEiLCJVc2VUaW1lIjpmYWxzZSwiV29ya0RheVN0YXJ0IjoiMDA6MDA6MDAiLCJXb3JrRGF5RW5kIjoiMjM6NTk6MDAifSwiTGFzdFVzZWRUZW1wbGF0ZUlkIjoiY2MyNmY4NjMtMjdjZS00ODBlLWE1ODktYjNmMTJmMmQ2ZWIwIn0="/>
  <p:tag name="__MASTER" val="__part_0"/>
</p:tagLst>
</file>

<file path=ppt/tags/tag20.xml><?xml version="1.0" encoding="utf-8"?>
<p:tagLst xmlns:a="http://schemas.openxmlformats.org/drawingml/2006/main" xmlns:r="http://schemas.openxmlformats.org/officeDocument/2006/relationships" xmlns:p="http://schemas.openxmlformats.org/presentationml/2006/main">
  <p:tag name="OTLMARKERSHAPE" val="OTL"/>
</p:tagLst>
</file>

<file path=ppt/tags/tag21.xml><?xml version="1.0" encoding="utf-8"?>
<p:tagLst xmlns:a="http://schemas.openxmlformats.org/drawingml/2006/main" xmlns:r="http://schemas.openxmlformats.org/officeDocument/2006/relationships" xmlns:p="http://schemas.openxmlformats.org/presentationml/2006/main">
  <p:tag name="TIMING" val="|11.6|14.5"/>
</p:tagLst>
</file>

<file path=ppt/tags/tag22.xml><?xml version="1.0" encoding="utf-8"?>
<p:tagLst xmlns:a="http://schemas.openxmlformats.org/drawingml/2006/main" xmlns:r="http://schemas.openxmlformats.org/officeDocument/2006/relationships" xmlns:p="http://schemas.openxmlformats.org/presentationml/2006/main">
  <p:tag name="TIMING" val="|12.9|8.2|23.1"/>
</p:tagLst>
</file>

<file path=ppt/tags/tag23.xml><?xml version="1.0" encoding="utf-8"?>
<p:tagLst xmlns:a="http://schemas.openxmlformats.org/drawingml/2006/main" xmlns:r="http://schemas.openxmlformats.org/officeDocument/2006/relationships" xmlns:p="http://schemas.openxmlformats.org/presentationml/2006/main">
  <p:tag name="TIMING" val="|14.4|8.5|14"/>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5976928_TF16401558.potx" id="{524A4A33-4944-4E16-ACAE-D54DD38A0F67}" vid="{0F293EC3-C735-4103-ACB5-84D174307D6C}"/>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Presentación de PowerPoint en 3D (modelo del telescopio Hubble)</Template>
  <TotalTime>1404</TotalTime>
  <Words>2816</Words>
  <Application>Microsoft Office PowerPoint</Application>
  <PresentationFormat>Panorámica</PresentationFormat>
  <Paragraphs>277</Paragraphs>
  <Slides>16</Slides>
  <Notes>16</Notes>
  <HiddenSlides>0</HiddenSlides>
  <MMClips>16</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2</vt:i4>
      </vt:variant>
      <vt:variant>
        <vt:lpstr>Títulos de diapositiva</vt:lpstr>
      </vt:variant>
      <vt:variant>
        <vt:i4>16</vt:i4>
      </vt:variant>
    </vt:vector>
  </HeadingPairs>
  <TitlesOfParts>
    <vt:vector size="26" baseType="lpstr">
      <vt:lpstr>Calibri Light</vt:lpstr>
      <vt:lpstr>Calibri</vt:lpstr>
      <vt:lpstr>Agency FB</vt:lpstr>
      <vt:lpstr>Segoe UI Light</vt:lpstr>
      <vt:lpstr>Arial</vt:lpstr>
      <vt:lpstr>AIGDT</vt:lpstr>
      <vt:lpstr>Symbol</vt:lpstr>
      <vt:lpstr>Tema de Office</vt:lpstr>
      <vt:lpstr>Image</vt:lpstr>
      <vt:lpstr>Adobe Photoshop Image</vt:lpstr>
      <vt:lpstr>Monitoring Neptune's atmosphere with a combination of small &amp; large telescopes</vt:lpstr>
      <vt:lpstr>Outline of this talk</vt:lpstr>
      <vt:lpstr>Motivation</vt:lpstr>
      <vt:lpstr>Motivation</vt:lpstr>
      <vt:lpstr>An extremely dynamic planet</vt:lpstr>
      <vt:lpstr>Long-term studies</vt:lpstr>
      <vt:lpstr>Outstanding individual images (but not long-term data sets)</vt:lpstr>
      <vt:lpstr>Outstanding data sets</vt:lpstr>
      <vt:lpstr>GTC 10.4m doing lucky-imaging with HyperCam</vt:lpstr>
      <vt:lpstr>Subaru SCEx AO  April 2019   First light images, not yet used in this study</vt:lpstr>
      <vt:lpstr>Presentación de PowerPoint</vt:lpstr>
      <vt:lpstr>Results  Only 2 well-defined long-lived systems matching linear drift rates with some confidence &amp;  consistent with the linear drift rates of other features observed with PlanetCam &amp; HiperCam on 2.2m and 10.5 m telescopes.</vt:lpstr>
      <vt:lpstr>Results</vt:lpstr>
      <vt:lpstr>Results</vt:lpstr>
      <vt:lpstr>Results</vt:lpstr>
      <vt:lpstr>Conclusions</vt:lpstr>
    </vt:vector>
  </TitlesOfParts>
  <Company>UPV/EHU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RICARDO HUESO</dc:creator>
  <cp:lastModifiedBy>RICARDO HUESO</cp:lastModifiedBy>
  <cp:revision>87</cp:revision>
  <dcterms:created xsi:type="dcterms:W3CDTF">2020-04-28T14:02:45Z</dcterms:created>
  <dcterms:modified xsi:type="dcterms:W3CDTF">2020-04-30T20:26:41Z</dcterms:modified>
</cp:coreProperties>
</file>