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8" r:id="rId1"/>
  </p:sldMasterIdLst>
  <p:notesMasterIdLst>
    <p:notesMasterId r:id="rId12"/>
  </p:notesMasterIdLst>
  <p:handoutMasterIdLst>
    <p:handoutMasterId r:id="rId13"/>
  </p:handoutMasterIdLst>
  <p:sldIdLst>
    <p:sldId id="515" r:id="rId2"/>
    <p:sldId id="519" r:id="rId3"/>
    <p:sldId id="488" r:id="rId4"/>
    <p:sldId id="496" r:id="rId5"/>
    <p:sldId id="500" r:id="rId6"/>
    <p:sldId id="506" r:id="rId7"/>
    <p:sldId id="505" r:id="rId8"/>
    <p:sldId id="507" r:id="rId9"/>
    <p:sldId id="511" r:id="rId10"/>
    <p:sldId id="513" r:id="rId1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2"/>
    <a:srgbClr val="FF7E79"/>
    <a:srgbClr val="AB7942"/>
    <a:srgbClr val="CCCCFF"/>
    <a:srgbClr val="FFE0BF"/>
    <a:srgbClr val="FF2600"/>
    <a:srgbClr val="CC3266"/>
    <a:srgbClr val="3332FF"/>
    <a:srgbClr val="F2CCD9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69"/>
    <p:restoredTop sz="78924" autoAdjust="0"/>
  </p:normalViewPr>
  <p:slideViewPr>
    <p:cSldViewPr>
      <p:cViewPr varScale="1">
        <p:scale>
          <a:sx n="70" d="100"/>
          <a:sy n="70" d="100"/>
        </p:scale>
        <p:origin x="251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48A3C-564F-49CD-BF68-33DEC9A17612}" type="datetimeFigureOut">
              <a:rPr lang="de-DE" smtClean="0"/>
              <a:t>27.04.20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8FA00-4E31-44DF-A04B-9DFC750E73A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87115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BE834-4331-4081-90D3-1FDE0731B3FE}" type="datetimeFigureOut">
              <a:rPr lang="en-GB" smtClean="0"/>
              <a:pPr/>
              <a:t>27/04/2020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F8488-3FD9-4530-B024-22CB9C11F6F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607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F8488-3FD9-4530-B024-22CB9C11F6F6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780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altLang="zh-CN" dirty="0" err="1"/>
              <a:t>Ground</a:t>
            </a:r>
            <a:r>
              <a:rPr lang="zh-CN" altLang="de-DE" dirty="0"/>
              <a:t> </a:t>
            </a:r>
            <a:r>
              <a:rPr lang="de-DE" altLang="zh-CN" dirty="0" err="1"/>
              <a:t>clocks</a:t>
            </a:r>
            <a:r>
              <a:rPr lang="de-DE" altLang="zh-CN" dirty="0"/>
              <a:t>:</a:t>
            </a:r>
            <a:r>
              <a:rPr lang="zh-CN" altLang="de-DE" dirty="0"/>
              <a:t> </a:t>
            </a:r>
            <a:r>
              <a:rPr lang="de-DE" altLang="zh-CN" dirty="0"/>
              <a:t>a</a:t>
            </a:r>
            <a:r>
              <a:rPr lang="zh-CN" altLang="de-DE" dirty="0"/>
              <a:t> </a:t>
            </a:r>
            <a:r>
              <a:rPr lang="de-DE" altLang="zh-CN" dirty="0" err="1"/>
              <a:t>number</a:t>
            </a:r>
            <a:r>
              <a:rPr lang="zh-CN" altLang="de-DE" dirty="0"/>
              <a:t> </a:t>
            </a:r>
            <a:r>
              <a:rPr lang="de-DE" altLang="zh-CN" dirty="0" err="1"/>
              <a:t>of</a:t>
            </a:r>
            <a:r>
              <a:rPr lang="zh-CN" altLang="de-DE" dirty="0"/>
              <a:t> </a:t>
            </a:r>
            <a:r>
              <a:rPr lang="de-DE" altLang="zh-CN" dirty="0" err="1"/>
              <a:t>ground</a:t>
            </a:r>
            <a:r>
              <a:rPr lang="zh-CN" altLang="de-DE" dirty="0"/>
              <a:t> </a:t>
            </a:r>
            <a:r>
              <a:rPr lang="de-DE" altLang="zh-CN" dirty="0" err="1"/>
              <a:t>clocks</a:t>
            </a:r>
            <a:r>
              <a:rPr lang="zh-CN" altLang="de-DE" dirty="0"/>
              <a:t> </a:t>
            </a:r>
            <a:r>
              <a:rPr lang="de-DE" altLang="zh-CN" dirty="0" err="1"/>
              <a:t>are</a:t>
            </a:r>
            <a:r>
              <a:rPr lang="zh-CN" altLang="de-DE" dirty="0"/>
              <a:t> </a:t>
            </a:r>
            <a:r>
              <a:rPr lang="de-DE" altLang="zh-CN" dirty="0" err="1"/>
              <a:t>requiced</a:t>
            </a:r>
            <a:r>
              <a:rPr lang="zh-CN" altLang="de-DE" dirty="0"/>
              <a:t> </a:t>
            </a:r>
            <a:r>
              <a:rPr lang="de-DE" altLang="zh-CN" dirty="0" err="1"/>
              <a:t>to</a:t>
            </a:r>
            <a:r>
              <a:rPr lang="zh-CN" altLang="de-DE" dirty="0"/>
              <a:t> </a:t>
            </a:r>
            <a:r>
              <a:rPr lang="de-DE" altLang="zh-CN" dirty="0" err="1"/>
              <a:t>transmit</a:t>
            </a:r>
            <a:r>
              <a:rPr lang="zh-CN" altLang="de-DE" dirty="0"/>
              <a:t> </a:t>
            </a:r>
            <a:r>
              <a:rPr lang="de-DE" altLang="zh-CN" dirty="0" err="1"/>
              <a:t>their</a:t>
            </a:r>
            <a:r>
              <a:rPr lang="zh-CN" altLang="de-DE" dirty="0"/>
              <a:t> </a:t>
            </a:r>
            <a:r>
              <a:rPr lang="de-DE" altLang="zh-CN" dirty="0"/>
              <a:t>potential</a:t>
            </a:r>
            <a:r>
              <a:rPr lang="zh-CN" altLang="de-DE" dirty="0"/>
              <a:t> </a:t>
            </a:r>
            <a:r>
              <a:rPr lang="de-DE" altLang="zh-CN" dirty="0" err="1"/>
              <a:t>values</a:t>
            </a:r>
            <a:r>
              <a:rPr lang="zh-CN" altLang="de-DE" dirty="0"/>
              <a:t> </a:t>
            </a:r>
            <a:r>
              <a:rPr lang="de-DE" altLang="zh-CN" dirty="0" err="1"/>
              <a:t>to</a:t>
            </a:r>
            <a:r>
              <a:rPr lang="zh-CN" altLang="de-DE" dirty="0"/>
              <a:t> </a:t>
            </a:r>
            <a:r>
              <a:rPr lang="de-DE" altLang="zh-CN" dirty="0" err="1"/>
              <a:t>the</a:t>
            </a:r>
            <a:r>
              <a:rPr lang="zh-CN" altLang="de-DE" dirty="0"/>
              <a:t> </a:t>
            </a:r>
            <a:r>
              <a:rPr lang="de-DE" altLang="zh-CN" dirty="0"/>
              <a:t>LEO</a:t>
            </a:r>
            <a:r>
              <a:rPr lang="zh-CN" altLang="de-DE" dirty="0"/>
              <a:t> </a:t>
            </a:r>
            <a:r>
              <a:rPr lang="de-DE" altLang="zh-CN" dirty="0" err="1"/>
              <a:t>clock</a:t>
            </a:r>
            <a:r>
              <a:rPr lang="zh-CN" altLang="de-DE" dirty="0"/>
              <a:t> </a:t>
            </a:r>
            <a:r>
              <a:rPr lang="de-DE" altLang="zh-CN" dirty="0"/>
              <a:t>via</a:t>
            </a:r>
            <a:r>
              <a:rPr lang="zh-CN" altLang="de-DE" dirty="0"/>
              <a:t> </a:t>
            </a:r>
            <a:r>
              <a:rPr lang="de-DE" altLang="zh-CN" dirty="0" err="1"/>
              <a:t>the</a:t>
            </a:r>
            <a:r>
              <a:rPr lang="zh-CN" altLang="de-DE" dirty="0"/>
              <a:t> </a:t>
            </a:r>
            <a:r>
              <a:rPr lang="de-DE" altLang="zh-CN" dirty="0"/>
              <a:t>link</a:t>
            </a:r>
            <a:r>
              <a:rPr lang="zh-CN" altLang="de-DE" dirty="0"/>
              <a:t> </a:t>
            </a:r>
            <a:r>
              <a:rPr lang="de-DE" altLang="zh-CN" dirty="0" err="1"/>
              <a:t>between</a:t>
            </a:r>
            <a:r>
              <a:rPr lang="zh-CN" altLang="de-DE" dirty="0"/>
              <a:t> </a:t>
            </a:r>
            <a:r>
              <a:rPr lang="de-DE" altLang="zh-CN" dirty="0" err="1"/>
              <a:t>geostationary</a:t>
            </a:r>
            <a:r>
              <a:rPr lang="zh-CN" altLang="de-DE" dirty="0"/>
              <a:t> </a:t>
            </a:r>
            <a:r>
              <a:rPr lang="de-DE" altLang="zh-CN" dirty="0" err="1"/>
              <a:t>clocks</a:t>
            </a:r>
            <a:endParaRPr lang="de-DE" altLang="zh-CN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altLang="zh-CN" dirty="0"/>
              <a:t>LEO</a:t>
            </a:r>
            <a:r>
              <a:rPr lang="zh-CN" altLang="de-DE" dirty="0"/>
              <a:t> </a:t>
            </a:r>
            <a:r>
              <a:rPr lang="de-DE" altLang="zh-CN" dirty="0" err="1"/>
              <a:t>clock</a:t>
            </a:r>
            <a:r>
              <a:rPr lang="de-DE" altLang="zh-CN" dirty="0"/>
              <a:t>:</a:t>
            </a:r>
            <a:r>
              <a:rPr lang="zh-CN" altLang="de-DE" dirty="0"/>
              <a:t> </a:t>
            </a:r>
            <a:r>
              <a:rPr lang="de-DE" altLang="zh-CN" dirty="0" err="1"/>
              <a:t>to</a:t>
            </a:r>
            <a:r>
              <a:rPr lang="zh-CN" altLang="de-DE" dirty="0"/>
              <a:t> </a:t>
            </a:r>
            <a:r>
              <a:rPr lang="de-DE" altLang="zh-CN" dirty="0" err="1"/>
              <a:t>observave</a:t>
            </a:r>
            <a:r>
              <a:rPr lang="zh-CN" altLang="de-DE" dirty="0"/>
              <a:t> </a:t>
            </a:r>
            <a:r>
              <a:rPr lang="de-DE" altLang="zh-CN" dirty="0" err="1"/>
              <a:t>the</a:t>
            </a:r>
            <a:r>
              <a:rPr lang="zh-CN" altLang="de-DE" dirty="0"/>
              <a:t> </a:t>
            </a:r>
            <a:r>
              <a:rPr lang="de-DE" altLang="zh-CN" dirty="0"/>
              <a:t>potential</a:t>
            </a:r>
            <a:r>
              <a:rPr lang="zh-CN" altLang="de-DE" dirty="0"/>
              <a:t> </a:t>
            </a:r>
            <a:r>
              <a:rPr lang="de-DE" altLang="zh-CN" dirty="0" err="1"/>
              <a:t>value</a:t>
            </a:r>
            <a:r>
              <a:rPr lang="zh-CN" altLang="de-DE" dirty="0"/>
              <a:t> </a:t>
            </a:r>
            <a:r>
              <a:rPr lang="de-DE" altLang="zh-CN" dirty="0" err="1"/>
              <a:t>of</a:t>
            </a:r>
            <a:r>
              <a:rPr lang="zh-CN" altLang="de-DE" dirty="0"/>
              <a:t> </a:t>
            </a:r>
            <a:r>
              <a:rPr lang="de-DE" altLang="zh-CN" dirty="0" err="1"/>
              <a:t>the</a:t>
            </a:r>
            <a:r>
              <a:rPr lang="zh-CN" altLang="de-DE" dirty="0"/>
              <a:t> </a:t>
            </a:r>
            <a:r>
              <a:rPr lang="de-DE" altLang="zh-CN" dirty="0"/>
              <a:t>Earth</a:t>
            </a:r>
            <a:r>
              <a:rPr lang="zh-CN" altLang="de-DE" dirty="0"/>
              <a:t> </a:t>
            </a:r>
            <a:r>
              <a:rPr lang="de-DE" altLang="zh-CN" dirty="0" err="1"/>
              <a:t>gravity</a:t>
            </a:r>
            <a:r>
              <a:rPr lang="zh-CN" altLang="de-DE" dirty="0"/>
              <a:t> </a:t>
            </a:r>
            <a:r>
              <a:rPr lang="de-DE" altLang="zh-CN" dirty="0" err="1"/>
              <a:t>field</a:t>
            </a:r>
            <a:r>
              <a:rPr lang="zh-CN" altLang="de-DE" dirty="0"/>
              <a:t> </a:t>
            </a:r>
            <a:r>
              <a:rPr lang="de-DE" altLang="zh-CN" dirty="0" err="1"/>
              <a:t>through</a:t>
            </a:r>
            <a:r>
              <a:rPr lang="zh-CN" altLang="de-DE" dirty="0"/>
              <a:t> </a:t>
            </a:r>
            <a:r>
              <a:rPr lang="de-DE" altLang="zh-CN" dirty="0" err="1"/>
              <a:t>measuring</a:t>
            </a:r>
            <a:r>
              <a:rPr lang="zh-CN" altLang="de-DE" dirty="0"/>
              <a:t> </a:t>
            </a:r>
            <a:r>
              <a:rPr lang="de-DE" altLang="zh-CN" dirty="0" err="1"/>
              <a:t>the</a:t>
            </a:r>
            <a:r>
              <a:rPr lang="zh-CN" altLang="de-DE" dirty="0"/>
              <a:t> </a:t>
            </a:r>
            <a:r>
              <a:rPr lang="de-DE" altLang="zh-CN" dirty="0"/>
              <a:t>potential</a:t>
            </a:r>
            <a:r>
              <a:rPr lang="zh-CN" altLang="de-DE" dirty="0"/>
              <a:t> </a:t>
            </a:r>
            <a:r>
              <a:rPr lang="de-DE" altLang="zh-CN" dirty="0" err="1"/>
              <a:t>differences</a:t>
            </a:r>
            <a:r>
              <a:rPr lang="zh-CN" altLang="de-DE" dirty="0"/>
              <a:t> </a:t>
            </a:r>
            <a:r>
              <a:rPr lang="de-DE" altLang="zh-CN" dirty="0" err="1"/>
              <a:t>w.r.t</a:t>
            </a:r>
            <a:r>
              <a:rPr lang="de-DE" altLang="zh-CN" dirty="0"/>
              <a:t>.</a:t>
            </a:r>
            <a:r>
              <a:rPr lang="zh-CN" altLang="de-DE" dirty="0"/>
              <a:t> </a:t>
            </a:r>
            <a:r>
              <a:rPr lang="de-DE" altLang="zh-CN" dirty="0" err="1"/>
              <a:t>ground</a:t>
            </a:r>
            <a:r>
              <a:rPr lang="zh-CN" altLang="de-DE" dirty="0"/>
              <a:t> </a:t>
            </a:r>
            <a:r>
              <a:rPr lang="de-DE" altLang="zh-CN" dirty="0" err="1"/>
              <a:t>clocks</a:t>
            </a:r>
            <a:endParaRPr lang="de-DE" altLang="zh-CN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pPr marL="0" indent="0">
              <a:buFontTx/>
              <a:buNone/>
            </a:pPr>
            <a:r>
              <a:rPr lang="de-DE" altLang="zh-CN" dirty="0"/>
              <a:t>The</a:t>
            </a:r>
            <a:r>
              <a:rPr lang="zh-CN" altLang="de-DE" dirty="0"/>
              <a:t> </a:t>
            </a:r>
            <a:r>
              <a:rPr lang="de-DE" altLang="zh-CN" dirty="0" err="1"/>
              <a:t>goal</a:t>
            </a:r>
            <a:r>
              <a:rPr lang="zh-CN" altLang="de-DE" dirty="0"/>
              <a:t> </a:t>
            </a:r>
            <a:r>
              <a:rPr lang="de-DE" altLang="zh-CN" dirty="0" err="1"/>
              <a:t>is</a:t>
            </a:r>
            <a:r>
              <a:rPr lang="zh-CN" altLang="de-DE" dirty="0"/>
              <a:t> </a:t>
            </a:r>
            <a:r>
              <a:rPr lang="de-DE" altLang="zh-CN" dirty="0" err="1"/>
              <a:t>to</a:t>
            </a:r>
            <a:r>
              <a:rPr lang="zh-CN" altLang="de-DE" dirty="0"/>
              <a:t> </a:t>
            </a:r>
            <a:r>
              <a:rPr lang="de-DE" altLang="zh-CN" dirty="0" err="1"/>
              <a:t>obtain</a:t>
            </a:r>
            <a:r>
              <a:rPr lang="zh-CN" altLang="de-DE" dirty="0"/>
              <a:t> </a:t>
            </a:r>
            <a:r>
              <a:rPr lang="de-DE" altLang="zh-CN" dirty="0"/>
              <a:t>a</a:t>
            </a:r>
            <a:r>
              <a:rPr lang="zh-CN" altLang="de-DE" dirty="0"/>
              <a:t> </a:t>
            </a:r>
            <a:r>
              <a:rPr lang="de-DE" altLang="zh-CN" dirty="0" err="1"/>
              <a:t>gravity</a:t>
            </a:r>
            <a:r>
              <a:rPr lang="zh-CN" altLang="de-DE" dirty="0"/>
              <a:t> </a:t>
            </a:r>
            <a:r>
              <a:rPr lang="de-DE" altLang="zh-CN" dirty="0"/>
              <a:t>potential</a:t>
            </a:r>
            <a:r>
              <a:rPr lang="zh-CN" altLang="de-DE" dirty="0"/>
              <a:t> </a:t>
            </a:r>
            <a:r>
              <a:rPr lang="de-DE" altLang="zh-CN" dirty="0" err="1"/>
              <a:t>values</a:t>
            </a:r>
            <a:r>
              <a:rPr lang="zh-CN" altLang="de-DE" dirty="0"/>
              <a:t> </a:t>
            </a:r>
            <a:r>
              <a:rPr lang="de-DE" altLang="zh-CN" dirty="0" err="1"/>
              <a:t>with</a:t>
            </a:r>
            <a:r>
              <a:rPr lang="zh-CN" altLang="de-DE" dirty="0"/>
              <a:t> </a:t>
            </a:r>
            <a:r>
              <a:rPr lang="de-DE" altLang="zh-CN" dirty="0"/>
              <a:t>a</a:t>
            </a:r>
            <a:r>
              <a:rPr lang="zh-CN" altLang="de-DE" dirty="0"/>
              <a:t> </a:t>
            </a:r>
            <a:r>
              <a:rPr lang="de-DE" altLang="zh-CN" dirty="0"/>
              <a:t>global</a:t>
            </a:r>
            <a:r>
              <a:rPr lang="zh-CN" altLang="de-DE" dirty="0"/>
              <a:t> </a:t>
            </a:r>
            <a:r>
              <a:rPr lang="de-DE" altLang="zh-CN" dirty="0" err="1"/>
              <a:t>and</a:t>
            </a:r>
            <a:r>
              <a:rPr lang="zh-CN" altLang="de-DE" dirty="0"/>
              <a:t> </a:t>
            </a:r>
            <a:r>
              <a:rPr lang="de-DE" altLang="zh-CN" dirty="0" err="1"/>
              <a:t>homogeneous</a:t>
            </a:r>
            <a:r>
              <a:rPr lang="zh-CN" altLang="de-DE" dirty="0"/>
              <a:t> </a:t>
            </a:r>
            <a:r>
              <a:rPr lang="de-DE" altLang="zh-CN" dirty="0" err="1"/>
              <a:t>coverage</a:t>
            </a:r>
            <a:r>
              <a:rPr lang="zh-CN" altLang="de-DE" dirty="0"/>
              <a:t> </a:t>
            </a:r>
            <a:r>
              <a:rPr lang="de-DE" altLang="zh-CN" dirty="0" err="1"/>
              <a:t>for</a:t>
            </a:r>
            <a:r>
              <a:rPr lang="zh-CN" altLang="de-DE" dirty="0"/>
              <a:t> </a:t>
            </a:r>
            <a:r>
              <a:rPr lang="de-DE" altLang="zh-CN" dirty="0" err="1"/>
              <a:t>the</a:t>
            </a:r>
            <a:r>
              <a:rPr lang="zh-CN" altLang="de-DE" dirty="0"/>
              <a:t> </a:t>
            </a:r>
            <a:r>
              <a:rPr lang="de-DE" altLang="zh-CN" dirty="0"/>
              <a:t>global</a:t>
            </a:r>
            <a:r>
              <a:rPr lang="zh-CN" altLang="de-DE" dirty="0"/>
              <a:t> </a:t>
            </a:r>
            <a:r>
              <a:rPr lang="de-DE" altLang="zh-CN" dirty="0" err="1"/>
              <a:t>gravity</a:t>
            </a:r>
            <a:r>
              <a:rPr lang="zh-CN" altLang="de-DE" dirty="0"/>
              <a:t> </a:t>
            </a:r>
            <a:r>
              <a:rPr lang="de-DE" altLang="zh-CN" dirty="0" err="1"/>
              <a:t>field</a:t>
            </a:r>
            <a:r>
              <a:rPr lang="zh-CN" altLang="de-DE" dirty="0"/>
              <a:t> </a:t>
            </a:r>
            <a:r>
              <a:rPr lang="de-DE" altLang="zh-CN" dirty="0" err="1"/>
              <a:t>recovery</a:t>
            </a:r>
            <a:r>
              <a:rPr lang="de-DE" altLang="zh-CN" dirty="0"/>
              <a:t>.</a:t>
            </a:r>
            <a:r>
              <a:rPr lang="zh-CN" altLang="de-DE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F8488-3FD9-4530-B024-22CB9C11F6F6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031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zh-CN" dirty="0"/>
              <a:t>In</a:t>
            </a:r>
            <a:r>
              <a:rPr lang="zh-CN" altLang="de-DE" dirty="0"/>
              <a:t> </a:t>
            </a:r>
            <a:r>
              <a:rPr lang="de-DE" altLang="zh-CN" dirty="0" err="1"/>
              <a:t>addition</a:t>
            </a:r>
            <a:r>
              <a:rPr lang="zh-CN" altLang="de-DE" dirty="0"/>
              <a:t> </a:t>
            </a:r>
            <a:r>
              <a:rPr lang="de-DE" altLang="zh-CN" dirty="0" err="1"/>
              <a:t>to</a:t>
            </a:r>
            <a:r>
              <a:rPr lang="zh-CN" altLang="de-DE" dirty="0"/>
              <a:t> </a:t>
            </a:r>
            <a:r>
              <a:rPr lang="de-DE" altLang="zh-CN" dirty="0" err="1"/>
              <a:t>the</a:t>
            </a:r>
            <a:r>
              <a:rPr lang="zh-CN" altLang="de-DE" dirty="0"/>
              <a:t> </a:t>
            </a:r>
            <a:r>
              <a:rPr lang="de-DE" altLang="zh-CN" dirty="0" err="1"/>
              <a:t>one</a:t>
            </a:r>
            <a:r>
              <a:rPr lang="de-DE" altLang="zh-CN" dirty="0"/>
              <a:t>-single</a:t>
            </a:r>
            <a:r>
              <a:rPr lang="zh-CN" altLang="de-DE" dirty="0"/>
              <a:t> </a:t>
            </a:r>
            <a:r>
              <a:rPr lang="de-DE" altLang="zh-CN" dirty="0"/>
              <a:t>LEO</a:t>
            </a:r>
            <a:r>
              <a:rPr lang="zh-CN" altLang="de-DE" dirty="0"/>
              <a:t> </a:t>
            </a:r>
            <a:r>
              <a:rPr lang="de-DE" altLang="zh-CN" dirty="0" err="1"/>
              <a:t>satellite</a:t>
            </a:r>
            <a:r>
              <a:rPr lang="zh-CN" altLang="de-DE" dirty="0"/>
              <a:t> </a:t>
            </a:r>
            <a:r>
              <a:rPr lang="de-DE" altLang="zh-CN" dirty="0" err="1"/>
              <a:t>clock</a:t>
            </a:r>
            <a:r>
              <a:rPr lang="de-DE" altLang="zh-CN" dirty="0"/>
              <a:t>,</a:t>
            </a:r>
            <a:r>
              <a:rPr lang="zh-CN" altLang="de-DE" dirty="0"/>
              <a:t> </a:t>
            </a:r>
            <a:r>
              <a:rPr lang="de-DE" altLang="zh-CN" dirty="0" err="1"/>
              <a:t>we</a:t>
            </a:r>
            <a:r>
              <a:rPr lang="zh-CN" altLang="de-DE" dirty="0"/>
              <a:t> </a:t>
            </a:r>
            <a:r>
              <a:rPr lang="de-DE" altLang="zh-CN" dirty="0"/>
              <a:t>also</a:t>
            </a:r>
            <a:r>
              <a:rPr lang="zh-CN" altLang="de-DE" dirty="0"/>
              <a:t> </a:t>
            </a:r>
            <a:r>
              <a:rPr lang="de-DE" altLang="zh-CN" dirty="0" err="1"/>
              <a:t>consider</a:t>
            </a:r>
            <a:r>
              <a:rPr lang="zh-CN" altLang="de-DE" dirty="0"/>
              <a:t> </a:t>
            </a:r>
            <a:r>
              <a:rPr lang="de-DE" altLang="zh-CN" dirty="0"/>
              <a:t>a</a:t>
            </a:r>
            <a:r>
              <a:rPr lang="zh-CN" altLang="de-DE" dirty="0"/>
              <a:t> </a:t>
            </a:r>
            <a:r>
              <a:rPr lang="de-DE" altLang="zh-CN" dirty="0" err="1"/>
              <a:t>mission</a:t>
            </a:r>
            <a:r>
              <a:rPr lang="zh-CN" altLang="de-DE" dirty="0"/>
              <a:t> </a:t>
            </a:r>
            <a:r>
              <a:rPr lang="de-DE" altLang="zh-CN" dirty="0" err="1"/>
              <a:t>concept</a:t>
            </a:r>
            <a:r>
              <a:rPr lang="zh-CN" altLang="de-DE" dirty="0"/>
              <a:t> </a:t>
            </a:r>
            <a:r>
              <a:rPr lang="de-DE" altLang="zh-CN" dirty="0" err="1"/>
              <a:t>similar</a:t>
            </a:r>
            <a:r>
              <a:rPr lang="zh-CN" altLang="de-DE" dirty="0"/>
              <a:t> </a:t>
            </a:r>
            <a:r>
              <a:rPr lang="de-DE" altLang="zh-CN" dirty="0" err="1"/>
              <a:t>to</a:t>
            </a:r>
            <a:r>
              <a:rPr lang="zh-CN" altLang="de-DE" dirty="0"/>
              <a:t> </a:t>
            </a:r>
            <a:r>
              <a:rPr lang="de-DE" altLang="zh-CN" dirty="0"/>
              <a:t>GRACE,</a:t>
            </a:r>
            <a:r>
              <a:rPr lang="zh-CN" altLang="de-DE" dirty="0"/>
              <a:t> </a:t>
            </a:r>
            <a:r>
              <a:rPr lang="de-DE" altLang="zh-CN" dirty="0" err="1"/>
              <a:t>which</a:t>
            </a:r>
            <a:r>
              <a:rPr lang="zh-CN" altLang="de-DE" dirty="0"/>
              <a:t> </a:t>
            </a:r>
            <a:r>
              <a:rPr lang="de-DE" altLang="zh-CN" dirty="0" err="1"/>
              <a:t>apply</a:t>
            </a:r>
            <a:r>
              <a:rPr lang="zh-CN" altLang="de-DE" dirty="0"/>
              <a:t> </a:t>
            </a:r>
            <a:r>
              <a:rPr lang="de-DE" altLang="zh-CN" dirty="0"/>
              <a:t>a-pair</a:t>
            </a:r>
            <a:r>
              <a:rPr lang="zh-CN" altLang="de-DE" dirty="0"/>
              <a:t> </a:t>
            </a:r>
            <a:r>
              <a:rPr lang="de-DE" altLang="zh-CN" dirty="0"/>
              <a:t>LEO</a:t>
            </a:r>
            <a:r>
              <a:rPr lang="zh-CN" altLang="de-DE" dirty="0"/>
              <a:t> </a:t>
            </a:r>
            <a:r>
              <a:rPr lang="de-DE" altLang="zh-CN" dirty="0" err="1"/>
              <a:t>satellite</a:t>
            </a:r>
            <a:r>
              <a:rPr lang="zh-CN" altLang="de-DE" dirty="0"/>
              <a:t> </a:t>
            </a:r>
            <a:r>
              <a:rPr lang="de-DE" altLang="zh-CN" dirty="0" err="1"/>
              <a:t>to</a:t>
            </a:r>
            <a:r>
              <a:rPr lang="zh-CN" altLang="de-DE" dirty="0"/>
              <a:t> </a:t>
            </a:r>
            <a:r>
              <a:rPr lang="de-DE" altLang="zh-CN" dirty="0" err="1"/>
              <a:t>measure</a:t>
            </a:r>
            <a:r>
              <a:rPr lang="zh-CN" altLang="de-DE" dirty="0"/>
              <a:t> </a:t>
            </a:r>
            <a:r>
              <a:rPr lang="de-DE" altLang="zh-CN" dirty="0" err="1"/>
              <a:t>the</a:t>
            </a:r>
            <a:r>
              <a:rPr lang="zh-CN" altLang="de-DE" dirty="0"/>
              <a:t> </a:t>
            </a:r>
            <a:r>
              <a:rPr lang="de-DE" altLang="zh-CN" dirty="0"/>
              <a:t>potential</a:t>
            </a:r>
            <a:r>
              <a:rPr lang="zh-CN" altLang="de-DE" dirty="0"/>
              <a:t> </a:t>
            </a:r>
            <a:r>
              <a:rPr lang="de-DE" altLang="zh-CN" dirty="0" err="1"/>
              <a:t>differences</a:t>
            </a:r>
            <a:r>
              <a:rPr lang="de-DE" altLang="zh-CN" dirty="0"/>
              <a:t>.</a:t>
            </a:r>
            <a:r>
              <a:rPr lang="zh-CN" altLang="de-DE" dirty="0"/>
              <a:t> </a:t>
            </a:r>
            <a:r>
              <a:rPr lang="de-DE" altLang="zh-CN" dirty="0" err="1"/>
              <a:t>It</a:t>
            </a:r>
            <a:r>
              <a:rPr lang="zh-CN" altLang="de-DE" dirty="0"/>
              <a:t> </a:t>
            </a:r>
            <a:r>
              <a:rPr lang="de-DE" altLang="zh-CN" dirty="0" err="1"/>
              <a:t>is</a:t>
            </a:r>
            <a:r>
              <a:rPr lang="zh-CN" altLang="de-DE" dirty="0"/>
              <a:t> </a:t>
            </a:r>
            <a:r>
              <a:rPr lang="de-DE" altLang="zh-CN" dirty="0"/>
              <a:t>a</a:t>
            </a:r>
            <a:r>
              <a:rPr lang="zh-CN" altLang="de-DE" dirty="0"/>
              <a:t> </a:t>
            </a:r>
            <a:r>
              <a:rPr lang="de-DE" altLang="zh-CN" dirty="0" err="1"/>
              <a:t>kind</a:t>
            </a:r>
            <a:r>
              <a:rPr lang="zh-CN" altLang="de-DE" dirty="0"/>
              <a:t> </a:t>
            </a:r>
            <a:r>
              <a:rPr lang="de-DE" altLang="zh-CN" dirty="0" err="1"/>
              <a:t>of</a:t>
            </a:r>
            <a:r>
              <a:rPr lang="zh-CN" altLang="de-DE" dirty="0"/>
              <a:t> </a:t>
            </a:r>
            <a:r>
              <a:rPr lang="de-DE" altLang="zh-CN" dirty="0"/>
              <a:t>differential</a:t>
            </a:r>
            <a:r>
              <a:rPr lang="zh-CN" altLang="de-DE" dirty="0"/>
              <a:t> </a:t>
            </a:r>
            <a:r>
              <a:rPr lang="de-DE" altLang="zh-CN" dirty="0" err="1"/>
              <a:t>measuring</a:t>
            </a:r>
            <a:r>
              <a:rPr lang="zh-CN" altLang="de-DE" dirty="0"/>
              <a:t> </a:t>
            </a:r>
            <a:r>
              <a:rPr lang="de-DE" altLang="zh-CN" dirty="0" err="1"/>
              <a:t>concept</a:t>
            </a:r>
            <a:r>
              <a:rPr lang="de-DE" altLang="zh-CN" dirty="0"/>
              <a:t>.</a:t>
            </a:r>
            <a:r>
              <a:rPr lang="zh-CN" altLang="de-DE" dirty="0"/>
              <a:t> </a:t>
            </a:r>
            <a:endParaRPr lang="de-DE" altLang="zh-CN" dirty="0"/>
          </a:p>
          <a:p>
            <a:endParaRPr lang="de-DE" altLang="zh-CN" dirty="0"/>
          </a:p>
          <a:p>
            <a:r>
              <a:rPr lang="de-DE" altLang="zh-CN" dirty="0" err="1"/>
              <a:t>Theoretically</a:t>
            </a:r>
            <a:r>
              <a:rPr lang="de-DE" altLang="zh-CN" dirty="0"/>
              <a:t>,</a:t>
            </a:r>
            <a:r>
              <a:rPr lang="zh-CN" altLang="de-DE" dirty="0"/>
              <a:t> </a:t>
            </a:r>
            <a:r>
              <a:rPr lang="de-DE" altLang="zh-CN" dirty="0" err="1"/>
              <a:t>this</a:t>
            </a:r>
            <a:r>
              <a:rPr lang="zh-CN" altLang="de-DE" dirty="0"/>
              <a:t> </a:t>
            </a:r>
            <a:r>
              <a:rPr lang="de-DE" altLang="zh-CN" dirty="0" err="1"/>
              <a:t>mission</a:t>
            </a:r>
            <a:r>
              <a:rPr lang="zh-CN" altLang="de-DE" dirty="0"/>
              <a:t> </a:t>
            </a:r>
            <a:r>
              <a:rPr lang="de-DE" altLang="zh-CN" dirty="0" err="1"/>
              <a:t>concept</a:t>
            </a:r>
            <a:r>
              <a:rPr lang="zh-CN" altLang="de-DE" dirty="0"/>
              <a:t> </a:t>
            </a:r>
            <a:r>
              <a:rPr lang="de-DE" altLang="zh-CN" dirty="0" err="1"/>
              <a:t>does</a:t>
            </a:r>
            <a:r>
              <a:rPr lang="zh-CN" altLang="de-DE" dirty="0"/>
              <a:t> </a:t>
            </a:r>
            <a:r>
              <a:rPr lang="de-DE" altLang="zh-CN" dirty="0"/>
              <a:t>not</a:t>
            </a:r>
            <a:r>
              <a:rPr lang="zh-CN" altLang="de-DE" dirty="0"/>
              <a:t> </a:t>
            </a:r>
            <a:r>
              <a:rPr lang="de-DE" altLang="zh-CN" dirty="0" err="1"/>
              <a:t>need</a:t>
            </a:r>
            <a:r>
              <a:rPr lang="zh-CN" altLang="de-DE" dirty="0"/>
              <a:t> </a:t>
            </a:r>
            <a:r>
              <a:rPr lang="de-DE" altLang="zh-CN" dirty="0" err="1"/>
              <a:t>ground</a:t>
            </a:r>
            <a:r>
              <a:rPr lang="zh-CN" altLang="de-DE" dirty="0"/>
              <a:t> </a:t>
            </a:r>
            <a:r>
              <a:rPr lang="de-DE" altLang="zh-CN" dirty="0" err="1"/>
              <a:t>clocks</a:t>
            </a:r>
            <a:r>
              <a:rPr lang="de-DE" altLang="zh-CN" dirty="0"/>
              <a:t>,</a:t>
            </a:r>
            <a:r>
              <a:rPr lang="zh-CN" altLang="de-DE" dirty="0"/>
              <a:t> </a:t>
            </a:r>
            <a:r>
              <a:rPr lang="de-DE" altLang="zh-CN" dirty="0" err="1"/>
              <a:t>and</a:t>
            </a:r>
            <a:r>
              <a:rPr lang="zh-CN" altLang="de-DE" dirty="0"/>
              <a:t> </a:t>
            </a:r>
            <a:r>
              <a:rPr lang="de-DE" altLang="zh-CN" dirty="0" err="1"/>
              <a:t>much</a:t>
            </a:r>
            <a:r>
              <a:rPr lang="zh-CN" altLang="de-DE" dirty="0"/>
              <a:t> </a:t>
            </a:r>
            <a:r>
              <a:rPr lang="de-DE" altLang="zh-CN" dirty="0" err="1"/>
              <a:t>easier</a:t>
            </a:r>
            <a:r>
              <a:rPr lang="zh-CN" altLang="de-DE" dirty="0"/>
              <a:t> </a:t>
            </a:r>
            <a:r>
              <a:rPr lang="de-DE" altLang="zh-CN" dirty="0" err="1"/>
              <a:t>to</a:t>
            </a:r>
            <a:r>
              <a:rPr lang="zh-CN" altLang="de-DE" dirty="0"/>
              <a:t> </a:t>
            </a:r>
            <a:r>
              <a:rPr lang="de-DE" altLang="zh-CN" dirty="0" err="1"/>
              <a:t>obtain</a:t>
            </a:r>
            <a:r>
              <a:rPr lang="zh-CN" altLang="de-DE" dirty="0"/>
              <a:t> </a:t>
            </a:r>
            <a:r>
              <a:rPr lang="de-DE" altLang="zh-CN" dirty="0" err="1"/>
              <a:t>observations</a:t>
            </a:r>
            <a:r>
              <a:rPr lang="zh-CN" altLang="de-DE" dirty="0"/>
              <a:t> </a:t>
            </a:r>
            <a:r>
              <a:rPr lang="de-DE" altLang="zh-CN" dirty="0" err="1"/>
              <a:t>with</a:t>
            </a:r>
            <a:r>
              <a:rPr lang="zh-CN" altLang="de-DE" dirty="0"/>
              <a:t> </a:t>
            </a:r>
            <a:r>
              <a:rPr lang="de-DE" altLang="zh-CN" dirty="0"/>
              <a:t>a</a:t>
            </a:r>
            <a:r>
              <a:rPr lang="zh-CN" altLang="de-DE" dirty="0"/>
              <a:t> </a:t>
            </a:r>
            <a:r>
              <a:rPr lang="de-DE" altLang="zh-CN" dirty="0"/>
              <a:t>global</a:t>
            </a:r>
            <a:r>
              <a:rPr lang="zh-CN" altLang="de-DE" dirty="0"/>
              <a:t> </a:t>
            </a:r>
            <a:r>
              <a:rPr lang="de-DE" altLang="zh-CN" dirty="0" err="1"/>
              <a:t>and</a:t>
            </a:r>
            <a:r>
              <a:rPr lang="zh-CN" altLang="de-DE" dirty="0"/>
              <a:t> </a:t>
            </a:r>
            <a:r>
              <a:rPr lang="de-DE" altLang="zh-CN" dirty="0" err="1"/>
              <a:t>homogenous</a:t>
            </a:r>
            <a:r>
              <a:rPr lang="zh-CN" altLang="de-DE" dirty="0"/>
              <a:t> </a:t>
            </a:r>
            <a:r>
              <a:rPr lang="de-DE" altLang="zh-CN" dirty="0" err="1"/>
              <a:t>spatial</a:t>
            </a:r>
            <a:r>
              <a:rPr lang="zh-CN" altLang="de-DE" dirty="0"/>
              <a:t> </a:t>
            </a:r>
            <a:r>
              <a:rPr lang="de-DE" altLang="zh-CN" dirty="0" err="1"/>
              <a:t>coverage</a:t>
            </a:r>
            <a:r>
              <a:rPr lang="de-DE" altLang="zh-CN" dirty="0"/>
              <a:t>.</a:t>
            </a:r>
            <a:r>
              <a:rPr lang="zh-CN" altLang="de-DE" dirty="0"/>
              <a:t> </a:t>
            </a:r>
            <a:endParaRPr lang="de-DE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F8488-3FD9-4530-B024-22CB9C11F6F6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87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zh-CN" dirty="0"/>
              <a:t>Solid</a:t>
            </a:r>
            <a:r>
              <a:rPr lang="zh-CN" altLang="de-DE" dirty="0"/>
              <a:t> </a:t>
            </a:r>
            <a:r>
              <a:rPr lang="de-DE" altLang="zh-CN" dirty="0" err="1"/>
              <a:t>curves</a:t>
            </a:r>
            <a:r>
              <a:rPr lang="zh-CN" altLang="de-DE" dirty="0"/>
              <a:t> </a:t>
            </a:r>
            <a:r>
              <a:rPr lang="de-DE" altLang="zh-CN" dirty="0" err="1"/>
              <a:t>represent</a:t>
            </a:r>
            <a:r>
              <a:rPr lang="zh-CN" altLang="de-DE" dirty="0"/>
              <a:t> </a:t>
            </a:r>
            <a:r>
              <a:rPr lang="de-DE" altLang="zh-CN" dirty="0" err="1"/>
              <a:t>coefficient</a:t>
            </a:r>
            <a:r>
              <a:rPr lang="zh-CN" altLang="de-DE" dirty="0"/>
              <a:t> </a:t>
            </a:r>
            <a:r>
              <a:rPr lang="de-DE" altLang="zh-CN" dirty="0" err="1"/>
              <a:t>differences</a:t>
            </a:r>
            <a:r>
              <a:rPr lang="zh-CN" altLang="de-DE" dirty="0"/>
              <a:t> </a:t>
            </a:r>
            <a:r>
              <a:rPr lang="de-DE" altLang="zh-CN" dirty="0" err="1"/>
              <a:t>w.r.t</a:t>
            </a:r>
            <a:r>
              <a:rPr lang="de-DE" altLang="zh-CN" dirty="0"/>
              <a:t>.</a:t>
            </a:r>
            <a:r>
              <a:rPr lang="zh-CN" altLang="de-DE" dirty="0"/>
              <a:t> </a:t>
            </a:r>
            <a:r>
              <a:rPr lang="de-DE" altLang="zh-CN" dirty="0"/>
              <a:t>EIGEN-6c4;</a:t>
            </a:r>
          </a:p>
          <a:p>
            <a:r>
              <a:rPr lang="de-DE" altLang="zh-CN" dirty="0" err="1"/>
              <a:t>Dashed</a:t>
            </a:r>
            <a:r>
              <a:rPr lang="zh-CN" altLang="de-DE" dirty="0"/>
              <a:t> </a:t>
            </a:r>
            <a:r>
              <a:rPr lang="de-DE" altLang="zh-CN" dirty="0" err="1"/>
              <a:t>curves</a:t>
            </a:r>
            <a:r>
              <a:rPr lang="zh-CN" altLang="de-DE" dirty="0"/>
              <a:t> </a:t>
            </a:r>
            <a:r>
              <a:rPr lang="de-DE" altLang="zh-CN" dirty="0" err="1"/>
              <a:t>represent</a:t>
            </a:r>
            <a:r>
              <a:rPr lang="zh-CN" altLang="de-DE" dirty="0"/>
              <a:t> </a:t>
            </a:r>
            <a:r>
              <a:rPr lang="de-DE" altLang="zh-CN" dirty="0"/>
              <a:t>formal</a:t>
            </a:r>
            <a:r>
              <a:rPr lang="zh-CN" altLang="de-DE" dirty="0"/>
              <a:t> </a:t>
            </a:r>
            <a:r>
              <a:rPr lang="de-DE" altLang="zh-CN" dirty="0" err="1"/>
              <a:t>errors</a:t>
            </a:r>
            <a:r>
              <a:rPr lang="de-DE" altLang="zh-CN" dirty="0"/>
              <a:t>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F8488-3FD9-4530-B024-22CB9C11F6F6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604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zh-CN" dirty="0"/>
              <a:t>In</a:t>
            </a:r>
            <a:r>
              <a:rPr lang="zh-CN" altLang="de-DE" dirty="0"/>
              <a:t> </a:t>
            </a:r>
            <a:r>
              <a:rPr lang="de-DE" altLang="zh-CN" dirty="0" err="1"/>
              <a:t>addition</a:t>
            </a:r>
            <a:r>
              <a:rPr lang="de-DE" altLang="zh-CN" dirty="0"/>
              <a:t>,</a:t>
            </a:r>
            <a:r>
              <a:rPr lang="zh-CN" altLang="de-DE" dirty="0"/>
              <a:t> </a:t>
            </a:r>
            <a:r>
              <a:rPr lang="de-DE" altLang="zh-CN" dirty="0" err="1"/>
              <a:t>clocks</a:t>
            </a:r>
            <a:r>
              <a:rPr lang="zh-CN" altLang="de-DE" dirty="0"/>
              <a:t> </a:t>
            </a:r>
            <a:r>
              <a:rPr lang="de-DE" altLang="zh-CN" dirty="0" err="1"/>
              <a:t>can</a:t>
            </a:r>
            <a:r>
              <a:rPr lang="zh-CN" altLang="de-DE" dirty="0"/>
              <a:t> </a:t>
            </a:r>
            <a:r>
              <a:rPr lang="de-DE" altLang="zh-CN" dirty="0" err="1"/>
              <a:t>be</a:t>
            </a:r>
            <a:r>
              <a:rPr lang="zh-CN" altLang="de-DE" dirty="0"/>
              <a:t> </a:t>
            </a:r>
            <a:r>
              <a:rPr lang="de-DE" altLang="zh-CN" dirty="0" err="1"/>
              <a:t>used</a:t>
            </a:r>
            <a:r>
              <a:rPr lang="zh-CN" altLang="de-DE" dirty="0"/>
              <a:t> </a:t>
            </a:r>
            <a:r>
              <a:rPr lang="de-DE" altLang="zh-CN" dirty="0" err="1"/>
              <a:t>to</a:t>
            </a:r>
            <a:r>
              <a:rPr lang="zh-CN" altLang="de-DE" dirty="0"/>
              <a:t> </a:t>
            </a:r>
            <a:r>
              <a:rPr lang="de-DE" altLang="zh-CN" dirty="0" err="1"/>
              <a:t>control</a:t>
            </a:r>
            <a:r>
              <a:rPr lang="zh-CN" altLang="de-DE" dirty="0"/>
              <a:t> </a:t>
            </a:r>
            <a:r>
              <a:rPr lang="de-DE" altLang="zh-CN" dirty="0"/>
              <a:t>at</a:t>
            </a:r>
            <a:r>
              <a:rPr lang="zh-CN" altLang="de-DE" dirty="0"/>
              <a:t> </a:t>
            </a:r>
            <a:r>
              <a:rPr lang="de-DE" altLang="zh-CN" dirty="0" err="1"/>
              <a:t>tide</a:t>
            </a:r>
            <a:r>
              <a:rPr lang="zh-CN" altLang="de-DE" dirty="0"/>
              <a:t> </a:t>
            </a:r>
            <a:r>
              <a:rPr lang="de-DE" altLang="zh-CN" dirty="0" err="1"/>
              <a:t>gauges</a:t>
            </a:r>
            <a:r>
              <a:rPr lang="zh-CN" altLang="de-DE" dirty="0"/>
              <a:t> </a:t>
            </a:r>
            <a:r>
              <a:rPr lang="de-DE" altLang="zh-CN" dirty="0" err="1"/>
              <a:t>and</a:t>
            </a:r>
            <a:r>
              <a:rPr lang="zh-CN" altLang="de-DE" dirty="0"/>
              <a:t> </a:t>
            </a:r>
            <a:r>
              <a:rPr lang="de-DE" altLang="zh-CN" dirty="0"/>
              <a:t>c</a:t>
            </a:r>
            <a:r>
              <a:rPr lang="en-US" dirty="0" err="1"/>
              <a:t>onnect</a:t>
            </a:r>
            <a:r>
              <a:rPr lang="en-US" dirty="0"/>
              <a:t> islands or </a:t>
            </a:r>
            <a:r>
              <a:rPr lang="de-DE" altLang="zh-CN" dirty="0"/>
              <a:t>remote</a:t>
            </a:r>
            <a:r>
              <a:rPr lang="zh-CN" altLang="de-DE" dirty="0"/>
              <a:t> </a:t>
            </a:r>
            <a:r>
              <a:rPr lang="en-US" dirty="0"/>
              <a:t>areas where levelling is not possible</a:t>
            </a:r>
            <a:r>
              <a:rPr lang="de-DE" altLang="zh-CN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F8488-3FD9-4530-B024-22CB9C11F6F6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125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zh-CN" dirty="0"/>
              <a:t>The</a:t>
            </a:r>
            <a:r>
              <a:rPr lang="zh-CN" altLang="de-DE" dirty="0"/>
              <a:t> </a:t>
            </a:r>
            <a:r>
              <a:rPr lang="de-DE" altLang="zh-CN" dirty="0" err="1"/>
              <a:t>effect</a:t>
            </a:r>
            <a:r>
              <a:rPr lang="zh-CN" altLang="de-DE" dirty="0"/>
              <a:t> </a:t>
            </a:r>
            <a:r>
              <a:rPr lang="de-DE" altLang="zh-CN" dirty="0" err="1"/>
              <a:t>of</a:t>
            </a:r>
            <a:r>
              <a:rPr lang="zh-CN" altLang="de-DE" dirty="0"/>
              <a:t> </a:t>
            </a:r>
            <a:r>
              <a:rPr lang="de-DE" altLang="zh-CN" dirty="0"/>
              <a:t>temporal</a:t>
            </a:r>
            <a:r>
              <a:rPr lang="zh-CN" altLang="de-DE" dirty="0"/>
              <a:t> </a:t>
            </a:r>
            <a:r>
              <a:rPr lang="de-DE" altLang="zh-CN" dirty="0" err="1"/>
              <a:t>gravity</a:t>
            </a:r>
            <a:r>
              <a:rPr lang="zh-CN" altLang="de-DE" dirty="0"/>
              <a:t> </a:t>
            </a:r>
            <a:r>
              <a:rPr lang="de-DE" altLang="zh-CN" dirty="0" err="1"/>
              <a:t>field</a:t>
            </a:r>
            <a:r>
              <a:rPr lang="zh-CN" altLang="de-DE" dirty="0"/>
              <a:t> </a:t>
            </a:r>
            <a:r>
              <a:rPr lang="de-DE" altLang="zh-CN" dirty="0" err="1"/>
              <a:t>can</a:t>
            </a:r>
            <a:r>
              <a:rPr lang="zh-CN" altLang="de-DE" dirty="0"/>
              <a:t> </a:t>
            </a:r>
            <a:r>
              <a:rPr lang="de-DE" altLang="zh-CN" dirty="0" err="1"/>
              <a:t>be</a:t>
            </a:r>
            <a:r>
              <a:rPr lang="zh-CN" altLang="de-DE" dirty="0"/>
              <a:t> </a:t>
            </a:r>
            <a:r>
              <a:rPr lang="de-DE" altLang="zh-CN" dirty="0" err="1"/>
              <a:t>ignored</a:t>
            </a:r>
            <a:r>
              <a:rPr lang="de-DE" altLang="zh-CN" dirty="0"/>
              <a:t>;</a:t>
            </a:r>
            <a:r>
              <a:rPr lang="zh-CN" altLang="de-DE" dirty="0"/>
              <a:t> </a:t>
            </a:r>
            <a:endParaRPr lang="de-DE" altLang="zh-CN" dirty="0"/>
          </a:p>
          <a:p>
            <a:r>
              <a:rPr lang="de-DE" altLang="zh-CN" dirty="0"/>
              <a:t>The</a:t>
            </a:r>
            <a:r>
              <a:rPr lang="zh-CN" altLang="de-DE" dirty="0"/>
              <a:t> </a:t>
            </a:r>
            <a:r>
              <a:rPr lang="de-DE" altLang="zh-CN" dirty="0" err="1"/>
              <a:t>natural</a:t>
            </a:r>
            <a:r>
              <a:rPr lang="zh-CN" altLang="de-DE" dirty="0"/>
              <a:t> </a:t>
            </a:r>
            <a:r>
              <a:rPr lang="de-DE" altLang="zh-CN" dirty="0" err="1"/>
              <a:t>disaster</a:t>
            </a:r>
            <a:r>
              <a:rPr lang="zh-CN" altLang="de-DE" dirty="0"/>
              <a:t> </a:t>
            </a:r>
            <a:r>
              <a:rPr lang="de-DE" altLang="zh-CN" dirty="0" err="1"/>
              <a:t>can</a:t>
            </a:r>
            <a:r>
              <a:rPr lang="zh-CN" altLang="de-DE" dirty="0"/>
              <a:t> </a:t>
            </a:r>
            <a:r>
              <a:rPr lang="de-DE" altLang="zh-CN" dirty="0" err="1"/>
              <a:t>destroy</a:t>
            </a:r>
            <a:r>
              <a:rPr lang="zh-CN" altLang="de-DE" dirty="0"/>
              <a:t> </a:t>
            </a:r>
            <a:r>
              <a:rPr lang="de-DE" altLang="zh-CN" dirty="0" err="1"/>
              <a:t>the</a:t>
            </a:r>
            <a:r>
              <a:rPr lang="zh-CN" altLang="de-DE" dirty="0"/>
              <a:t> </a:t>
            </a:r>
            <a:r>
              <a:rPr lang="de-DE" altLang="zh-CN" dirty="0" err="1"/>
              <a:t>gound-based</a:t>
            </a:r>
            <a:r>
              <a:rPr lang="zh-CN" altLang="de-DE" dirty="0"/>
              <a:t> </a:t>
            </a:r>
            <a:r>
              <a:rPr lang="de-DE" altLang="zh-CN" dirty="0" err="1"/>
              <a:t>reference</a:t>
            </a:r>
            <a:r>
              <a:rPr lang="zh-CN" altLang="de-DE" dirty="0"/>
              <a:t> </a:t>
            </a:r>
            <a:r>
              <a:rPr lang="de-DE" altLang="zh-CN" dirty="0" err="1"/>
              <a:t>frame</a:t>
            </a:r>
            <a:r>
              <a:rPr lang="de-DE" altLang="zh-CN" dirty="0"/>
              <a:t>.</a:t>
            </a:r>
            <a:r>
              <a:rPr lang="zh-CN" altLang="de-DE" dirty="0"/>
              <a:t> </a:t>
            </a:r>
            <a:r>
              <a:rPr lang="de-DE" altLang="zh-CN" dirty="0"/>
              <a:t>But</a:t>
            </a:r>
            <a:r>
              <a:rPr lang="zh-CN" altLang="de-DE" dirty="0"/>
              <a:t> </a:t>
            </a:r>
            <a:r>
              <a:rPr lang="de-DE" altLang="zh-CN" dirty="0" err="1"/>
              <a:t>their</a:t>
            </a:r>
            <a:r>
              <a:rPr lang="zh-CN" altLang="de-DE" dirty="0"/>
              <a:t> </a:t>
            </a:r>
            <a:r>
              <a:rPr lang="de-DE" altLang="zh-CN" dirty="0" err="1"/>
              <a:t>influence</a:t>
            </a:r>
            <a:r>
              <a:rPr lang="zh-CN" altLang="de-DE" dirty="0"/>
              <a:t> </a:t>
            </a:r>
            <a:r>
              <a:rPr lang="de-DE" altLang="zh-CN" dirty="0"/>
              <a:t>on</a:t>
            </a:r>
            <a:r>
              <a:rPr lang="zh-CN" altLang="de-DE" dirty="0"/>
              <a:t> </a:t>
            </a:r>
            <a:r>
              <a:rPr lang="de-DE" altLang="zh-CN" dirty="0" err="1"/>
              <a:t>the</a:t>
            </a:r>
            <a:r>
              <a:rPr lang="zh-CN" altLang="de-DE" dirty="0"/>
              <a:t> </a:t>
            </a:r>
            <a:r>
              <a:rPr lang="de-DE" altLang="zh-CN" dirty="0" err="1"/>
              <a:t>space-based</a:t>
            </a:r>
            <a:r>
              <a:rPr lang="zh-CN" altLang="de-DE" dirty="0"/>
              <a:t> </a:t>
            </a:r>
            <a:r>
              <a:rPr lang="de-DE" altLang="zh-CN" dirty="0" err="1"/>
              <a:t>reference</a:t>
            </a:r>
            <a:r>
              <a:rPr lang="zh-CN" altLang="de-DE" dirty="0"/>
              <a:t> </a:t>
            </a:r>
            <a:r>
              <a:rPr lang="de-DE" altLang="zh-CN" dirty="0" err="1"/>
              <a:t>frame</a:t>
            </a:r>
            <a:r>
              <a:rPr lang="zh-CN" altLang="de-DE" dirty="0"/>
              <a:t> </a:t>
            </a:r>
            <a:r>
              <a:rPr lang="de-DE" altLang="zh-CN" dirty="0"/>
              <a:t>will</a:t>
            </a:r>
            <a:r>
              <a:rPr lang="zh-CN" altLang="de-DE" dirty="0"/>
              <a:t> </a:t>
            </a:r>
            <a:r>
              <a:rPr lang="de-DE" altLang="zh-CN" dirty="0" err="1"/>
              <a:t>be</a:t>
            </a:r>
            <a:r>
              <a:rPr lang="zh-CN" altLang="de-DE" dirty="0"/>
              <a:t> </a:t>
            </a:r>
            <a:r>
              <a:rPr lang="de-DE" altLang="zh-CN" dirty="0" err="1"/>
              <a:t>tiny</a:t>
            </a:r>
            <a:r>
              <a:rPr lang="de-DE" altLang="zh-CN" dirty="0"/>
              <a:t>.</a:t>
            </a:r>
            <a:r>
              <a:rPr lang="zh-CN" altLang="de-DE" dirty="0"/>
              <a:t> </a:t>
            </a:r>
            <a:r>
              <a:rPr lang="de-DE" altLang="zh-CN" dirty="0" err="1"/>
              <a:t>Therefore</a:t>
            </a:r>
            <a:r>
              <a:rPr lang="de-DE" altLang="zh-CN" dirty="0"/>
              <a:t>,</a:t>
            </a:r>
            <a:r>
              <a:rPr lang="zh-CN" altLang="de-DE" dirty="0"/>
              <a:t> </a:t>
            </a:r>
            <a:r>
              <a:rPr lang="de-DE" altLang="zh-CN" dirty="0" err="1"/>
              <a:t>the</a:t>
            </a:r>
            <a:r>
              <a:rPr lang="zh-CN" altLang="de-DE" dirty="0"/>
              <a:t> </a:t>
            </a:r>
            <a:r>
              <a:rPr lang="de-DE" altLang="zh-CN" dirty="0" err="1"/>
              <a:t>space-based</a:t>
            </a:r>
            <a:r>
              <a:rPr lang="zh-CN" altLang="de-DE" dirty="0"/>
              <a:t> </a:t>
            </a:r>
            <a:r>
              <a:rPr lang="de-DE" altLang="zh-CN" dirty="0" err="1"/>
              <a:t>reference</a:t>
            </a:r>
            <a:r>
              <a:rPr lang="zh-CN" altLang="de-DE" dirty="0"/>
              <a:t> </a:t>
            </a:r>
            <a:r>
              <a:rPr lang="de-DE" altLang="zh-CN" dirty="0" err="1"/>
              <a:t>frame</a:t>
            </a:r>
            <a:r>
              <a:rPr lang="zh-CN" altLang="de-DE" dirty="0"/>
              <a:t> </a:t>
            </a:r>
            <a:r>
              <a:rPr lang="de-DE" altLang="zh-CN" dirty="0" err="1"/>
              <a:t>is</a:t>
            </a:r>
            <a:r>
              <a:rPr lang="zh-CN" altLang="de-DE" dirty="0"/>
              <a:t> </a:t>
            </a:r>
            <a:r>
              <a:rPr lang="de-DE" altLang="zh-CN" dirty="0" err="1"/>
              <a:t>easily</a:t>
            </a:r>
            <a:r>
              <a:rPr lang="zh-CN" altLang="de-DE" dirty="0"/>
              <a:t> </a:t>
            </a:r>
            <a:r>
              <a:rPr lang="de-DE" altLang="zh-CN" dirty="0"/>
              <a:t>maintainable.</a:t>
            </a:r>
            <a:r>
              <a:rPr lang="zh-CN" altLang="de-DE" dirty="0"/>
              <a:t> </a:t>
            </a:r>
            <a:endParaRPr lang="de-DE" altLang="zh-CN" dirty="0"/>
          </a:p>
          <a:p>
            <a:r>
              <a:rPr lang="de-DE" altLang="zh-CN" dirty="0" err="1"/>
              <a:t>Satellites</a:t>
            </a:r>
            <a:r>
              <a:rPr lang="zh-CN" altLang="de-DE" dirty="0"/>
              <a:t> </a:t>
            </a:r>
            <a:r>
              <a:rPr lang="de-DE" altLang="zh-CN" dirty="0"/>
              <a:t>in</a:t>
            </a:r>
            <a:r>
              <a:rPr lang="zh-CN" altLang="de-DE" dirty="0"/>
              <a:t> </a:t>
            </a:r>
            <a:r>
              <a:rPr lang="de-DE" altLang="zh-CN" dirty="0"/>
              <a:t>a</a:t>
            </a:r>
            <a:r>
              <a:rPr lang="zh-CN" altLang="de-DE" dirty="0"/>
              <a:t> </a:t>
            </a:r>
            <a:r>
              <a:rPr lang="de-DE" altLang="zh-CN" dirty="0" err="1"/>
              <a:t>higher</a:t>
            </a:r>
            <a:r>
              <a:rPr lang="zh-CN" altLang="de-DE" dirty="0"/>
              <a:t> </a:t>
            </a:r>
            <a:r>
              <a:rPr lang="de-DE" altLang="zh-CN" dirty="0" err="1"/>
              <a:t>altitude</a:t>
            </a:r>
            <a:r>
              <a:rPr lang="zh-CN" altLang="de-DE" dirty="0"/>
              <a:t> </a:t>
            </a:r>
            <a:r>
              <a:rPr lang="de-DE" altLang="zh-CN" dirty="0" err="1"/>
              <a:t>can</a:t>
            </a:r>
            <a:r>
              <a:rPr lang="zh-CN" altLang="de-DE" dirty="0"/>
              <a:t> </a:t>
            </a:r>
            <a:r>
              <a:rPr lang="de-DE" altLang="zh-CN" dirty="0" err="1"/>
              <a:t>cover</a:t>
            </a:r>
            <a:r>
              <a:rPr lang="zh-CN" altLang="de-DE" dirty="0"/>
              <a:t> </a:t>
            </a:r>
            <a:r>
              <a:rPr lang="de-DE" altLang="zh-CN" dirty="0"/>
              <a:t>a</a:t>
            </a:r>
            <a:r>
              <a:rPr lang="zh-CN" altLang="de-DE" dirty="0"/>
              <a:t> </a:t>
            </a:r>
            <a:r>
              <a:rPr lang="de-DE" altLang="zh-CN" dirty="0"/>
              <a:t>large</a:t>
            </a:r>
            <a:r>
              <a:rPr lang="zh-CN" altLang="de-DE" dirty="0"/>
              <a:t> </a:t>
            </a:r>
            <a:r>
              <a:rPr lang="de-DE" altLang="zh-CN" dirty="0" err="1"/>
              <a:t>area</a:t>
            </a:r>
            <a:r>
              <a:rPr lang="de-DE" altLang="zh-CN" dirty="0"/>
              <a:t>.</a:t>
            </a:r>
            <a:r>
              <a:rPr lang="zh-CN" altLang="de-DE" dirty="0"/>
              <a:t> </a:t>
            </a:r>
            <a:r>
              <a:rPr lang="de-DE" altLang="zh-CN" dirty="0" err="1"/>
              <a:t>Several</a:t>
            </a:r>
            <a:r>
              <a:rPr lang="zh-CN" altLang="de-DE" dirty="0"/>
              <a:t> </a:t>
            </a:r>
            <a:r>
              <a:rPr lang="de-DE" altLang="zh-CN" dirty="0" err="1"/>
              <a:t>satellite</a:t>
            </a:r>
            <a:r>
              <a:rPr lang="zh-CN" altLang="de-DE" dirty="0"/>
              <a:t> </a:t>
            </a:r>
            <a:r>
              <a:rPr lang="de-DE" altLang="zh-CN" dirty="0"/>
              <a:t>in</a:t>
            </a:r>
            <a:r>
              <a:rPr lang="zh-CN" altLang="de-DE" dirty="0"/>
              <a:t> </a:t>
            </a:r>
            <a:r>
              <a:rPr lang="de-DE" altLang="zh-CN" dirty="0"/>
              <a:t>such</a:t>
            </a:r>
            <a:r>
              <a:rPr lang="zh-CN" altLang="de-DE" dirty="0"/>
              <a:t> </a:t>
            </a:r>
            <a:r>
              <a:rPr lang="de-DE" altLang="zh-CN" dirty="0" err="1"/>
              <a:t>orbits</a:t>
            </a:r>
            <a:r>
              <a:rPr lang="zh-CN" altLang="de-DE" dirty="0"/>
              <a:t> </a:t>
            </a:r>
            <a:r>
              <a:rPr lang="de-DE" altLang="zh-CN" dirty="0" err="1"/>
              <a:t>are</a:t>
            </a:r>
            <a:r>
              <a:rPr lang="zh-CN" altLang="de-DE" dirty="0"/>
              <a:t> </a:t>
            </a:r>
            <a:r>
              <a:rPr lang="de-DE" altLang="zh-CN" dirty="0" err="1"/>
              <a:t>able</a:t>
            </a:r>
            <a:r>
              <a:rPr lang="zh-CN" altLang="de-DE" dirty="0"/>
              <a:t> </a:t>
            </a:r>
            <a:r>
              <a:rPr lang="de-DE" altLang="zh-CN" dirty="0" err="1"/>
              <a:t>to</a:t>
            </a:r>
            <a:r>
              <a:rPr lang="zh-CN" altLang="de-DE" dirty="0"/>
              <a:t> </a:t>
            </a:r>
            <a:r>
              <a:rPr lang="de-DE" altLang="zh-CN" dirty="0" err="1"/>
              <a:t>cover</a:t>
            </a:r>
            <a:r>
              <a:rPr lang="zh-CN" altLang="de-DE" dirty="0"/>
              <a:t> </a:t>
            </a:r>
            <a:r>
              <a:rPr lang="de-DE" altLang="zh-CN" dirty="0" err="1"/>
              <a:t>the</a:t>
            </a:r>
            <a:r>
              <a:rPr lang="zh-CN" altLang="de-DE" dirty="0"/>
              <a:t> </a:t>
            </a:r>
            <a:r>
              <a:rPr lang="de-DE" altLang="zh-CN" dirty="0" err="1"/>
              <a:t>whole</a:t>
            </a:r>
            <a:r>
              <a:rPr lang="zh-CN" altLang="de-DE" dirty="0"/>
              <a:t> </a:t>
            </a:r>
            <a:r>
              <a:rPr lang="de-DE" altLang="zh-CN" dirty="0" err="1"/>
              <a:t>earth</a:t>
            </a:r>
            <a:r>
              <a:rPr lang="de-DE" altLang="zh-CN" dirty="0"/>
              <a:t>.</a:t>
            </a:r>
            <a:r>
              <a:rPr lang="zh-CN" altLang="de-DE" dirty="0"/>
              <a:t> </a:t>
            </a:r>
            <a:endParaRPr lang="de-DE" altLang="zh-CN" dirty="0"/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de-DE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altitude</a:t>
            </a:r>
            <a:r>
              <a:rPr lang="de-DE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e.g.,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navigation</a:t>
            </a:r>
            <a:r>
              <a:rPr lang="zh-CN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zh-CN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zh-CN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geostationary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orbit.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F8488-3FD9-4530-B024-22CB9C11F6F6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128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zh-CN" dirty="0"/>
              <a:t>The</a:t>
            </a:r>
            <a:r>
              <a:rPr lang="zh-CN" altLang="de-DE" dirty="0"/>
              <a:t> </a:t>
            </a:r>
            <a:r>
              <a:rPr lang="de-DE" altLang="zh-CN" dirty="0" err="1"/>
              <a:t>effect</a:t>
            </a:r>
            <a:r>
              <a:rPr lang="zh-CN" altLang="de-DE" dirty="0"/>
              <a:t> </a:t>
            </a:r>
            <a:r>
              <a:rPr lang="de-DE" altLang="zh-CN" dirty="0" err="1"/>
              <a:t>of</a:t>
            </a:r>
            <a:r>
              <a:rPr lang="zh-CN" altLang="de-DE" dirty="0"/>
              <a:t> </a:t>
            </a:r>
            <a:r>
              <a:rPr lang="de-DE" altLang="zh-CN" dirty="0"/>
              <a:t>temporal</a:t>
            </a:r>
            <a:r>
              <a:rPr lang="zh-CN" altLang="de-DE" dirty="0"/>
              <a:t> </a:t>
            </a:r>
            <a:r>
              <a:rPr lang="de-DE" altLang="zh-CN" dirty="0" err="1"/>
              <a:t>gravity</a:t>
            </a:r>
            <a:r>
              <a:rPr lang="zh-CN" altLang="de-DE" dirty="0"/>
              <a:t> </a:t>
            </a:r>
            <a:r>
              <a:rPr lang="de-DE" altLang="zh-CN" dirty="0" err="1"/>
              <a:t>field</a:t>
            </a:r>
            <a:r>
              <a:rPr lang="zh-CN" altLang="de-DE" dirty="0"/>
              <a:t> </a:t>
            </a:r>
            <a:r>
              <a:rPr lang="de-DE" altLang="zh-CN" dirty="0" err="1"/>
              <a:t>can</a:t>
            </a:r>
            <a:r>
              <a:rPr lang="zh-CN" altLang="de-DE" dirty="0"/>
              <a:t> </a:t>
            </a:r>
            <a:r>
              <a:rPr lang="de-DE" altLang="zh-CN" dirty="0" err="1"/>
              <a:t>be</a:t>
            </a:r>
            <a:r>
              <a:rPr lang="zh-CN" altLang="de-DE" dirty="0"/>
              <a:t> </a:t>
            </a:r>
            <a:r>
              <a:rPr lang="de-DE" altLang="zh-CN" dirty="0" err="1"/>
              <a:t>ignored</a:t>
            </a:r>
            <a:r>
              <a:rPr lang="de-DE" altLang="zh-CN" dirty="0"/>
              <a:t>;</a:t>
            </a:r>
            <a:r>
              <a:rPr lang="zh-CN" altLang="de-DE" dirty="0"/>
              <a:t> </a:t>
            </a:r>
            <a:endParaRPr lang="de-DE" altLang="zh-CN" dirty="0"/>
          </a:p>
          <a:p>
            <a:r>
              <a:rPr lang="de-DE" altLang="zh-CN" dirty="0"/>
              <a:t>The</a:t>
            </a:r>
            <a:r>
              <a:rPr lang="zh-CN" altLang="de-DE" dirty="0"/>
              <a:t> </a:t>
            </a:r>
            <a:r>
              <a:rPr lang="de-DE" altLang="zh-CN" dirty="0" err="1"/>
              <a:t>natural</a:t>
            </a:r>
            <a:r>
              <a:rPr lang="zh-CN" altLang="de-DE" dirty="0"/>
              <a:t> </a:t>
            </a:r>
            <a:r>
              <a:rPr lang="de-DE" altLang="zh-CN" dirty="0" err="1"/>
              <a:t>disaster</a:t>
            </a:r>
            <a:r>
              <a:rPr lang="zh-CN" altLang="de-DE" dirty="0"/>
              <a:t> </a:t>
            </a:r>
            <a:r>
              <a:rPr lang="de-DE" altLang="zh-CN" dirty="0" err="1"/>
              <a:t>can</a:t>
            </a:r>
            <a:r>
              <a:rPr lang="zh-CN" altLang="de-DE" dirty="0"/>
              <a:t> </a:t>
            </a:r>
            <a:r>
              <a:rPr lang="de-DE" altLang="zh-CN" dirty="0" err="1"/>
              <a:t>destroy</a:t>
            </a:r>
            <a:r>
              <a:rPr lang="zh-CN" altLang="de-DE" dirty="0"/>
              <a:t> </a:t>
            </a:r>
            <a:r>
              <a:rPr lang="de-DE" altLang="zh-CN" dirty="0" err="1"/>
              <a:t>the</a:t>
            </a:r>
            <a:r>
              <a:rPr lang="zh-CN" altLang="de-DE" dirty="0"/>
              <a:t> </a:t>
            </a:r>
            <a:r>
              <a:rPr lang="de-DE" altLang="zh-CN" dirty="0" err="1"/>
              <a:t>gound-based</a:t>
            </a:r>
            <a:r>
              <a:rPr lang="zh-CN" altLang="de-DE" dirty="0"/>
              <a:t> </a:t>
            </a:r>
            <a:r>
              <a:rPr lang="de-DE" altLang="zh-CN" dirty="0" err="1"/>
              <a:t>reference</a:t>
            </a:r>
            <a:r>
              <a:rPr lang="zh-CN" altLang="de-DE" dirty="0"/>
              <a:t> </a:t>
            </a:r>
            <a:r>
              <a:rPr lang="de-DE" altLang="zh-CN" dirty="0" err="1"/>
              <a:t>frame</a:t>
            </a:r>
            <a:r>
              <a:rPr lang="de-DE" altLang="zh-CN" dirty="0"/>
              <a:t>.</a:t>
            </a:r>
            <a:r>
              <a:rPr lang="zh-CN" altLang="de-DE" dirty="0"/>
              <a:t> </a:t>
            </a:r>
            <a:r>
              <a:rPr lang="de-DE" altLang="zh-CN" dirty="0"/>
              <a:t>But</a:t>
            </a:r>
            <a:r>
              <a:rPr lang="zh-CN" altLang="de-DE" dirty="0"/>
              <a:t> </a:t>
            </a:r>
            <a:r>
              <a:rPr lang="de-DE" altLang="zh-CN" dirty="0" err="1"/>
              <a:t>their</a:t>
            </a:r>
            <a:r>
              <a:rPr lang="zh-CN" altLang="de-DE" dirty="0"/>
              <a:t> </a:t>
            </a:r>
            <a:r>
              <a:rPr lang="de-DE" altLang="zh-CN" dirty="0" err="1"/>
              <a:t>influence</a:t>
            </a:r>
            <a:r>
              <a:rPr lang="zh-CN" altLang="de-DE" dirty="0"/>
              <a:t> </a:t>
            </a:r>
            <a:r>
              <a:rPr lang="de-DE" altLang="zh-CN" dirty="0"/>
              <a:t>on</a:t>
            </a:r>
            <a:r>
              <a:rPr lang="zh-CN" altLang="de-DE" dirty="0"/>
              <a:t> </a:t>
            </a:r>
            <a:r>
              <a:rPr lang="de-DE" altLang="zh-CN" dirty="0" err="1"/>
              <a:t>the</a:t>
            </a:r>
            <a:r>
              <a:rPr lang="zh-CN" altLang="de-DE" dirty="0"/>
              <a:t> </a:t>
            </a:r>
            <a:r>
              <a:rPr lang="de-DE" altLang="zh-CN" dirty="0" err="1"/>
              <a:t>space-based</a:t>
            </a:r>
            <a:r>
              <a:rPr lang="zh-CN" altLang="de-DE" dirty="0"/>
              <a:t> </a:t>
            </a:r>
            <a:r>
              <a:rPr lang="de-DE" altLang="zh-CN" dirty="0" err="1"/>
              <a:t>reference</a:t>
            </a:r>
            <a:r>
              <a:rPr lang="zh-CN" altLang="de-DE" dirty="0"/>
              <a:t> </a:t>
            </a:r>
            <a:r>
              <a:rPr lang="de-DE" altLang="zh-CN" dirty="0" err="1"/>
              <a:t>frame</a:t>
            </a:r>
            <a:r>
              <a:rPr lang="zh-CN" altLang="de-DE" dirty="0"/>
              <a:t> </a:t>
            </a:r>
            <a:r>
              <a:rPr lang="de-DE" altLang="zh-CN" dirty="0"/>
              <a:t>will</a:t>
            </a:r>
            <a:r>
              <a:rPr lang="zh-CN" altLang="de-DE" dirty="0"/>
              <a:t> </a:t>
            </a:r>
            <a:r>
              <a:rPr lang="de-DE" altLang="zh-CN" dirty="0" err="1"/>
              <a:t>be</a:t>
            </a:r>
            <a:r>
              <a:rPr lang="zh-CN" altLang="de-DE" dirty="0"/>
              <a:t> </a:t>
            </a:r>
            <a:r>
              <a:rPr lang="de-DE" altLang="zh-CN" dirty="0" err="1"/>
              <a:t>tiny</a:t>
            </a:r>
            <a:r>
              <a:rPr lang="de-DE" altLang="zh-CN" dirty="0"/>
              <a:t>.</a:t>
            </a:r>
            <a:r>
              <a:rPr lang="zh-CN" altLang="de-DE" dirty="0"/>
              <a:t> </a:t>
            </a:r>
            <a:r>
              <a:rPr lang="de-DE" altLang="zh-CN" dirty="0" err="1"/>
              <a:t>Therefore</a:t>
            </a:r>
            <a:r>
              <a:rPr lang="de-DE" altLang="zh-CN" dirty="0"/>
              <a:t>,</a:t>
            </a:r>
            <a:r>
              <a:rPr lang="zh-CN" altLang="de-DE" dirty="0"/>
              <a:t> </a:t>
            </a:r>
            <a:r>
              <a:rPr lang="de-DE" altLang="zh-CN" dirty="0" err="1"/>
              <a:t>the</a:t>
            </a:r>
            <a:r>
              <a:rPr lang="zh-CN" altLang="de-DE" dirty="0"/>
              <a:t> </a:t>
            </a:r>
            <a:r>
              <a:rPr lang="de-DE" altLang="zh-CN" dirty="0" err="1"/>
              <a:t>space-based</a:t>
            </a:r>
            <a:r>
              <a:rPr lang="zh-CN" altLang="de-DE" dirty="0"/>
              <a:t> </a:t>
            </a:r>
            <a:r>
              <a:rPr lang="de-DE" altLang="zh-CN" dirty="0" err="1"/>
              <a:t>reference</a:t>
            </a:r>
            <a:r>
              <a:rPr lang="zh-CN" altLang="de-DE" dirty="0"/>
              <a:t> </a:t>
            </a:r>
            <a:r>
              <a:rPr lang="de-DE" altLang="zh-CN" dirty="0" err="1"/>
              <a:t>frame</a:t>
            </a:r>
            <a:r>
              <a:rPr lang="zh-CN" altLang="de-DE" dirty="0"/>
              <a:t> </a:t>
            </a:r>
            <a:r>
              <a:rPr lang="de-DE" altLang="zh-CN" dirty="0" err="1"/>
              <a:t>is</a:t>
            </a:r>
            <a:r>
              <a:rPr lang="zh-CN" altLang="de-DE" dirty="0"/>
              <a:t> </a:t>
            </a:r>
            <a:r>
              <a:rPr lang="de-DE" altLang="zh-CN" dirty="0" err="1"/>
              <a:t>easily</a:t>
            </a:r>
            <a:r>
              <a:rPr lang="zh-CN" altLang="de-DE" dirty="0"/>
              <a:t> </a:t>
            </a:r>
            <a:r>
              <a:rPr lang="de-DE" altLang="zh-CN" dirty="0"/>
              <a:t>maintainable.</a:t>
            </a:r>
            <a:r>
              <a:rPr lang="zh-CN" altLang="de-DE" dirty="0"/>
              <a:t> </a:t>
            </a:r>
            <a:endParaRPr lang="de-DE" altLang="zh-CN" dirty="0"/>
          </a:p>
          <a:p>
            <a:r>
              <a:rPr lang="de-DE" altLang="zh-CN" dirty="0" err="1"/>
              <a:t>Satellites</a:t>
            </a:r>
            <a:r>
              <a:rPr lang="zh-CN" altLang="de-DE" dirty="0"/>
              <a:t> </a:t>
            </a:r>
            <a:r>
              <a:rPr lang="de-DE" altLang="zh-CN" dirty="0"/>
              <a:t>in</a:t>
            </a:r>
            <a:r>
              <a:rPr lang="zh-CN" altLang="de-DE" dirty="0"/>
              <a:t> </a:t>
            </a:r>
            <a:r>
              <a:rPr lang="de-DE" altLang="zh-CN" dirty="0"/>
              <a:t>a</a:t>
            </a:r>
            <a:r>
              <a:rPr lang="zh-CN" altLang="de-DE" dirty="0"/>
              <a:t> </a:t>
            </a:r>
            <a:r>
              <a:rPr lang="de-DE" altLang="zh-CN" dirty="0" err="1"/>
              <a:t>higher</a:t>
            </a:r>
            <a:r>
              <a:rPr lang="zh-CN" altLang="de-DE" dirty="0"/>
              <a:t> </a:t>
            </a:r>
            <a:r>
              <a:rPr lang="de-DE" altLang="zh-CN" dirty="0" err="1"/>
              <a:t>altitude</a:t>
            </a:r>
            <a:r>
              <a:rPr lang="zh-CN" altLang="de-DE" dirty="0"/>
              <a:t> </a:t>
            </a:r>
            <a:r>
              <a:rPr lang="de-DE" altLang="zh-CN" dirty="0" err="1"/>
              <a:t>can</a:t>
            </a:r>
            <a:r>
              <a:rPr lang="zh-CN" altLang="de-DE" dirty="0"/>
              <a:t> </a:t>
            </a:r>
            <a:r>
              <a:rPr lang="de-DE" altLang="zh-CN" dirty="0" err="1"/>
              <a:t>cover</a:t>
            </a:r>
            <a:r>
              <a:rPr lang="zh-CN" altLang="de-DE" dirty="0"/>
              <a:t> </a:t>
            </a:r>
            <a:r>
              <a:rPr lang="de-DE" altLang="zh-CN" dirty="0"/>
              <a:t>a</a:t>
            </a:r>
            <a:r>
              <a:rPr lang="zh-CN" altLang="de-DE" dirty="0"/>
              <a:t> </a:t>
            </a:r>
            <a:r>
              <a:rPr lang="de-DE" altLang="zh-CN" dirty="0"/>
              <a:t>large</a:t>
            </a:r>
            <a:r>
              <a:rPr lang="zh-CN" altLang="de-DE" dirty="0"/>
              <a:t> </a:t>
            </a:r>
            <a:r>
              <a:rPr lang="de-DE" altLang="zh-CN" dirty="0" err="1"/>
              <a:t>area</a:t>
            </a:r>
            <a:r>
              <a:rPr lang="de-DE" altLang="zh-CN" dirty="0"/>
              <a:t>.</a:t>
            </a:r>
            <a:r>
              <a:rPr lang="zh-CN" altLang="de-DE" dirty="0"/>
              <a:t> </a:t>
            </a:r>
            <a:r>
              <a:rPr lang="de-DE" altLang="zh-CN" dirty="0" err="1"/>
              <a:t>Several</a:t>
            </a:r>
            <a:r>
              <a:rPr lang="zh-CN" altLang="de-DE" dirty="0"/>
              <a:t> </a:t>
            </a:r>
            <a:r>
              <a:rPr lang="de-DE" altLang="zh-CN" dirty="0" err="1"/>
              <a:t>satellite</a:t>
            </a:r>
            <a:r>
              <a:rPr lang="zh-CN" altLang="de-DE" dirty="0"/>
              <a:t> </a:t>
            </a:r>
            <a:r>
              <a:rPr lang="de-DE" altLang="zh-CN" dirty="0"/>
              <a:t>in</a:t>
            </a:r>
            <a:r>
              <a:rPr lang="zh-CN" altLang="de-DE" dirty="0"/>
              <a:t> </a:t>
            </a:r>
            <a:r>
              <a:rPr lang="de-DE" altLang="zh-CN" dirty="0"/>
              <a:t>such</a:t>
            </a:r>
            <a:r>
              <a:rPr lang="zh-CN" altLang="de-DE" dirty="0"/>
              <a:t> </a:t>
            </a:r>
            <a:r>
              <a:rPr lang="de-DE" altLang="zh-CN" dirty="0" err="1"/>
              <a:t>orbits</a:t>
            </a:r>
            <a:r>
              <a:rPr lang="zh-CN" altLang="de-DE" dirty="0"/>
              <a:t> </a:t>
            </a:r>
            <a:r>
              <a:rPr lang="de-DE" altLang="zh-CN" dirty="0" err="1"/>
              <a:t>are</a:t>
            </a:r>
            <a:r>
              <a:rPr lang="zh-CN" altLang="de-DE" dirty="0"/>
              <a:t> </a:t>
            </a:r>
            <a:r>
              <a:rPr lang="de-DE" altLang="zh-CN" dirty="0" err="1"/>
              <a:t>able</a:t>
            </a:r>
            <a:r>
              <a:rPr lang="zh-CN" altLang="de-DE" dirty="0"/>
              <a:t> </a:t>
            </a:r>
            <a:r>
              <a:rPr lang="de-DE" altLang="zh-CN" dirty="0" err="1"/>
              <a:t>to</a:t>
            </a:r>
            <a:r>
              <a:rPr lang="zh-CN" altLang="de-DE" dirty="0"/>
              <a:t> </a:t>
            </a:r>
            <a:r>
              <a:rPr lang="de-DE" altLang="zh-CN" dirty="0" err="1"/>
              <a:t>cover</a:t>
            </a:r>
            <a:r>
              <a:rPr lang="zh-CN" altLang="de-DE" dirty="0"/>
              <a:t> </a:t>
            </a:r>
            <a:r>
              <a:rPr lang="de-DE" altLang="zh-CN" dirty="0" err="1"/>
              <a:t>the</a:t>
            </a:r>
            <a:r>
              <a:rPr lang="zh-CN" altLang="de-DE" dirty="0"/>
              <a:t> </a:t>
            </a:r>
            <a:r>
              <a:rPr lang="de-DE" altLang="zh-CN" dirty="0" err="1"/>
              <a:t>whole</a:t>
            </a:r>
            <a:r>
              <a:rPr lang="zh-CN" altLang="de-DE" dirty="0"/>
              <a:t> </a:t>
            </a:r>
            <a:r>
              <a:rPr lang="de-DE" altLang="zh-CN" dirty="0" err="1"/>
              <a:t>earth</a:t>
            </a:r>
            <a:r>
              <a:rPr lang="de-DE" altLang="zh-CN" dirty="0"/>
              <a:t>.</a:t>
            </a:r>
            <a:r>
              <a:rPr lang="zh-CN" altLang="de-DE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F8488-3FD9-4530-B024-22CB9C11F6F6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633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F8488-3FD9-4530-B024-22CB9C11F6F6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81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3573463"/>
            <a:ext cx="2879725" cy="431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sz="1800" dirty="0"/>
              <a:t>Max Mustermann</a:t>
            </a:r>
            <a:endParaRPr lang="en-GB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4581524"/>
            <a:ext cx="8135938" cy="7916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sz="1600" dirty="0"/>
              <a:t>geo-Q Meeting/Conference/Review/..., </a:t>
            </a:r>
          </a:p>
          <a:p>
            <a:pPr lvl="0"/>
            <a:r>
              <a:rPr lang="de-DE" sz="1600" dirty="0"/>
              <a:t>Hannover, </a:t>
            </a:r>
            <a:r>
              <a:rPr lang="de-DE" sz="1600" dirty="0" err="1"/>
              <a:t>Month</a:t>
            </a:r>
            <a:r>
              <a:rPr lang="de-DE" sz="1600" dirty="0"/>
              <a:t> DD, YYYY</a:t>
            </a:r>
            <a:endParaRPr lang="en-GB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616" y="5805264"/>
            <a:ext cx="2057148" cy="594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6" y="5805264"/>
            <a:ext cx="1259918" cy="594000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575093" y="1551127"/>
            <a:ext cx="7886700" cy="5711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60A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DBBC06-3F68-F943-A22F-5D3EFE45DA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73" y="5805264"/>
            <a:ext cx="668560" cy="59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6F3B7-27AF-AF42-BCAC-EF0EDE8531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645" y="5805264"/>
            <a:ext cx="751667" cy="59400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0457"/>
            <a:ext cx="6465192" cy="6340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800" b="1">
                <a:solidFill>
                  <a:srgbClr val="0060A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Table </a:t>
            </a:r>
            <a:r>
              <a:rPr lang="de-DE" dirty="0" err="1"/>
              <a:t>of</a:t>
            </a:r>
            <a:r>
              <a:rPr lang="de-DE" dirty="0"/>
              <a:t> Contents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395536" y="1557957"/>
            <a:ext cx="8229600" cy="403128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60A9"/>
              </a:buClr>
              <a:buSzPct val="80000"/>
              <a:buFont typeface="Times New Roman" panose="02020603050405020304" pitchFamily="18" charset="0"/>
              <a:buChar char="►"/>
              <a:defRPr sz="1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0060A9"/>
              </a:buClr>
              <a:buSzPct val="80000"/>
              <a:buFont typeface="Times New Roman" panose="02020603050405020304" pitchFamily="18" charset="0"/>
              <a:buChar char="►"/>
              <a:defRPr sz="1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0060A9"/>
              </a:buClr>
              <a:buSzPct val="80000"/>
              <a:buFont typeface="Times New Roman" panose="02020603050405020304" pitchFamily="18" charset="0"/>
              <a:buChar char="►"/>
              <a:defRPr sz="1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Clr>
                <a:srgbClr val="0060A9"/>
              </a:buClr>
              <a:buSzPct val="80000"/>
              <a:buFont typeface="Times New Roman" panose="02020603050405020304" pitchFamily="18" charset="0"/>
              <a:buChar char="►"/>
              <a:defRPr sz="1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Clr>
                <a:srgbClr val="0060A9"/>
              </a:buClr>
              <a:buSzPct val="80000"/>
              <a:buFont typeface="Times New Roman" panose="02020603050405020304" pitchFamily="18" charset="0"/>
              <a:buChar char="►"/>
              <a:defRPr sz="1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8504356" y="6309320"/>
            <a:ext cx="639644" cy="548679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1800"/>
            </a:lvl1pPr>
          </a:lstStyle>
          <a:p>
            <a:fld id="{9784A38C-C8BB-EA41-9C31-4C731D05C88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Gerader Verbinder 15"/>
          <p:cNvCxnSpPr/>
          <p:nvPr userDrawn="1"/>
        </p:nvCxnSpPr>
        <p:spPr>
          <a:xfrm>
            <a:off x="72000" y="908720"/>
            <a:ext cx="9000000" cy="0"/>
          </a:xfrm>
          <a:prstGeom prst="line">
            <a:avLst/>
          </a:prstGeom>
          <a:ln w="31750">
            <a:solidFill>
              <a:srgbClr val="4C8ADD">
                <a:alpha val="85000"/>
              </a:srgbClr>
            </a:solidFill>
            <a:prstDash val="solid"/>
          </a:ln>
          <a:effectLst>
            <a:outerShdw dir="240000" sx="1000" sy="1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f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576" y="3038748"/>
            <a:ext cx="7772400" cy="46226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200" b="1" cap="none" baseline="0">
                <a:solidFill>
                  <a:srgbClr val="0060A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Section</a:t>
            </a:r>
            <a:endParaRPr lang="de-DE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7BD9D43-DB44-ED4F-8D66-454C42A63F7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04356" y="6309320"/>
            <a:ext cx="639644" cy="548679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1800"/>
            </a:lvl1pPr>
          </a:lstStyle>
          <a:p>
            <a:fld id="{9784A38C-C8BB-EA41-9C31-4C731D05C8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27584" y="1268760"/>
            <a:ext cx="7427168" cy="45259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1800"/>
              </a:spcBef>
              <a:buClr>
                <a:schemeClr val="bg1"/>
              </a:buClr>
              <a:buSzPct val="60000"/>
              <a:buFont typeface="Arial" pitchFamily="34" charset="0"/>
              <a:buNone/>
              <a:tabLst>
                <a:tab pos="263525" algn="l"/>
              </a:tabLst>
              <a:defRPr lang="fr-FR" sz="2400" b="0" i="0" baseline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47675" indent="-265113">
              <a:buClr>
                <a:srgbClr val="308ADD"/>
              </a:buClr>
              <a:buSzPct val="60000"/>
              <a:buFont typeface="Arial" pitchFamily="34" charset="0"/>
              <a:buChar char="►"/>
              <a:tabLst>
                <a:tab pos="447675" algn="l"/>
              </a:tabLst>
              <a:defRPr sz="1800" baseline="0"/>
            </a:lvl2pPr>
            <a:lvl3pPr marL="725488" indent="-228600">
              <a:buClr>
                <a:srgbClr val="308ADD"/>
              </a:buClr>
              <a:buSzPct val="60000"/>
              <a:buFont typeface="Arial" pitchFamily="34" charset="0"/>
              <a:buChar char="►"/>
              <a:defRPr sz="1800" baseline="0"/>
            </a:lvl3pPr>
            <a:lvl4pPr marL="990600" indent="-228600">
              <a:buClr>
                <a:srgbClr val="308ADD"/>
              </a:buClr>
              <a:buSzPct val="60000"/>
              <a:buFont typeface="Arial" pitchFamily="34" charset="0"/>
              <a:buChar char="►"/>
              <a:defRPr sz="1800" baseline="0"/>
            </a:lvl4pPr>
            <a:lvl5pPr marL="1255713" indent="-228600">
              <a:buClr>
                <a:srgbClr val="308ADD"/>
              </a:buClr>
              <a:buSzPct val="60000"/>
              <a:buFont typeface="Arial" pitchFamily="34" charset="0"/>
              <a:buChar char="►"/>
              <a:defRPr sz="1800" baseline="0"/>
            </a:lvl5pPr>
            <a:lvl6pPr marL="1519238" indent="-228600">
              <a:buClr>
                <a:srgbClr val="308ADD"/>
              </a:buClr>
              <a:buSzPct val="60000"/>
              <a:buFont typeface="Arial" pitchFamily="34" charset="0"/>
              <a:buChar char="►"/>
              <a:defRPr sz="1800" baseline="0"/>
            </a:lvl6pPr>
            <a:lvl7pPr marL="1793875" indent="-228600">
              <a:buClr>
                <a:srgbClr val="308ADD"/>
              </a:buClr>
              <a:buSzPct val="60000"/>
              <a:buFont typeface="Arial" pitchFamily="34" charset="0"/>
              <a:buChar char="►"/>
              <a:defRPr sz="1800" baseline="0"/>
            </a:lvl7pPr>
            <a:lvl8pPr marL="2057400" indent="-228600">
              <a:buClr>
                <a:srgbClr val="308ADD"/>
              </a:buClr>
              <a:buSzPct val="60000"/>
              <a:buFont typeface="Arial" pitchFamily="34" charset="0"/>
              <a:buChar char="►"/>
              <a:defRPr sz="1800"/>
            </a:lvl8pPr>
            <a:lvl9pPr marL="2341563" indent="-228600">
              <a:buClr>
                <a:srgbClr val="308ADD"/>
              </a:buClr>
              <a:buSzPct val="60000"/>
              <a:buFont typeface="Arial" pitchFamily="34" charset="0"/>
              <a:buChar char="►"/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0457"/>
            <a:ext cx="6465192" cy="6340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800" b="1">
                <a:solidFill>
                  <a:srgbClr val="0060A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Title</a:t>
            </a:r>
          </a:p>
        </p:txBody>
      </p:sp>
      <p:cxnSp>
        <p:nvCxnSpPr>
          <p:cNvPr id="10" name="Gerader Verbinder 15"/>
          <p:cNvCxnSpPr/>
          <p:nvPr userDrawn="1"/>
        </p:nvCxnSpPr>
        <p:spPr>
          <a:xfrm>
            <a:off x="72000" y="907200"/>
            <a:ext cx="9000000" cy="0"/>
          </a:xfrm>
          <a:prstGeom prst="line">
            <a:avLst/>
          </a:prstGeom>
          <a:ln w="31750">
            <a:solidFill>
              <a:srgbClr val="4C8ADD">
                <a:alpha val="85000"/>
              </a:srgbClr>
            </a:solidFill>
            <a:prstDash val="solid"/>
          </a:ln>
          <a:effectLst>
            <a:outerShdw dir="240000" sx="1000" sy="1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A1CEC7C0-12D9-D341-BF22-8C7F9C5F831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04356" y="6309320"/>
            <a:ext cx="639644" cy="548679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1800"/>
            </a:lvl1pPr>
          </a:lstStyle>
          <a:p>
            <a:fld id="{9784A38C-C8BB-EA41-9C31-4C731D05C8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Header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0457"/>
            <a:ext cx="6465192" cy="6340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800" b="1">
                <a:solidFill>
                  <a:srgbClr val="0060A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Title</a:t>
            </a:r>
          </a:p>
        </p:txBody>
      </p:sp>
      <p:cxnSp>
        <p:nvCxnSpPr>
          <p:cNvPr id="10" name="Gerader Verbinder 15"/>
          <p:cNvCxnSpPr/>
          <p:nvPr userDrawn="1"/>
        </p:nvCxnSpPr>
        <p:spPr>
          <a:xfrm>
            <a:off x="72000" y="907200"/>
            <a:ext cx="9000000" cy="0"/>
          </a:xfrm>
          <a:prstGeom prst="line">
            <a:avLst/>
          </a:prstGeom>
          <a:ln w="31750">
            <a:solidFill>
              <a:srgbClr val="4C8ADD">
                <a:alpha val="85000"/>
              </a:srgbClr>
            </a:solidFill>
            <a:prstDash val="solid"/>
          </a:ln>
          <a:effectLst>
            <a:outerShdw dir="240000" sx="1000" sy="1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5B47860-0C56-B945-8F20-69A423C45B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04356" y="6309320"/>
            <a:ext cx="639644" cy="548679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1800"/>
            </a:lvl1pPr>
          </a:lstStyle>
          <a:p>
            <a:fld id="{9784A38C-C8BB-EA41-9C31-4C731D05C8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without Header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BFF2C-CF5D-3A4D-8948-EF56B87BE8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04356" y="6309320"/>
            <a:ext cx="639644" cy="548679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1800"/>
            </a:lvl1pPr>
          </a:lstStyle>
          <a:p>
            <a:fld id="{9784A38C-C8BB-EA41-9C31-4C731D05C8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ußzeilenplatzhalter 3"/>
          <p:cNvSpPr txBox="1">
            <a:spLocks/>
          </p:cNvSpPr>
          <p:nvPr userDrawn="1"/>
        </p:nvSpPr>
        <p:spPr>
          <a:xfrm>
            <a:off x="0" y="6285600"/>
            <a:ext cx="9144000" cy="576000"/>
          </a:xfrm>
          <a:prstGeom prst="rect">
            <a:avLst/>
          </a:prstGeom>
          <a:solidFill>
            <a:srgbClr val="E3E6F3">
              <a:alpha val="84706"/>
            </a:srgbClr>
          </a:solidFill>
          <a:ln>
            <a:solidFill>
              <a:srgbClr val="DCDEDE"/>
            </a:solidFill>
          </a:ln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8" name="Gerader Verbinder 15"/>
          <p:cNvCxnSpPr/>
          <p:nvPr userDrawn="1"/>
        </p:nvCxnSpPr>
        <p:spPr>
          <a:xfrm>
            <a:off x="6264000" y="6282000"/>
            <a:ext cx="2880000" cy="0"/>
          </a:xfrm>
          <a:prstGeom prst="line">
            <a:avLst/>
          </a:prstGeom>
          <a:ln w="31750">
            <a:solidFill>
              <a:srgbClr val="C8D317">
                <a:alpha val="84706"/>
              </a:srgbClr>
            </a:solidFill>
            <a:prstDash val="solid"/>
          </a:ln>
          <a:effectLst>
            <a:outerShdw dir="240000" sx="1000" sy="1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8" descr="logo-poster-farbe.jpg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2" y="6348783"/>
            <a:ext cx="10223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luh_logo_rgb_ppt"/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381328"/>
            <a:ext cx="14033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726E5CB-48B3-6042-9FA3-FF19716C1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4356" y="6309320"/>
            <a:ext cx="639644" cy="548679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1800"/>
            </a:lvl1pPr>
          </a:lstStyle>
          <a:p>
            <a:fld id="{9784A38C-C8BB-EA41-9C31-4C731D05C8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5" r:id="rId4"/>
    <p:sldLayoutId id="2147483677" r:id="rId5"/>
    <p:sldLayoutId id="2147483679" r:id="rId6"/>
  </p:sldLayoutIdLst>
  <p:hf hdr="0" ftr="0" dt="0"/>
  <p:txStyles>
    <p:titleStyle>
      <a:lvl1pPr marL="0" marR="0" indent="0" algn="l" defTabSz="9144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ts val="0"/>
        </a:spcBef>
        <a:buFont typeface="Arial" pitchFamily="34" charset="0"/>
        <a:buNone/>
        <a:defRPr sz="1800" b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.m4a"/><Relationship Id="rId7" Type="http://schemas.openxmlformats.org/officeDocument/2006/relationships/image" Target="../media/image1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4.m4a"/><Relationship Id="rId7" Type="http://schemas.openxmlformats.org/officeDocument/2006/relationships/image" Target="../media/image14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6.m4a"/><Relationship Id="rId7" Type="http://schemas.openxmlformats.org/officeDocument/2006/relationships/image" Target="../media/image20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7.m4a"/><Relationship Id="rId7" Type="http://schemas.openxmlformats.org/officeDocument/2006/relationships/image" Target="../media/image24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8.m4a"/><Relationship Id="rId7" Type="http://schemas.openxmlformats.org/officeDocument/2006/relationships/image" Target="../media/image26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5.gi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9.m4a"/><Relationship Id="rId7" Type="http://schemas.openxmlformats.org/officeDocument/2006/relationships/image" Target="../media/image29.png"/><Relationship Id="rId12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67544" y="2872713"/>
            <a:ext cx="5035392" cy="1152128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0"/>
              </a:spcBef>
              <a:spcAft>
                <a:spcPts val="9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Wu</a:t>
            </a:r>
            <a:r>
              <a:rPr lang="de-DE" altLang="zh-CN" sz="2000" dirty="0"/>
              <a:t>,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/>
              <a:t>Jürgen Müller, </a:t>
            </a:r>
            <a:r>
              <a:rPr lang="de-DE" sz="2000" dirty="0" err="1"/>
              <a:t>Annike</a:t>
            </a:r>
            <a:r>
              <a:rPr lang="de-DE" sz="2000" dirty="0"/>
              <a:t> Knabe 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Institut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für Erdmessung (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IfE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), Hannover</a:t>
            </a:r>
          </a:p>
          <a:p>
            <a:pPr algn="ctr">
              <a:spcBef>
                <a:spcPts val="0"/>
              </a:spcBef>
            </a:pPr>
            <a:endParaRPr lang="en-US" altLang="zh-CN" sz="2400" baseline="30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67544" y="4145767"/>
            <a:ext cx="3059752" cy="729208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EGU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Generally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zh-CN" altLang="de-DE" sz="2000" dirty="0"/>
              <a:t>  </a:t>
            </a:r>
            <a:endParaRPr lang="de-DE" altLang="zh-CN" sz="2000" dirty="0"/>
          </a:p>
          <a:p>
            <a:pPr marL="0" indent="0">
              <a:spcBef>
                <a:spcPts val="0"/>
              </a:spcBef>
            </a:pP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4-8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52792" y="1140080"/>
            <a:ext cx="8638416" cy="1280808"/>
          </a:xfrm>
        </p:spPr>
        <p:txBody>
          <a:bodyPr/>
          <a:lstStyle/>
          <a:p>
            <a:pPr algn="ctr">
              <a:lnSpc>
                <a:spcPct val="114000"/>
              </a:lnSpc>
            </a:pPr>
            <a:r>
              <a:rPr lang="en-US" sz="3200" dirty="0"/>
              <a:t>Optical clocks for gravity field observation </a:t>
            </a:r>
            <a:br>
              <a:rPr lang="en-US" sz="3200" dirty="0"/>
            </a:br>
            <a:r>
              <a:rPr lang="en-US" sz="3200" dirty="0"/>
              <a:t>and further geodetic applications</a:t>
            </a:r>
            <a:endParaRPr lang="en-US" sz="3600" noProof="1">
              <a:solidFill>
                <a:srgbClr val="0060A9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2675F0-C92A-754D-A2B6-D02F4F37EACB}"/>
              </a:ext>
            </a:extLst>
          </p:cNvPr>
          <p:cNvSpPr txBox="1"/>
          <p:nvPr/>
        </p:nvSpPr>
        <p:spPr>
          <a:xfrm>
            <a:off x="8630653" y="45202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997662-74AB-4F47-9BBB-4754FA06A6D8}"/>
                  </a:ext>
                </a:extLst>
              </p:cNvPr>
              <p:cNvSpPr txBox="1"/>
              <p:nvPr/>
            </p:nvSpPr>
            <p:spPr>
              <a:xfrm>
                <a:off x="5444210" y="3022867"/>
                <a:ext cx="2635874" cy="5751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dirty="0" smtClean="0">
                              <a:solidFill>
                                <a:schemeClr val="tx1">
                                  <a:alpha val="7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dirty="0" smtClean="0">
                              <a:solidFill>
                                <a:schemeClr val="tx1">
                                  <a:alpha val="7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de-DE" altLang="zh-CN" b="0" i="1" dirty="0" smtClean="0">
                              <a:solidFill>
                                <a:schemeClr val="tx1">
                                  <a:alpha val="7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altLang="zh-CN" b="0" i="1" dirty="0" smtClean="0">
                              <a:solidFill>
                                <a:schemeClr val="tx1">
                                  <a:alpha val="7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de-DE" altLang="zh-CN" i="1" dirty="0">
                          <a:solidFill>
                            <a:schemeClr val="tx1">
                              <a:alpha val="7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mr-IN" altLang="zh-CN" i="1">
                              <a:solidFill>
                                <a:schemeClr val="tx1">
                                  <a:alpha val="7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altLang="zh-CN" b="0" i="1" smtClean="0">
                                  <a:solidFill>
                                    <a:schemeClr val="tx1">
                                      <a:alpha val="7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zh-CN" b="0" i="1" smtClean="0">
                                  <a:solidFill>
                                    <a:schemeClr val="tx1">
                                      <a:alpha val="7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de-DE" altLang="zh-CN" b="0" i="1" smtClean="0">
                                  <a:solidFill>
                                    <a:schemeClr val="tx1">
                                      <a:alpha val="7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zh-CN" altLang="de-DE" b="0" i="1" smtClean="0">
                              <a:solidFill>
                                <a:schemeClr val="tx1">
                                  <a:alpha val="7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de-DE" altLang="zh-CN" b="0" i="1" smtClean="0">
                              <a:solidFill>
                                <a:schemeClr val="tx1">
                                  <a:alpha val="7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altLang="zh-CN" b="0" i="1" smtClean="0">
                                  <a:solidFill>
                                    <a:schemeClr val="tx1">
                                      <a:alpha val="7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zh-CN" b="0" i="1" smtClean="0">
                                  <a:solidFill>
                                    <a:schemeClr val="tx1">
                                      <a:alpha val="7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de-DE" altLang="zh-CN" b="0" i="1" smtClean="0">
                                  <a:solidFill>
                                    <a:schemeClr val="tx1">
                                      <a:alpha val="7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de-DE" altLang="zh-CN" b="0" i="1" smtClean="0">
                                  <a:solidFill>
                                    <a:schemeClr val="tx1">
                                      <a:alpha val="7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altLang="zh-CN" b="0" i="1" smtClean="0">
                                  <a:solidFill>
                                    <a:schemeClr val="tx1">
                                      <a:alpha val="7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altLang="zh-CN" b="0" i="1" smtClean="0">
                                  <a:solidFill>
                                    <a:schemeClr val="tx1">
                                      <a:alpha val="7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altLang="zh-CN" b="0" i="1" smtClean="0">
                          <a:solidFill>
                            <a:schemeClr val="tx1">
                              <a:alpha val="7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altLang="zh-CN" b="0" i="1" smtClean="0">
                          <a:solidFill>
                            <a:schemeClr val="tx1">
                              <a:alpha val="70000"/>
                            </a:schemeClr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altLang="zh-CN" b="0" i="1" smtClean="0">
                              <a:solidFill>
                                <a:schemeClr val="tx1">
                                  <a:alpha val="7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altLang="zh-CN" b="0" i="1" smtClean="0">
                                  <a:solidFill>
                                    <a:schemeClr val="tx1">
                                      <a:alpha val="7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altLang="zh-CN" b="0" i="1" smtClean="0">
                                  <a:solidFill>
                                    <a:schemeClr val="tx1">
                                      <a:alpha val="7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altLang="zh-CN" b="0" i="1" smtClean="0">
                                  <a:solidFill>
                                    <a:schemeClr val="tx1">
                                      <a:alpha val="7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tx1">
                      <a:alpha val="7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997662-74AB-4F47-9BBB-4754FA06A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210" y="3022867"/>
                <a:ext cx="2635874" cy="575157"/>
              </a:xfrm>
              <a:prstGeom prst="rect">
                <a:avLst/>
              </a:prstGeom>
              <a:blipFill>
                <a:blip r:embed="rId5"/>
                <a:stretch>
                  <a:fillRect l="-3365" t="-652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F785D6C-AC40-2F40-9BF8-9B200C71A834}"/>
              </a:ext>
            </a:extLst>
          </p:cNvPr>
          <p:cNvGrpSpPr>
            <a:grpSpLocks noChangeAspect="1"/>
          </p:cNvGrpSpPr>
          <p:nvPr/>
        </p:nvGrpSpPr>
        <p:grpSpPr>
          <a:xfrm>
            <a:off x="4326283" y="3284530"/>
            <a:ext cx="5040000" cy="2077117"/>
            <a:chOff x="5208639" y="4455984"/>
            <a:chExt cx="3914342" cy="16132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EC2CB9-A86E-9447-95A2-F6302ABD9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39429">
              <a:off x="6030951" y="5360417"/>
              <a:ext cx="391434" cy="39143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CC21CE3-6BAF-A940-B6B3-107BB946D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73810">
              <a:off x="7811259" y="4638164"/>
              <a:ext cx="391434" cy="391434"/>
            </a:xfrm>
            <a:prstGeom prst="rect">
              <a:avLst/>
            </a:prstGeom>
          </p:spPr>
        </p:pic>
        <p:cxnSp>
          <p:nvCxnSpPr>
            <p:cNvPr id="11" name="Curved Connector 10">
              <a:extLst>
                <a:ext uri="{FF2B5EF4-FFF2-40B4-BE49-F238E27FC236}">
                  <a16:creationId xmlns:a16="http://schemas.microsoft.com/office/drawing/2014/main" id="{F9135417-D4BC-2C45-A6B6-4EFBABA5D610}"/>
                </a:ext>
              </a:extLst>
            </p:cNvPr>
            <p:cNvCxnSpPr>
              <a:cxnSpLocks/>
              <a:stCxn id="10" idx="1"/>
              <a:endCxn id="9" idx="3"/>
            </p:cNvCxnSpPr>
            <p:nvPr/>
          </p:nvCxnSpPr>
          <p:spPr>
            <a:xfrm rot="10800000" flipV="1">
              <a:off x="6409375" y="4874917"/>
              <a:ext cx="1406236" cy="611048"/>
            </a:xfrm>
            <a:prstGeom prst="curvedConnector3">
              <a:avLst>
                <a:gd name="adj1" fmla="val 50000"/>
              </a:avLst>
            </a:prstGeom>
            <a:ln w="44450" cap="flat" cmpd="tri">
              <a:solidFill>
                <a:schemeClr val="tx1">
                  <a:lumMod val="65000"/>
                  <a:lumOff val="35000"/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25201986-C59A-C443-A84A-ECAB0D84B975}"/>
                </a:ext>
              </a:extLst>
            </p:cNvPr>
            <p:cNvSpPr/>
            <p:nvPr/>
          </p:nvSpPr>
          <p:spPr>
            <a:xfrm rot="189537">
              <a:off x="5212419" y="5577995"/>
              <a:ext cx="3859023" cy="491193"/>
            </a:xfrm>
            <a:prstGeom prst="arc">
              <a:avLst>
                <a:gd name="adj1" fmla="val 11202564"/>
                <a:gd name="adj2" fmla="val 21298984"/>
              </a:avLst>
            </a:prstGeom>
            <a:ln w="254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A0762EA0-CDE7-8C48-8A1F-8D5A85D45ECD}"/>
                </a:ext>
              </a:extLst>
            </p:cNvPr>
            <p:cNvSpPr/>
            <p:nvPr/>
          </p:nvSpPr>
          <p:spPr>
            <a:xfrm rot="21372819">
              <a:off x="5208639" y="4881461"/>
              <a:ext cx="3914342" cy="506475"/>
            </a:xfrm>
            <a:prstGeom prst="arc">
              <a:avLst>
                <a:gd name="adj1" fmla="val 11219227"/>
                <a:gd name="adj2" fmla="val 21290382"/>
              </a:avLst>
            </a:prstGeom>
            <a:ln w="254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FA56B3F-81CD-1D4B-AC49-20615AA46CA8}"/>
                    </a:ext>
                  </a:extLst>
                </p:cNvPr>
                <p:cNvSpPr txBox="1"/>
                <p:nvPr/>
              </p:nvSpPr>
              <p:spPr>
                <a:xfrm>
                  <a:off x="7948080" y="4455984"/>
                  <a:ext cx="578239" cy="2509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altLang="zh-CN" b="0" i="1" smtClean="0">
                                <a:solidFill>
                                  <a:schemeClr val="tx1">
                                    <a:alpha val="7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zh-CN" b="0" i="1" smtClean="0">
                                <a:solidFill>
                                  <a:schemeClr val="tx1">
                                    <a:alpha val="7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de-DE" altLang="zh-CN" b="0" i="1" smtClean="0">
                                <a:solidFill>
                                  <a:schemeClr val="tx1">
                                    <a:alpha val="7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FA56B3F-81CD-1D4B-AC49-20615AA46C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8080" y="4455984"/>
                  <a:ext cx="578239" cy="250988"/>
                </a:xfrm>
                <a:prstGeom prst="rect">
                  <a:avLst/>
                </a:prstGeom>
                <a:blipFill>
                  <a:blip r:embed="rId8"/>
                  <a:stretch>
                    <a:fillRect b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88A6E96-F494-6443-8F29-A3C19BF3DDA3}"/>
                    </a:ext>
                  </a:extLst>
                </p:cNvPr>
                <p:cNvSpPr txBox="1"/>
                <p:nvPr/>
              </p:nvSpPr>
              <p:spPr>
                <a:xfrm>
                  <a:off x="6093387" y="5145651"/>
                  <a:ext cx="578239" cy="2509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altLang="zh-CN" b="0" i="1" smtClean="0">
                                <a:solidFill>
                                  <a:schemeClr val="tx1">
                                    <a:alpha val="7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zh-CN" b="0" i="1" smtClean="0">
                                <a:solidFill>
                                  <a:schemeClr val="tx1">
                                    <a:alpha val="7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de-DE" altLang="zh-CN" b="0" i="1" smtClean="0">
                                <a:solidFill>
                                  <a:schemeClr val="tx1">
                                    <a:alpha val="7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>
                        <a:alpha val="7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88A6E96-F494-6443-8F29-A3C19BF3DD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3387" y="5145651"/>
                  <a:ext cx="578239" cy="250988"/>
                </a:xfrm>
                <a:prstGeom prst="rect">
                  <a:avLst/>
                </a:prstGeom>
                <a:blipFill>
                  <a:blip r:embed="rId9"/>
                  <a:stretch>
                    <a:fillRect b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C763275-9B3D-5947-81CB-9084FBAA6051}"/>
                  </a:ext>
                </a:extLst>
              </p:cNvPr>
              <p:cNvSpPr txBox="1"/>
              <p:nvPr/>
            </p:nvSpPr>
            <p:spPr>
              <a:xfrm>
                <a:off x="6960171" y="4081183"/>
                <a:ext cx="1938350" cy="5690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>
                              <a:alpha val="70000"/>
                            </a:schemeClr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chemeClr val="tx1">
                              <a:alpha val="70000"/>
                            </a:schemeClr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chemeClr val="tx1">
                              <a:alpha val="7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>
                                  <a:alpha val="7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>
                                  <a:alpha val="7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alpha val="7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alpha val="7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chemeClr val="tx1">
                                      <a:alpha val="7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alpha val="7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>
                      <a:alpha val="7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C763275-9B3D-5947-81CB-9084FBAA6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171" y="4081183"/>
                <a:ext cx="1938350" cy="569002"/>
              </a:xfrm>
              <a:prstGeom prst="rect">
                <a:avLst/>
              </a:prstGeom>
              <a:blipFill>
                <a:blip r:embed="rId10"/>
                <a:stretch>
                  <a:fillRect l="-3896" t="-86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38949A0-EFC7-0942-8CA8-822087110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10CDEA-B3E2-8748-B9BA-6244BBC838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403" y="191406"/>
            <a:ext cx="1800000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9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98"/>
    </mc:Choice>
    <mc:Fallback xmlns="">
      <p:transition spd="slow" advTm="33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96A810-DEF7-A847-9D8C-004A11F18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97" y="1390823"/>
            <a:ext cx="7746811" cy="2203715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de-DE" altLang="zh-CN" dirty="0" err="1"/>
              <a:t>For</a:t>
            </a:r>
            <a:r>
              <a:rPr lang="zh-CN" altLang="de-DE" dirty="0"/>
              <a:t> </a:t>
            </a:r>
            <a:r>
              <a:rPr lang="de-DE" altLang="zh-CN" dirty="0" err="1"/>
              <a:t>gravity</a:t>
            </a:r>
            <a:r>
              <a:rPr lang="zh-CN" altLang="de-DE" dirty="0"/>
              <a:t> </a:t>
            </a:r>
            <a:r>
              <a:rPr lang="de-DE" altLang="zh-CN" dirty="0" err="1"/>
              <a:t>field</a:t>
            </a:r>
            <a:r>
              <a:rPr lang="zh-CN" altLang="de-DE" dirty="0"/>
              <a:t> </a:t>
            </a:r>
            <a:r>
              <a:rPr lang="de-DE" altLang="zh-CN" dirty="0" err="1"/>
              <a:t>determination</a:t>
            </a:r>
            <a:r>
              <a:rPr lang="de-DE" altLang="zh-CN" dirty="0"/>
              <a:t>,</a:t>
            </a:r>
            <a:r>
              <a:rPr lang="zh-CN" altLang="de-DE" dirty="0"/>
              <a:t> </a:t>
            </a:r>
            <a:r>
              <a:rPr lang="de-DE" altLang="zh-CN" dirty="0" err="1"/>
              <a:t>clocks</a:t>
            </a:r>
            <a:r>
              <a:rPr lang="de-DE" altLang="zh-CN" dirty="0"/>
              <a:t>:</a:t>
            </a:r>
          </a:p>
          <a:p>
            <a:pPr marL="800100" lvl="1" indent="-342900"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deliver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potential (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scalar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quantity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robust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attitude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errors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800100" lvl="1" indent="-342900"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assumed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gravimetric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obsevations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highest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low-degree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gravity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fiel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2D324F-3D0B-FD46-94FA-8F2D7EAFD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CN" dirty="0"/>
              <a:t>Summary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B59C6-4E4B-6845-B06B-E2FAD82A4F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784A38C-C8BB-EA41-9C31-4C731D05C88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F1D8D6D-D7EA-2449-B361-5E60044FEE75}"/>
              </a:ext>
            </a:extLst>
          </p:cNvPr>
          <p:cNvSpPr txBox="1">
            <a:spLocks/>
          </p:cNvSpPr>
          <p:nvPr/>
        </p:nvSpPr>
        <p:spPr>
          <a:xfrm>
            <a:off x="497597" y="3832084"/>
            <a:ext cx="8143907" cy="19661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Clr>
                <a:schemeClr val="bg1"/>
              </a:buClr>
              <a:buSzPct val="60000"/>
              <a:buFont typeface="Arial" pitchFamily="34" charset="0"/>
              <a:buNone/>
              <a:tabLst>
                <a:tab pos="263525" algn="l"/>
              </a:tabLst>
              <a:defRPr lang="fr-FR" sz="2400" b="0" i="0" kern="1200" baseline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47675" indent="-265113" algn="l" defTabSz="914400" rtl="0" eaLnBrk="1" latinLnBrk="0" hangingPunct="1">
              <a:spcBef>
                <a:spcPts val="0"/>
              </a:spcBef>
              <a:buClr>
                <a:srgbClr val="308ADD"/>
              </a:buClr>
              <a:buSzPct val="60000"/>
              <a:buFont typeface="Arial" pitchFamily="34" charset="0"/>
              <a:buChar char="►"/>
              <a:tabLst>
                <a:tab pos="447675" algn="l"/>
              </a:tabLst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488" indent="-228600" algn="l" defTabSz="914400" rtl="0" eaLnBrk="1" latinLnBrk="0" hangingPunct="1">
              <a:spcBef>
                <a:spcPct val="20000"/>
              </a:spcBef>
              <a:buClr>
                <a:srgbClr val="308ADD"/>
              </a:buClr>
              <a:buSzPct val="60000"/>
              <a:buFont typeface="Arial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0600" indent="-228600" algn="l" defTabSz="914400" rtl="0" eaLnBrk="1" latinLnBrk="0" hangingPunct="1">
              <a:spcBef>
                <a:spcPct val="20000"/>
              </a:spcBef>
              <a:buClr>
                <a:srgbClr val="308ADD"/>
              </a:buClr>
              <a:buSzPct val="60000"/>
              <a:buFont typeface="Arial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5713" indent="-228600" algn="l" defTabSz="914400" rtl="0" eaLnBrk="1" latinLnBrk="0" hangingPunct="1">
              <a:spcBef>
                <a:spcPct val="20000"/>
              </a:spcBef>
              <a:buClr>
                <a:srgbClr val="308ADD"/>
              </a:buClr>
              <a:buSzPct val="60000"/>
              <a:buFont typeface="Arial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19238" indent="-228600" algn="l" defTabSz="914400" rtl="0" eaLnBrk="1" latinLnBrk="0" hangingPunct="1">
              <a:spcBef>
                <a:spcPct val="20000"/>
              </a:spcBef>
              <a:buClr>
                <a:srgbClr val="308ADD"/>
              </a:buClr>
              <a:buSzPct val="60000"/>
              <a:buFont typeface="Arial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75" indent="-228600" algn="l" defTabSz="914400" rtl="0" eaLnBrk="1" latinLnBrk="0" hangingPunct="1">
              <a:spcBef>
                <a:spcPct val="20000"/>
              </a:spcBef>
              <a:buClr>
                <a:srgbClr val="308ADD"/>
              </a:buClr>
              <a:buSzPct val="60000"/>
              <a:buFont typeface="Arial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spcBef>
                <a:spcPct val="20000"/>
              </a:spcBef>
              <a:buClr>
                <a:srgbClr val="308ADD"/>
              </a:buClr>
              <a:buSzPct val="60000"/>
              <a:buFont typeface="Arial" pitchFamily="34" charset="0"/>
              <a:buChar char="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41563" indent="-228600" algn="l" defTabSz="914400" rtl="0" eaLnBrk="1" latinLnBrk="0" hangingPunct="1">
              <a:spcBef>
                <a:spcPct val="20000"/>
              </a:spcBef>
              <a:buClr>
                <a:srgbClr val="308ADD"/>
              </a:buClr>
              <a:buSzPct val="60000"/>
              <a:buFont typeface="Arial" pitchFamily="34" charset="0"/>
              <a:buChar char="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de-DE" altLang="zh-CN" dirty="0"/>
              <a:t>As</a:t>
            </a:r>
            <a:r>
              <a:rPr lang="zh-CN" altLang="de-DE" dirty="0"/>
              <a:t> </a:t>
            </a:r>
            <a:r>
              <a:rPr lang="de-DE" altLang="zh-CN" dirty="0" err="1"/>
              <a:t>further</a:t>
            </a:r>
            <a:r>
              <a:rPr lang="zh-CN" altLang="de-DE" dirty="0"/>
              <a:t> </a:t>
            </a:r>
            <a:r>
              <a:rPr lang="de-DE" altLang="zh-CN" dirty="0" err="1"/>
              <a:t>geodetic</a:t>
            </a:r>
            <a:r>
              <a:rPr lang="zh-CN" altLang="de-DE" dirty="0"/>
              <a:t> </a:t>
            </a:r>
            <a:r>
              <a:rPr lang="de-DE" altLang="zh-CN" dirty="0" err="1"/>
              <a:t>applications</a:t>
            </a:r>
            <a:r>
              <a:rPr lang="de-DE" altLang="zh-CN" dirty="0"/>
              <a:t>,</a:t>
            </a:r>
            <a:r>
              <a:rPr lang="zh-CN" altLang="de-DE" dirty="0"/>
              <a:t> </a:t>
            </a:r>
            <a:r>
              <a:rPr lang="de-DE" altLang="zh-CN" dirty="0" err="1"/>
              <a:t>clocks</a:t>
            </a:r>
            <a:r>
              <a:rPr lang="zh-CN" altLang="de-DE" dirty="0"/>
              <a:t> </a:t>
            </a:r>
            <a:r>
              <a:rPr lang="de-DE" altLang="zh-CN" dirty="0" err="1"/>
              <a:t>can</a:t>
            </a:r>
            <a:r>
              <a:rPr lang="de-DE" altLang="zh-CN" dirty="0"/>
              <a:t>:</a:t>
            </a:r>
          </a:p>
          <a:p>
            <a:pPr marL="799200" indent="-342000" algn="just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de-DE" altLang="zh-CN" sz="2000" dirty="0" err="1"/>
              <a:t>unify</a:t>
            </a:r>
            <a:r>
              <a:rPr lang="zh-CN" altLang="de-DE" sz="2000" dirty="0"/>
              <a:t> </a:t>
            </a:r>
            <a:r>
              <a:rPr lang="de-DE" altLang="zh-CN" sz="2000" dirty="0" err="1"/>
              <a:t>local</a:t>
            </a:r>
            <a:r>
              <a:rPr lang="zh-CN" altLang="de-DE" sz="2000" dirty="0"/>
              <a:t> </a:t>
            </a:r>
            <a:r>
              <a:rPr lang="de-DE" altLang="zh-CN" sz="2000" dirty="0" err="1"/>
              <a:t>height</a:t>
            </a:r>
            <a:r>
              <a:rPr lang="zh-CN" altLang="de-DE" sz="2000" dirty="0"/>
              <a:t> </a:t>
            </a:r>
            <a:r>
              <a:rPr lang="de-DE" altLang="zh-CN" sz="2000" dirty="0" err="1"/>
              <a:t>systems</a:t>
            </a:r>
            <a:r>
              <a:rPr lang="de-DE" altLang="zh-CN" sz="2000" dirty="0"/>
              <a:t>;</a:t>
            </a:r>
          </a:p>
          <a:p>
            <a:pPr marL="799200" indent="-342000" algn="just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de-DE" altLang="zh-CN" sz="2000" dirty="0" err="1"/>
              <a:t>monitor</a:t>
            </a:r>
            <a:r>
              <a:rPr lang="zh-CN" altLang="de-DE" sz="2000" dirty="0"/>
              <a:t> </a:t>
            </a:r>
            <a:r>
              <a:rPr lang="de-DE" altLang="zh-CN" sz="2000" dirty="0" err="1"/>
              <a:t>mass</a:t>
            </a:r>
            <a:r>
              <a:rPr lang="zh-CN" altLang="de-DE" sz="2000" dirty="0"/>
              <a:t> </a:t>
            </a:r>
            <a:r>
              <a:rPr lang="de-DE" altLang="zh-CN" sz="2000" dirty="0" err="1"/>
              <a:t>changes</a:t>
            </a:r>
            <a:r>
              <a:rPr lang="zh-CN" altLang="de-DE" sz="2000" dirty="0"/>
              <a:t> </a:t>
            </a:r>
            <a:r>
              <a:rPr lang="de-DE" altLang="zh-CN" sz="2000" dirty="0"/>
              <a:t>like</a:t>
            </a:r>
            <a:r>
              <a:rPr lang="zh-CN" altLang="de-DE" sz="2000" dirty="0"/>
              <a:t> </a:t>
            </a:r>
            <a:r>
              <a:rPr lang="de-DE" altLang="zh-CN" sz="2000" dirty="0"/>
              <a:t>in</a:t>
            </a:r>
            <a:r>
              <a:rPr lang="zh-CN" altLang="de-DE" sz="2000" dirty="0"/>
              <a:t> </a:t>
            </a:r>
            <a:r>
              <a:rPr lang="de-DE" altLang="zh-CN" sz="2000" dirty="0" err="1"/>
              <a:t>Greenland</a:t>
            </a:r>
            <a:r>
              <a:rPr lang="de-DE" altLang="zh-CN" sz="2000" dirty="0"/>
              <a:t>;</a:t>
            </a:r>
          </a:p>
          <a:p>
            <a:pPr marL="799200" indent="-342000" algn="just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de-DE" altLang="zh-CN" sz="2000" dirty="0" err="1"/>
              <a:t>realize</a:t>
            </a:r>
            <a:r>
              <a:rPr lang="zh-CN" altLang="de-DE" sz="2000" dirty="0"/>
              <a:t> </a:t>
            </a:r>
            <a:r>
              <a:rPr lang="de-DE" altLang="zh-CN" sz="2000" dirty="0"/>
              <a:t>a</a:t>
            </a:r>
            <a:r>
              <a:rPr lang="zh-CN" altLang="de-DE" sz="2000" dirty="0"/>
              <a:t> </a:t>
            </a:r>
            <a:r>
              <a:rPr lang="de-DE" altLang="zh-CN" sz="2000" dirty="0"/>
              <a:t>global</a:t>
            </a:r>
            <a:r>
              <a:rPr lang="zh-CN" altLang="de-DE" sz="2000" dirty="0"/>
              <a:t> </a:t>
            </a:r>
            <a:r>
              <a:rPr lang="de-DE" altLang="zh-CN" sz="2000" dirty="0" err="1"/>
              <a:t>gravity</a:t>
            </a:r>
            <a:r>
              <a:rPr lang="de-DE" altLang="zh-CN" sz="2000" dirty="0"/>
              <a:t>/</a:t>
            </a:r>
            <a:r>
              <a:rPr lang="de-DE" altLang="zh-CN" sz="2000" dirty="0" err="1"/>
              <a:t>height</a:t>
            </a:r>
            <a:r>
              <a:rPr lang="zh-CN" altLang="de-DE" sz="2000" dirty="0"/>
              <a:t> </a:t>
            </a:r>
            <a:r>
              <a:rPr lang="de-DE" altLang="zh-CN" sz="2000" dirty="0" err="1"/>
              <a:t>reference</a:t>
            </a:r>
            <a:r>
              <a:rPr lang="zh-CN" altLang="de-DE" sz="2000" dirty="0"/>
              <a:t> </a:t>
            </a:r>
            <a:r>
              <a:rPr lang="de-DE" altLang="zh-CN" sz="2000" dirty="0" err="1"/>
              <a:t>system</a:t>
            </a:r>
            <a:r>
              <a:rPr lang="de-DE" altLang="zh-CN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8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"/>
    </mc:Choice>
    <mc:Fallback xmlns="">
      <p:transition spd="slow" advTm="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1F46D4-AE74-0747-91B4-42BF8D4C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5" y="140457"/>
            <a:ext cx="8316629" cy="634082"/>
          </a:xfrm>
        </p:spPr>
        <p:txBody>
          <a:bodyPr>
            <a:normAutofit/>
          </a:bodyPr>
          <a:lstStyle/>
          <a:p>
            <a:r>
              <a:rPr lang="de-DE" altLang="zh-CN" dirty="0" err="1"/>
              <a:t>Clocks</a:t>
            </a:r>
            <a:r>
              <a:rPr lang="zh-CN" altLang="de-DE" dirty="0"/>
              <a:t> </a:t>
            </a:r>
            <a:r>
              <a:rPr lang="de-DE" altLang="zh-CN" dirty="0" err="1"/>
              <a:t>for</a:t>
            </a:r>
            <a:r>
              <a:rPr lang="zh-CN" altLang="de-DE" dirty="0"/>
              <a:t> </a:t>
            </a:r>
            <a:r>
              <a:rPr lang="de-DE" altLang="zh-CN" dirty="0" err="1"/>
              <a:t>space</a:t>
            </a:r>
            <a:r>
              <a:rPr lang="zh-CN" altLang="de-DE" dirty="0"/>
              <a:t> </a:t>
            </a:r>
            <a:r>
              <a:rPr lang="de-DE" altLang="zh-CN" dirty="0" err="1"/>
              <a:t>gravimetry</a:t>
            </a:r>
            <a:r>
              <a:rPr lang="zh-CN" altLang="de-DE" dirty="0"/>
              <a:t> </a:t>
            </a:r>
            <a:r>
              <a:rPr lang="de-DE" altLang="zh-CN" dirty="0"/>
              <a:t>/</a:t>
            </a:r>
            <a:r>
              <a:rPr lang="zh-CN" altLang="de-DE" dirty="0"/>
              <a:t> </a:t>
            </a:r>
            <a:r>
              <a:rPr lang="de-DE" altLang="zh-CN" dirty="0"/>
              <a:t>Scenario</a:t>
            </a:r>
            <a:r>
              <a:rPr lang="zh-CN" altLang="de-DE" dirty="0"/>
              <a:t> </a:t>
            </a:r>
            <a:r>
              <a:rPr lang="de-DE" altLang="zh-CN" dirty="0"/>
              <a:t>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5BE0E-EDFD-AA4A-813F-A03056542E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784A38C-C8BB-EA41-9C31-4C731D05C88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FB4D3BB-3B70-B745-968C-44BB0A1874AC}"/>
              </a:ext>
            </a:extLst>
          </p:cNvPr>
          <p:cNvSpPr/>
          <p:nvPr/>
        </p:nvSpPr>
        <p:spPr>
          <a:xfrm rot="763904">
            <a:off x="3930810" y="2726283"/>
            <a:ext cx="1423102" cy="2943754"/>
          </a:xfrm>
          <a:prstGeom prst="ellipse">
            <a:avLst/>
          </a:prstGeom>
          <a:noFill/>
          <a:ln cmpd="sng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78BE049-A2B1-EA42-A23C-F406F088D4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028" y="3295773"/>
            <a:ext cx="432000" cy="432215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9911840D-A89D-AC4D-950F-90A77BF80345}"/>
              </a:ext>
            </a:extLst>
          </p:cNvPr>
          <p:cNvSpPr/>
          <p:nvPr/>
        </p:nvSpPr>
        <p:spPr>
          <a:xfrm>
            <a:off x="692858" y="2377769"/>
            <a:ext cx="7911590" cy="3516795"/>
          </a:xfrm>
          <a:prstGeom prst="ellipse">
            <a:avLst/>
          </a:prstGeom>
          <a:noFill/>
          <a:ln w="31750" cmpd="sng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07717747-A5EA-A74A-ADB8-EB3AD03F4EA9}"/>
              </a:ext>
            </a:extLst>
          </p:cNvPr>
          <p:cNvCxnSpPr>
            <a:cxnSpLocks/>
            <a:endCxn id="74" idx="3"/>
          </p:cNvCxnSpPr>
          <p:nvPr/>
        </p:nvCxnSpPr>
        <p:spPr>
          <a:xfrm flipH="1" flipV="1">
            <a:off x="5610028" y="3511881"/>
            <a:ext cx="2240906" cy="1356673"/>
          </a:xfrm>
          <a:prstGeom prst="straightConnector1">
            <a:avLst/>
          </a:prstGeom>
          <a:ln w="31750">
            <a:solidFill>
              <a:srgbClr val="FF7E79"/>
            </a:solidFill>
            <a:prstDash val="dash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BF95A6DF-A0CC-E24B-89D4-C1FD1676E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532">
            <a:off x="3538942" y="3440166"/>
            <a:ext cx="1440000" cy="1392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695A5D6-0D56-E74F-B836-BBDC90E2C4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563" y="4479381"/>
            <a:ext cx="252000" cy="252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F037DC2-C93F-9547-BFF8-CC59E8F0E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56" y="4077438"/>
            <a:ext cx="252000" cy="252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5A6D200-A2E1-DD45-A3E2-38E2B95D8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963" y="3385881"/>
            <a:ext cx="252000" cy="2520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4035CEC-CFE5-D24E-9A94-C2B64028F6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52" y="4141993"/>
            <a:ext cx="252000" cy="2520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AAE97E9-4694-2E44-88ED-94A5ECF4DC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56" y="3637937"/>
            <a:ext cx="252000" cy="252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8DEAA47-117C-C347-871F-8F5EBC9139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00" y="3781953"/>
            <a:ext cx="252000" cy="2520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01EA65A-5DEB-BD40-936C-0403C38E1C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612" y="3781953"/>
            <a:ext cx="252000" cy="252000"/>
          </a:xfrm>
          <a:prstGeom prst="rect">
            <a:avLst/>
          </a:prstGeom>
        </p:spPr>
      </p:pic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478F5AEA-B9CF-EA42-BE03-01EF89EE8CAD}"/>
              </a:ext>
            </a:extLst>
          </p:cNvPr>
          <p:cNvCxnSpPr>
            <a:cxnSpLocks/>
            <a:stCxn id="72" idx="3"/>
          </p:cNvCxnSpPr>
          <p:nvPr/>
        </p:nvCxnSpPr>
        <p:spPr>
          <a:xfrm>
            <a:off x="4560652" y="4267993"/>
            <a:ext cx="3264374" cy="600561"/>
          </a:xfrm>
          <a:prstGeom prst="straightConnector1">
            <a:avLst/>
          </a:prstGeom>
          <a:ln w="31750">
            <a:solidFill>
              <a:srgbClr val="FF7E79"/>
            </a:solidFill>
            <a:prstDash val="dash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CE7442F-6583-2047-A762-542DB70975BF}"/>
                  </a:ext>
                </a:extLst>
              </p:cNvPr>
              <p:cNvSpPr txBox="1"/>
              <p:nvPr/>
            </p:nvSpPr>
            <p:spPr>
              <a:xfrm>
                <a:off x="5593262" y="3149460"/>
                <a:ext cx="27851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Potential </a:t>
                </a:r>
                <a:r>
                  <a:rPr lang="de-DE" altLang="zh-CN" sz="20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value</a:t>
                </a:r>
                <a:r>
                  <a:rPr lang="de-DE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altLang="zh-CN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𝑽</m:t>
                    </m:r>
                  </m:oMath>
                </a14:m>
                <a:endPara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CE7442F-6583-2047-A762-542DB7097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262" y="3149460"/>
                <a:ext cx="2785137" cy="400110"/>
              </a:xfrm>
              <a:prstGeom prst="rect">
                <a:avLst/>
              </a:prstGeom>
              <a:blipFill>
                <a:blip r:embed="rId9"/>
                <a:stretch>
                  <a:fillRect l="-1810" t="-6250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>
            <a:extLst>
              <a:ext uri="{FF2B5EF4-FFF2-40B4-BE49-F238E27FC236}">
                <a16:creationId xmlns:a16="http://schemas.microsoft.com/office/drawing/2014/main" id="{1E5BD43D-ED6F-224C-B0FA-ED876EF476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3749">
            <a:off x="1640596" y="5088737"/>
            <a:ext cx="504000" cy="50400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D7ACE6A0-EBFF-5E4F-B995-1B02A42608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6694">
            <a:off x="3570556" y="2150692"/>
            <a:ext cx="504000" cy="50400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2FAF762-9C00-3F49-9BA9-D1C5FF09A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7298">
            <a:off x="7889324" y="4737536"/>
            <a:ext cx="504000" cy="50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2AA5DD-C20F-7540-8CAF-F98ED61A4EEE}"/>
              </a:ext>
            </a:extLst>
          </p:cNvPr>
          <p:cNvSpPr/>
          <p:nvPr/>
        </p:nvSpPr>
        <p:spPr>
          <a:xfrm>
            <a:off x="1769619" y="1296334"/>
            <a:ext cx="5745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Space-</a:t>
            </a:r>
            <a:r>
              <a:rPr lang="de-DE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zh-CN" alt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  <a:r>
              <a:rPr lang="zh-CN" alt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98A082-BDCD-8341-82FA-0EE2A20F2D0F}"/>
              </a:ext>
            </a:extLst>
          </p:cNvPr>
          <p:cNvGrpSpPr/>
          <p:nvPr/>
        </p:nvGrpSpPr>
        <p:grpSpPr>
          <a:xfrm>
            <a:off x="940074" y="3734324"/>
            <a:ext cx="3353184" cy="369332"/>
            <a:chOff x="827584" y="3865451"/>
            <a:chExt cx="3353184" cy="3693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B43721-9312-D543-A58B-4AB5C1183CD1}"/>
                </a:ext>
              </a:extLst>
            </p:cNvPr>
            <p:cNvSpPr txBox="1"/>
            <p:nvPr/>
          </p:nvSpPr>
          <p:spPr>
            <a:xfrm>
              <a:off x="1144727" y="3865451"/>
              <a:ext cx="3036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altLang="zh-CN" dirty="0"/>
                <a:t>Reference</a:t>
              </a:r>
              <a:r>
                <a:rPr lang="zh-CN" altLang="de-DE" dirty="0"/>
                <a:t> </a:t>
              </a:r>
              <a:r>
                <a:rPr lang="de-DE" altLang="zh-CN" dirty="0" err="1"/>
                <a:t>clock</a:t>
              </a:r>
              <a:r>
                <a:rPr lang="zh-CN" altLang="de-DE" dirty="0"/>
                <a:t> </a:t>
              </a:r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BA37321-BE80-E64C-8687-89B021744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3928419"/>
              <a:ext cx="251835" cy="2520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617FDC1-E4D8-2549-9E6E-7999C019FB54}"/>
              </a:ext>
            </a:extLst>
          </p:cNvPr>
          <p:cNvGrpSpPr/>
          <p:nvPr/>
        </p:nvGrpSpPr>
        <p:grpSpPr>
          <a:xfrm>
            <a:off x="940074" y="4161969"/>
            <a:ext cx="3037103" cy="369332"/>
            <a:chOff x="836043" y="4283804"/>
            <a:chExt cx="3037103" cy="36933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D9E5B8F-9A0A-414A-85E2-432EF66E5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043" y="4362459"/>
              <a:ext cx="255432" cy="25572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E4F21B-1A75-474F-8858-BDF86CC4154C}"/>
                </a:ext>
              </a:extLst>
            </p:cNvPr>
            <p:cNvSpPr txBox="1"/>
            <p:nvPr/>
          </p:nvSpPr>
          <p:spPr>
            <a:xfrm>
              <a:off x="1161436" y="4283804"/>
              <a:ext cx="2711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altLang="zh-CN" dirty="0"/>
                <a:t>LEO</a:t>
              </a:r>
              <a:r>
                <a:rPr lang="zh-CN" altLang="de-DE" dirty="0"/>
                <a:t> </a:t>
              </a:r>
              <a:r>
                <a:rPr lang="de-DE" altLang="zh-CN" dirty="0" err="1"/>
                <a:t>satellite</a:t>
              </a:r>
              <a:r>
                <a:rPr lang="de-DE" altLang="zh-CN" dirty="0"/>
                <a:t> </a:t>
              </a:r>
              <a:r>
                <a:rPr lang="de-DE" altLang="zh-CN" dirty="0" err="1"/>
                <a:t>Clock</a:t>
              </a:r>
              <a:endParaRPr lang="en-US" dirty="0"/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82BC906-892A-F943-9D3F-0E850B8F6F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90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73"/>
    </mc:Choice>
    <mc:Fallback xmlns="">
      <p:transition spd="slow" advTm="46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7B8F1F-6BDA-7F4B-8A1E-B09AB041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40457"/>
            <a:ext cx="8108820" cy="634082"/>
          </a:xfrm>
        </p:spPr>
        <p:txBody>
          <a:bodyPr>
            <a:normAutofit/>
          </a:bodyPr>
          <a:lstStyle/>
          <a:p>
            <a:r>
              <a:rPr lang="de-DE" altLang="zh-CN" dirty="0" err="1"/>
              <a:t>Clocks</a:t>
            </a:r>
            <a:r>
              <a:rPr lang="zh-CN" altLang="de-DE" dirty="0"/>
              <a:t> </a:t>
            </a:r>
            <a:r>
              <a:rPr lang="de-DE" altLang="zh-CN" dirty="0" err="1"/>
              <a:t>for</a:t>
            </a:r>
            <a:r>
              <a:rPr lang="zh-CN" altLang="de-DE" dirty="0"/>
              <a:t> </a:t>
            </a:r>
            <a:r>
              <a:rPr lang="de-DE" altLang="zh-CN" dirty="0" err="1"/>
              <a:t>space</a:t>
            </a:r>
            <a:r>
              <a:rPr lang="zh-CN" altLang="de-DE" dirty="0"/>
              <a:t> </a:t>
            </a:r>
            <a:r>
              <a:rPr lang="de-DE" altLang="zh-CN" dirty="0" err="1"/>
              <a:t>gravimetry</a:t>
            </a:r>
            <a:r>
              <a:rPr lang="zh-CN" altLang="de-DE" dirty="0"/>
              <a:t> </a:t>
            </a:r>
            <a:r>
              <a:rPr lang="de-DE" altLang="zh-CN" dirty="0"/>
              <a:t>/</a:t>
            </a:r>
            <a:r>
              <a:rPr lang="zh-CN" altLang="de-DE" dirty="0"/>
              <a:t> </a:t>
            </a:r>
            <a:r>
              <a:rPr lang="de-DE" altLang="zh-CN" dirty="0"/>
              <a:t>Scenario</a:t>
            </a:r>
            <a:r>
              <a:rPr lang="zh-CN" altLang="de-DE" dirty="0"/>
              <a:t> </a:t>
            </a:r>
            <a:r>
              <a:rPr lang="de-DE" altLang="zh-CN" dirty="0"/>
              <a:t>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C314E-6B7E-1540-A157-A433B5409C0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784A38C-C8BB-EA41-9C31-4C731D05C88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F30F41-9E4C-5643-8797-77D31B5BF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7" y="1629304"/>
            <a:ext cx="5530485" cy="453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D347CA-BB68-5A47-8E63-E9FC7CA7280C}"/>
              </a:ext>
            </a:extLst>
          </p:cNvPr>
          <p:cNvSpPr txBox="1"/>
          <p:nvPr/>
        </p:nvSpPr>
        <p:spPr>
          <a:xfrm>
            <a:off x="6336196" y="2897372"/>
            <a:ext cx="26642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One-month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GRACE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orbit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2006)</a:t>
            </a:r>
          </a:p>
          <a:p>
            <a:pPr>
              <a:spcAft>
                <a:spcPts val="600"/>
              </a:spcAft>
            </a:pP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~475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sampling rate: 5 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D30F8C-9BEC-6F4B-BA6F-79C60E73D949}"/>
              </a:ext>
            </a:extLst>
          </p:cNvPr>
          <p:cNvSpPr txBox="1"/>
          <p:nvPr/>
        </p:nvSpPr>
        <p:spPr>
          <a:xfrm>
            <a:off x="1403648" y="1175499"/>
            <a:ext cx="4197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-error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geoid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C48614-D25D-7B40-8908-561D943FB93B}"/>
              </a:ext>
            </a:extLst>
          </p:cNvPr>
          <p:cNvSpPr txBox="1"/>
          <p:nvPr/>
        </p:nvSpPr>
        <p:spPr>
          <a:xfrm>
            <a:off x="6336196" y="1398471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zh-CN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  <a:r>
              <a:rPr lang="zh-CN" altLang="de-DE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</a:t>
            </a:r>
            <a:r>
              <a:rPr lang="zh-CN" altLang="de-DE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F5A607A-7E64-424F-9F97-4A9B7315B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0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00"/>
    </mc:Choice>
    <mc:Fallback xmlns="">
      <p:transition spd="slow" advTm="61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5BE0E-EDFD-AA4A-813F-A03056542E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784A38C-C8BB-EA41-9C31-4C731D05C88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8141CB0-9AAF-3241-8118-A227C06F912E}"/>
              </a:ext>
            </a:extLst>
          </p:cNvPr>
          <p:cNvSpPr/>
          <p:nvPr/>
        </p:nvSpPr>
        <p:spPr>
          <a:xfrm rot="300082">
            <a:off x="3786417" y="2584149"/>
            <a:ext cx="1706041" cy="2904958"/>
          </a:xfrm>
          <a:custGeom>
            <a:avLst/>
            <a:gdLst>
              <a:gd name="connsiteX0" fmla="*/ 1073342 w 2067163"/>
              <a:gd name="connsiteY0" fmla="*/ 0 h 2933439"/>
              <a:gd name="connsiteX1" fmla="*/ 1388135 w 2067163"/>
              <a:gd name="connsiteY1" fmla="*/ 509665 h 2933439"/>
              <a:gd name="connsiteX2" fmla="*/ 2032712 w 2067163"/>
              <a:gd name="connsiteY2" fmla="*/ 719528 h 2933439"/>
              <a:gd name="connsiteX3" fmla="*/ 1897801 w 2067163"/>
              <a:gd name="connsiteY3" fmla="*/ 1469036 h 2933439"/>
              <a:gd name="connsiteX4" fmla="*/ 1208253 w 2067163"/>
              <a:gd name="connsiteY4" fmla="*/ 2128603 h 2933439"/>
              <a:gd name="connsiteX5" fmla="*/ 1493067 w 2067163"/>
              <a:gd name="connsiteY5" fmla="*/ 2848131 h 2933439"/>
              <a:gd name="connsiteX6" fmla="*/ 668608 w 2067163"/>
              <a:gd name="connsiteY6" fmla="*/ 2908092 h 2933439"/>
              <a:gd name="connsiteX7" fmla="*/ 113971 w 2067163"/>
              <a:gd name="connsiteY7" fmla="*/ 2878111 h 2933439"/>
              <a:gd name="connsiteX8" fmla="*/ 24031 w 2067163"/>
              <a:gd name="connsiteY8" fmla="*/ 2308485 h 2933439"/>
              <a:gd name="connsiteX9" fmla="*/ 428765 w 2067163"/>
              <a:gd name="connsiteY9" fmla="*/ 1738859 h 2933439"/>
              <a:gd name="connsiteX10" fmla="*/ 338824 w 2067163"/>
              <a:gd name="connsiteY10" fmla="*/ 794479 h 2933439"/>
              <a:gd name="connsiteX11" fmla="*/ 893460 w 2067163"/>
              <a:gd name="connsiteY11" fmla="*/ 509665 h 2933439"/>
              <a:gd name="connsiteX12" fmla="*/ 1073342 w 2067163"/>
              <a:gd name="connsiteY12" fmla="*/ 0 h 2933439"/>
              <a:gd name="connsiteX0" fmla="*/ 1073342 w 2067163"/>
              <a:gd name="connsiteY0" fmla="*/ 81 h 2933520"/>
              <a:gd name="connsiteX1" fmla="*/ 1388135 w 2067163"/>
              <a:gd name="connsiteY1" fmla="*/ 509746 h 2933520"/>
              <a:gd name="connsiteX2" fmla="*/ 2032712 w 2067163"/>
              <a:gd name="connsiteY2" fmla="*/ 719609 h 2933520"/>
              <a:gd name="connsiteX3" fmla="*/ 1897801 w 2067163"/>
              <a:gd name="connsiteY3" fmla="*/ 1469117 h 2933520"/>
              <a:gd name="connsiteX4" fmla="*/ 1208253 w 2067163"/>
              <a:gd name="connsiteY4" fmla="*/ 2128684 h 2933520"/>
              <a:gd name="connsiteX5" fmla="*/ 1493067 w 2067163"/>
              <a:gd name="connsiteY5" fmla="*/ 2848212 h 2933520"/>
              <a:gd name="connsiteX6" fmla="*/ 668608 w 2067163"/>
              <a:gd name="connsiteY6" fmla="*/ 2908173 h 2933520"/>
              <a:gd name="connsiteX7" fmla="*/ 113971 w 2067163"/>
              <a:gd name="connsiteY7" fmla="*/ 2878192 h 2933520"/>
              <a:gd name="connsiteX8" fmla="*/ 24031 w 2067163"/>
              <a:gd name="connsiteY8" fmla="*/ 2308566 h 2933520"/>
              <a:gd name="connsiteX9" fmla="*/ 428765 w 2067163"/>
              <a:gd name="connsiteY9" fmla="*/ 1738940 h 2933520"/>
              <a:gd name="connsiteX10" fmla="*/ 338824 w 2067163"/>
              <a:gd name="connsiteY10" fmla="*/ 794560 h 2933520"/>
              <a:gd name="connsiteX11" fmla="*/ 799941 w 2067163"/>
              <a:gd name="connsiteY11" fmla="*/ 472788 h 2933520"/>
              <a:gd name="connsiteX12" fmla="*/ 1073342 w 2067163"/>
              <a:gd name="connsiteY12" fmla="*/ 81 h 2933520"/>
              <a:gd name="connsiteX0" fmla="*/ 1272699 w 2067163"/>
              <a:gd name="connsiteY0" fmla="*/ 91 h 2890787"/>
              <a:gd name="connsiteX1" fmla="*/ 1388135 w 2067163"/>
              <a:gd name="connsiteY1" fmla="*/ 467013 h 2890787"/>
              <a:gd name="connsiteX2" fmla="*/ 2032712 w 2067163"/>
              <a:gd name="connsiteY2" fmla="*/ 676876 h 2890787"/>
              <a:gd name="connsiteX3" fmla="*/ 1897801 w 2067163"/>
              <a:gd name="connsiteY3" fmla="*/ 1426384 h 2890787"/>
              <a:gd name="connsiteX4" fmla="*/ 1208253 w 2067163"/>
              <a:gd name="connsiteY4" fmla="*/ 2085951 h 2890787"/>
              <a:gd name="connsiteX5" fmla="*/ 1493067 w 2067163"/>
              <a:gd name="connsiteY5" fmla="*/ 2805479 h 2890787"/>
              <a:gd name="connsiteX6" fmla="*/ 668608 w 2067163"/>
              <a:gd name="connsiteY6" fmla="*/ 2865440 h 2890787"/>
              <a:gd name="connsiteX7" fmla="*/ 113971 w 2067163"/>
              <a:gd name="connsiteY7" fmla="*/ 2835459 h 2890787"/>
              <a:gd name="connsiteX8" fmla="*/ 24031 w 2067163"/>
              <a:gd name="connsiteY8" fmla="*/ 2265833 h 2890787"/>
              <a:gd name="connsiteX9" fmla="*/ 428765 w 2067163"/>
              <a:gd name="connsiteY9" fmla="*/ 1696207 h 2890787"/>
              <a:gd name="connsiteX10" fmla="*/ 338824 w 2067163"/>
              <a:gd name="connsiteY10" fmla="*/ 751827 h 2890787"/>
              <a:gd name="connsiteX11" fmla="*/ 799941 w 2067163"/>
              <a:gd name="connsiteY11" fmla="*/ 430055 h 2890787"/>
              <a:gd name="connsiteX12" fmla="*/ 1272699 w 2067163"/>
              <a:gd name="connsiteY12" fmla="*/ 91 h 2890787"/>
              <a:gd name="connsiteX0" fmla="*/ 1272699 w 2071926"/>
              <a:gd name="connsiteY0" fmla="*/ 1314 h 2892010"/>
              <a:gd name="connsiteX1" fmla="*/ 1322617 w 2071926"/>
              <a:gd name="connsiteY1" fmla="*/ 579302 h 2892010"/>
              <a:gd name="connsiteX2" fmla="*/ 2032712 w 2071926"/>
              <a:gd name="connsiteY2" fmla="*/ 678099 h 2892010"/>
              <a:gd name="connsiteX3" fmla="*/ 1897801 w 2071926"/>
              <a:gd name="connsiteY3" fmla="*/ 1427607 h 2892010"/>
              <a:gd name="connsiteX4" fmla="*/ 1208253 w 2071926"/>
              <a:gd name="connsiteY4" fmla="*/ 2087174 h 2892010"/>
              <a:gd name="connsiteX5" fmla="*/ 1493067 w 2071926"/>
              <a:gd name="connsiteY5" fmla="*/ 2806702 h 2892010"/>
              <a:gd name="connsiteX6" fmla="*/ 668608 w 2071926"/>
              <a:gd name="connsiteY6" fmla="*/ 2866663 h 2892010"/>
              <a:gd name="connsiteX7" fmla="*/ 113971 w 2071926"/>
              <a:gd name="connsiteY7" fmla="*/ 2836682 h 2892010"/>
              <a:gd name="connsiteX8" fmla="*/ 24031 w 2071926"/>
              <a:gd name="connsiteY8" fmla="*/ 2267056 h 2892010"/>
              <a:gd name="connsiteX9" fmla="*/ 428765 w 2071926"/>
              <a:gd name="connsiteY9" fmla="*/ 1697430 h 2892010"/>
              <a:gd name="connsiteX10" fmla="*/ 338824 w 2071926"/>
              <a:gd name="connsiteY10" fmla="*/ 753050 h 2892010"/>
              <a:gd name="connsiteX11" fmla="*/ 799941 w 2071926"/>
              <a:gd name="connsiteY11" fmla="*/ 431278 h 2892010"/>
              <a:gd name="connsiteX12" fmla="*/ 1272699 w 2071926"/>
              <a:gd name="connsiteY12" fmla="*/ 1314 h 2892010"/>
              <a:gd name="connsiteX0" fmla="*/ 1272699 w 1950501"/>
              <a:gd name="connsiteY0" fmla="*/ 1314 h 2892010"/>
              <a:gd name="connsiteX1" fmla="*/ 1322617 w 1950501"/>
              <a:gd name="connsiteY1" fmla="*/ 579302 h 2892010"/>
              <a:gd name="connsiteX2" fmla="*/ 1838215 w 1950501"/>
              <a:gd name="connsiteY2" fmla="*/ 1206733 h 2892010"/>
              <a:gd name="connsiteX3" fmla="*/ 1897801 w 1950501"/>
              <a:gd name="connsiteY3" fmla="*/ 1427607 h 2892010"/>
              <a:gd name="connsiteX4" fmla="*/ 1208253 w 1950501"/>
              <a:gd name="connsiteY4" fmla="*/ 2087174 h 2892010"/>
              <a:gd name="connsiteX5" fmla="*/ 1493067 w 1950501"/>
              <a:gd name="connsiteY5" fmla="*/ 2806702 h 2892010"/>
              <a:gd name="connsiteX6" fmla="*/ 668608 w 1950501"/>
              <a:gd name="connsiteY6" fmla="*/ 2866663 h 2892010"/>
              <a:gd name="connsiteX7" fmla="*/ 113971 w 1950501"/>
              <a:gd name="connsiteY7" fmla="*/ 2836682 h 2892010"/>
              <a:gd name="connsiteX8" fmla="*/ 24031 w 1950501"/>
              <a:gd name="connsiteY8" fmla="*/ 2267056 h 2892010"/>
              <a:gd name="connsiteX9" fmla="*/ 428765 w 1950501"/>
              <a:gd name="connsiteY9" fmla="*/ 1697430 h 2892010"/>
              <a:gd name="connsiteX10" fmla="*/ 338824 w 1950501"/>
              <a:gd name="connsiteY10" fmla="*/ 753050 h 2892010"/>
              <a:gd name="connsiteX11" fmla="*/ 799941 w 1950501"/>
              <a:gd name="connsiteY11" fmla="*/ 431278 h 2892010"/>
              <a:gd name="connsiteX12" fmla="*/ 1272699 w 1950501"/>
              <a:gd name="connsiteY12" fmla="*/ 1314 h 2892010"/>
              <a:gd name="connsiteX0" fmla="*/ 1272699 w 1896221"/>
              <a:gd name="connsiteY0" fmla="*/ 1314 h 2892010"/>
              <a:gd name="connsiteX1" fmla="*/ 1322617 w 1896221"/>
              <a:gd name="connsiteY1" fmla="*/ 579302 h 2892010"/>
              <a:gd name="connsiteX2" fmla="*/ 1838215 w 1896221"/>
              <a:gd name="connsiteY2" fmla="*/ 1206733 h 2892010"/>
              <a:gd name="connsiteX3" fmla="*/ 1813430 w 1896221"/>
              <a:gd name="connsiteY3" fmla="*/ 1495181 h 2892010"/>
              <a:gd name="connsiteX4" fmla="*/ 1208253 w 1896221"/>
              <a:gd name="connsiteY4" fmla="*/ 2087174 h 2892010"/>
              <a:gd name="connsiteX5" fmla="*/ 1493067 w 1896221"/>
              <a:gd name="connsiteY5" fmla="*/ 2806702 h 2892010"/>
              <a:gd name="connsiteX6" fmla="*/ 668608 w 1896221"/>
              <a:gd name="connsiteY6" fmla="*/ 2866663 h 2892010"/>
              <a:gd name="connsiteX7" fmla="*/ 113971 w 1896221"/>
              <a:gd name="connsiteY7" fmla="*/ 2836682 h 2892010"/>
              <a:gd name="connsiteX8" fmla="*/ 24031 w 1896221"/>
              <a:gd name="connsiteY8" fmla="*/ 2267056 h 2892010"/>
              <a:gd name="connsiteX9" fmla="*/ 428765 w 1896221"/>
              <a:gd name="connsiteY9" fmla="*/ 1697430 h 2892010"/>
              <a:gd name="connsiteX10" fmla="*/ 338824 w 1896221"/>
              <a:gd name="connsiteY10" fmla="*/ 753050 h 2892010"/>
              <a:gd name="connsiteX11" fmla="*/ 799941 w 1896221"/>
              <a:gd name="connsiteY11" fmla="*/ 431278 h 2892010"/>
              <a:gd name="connsiteX12" fmla="*/ 1272699 w 1896221"/>
              <a:gd name="connsiteY12" fmla="*/ 1314 h 2892010"/>
              <a:gd name="connsiteX0" fmla="*/ 1272699 w 1890041"/>
              <a:gd name="connsiteY0" fmla="*/ 1314 h 2892010"/>
              <a:gd name="connsiteX1" fmla="*/ 1322617 w 1890041"/>
              <a:gd name="connsiteY1" fmla="*/ 579302 h 2892010"/>
              <a:gd name="connsiteX2" fmla="*/ 1838215 w 1890041"/>
              <a:gd name="connsiteY2" fmla="*/ 1206733 h 2892010"/>
              <a:gd name="connsiteX3" fmla="*/ 1813430 w 1890041"/>
              <a:gd name="connsiteY3" fmla="*/ 1495181 h 2892010"/>
              <a:gd name="connsiteX4" fmla="*/ 1319319 w 1890041"/>
              <a:gd name="connsiteY4" fmla="*/ 2152692 h 2892010"/>
              <a:gd name="connsiteX5" fmla="*/ 1493067 w 1890041"/>
              <a:gd name="connsiteY5" fmla="*/ 2806702 h 2892010"/>
              <a:gd name="connsiteX6" fmla="*/ 668608 w 1890041"/>
              <a:gd name="connsiteY6" fmla="*/ 2866663 h 2892010"/>
              <a:gd name="connsiteX7" fmla="*/ 113971 w 1890041"/>
              <a:gd name="connsiteY7" fmla="*/ 2836682 h 2892010"/>
              <a:gd name="connsiteX8" fmla="*/ 24031 w 1890041"/>
              <a:gd name="connsiteY8" fmla="*/ 2267056 h 2892010"/>
              <a:gd name="connsiteX9" fmla="*/ 428765 w 1890041"/>
              <a:gd name="connsiteY9" fmla="*/ 1697430 h 2892010"/>
              <a:gd name="connsiteX10" fmla="*/ 338824 w 1890041"/>
              <a:gd name="connsiteY10" fmla="*/ 753050 h 2892010"/>
              <a:gd name="connsiteX11" fmla="*/ 799941 w 1890041"/>
              <a:gd name="connsiteY11" fmla="*/ 431278 h 2892010"/>
              <a:gd name="connsiteX12" fmla="*/ 1272699 w 1890041"/>
              <a:gd name="connsiteY12" fmla="*/ 1314 h 2892010"/>
              <a:gd name="connsiteX0" fmla="*/ 1272699 w 1890041"/>
              <a:gd name="connsiteY0" fmla="*/ 1314 h 2943801"/>
              <a:gd name="connsiteX1" fmla="*/ 1322617 w 1890041"/>
              <a:gd name="connsiteY1" fmla="*/ 579302 h 2943801"/>
              <a:gd name="connsiteX2" fmla="*/ 1838215 w 1890041"/>
              <a:gd name="connsiteY2" fmla="*/ 1206733 h 2943801"/>
              <a:gd name="connsiteX3" fmla="*/ 1813430 w 1890041"/>
              <a:gd name="connsiteY3" fmla="*/ 1495181 h 2943801"/>
              <a:gd name="connsiteX4" fmla="*/ 1319319 w 1890041"/>
              <a:gd name="connsiteY4" fmla="*/ 2152692 h 2943801"/>
              <a:gd name="connsiteX5" fmla="*/ 1335337 w 1890041"/>
              <a:gd name="connsiteY5" fmla="*/ 2895743 h 2943801"/>
              <a:gd name="connsiteX6" fmla="*/ 668608 w 1890041"/>
              <a:gd name="connsiteY6" fmla="*/ 2866663 h 2943801"/>
              <a:gd name="connsiteX7" fmla="*/ 113971 w 1890041"/>
              <a:gd name="connsiteY7" fmla="*/ 2836682 h 2943801"/>
              <a:gd name="connsiteX8" fmla="*/ 24031 w 1890041"/>
              <a:gd name="connsiteY8" fmla="*/ 2267056 h 2943801"/>
              <a:gd name="connsiteX9" fmla="*/ 428765 w 1890041"/>
              <a:gd name="connsiteY9" fmla="*/ 1697430 h 2943801"/>
              <a:gd name="connsiteX10" fmla="*/ 338824 w 1890041"/>
              <a:gd name="connsiteY10" fmla="*/ 753050 h 2943801"/>
              <a:gd name="connsiteX11" fmla="*/ 799941 w 1890041"/>
              <a:gd name="connsiteY11" fmla="*/ 431278 h 2943801"/>
              <a:gd name="connsiteX12" fmla="*/ 1272699 w 1890041"/>
              <a:gd name="connsiteY12" fmla="*/ 1314 h 2943801"/>
              <a:gd name="connsiteX0" fmla="*/ 1275767 w 1893109"/>
              <a:gd name="connsiteY0" fmla="*/ 1314 h 2934244"/>
              <a:gd name="connsiteX1" fmla="*/ 1325685 w 1893109"/>
              <a:gd name="connsiteY1" fmla="*/ 579302 h 2934244"/>
              <a:gd name="connsiteX2" fmla="*/ 1841283 w 1893109"/>
              <a:gd name="connsiteY2" fmla="*/ 1206733 h 2934244"/>
              <a:gd name="connsiteX3" fmla="*/ 1816498 w 1893109"/>
              <a:gd name="connsiteY3" fmla="*/ 1495181 h 2934244"/>
              <a:gd name="connsiteX4" fmla="*/ 1322387 w 1893109"/>
              <a:gd name="connsiteY4" fmla="*/ 2152692 h 2934244"/>
              <a:gd name="connsiteX5" fmla="*/ 1338405 w 1893109"/>
              <a:gd name="connsiteY5" fmla="*/ 2895743 h 2934244"/>
              <a:gd name="connsiteX6" fmla="*/ 758661 w 1893109"/>
              <a:gd name="connsiteY6" fmla="*/ 2828956 h 2934244"/>
              <a:gd name="connsiteX7" fmla="*/ 117039 w 1893109"/>
              <a:gd name="connsiteY7" fmla="*/ 2836682 h 2934244"/>
              <a:gd name="connsiteX8" fmla="*/ 27099 w 1893109"/>
              <a:gd name="connsiteY8" fmla="*/ 2267056 h 2934244"/>
              <a:gd name="connsiteX9" fmla="*/ 431833 w 1893109"/>
              <a:gd name="connsiteY9" fmla="*/ 1697430 h 2934244"/>
              <a:gd name="connsiteX10" fmla="*/ 341892 w 1893109"/>
              <a:gd name="connsiteY10" fmla="*/ 753050 h 2934244"/>
              <a:gd name="connsiteX11" fmla="*/ 803009 w 1893109"/>
              <a:gd name="connsiteY11" fmla="*/ 431278 h 2934244"/>
              <a:gd name="connsiteX12" fmla="*/ 1275767 w 1893109"/>
              <a:gd name="connsiteY12" fmla="*/ 1314 h 2934244"/>
              <a:gd name="connsiteX0" fmla="*/ 1276021 w 1893363"/>
              <a:gd name="connsiteY0" fmla="*/ 1314 h 2938813"/>
              <a:gd name="connsiteX1" fmla="*/ 1325939 w 1893363"/>
              <a:gd name="connsiteY1" fmla="*/ 579302 h 2938813"/>
              <a:gd name="connsiteX2" fmla="*/ 1841537 w 1893363"/>
              <a:gd name="connsiteY2" fmla="*/ 1206733 h 2938813"/>
              <a:gd name="connsiteX3" fmla="*/ 1816752 w 1893363"/>
              <a:gd name="connsiteY3" fmla="*/ 1495181 h 2938813"/>
              <a:gd name="connsiteX4" fmla="*/ 1322641 w 1893363"/>
              <a:gd name="connsiteY4" fmla="*/ 2152692 h 2938813"/>
              <a:gd name="connsiteX5" fmla="*/ 1338659 w 1893363"/>
              <a:gd name="connsiteY5" fmla="*/ 2895743 h 2938813"/>
              <a:gd name="connsiteX6" fmla="*/ 758915 w 1893363"/>
              <a:gd name="connsiteY6" fmla="*/ 2828956 h 2938813"/>
              <a:gd name="connsiteX7" fmla="*/ 116544 w 1893363"/>
              <a:gd name="connsiteY7" fmla="*/ 2656178 h 2938813"/>
              <a:gd name="connsiteX8" fmla="*/ 27353 w 1893363"/>
              <a:gd name="connsiteY8" fmla="*/ 2267056 h 2938813"/>
              <a:gd name="connsiteX9" fmla="*/ 432087 w 1893363"/>
              <a:gd name="connsiteY9" fmla="*/ 1697430 h 2938813"/>
              <a:gd name="connsiteX10" fmla="*/ 342146 w 1893363"/>
              <a:gd name="connsiteY10" fmla="*/ 753050 h 2938813"/>
              <a:gd name="connsiteX11" fmla="*/ 803263 w 1893363"/>
              <a:gd name="connsiteY11" fmla="*/ 431278 h 2938813"/>
              <a:gd name="connsiteX12" fmla="*/ 1276021 w 1893363"/>
              <a:gd name="connsiteY12" fmla="*/ 1314 h 2938813"/>
              <a:gd name="connsiteX0" fmla="*/ 1244730 w 1862072"/>
              <a:gd name="connsiteY0" fmla="*/ 1314 h 2938813"/>
              <a:gd name="connsiteX1" fmla="*/ 1294648 w 1862072"/>
              <a:gd name="connsiteY1" fmla="*/ 579302 h 2938813"/>
              <a:gd name="connsiteX2" fmla="*/ 1810246 w 1862072"/>
              <a:gd name="connsiteY2" fmla="*/ 1206733 h 2938813"/>
              <a:gd name="connsiteX3" fmla="*/ 1785461 w 1862072"/>
              <a:gd name="connsiteY3" fmla="*/ 1495181 h 2938813"/>
              <a:gd name="connsiteX4" fmla="*/ 1291350 w 1862072"/>
              <a:gd name="connsiteY4" fmla="*/ 2152692 h 2938813"/>
              <a:gd name="connsiteX5" fmla="*/ 1307368 w 1862072"/>
              <a:gd name="connsiteY5" fmla="*/ 2895743 h 2938813"/>
              <a:gd name="connsiteX6" fmla="*/ 727624 w 1862072"/>
              <a:gd name="connsiteY6" fmla="*/ 2828956 h 2938813"/>
              <a:gd name="connsiteX7" fmla="*/ 85253 w 1862072"/>
              <a:gd name="connsiteY7" fmla="*/ 2656178 h 2938813"/>
              <a:gd name="connsiteX8" fmla="*/ 40862 w 1862072"/>
              <a:gd name="connsiteY8" fmla="*/ 2263136 h 2938813"/>
              <a:gd name="connsiteX9" fmla="*/ 400796 w 1862072"/>
              <a:gd name="connsiteY9" fmla="*/ 1697430 h 2938813"/>
              <a:gd name="connsiteX10" fmla="*/ 310855 w 1862072"/>
              <a:gd name="connsiteY10" fmla="*/ 753050 h 2938813"/>
              <a:gd name="connsiteX11" fmla="*/ 771972 w 1862072"/>
              <a:gd name="connsiteY11" fmla="*/ 431278 h 2938813"/>
              <a:gd name="connsiteX12" fmla="*/ 1244730 w 1862072"/>
              <a:gd name="connsiteY12" fmla="*/ 1314 h 2938813"/>
              <a:gd name="connsiteX0" fmla="*/ 1165493 w 1782835"/>
              <a:gd name="connsiteY0" fmla="*/ 1314 h 2938813"/>
              <a:gd name="connsiteX1" fmla="*/ 1215411 w 1782835"/>
              <a:gd name="connsiteY1" fmla="*/ 579302 h 2938813"/>
              <a:gd name="connsiteX2" fmla="*/ 1731009 w 1782835"/>
              <a:gd name="connsiteY2" fmla="*/ 1206733 h 2938813"/>
              <a:gd name="connsiteX3" fmla="*/ 1706224 w 1782835"/>
              <a:gd name="connsiteY3" fmla="*/ 1495181 h 2938813"/>
              <a:gd name="connsiteX4" fmla="*/ 1212113 w 1782835"/>
              <a:gd name="connsiteY4" fmla="*/ 2152692 h 2938813"/>
              <a:gd name="connsiteX5" fmla="*/ 1228131 w 1782835"/>
              <a:gd name="connsiteY5" fmla="*/ 2895743 h 2938813"/>
              <a:gd name="connsiteX6" fmla="*/ 648387 w 1782835"/>
              <a:gd name="connsiteY6" fmla="*/ 2828956 h 2938813"/>
              <a:gd name="connsiteX7" fmla="*/ 6016 w 1782835"/>
              <a:gd name="connsiteY7" fmla="*/ 2656178 h 2938813"/>
              <a:gd name="connsiteX8" fmla="*/ 321559 w 1782835"/>
              <a:gd name="connsiteY8" fmla="*/ 1697430 h 2938813"/>
              <a:gd name="connsiteX9" fmla="*/ 231618 w 1782835"/>
              <a:gd name="connsiteY9" fmla="*/ 753050 h 2938813"/>
              <a:gd name="connsiteX10" fmla="*/ 692735 w 1782835"/>
              <a:gd name="connsiteY10" fmla="*/ 431278 h 2938813"/>
              <a:gd name="connsiteX11" fmla="*/ 1165493 w 1782835"/>
              <a:gd name="connsiteY11" fmla="*/ 1314 h 2938813"/>
              <a:gd name="connsiteX0" fmla="*/ 1171613 w 1788955"/>
              <a:gd name="connsiteY0" fmla="*/ 1314 h 2938813"/>
              <a:gd name="connsiteX1" fmla="*/ 1221531 w 1788955"/>
              <a:gd name="connsiteY1" fmla="*/ 579302 h 2938813"/>
              <a:gd name="connsiteX2" fmla="*/ 1737129 w 1788955"/>
              <a:gd name="connsiteY2" fmla="*/ 1206733 h 2938813"/>
              <a:gd name="connsiteX3" fmla="*/ 1712344 w 1788955"/>
              <a:gd name="connsiteY3" fmla="*/ 1495181 h 2938813"/>
              <a:gd name="connsiteX4" fmla="*/ 1218233 w 1788955"/>
              <a:gd name="connsiteY4" fmla="*/ 2152692 h 2938813"/>
              <a:gd name="connsiteX5" fmla="*/ 1234251 w 1788955"/>
              <a:gd name="connsiteY5" fmla="*/ 2895743 h 2938813"/>
              <a:gd name="connsiteX6" fmla="*/ 654507 w 1788955"/>
              <a:gd name="connsiteY6" fmla="*/ 2828956 h 2938813"/>
              <a:gd name="connsiteX7" fmla="*/ 12136 w 1788955"/>
              <a:gd name="connsiteY7" fmla="*/ 2656178 h 2938813"/>
              <a:gd name="connsiteX8" fmla="*/ 234160 w 1788955"/>
              <a:gd name="connsiteY8" fmla="*/ 1660472 h 2938813"/>
              <a:gd name="connsiteX9" fmla="*/ 237738 w 1788955"/>
              <a:gd name="connsiteY9" fmla="*/ 753050 h 2938813"/>
              <a:gd name="connsiteX10" fmla="*/ 698855 w 1788955"/>
              <a:gd name="connsiteY10" fmla="*/ 431278 h 2938813"/>
              <a:gd name="connsiteX11" fmla="*/ 1171613 w 1788955"/>
              <a:gd name="connsiteY11" fmla="*/ 1314 h 2938813"/>
              <a:gd name="connsiteX0" fmla="*/ 1170863 w 1788205"/>
              <a:gd name="connsiteY0" fmla="*/ 1276 h 2938775"/>
              <a:gd name="connsiteX1" fmla="*/ 1220781 w 1788205"/>
              <a:gd name="connsiteY1" fmla="*/ 579264 h 2938775"/>
              <a:gd name="connsiteX2" fmla="*/ 1736379 w 1788205"/>
              <a:gd name="connsiteY2" fmla="*/ 1206695 h 2938775"/>
              <a:gd name="connsiteX3" fmla="*/ 1711594 w 1788205"/>
              <a:gd name="connsiteY3" fmla="*/ 1495143 h 2938775"/>
              <a:gd name="connsiteX4" fmla="*/ 1217483 w 1788205"/>
              <a:gd name="connsiteY4" fmla="*/ 2152654 h 2938775"/>
              <a:gd name="connsiteX5" fmla="*/ 1233501 w 1788205"/>
              <a:gd name="connsiteY5" fmla="*/ 2895705 h 2938775"/>
              <a:gd name="connsiteX6" fmla="*/ 653757 w 1788205"/>
              <a:gd name="connsiteY6" fmla="*/ 2828918 h 2938775"/>
              <a:gd name="connsiteX7" fmla="*/ 11386 w 1788205"/>
              <a:gd name="connsiteY7" fmla="*/ 2656140 h 2938775"/>
              <a:gd name="connsiteX8" fmla="*/ 233410 w 1788205"/>
              <a:gd name="connsiteY8" fmla="*/ 1660434 h 2938775"/>
              <a:gd name="connsiteX9" fmla="*/ 110990 w 1788205"/>
              <a:gd name="connsiteY9" fmla="*/ 688801 h 2938775"/>
              <a:gd name="connsiteX10" fmla="*/ 698105 w 1788205"/>
              <a:gd name="connsiteY10" fmla="*/ 431240 h 2938775"/>
              <a:gd name="connsiteX11" fmla="*/ 1170863 w 1788205"/>
              <a:gd name="connsiteY11" fmla="*/ 1276 h 2938775"/>
              <a:gd name="connsiteX0" fmla="*/ 1170863 w 1769228"/>
              <a:gd name="connsiteY0" fmla="*/ 1276 h 2938775"/>
              <a:gd name="connsiteX1" fmla="*/ 1220781 w 1769228"/>
              <a:gd name="connsiteY1" fmla="*/ 579264 h 2938775"/>
              <a:gd name="connsiteX2" fmla="*/ 1736379 w 1769228"/>
              <a:gd name="connsiteY2" fmla="*/ 1206695 h 2938775"/>
              <a:gd name="connsiteX3" fmla="*/ 1662316 w 1769228"/>
              <a:gd name="connsiteY3" fmla="*/ 1619835 h 2938775"/>
              <a:gd name="connsiteX4" fmla="*/ 1217483 w 1769228"/>
              <a:gd name="connsiteY4" fmla="*/ 2152654 h 2938775"/>
              <a:gd name="connsiteX5" fmla="*/ 1233501 w 1769228"/>
              <a:gd name="connsiteY5" fmla="*/ 2895705 h 2938775"/>
              <a:gd name="connsiteX6" fmla="*/ 653757 w 1769228"/>
              <a:gd name="connsiteY6" fmla="*/ 2828918 h 2938775"/>
              <a:gd name="connsiteX7" fmla="*/ 11386 w 1769228"/>
              <a:gd name="connsiteY7" fmla="*/ 2656140 h 2938775"/>
              <a:gd name="connsiteX8" fmla="*/ 233410 w 1769228"/>
              <a:gd name="connsiteY8" fmla="*/ 1660434 h 2938775"/>
              <a:gd name="connsiteX9" fmla="*/ 110990 w 1769228"/>
              <a:gd name="connsiteY9" fmla="*/ 688801 h 2938775"/>
              <a:gd name="connsiteX10" fmla="*/ 698105 w 1769228"/>
              <a:gd name="connsiteY10" fmla="*/ 431240 h 2938775"/>
              <a:gd name="connsiteX11" fmla="*/ 1170863 w 1769228"/>
              <a:gd name="connsiteY11" fmla="*/ 1276 h 2938775"/>
              <a:gd name="connsiteX0" fmla="*/ 1170863 w 1750041"/>
              <a:gd name="connsiteY0" fmla="*/ 1276 h 2938775"/>
              <a:gd name="connsiteX1" fmla="*/ 1220781 w 1750041"/>
              <a:gd name="connsiteY1" fmla="*/ 579264 h 2938775"/>
              <a:gd name="connsiteX2" fmla="*/ 1736379 w 1750041"/>
              <a:gd name="connsiteY2" fmla="*/ 1206695 h 2938775"/>
              <a:gd name="connsiteX3" fmla="*/ 1568239 w 1750041"/>
              <a:gd name="connsiteY3" fmla="*/ 1748448 h 2938775"/>
              <a:gd name="connsiteX4" fmla="*/ 1217483 w 1750041"/>
              <a:gd name="connsiteY4" fmla="*/ 2152654 h 2938775"/>
              <a:gd name="connsiteX5" fmla="*/ 1233501 w 1750041"/>
              <a:gd name="connsiteY5" fmla="*/ 2895705 h 2938775"/>
              <a:gd name="connsiteX6" fmla="*/ 653757 w 1750041"/>
              <a:gd name="connsiteY6" fmla="*/ 2828918 h 2938775"/>
              <a:gd name="connsiteX7" fmla="*/ 11386 w 1750041"/>
              <a:gd name="connsiteY7" fmla="*/ 2656140 h 2938775"/>
              <a:gd name="connsiteX8" fmla="*/ 233410 w 1750041"/>
              <a:gd name="connsiteY8" fmla="*/ 1660434 h 2938775"/>
              <a:gd name="connsiteX9" fmla="*/ 110990 w 1750041"/>
              <a:gd name="connsiteY9" fmla="*/ 688801 h 2938775"/>
              <a:gd name="connsiteX10" fmla="*/ 698105 w 1750041"/>
              <a:gd name="connsiteY10" fmla="*/ 431240 h 2938775"/>
              <a:gd name="connsiteX11" fmla="*/ 1170863 w 1750041"/>
              <a:gd name="connsiteY11" fmla="*/ 1276 h 2938775"/>
              <a:gd name="connsiteX0" fmla="*/ 1170863 w 1750136"/>
              <a:gd name="connsiteY0" fmla="*/ 1276 h 2933289"/>
              <a:gd name="connsiteX1" fmla="*/ 1220781 w 1750136"/>
              <a:gd name="connsiteY1" fmla="*/ 579264 h 2933289"/>
              <a:gd name="connsiteX2" fmla="*/ 1736379 w 1750136"/>
              <a:gd name="connsiteY2" fmla="*/ 1206695 h 2933289"/>
              <a:gd name="connsiteX3" fmla="*/ 1568239 w 1750136"/>
              <a:gd name="connsiteY3" fmla="*/ 1748448 h 2933289"/>
              <a:gd name="connsiteX4" fmla="*/ 1209084 w 1750136"/>
              <a:gd name="connsiteY4" fmla="*/ 2228626 h 2933289"/>
              <a:gd name="connsiteX5" fmla="*/ 1233501 w 1750136"/>
              <a:gd name="connsiteY5" fmla="*/ 2895705 h 2933289"/>
              <a:gd name="connsiteX6" fmla="*/ 653757 w 1750136"/>
              <a:gd name="connsiteY6" fmla="*/ 2828918 h 2933289"/>
              <a:gd name="connsiteX7" fmla="*/ 11386 w 1750136"/>
              <a:gd name="connsiteY7" fmla="*/ 2656140 h 2933289"/>
              <a:gd name="connsiteX8" fmla="*/ 233410 w 1750136"/>
              <a:gd name="connsiteY8" fmla="*/ 1660434 h 2933289"/>
              <a:gd name="connsiteX9" fmla="*/ 110990 w 1750136"/>
              <a:gd name="connsiteY9" fmla="*/ 688801 h 2933289"/>
              <a:gd name="connsiteX10" fmla="*/ 698105 w 1750136"/>
              <a:gd name="connsiteY10" fmla="*/ 431240 h 2933289"/>
              <a:gd name="connsiteX11" fmla="*/ 1170863 w 1750136"/>
              <a:gd name="connsiteY11" fmla="*/ 1276 h 2933289"/>
              <a:gd name="connsiteX0" fmla="*/ 1168530 w 1747803"/>
              <a:gd name="connsiteY0" fmla="*/ 1276 h 2954473"/>
              <a:gd name="connsiteX1" fmla="*/ 1218448 w 1747803"/>
              <a:gd name="connsiteY1" fmla="*/ 579264 h 2954473"/>
              <a:gd name="connsiteX2" fmla="*/ 1734046 w 1747803"/>
              <a:gd name="connsiteY2" fmla="*/ 1206695 h 2954473"/>
              <a:gd name="connsiteX3" fmla="*/ 1565906 w 1747803"/>
              <a:gd name="connsiteY3" fmla="*/ 1748448 h 2954473"/>
              <a:gd name="connsiteX4" fmla="*/ 1206751 w 1747803"/>
              <a:gd name="connsiteY4" fmla="*/ 2228626 h 2954473"/>
              <a:gd name="connsiteX5" fmla="*/ 1231168 w 1747803"/>
              <a:gd name="connsiteY5" fmla="*/ 2895705 h 2954473"/>
              <a:gd name="connsiteX6" fmla="*/ 596919 w 1747803"/>
              <a:gd name="connsiteY6" fmla="*/ 2893876 h 2954473"/>
              <a:gd name="connsiteX7" fmla="*/ 9053 w 1747803"/>
              <a:gd name="connsiteY7" fmla="*/ 2656140 h 2954473"/>
              <a:gd name="connsiteX8" fmla="*/ 231077 w 1747803"/>
              <a:gd name="connsiteY8" fmla="*/ 1660434 h 2954473"/>
              <a:gd name="connsiteX9" fmla="*/ 108657 w 1747803"/>
              <a:gd name="connsiteY9" fmla="*/ 688801 h 2954473"/>
              <a:gd name="connsiteX10" fmla="*/ 695772 w 1747803"/>
              <a:gd name="connsiteY10" fmla="*/ 431240 h 2954473"/>
              <a:gd name="connsiteX11" fmla="*/ 1168530 w 1747803"/>
              <a:gd name="connsiteY11" fmla="*/ 1276 h 2954473"/>
              <a:gd name="connsiteX0" fmla="*/ 1168530 w 1747803"/>
              <a:gd name="connsiteY0" fmla="*/ 1276 h 2995747"/>
              <a:gd name="connsiteX1" fmla="*/ 1218448 w 1747803"/>
              <a:gd name="connsiteY1" fmla="*/ 579264 h 2995747"/>
              <a:gd name="connsiteX2" fmla="*/ 1734046 w 1747803"/>
              <a:gd name="connsiteY2" fmla="*/ 1206695 h 2995747"/>
              <a:gd name="connsiteX3" fmla="*/ 1565906 w 1747803"/>
              <a:gd name="connsiteY3" fmla="*/ 1748448 h 2995747"/>
              <a:gd name="connsiteX4" fmla="*/ 1206751 w 1747803"/>
              <a:gd name="connsiteY4" fmla="*/ 2228626 h 2995747"/>
              <a:gd name="connsiteX5" fmla="*/ 1130557 w 1747803"/>
              <a:gd name="connsiteY5" fmla="*/ 2949652 h 2995747"/>
              <a:gd name="connsiteX6" fmla="*/ 596919 w 1747803"/>
              <a:gd name="connsiteY6" fmla="*/ 2893876 h 2995747"/>
              <a:gd name="connsiteX7" fmla="*/ 9053 w 1747803"/>
              <a:gd name="connsiteY7" fmla="*/ 2656140 h 2995747"/>
              <a:gd name="connsiteX8" fmla="*/ 231077 w 1747803"/>
              <a:gd name="connsiteY8" fmla="*/ 1660434 h 2995747"/>
              <a:gd name="connsiteX9" fmla="*/ 108657 w 1747803"/>
              <a:gd name="connsiteY9" fmla="*/ 688801 h 2995747"/>
              <a:gd name="connsiteX10" fmla="*/ 695772 w 1747803"/>
              <a:gd name="connsiteY10" fmla="*/ 431240 h 2995747"/>
              <a:gd name="connsiteX11" fmla="*/ 1168530 w 1747803"/>
              <a:gd name="connsiteY11" fmla="*/ 1276 h 2995747"/>
              <a:gd name="connsiteX0" fmla="*/ 1168530 w 1747803"/>
              <a:gd name="connsiteY0" fmla="*/ 1276 h 2960083"/>
              <a:gd name="connsiteX1" fmla="*/ 1218448 w 1747803"/>
              <a:gd name="connsiteY1" fmla="*/ 579264 h 2960083"/>
              <a:gd name="connsiteX2" fmla="*/ 1734046 w 1747803"/>
              <a:gd name="connsiteY2" fmla="*/ 1206695 h 2960083"/>
              <a:gd name="connsiteX3" fmla="*/ 1565906 w 1747803"/>
              <a:gd name="connsiteY3" fmla="*/ 1748448 h 2960083"/>
              <a:gd name="connsiteX4" fmla="*/ 1206751 w 1747803"/>
              <a:gd name="connsiteY4" fmla="*/ 2228626 h 2960083"/>
              <a:gd name="connsiteX5" fmla="*/ 1141571 w 1747803"/>
              <a:gd name="connsiteY5" fmla="*/ 2903546 h 2960083"/>
              <a:gd name="connsiteX6" fmla="*/ 596919 w 1747803"/>
              <a:gd name="connsiteY6" fmla="*/ 2893876 h 2960083"/>
              <a:gd name="connsiteX7" fmla="*/ 9053 w 1747803"/>
              <a:gd name="connsiteY7" fmla="*/ 2656140 h 2960083"/>
              <a:gd name="connsiteX8" fmla="*/ 231077 w 1747803"/>
              <a:gd name="connsiteY8" fmla="*/ 1660434 h 2960083"/>
              <a:gd name="connsiteX9" fmla="*/ 108657 w 1747803"/>
              <a:gd name="connsiteY9" fmla="*/ 688801 h 2960083"/>
              <a:gd name="connsiteX10" fmla="*/ 695772 w 1747803"/>
              <a:gd name="connsiteY10" fmla="*/ 431240 h 2960083"/>
              <a:gd name="connsiteX11" fmla="*/ 1168530 w 1747803"/>
              <a:gd name="connsiteY11" fmla="*/ 1276 h 2960083"/>
              <a:gd name="connsiteX0" fmla="*/ 1168530 w 1736491"/>
              <a:gd name="connsiteY0" fmla="*/ 90 h 2958897"/>
              <a:gd name="connsiteX1" fmla="*/ 1449537 w 1736491"/>
              <a:gd name="connsiteY1" fmla="*/ 467570 h 2958897"/>
              <a:gd name="connsiteX2" fmla="*/ 1734046 w 1736491"/>
              <a:gd name="connsiteY2" fmla="*/ 1205509 h 2958897"/>
              <a:gd name="connsiteX3" fmla="*/ 1565906 w 1736491"/>
              <a:gd name="connsiteY3" fmla="*/ 1747262 h 2958897"/>
              <a:gd name="connsiteX4" fmla="*/ 1206751 w 1736491"/>
              <a:gd name="connsiteY4" fmla="*/ 2227440 h 2958897"/>
              <a:gd name="connsiteX5" fmla="*/ 1141571 w 1736491"/>
              <a:gd name="connsiteY5" fmla="*/ 2902360 h 2958897"/>
              <a:gd name="connsiteX6" fmla="*/ 596919 w 1736491"/>
              <a:gd name="connsiteY6" fmla="*/ 2892690 h 2958897"/>
              <a:gd name="connsiteX7" fmla="*/ 9053 w 1736491"/>
              <a:gd name="connsiteY7" fmla="*/ 2654954 h 2958897"/>
              <a:gd name="connsiteX8" fmla="*/ 231077 w 1736491"/>
              <a:gd name="connsiteY8" fmla="*/ 1659248 h 2958897"/>
              <a:gd name="connsiteX9" fmla="*/ 108657 w 1736491"/>
              <a:gd name="connsiteY9" fmla="*/ 687615 h 2958897"/>
              <a:gd name="connsiteX10" fmla="*/ 695772 w 1736491"/>
              <a:gd name="connsiteY10" fmla="*/ 430054 h 2958897"/>
              <a:gd name="connsiteX11" fmla="*/ 1168530 w 1736491"/>
              <a:gd name="connsiteY11" fmla="*/ 90 h 2958897"/>
              <a:gd name="connsiteX0" fmla="*/ 925871 w 1736491"/>
              <a:gd name="connsiteY0" fmla="*/ 502 h 2637124"/>
              <a:gd name="connsiteX1" fmla="*/ 1449537 w 1736491"/>
              <a:gd name="connsiteY1" fmla="*/ 145797 h 2637124"/>
              <a:gd name="connsiteX2" fmla="*/ 1734046 w 1736491"/>
              <a:gd name="connsiteY2" fmla="*/ 883736 h 2637124"/>
              <a:gd name="connsiteX3" fmla="*/ 1565906 w 1736491"/>
              <a:gd name="connsiteY3" fmla="*/ 1425489 h 2637124"/>
              <a:gd name="connsiteX4" fmla="*/ 1206751 w 1736491"/>
              <a:gd name="connsiteY4" fmla="*/ 1905667 h 2637124"/>
              <a:gd name="connsiteX5" fmla="*/ 1141571 w 1736491"/>
              <a:gd name="connsiteY5" fmla="*/ 2580587 h 2637124"/>
              <a:gd name="connsiteX6" fmla="*/ 596919 w 1736491"/>
              <a:gd name="connsiteY6" fmla="*/ 2570917 h 2637124"/>
              <a:gd name="connsiteX7" fmla="*/ 9053 w 1736491"/>
              <a:gd name="connsiteY7" fmla="*/ 2333181 h 2637124"/>
              <a:gd name="connsiteX8" fmla="*/ 231077 w 1736491"/>
              <a:gd name="connsiteY8" fmla="*/ 1337475 h 2637124"/>
              <a:gd name="connsiteX9" fmla="*/ 108657 w 1736491"/>
              <a:gd name="connsiteY9" fmla="*/ 365842 h 2637124"/>
              <a:gd name="connsiteX10" fmla="*/ 695772 w 1736491"/>
              <a:gd name="connsiteY10" fmla="*/ 108281 h 2637124"/>
              <a:gd name="connsiteX11" fmla="*/ 925871 w 1736491"/>
              <a:gd name="connsiteY11" fmla="*/ 502 h 2637124"/>
              <a:gd name="connsiteX0" fmla="*/ 1072397 w 1736491"/>
              <a:gd name="connsiteY0" fmla="*/ 76 h 3025707"/>
              <a:gd name="connsiteX1" fmla="*/ 1449537 w 1736491"/>
              <a:gd name="connsiteY1" fmla="*/ 534380 h 3025707"/>
              <a:gd name="connsiteX2" fmla="*/ 1734046 w 1736491"/>
              <a:gd name="connsiteY2" fmla="*/ 1272319 h 3025707"/>
              <a:gd name="connsiteX3" fmla="*/ 1565906 w 1736491"/>
              <a:gd name="connsiteY3" fmla="*/ 1814072 h 3025707"/>
              <a:gd name="connsiteX4" fmla="*/ 1206751 w 1736491"/>
              <a:gd name="connsiteY4" fmla="*/ 2294250 h 3025707"/>
              <a:gd name="connsiteX5" fmla="*/ 1141571 w 1736491"/>
              <a:gd name="connsiteY5" fmla="*/ 2969170 h 3025707"/>
              <a:gd name="connsiteX6" fmla="*/ 596919 w 1736491"/>
              <a:gd name="connsiteY6" fmla="*/ 2959500 h 3025707"/>
              <a:gd name="connsiteX7" fmla="*/ 9053 w 1736491"/>
              <a:gd name="connsiteY7" fmla="*/ 2721764 h 3025707"/>
              <a:gd name="connsiteX8" fmla="*/ 231077 w 1736491"/>
              <a:gd name="connsiteY8" fmla="*/ 1726058 h 3025707"/>
              <a:gd name="connsiteX9" fmla="*/ 108657 w 1736491"/>
              <a:gd name="connsiteY9" fmla="*/ 754425 h 3025707"/>
              <a:gd name="connsiteX10" fmla="*/ 695772 w 1736491"/>
              <a:gd name="connsiteY10" fmla="*/ 496864 h 3025707"/>
              <a:gd name="connsiteX11" fmla="*/ 1072397 w 1736491"/>
              <a:gd name="connsiteY11" fmla="*/ 76 h 3025707"/>
              <a:gd name="connsiteX0" fmla="*/ 1072397 w 1744071"/>
              <a:gd name="connsiteY0" fmla="*/ 6803 h 3032434"/>
              <a:gd name="connsiteX1" fmla="*/ 1285464 w 1744071"/>
              <a:gd name="connsiteY1" fmla="*/ 901558 h 3032434"/>
              <a:gd name="connsiteX2" fmla="*/ 1734046 w 1744071"/>
              <a:gd name="connsiteY2" fmla="*/ 1279046 h 3032434"/>
              <a:gd name="connsiteX3" fmla="*/ 1565906 w 1744071"/>
              <a:gd name="connsiteY3" fmla="*/ 1820799 h 3032434"/>
              <a:gd name="connsiteX4" fmla="*/ 1206751 w 1744071"/>
              <a:gd name="connsiteY4" fmla="*/ 2300977 h 3032434"/>
              <a:gd name="connsiteX5" fmla="*/ 1141571 w 1744071"/>
              <a:gd name="connsiteY5" fmla="*/ 2975897 h 3032434"/>
              <a:gd name="connsiteX6" fmla="*/ 596919 w 1744071"/>
              <a:gd name="connsiteY6" fmla="*/ 2966227 h 3032434"/>
              <a:gd name="connsiteX7" fmla="*/ 9053 w 1744071"/>
              <a:gd name="connsiteY7" fmla="*/ 2728491 h 3032434"/>
              <a:gd name="connsiteX8" fmla="*/ 231077 w 1744071"/>
              <a:gd name="connsiteY8" fmla="*/ 1732785 h 3032434"/>
              <a:gd name="connsiteX9" fmla="*/ 108657 w 1744071"/>
              <a:gd name="connsiteY9" fmla="*/ 761152 h 3032434"/>
              <a:gd name="connsiteX10" fmla="*/ 695772 w 1744071"/>
              <a:gd name="connsiteY10" fmla="*/ 503591 h 3032434"/>
              <a:gd name="connsiteX11" fmla="*/ 1072397 w 1744071"/>
              <a:gd name="connsiteY11" fmla="*/ 6803 h 3032434"/>
              <a:gd name="connsiteX0" fmla="*/ 1072397 w 1744071"/>
              <a:gd name="connsiteY0" fmla="*/ 4351 h 3029982"/>
              <a:gd name="connsiteX1" fmla="*/ 1285464 w 1744071"/>
              <a:gd name="connsiteY1" fmla="*/ 899106 h 3029982"/>
              <a:gd name="connsiteX2" fmla="*/ 1734046 w 1744071"/>
              <a:gd name="connsiteY2" fmla="*/ 1276594 h 3029982"/>
              <a:gd name="connsiteX3" fmla="*/ 1565906 w 1744071"/>
              <a:gd name="connsiteY3" fmla="*/ 1818347 h 3029982"/>
              <a:gd name="connsiteX4" fmla="*/ 1206751 w 1744071"/>
              <a:gd name="connsiteY4" fmla="*/ 2298525 h 3029982"/>
              <a:gd name="connsiteX5" fmla="*/ 1141571 w 1744071"/>
              <a:gd name="connsiteY5" fmla="*/ 2973445 h 3029982"/>
              <a:gd name="connsiteX6" fmla="*/ 596919 w 1744071"/>
              <a:gd name="connsiteY6" fmla="*/ 2963775 h 3029982"/>
              <a:gd name="connsiteX7" fmla="*/ 9053 w 1744071"/>
              <a:gd name="connsiteY7" fmla="*/ 2726039 h 3029982"/>
              <a:gd name="connsiteX8" fmla="*/ 231077 w 1744071"/>
              <a:gd name="connsiteY8" fmla="*/ 1730333 h 3029982"/>
              <a:gd name="connsiteX9" fmla="*/ 108657 w 1744071"/>
              <a:gd name="connsiteY9" fmla="*/ 758700 h 3029982"/>
              <a:gd name="connsiteX10" fmla="*/ 641267 w 1744071"/>
              <a:gd name="connsiteY10" fmla="*/ 566098 h 3029982"/>
              <a:gd name="connsiteX11" fmla="*/ 1072397 w 1744071"/>
              <a:gd name="connsiteY11" fmla="*/ 4351 h 3029982"/>
              <a:gd name="connsiteX0" fmla="*/ 1072397 w 1744993"/>
              <a:gd name="connsiteY0" fmla="*/ 845 h 3026476"/>
              <a:gd name="connsiteX1" fmla="*/ 1268475 w 1744993"/>
              <a:gd name="connsiteY1" fmla="*/ 701470 h 3026476"/>
              <a:gd name="connsiteX2" fmla="*/ 1734046 w 1744993"/>
              <a:gd name="connsiteY2" fmla="*/ 1273088 h 3026476"/>
              <a:gd name="connsiteX3" fmla="*/ 1565906 w 1744993"/>
              <a:gd name="connsiteY3" fmla="*/ 1814841 h 3026476"/>
              <a:gd name="connsiteX4" fmla="*/ 1206751 w 1744993"/>
              <a:gd name="connsiteY4" fmla="*/ 2295019 h 3026476"/>
              <a:gd name="connsiteX5" fmla="*/ 1141571 w 1744993"/>
              <a:gd name="connsiteY5" fmla="*/ 2969939 h 3026476"/>
              <a:gd name="connsiteX6" fmla="*/ 596919 w 1744993"/>
              <a:gd name="connsiteY6" fmla="*/ 2960269 h 3026476"/>
              <a:gd name="connsiteX7" fmla="*/ 9053 w 1744993"/>
              <a:gd name="connsiteY7" fmla="*/ 2722533 h 3026476"/>
              <a:gd name="connsiteX8" fmla="*/ 231077 w 1744993"/>
              <a:gd name="connsiteY8" fmla="*/ 1726827 h 3026476"/>
              <a:gd name="connsiteX9" fmla="*/ 108657 w 1744993"/>
              <a:gd name="connsiteY9" fmla="*/ 755194 h 3026476"/>
              <a:gd name="connsiteX10" fmla="*/ 641267 w 1744993"/>
              <a:gd name="connsiteY10" fmla="*/ 562592 h 3026476"/>
              <a:gd name="connsiteX11" fmla="*/ 1072397 w 1744993"/>
              <a:gd name="connsiteY11" fmla="*/ 845 h 3026476"/>
              <a:gd name="connsiteX0" fmla="*/ 1050372 w 1744993"/>
              <a:gd name="connsiteY0" fmla="*/ 1008 h 2934427"/>
              <a:gd name="connsiteX1" fmla="*/ 1268475 w 1744993"/>
              <a:gd name="connsiteY1" fmla="*/ 609421 h 2934427"/>
              <a:gd name="connsiteX2" fmla="*/ 1734046 w 1744993"/>
              <a:gd name="connsiteY2" fmla="*/ 1181039 h 2934427"/>
              <a:gd name="connsiteX3" fmla="*/ 1565906 w 1744993"/>
              <a:gd name="connsiteY3" fmla="*/ 1722792 h 2934427"/>
              <a:gd name="connsiteX4" fmla="*/ 1206751 w 1744993"/>
              <a:gd name="connsiteY4" fmla="*/ 2202970 h 2934427"/>
              <a:gd name="connsiteX5" fmla="*/ 1141571 w 1744993"/>
              <a:gd name="connsiteY5" fmla="*/ 2877890 h 2934427"/>
              <a:gd name="connsiteX6" fmla="*/ 596919 w 1744993"/>
              <a:gd name="connsiteY6" fmla="*/ 2868220 h 2934427"/>
              <a:gd name="connsiteX7" fmla="*/ 9053 w 1744993"/>
              <a:gd name="connsiteY7" fmla="*/ 2630484 h 2934427"/>
              <a:gd name="connsiteX8" fmla="*/ 231077 w 1744993"/>
              <a:gd name="connsiteY8" fmla="*/ 1634778 h 2934427"/>
              <a:gd name="connsiteX9" fmla="*/ 108657 w 1744993"/>
              <a:gd name="connsiteY9" fmla="*/ 663145 h 2934427"/>
              <a:gd name="connsiteX10" fmla="*/ 641267 w 1744993"/>
              <a:gd name="connsiteY10" fmla="*/ 470543 h 2934427"/>
              <a:gd name="connsiteX11" fmla="*/ 1050372 w 1744993"/>
              <a:gd name="connsiteY11" fmla="*/ 1008 h 2934427"/>
              <a:gd name="connsiteX0" fmla="*/ 1052986 w 1744993"/>
              <a:gd name="connsiteY0" fmla="*/ 1075 h 2904627"/>
              <a:gd name="connsiteX1" fmla="*/ 1268475 w 1744993"/>
              <a:gd name="connsiteY1" fmla="*/ 579621 h 2904627"/>
              <a:gd name="connsiteX2" fmla="*/ 1734046 w 1744993"/>
              <a:gd name="connsiteY2" fmla="*/ 1151239 h 2904627"/>
              <a:gd name="connsiteX3" fmla="*/ 1565906 w 1744993"/>
              <a:gd name="connsiteY3" fmla="*/ 1692992 h 2904627"/>
              <a:gd name="connsiteX4" fmla="*/ 1206751 w 1744993"/>
              <a:gd name="connsiteY4" fmla="*/ 2173170 h 2904627"/>
              <a:gd name="connsiteX5" fmla="*/ 1141571 w 1744993"/>
              <a:gd name="connsiteY5" fmla="*/ 2848090 h 2904627"/>
              <a:gd name="connsiteX6" fmla="*/ 596919 w 1744993"/>
              <a:gd name="connsiteY6" fmla="*/ 2838420 h 2904627"/>
              <a:gd name="connsiteX7" fmla="*/ 9053 w 1744993"/>
              <a:gd name="connsiteY7" fmla="*/ 2600684 h 2904627"/>
              <a:gd name="connsiteX8" fmla="*/ 231077 w 1744993"/>
              <a:gd name="connsiteY8" fmla="*/ 1604978 h 2904627"/>
              <a:gd name="connsiteX9" fmla="*/ 108657 w 1744993"/>
              <a:gd name="connsiteY9" fmla="*/ 633345 h 2904627"/>
              <a:gd name="connsiteX10" fmla="*/ 641267 w 1744993"/>
              <a:gd name="connsiteY10" fmla="*/ 440743 h 2904627"/>
              <a:gd name="connsiteX11" fmla="*/ 1052986 w 1744993"/>
              <a:gd name="connsiteY11" fmla="*/ 1075 h 2904627"/>
              <a:gd name="connsiteX0" fmla="*/ 1052986 w 1744993"/>
              <a:gd name="connsiteY0" fmla="*/ 3655 h 2907207"/>
              <a:gd name="connsiteX1" fmla="*/ 1268475 w 1744993"/>
              <a:gd name="connsiteY1" fmla="*/ 582201 h 2907207"/>
              <a:gd name="connsiteX2" fmla="*/ 1734046 w 1744993"/>
              <a:gd name="connsiteY2" fmla="*/ 1153819 h 2907207"/>
              <a:gd name="connsiteX3" fmla="*/ 1565906 w 1744993"/>
              <a:gd name="connsiteY3" fmla="*/ 1695572 h 2907207"/>
              <a:gd name="connsiteX4" fmla="*/ 1206751 w 1744993"/>
              <a:gd name="connsiteY4" fmla="*/ 2175750 h 2907207"/>
              <a:gd name="connsiteX5" fmla="*/ 1141571 w 1744993"/>
              <a:gd name="connsiteY5" fmla="*/ 2850670 h 2907207"/>
              <a:gd name="connsiteX6" fmla="*/ 596919 w 1744993"/>
              <a:gd name="connsiteY6" fmla="*/ 2841000 h 2907207"/>
              <a:gd name="connsiteX7" fmla="*/ 9053 w 1744993"/>
              <a:gd name="connsiteY7" fmla="*/ 2603264 h 2907207"/>
              <a:gd name="connsiteX8" fmla="*/ 231077 w 1744993"/>
              <a:gd name="connsiteY8" fmla="*/ 1607558 h 2907207"/>
              <a:gd name="connsiteX9" fmla="*/ 108657 w 1744993"/>
              <a:gd name="connsiteY9" fmla="*/ 635925 h 2907207"/>
              <a:gd name="connsiteX10" fmla="*/ 678225 w 1744993"/>
              <a:gd name="connsiteY10" fmla="*/ 349804 h 2907207"/>
              <a:gd name="connsiteX11" fmla="*/ 1052986 w 1744993"/>
              <a:gd name="connsiteY11" fmla="*/ 3655 h 2907207"/>
              <a:gd name="connsiteX0" fmla="*/ 1052986 w 1742240"/>
              <a:gd name="connsiteY0" fmla="*/ 1406 h 2904958"/>
              <a:gd name="connsiteX1" fmla="*/ 1320367 w 1742240"/>
              <a:gd name="connsiteY1" fmla="*/ 485126 h 2904958"/>
              <a:gd name="connsiteX2" fmla="*/ 1734046 w 1742240"/>
              <a:gd name="connsiteY2" fmla="*/ 1151570 h 2904958"/>
              <a:gd name="connsiteX3" fmla="*/ 1565906 w 1742240"/>
              <a:gd name="connsiteY3" fmla="*/ 1693323 h 2904958"/>
              <a:gd name="connsiteX4" fmla="*/ 1206751 w 1742240"/>
              <a:gd name="connsiteY4" fmla="*/ 2173501 h 2904958"/>
              <a:gd name="connsiteX5" fmla="*/ 1141571 w 1742240"/>
              <a:gd name="connsiteY5" fmla="*/ 2848421 h 2904958"/>
              <a:gd name="connsiteX6" fmla="*/ 596919 w 1742240"/>
              <a:gd name="connsiteY6" fmla="*/ 2838751 h 2904958"/>
              <a:gd name="connsiteX7" fmla="*/ 9053 w 1742240"/>
              <a:gd name="connsiteY7" fmla="*/ 2601015 h 2904958"/>
              <a:gd name="connsiteX8" fmla="*/ 231077 w 1742240"/>
              <a:gd name="connsiteY8" fmla="*/ 1605309 h 2904958"/>
              <a:gd name="connsiteX9" fmla="*/ 108657 w 1742240"/>
              <a:gd name="connsiteY9" fmla="*/ 633676 h 2904958"/>
              <a:gd name="connsiteX10" fmla="*/ 678225 w 1742240"/>
              <a:gd name="connsiteY10" fmla="*/ 347555 h 2904958"/>
              <a:gd name="connsiteX11" fmla="*/ 1052986 w 1742240"/>
              <a:gd name="connsiteY11" fmla="*/ 1406 h 2904958"/>
              <a:gd name="connsiteX0" fmla="*/ 1052986 w 1706041"/>
              <a:gd name="connsiteY0" fmla="*/ 1406 h 2904958"/>
              <a:gd name="connsiteX1" fmla="*/ 1320367 w 1706041"/>
              <a:gd name="connsiteY1" fmla="*/ 485126 h 2904958"/>
              <a:gd name="connsiteX2" fmla="*/ 1695780 w 1706041"/>
              <a:gd name="connsiteY2" fmla="*/ 1230156 h 2904958"/>
              <a:gd name="connsiteX3" fmla="*/ 1565906 w 1706041"/>
              <a:gd name="connsiteY3" fmla="*/ 1693323 h 2904958"/>
              <a:gd name="connsiteX4" fmla="*/ 1206751 w 1706041"/>
              <a:gd name="connsiteY4" fmla="*/ 2173501 h 2904958"/>
              <a:gd name="connsiteX5" fmla="*/ 1141571 w 1706041"/>
              <a:gd name="connsiteY5" fmla="*/ 2848421 h 2904958"/>
              <a:gd name="connsiteX6" fmla="*/ 596919 w 1706041"/>
              <a:gd name="connsiteY6" fmla="*/ 2838751 h 2904958"/>
              <a:gd name="connsiteX7" fmla="*/ 9053 w 1706041"/>
              <a:gd name="connsiteY7" fmla="*/ 2601015 h 2904958"/>
              <a:gd name="connsiteX8" fmla="*/ 231077 w 1706041"/>
              <a:gd name="connsiteY8" fmla="*/ 1605309 h 2904958"/>
              <a:gd name="connsiteX9" fmla="*/ 108657 w 1706041"/>
              <a:gd name="connsiteY9" fmla="*/ 633676 h 2904958"/>
              <a:gd name="connsiteX10" fmla="*/ 678225 w 1706041"/>
              <a:gd name="connsiteY10" fmla="*/ 347555 h 2904958"/>
              <a:gd name="connsiteX11" fmla="*/ 1052986 w 1706041"/>
              <a:gd name="connsiteY11" fmla="*/ 1406 h 290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6041" h="2904958">
                <a:moveTo>
                  <a:pt x="1052986" y="1406"/>
                </a:moveTo>
                <a:cubicBezTo>
                  <a:pt x="1160010" y="24335"/>
                  <a:pt x="1213235" y="280334"/>
                  <a:pt x="1320367" y="485126"/>
                </a:cubicBezTo>
                <a:cubicBezTo>
                  <a:pt x="1427499" y="689918"/>
                  <a:pt x="1654857" y="1028790"/>
                  <a:pt x="1695780" y="1230156"/>
                </a:cubicBezTo>
                <a:cubicBezTo>
                  <a:pt x="1736703" y="1431522"/>
                  <a:pt x="1647411" y="1536099"/>
                  <a:pt x="1565906" y="1693323"/>
                </a:cubicBezTo>
                <a:cubicBezTo>
                  <a:pt x="1484401" y="1850547"/>
                  <a:pt x="1277474" y="1980985"/>
                  <a:pt x="1206751" y="2173501"/>
                </a:cubicBezTo>
                <a:cubicBezTo>
                  <a:pt x="1136028" y="2366017"/>
                  <a:pt x="1243210" y="2737546"/>
                  <a:pt x="1141571" y="2848421"/>
                </a:cubicBezTo>
                <a:cubicBezTo>
                  <a:pt x="1039932" y="2959296"/>
                  <a:pt x="785672" y="2879985"/>
                  <a:pt x="596919" y="2838751"/>
                </a:cubicBezTo>
                <a:cubicBezTo>
                  <a:pt x="408166" y="2797517"/>
                  <a:pt x="70027" y="2806589"/>
                  <a:pt x="9053" y="2601015"/>
                </a:cubicBezTo>
                <a:cubicBezTo>
                  <a:pt x="-51921" y="2395441"/>
                  <a:pt x="214476" y="1933199"/>
                  <a:pt x="231077" y="1605309"/>
                </a:cubicBezTo>
                <a:cubicBezTo>
                  <a:pt x="247678" y="1277419"/>
                  <a:pt x="31208" y="838542"/>
                  <a:pt x="108657" y="633676"/>
                </a:cubicBezTo>
                <a:cubicBezTo>
                  <a:pt x="186106" y="428810"/>
                  <a:pt x="520837" y="452933"/>
                  <a:pt x="678225" y="347555"/>
                </a:cubicBezTo>
                <a:cubicBezTo>
                  <a:pt x="835613" y="242177"/>
                  <a:pt x="945962" y="-21523"/>
                  <a:pt x="1052986" y="140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FB4D3BB-3B70-B745-968C-44BB0A1874AC}"/>
              </a:ext>
            </a:extLst>
          </p:cNvPr>
          <p:cNvSpPr/>
          <p:nvPr/>
        </p:nvSpPr>
        <p:spPr>
          <a:xfrm rot="763904">
            <a:off x="3898679" y="2625386"/>
            <a:ext cx="1423102" cy="2943754"/>
          </a:xfrm>
          <a:prstGeom prst="ellipse">
            <a:avLst/>
          </a:prstGeom>
          <a:noFill/>
          <a:ln cmpd="sng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78BE049-A2B1-EA42-A23C-F406F088D4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897" y="3194876"/>
            <a:ext cx="432000" cy="432215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9911840D-A89D-AC4D-950F-90A77BF80345}"/>
              </a:ext>
            </a:extLst>
          </p:cNvPr>
          <p:cNvSpPr/>
          <p:nvPr/>
        </p:nvSpPr>
        <p:spPr>
          <a:xfrm>
            <a:off x="662137" y="2276872"/>
            <a:ext cx="7911590" cy="3516795"/>
          </a:xfrm>
          <a:prstGeom prst="ellipse">
            <a:avLst/>
          </a:prstGeom>
          <a:noFill/>
          <a:ln w="31750" cmpd="sng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BF95A6DF-A0CC-E24B-89D4-C1FD1676E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532">
            <a:off x="3506811" y="3339269"/>
            <a:ext cx="1440000" cy="1392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B9FF19-36EF-7D44-87B3-695C4F894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69" y="4445235"/>
            <a:ext cx="432000" cy="432215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8732901-E6B8-3843-A035-D3A0E2209E43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5176569" y="4661343"/>
            <a:ext cx="2602085" cy="141010"/>
          </a:xfrm>
          <a:prstGeom prst="straightConnector1">
            <a:avLst/>
          </a:prstGeom>
          <a:ln w="31750">
            <a:solidFill>
              <a:srgbClr val="FF9932"/>
            </a:solidFill>
            <a:prstDash val="dash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848CF7C-E6DD-8548-90AE-21F7C896213E}"/>
              </a:ext>
            </a:extLst>
          </p:cNvPr>
          <p:cNvCxnSpPr>
            <a:cxnSpLocks/>
          </p:cNvCxnSpPr>
          <p:nvPr/>
        </p:nvCxnSpPr>
        <p:spPr>
          <a:xfrm flipH="1" flipV="1">
            <a:off x="5464626" y="3536986"/>
            <a:ext cx="2326859" cy="1274552"/>
          </a:xfrm>
          <a:prstGeom prst="straightConnector1">
            <a:avLst/>
          </a:prstGeom>
          <a:ln w="31750">
            <a:solidFill>
              <a:srgbClr val="FF9932"/>
            </a:solidFill>
            <a:prstDash val="dash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">
            <a:extLst>
              <a:ext uri="{FF2B5EF4-FFF2-40B4-BE49-F238E27FC236}">
                <a16:creationId xmlns:a16="http://schemas.microsoft.com/office/drawing/2014/main" id="{5335E441-B28D-594B-9355-48B2A9E4F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40457"/>
            <a:ext cx="7632848" cy="634082"/>
          </a:xfrm>
        </p:spPr>
        <p:txBody>
          <a:bodyPr>
            <a:normAutofit/>
          </a:bodyPr>
          <a:lstStyle/>
          <a:p>
            <a:r>
              <a:rPr lang="de-DE" altLang="zh-CN" dirty="0" err="1"/>
              <a:t>Clocks</a:t>
            </a:r>
            <a:r>
              <a:rPr lang="zh-CN" altLang="de-DE" dirty="0"/>
              <a:t> </a:t>
            </a:r>
            <a:r>
              <a:rPr lang="de-DE" altLang="zh-CN" dirty="0" err="1"/>
              <a:t>for</a:t>
            </a:r>
            <a:r>
              <a:rPr lang="zh-CN" altLang="de-DE" dirty="0"/>
              <a:t> </a:t>
            </a:r>
            <a:r>
              <a:rPr lang="de-DE" altLang="zh-CN" dirty="0" err="1"/>
              <a:t>space</a:t>
            </a:r>
            <a:r>
              <a:rPr lang="zh-CN" altLang="de-DE" dirty="0"/>
              <a:t> </a:t>
            </a:r>
            <a:r>
              <a:rPr lang="de-DE" altLang="zh-CN" dirty="0" err="1"/>
              <a:t>gravimetry</a:t>
            </a:r>
            <a:r>
              <a:rPr lang="zh-CN" altLang="de-DE" dirty="0"/>
              <a:t> </a:t>
            </a:r>
            <a:r>
              <a:rPr lang="de-DE" altLang="zh-CN" dirty="0"/>
              <a:t>/</a:t>
            </a:r>
            <a:r>
              <a:rPr lang="zh-CN" altLang="de-DE" dirty="0"/>
              <a:t> </a:t>
            </a:r>
            <a:r>
              <a:rPr lang="de-DE" altLang="zh-CN" dirty="0"/>
              <a:t>Scenario</a:t>
            </a:r>
            <a:r>
              <a:rPr lang="zh-CN" altLang="de-DE" dirty="0"/>
              <a:t> </a:t>
            </a:r>
            <a:r>
              <a:rPr lang="de-DE" altLang="zh-CN" dirty="0"/>
              <a:t>2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534465-E4FD-CD4C-8978-9574EC74A69B}"/>
              </a:ext>
            </a:extLst>
          </p:cNvPr>
          <p:cNvGrpSpPr/>
          <p:nvPr/>
        </p:nvGrpSpPr>
        <p:grpSpPr>
          <a:xfrm>
            <a:off x="844844" y="3850603"/>
            <a:ext cx="3131164" cy="369332"/>
            <a:chOff x="5298016" y="1229287"/>
            <a:chExt cx="3131164" cy="3693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8A2344-5F96-1246-8B08-D36826E3A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8016" y="1292787"/>
              <a:ext cx="255600" cy="25572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770EB0-3805-0541-9DF5-8539A943647E}"/>
                </a:ext>
              </a:extLst>
            </p:cNvPr>
            <p:cNvSpPr txBox="1"/>
            <p:nvPr/>
          </p:nvSpPr>
          <p:spPr>
            <a:xfrm>
              <a:off x="5601810" y="1229287"/>
              <a:ext cx="28273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altLang="zh-CN" dirty="0"/>
                <a:t>LEO</a:t>
              </a:r>
              <a:r>
                <a:rPr lang="zh-CN" altLang="de-DE" dirty="0"/>
                <a:t> </a:t>
              </a:r>
              <a:r>
                <a:rPr lang="de-DE" altLang="zh-CN" dirty="0" err="1"/>
                <a:t>satellite</a:t>
              </a:r>
              <a:r>
                <a:rPr lang="zh-CN" altLang="de-DE" dirty="0"/>
                <a:t> </a:t>
              </a:r>
              <a:r>
                <a:rPr lang="de-DE" altLang="zh-CN" dirty="0" err="1"/>
                <a:t>clocks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785731-4CA6-314F-A1D4-299D9381D3AD}"/>
                  </a:ext>
                </a:extLst>
              </p:cNvPr>
              <p:cNvSpPr txBox="1"/>
              <p:nvPr/>
            </p:nvSpPr>
            <p:spPr>
              <a:xfrm>
                <a:off x="5508918" y="3697153"/>
                <a:ext cx="31675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Potential</a:t>
                </a:r>
                <a:r>
                  <a:rPr lang="zh-CN" altLang="de-DE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altLang="zh-CN" sz="20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difference</a:t>
                </a:r>
                <a:r>
                  <a:rPr lang="zh-CN" altLang="de-DE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altLang="zh-CN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𝚫</m:t>
                    </m:r>
                    <m:r>
                      <a:rPr lang="de-DE" altLang="zh-CN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𝑽</m:t>
                    </m:r>
                  </m:oMath>
                </a14:m>
                <a:endParaRPr lang="en-US" altLang="zh-CN" sz="20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785731-4CA6-314F-A1D4-299D9381D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918" y="3697153"/>
                <a:ext cx="3167538" cy="400110"/>
              </a:xfrm>
              <a:prstGeom prst="rect">
                <a:avLst/>
              </a:prstGeom>
              <a:blipFill>
                <a:blip r:embed="rId8"/>
                <a:stretch>
                  <a:fillRect l="-2000" t="-6061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275CECB5-5E8A-7443-81EF-A9CC5ADF91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7298">
            <a:off x="7868449" y="4642199"/>
            <a:ext cx="504000" cy="504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81587E-B5EC-FA4C-B952-1618EA6997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64089">
            <a:off x="3792312" y="2064054"/>
            <a:ext cx="504000" cy="504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0CC17E-4459-2B4F-8322-21D8B29F4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41437">
            <a:off x="2000666" y="5212704"/>
            <a:ext cx="504000" cy="5040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8FAC2BE-8185-A149-B957-79BF49B2C0FF}"/>
              </a:ext>
            </a:extLst>
          </p:cNvPr>
          <p:cNvCxnSpPr>
            <a:cxnSpLocks/>
            <a:stCxn id="74" idx="2"/>
          </p:cNvCxnSpPr>
          <p:nvPr/>
        </p:nvCxnSpPr>
        <p:spPr>
          <a:xfrm flipH="1">
            <a:off x="5084173" y="3627091"/>
            <a:ext cx="277724" cy="818144"/>
          </a:xfrm>
          <a:prstGeom prst="straightConnector1">
            <a:avLst/>
          </a:prstGeom>
          <a:ln w="31750">
            <a:solidFill>
              <a:srgbClr val="AB7942"/>
            </a:solidFill>
            <a:prstDash val="dash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AB9D029-62EE-CE4E-B42F-FA8B77D5F1F4}"/>
              </a:ext>
            </a:extLst>
          </p:cNvPr>
          <p:cNvSpPr/>
          <p:nvPr/>
        </p:nvSpPr>
        <p:spPr>
          <a:xfrm>
            <a:off x="1868740" y="1268760"/>
            <a:ext cx="5583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Space-</a:t>
            </a:r>
            <a:r>
              <a:rPr lang="de-DE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zh-CN" alt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  <a:r>
              <a:rPr lang="zh-CN" alt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5A74310-A40D-FC4A-8844-BB2FB1B67A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40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16"/>
    </mc:Choice>
    <mc:Fallback xmlns="">
      <p:transition spd="slow" advTm="24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7B8F1F-6BDA-7F4B-8A1E-B09AB041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40457"/>
            <a:ext cx="8928992" cy="634082"/>
          </a:xfrm>
        </p:spPr>
        <p:txBody>
          <a:bodyPr>
            <a:normAutofit/>
          </a:bodyPr>
          <a:lstStyle/>
          <a:p>
            <a:r>
              <a:rPr lang="de-DE" altLang="zh-CN" dirty="0" err="1"/>
              <a:t>Clocks</a:t>
            </a:r>
            <a:r>
              <a:rPr lang="zh-CN" altLang="de-DE" dirty="0"/>
              <a:t> </a:t>
            </a:r>
            <a:r>
              <a:rPr lang="de-DE" altLang="zh-CN" dirty="0" err="1"/>
              <a:t>for</a:t>
            </a:r>
            <a:r>
              <a:rPr lang="zh-CN" altLang="de-DE" dirty="0"/>
              <a:t> </a:t>
            </a:r>
            <a:r>
              <a:rPr lang="de-DE" altLang="zh-CN" dirty="0" err="1"/>
              <a:t>space</a:t>
            </a:r>
            <a:r>
              <a:rPr lang="zh-CN" altLang="de-DE" dirty="0"/>
              <a:t> </a:t>
            </a:r>
            <a:r>
              <a:rPr lang="de-DE" altLang="zh-CN" dirty="0" err="1"/>
              <a:t>gravimetry</a:t>
            </a:r>
            <a:r>
              <a:rPr lang="zh-CN" altLang="de-DE" dirty="0"/>
              <a:t> </a:t>
            </a:r>
            <a:r>
              <a:rPr lang="de-DE" altLang="zh-CN" dirty="0"/>
              <a:t>/</a:t>
            </a:r>
            <a:r>
              <a:rPr lang="zh-CN" altLang="de-DE" dirty="0"/>
              <a:t> </a:t>
            </a:r>
            <a:r>
              <a:rPr lang="de-DE" altLang="zh-CN" dirty="0"/>
              <a:t>Scenario</a:t>
            </a:r>
            <a:r>
              <a:rPr lang="zh-CN" altLang="de-DE" dirty="0"/>
              <a:t> </a:t>
            </a:r>
            <a:r>
              <a:rPr lang="de-DE" altLang="zh-CN" dirty="0"/>
              <a:t>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C314E-6B7E-1540-A157-A433B5409C0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784A38C-C8BB-EA41-9C31-4C731D05C88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D347CA-BB68-5A47-8E63-E9FC7CA7280C}"/>
              </a:ext>
            </a:extLst>
          </p:cNvPr>
          <p:cNvSpPr txBox="1"/>
          <p:nvPr/>
        </p:nvSpPr>
        <p:spPr>
          <a:xfrm>
            <a:off x="6336196" y="3006248"/>
            <a:ext cx="26642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One-month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GRACE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orbit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2006)</a:t>
            </a:r>
          </a:p>
          <a:p>
            <a:pPr>
              <a:spcAft>
                <a:spcPts val="600"/>
              </a:spcAft>
            </a:pP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~475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sampling rate: 5 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D30F8C-9BEC-6F4B-BA6F-79C60E73D949}"/>
              </a:ext>
            </a:extLst>
          </p:cNvPr>
          <p:cNvSpPr txBox="1"/>
          <p:nvPr/>
        </p:nvSpPr>
        <p:spPr>
          <a:xfrm>
            <a:off x="1403648" y="1175499"/>
            <a:ext cx="4197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-error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geoid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8860C-8B52-254C-8564-3F3A461B60D3}"/>
              </a:ext>
            </a:extLst>
          </p:cNvPr>
          <p:cNvSpPr txBox="1"/>
          <p:nvPr/>
        </p:nvSpPr>
        <p:spPr>
          <a:xfrm>
            <a:off x="6336196" y="1398471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zh-CN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  <a:r>
              <a:rPr lang="zh-CN" altLang="de-DE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</a:t>
            </a:r>
            <a:r>
              <a:rPr lang="zh-CN" altLang="de-DE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endParaRPr lang="de-DE" altLang="zh-CN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817177-E7B4-2143-AFBE-E6E2C68E6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97" y="1630800"/>
            <a:ext cx="5518093" cy="45360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84027CB-7F37-894C-80B0-F19570D14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23"/>
    </mc:Choice>
    <mc:Fallback xmlns="">
      <p:transition spd="slow" advTm="44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E01020-EB6E-564B-9884-2EEA237FED32}"/>
              </a:ext>
            </a:extLst>
          </p:cNvPr>
          <p:cNvGrpSpPr/>
          <p:nvPr/>
        </p:nvGrpSpPr>
        <p:grpSpPr>
          <a:xfrm>
            <a:off x="213067" y="1066108"/>
            <a:ext cx="4320000" cy="3226985"/>
            <a:chOff x="213067" y="1066108"/>
            <a:chExt cx="4320000" cy="322698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EF6CABD-DC1C-AF4A-865E-215B52FFE6A1}"/>
                </a:ext>
              </a:extLst>
            </p:cNvPr>
            <p:cNvGrpSpPr/>
            <p:nvPr/>
          </p:nvGrpSpPr>
          <p:grpSpPr>
            <a:xfrm>
              <a:off x="213067" y="1066108"/>
              <a:ext cx="4320000" cy="3226985"/>
              <a:chOff x="213067" y="1066108"/>
              <a:chExt cx="4320000" cy="3226985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703A070B-F881-F543-9DB3-F5B4CD21E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13067" y="1066108"/>
                <a:ext cx="4320000" cy="3226985"/>
                <a:chOff x="213067" y="1135221"/>
                <a:chExt cx="4320000" cy="3226988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5F183FD-1DD5-8942-8D41-0FD019AF88E0}"/>
                    </a:ext>
                  </a:extLst>
                </p:cNvPr>
                <p:cNvSpPr txBox="1"/>
                <p:nvPr/>
              </p:nvSpPr>
              <p:spPr>
                <a:xfrm>
                  <a:off x="3687280" y="1323792"/>
                  <a:ext cx="57683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altLang="zh-CN" sz="2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</a:t>
                  </a:r>
                  <a:endPara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2443387F-60BD-2D4E-A305-346BC4D48A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3067" y="1135221"/>
                  <a:ext cx="4320000" cy="3226988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62A9341-778C-CE44-9530-08C193311997}"/>
                  </a:ext>
                </a:extLst>
              </p:cNvPr>
              <p:cNvGrpSpPr/>
              <p:nvPr/>
            </p:nvGrpSpPr>
            <p:grpSpPr>
              <a:xfrm>
                <a:off x="2583778" y="2736000"/>
                <a:ext cx="1949289" cy="475200"/>
                <a:chOff x="95925" y="2537399"/>
                <a:chExt cx="1949289" cy="475200"/>
              </a:xfrm>
            </p:grpSpPr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02099F99-792D-3B46-83F7-58F5BEC988ED}"/>
                    </a:ext>
                  </a:extLst>
                </p:cNvPr>
                <p:cNvCxnSpPr/>
                <p:nvPr/>
              </p:nvCxnSpPr>
              <p:spPr>
                <a:xfrm>
                  <a:off x="824147" y="2537399"/>
                  <a:ext cx="0" cy="47520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5F68013-4285-0944-8A43-3A76107694FA}"/>
                    </a:ext>
                  </a:extLst>
                </p:cNvPr>
                <p:cNvSpPr txBox="1"/>
                <p:nvPr/>
              </p:nvSpPr>
              <p:spPr>
                <a:xfrm>
                  <a:off x="95925" y="2582327"/>
                  <a:ext cx="194928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altLang="zh-CN" sz="1400" dirty="0" err="1"/>
                    <a:t>Clock</a:t>
                  </a:r>
                  <a:r>
                    <a:rPr lang="zh-CN" altLang="de-DE" sz="1400" dirty="0"/>
                    <a:t> </a:t>
                  </a:r>
                  <a:r>
                    <a:rPr lang="de-DE" altLang="zh-CN" sz="1400" dirty="0" err="1"/>
                    <a:t>uncertainty</a:t>
                  </a:r>
                  <a:r>
                    <a:rPr lang="de-DE" altLang="zh-CN" sz="1400" dirty="0"/>
                    <a:t>:</a:t>
                  </a:r>
                  <a:r>
                    <a:rPr lang="zh-CN" altLang="de-DE" sz="1400" dirty="0"/>
                    <a:t> </a:t>
                  </a:r>
                  <a:r>
                    <a:rPr lang="en-US" sz="1400" dirty="0"/>
                    <a:t>10</a:t>
                  </a:r>
                  <a:r>
                    <a:rPr lang="en-US" sz="1400" baseline="30000" dirty="0"/>
                    <a:t>-18</a:t>
                  </a:r>
                </a:p>
              </p:txBody>
            </p: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1A7FC2-D8E2-8A40-92C4-C4A1D12101A9}"/>
                </a:ext>
              </a:extLst>
            </p:cNvPr>
            <p:cNvSpPr txBox="1"/>
            <p:nvPr/>
          </p:nvSpPr>
          <p:spPr>
            <a:xfrm>
              <a:off x="3755640" y="1233044"/>
              <a:ext cx="5768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6024942-518C-D843-85A3-C5776F58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Mass loss in Greenland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3DF5D-5D97-9548-A7FE-B0AD2A6B9E1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784A38C-C8BB-EA41-9C31-4C731D05C884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5E8E86-BB18-D24C-8863-EB3A54A3E157}"/>
              </a:ext>
            </a:extLst>
          </p:cNvPr>
          <p:cNvGrpSpPr/>
          <p:nvPr/>
        </p:nvGrpSpPr>
        <p:grpSpPr>
          <a:xfrm>
            <a:off x="5476324" y="199167"/>
            <a:ext cx="3060000" cy="2725777"/>
            <a:chOff x="5476324" y="140457"/>
            <a:chExt cx="3060000" cy="27257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044ABB4-F933-8E47-90F4-EF2A249BA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324" y="140457"/>
              <a:ext cx="3060000" cy="272577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0D6A173-DAE6-914E-A12B-14F9E8E1EDD2}"/>
                </a:ext>
              </a:extLst>
            </p:cNvPr>
            <p:cNvSpPr txBox="1"/>
            <p:nvPr/>
          </p:nvSpPr>
          <p:spPr>
            <a:xfrm>
              <a:off x="6676539" y="1808528"/>
              <a:ext cx="5768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altLang="zh-CN" sz="2400" b="1" dirty="0">
                  <a:solidFill>
                    <a:srgbClr val="92D050"/>
                  </a:solidFill>
                </a:rPr>
                <a:t>A</a:t>
              </a:r>
              <a:endParaRPr lang="en-US" sz="2400" b="1" dirty="0">
                <a:solidFill>
                  <a:srgbClr val="92D05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3E6A0C1-2E56-A740-AE3E-B38234132663}"/>
                </a:ext>
              </a:extLst>
            </p:cNvPr>
            <p:cNvSpPr txBox="1"/>
            <p:nvPr/>
          </p:nvSpPr>
          <p:spPr>
            <a:xfrm>
              <a:off x="6964957" y="940375"/>
              <a:ext cx="5768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altLang="zh-CN" sz="2400" b="1" dirty="0">
                  <a:solidFill>
                    <a:srgbClr val="92D050"/>
                  </a:solidFill>
                </a:rPr>
                <a:t>B</a:t>
              </a:r>
              <a:endParaRPr lang="en-US" sz="2400" b="1" dirty="0">
                <a:solidFill>
                  <a:srgbClr val="92D050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65623CA-9E40-4842-AB55-79F4F751A1D9}"/>
              </a:ext>
            </a:extLst>
          </p:cNvPr>
          <p:cNvGrpSpPr/>
          <p:nvPr/>
        </p:nvGrpSpPr>
        <p:grpSpPr>
          <a:xfrm>
            <a:off x="4572000" y="3068960"/>
            <a:ext cx="4320000" cy="3226989"/>
            <a:chOff x="4572000" y="3017630"/>
            <a:chExt cx="4320000" cy="32269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ADF00E-6B1D-D04A-BA06-BCF3364EB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017630"/>
              <a:ext cx="4320000" cy="322698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A9EAA35-E187-C742-A72D-A2E733BDBBF2}"/>
                </a:ext>
              </a:extLst>
            </p:cNvPr>
            <p:cNvSpPr txBox="1"/>
            <p:nvPr/>
          </p:nvSpPr>
          <p:spPr>
            <a:xfrm>
              <a:off x="8037491" y="3198167"/>
              <a:ext cx="5768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20AE9BE-81F9-5D4F-95FF-EAF32390F3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763" y="5051237"/>
            <a:ext cx="4320000" cy="55168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83854B5-C1F7-5945-8459-30AA10FBC5D6}"/>
              </a:ext>
            </a:extLst>
          </p:cNvPr>
          <p:cNvSpPr txBox="1"/>
          <p:nvPr/>
        </p:nvSpPr>
        <p:spPr>
          <a:xfrm>
            <a:off x="321286" y="4293096"/>
            <a:ext cx="4106698" cy="1746632"/>
          </a:xfrm>
          <a:prstGeom prst="rect">
            <a:avLst/>
          </a:prstGeom>
          <a:noFill/>
          <a:ln w="28575">
            <a:solidFill>
              <a:srgbClr val="AB7942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Clocks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detect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complementary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GRACE,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clocks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point-wise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-frequency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A1B347EF-EB57-174F-97ED-0CBC03162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763" y="1255326"/>
            <a:ext cx="3960000" cy="3524607"/>
          </a:xfr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FBED3EE-5601-3542-BE8B-2F51827F40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68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62"/>
    </mc:Choice>
    <mc:Fallback xmlns="">
      <p:transition spd="slow" advTm="78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D5C8E7-C5A4-AC4F-A83D-5142556A0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0018"/>
            <a:ext cx="4140000" cy="324911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6024942-518C-D843-85A3-C5776F58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Height system unification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3DF5D-5D97-9548-A7FE-B0AD2A6B9E1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784A38C-C8BB-EA41-9C31-4C731D05C88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5512B8-D468-A04C-9DA6-3C4D312D8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72" y="1148306"/>
            <a:ext cx="4140000" cy="31925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16DD10-7E13-3341-9F27-3D9822EFAF78}"/>
              </a:ext>
            </a:extLst>
          </p:cNvPr>
          <p:cNvSpPr txBox="1"/>
          <p:nvPr/>
        </p:nvSpPr>
        <p:spPr>
          <a:xfrm>
            <a:off x="361860" y="4605654"/>
            <a:ext cx="8547633" cy="1438855"/>
          </a:xfrm>
          <a:prstGeom prst="rect">
            <a:avLst/>
          </a:prstGeom>
          <a:noFill/>
          <a:ln w="28575">
            <a:solidFill>
              <a:srgbClr val="AB7942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Clocks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powerful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obtaining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distant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makes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ppropriate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unification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identifying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discrepancies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offsets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datums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systematic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distortions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national/regional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levelling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1F6F08F-C93B-7946-A37D-F20DF0589B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3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21"/>
    </mc:Choice>
    <mc:Fallback xmlns="">
      <p:transition spd="slow" advTm="73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024942-518C-D843-85A3-C5776F58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geodetic reference frame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3DF5D-5D97-9548-A7FE-B0AD2A6B9E1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784A38C-C8BB-EA41-9C31-4C731D05C88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FC9A81E-FDB6-1D45-A993-67C40D629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96" y="1803193"/>
            <a:ext cx="5760000" cy="333129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A07F1C-FC90-EE4B-8DE1-C81F3F24E2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96" y="5313685"/>
            <a:ext cx="5760000" cy="7639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858006-0EC4-774E-B33A-A697E260ACAF}"/>
              </a:ext>
            </a:extLst>
          </p:cNvPr>
          <p:cNvSpPr txBox="1"/>
          <p:nvPr/>
        </p:nvSpPr>
        <p:spPr>
          <a:xfrm>
            <a:off x="792080" y="1140477"/>
            <a:ext cx="712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Gravity potential at different altitudes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C07752-269E-4047-9387-30F78A5545D2}"/>
              </a:ext>
            </a:extLst>
          </p:cNvPr>
          <p:cNvSpPr txBox="1"/>
          <p:nvPr/>
        </p:nvSpPr>
        <p:spPr>
          <a:xfrm>
            <a:off x="907888" y="1125629"/>
            <a:ext cx="791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zh-CN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zh-CN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zh-CN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equator</a:t>
            </a:r>
            <a:r>
              <a:rPr lang="zh-CN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zh-CN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zh-CN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altitudes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E75583-60E9-684D-BE04-C99832FDD46F}"/>
              </a:ext>
            </a:extLst>
          </p:cNvPr>
          <p:cNvGrpSpPr/>
          <p:nvPr/>
        </p:nvGrpSpPr>
        <p:grpSpPr>
          <a:xfrm>
            <a:off x="2787592" y="1790675"/>
            <a:ext cx="4088664" cy="4335484"/>
            <a:chOff x="2787592" y="1790675"/>
            <a:chExt cx="4088664" cy="433548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B4101B9-0EEE-1F4B-B470-16463B06F7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87592" y="1790675"/>
              <a:ext cx="3794623" cy="4335484"/>
              <a:chOff x="1030686" y="1856229"/>
              <a:chExt cx="3444067" cy="393496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7DB301D-0BA8-184F-8657-0C748B81B9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252"/>
              <a:stretch/>
            </p:blipFill>
            <p:spPr>
              <a:xfrm>
                <a:off x="1043958" y="1856229"/>
                <a:ext cx="3430795" cy="356618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6B4C1EC-D491-D144-865C-555E5CA95F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560"/>
              <a:stretch/>
            </p:blipFill>
            <p:spPr>
              <a:xfrm>
                <a:off x="1030686" y="5492224"/>
                <a:ext cx="3430795" cy="298968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7114D8-10C1-2F47-AD84-6A613769952D}"/>
                </a:ext>
              </a:extLst>
            </p:cNvPr>
            <p:cNvSpPr txBox="1"/>
            <p:nvPr/>
          </p:nvSpPr>
          <p:spPr>
            <a:xfrm>
              <a:off x="5106471" y="5589240"/>
              <a:ext cx="17697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altLang="zh-CN" sz="1400" dirty="0">
                  <a:cs typeface="Arial" panose="020B0604020202020204" pitchFamily="34" charset="0"/>
                </a:rPr>
                <a:t>Potential:</a:t>
              </a:r>
              <a:r>
                <a:rPr lang="zh-CN" altLang="de-DE" sz="1400" dirty="0">
                  <a:cs typeface="Arial" panose="020B0604020202020204" pitchFamily="34" charset="0"/>
                </a:rPr>
                <a:t> </a:t>
              </a:r>
              <a:r>
                <a:rPr lang="de-DE" altLang="zh-CN" sz="1400" dirty="0">
                  <a:cs typeface="Arial" panose="020B0604020202020204" pitchFamily="34" charset="0"/>
                </a:rPr>
                <a:t>[m</a:t>
              </a:r>
              <a:r>
                <a:rPr lang="de-DE" altLang="zh-CN" sz="1400" baseline="30000" dirty="0">
                  <a:cs typeface="Arial" panose="020B0604020202020204" pitchFamily="34" charset="0"/>
                </a:rPr>
                <a:t>2</a:t>
              </a:r>
              <a:r>
                <a:rPr lang="de-DE" altLang="zh-CN" sz="1400" dirty="0">
                  <a:cs typeface="Arial" panose="020B0604020202020204" pitchFamily="34" charset="0"/>
                </a:rPr>
                <a:t>/s</a:t>
              </a:r>
              <a:r>
                <a:rPr lang="de-DE" altLang="zh-CN" sz="1400" baseline="30000" dirty="0">
                  <a:cs typeface="Arial" panose="020B0604020202020204" pitchFamily="34" charset="0"/>
                </a:rPr>
                <a:t>2</a:t>
              </a:r>
              <a:r>
                <a:rPr lang="de-DE" altLang="zh-CN" sz="1400" dirty="0">
                  <a:cs typeface="Arial" panose="020B0604020202020204" pitchFamily="34" charset="0"/>
                </a:rPr>
                <a:t>]</a:t>
              </a:r>
              <a:endParaRPr lang="en-US" sz="1400" baseline="30000" dirty="0">
                <a:cs typeface="Arial" panose="020B0604020202020204" pitchFamily="34" charset="0"/>
              </a:endParaRPr>
            </a:p>
          </p:txBody>
        </p:sp>
      </p:grp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5ECB3427-6312-0D4F-A4CC-F028DBB18F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5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28"/>
    </mc:Choice>
    <mc:Fallback xmlns="">
      <p:transition spd="slow" advTm="37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4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024942-518C-D843-85A3-C5776F58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geodetic reference frame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3DF5D-5D97-9548-A7FE-B0AD2A6B9E1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784A38C-C8BB-EA41-9C31-4C731D05C884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008B4-5F6C-0D4D-A422-8CA230B6FDF3}"/>
              </a:ext>
            </a:extLst>
          </p:cNvPr>
          <p:cNvGrpSpPr>
            <a:grpSpLocks noChangeAspect="1"/>
          </p:cNvGrpSpPr>
          <p:nvPr/>
        </p:nvGrpSpPr>
        <p:grpSpPr>
          <a:xfrm>
            <a:off x="1512000" y="1268760"/>
            <a:ext cx="6120000" cy="3000720"/>
            <a:chOff x="755576" y="1664832"/>
            <a:chExt cx="7416424" cy="363637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783D149-0E4D-2B43-9D99-B659FB984953}"/>
                </a:ext>
              </a:extLst>
            </p:cNvPr>
            <p:cNvGrpSpPr/>
            <p:nvPr/>
          </p:nvGrpSpPr>
          <p:grpSpPr>
            <a:xfrm>
              <a:off x="3310487" y="2407637"/>
              <a:ext cx="2340000" cy="2340000"/>
              <a:chOff x="2554094" y="1700808"/>
              <a:chExt cx="4322162" cy="4320000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5409725-FF40-0140-BF9C-DC3AD52DE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4094" y="1700808"/>
                <a:ext cx="4322162" cy="432000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AE1A5197-2B4C-DA41-8DE8-3B4E5A0BE2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3040" y="2564936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53F3CC5-8EBA-964A-BA53-E16A42570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5150" y="2788774"/>
                <a:ext cx="288000" cy="288000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AFD7EE6-2A1A-4E42-AABB-9A578BB3EF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600000">
                <a:off x="4733168" y="2792136"/>
                <a:ext cx="288000" cy="288000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90E6EC7-38CA-D040-A65E-F1CDD4222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600000">
                <a:off x="6072689" y="2929665"/>
                <a:ext cx="288000" cy="28800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9FC3D5C5-FB20-7543-96DF-6B5E710D8A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600000">
                <a:off x="5868176" y="3213008"/>
                <a:ext cx="288000" cy="28800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3B061195-26BA-C943-B90C-38B3893D13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600000">
                <a:off x="6444208" y="3645719"/>
                <a:ext cx="288000" cy="28800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D9C9677-B472-5840-B758-A49983ECF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600000">
                <a:off x="4877168" y="5304788"/>
                <a:ext cx="288000" cy="2880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DFA5F0C-F341-654B-B7A6-5EDB05634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600000">
                <a:off x="5148096" y="2492896"/>
                <a:ext cx="288000" cy="288000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7168A2AE-564B-7244-BF29-25FB00380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600000">
                <a:off x="4987736" y="4208451"/>
                <a:ext cx="288000" cy="288000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F9D3195-5CA9-BC46-9997-89F47AF6CD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600000">
                <a:off x="3707936" y="4077072"/>
                <a:ext cx="288000" cy="28800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7CBE70F-A4BC-C04F-A27C-58991F8EC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647117">
                <a:off x="4542496" y="2738448"/>
                <a:ext cx="216000" cy="216000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C1E47A9E-27F9-7447-99AB-92ECDBA5B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647117">
                <a:off x="4553159" y="2965664"/>
                <a:ext cx="216000" cy="216000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EB13F97-F41C-0A4B-8429-73F5A1944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647117">
                <a:off x="5269064" y="2144450"/>
                <a:ext cx="215999" cy="21600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6CAB6226-3EE9-794E-B07D-195304827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647117">
                <a:off x="5702697" y="2818285"/>
                <a:ext cx="215999" cy="216000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0EAFE102-9F18-C747-9A2B-56A47F7FD1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647117">
                <a:off x="5407087" y="3674722"/>
                <a:ext cx="216000" cy="216000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843287C6-F28C-274F-ACE5-C40459FC3F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647117">
                <a:off x="4730382" y="3615912"/>
                <a:ext cx="215999" cy="21600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8AC19C9-5B32-934E-9B66-0EA201B41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647117">
                <a:off x="5161262" y="2984926"/>
                <a:ext cx="216000" cy="216000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48D5EE44-6457-564F-8292-7A0264EEFE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647117">
                <a:off x="5711779" y="2419471"/>
                <a:ext cx="215999" cy="216000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F115BCEC-088E-DC46-A066-FE724F1B7C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647117">
                <a:off x="4514739" y="5078228"/>
                <a:ext cx="215999" cy="21600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4D1084C-2B11-0F42-8D69-0F0B7BB503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647117">
                <a:off x="3583709" y="4604184"/>
                <a:ext cx="215999" cy="216000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868A5331-7EDA-D147-A0A4-452F5BD56D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647117">
                <a:off x="3511192" y="3600845"/>
                <a:ext cx="216000" cy="216000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4BDE96CB-9AC5-4D4D-B444-9CC3786016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647117">
                <a:off x="3146051" y="3357002"/>
                <a:ext cx="216000" cy="21600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02A35EBB-F6EF-0A42-9869-6520161977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647117">
                <a:off x="3565540" y="2853722"/>
                <a:ext cx="216000" cy="216000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D4AE128F-B49B-D946-A0E0-A275DDBCA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647117">
                <a:off x="3574627" y="2286534"/>
                <a:ext cx="215999" cy="216000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2E227462-689D-F54B-9DC7-FB2A450E98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647117">
                <a:off x="4869910" y="5758730"/>
                <a:ext cx="216000" cy="216000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F97CF22D-6502-9543-A111-FA982DCD34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2" t="14846" r="2372" b="21171"/>
              <a:stretch/>
            </p:blipFill>
            <p:spPr>
              <a:xfrm>
                <a:off x="4884207" y="3453463"/>
                <a:ext cx="252001" cy="169268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10FED2EB-609B-B74F-A9A4-CC1EDC13D3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2" t="14846" r="2372" b="21171"/>
              <a:stretch/>
            </p:blipFill>
            <p:spPr>
              <a:xfrm>
                <a:off x="4860032" y="3835796"/>
                <a:ext cx="252000" cy="169268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F5604827-3F1A-B045-9FB0-8A6E01F157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2" t="14846" r="2372" b="21171"/>
              <a:stretch/>
            </p:blipFill>
            <p:spPr>
              <a:xfrm>
                <a:off x="4427984" y="3573016"/>
                <a:ext cx="252000" cy="169268"/>
              </a:xfrm>
              <a:prstGeom prst="rect">
                <a:avLst/>
              </a:prstGeom>
            </p:spPr>
          </p:pic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1326578-DCAC-214D-A1C6-76A5560971D0}"/>
                </a:ext>
              </a:extLst>
            </p:cNvPr>
            <p:cNvSpPr/>
            <p:nvPr/>
          </p:nvSpPr>
          <p:spPr>
            <a:xfrm>
              <a:off x="972000" y="1916832"/>
              <a:ext cx="7200000" cy="3277913"/>
            </a:xfrm>
            <a:prstGeom prst="ellipse">
              <a:avLst/>
            </a:prstGeom>
            <a:noFill/>
            <a:ln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9707D35-FBD1-0F41-A6A0-877EA9A66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2178">
              <a:off x="3919190" y="1664832"/>
              <a:ext cx="503999" cy="50399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0F68E8B-2AC8-AB4C-838C-2F68392D4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3165567"/>
              <a:ext cx="503999" cy="50399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41231A-1BA0-0346-8AA1-CA011DF8F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0505">
              <a:off x="6624256" y="4574092"/>
              <a:ext cx="503999" cy="50399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95407E7-C9DF-124F-B2BE-991EF07B2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9742">
              <a:off x="7202407" y="2332190"/>
              <a:ext cx="503999" cy="503999"/>
            </a:xfrm>
            <a:prstGeom prst="rect">
              <a:avLst/>
            </a:prstGeom>
          </p:spPr>
        </p:pic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114E2412-BA3E-8D4C-9887-2229F50A6CF9}"/>
                </a:ext>
              </a:extLst>
            </p:cNvPr>
            <p:cNvCxnSpPr>
              <a:stCxn id="45" idx="2"/>
              <a:endCxn id="37" idx="0"/>
            </p:cNvCxnSpPr>
            <p:nvPr/>
          </p:nvCxnSpPr>
          <p:spPr>
            <a:xfrm rot="16200000" flipH="1">
              <a:off x="4484291" y="2914876"/>
              <a:ext cx="25822" cy="141973"/>
            </a:xfrm>
            <a:prstGeom prst="curvedConnector3">
              <a:avLst>
                <a:gd name="adj1" fmla="val -65471"/>
              </a:avLst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>
              <a:extLst>
                <a:ext uri="{FF2B5EF4-FFF2-40B4-BE49-F238E27FC236}">
                  <a16:creationId xmlns:a16="http://schemas.microsoft.com/office/drawing/2014/main" id="{A4CC564F-48D4-D649-BC83-74F20383E7DB}"/>
                </a:ext>
              </a:extLst>
            </p:cNvPr>
            <p:cNvCxnSpPr>
              <a:stCxn id="46" idx="0"/>
              <a:endCxn id="37" idx="2"/>
            </p:cNvCxnSpPr>
            <p:nvPr/>
          </p:nvCxnSpPr>
          <p:spPr>
            <a:xfrm rot="5400000" flipH="1" flipV="1">
              <a:off x="4493474" y="3131794"/>
              <a:ext cx="51735" cy="97694"/>
            </a:xfrm>
            <a:prstGeom prst="curvedConnector3">
              <a:avLst>
                <a:gd name="adj1" fmla="val 33270"/>
              </a:avLst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>
              <a:extLst>
                <a:ext uri="{FF2B5EF4-FFF2-40B4-BE49-F238E27FC236}">
                  <a16:creationId xmlns:a16="http://schemas.microsoft.com/office/drawing/2014/main" id="{FACDEFE7-4171-3F4F-A684-BF27B768BD11}"/>
                </a:ext>
              </a:extLst>
            </p:cNvPr>
            <p:cNvCxnSpPr>
              <a:endCxn id="46" idx="3"/>
            </p:cNvCxnSpPr>
            <p:nvPr/>
          </p:nvCxnSpPr>
          <p:spPr>
            <a:xfrm rot="5400000">
              <a:off x="4347801" y="3107277"/>
              <a:ext cx="111462" cy="15005"/>
            </a:xfrm>
            <a:prstGeom prst="curvedConnector4">
              <a:avLst>
                <a:gd name="adj1" fmla="val 42675"/>
                <a:gd name="adj2" fmla="val 213682"/>
              </a:avLst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>
              <a:extLst>
                <a:ext uri="{FF2B5EF4-FFF2-40B4-BE49-F238E27FC236}">
                  <a16:creationId xmlns:a16="http://schemas.microsoft.com/office/drawing/2014/main" id="{AAC46F3C-4E61-5A43-9E54-6E61EA4E4E26}"/>
                </a:ext>
              </a:extLst>
            </p:cNvPr>
            <p:cNvCxnSpPr>
              <a:stCxn id="38" idx="2"/>
              <a:endCxn id="40" idx="0"/>
            </p:cNvCxnSpPr>
            <p:nvPr/>
          </p:nvCxnSpPr>
          <p:spPr>
            <a:xfrm rot="16200000" flipH="1">
              <a:off x="5278038" y="3244629"/>
              <a:ext cx="231862" cy="201139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6C4D903-ED11-6C4E-BB13-5BD693B8C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91">
              <a:off x="2778952" y="4797208"/>
              <a:ext cx="503999" cy="503999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206A614-D4B6-8A4F-84B3-B7CBA80412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6578" y="2708920"/>
              <a:ext cx="1758294" cy="437002"/>
            </a:xfrm>
            <a:prstGeom prst="straightConnector1">
              <a:avLst/>
            </a:prstGeom>
            <a:ln w="25400">
              <a:solidFill>
                <a:srgbClr val="AB7942"/>
              </a:solidFill>
              <a:prstDash val="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5CEEBE6-4321-F446-9F8B-96767D65AD12}"/>
                </a:ext>
              </a:extLst>
            </p:cNvPr>
            <p:cNvCxnSpPr>
              <a:cxnSpLocks/>
              <a:stCxn id="30" idx="0"/>
            </p:cNvCxnSpPr>
            <p:nvPr/>
          </p:nvCxnSpPr>
          <p:spPr>
            <a:xfrm flipV="1">
              <a:off x="3045575" y="3109706"/>
              <a:ext cx="1045519" cy="1687927"/>
            </a:xfrm>
            <a:prstGeom prst="straightConnector1">
              <a:avLst/>
            </a:prstGeom>
            <a:ln w="25400">
              <a:solidFill>
                <a:srgbClr val="AB7942"/>
              </a:solidFill>
              <a:prstDash val="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F1DF01B-7558-9445-BC17-7DFE930666EA}"/>
                </a:ext>
              </a:extLst>
            </p:cNvPr>
            <p:cNvCxnSpPr>
              <a:cxnSpLocks/>
              <a:stCxn id="20" idx="2"/>
              <a:endCxn id="35" idx="0"/>
            </p:cNvCxnSpPr>
            <p:nvPr/>
          </p:nvCxnSpPr>
          <p:spPr>
            <a:xfrm flipH="1">
              <a:off x="4125259" y="2167109"/>
              <a:ext cx="16517" cy="708597"/>
            </a:xfrm>
            <a:prstGeom prst="straightConnector1">
              <a:avLst/>
            </a:prstGeom>
            <a:ln w="25400">
              <a:solidFill>
                <a:srgbClr val="AB7942"/>
              </a:solidFill>
              <a:prstDash val="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63481FDC-D01F-0447-A6E1-9158B661EAFF}"/>
              </a:ext>
            </a:extLst>
          </p:cNvPr>
          <p:cNvSpPr txBox="1"/>
          <p:nvPr/>
        </p:nvSpPr>
        <p:spPr>
          <a:xfrm>
            <a:off x="1690592" y="4588793"/>
            <a:ext cx="5867941" cy="1438855"/>
          </a:xfrm>
          <a:prstGeom prst="rect">
            <a:avLst/>
          </a:prstGeom>
          <a:noFill/>
          <a:ln w="28575">
            <a:solidFill>
              <a:srgbClr val="AB7942"/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Clocks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 higher orbits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realiz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/robust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zh-CN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time;</a:t>
            </a:r>
          </a:p>
          <a:p>
            <a:pPr marL="342900" indent="-3429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easy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maintain</a:t>
            </a:r>
            <a:r>
              <a:rPr lang="de-DE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7E2ED0D-6847-E14A-8586-B695B7BB65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7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0"/>
    </mc:Choice>
    <mc:Fallback xmlns="">
      <p:transition spd="slow" advTm="2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6.6|3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|1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heme/theme1.xml><?xml version="1.0" encoding="utf-8"?>
<a:theme xmlns:a="http://schemas.openxmlformats.org/drawingml/2006/main" name="geoQ_template">
  <a:themeElements>
    <a:clrScheme name="geoQ_template_colours">
      <a:dk1>
        <a:sysClr val="windowText" lastClr="000000"/>
      </a:dk1>
      <a:lt1>
        <a:srgbClr val="FFFFFF"/>
      </a:lt1>
      <a:dk2>
        <a:srgbClr val="308ADD"/>
      </a:dk2>
      <a:lt2>
        <a:srgbClr val="FFFFFF"/>
      </a:lt2>
      <a:accent1>
        <a:srgbClr val="308ADD"/>
      </a:accent1>
      <a:accent2>
        <a:srgbClr val="E3E3E3"/>
      </a:accent2>
      <a:accent3>
        <a:srgbClr val="D2002E"/>
      </a:accent3>
      <a:accent4>
        <a:srgbClr val="00509B"/>
      </a:accent4>
      <a:accent5>
        <a:srgbClr val="009AD5"/>
      </a:accent5>
      <a:accent6>
        <a:srgbClr val="FFFFFF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Q_template_example_orbit_logo.potx" id="{E286AD7E-1013-4042-9006-12D22ABFA530}" vid="{DC8052B1-AF25-4A79-88A0-E057CDA8D58E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Height_and_clock_networks</Template>
  <TotalTime>48635</TotalTime>
  <Words>710</Words>
  <Application>Microsoft Macintosh PowerPoint</Application>
  <PresentationFormat>On-screen Show (4:3)</PresentationFormat>
  <Paragraphs>95</Paragraphs>
  <Slides>10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 Math</vt:lpstr>
      <vt:lpstr>Times New Roman</vt:lpstr>
      <vt:lpstr>Wingdings</vt:lpstr>
      <vt:lpstr>geoQ_template</vt:lpstr>
      <vt:lpstr>Optical clocks for gravity field observation  and further geodetic applications</vt:lpstr>
      <vt:lpstr>Clocks for space gravimetry / Scenario 1</vt:lpstr>
      <vt:lpstr>Clocks for space gravimetry / Scenario 1</vt:lpstr>
      <vt:lpstr>Clocks for space gravimetry / Scenario 2</vt:lpstr>
      <vt:lpstr>Clocks for space gravimetry / Scenario 2</vt:lpstr>
      <vt:lpstr>Mass loss in Greenland</vt:lpstr>
      <vt:lpstr>Height system unification </vt:lpstr>
      <vt:lpstr>Space geodetic reference frame</vt:lpstr>
      <vt:lpstr>Space geodetic reference frame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Heights and clock networks</dc:title>
  <dc:creator>Hu Wu</dc:creator>
  <cp:lastModifiedBy>Hu Wu</cp:lastModifiedBy>
  <cp:revision>1720</cp:revision>
  <dcterms:created xsi:type="dcterms:W3CDTF">2018-01-24T13:14:06Z</dcterms:created>
  <dcterms:modified xsi:type="dcterms:W3CDTF">2020-04-27T11:30:04Z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oject Title">
    <vt:lpwstr>Working Title</vt:lpwstr>
  </property>
</Properties>
</file>