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21388388" cy="30275213"/>
  <p:notesSz cx="9799638" cy="14301788"/>
  <p:defaultTextStyle>
    <a:defPPr>
      <a:defRPr lang="en-US"/>
    </a:defPPr>
    <a:lvl1pPr algn="l" defTabSz="1474788" rtl="0" fontAlgn="base">
      <a:spcBef>
        <a:spcPct val="0"/>
      </a:spcBef>
      <a:spcAft>
        <a:spcPct val="0"/>
      </a:spcAft>
      <a:defRPr sz="5800" kern="1200">
        <a:solidFill>
          <a:schemeClr val="tx1"/>
        </a:solidFill>
        <a:latin typeface="Arial" charset="0"/>
        <a:ea typeface="ＭＳ Ｐゴシック" charset="-128"/>
        <a:cs typeface="+mn-cs"/>
      </a:defRPr>
    </a:lvl1pPr>
    <a:lvl2pPr marL="1474788" indent="-1017588" algn="l" defTabSz="1474788" rtl="0" fontAlgn="base">
      <a:spcBef>
        <a:spcPct val="0"/>
      </a:spcBef>
      <a:spcAft>
        <a:spcPct val="0"/>
      </a:spcAft>
      <a:defRPr sz="5800" kern="1200">
        <a:solidFill>
          <a:schemeClr val="tx1"/>
        </a:solidFill>
        <a:latin typeface="Arial" charset="0"/>
        <a:ea typeface="ＭＳ Ｐゴシック" charset="-128"/>
        <a:cs typeface="+mn-cs"/>
      </a:defRPr>
    </a:lvl2pPr>
    <a:lvl3pPr marL="2951163" indent="-2036763" algn="l" defTabSz="1474788" rtl="0" fontAlgn="base">
      <a:spcBef>
        <a:spcPct val="0"/>
      </a:spcBef>
      <a:spcAft>
        <a:spcPct val="0"/>
      </a:spcAft>
      <a:defRPr sz="5800" kern="1200">
        <a:solidFill>
          <a:schemeClr val="tx1"/>
        </a:solidFill>
        <a:latin typeface="Arial" charset="0"/>
        <a:ea typeface="ＭＳ Ｐゴシック" charset="-128"/>
        <a:cs typeface="+mn-cs"/>
      </a:defRPr>
    </a:lvl3pPr>
    <a:lvl4pPr marL="4427538" indent="-3055938" algn="l" defTabSz="1474788" rtl="0" fontAlgn="base">
      <a:spcBef>
        <a:spcPct val="0"/>
      </a:spcBef>
      <a:spcAft>
        <a:spcPct val="0"/>
      </a:spcAft>
      <a:defRPr sz="5800" kern="1200">
        <a:solidFill>
          <a:schemeClr val="tx1"/>
        </a:solidFill>
        <a:latin typeface="Arial" charset="0"/>
        <a:ea typeface="ＭＳ Ｐゴシック" charset="-128"/>
        <a:cs typeface="+mn-cs"/>
      </a:defRPr>
    </a:lvl4pPr>
    <a:lvl5pPr marL="5903913" indent="-4075113" algn="l" defTabSz="1474788" rtl="0" fontAlgn="base">
      <a:spcBef>
        <a:spcPct val="0"/>
      </a:spcBef>
      <a:spcAft>
        <a:spcPct val="0"/>
      </a:spcAft>
      <a:defRPr sz="5800" kern="1200">
        <a:solidFill>
          <a:schemeClr val="tx1"/>
        </a:solidFill>
        <a:latin typeface="Arial" charset="0"/>
        <a:ea typeface="ＭＳ Ｐゴシック" charset="-128"/>
        <a:cs typeface="+mn-cs"/>
      </a:defRPr>
    </a:lvl5pPr>
    <a:lvl6pPr marL="2286000" algn="l" defTabSz="914400" rtl="0" eaLnBrk="1" latinLnBrk="0" hangingPunct="1">
      <a:defRPr sz="5800" kern="1200">
        <a:solidFill>
          <a:schemeClr val="tx1"/>
        </a:solidFill>
        <a:latin typeface="Arial" charset="0"/>
        <a:ea typeface="ＭＳ Ｐゴシック" charset="-128"/>
        <a:cs typeface="+mn-cs"/>
      </a:defRPr>
    </a:lvl6pPr>
    <a:lvl7pPr marL="2743200" algn="l" defTabSz="914400" rtl="0" eaLnBrk="1" latinLnBrk="0" hangingPunct="1">
      <a:defRPr sz="5800" kern="1200">
        <a:solidFill>
          <a:schemeClr val="tx1"/>
        </a:solidFill>
        <a:latin typeface="Arial" charset="0"/>
        <a:ea typeface="ＭＳ Ｐゴシック" charset="-128"/>
        <a:cs typeface="+mn-cs"/>
      </a:defRPr>
    </a:lvl7pPr>
    <a:lvl8pPr marL="3200400" algn="l" defTabSz="914400" rtl="0" eaLnBrk="1" latinLnBrk="0" hangingPunct="1">
      <a:defRPr sz="5800" kern="1200">
        <a:solidFill>
          <a:schemeClr val="tx1"/>
        </a:solidFill>
        <a:latin typeface="Arial" charset="0"/>
        <a:ea typeface="ＭＳ Ｐゴシック" charset="-128"/>
        <a:cs typeface="+mn-cs"/>
      </a:defRPr>
    </a:lvl8pPr>
    <a:lvl9pPr marL="3657600" algn="l" defTabSz="914400" rtl="0" eaLnBrk="1" latinLnBrk="0" hangingPunct="1">
      <a:defRPr sz="58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9535">
          <p15:clr>
            <a:srgbClr val="A4A3A4"/>
          </p15:clr>
        </p15:guide>
        <p15:guide id="2" pos="6736">
          <p15:clr>
            <a:srgbClr val="A4A3A4"/>
          </p15:clr>
        </p15:guide>
      </p15:sldGuideLst>
    </p:ext>
    <p:ext uri="{2D200454-40CA-4A62-9FC3-DE9A4176ACB9}">
      <p15:notesGuideLst xmlns:p15="http://schemas.microsoft.com/office/powerpoint/2012/main">
        <p15:guide id="1" orient="horz" pos="4505" userDrawn="1">
          <p15:clr>
            <a:srgbClr val="A4A3A4"/>
          </p15:clr>
        </p15:guide>
        <p15:guide id="2" pos="308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nousos Valyraki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667"/>
    <a:srgbClr val="6D771E"/>
    <a:srgbClr val="210A2F"/>
    <a:srgbClr val="00213B"/>
    <a:srgbClr val="005D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4712" autoAdjust="0"/>
  </p:normalViewPr>
  <p:slideViewPr>
    <p:cSldViewPr snapToGrid="0" snapToObjects="1">
      <p:cViewPr>
        <p:scale>
          <a:sx n="60" d="100"/>
          <a:sy n="60" d="100"/>
        </p:scale>
        <p:origin x="1464" y="-4200"/>
      </p:cViewPr>
      <p:guideLst>
        <p:guide orient="horz" pos="9535"/>
        <p:guide pos="6736"/>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51" d="100"/>
          <a:sy n="51" d="100"/>
        </p:scale>
        <p:origin x="-3424" y="-128"/>
      </p:cViewPr>
      <p:guideLst>
        <p:guide orient="horz" pos="4505"/>
        <p:guide pos="308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4246511" cy="715089"/>
          </a:xfrm>
          <a:prstGeom prst="rect">
            <a:avLst/>
          </a:prstGeom>
        </p:spPr>
        <p:txBody>
          <a:bodyPr vert="horz" lIns="132723" tIns="66361" rIns="132723" bIns="66361" rtlCol="0"/>
          <a:lstStyle>
            <a:lvl1pPr algn="l">
              <a:defRPr sz="1700"/>
            </a:lvl1pPr>
          </a:lstStyle>
          <a:p>
            <a:endParaRPr lang="zh-CN" altLang="en-US"/>
          </a:p>
        </p:txBody>
      </p:sp>
      <p:sp>
        <p:nvSpPr>
          <p:cNvPr id="3" name="Date Placeholder 2"/>
          <p:cNvSpPr>
            <a:spLocks noGrp="1"/>
          </p:cNvSpPr>
          <p:nvPr>
            <p:ph type="dt" idx="1"/>
          </p:nvPr>
        </p:nvSpPr>
        <p:spPr>
          <a:xfrm>
            <a:off x="5550860" y="4"/>
            <a:ext cx="4246511" cy="715089"/>
          </a:xfrm>
          <a:prstGeom prst="rect">
            <a:avLst/>
          </a:prstGeom>
        </p:spPr>
        <p:txBody>
          <a:bodyPr vert="horz" lIns="132723" tIns="66361" rIns="132723" bIns="66361" rtlCol="0"/>
          <a:lstStyle>
            <a:lvl1pPr algn="r">
              <a:defRPr sz="1700"/>
            </a:lvl1pPr>
          </a:lstStyle>
          <a:p>
            <a:fld id="{29DA7B85-08F2-4D77-BF82-193E5E416E10}" type="datetimeFigureOut">
              <a:rPr lang="zh-CN" altLang="en-US" smtClean="0"/>
              <a:t>2020/5/6</a:t>
            </a:fld>
            <a:endParaRPr lang="zh-CN" altLang="en-US"/>
          </a:p>
        </p:txBody>
      </p:sp>
      <p:sp>
        <p:nvSpPr>
          <p:cNvPr id="4" name="Slide Image Placeholder 3"/>
          <p:cNvSpPr>
            <a:spLocks noGrp="1" noRot="1" noChangeAspect="1"/>
          </p:cNvSpPr>
          <p:nvPr>
            <p:ph type="sldImg" idx="2"/>
          </p:nvPr>
        </p:nvSpPr>
        <p:spPr>
          <a:xfrm>
            <a:off x="3005138" y="1071563"/>
            <a:ext cx="3789362" cy="5365750"/>
          </a:xfrm>
          <a:prstGeom prst="rect">
            <a:avLst/>
          </a:prstGeom>
          <a:noFill/>
          <a:ln w="12700">
            <a:solidFill>
              <a:prstClr val="black"/>
            </a:solidFill>
          </a:ln>
        </p:spPr>
        <p:txBody>
          <a:bodyPr vert="horz" lIns="132723" tIns="66361" rIns="132723" bIns="66361" rtlCol="0" anchor="ctr"/>
          <a:lstStyle/>
          <a:p>
            <a:endParaRPr lang="zh-CN" altLang="en-US"/>
          </a:p>
        </p:txBody>
      </p:sp>
      <p:sp>
        <p:nvSpPr>
          <p:cNvPr id="5" name="Notes Placeholder 4"/>
          <p:cNvSpPr>
            <a:spLocks noGrp="1"/>
          </p:cNvSpPr>
          <p:nvPr>
            <p:ph type="body" sz="quarter" idx="3"/>
          </p:nvPr>
        </p:nvSpPr>
        <p:spPr>
          <a:xfrm>
            <a:off x="979965" y="6793351"/>
            <a:ext cx="7839710" cy="6435804"/>
          </a:xfrm>
          <a:prstGeom prst="rect">
            <a:avLst/>
          </a:prstGeom>
        </p:spPr>
        <p:txBody>
          <a:bodyPr vert="horz" lIns="132723" tIns="66361" rIns="132723" bIns="66361"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1" y="13584218"/>
            <a:ext cx="4246511" cy="715089"/>
          </a:xfrm>
          <a:prstGeom prst="rect">
            <a:avLst/>
          </a:prstGeom>
        </p:spPr>
        <p:txBody>
          <a:bodyPr vert="horz" lIns="132723" tIns="66361" rIns="132723" bIns="66361" rtlCol="0" anchor="b"/>
          <a:lstStyle>
            <a:lvl1pPr algn="l">
              <a:defRPr sz="1700"/>
            </a:lvl1pPr>
          </a:lstStyle>
          <a:p>
            <a:endParaRPr lang="zh-CN" altLang="en-US"/>
          </a:p>
        </p:txBody>
      </p:sp>
      <p:sp>
        <p:nvSpPr>
          <p:cNvPr id="7" name="Slide Number Placeholder 6"/>
          <p:cNvSpPr>
            <a:spLocks noGrp="1"/>
          </p:cNvSpPr>
          <p:nvPr>
            <p:ph type="sldNum" sz="quarter" idx="5"/>
          </p:nvPr>
        </p:nvSpPr>
        <p:spPr>
          <a:xfrm>
            <a:off x="5550860" y="13584218"/>
            <a:ext cx="4246511" cy="715089"/>
          </a:xfrm>
          <a:prstGeom prst="rect">
            <a:avLst/>
          </a:prstGeom>
        </p:spPr>
        <p:txBody>
          <a:bodyPr vert="horz" lIns="132723" tIns="66361" rIns="132723" bIns="66361" rtlCol="0" anchor="b"/>
          <a:lstStyle>
            <a:lvl1pPr algn="r">
              <a:defRPr sz="1700"/>
            </a:lvl1pPr>
          </a:lstStyle>
          <a:p>
            <a:fld id="{D8A28893-96AC-4361-8815-1DAA3A73C883}" type="slidenum">
              <a:rPr lang="zh-CN" altLang="en-US" smtClean="0"/>
              <a:t>‹#›</a:t>
            </a:fld>
            <a:endParaRPr lang="zh-CN" altLang="en-US"/>
          </a:p>
        </p:txBody>
      </p:sp>
    </p:spTree>
    <p:extLst>
      <p:ext uri="{BB962C8B-B14F-4D97-AF65-F5344CB8AC3E}">
        <p14:creationId xmlns:p14="http://schemas.microsoft.com/office/powerpoint/2010/main" val="2695084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D8A28893-96AC-4361-8815-1DAA3A73C883}" type="slidenum">
              <a:rPr lang="zh-CN" altLang="en-US" smtClean="0"/>
              <a:t>1</a:t>
            </a:fld>
            <a:endParaRPr lang="zh-CN" altLang="en-US"/>
          </a:p>
        </p:txBody>
      </p:sp>
    </p:spTree>
    <p:extLst>
      <p:ext uri="{BB962C8B-B14F-4D97-AF65-F5344CB8AC3E}">
        <p14:creationId xmlns:p14="http://schemas.microsoft.com/office/powerpoint/2010/main" val="11378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129" y="9404941"/>
            <a:ext cx="18180130" cy="6489548"/>
          </a:xfrm>
        </p:spPr>
        <p:txBody>
          <a:bodyPr/>
          <a:lstStyle/>
          <a:p>
            <a:r>
              <a:rPr lang="en-GB"/>
              <a:t>Click to edit Master title style</a:t>
            </a:r>
            <a:endParaRPr lang="en-US"/>
          </a:p>
        </p:txBody>
      </p:sp>
      <p:sp>
        <p:nvSpPr>
          <p:cNvPr id="3" name="Subtitle 2"/>
          <p:cNvSpPr>
            <a:spLocks noGrp="1"/>
          </p:cNvSpPr>
          <p:nvPr>
            <p:ph type="subTitle" idx="1"/>
          </p:nvPr>
        </p:nvSpPr>
        <p:spPr>
          <a:xfrm>
            <a:off x="3208258" y="17155954"/>
            <a:ext cx="14971872" cy="7736999"/>
          </a:xfrm>
        </p:spPr>
        <p:txBody>
          <a:bodyPr/>
          <a:lstStyle>
            <a:lvl1pPr marL="0" indent="0" algn="ctr">
              <a:buNone/>
              <a:defRPr>
                <a:solidFill>
                  <a:schemeClr val="tx1">
                    <a:tint val="75000"/>
                  </a:schemeClr>
                </a:solidFill>
              </a:defRPr>
            </a:lvl1pPr>
            <a:lvl2pPr marL="1476070" indent="0" algn="ctr">
              <a:buNone/>
              <a:defRPr>
                <a:solidFill>
                  <a:schemeClr val="tx1">
                    <a:tint val="75000"/>
                  </a:schemeClr>
                </a:solidFill>
              </a:defRPr>
            </a:lvl2pPr>
            <a:lvl3pPr marL="2952140" indent="0" algn="ctr">
              <a:buNone/>
              <a:defRPr>
                <a:solidFill>
                  <a:schemeClr val="tx1">
                    <a:tint val="75000"/>
                  </a:schemeClr>
                </a:solidFill>
              </a:defRPr>
            </a:lvl3pPr>
            <a:lvl4pPr marL="4428211" indent="0" algn="ctr">
              <a:buNone/>
              <a:defRPr>
                <a:solidFill>
                  <a:schemeClr val="tx1">
                    <a:tint val="75000"/>
                  </a:schemeClr>
                </a:solidFill>
              </a:defRPr>
            </a:lvl4pPr>
            <a:lvl5pPr marL="5904281" indent="0" algn="ctr">
              <a:buNone/>
              <a:defRPr>
                <a:solidFill>
                  <a:schemeClr val="tx1">
                    <a:tint val="75000"/>
                  </a:schemeClr>
                </a:solidFill>
              </a:defRPr>
            </a:lvl5pPr>
            <a:lvl6pPr marL="7380351" indent="0" algn="ctr">
              <a:buNone/>
              <a:defRPr>
                <a:solidFill>
                  <a:schemeClr val="tx1">
                    <a:tint val="75000"/>
                  </a:schemeClr>
                </a:solidFill>
              </a:defRPr>
            </a:lvl6pPr>
            <a:lvl7pPr marL="8856421" indent="0" algn="ctr">
              <a:buNone/>
              <a:defRPr>
                <a:solidFill>
                  <a:schemeClr val="tx1">
                    <a:tint val="75000"/>
                  </a:schemeClr>
                </a:solidFill>
              </a:defRPr>
            </a:lvl7pPr>
            <a:lvl8pPr marL="10332491" indent="0" algn="ctr">
              <a:buNone/>
              <a:defRPr>
                <a:solidFill>
                  <a:schemeClr val="tx1">
                    <a:tint val="75000"/>
                  </a:schemeClr>
                </a:solidFill>
              </a:defRPr>
            </a:lvl8pPr>
            <a:lvl9pPr marL="11808562"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B014FB-1497-442B-B5C3-7A79C9ED0D9F}" type="datetime1">
              <a:rPr lang="en-US" altLang="zh-CN"/>
              <a:pPr/>
              <a:t>5/6/2020</a:t>
            </a:fld>
            <a:endParaRPr lang="en-US" altLang="zh-CN" dirty="0"/>
          </a:p>
        </p:txBody>
      </p:sp>
      <p:sp>
        <p:nvSpPr>
          <p:cNvPr id="5" name="Footer Placeholder 4"/>
          <p:cNvSpPr>
            <a:spLocks noGrp="1"/>
          </p:cNvSpPr>
          <p:nvPr>
            <p:ph type="ftr" sz="quarter" idx="11"/>
          </p:nvPr>
        </p:nvSpPr>
        <p:spPr/>
        <p:txBody>
          <a:bodyPr/>
          <a:lstStyle>
            <a:lvl1pPr>
              <a:defRPr/>
            </a:lvl1pPr>
          </a:lstStyle>
          <a:p>
            <a:endParaRPr lang="zh-CN" altLang="zh-CN"/>
          </a:p>
        </p:txBody>
      </p:sp>
      <p:sp>
        <p:nvSpPr>
          <p:cNvPr id="6" name="Slide Number Placeholder 5"/>
          <p:cNvSpPr>
            <a:spLocks noGrp="1"/>
          </p:cNvSpPr>
          <p:nvPr>
            <p:ph type="sldNum" sz="quarter" idx="12"/>
          </p:nvPr>
        </p:nvSpPr>
        <p:spPr/>
        <p:txBody>
          <a:bodyPr/>
          <a:lstStyle>
            <a:lvl1pPr>
              <a:defRPr/>
            </a:lvl1pPr>
          </a:lstStyle>
          <a:p>
            <a:fld id="{F81296DC-A19A-4D69-BF83-CC156F0F18E1}" type="slidenum">
              <a:rPr lang="en-US" altLang="zh-CN"/>
              <a:pPr/>
              <a:t>‹#›</a:t>
            </a:fld>
            <a:endParaRPr lang="en-US" altLang="zh-CN" dirty="0"/>
          </a:p>
        </p:txBody>
      </p:sp>
    </p:spTree>
    <p:extLst>
      <p:ext uri="{BB962C8B-B14F-4D97-AF65-F5344CB8AC3E}">
        <p14:creationId xmlns:p14="http://schemas.microsoft.com/office/powerpoint/2010/main" val="161581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DEB468D9-0F8E-445D-BD15-435E0AD0B332}" type="datetime1">
              <a:rPr lang="en-US" altLang="zh-CN"/>
              <a:pPr/>
              <a:t>5/6/2020</a:t>
            </a:fld>
            <a:endParaRPr lang="en-US" altLang="zh-CN" dirty="0"/>
          </a:p>
        </p:txBody>
      </p:sp>
      <p:sp>
        <p:nvSpPr>
          <p:cNvPr id="5" name="Footer Placeholder 4"/>
          <p:cNvSpPr>
            <a:spLocks noGrp="1"/>
          </p:cNvSpPr>
          <p:nvPr>
            <p:ph type="ftr" sz="quarter" idx="11"/>
          </p:nvPr>
        </p:nvSpPr>
        <p:spPr/>
        <p:txBody>
          <a:bodyPr/>
          <a:lstStyle>
            <a:lvl1pPr>
              <a:defRPr/>
            </a:lvl1pPr>
          </a:lstStyle>
          <a:p>
            <a:endParaRPr lang="zh-CN" altLang="zh-CN"/>
          </a:p>
        </p:txBody>
      </p:sp>
      <p:sp>
        <p:nvSpPr>
          <p:cNvPr id="6" name="Slide Number Placeholder 5"/>
          <p:cNvSpPr>
            <a:spLocks noGrp="1"/>
          </p:cNvSpPr>
          <p:nvPr>
            <p:ph type="sldNum" sz="quarter" idx="12"/>
          </p:nvPr>
        </p:nvSpPr>
        <p:spPr/>
        <p:txBody>
          <a:bodyPr/>
          <a:lstStyle>
            <a:lvl1pPr>
              <a:defRPr/>
            </a:lvl1pPr>
          </a:lstStyle>
          <a:p>
            <a:fld id="{91013FCC-895D-41EB-AA9A-E47B658FBC0C}" type="slidenum">
              <a:rPr lang="en-US" altLang="zh-CN"/>
              <a:pPr/>
              <a:t>‹#›</a:t>
            </a:fld>
            <a:endParaRPr lang="en-US" altLang="zh-CN" dirty="0"/>
          </a:p>
        </p:txBody>
      </p:sp>
    </p:spTree>
    <p:extLst>
      <p:ext uri="{BB962C8B-B14F-4D97-AF65-F5344CB8AC3E}">
        <p14:creationId xmlns:p14="http://schemas.microsoft.com/office/powerpoint/2010/main" val="1706505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271142" y="5354227"/>
            <a:ext cx="11254898" cy="114036636"/>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02739" y="5354227"/>
            <a:ext cx="33411930" cy="11403663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23CCEF1-ACEC-4C31-8810-A9E688D4547A}" type="datetime1">
              <a:rPr lang="en-US" altLang="zh-CN"/>
              <a:pPr/>
              <a:t>5/6/2020</a:t>
            </a:fld>
            <a:endParaRPr lang="en-US" altLang="zh-CN" dirty="0"/>
          </a:p>
        </p:txBody>
      </p:sp>
      <p:sp>
        <p:nvSpPr>
          <p:cNvPr id="5" name="Footer Placeholder 4"/>
          <p:cNvSpPr>
            <a:spLocks noGrp="1"/>
          </p:cNvSpPr>
          <p:nvPr>
            <p:ph type="ftr" sz="quarter" idx="11"/>
          </p:nvPr>
        </p:nvSpPr>
        <p:spPr/>
        <p:txBody>
          <a:bodyPr/>
          <a:lstStyle>
            <a:lvl1pPr>
              <a:defRPr/>
            </a:lvl1pPr>
          </a:lstStyle>
          <a:p>
            <a:endParaRPr lang="zh-CN" altLang="zh-CN"/>
          </a:p>
        </p:txBody>
      </p:sp>
      <p:sp>
        <p:nvSpPr>
          <p:cNvPr id="6" name="Slide Number Placeholder 5"/>
          <p:cNvSpPr>
            <a:spLocks noGrp="1"/>
          </p:cNvSpPr>
          <p:nvPr>
            <p:ph type="sldNum" sz="quarter" idx="12"/>
          </p:nvPr>
        </p:nvSpPr>
        <p:spPr/>
        <p:txBody>
          <a:bodyPr/>
          <a:lstStyle>
            <a:lvl1pPr>
              <a:defRPr/>
            </a:lvl1pPr>
          </a:lstStyle>
          <a:p>
            <a:fld id="{FCD11F3F-CD25-41EF-98DA-4F3D44BE82BE}" type="slidenum">
              <a:rPr lang="en-US" altLang="zh-CN"/>
              <a:pPr/>
              <a:t>‹#›</a:t>
            </a:fld>
            <a:endParaRPr lang="en-US" altLang="zh-CN" dirty="0"/>
          </a:p>
        </p:txBody>
      </p:sp>
    </p:spTree>
    <p:extLst>
      <p:ext uri="{BB962C8B-B14F-4D97-AF65-F5344CB8AC3E}">
        <p14:creationId xmlns:p14="http://schemas.microsoft.com/office/powerpoint/2010/main" val="1655788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0F422247-A8F4-430C-B5E4-C2922792298F}" type="datetime1">
              <a:rPr lang="en-US" altLang="zh-CN"/>
              <a:pPr/>
              <a:t>5/6/2020</a:t>
            </a:fld>
            <a:endParaRPr lang="en-US" altLang="zh-CN" dirty="0"/>
          </a:p>
        </p:txBody>
      </p:sp>
      <p:sp>
        <p:nvSpPr>
          <p:cNvPr id="5" name="Footer Placeholder 4"/>
          <p:cNvSpPr>
            <a:spLocks noGrp="1"/>
          </p:cNvSpPr>
          <p:nvPr>
            <p:ph type="ftr" sz="quarter" idx="11"/>
          </p:nvPr>
        </p:nvSpPr>
        <p:spPr/>
        <p:txBody>
          <a:bodyPr/>
          <a:lstStyle>
            <a:lvl1pPr>
              <a:defRPr/>
            </a:lvl1pPr>
          </a:lstStyle>
          <a:p>
            <a:endParaRPr lang="zh-CN" altLang="zh-CN"/>
          </a:p>
        </p:txBody>
      </p:sp>
      <p:sp>
        <p:nvSpPr>
          <p:cNvPr id="6" name="Slide Number Placeholder 5"/>
          <p:cNvSpPr>
            <a:spLocks noGrp="1"/>
          </p:cNvSpPr>
          <p:nvPr>
            <p:ph type="sldNum" sz="quarter" idx="12"/>
          </p:nvPr>
        </p:nvSpPr>
        <p:spPr/>
        <p:txBody>
          <a:bodyPr/>
          <a:lstStyle>
            <a:lvl1pPr>
              <a:defRPr/>
            </a:lvl1pPr>
          </a:lstStyle>
          <a:p>
            <a:fld id="{BE64A45E-3D35-4A46-A7AD-8B6F4C29557A}" type="slidenum">
              <a:rPr lang="en-US" altLang="zh-CN"/>
              <a:pPr/>
              <a:t>‹#›</a:t>
            </a:fld>
            <a:endParaRPr lang="en-US" altLang="zh-CN" dirty="0"/>
          </a:p>
        </p:txBody>
      </p:sp>
    </p:spTree>
    <p:extLst>
      <p:ext uri="{BB962C8B-B14F-4D97-AF65-F5344CB8AC3E}">
        <p14:creationId xmlns:p14="http://schemas.microsoft.com/office/powerpoint/2010/main" val="3517940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535" y="19454630"/>
            <a:ext cx="18180130" cy="6012994"/>
          </a:xfrm>
        </p:spPr>
        <p:txBody>
          <a:bodyPr anchor="t"/>
          <a:lstStyle>
            <a:lvl1pPr algn="l">
              <a:defRPr sz="12900" b="1" cap="all"/>
            </a:lvl1pPr>
          </a:lstStyle>
          <a:p>
            <a:r>
              <a:rPr lang="en-GB"/>
              <a:t>Click to edit Master title style</a:t>
            </a:r>
            <a:endParaRPr lang="en-US"/>
          </a:p>
        </p:txBody>
      </p:sp>
      <p:sp>
        <p:nvSpPr>
          <p:cNvPr id="3" name="Text Placeholder 2"/>
          <p:cNvSpPr>
            <a:spLocks noGrp="1"/>
          </p:cNvSpPr>
          <p:nvPr>
            <p:ph type="body" idx="1"/>
          </p:nvPr>
        </p:nvSpPr>
        <p:spPr>
          <a:xfrm>
            <a:off x="1689535" y="12831929"/>
            <a:ext cx="18180130" cy="6622701"/>
          </a:xfrm>
        </p:spPr>
        <p:txBody>
          <a:bodyPr anchor="b"/>
          <a:lstStyle>
            <a:lvl1pPr marL="0" indent="0">
              <a:buNone/>
              <a:defRPr sz="6500">
                <a:solidFill>
                  <a:schemeClr val="tx1">
                    <a:tint val="75000"/>
                  </a:schemeClr>
                </a:solidFill>
              </a:defRPr>
            </a:lvl1pPr>
            <a:lvl2pPr marL="1476070" indent="0">
              <a:buNone/>
              <a:defRPr sz="5800">
                <a:solidFill>
                  <a:schemeClr val="tx1">
                    <a:tint val="75000"/>
                  </a:schemeClr>
                </a:solidFill>
              </a:defRPr>
            </a:lvl2pPr>
            <a:lvl3pPr marL="2952140" indent="0">
              <a:buNone/>
              <a:defRPr sz="5200">
                <a:solidFill>
                  <a:schemeClr val="tx1">
                    <a:tint val="75000"/>
                  </a:schemeClr>
                </a:solidFill>
              </a:defRPr>
            </a:lvl3pPr>
            <a:lvl4pPr marL="4428211" indent="0">
              <a:buNone/>
              <a:defRPr sz="4500">
                <a:solidFill>
                  <a:schemeClr val="tx1">
                    <a:tint val="75000"/>
                  </a:schemeClr>
                </a:solidFill>
              </a:defRPr>
            </a:lvl4pPr>
            <a:lvl5pPr marL="5904281" indent="0">
              <a:buNone/>
              <a:defRPr sz="4500">
                <a:solidFill>
                  <a:schemeClr val="tx1">
                    <a:tint val="75000"/>
                  </a:schemeClr>
                </a:solidFill>
              </a:defRPr>
            </a:lvl5pPr>
            <a:lvl6pPr marL="7380351" indent="0">
              <a:buNone/>
              <a:defRPr sz="4500">
                <a:solidFill>
                  <a:schemeClr val="tx1">
                    <a:tint val="75000"/>
                  </a:schemeClr>
                </a:solidFill>
              </a:defRPr>
            </a:lvl6pPr>
            <a:lvl7pPr marL="8856421" indent="0">
              <a:buNone/>
              <a:defRPr sz="4500">
                <a:solidFill>
                  <a:schemeClr val="tx1">
                    <a:tint val="75000"/>
                  </a:schemeClr>
                </a:solidFill>
              </a:defRPr>
            </a:lvl7pPr>
            <a:lvl8pPr marL="10332491" indent="0">
              <a:buNone/>
              <a:defRPr sz="4500">
                <a:solidFill>
                  <a:schemeClr val="tx1">
                    <a:tint val="75000"/>
                  </a:schemeClr>
                </a:solidFill>
              </a:defRPr>
            </a:lvl8pPr>
            <a:lvl9pPr marL="11808562" indent="0">
              <a:buNone/>
              <a:defRPr sz="45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B6929BA2-46F8-4A40-B731-3B7F05B474DF}" type="datetime1">
              <a:rPr lang="en-US" altLang="zh-CN"/>
              <a:pPr/>
              <a:t>5/6/2020</a:t>
            </a:fld>
            <a:endParaRPr lang="en-US" altLang="zh-CN" dirty="0"/>
          </a:p>
        </p:txBody>
      </p:sp>
      <p:sp>
        <p:nvSpPr>
          <p:cNvPr id="5" name="Footer Placeholder 4"/>
          <p:cNvSpPr>
            <a:spLocks noGrp="1"/>
          </p:cNvSpPr>
          <p:nvPr>
            <p:ph type="ftr" sz="quarter" idx="11"/>
          </p:nvPr>
        </p:nvSpPr>
        <p:spPr/>
        <p:txBody>
          <a:bodyPr/>
          <a:lstStyle>
            <a:lvl1pPr>
              <a:defRPr/>
            </a:lvl1pPr>
          </a:lstStyle>
          <a:p>
            <a:endParaRPr lang="zh-CN" altLang="zh-CN"/>
          </a:p>
        </p:txBody>
      </p:sp>
      <p:sp>
        <p:nvSpPr>
          <p:cNvPr id="6" name="Slide Number Placeholder 5"/>
          <p:cNvSpPr>
            <a:spLocks noGrp="1"/>
          </p:cNvSpPr>
          <p:nvPr>
            <p:ph type="sldNum" sz="quarter" idx="12"/>
          </p:nvPr>
        </p:nvSpPr>
        <p:spPr/>
        <p:txBody>
          <a:bodyPr/>
          <a:lstStyle>
            <a:lvl1pPr>
              <a:defRPr/>
            </a:lvl1pPr>
          </a:lstStyle>
          <a:p>
            <a:fld id="{F42E1B83-EF08-440D-A9B1-EA624FA9DCBA}" type="slidenum">
              <a:rPr lang="en-US" altLang="zh-CN"/>
              <a:pPr/>
              <a:t>‹#›</a:t>
            </a:fld>
            <a:endParaRPr lang="en-US" altLang="zh-CN" dirty="0"/>
          </a:p>
        </p:txBody>
      </p:sp>
    </p:spTree>
    <p:extLst>
      <p:ext uri="{BB962C8B-B14F-4D97-AF65-F5344CB8AC3E}">
        <p14:creationId xmlns:p14="http://schemas.microsoft.com/office/powerpoint/2010/main" val="202202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02740" y="31186275"/>
            <a:ext cx="22331556" cy="88204590"/>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25190769" y="31186275"/>
            <a:ext cx="22335271" cy="88204590"/>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432A54D7-C179-4F71-9A75-1B2CD2F67D87}" type="datetime1">
              <a:rPr lang="en-US" altLang="zh-CN"/>
              <a:pPr/>
              <a:t>5/6/2020</a:t>
            </a:fld>
            <a:endParaRPr lang="en-US" altLang="zh-CN" dirty="0"/>
          </a:p>
        </p:txBody>
      </p:sp>
      <p:sp>
        <p:nvSpPr>
          <p:cNvPr id="6" name="Footer Placeholder 4"/>
          <p:cNvSpPr>
            <a:spLocks noGrp="1"/>
          </p:cNvSpPr>
          <p:nvPr>
            <p:ph type="ftr" sz="quarter" idx="11"/>
          </p:nvPr>
        </p:nvSpPr>
        <p:spPr/>
        <p:txBody>
          <a:bodyPr/>
          <a:lstStyle>
            <a:lvl1pPr>
              <a:defRPr/>
            </a:lvl1pPr>
          </a:lstStyle>
          <a:p>
            <a:endParaRPr lang="zh-CN" altLang="zh-CN"/>
          </a:p>
        </p:txBody>
      </p:sp>
      <p:sp>
        <p:nvSpPr>
          <p:cNvPr id="7" name="Slide Number Placeholder 5"/>
          <p:cNvSpPr>
            <a:spLocks noGrp="1"/>
          </p:cNvSpPr>
          <p:nvPr>
            <p:ph type="sldNum" sz="quarter" idx="12"/>
          </p:nvPr>
        </p:nvSpPr>
        <p:spPr/>
        <p:txBody>
          <a:bodyPr/>
          <a:lstStyle>
            <a:lvl1pPr>
              <a:defRPr/>
            </a:lvl1pPr>
          </a:lstStyle>
          <a:p>
            <a:fld id="{27D12DDF-0426-4140-A3E5-DDD56C73036E}" type="slidenum">
              <a:rPr lang="en-US" altLang="zh-CN"/>
              <a:pPr/>
              <a:t>‹#›</a:t>
            </a:fld>
            <a:endParaRPr lang="en-US" altLang="zh-CN" dirty="0"/>
          </a:p>
        </p:txBody>
      </p:sp>
    </p:spTree>
    <p:extLst>
      <p:ext uri="{BB962C8B-B14F-4D97-AF65-F5344CB8AC3E}">
        <p14:creationId xmlns:p14="http://schemas.microsoft.com/office/powerpoint/2010/main" val="187922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9420" y="1212412"/>
            <a:ext cx="19249549" cy="5045869"/>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1069420" y="6776884"/>
            <a:ext cx="9450252" cy="2824283"/>
          </a:xfrm>
        </p:spPr>
        <p:txBody>
          <a:bodyPr anchor="b"/>
          <a:lstStyle>
            <a:lvl1pPr marL="0" indent="0">
              <a:buNone/>
              <a:defRPr sz="7700" b="1"/>
            </a:lvl1pPr>
            <a:lvl2pPr marL="1476070" indent="0">
              <a:buNone/>
              <a:defRPr sz="6500" b="1"/>
            </a:lvl2pPr>
            <a:lvl3pPr marL="2952140" indent="0">
              <a:buNone/>
              <a:defRPr sz="5800" b="1"/>
            </a:lvl3pPr>
            <a:lvl4pPr marL="4428211" indent="0">
              <a:buNone/>
              <a:defRPr sz="5200" b="1"/>
            </a:lvl4pPr>
            <a:lvl5pPr marL="5904281" indent="0">
              <a:buNone/>
              <a:defRPr sz="5200" b="1"/>
            </a:lvl5pPr>
            <a:lvl6pPr marL="7380351" indent="0">
              <a:buNone/>
              <a:defRPr sz="5200" b="1"/>
            </a:lvl6pPr>
            <a:lvl7pPr marL="8856421" indent="0">
              <a:buNone/>
              <a:defRPr sz="5200" b="1"/>
            </a:lvl7pPr>
            <a:lvl8pPr marL="10332491" indent="0">
              <a:buNone/>
              <a:defRPr sz="5200" b="1"/>
            </a:lvl8pPr>
            <a:lvl9pPr marL="11808562" indent="0">
              <a:buNone/>
              <a:defRPr sz="5200" b="1"/>
            </a:lvl9pPr>
          </a:lstStyle>
          <a:p>
            <a:pPr lvl="0"/>
            <a:r>
              <a:rPr lang="en-GB"/>
              <a:t>Click to edit Master text styles</a:t>
            </a:r>
          </a:p>
        </p:txBody>
      </p:sp>
      <p:sp>
        <p:nvSpPr>
          <p:cNvPr id="4" name="Content Placeholder 3"/>
          <p:cNvSpPr>
            <a:spLocks noGrp="1"/>
          </p:cNvSpPr>
          <p:nvPr>
            <p:ph sz="half" idx="2"/>
          </p:nvPr>
        </p:nvSpPr>
        <p:spPr>
          <a:xfrm>
            <a:off x="1069420" y="9601167"/>
            <a:ext cx="9450252" cy="17443290"/>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10865005" y="6776884"/>
            <a:ext cx="9453965" cy="2824283"/>
          </a:xfrm>
        </p:spPr>
        <p:txBody>
          <a:bodyPr anchor="b"/>
          <a:lstStyle>
            <a:lvl1pPr marL="0" indent="0">
              <a:buNone/>
              <a:defRPr sz="7700" b="1"/>
            </a:lvl1pPr>
            <a:lvl2pPr marL="1476070" indent="0">
              <a:buNone/>
              <a:defRPr sz="6500" b="1"/>
            </a:lvl2pPr>
            <a:lvl3pPr marL="2952140" indent="0">
              <a:buNone/>
              <a:defRPr sz="5800" b="1"/>
            </a:lvl3pPr>
            <a:lvl4pPr marL="4428211" indent="0">
              <a:buNone/>
              <a:defRPr sz="5200" b="1"/>
            </a:lvl4pPr>
            <a:lvl5pPr marL="5904281" indent="0">
              <a:buNone/>
              <a:defRPr sz="5200" b="1"/>
            </a:lvl5pPr>
            <a:lvl6pPr marL="7380351" indent="0">
              <a:buNone/>
              <a:defRPr sz="5200" b="1"/>
            </a:lvl6pPr>
            <a:lvl7pPr marL="8856421" indent="0">
              <a:buNone/>
              <a:defRPr sz="5200" b="1"/>
            </a:lvl7pPr>
            <a:lvl8pPr marL="10332491" indent="0">
              <a:buNone/>
              <a:defRPr sz="5200" b="1"/>
            </a:lvl8pPr>
            <a:lvl9pPr marL="11808562" indent="0">
              <a:buNone/>
              <a:defRPr sz="5200" b="1"/>
            </a:lvl9pPr>
          </a:lstStyle>
          <a:p>
            <a:pPr lvl="0"/>
            <a:r>
              <a:rPr lang="en-GB"/>
              <a:t>Click to edit Master text styles</a:t>
            </a:r>
          </a:p>
        </p:txBody>
      </p:sp>
      <p:sp>
        <p:nvSpPr>
          <p:cNvPr id="6" name="Content Placeholder 5"/>
          <p:cNvSpPr>
            <a:spLocks noGrp="1"/>
          </p:cNvSpPr>
          <p:nvPr>
            <p:ph sz="quarter" idx="4"/>
          </p:nvPr>
        </p:nvSpPr>
        <p:spPr>
          <a:xfrm>
            <a:off x="10865005" y="9601167"/>
            <a:ext cx="9453965" cy="17443290"/>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DDAB1B47-C310-41D7-85DD-1A3070C185ED}" type="datetime1">
              <a:rPr lang="en-US" altLang="zh-CN"/>
              <a:pPr/>
              <a:t>5/6/2020</a:t>
            </a:fld>
            <a:endParaRPr lang="en-US" altLang="zh-CN" dirty="0"/>
          </a:p>
        </p:txBody>
      </p:sp>
      <p:sp>
        <p:nvSpPr>
          <p:cNvPr id="8" name="Footer Placeholder 4"/>
          <p:cNvSpPr>
            <a:spLocks noGrp="1"/>
          </p:cNvSpPr>
          <p:nvPr>
            <p:ph type="ftr" sz="quarter" idx="11"/>
          </p:nvPr>
        </p:nvSpPr>
        <p:spPr/>
        <p:txBody>
          <a:bodyPr/>
          <a:lstStyle>
            <a:lvl1pPr>
              <a:defRPr/>
            </a:lvl1pPr>
          </a:lstStyle>
          <a:p>
            <a:endParaRPr lang="zh-CN" altLang="zh-CN"/>
          </a:p>
        </p:txBody>
      </p:sp>
      <p:sp>
        <p:nvSpPr>
          <p:cNvPr id="9" name="Slide Number Placeholder 5"/>
          <p:cNvSpPr>
            <a:spLocks noGrp="1"/>
          </p:cNvSpPr>
          <p:nvPr>
            <p:ph type="sldNum" sz="quarter" idx="12"/>
          </p:nvPr>
        </p:nvSpPr>
        <p:spPr/>
        <p:txBody>
          <a:bodyPr/>
          <a:lstStyle>
            <a:lvl1pPr>
              <a:defRPr/>
            </a:lvl1pPr>
          </a:lstStyle>
          <a:p>
            <a:fld id="{7E32EF45-2683-49DF-90AE-5F4258FD6E1F}" type="slidenum">
              <a:rPr lang="en-US" altLang="zh-CN"/>
              <a:pPr/>
              <a:t>‹#›</a:t>
            </a:fld>
            <a:endParaRPr lang="en-US" altLang="zh-CN" dirty="0"/>
          </a:p>
        </p:txBody>
      </p:sp>
    </p:spTree>
    <p:extLst>
      <p:ext uri="{BB962C8B-B14F-4D97-AF65-F5344CB8AC3E}">
        <p14:creationId xmlns:p14="http://schemas.microsoft.com/office/powerpoint/2010/main" val="388759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2CEBCCB-1A1C-4B41-AC5F-07C57C818278}" type="datetime1">
              <a:rPr lang="en-US" altLang="zh-CN"/>
              <a:pPr/>
              <a:t>5/6/2020</a:t>
            </a:fld>
            <a:endParaRPr lang="en-US" altLang="zh-CN" dirty="0"/>
          </a:p>
        </p:txBody>
      </p:sp>
      <p:sp>
        <p:nvSpPr>
          <p:cNvPr id="4" name="Footer Placeholder 4"/>
          <p:cNvSpPr>
            <a:spLocks noGrp="1"/>
          </p:cNvSpPr>
          <p:nvPr>
            <p:ph type="ftr" sz="quarter" idx="11"/>
          </p:nvPr>
        </p:nvSpPr>
        <p:spPr/>
        <p:txBody>
          <a:bodyPr/>
          <a:lstStyle>
            <a:lvl1pPr>
              <a:defRPr/>
            </a:lvl1pPr>
          </a:lstStyle>
          <a:p>
            <a:endParaRPr lang="zh-CN" altLang="zh-CN"/>
          </a:p>
        </p:txBody>
      </p:sp>
      <p:sp>
        <p:nvSpPr>
          <p:cNvPr id="5" name="Slide Number Placeholder 5"/>
          <p:cNvSpPr>
            <a:spLocks noGrp="1"/>
          </p:cNvSpPr>
          <p:nvPr>
            <p:ph type="sldNum" sz="quarter" idx="12"/>
          </p:nvPr>
        </p:nvSpPr>
        <p:spPr/>
        <p:txBody>
          <a:bodyPr/>
          <a:lstStyle>
            <a:lvl1pPr>
              <a:defRPr/>
            </a:lvl1pPr>
          </a:lstStyle>
          <a:p>
            <a:fld id="{BABCACBF-FBC8-483A-8826-E71DDA84E647}" type="slidenum">
              <a:rPr lang="en-US" altLang="zh-CN"/>
              <a:pPr/>
              <a:t>‹#›</a:t>
            </a:fld>
            <a:endParaRPr lang="en-US" altLang="zh-CN" dirty="0"/>
          </a:p>
        </p:txBody>
      </p:sp>
    </p:spTree>
    <p:extLst>
      <p:ext uri="{BB962C8B-B14F-4D97-AF65-F5344CB8AC3E}">
        <p14:creationId xmlns:p14="http://schemas.microsoft.com/office/powerpoint/2010/main" val="211780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7201CD8-5DE1-49CF-8A4D-1D215072EB28}" type="datetime1">
              <a:rPr lang="en-US" altLang="zh-CN"/>
              <a:pPr/>
              <a:t>5/6/2020</a:t>
            </a:fld>
            <a:endParaRPr lang="en-US" altLang="zh-CN" dirty="0"/>
          </a:p>
        </p:txBody>
      </p:sp>
      <p:sp>
        <p:nvSpPr>
          <p:cNvPr id="3" name="Footer Placeholder 4"/>
          <p:cNvSpPr>
            <a:spLocks noGrp="1"/>
          </p:cNvSpPr>
          <p:nvPr>
            <p:ph type="ftr" sz="quarter" idx="11"/>
          </p:nvPr>
        </p:nvSpPr>
        <p:spPr/>
        <p:txBody>
          <a:bodyPr/>
          <a:lstStyle>
            <a:lvl1pPr>
              <a:defRPr/>
            </a:lvl1pPr>
          </a:lstStyle>
          <a:p>
            <a:endParaRPr lang="zh-CN" altLang="zh-CN"/>
          </a:p>
        </p:txBody>
      </p:sp>
      <p:sp>
        <p:nvSpPr>
          <p:cNvPr id="4" name="Slide Number Placeholder 5"/>
          <p:cNvSpPr>
            <a:spLocks noGrp="1"/>
          </p:cNvSpPr>
          <p:nvPr>
            <p:ph type="sldNum" sz="quarter" idx="12"/>
          </p:nvPr>
        </p:nvSpPr>
        <p:spPr/>
        <p:txBody>
          <a:bodyPr/>
          <a:lstStyle>
            <a:lvl1pPr>
              <a:defRPr/>
            </a:lvl1pPr>
          </a:lstStyle>
          <a:p>
            <a:fld id="{DE12A135-025B-427F-91A6-F1B084A606BE}" type="slidenum">
              <a:rPr lang="en-US" altLang="zh-CN"/>
              <a:pPr/>
              <a:t>‹#›</a:t>
            </a:fld>
            <a:endParaRPr lang="en-US" altLang="zh-CN" dirty="0"/>
          </a:p>
        </p:txBody>
      </p:sp>
    </p:spTree>
    <p:extLst>
      <p:ext uri="{BB962C8B-B14F-4D97-AF65-F5344CB8AC3E}">
        <p14:creationId xmlns:p14="http://schemas.microsoft.com/office/powerpoint/2010/main" val="420244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421" y="1205402"/>
            <a:ext cx="7036632" cy="5129967"/>
          </a:xfrm>
        </p:spPr>
        <p:txBody>
          <a:bodyPr anchor="b"/>
          <a:lstStyle>
            <a:lvl1pPr algn="l">
              <a:defRPr sz="6500" b="1"/>
            </a:lvl1pPr>
          </a:lstStyle>
          <a:p>
            <a:r>
              <a:rPr lang="en-GB"/>
              <a:t>Click to edit Master title style</a:t>
            </a:r>
            <a:endParaRPr lang="en-US"/>
          </a:p>
        </p:txBody>
      </p:sp>
      <p:sp>
        <p:nvSpPr>
          <p:cNvPr id="3" name="Content Placeholder 2"/>
          <p:cNvSpPr>
            <a:spLocks noGrp="1"/>
          </p:cNvSpPr>
          <p:nvPr>
            <p:ph idx="1"/>
          </p:nvPr>
        </p:nvSpPr>
        <p:spPr>
          <a:xfrm>
            <a:off x="8362266" y="1205404"/>
            <a:ext cx="11956703" cy="25839056"/>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069421" y="6335371"/>
            <a:ext cx="7036632" cy="20709089"/>
          </a:xfrm>
        </p:spPr>
        <p:txBody>
          <a:bodyPr/>
          <a:lstStyle>
            <a:lvl1pPr marL="0" indent="0">
              <a:buNone/>
              <a:defRPr sz="4500"/>
            </a:lvl1pPr>
            <a:lvl2pPr marL="1476070" indent="0">
              <a:buNone/>
              <a:defRPr sz="3900"/>
            </a:lvl2pPr>
            <a:lvl3pPr marL="2952140" indent="0">
              <a:buNone/>
              <a:defRPr sz="3200"/>
            </a:lvl3pPr>
            <a:lvl4pPr marL="4428211" indent="0">
              <a:buNone/>
              <a:defRPr sz="2900"/>
            </a:lvl4pPr>
            <a:lvl5pPr marL="5904281" indent="0">
              <a:buNone/>
              <a:defRPr sz="2900"/>
            </a:lvl5pPr>
            <a:lvl6pPr marL="7380351" indent="0">
              <a:buNone/>
              <a:defRPr sz="2900"/>
            </a:lvl6pPr>
            <a:lvl7pPr marL="8856421" indent="0">
              <a:buNone/>
              <a:defRPr sz="2900"/>
            </a:lvl7pPr>
            <a:lvl8pPr marL="10332491" indent="0">
              <a:buNone/>
              <a:defRPr sz="2900"/>
            </a:lvl8pPr>
            <a:lvl9pPr marL="11808562" indent="0">
              <a:buNone/>
              <a:defRPr sz="2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8B5AF51A-2106-42AE-8F22-95EF61F4C928}" type="datetime1">
              <a:rPr lang="en-US" altLang="zh-CN"/>
              <a:pPr/>
              <a:t>5/6/2020</a:t>
            </a:fld>
            <a:endParaRPr lang="en-US" altLang="zh-CN" dirty="0"/>
          </a:p>
        </p:txBody>
      </p:sp>
      <p:sp>
        <p:nvSpPr>
          <p:cNvPr id="6" name="Footer Placeholder 4"/>
          <p:cNvSpPr>
            <a:spLocks noGrp="1"/>
          </p:cNvSpPr>
          <p:nvPr>
            <p:ph type="ftr" sz="quarter" idx="11"/>
          </p:nvPr>
        </p:nvSpPr>
        <p:spPr/>
        <p:txBody>
          <a:bodyPr/>
          <a:lstStyle>
            <a:lvl1pPr>
              <a:defRPr/>
            </a:lvl1pPr>
          </a:lstStyle>
          <a:p>
            <a:endParaRPr lang="zh-CN" altLang="zh-CN"/>
          </a:p>
        </p:txBody>
      </p:sp>
      <p:sp>
        <p:nvSpPr>
          <p:cNvPr id="7" name="Slide Number Placeholder 5"/>
          <p:cNvSpPr>
            <a:spLocks noGrp="1"/>
          </p:cNvSpPr>
          <p:nvPr>
            <p:ph type="sldNum" sz="quarter" idx="12"/>
          </p:nvPr>
        </p:nvSpPr>
        <p:spPr/>
        <p:txBody>
          <a:bodyPr/>
          <a:lstStyle>
            <a:lvl1pPr>
              <a:defRPr/>
            </a:lvl1pPr>
          </a:lstStyle>
          <a:p>
            <a:fld id="{02CE14C4-3735-4C82-90EB-5469F63D4151}" type="slidenum">
              <a:rPr lang="en-US" altLang="zh-CN"/>
              <a:pPr/>
              <a:t>‹#›</a:t>
            </a:fld>
            <a:endParaRPr lang="en-US" altLang="zh-CN" dirty="0"/>
          </a:p>
        </p:txBody>
      </p:sp>
    </p:spTree>
    <p:extLst>
      <p:ext uri="{BB962C8B-B14F-4D97-AF65-F5344CB8AC3E}">
        <p14:creationId xmlns:p14="http://schemas.microsoft.com/office/powerpoint/2010/main" val="151454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2274" y="21192649"/>
            <a:ext cx="12833033" cy="2501912"/>
          </a:xfrm>
        </p:spPr>
        <p:txBody>
          <a:bodyPr anchor="b"/>
          <a:lstStyle>
            <a:lvl1pPr algn="l">
              <a:defRPr sz="6500" b="1"/>
            </a:lvl1pPr>
          </a:lstStyle>
          <a:p>
            <a:r>
              <a:rPr lang="en-GB"/>
              <a:t>Click to edit Master title style</a:t>
            </a:r>
            <a:endParaRPr lang="en-US"/>
          </a:p>
        </p:txBody>
      </p:sp>
      <p:sp>
        <p:nvSpPr>
          <p:cNvPr id="3" name="Picture Placeholder 2"/>
          <p:cNvSpPr>
            <a:spLocks noGrp="1"/>
          </p:cNvSpPr>
          <p:nvPr>
            <p:ph type="pic" idx="1"/>
          </p:nvPr>
        </p:nvSpPr>
        <p:spPr>
          <a:xfrm>
            <a:off x="4192274" y="2705146"/>
            <a:ext cx="12833033" cy="18165128"/>
          </a:xfrm>
        </p:spPr>
        <p:txBody>
          <a:bodyPr rtlCol="0">
            <a:normAutofit/>
          </a:bodyPr>
          <a:lstStyle>
            <a:lvl1pPr marL="0" indent="0">
              <a:buNone/>
              <a:defRPr sz="10300"/>
            </a:lvl1pPr>
            <a:lvl2pPr marL="1476070" indent="0">
              <a:buNone/>
              <a:defRPr sz="9000"/>
            </a:lvl2pPr>
            <a:lvl3pPr marL="2952140" indent="0">
              <a:buNone/>
              <a:defRPr sz="7700"/>
            </a:lvl3pPr>
            <a:lvl4pPr marL="4428211" indent="0">
              <a:buNone/>
              <a:defRPr sz="6500"/>
            </a:lvl4pPr>
            <a:lvl5pPr marL="5904281" indent="0">
              <a:buNone/>
              <a:defRPr sz="6500"/>
            </a:lvl5pPr>
            <a:lvl6pPr marL="7380351" indent="0">
              <a:buNone/>
              <a:defRPr sz="6500"/>
            </a:lvl6pPr>
            <a:lvl7pPr marL="8856421" indent="0">
              <a:buNone/>
              <a:defRPr sz="6500"/>
            </a:lvl7pPr>
            <a:lvl8pPr marL="10332491" indent="0">
              <a:buNone/>
              <a:defRPr sz="6500"/>
            </a:lvl8pPr>
            <a:lvl9pPr marL="11808562" indent="0">
              <a:buNone/>
              <a:defRPr sz="6500"/>
            </a:lvl9pPr>
          </a:lstStyle>
          <a:p>
            <a:pPr lvl="0"/>
            <a:endParaRPr lang="en-US" noProof="0" dirty="0"/>
          </a:p>
        </p:txBody>
      </p:sp>
      <p:sp>
        <p:nvSpPr>
          <p:cNvPr id="4" name="Text Placeholder 3"/>
          <p:cNvSpPr>
            <a:spLocks noGrp="1"/>
          </p:cNvSpPr>
          <p:nvPr>
            <p:ph type="body" sz="half" idx="2"/>
          </p:nvPr>
        </p:nvSpPr>
        <p:spPr>
          <a:xfrm>
            <a:off x="4192274" y="23694561"/>
            <a:ext cx="12833033" cy="3553130"/>
          </a:xfrm>
        </p:spPr>
        <p:txBody>
          <a:bodyPr/>
          <a:lstStyle>
            <a:lvl1pPr marL="0" indent="0">
              <a:buNone/>
              <a:defRPr sz="4500"/>
            </a:lvl1pPr>
            <a:lvl2pPr marL="1476070" indent="0">
              <a:buNone/>
              <a:defRPr sz="3900"/>
            </a:lvl2pPr>
            <a:lvl3pPr marL="2952140" indent="0">
              <a:buNone/>
              <a:defRPr sz="3200"/>
            </a:lvl3pPr>
            <a:lvl4pPr marL="4428211" indent="0">
              <a:buNone/>
              <a:defRPr sz="2900"/>
            </a:lvl4pPr>
            <a:lvl5pPr marL="5904281" indent="0">
              <a:buNone/>
              <a:defRPr sz="2900"/>
            </a:lvl5pPr>
            <a:lvl6pPr marL="7380351" indent="0">
              <a:buNone/>
              <a:defRPr sz="2900"/>
            </a:lvl6pPr>
            <a:lvl7pPr marL="8856421" indent="0">
              <a:buNone/>
              <a:defRPr sz="2900"/>
            </a:lvl7pPr>
            <a:lvl8pPr marL="10332491" indent="0">
              <a:buNone/>
              <a:defRPr sz="2900"/>
            </a:lvl8pPr>
            <a:lvl9pPr marL="11808562" indent="0">
              <a:buNone/>
              <a:defRPr sz="2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4873F0FA-A030-4323-8222-FC6714EE9ADC}" type="datetime1">
              <a:rPr lang="en-US" altLang="zh-CN"/>
              <a:pPr/>
              <a:t>5/6/2020</a:t>
            </a:fld>
            <a:endParaRPr lang="en-US" altLang="zh-CN" dirty="0"/>
          </a:p>
        </p:txBody>
      </p:sp>
      <p:sp>
        <p:nvSpPr>
          <p:cNvPr id="6" name="Footer Placeholder 4"/>
          <p:cNvSpPr>
            <a:spLocks noGrp="1"/>
          </p:cNvSpPr>
          <p:nvPr>
            <p:ph type="ftr" sz="quarter" idx="11"/>
          </p:nvPr>
        </p:nvSpPr>
        <p:spPr/>
        <p:txBody>
          <a:bodyPr/>
          <a:lstStyle>
            <a:lvl1pPr>
              <a:defRPr/>
            </a:lvl1pPr>
          </a:lstStyle>
          <a:p>
            <a:endParaRPr lang="zh-CN" altLang="zh-CN"/>
          </a:p>
        </p:txBody>
      </p:sp>
      <p:sp>
        <p:nvSpPr>
          <p:cNvPr id="7" name="Slide Number Placeholder 5"/>
          <p:cNvSpPr>
            <a:spLocks noGrp="1"/>
          </p:cNvSpPr>
          <p:nvPr>
            <p:ph type="sldNum" sz="quarter" idx="12"/>
          </p:nvPr>
        </p:nvSpPr>
        <p:spPr/>
        <p:txBody>
          <a:bodyPr/>
          <a:lstStyle>
            <a:lvl1pPr>
              <a:defRPr/>
            </a:lvl1pPr>
          </a:lstStyle>
          <a:p>
            <a:fld id="{AA24576C-158F-4193-9779-4281DCB9BF53}" type="slidenum">
              <a:rPr lang="en-US" altLang="zh-CN"/>
              <a:pPr/>
              <a:t>‹#›</a:t>
            </a:fld>
            <a:endParaRPr lang="en-US" altLang="zh-CN" dirty="0"/>
          </a:p>
        </p:txBody>
      </p:sp>
    </p:spTree>
    <p:extLst>
      <p:ext uri="{BB962C8B-B14F-4D97-AF65-F5344CB8AC3E}">
        <p14:creationId xmlns:p14="http://schemas.microsoft.com/office/powerpoint/2010/main" val="1514315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69975" y="1212850"/>
            <a:ext cx="19248438"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295214" tIns="147607" rIns="295214" bIns="147607" numCol="1" anchor="ctr" anchorCtr="0" compatLnSpc="1">
            <a:prstTxWarp prst="textNoShape">
              <a:avLst/>
            </a:prstTxWarp>
          </a:bodyPr>
          <a:lstStyle/>
          <a:p>
            <a:pPr lvl="0"/>
            <a:r>
              <a:rPr lang="en-GB"/>
              <a:t>Click to edit Master title style</a:t>
            </a:r>
            <a:endParaRPr lang="en-US" altLang="zh-CN"/>
          </a:p>
        </p:txBody>
      </p:sp>
      <p:sp>
        <p:nvSpPr>
          <p:cNvPr id="1027" name="Text Placeholder 2"/>
          <p:cNvSpPr>
            <a:spLocks noGrp="1"/>
          </p:cNvSpPr>
          <p:nvPr>
            <p:ph type="body" idx="1"/>
          </p:nvPr>
        </p:nvSpPr>
        <p:spPr bwMode="auto">
          <a:xfrm>
            <a:off x="1069975" y="7064375"/>
            <a:ext cx="19248438" cy="1998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295214" tIns="147607" rIns="295214" bIns="14760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ltLang="zh-CN"/>
          </a:p>
        </p:txBody>
      </p:sp>
      <p:sp>
        <p:nvSpPr>
          <p:cNvPr id="4" name="Date Placeholder 3"/>
          <p:cNvSpPr>
            <a:spLocks noGrp="1"/>
          </p:cNvSpPr>
          <p:nvPr>
            <p:ph type="dt" sz="half" idx="2"/>
          </p:nvPr>
        </p:nvSpPr>
        <p:spPr>
          <a:xfrm>
            <a:off x="1069975" y="28060650"/>
            <a:ext cx="4989513" cy="1611313"/>
          </a:xfrm>
          <a:prstGeom prst="rect">
            <a:avLst/>
          </a:prstGeom>
        </p:spPr>
        <p:txBody>
          <a:bodyPr vert="horz" wrap="square" lIns="295214" tIns="147607" rIns="295214" bIns="147607" numCol="1" anchor="ctr" anchorCtr="0" compatLnSpc="1">
            <a:prstTxWarp prst="textNoShape">
              <a:avLst/>
            </a:prstTxWarp>
          </a:bodyPr>
          <a:lstStyle>
            <a:lvl1pPr>
              <a:defRPr sz="3900">
                <a:solidFill>
                  <a:srgbClr val="898989"/>
                </a:solidFill>
                <a:latin typeface="Calibri" charset="0"/>
              </a:defRPr>
            </a:lvl1pPr>
          </a:lstStyle>
          <a:p>
            <a:fld id="{F5D2699A-F6AA-4E90-99AD-55A5C3E1DD10}" type="datetime1">
              <a:rPr lang="en-US" altLang="zh-CN"/>
              <a:pPr/>
              <a:t>5/6/2020</a:t>
            </a:fld>
            <a:endParaRPr lang="en-US" altLang="zh-CN" dirty="0"/>
          </a:p>
        </p:txBody>
      </p:sp>
      <p:sp>
        <p:nvSpPr>
          <p:cNvPr id="5" name="Footer Placeholder 4"/>
          <p:cNvSpPr>
            <a:spLocks noGrp="1"/>
          </p:cNvSpPr>
          <p:nvPr>
            <p:ph type="ftr" sz="quarter" idx="3"/>
          </p:nvPr>
        </p:nvSpPr>
        <p:spPr>
          <a:xfrm>
            <a:off x="7307263" y="28060650"/>
            <a:ext cx="6773862" cy="1611313"/>
          </a:xfrm>
          <a:prstGeom prst="rect">
            <a:avLst/>
          </a:prstGeom>
        </p:spPr>
        <p:txBody>
          <a:bodyPr vert="horz" wrap="square" lIns="295214" tIns="147607" rIns="295214" bIns="147607" numCol="1" anchor="ctr" anchorCtr="0" compatLnSpc="1">
            <a:prstTxWarp prst="textNoShape">
              <a:avLst/>
            </a:prstTxWarp>
          </a:bodyPr>
          <a:lstStyle>
            <a:lvl1pPr algn="ctr">
              <a:defRPr sz="3900">
                <a:solidFill>
                  <a:srgbClr val="898989"/>
                </a:solidFill>
                <a:latin typeface="Calibri" charset="0"/>
              </a:defRPr>
            </a:lvl1pPr>
          </a:lstStyle>
          <a:p>
            <a:endParaRPr lang="zh-CN" altLang="zh-CN"/>
          </a:p>
        </p:txBody>
      </p:sp>
      <p:sp>
        <p:nvSpPr>
          <p:cNvPr id="6" name="Slide Number Placeholder 5"/>
          <p:cNvSpPr>
            <a:spLocks noGrp="1"/>
          </p:cNvSpPr>
          <p:nvPr>
            <p:ph type="sldNum" sz="quarter" idx="4"/>
          </p:nvPr>
        </p:nvSpPr>
        <p:spPr>
          <a:xfrm>
            <a:off x="15328900" y="28060650"/>
            <a:ext cx="4989513" cy="1611313"/>
          </a:xfrm>
          <a:prstGeom prst="rect">
            <a:avLst/>
          </a:prstGeom>
        </p:spPr>
        <p:txBody>
          <a:bodyPr vert="horz" wrap="square" lIns="295214" tIns="147607" rIns="295214" bIns="147607" numCol="1" anchor="ctr" anchorCtr="0" compatLnSpc="1">
            <a:prstTxWarp prst="textNoShape">
              <a:avLst/>
            </a:prstTxWarp>
          </a:bodyPr>
          <a:lstStyle>
            <a:lvl1pPr algn="r">
              <a:defRPr sz="3900">
                <a:solidFill>
                  <a:srgbClr val="898989"/>
                </a:solidFill>
                <a:latin typeface="Calibri" charset="0"/>
              </a:defRPr>
            </a:lvl1pPr>
          </a:lstStyle>
          <a:p>
            <a:fld id="{4F244024-9DF2-4D65-A911-07FCF431096D}" type="slidenum">
              <a:rPr lang="en-US" altLang="zh-CN"/>
              <a:pPr/>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74788" rtl="0" eaLnBrk="0" fontAlgn="base" hangingPunct="0">
        <a:spcBef>
          <a:spcPct val="0"/>
        </a:spcBef>
        <a:spcAft>
          <a:spcPct val="0"/>
        </a:spcAft>
        <a:defRPr sz="14200" kern="1200">
          <a:solidFill>
            <a:schemeClr val="tx1"/>
          </a:solidFill>
          <a:latin typeface="+mj-lt"/>
          <a:ea typeface="ＭＳ Ｐゴシック" pitchFamily="-107" charset="-128"/>
          <a:cs typeface="ＭＳ Ｐゴシック" pitchFamily="-107" charset="-128"/>
        </a:defRPr>
      </a:lvl1pPr>
      <a:lvl2pPr algn="ctr" defTabSz="1474788" rtl="0" eaLnBrk="0" fontAlgn="base" hangingPunct="0">
        <a:spcBef>
          <a:spcPct val="0"/>
        </a:spcBef>
        <a:spcAft>
          <a:spcPct val="0"/>
        </a:spcAft>
        <a:defRPr sz="14200">
          <a:solidFill>
            <a:schemeClr val="tx1"/>
          </a:solidFill>
          <a:latin typeface="Calibri" pitchFamily="-107" charset="0"/>
          <a:ea typeface="ＭＳ Ｐゴシック" pitchFamily="-107" charset="-128"/>
          <a:cs typeface="ＭＳ Ｐゴシック" pitchFamily="-107" charset="-128"/>
        </a:defRPr>
      </a:lvl2pPr>
      <a:lvl3pPr algn="ctr" defTabSz="1474788" rtl="0" eaLnBrk="0" fontAlgn="base" hangingPunct="0">
        <a:spcBef>
          <a:spcPct val="0"/>
        </a:spcBef>
        <a:spcAft>
          <a:spcPct val="0"/>
        </a:spcAft>
        <a:defRPr sz="14200">
          <a:solidFill>
            <a:schemeClr val="tx1"/>
          </a:solidFill>
          <a:latin typeface="Calibri" pitchFamily="-107" charset="0"/>
          <a:ea typeface="ＭＳ Ｐゴシック" pitchFamily="-107" charset="-128"/>
          <a:cs typeface="ＭＳ Ｐゴシック" pitchFamily="-107" charset="-128"/>
        </a:defRPr>
      </a:lvl3pPr>
      <a:lvl4pPr algn="ctr" defTabSz="1474788" rtl="0" eaLnBrk="0" fontAlgn="base" hangingPunct="0">
        <a:spcBef>
          <a:spcPct val="0"/>
        </a:spcBef>
        <a:spcAft>
          <a:spcPct val="0"/>
        </a:spcAft>
        <a:defRPr sz="14200">
          <a:solidFill>
            <a:schemeClr val="tx1"/>
          </a:solidFill>
          <a:latin typeface="Calibri" pitchFamily="-107" charset="0"/>
          <a:ea typeface="ＭＳ Ｐゴシック" pitchFamily="-107" charset="-128"/>
          <a:cs typeface="ＭＳ Ｐゴシック" pitchFamily="-107" charset="-128"/>
        </a:defRPr>
      </a:lvl4pPr>
      <a:lvl5pPr algn="ctr" defTabSz="1474788" rtl="0" eaLnBrk="0" fontAlgn="base" hangingPunct="0">
        <a:spcBef>
          <a:spcPct val="0"/>
        </a:spcBef>
        <a:spcAft>
          <a:spcPct val="0"/>
        </a:spcAft>
        <a:defRPr sz="14200">
          <a:solidFill>
            <a:schemeClr val="tx1"/>
          </a:solidFill>
          <a:latin typeface="Calibri" pitchFamily="-107" charset="0"/>
          <a:ea typeface="ＭＳ Ｐゴシック" pitchFamily="-107" charset="-128"/>
          <a:cs typeface="ＭＳ Ｐゴシック" pitchFamily="-107" charset="-128"/>
        </a:defRPr>
      </a:lvl5pPr>
      <a:lvl6pPr marL="457200" algn="ctr" defTabSz="1474788" rtl="0" fontAlgn="base">
        <a:spcBef>
          <a:spcPct val="0"/>
        </a:spcBef>
        <a:spcAft>
          <a:spcPct val="0"/>
        </a:spcAft>
        <a:defRPr sz="14200">
          <a:solidFill>
            <a:schemeClr val="tx1"/>
          </a:solidFill>
          <a:latin typeface="Calibri" pitchFamily="-107" charset="0"/>
          <a:ea typeface="ＭＳ Ｐゴシック" pitchFamily="-107" charset="-128"/>
          <a:cs typeface="ＭＳ Ｐゴシック" pitchFamily="-107" charset="-128"/>
        </a:defRPr>
      </a:lvl6pPr>
      <a:lvl7pPr marL="914400" algn="ctr" defTabSz="1474788" rtl="0" fontAlgn="base">
        <a:spcBef>
          <a:spcPct val="0"/>
        </a:spcBef>
        <a:spcAft>
          <a:spcPct val="0"/>
        </a:spcAft>
        <a:defRPr sz="14200">
          <a:solidFill>
            <a:schemeClr val="tx1"/>
          </a:solidFill>
          <a:latin typeface="Calibri" pitchFamily="-107" charset="0"/>
          <a:ea typeface="ＭＳ Ｐゴシック" pitchFamily="-107" charset="-128"/>
          <a:cs typeface="ＭＳ Ｐゴシック" pitchFamily="-107" charset="-128"/>
        </a:defRPr>
      </a:lvl7pPr>
      <a:lvl8pPr marL="1371600" algn="ctr" defTabSz="1474788" rtl="0" fontAlgn="base">
        <a:spcBef>
          <a:spcPct val="0"/>
        </a:spcBef>
        <a:spcAft>
          <a:spcPct val="0"/>
        </a:spcAft>
        <a:defRPr sz="14200">
          <a:solidFill>
            <a:schemeClr val="tx1"/>
          </a:solidFill>
          <a:latin typeface="Calibri" pitchFamily="-107" charset="0"/>
          <a:ea typeface="ＭＳ Ｐゴシック" pitchFamily="-107" charset="-128"/>
          <a:cs typeface="ＭＳ Ｐゴシック" pitchFamily="-107" charset="-128"/>
        </a:defRPr>
      </a:lvl8pPr>
      <a:lvl9pPr marL="1828800" algn="ctr" defTabSz="1474788" rtl="0" fontAlgn="base">
        <a:spcBef>
          <a:spcPct val="0"/>
        </a:spcBef>
        <a:spcAft>
          <a:spcPct val="0"/>
        </a:spcAft>
        <a:defRPr sz="14200">
          <a:solidFill>
            <a:schemeClr val="tx1"/>
          </a:solidFill>
          <a:latin typeface="Calibri" pitchFamily="-107" charset="0"/>
          <a:ea typeface="ＭＳ Ｐゴシック" pitchFamily="-107" charset="-128"/>
          <a:cs typeface="ＭＳ Ｐゴシック" pitchFamily="-107" charset="-128"/>
        </a:defRPr>
      </a:lvl9pPr>
    </p:titleStyle>
    <p:bodyStyle>
      <a:lvl1pPr marL="1106488" indent="-1106488" algn="l" defTabSz="1474788" rtl="0" eaLnBrk="0" fontAlgn="base" hangingPunct="0">
        <a:spcBef>
          <a:spcPct val="20000"/>
        </a:spcBef>
        <a:spcAft>
          <a:spcPct val="0"/>
        </a:spcAft>
        <a:buFont typeface="Arial" charset="0"/>
        <a:buChar char="•"/>
        <a:defRPr sz="10300" kern="1200">
          <a:solidFill>
            <a:schemeClr val="tx1"/>
          </a:solidFill>
          <a:latin typeface="+mn-lt"/>
          <a:ea typeface="ＭＳ Ｐゴシック" pitchFamily="-107" charset="-128"/>
          <a:cs typeface="ＭＳ Ｐゴシック" pitchFamily="-107" charset="-128"/>
        </a:defRPr>
      </a:lvl1pPr>
      <a:lvl2pPr marL="2397125" indent="-922338" algn="l" defTabSz="1474788" rtl="0" eaLnBrk="0" fontAlgn="base" hangingPunct="0">
        <a:spcBef>
          <a:spcPct val="20000"/>
        </a:spcBef>
        <a:spcAft>
          <a:spcPct val="0"/>
        </a:spcAft>
        <a:buFont typeface="Arial" charset="0"/>
        <a:buChar char="–"/>
        <a:defRPr sz="9000" kern="1200">
          <a:solidFill>
            <a:schemeClr val="tx1"/>
          </a:solidFill>
          <a:latin typeface="+mn-lt"/>
          <a:ea typeface="ＭＳ Ｐゴシック" pitchFamily="-107" charset="-128"/>
          <a:cs typeface="+mn-cs"/>
        </a:defRPr>
      </a:lvl2pPr>
      <a:lvl3pPr marL="3689350" indent="-736600" algn="l" defTabSz="1474788" rtl="0" eaLnBrk="0" fontAlgn="base" hangingPunct="0">
        <a:spcBef>
          <a:spcPct val="20000"/>
        </a:spcBef>
        <a:spcAft>
          <a:spcPct val="0"/>
        </a:spcAft>
        <a:buFont typeface="Arial" charset="0"/>
        <a:buChar char="•"/>
        <a:defRPr sz="7700" kern="1200">
          <a:solidFill>
            <a:schemeClr val="tx1"/>
          </a:solidFill>
          <a:latin typeface="+mn-lt"/>
          <a:ea typeface="ＭＳ Ｐゴシック" pitchFamily="-107" charset="-128"/>
          <a:cs typeface="+mn-cs"/>
        </a:defRPr>
      </a:lvl3pPr>
      <a:lvl4pPr marL="5165725" indent="-736600" algn="l" defTabSz="1474788" rtl="0" eaLnBrk="0" fontAlgn="base" hangingPunct="0">
        <a:spcBef>
          <a:spcPct val="20000"/>
        </a:spcBef>
        <a:spcAft>
          <a:spcPct val="0"/>
        </a:spcAft>
        <a:buFont typeface="Arial" charset="0"/>
        <a:buChar char="–"/>
        <a:defRPr sz="6500" kern="1200">
          <a:solidFill>
            <a:schemeClr val="tx1"/>
          </a:solidFill>
          <a:latin typeface="+mn-lt"/>
          <a:ea typeface="ＭＳ Ｐゴシック" pitchFamily="-107" charset="-128"/>
          <a:cs typeface="+mn-cs"/>
        </a:defRPr>
      </a:lvl4pPr>
      <a:lvl5pPr marL="6642100" indent="-736600" algn="l" defTabSz="1474788" rtl="0" eaLnBrk="0" fontAlgn="base" hangingPunct="0">
        <a:spcBef>
          <a:spcPct val="20000"/>
        </a:spcBef>
        <a:spcAft>
          <a:spcPct val="0"/>
        </a:spcAft>
        <a:buFont typeface="Arial" charset="0"/>
        <a:buChar char="»"/>
        <a:defRPr sz="6500" kern="1200">
          <a:solidFill>
            <a:schemeClr val="tx1"/>
          </a:solidFill>
          <a:latin typeface="+mn-lt"/>
          <a:ea typeface="ＭＳ Ｐゴシック" pitchFamily="-107" charset="-128"/>
          <a:cs typeface="+mn-cs"/>
        </a:defRPr>
      </a:lvl5pPr>
      <a:lvl6pPr marL="8118386" indent="-738035" algn="l" defTabSz="1476070" rtl="0" eaLnBrk="1" latinLnBrk="0" hangingPunct="1">
        <a:spcBef>
          <a:spcPct val="20000"/>
        </a:spcBef>
        <a:buFont typeface="Arial"/>
        <a:buChar char="•"/>
        <a:defRPr sz="6500" kern="1200">
          <a:solidFill>
            <a:schemeClr val="tx1"/>
          </a:solidFill>
          <a:latin typeface="+mn-lt"/>
          <a:ea typeface="+mn-ea"/>
          <a:cs typeface="+mn-cs"/>
        </a:defRPr>
      </a:lvl6pPr>
      <a:lvl7pPr marL="9594456" indent="-738035" algn="l" defTabSz="1476070" rtl="0" eaLnBrk="1" latinLnBrk="0" hangingPunct="1">
        <a:spcBef>
          <a:spcPct val="20000"/>
        </a:spcBef>
        <a:buFont typeface="Arial"/>
        <a:buChar char="•"/>
        <a:defRPr sz="6500" kern="1200">
          <a:solidFill>
            <a:schemeClr val="tx1"/>
          </a:solidFill>
          <a:latin typeface="+mn-lt"/>
          <a:ea typeface="+mn-ea"/>
          <a:cs typeface="+mn-cs"/>
        </a:defRPr>
      </a:lvl7pPr>
      <a:lvl8pPr marL="11070527" indent="-738035" algn="l" defTabSz="1476070" rtl="0" eaLnBrk="1" latinLnBrk="0" hangingPunct="1">
        <a:spcBef>
          <a:spcPct val="20000"/>
        </a:spcBef>
        <a:buFont typeface="Arial"/>
        <a:buChar char="•"/>
        <a:defRPr sz="6500" kern="1200">
          <a:solidFill>
            <a:schemeClr val="tx1"/>
          </a:solidFill>
          <a:latin typeface="+mn-lt"/>
          <a:ea typeface="+mn-ea"/>
          <a:cs typeface="+mn-cs"/>
        </a:defRPr>
      </a:lvl8pPr>
      <a:lvl9pPr marL="12546597" indent="-738035" algn="l" defTabSz="1476070" rtl="0" eaLnBrk="1" latinLnBrk="0" hangingPunct="1">
        <a:spcBef>
          <a:spcPct val="20000"/>
        </a:spcBef>
        <a:buFont typeface="Arial"/>
        <a:buChar char="•"/>
        <a:defRPr sz="6500" kern="1200">
          <a:solidFill>
            <a:schemeClr val="tx1"/>
          </a:solidFill>
          <a:latin typeface="+mn-lt"/>
          <a:ea typeface="+mn-ea"/>
          <a:cs typeface="+mn-cs"/>
        </a:defRPr>
      </a:lvl9pPr>
    </p:bodyStyle>
    <p:otherStyle>
      <a:defPPr>
        <a:defRPr lang="en-US"/>
      </a:defPPr>
      <a:lvl1pPr marL="0" algn="l" defTabSz="1476070" rtl="0" eaLnBrk="1" latinLnBrk="0" hangingPunct="1">
        <a:defRPr sz="5800" kern="1200">
          <a:solidFill>
            <a:schemeClr val="tx1"/>
          </a:solidFill>
          <a:latin typeface="+mn-lt"/>
          <a:ea typeface="+mn-ea"/>
          <a:cs typeface="+mn-cs"/>
        </a:defRPr>
      </a:lvl1pPr>
      <a:lvl2pPr marL="1476070" algn="l" defTabSz="1476070" rtl="0" eaLnBrk="1" latinLnBrk="0" hangingPunct="1">
        <a:defRPr sz="5800" kern="1200">
          <a:solidFill>
            <a:schemeClr val="tx1"/>
          </a:solidFill>
          <a:latin typeface="+mn-lt"/>
          <a:ea typeface="+mn-ea"/>
          <a:cs typeface="+mn-cs"/>
        </a:defRPr>
      </a:lvl2pPr>
      <a:lvl3pPr marL="2952140" algn="l" defTabSz="1476070" rtl="0" eaLnBrk="1" latinLnBrk="0" hangingPunct="1">
        <a:defRPr sz="5800" kern="1200">
          <a:solidFill>
            <a:schemeClr val="tx1"/>
          </a:solidFill>
          <a:latin typeface="+mn-lt"/>
          <a:ea typeface="+mn-ea"/>
          <a:cs typeface="+mn-cs"/>
        </a:defRPr>
      </a:lvl3pPr>
      <a:lvl4pPr marL="4428211" algn="l" defTabSz="1476070" rtl="0" eaLnBrk="1" latinLnBrk="0" hangingPunct="1">
        <a:defRPr sz="5800" kern="1200">
          <a:solidFill>
            <a:schemeClr val="tx1"/>
          </a:solidFill>
          <a:latin typeface="+mn-lt"/>
          <a:ea typeface="+mn-ea"/>
          <a:cs typeface="+mn-cs"/>
        </a:defRPr>
      </a:lvl4pPr>
      <a:lvl5pPr marL="5904281" algn="l" defTabSz="1476070" rtl="0" eaLnBrk="1" latinLnBrk="0" hangingPunct="1">
        <a:defRPr sz="5800" kern="1200">
          <a:solidFill>
            <a:schemeClr val="tx1"/>
          </a:solidFill>
          <a:latin typeface="+mn-lt"/>
          <a:ea typeface="+mn-ea"/>
          <a:cs typeface="+mn-cs"/>
        </a:defRPr>
      </a:lvl5pPr>
      <a:lvl6pPr marL="7380351" algn="l" defTabSz="1476070" rtl="0" eaLnBrk="1" latinLnBrk="0" hangingPunct="1">
        <a:defRPr sz="5800" kern="1200">
          <a:solidFill>
            <a:schemeClr val="tx1"/>
          </a:solidFill>
          <a:latin typeface="+mn-lt"/>
          <a:ea typeface="+mn-ea"/>
          <a:cs typeface="+mn-cs"/>
        </a:defRPr>
      </a:lvl6pPr>
      <a:lvl7pPr marL="8856421" algn="l" defTabSz="1476070" rtl="0" eaLnBrk="1" latinLnBrk="0" hangingPunct="1">
        <a:defRPr sz="5800" kern="1200">
          <a:solidFill>
            <a:schemeClr val="tx1"/>
          </a:solidFill>
          <a:latin typeface="+mn-lt"/>
          <a:ea typeface="+mn-ea"/>
          <a:cs typeface="+mn-cs"/>
        </a:defRPr>
      </a:lvl7pPr>
      <a:lvl8pPr marL="10332491" algn="l" defTabSz="1476070" rtl="0" eaLnBrk="1" latinLnBrk="0" hangingPunct="1">
        <a:defRPr sz="5800" kern="1200">
          <a:solidFill>
            <a:schemeClr val="tx1"/>
          </a:solidFill>
          <a:latin typeface="+mn-lt"/>
          <a:ea typeface="+mn-ea"/>
          <a:cs typeface="+mn-cs"/>
        </a:defRPr>
      </a:lvl8pPr>
      <a:lvl9pPr marL="11808562" algn="l" defTabSz="1476070"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40940"/>
            <a:ext cx="21388389" cy="29046069"/>
          </a:xfrm>
          <a:prstGeom prst="rect">
            <a:avLst/>
          </a:prstGeom>
          <a:effectLst>
            <a:outerShdw blurRad="50800" dist="50800" sx="1000" sy="1000" algn="ctr" rotWithShape="0">
              <a:srgbClr val="000000"/>
            </a:outerShdw>
          </a:effectLst>
        </p:spPr>
      </p:pic>
      <p:sp>
        <p:nvSpPr>
          <p:cNvPr id="13314" name="TextBox 6"/>
          <p:cNvSpPr txBox="1">
            <a:spLocks noChangeArrowheads="1"/>
          </p:cNvSpPr>
          <p:nvPr/>
        </p:nvSpPr>
        <p:spPr bwMode="auto">
          <a:xfrm>
            <a:off x="0" y="272206"/>
            <a:ext cx="21377168" cy="5196988"/>
          </a:xfrm>
          <a:prstGeom prst="rect">
            <a:avLst/>
          </a:prstGeom>
          <a:solidFill>
            <a:srgbClr val="0021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5800">
                <a:solidFill>
                  <a:schemeClr val="tx1"/>
                </a:solidFill>
                <a:latin typeface="Arial" charset="0"/>
                <a:ea typeface="ＭＳ Ｐゴシック" charset="-128"/>
              </a:defRPr>
            </a:lvl1pPr>
            <a:lvl2pPr marL="37931725" indent="-37474525" eaLnBrk="0" hangingPunct="0">
              <a:defRPr sz="5800">
                <a:solidFill>
                  <a:schemeClr val="tx1"/>
                </a:solidFill>
                <a:latin typeface="Arial" charset="0"/>
                <a:ea typeface="ＭＳ Ｐゴシック" charset="-128"/>
              </a:defRPr>
            </a:lvl2pPr>
            <a:lvl3pPr eaLnBrk="0" hangingPunct="0">
              <a:defRPr sz="5800">
                <a:solidFill>
                  <a:schemeClr val="tx1"/>
                </a:solidFill>
                <a:latin typeface="Arial" charset="0"/>
                <a:ea typeface="ＭＳ Ｐゴシック" charset="-128"/>
              </a:defRPr>
            </a:lvl3pPr>
            <a:lvl4pPr eaLnBrk="0" hangingPunct="0">
              <a:defRPr sz="5800">
                <a:solidFill>
                  <a:schemeClr val="tx1"/>
                </a:solidFill>
                <a:latin typeface="Arial" charset="0"/>
                <a:ea typeface="ＭＳ Ｐゴシック" charset="-128"/>
              </a:defRPr>
            </a:lvl4pPr>
            <a:lvl5pPr eaLnBrk="0" hangingPunct="0">
              <a:defRPr sz="5800">
                <a:solidFill>
                  <a:schemeClr val="tx1"/>
                </a:solidFill>
                <a:latin typeface="Arial" charset="0"/>
                <a:ea typeface="ＭＳ Ｐゴシック" charset="-128"/>
              </a:defRPr>
            </a:lvl5pPr>
            <a:lvl6pPr marL="457200" eaLnBrk="0" fontAlgn="base" hangingPunct="0">
              <a:spcBef>
                <a:spcPct val="0"/>
              </a:spcBef>
              <a:spcAft>
                <a:spcPct val="0"/>
              </a:spcAft>
              <a:defRPr sz="5800">
                <a:solidFill>
                  <a:schemeClr val="tx1"/>
                </a:solidFill>
                <a:latin typeface="Arial" charset="0"/>
                <a:ea typeface="ＭＳ Ｐゴシック" charset="-128"/>
              </a:defRPr>
            </a:lvl6pPr>
            <a:lvl7pPr marL="914400" eaLnBrk="0" fontAlgn="base" hangingPunct="0">
              <a:spcBef>
                <a:spcPct val="0"/>
              </a:spcBef>
              <a:spcAft>
                <a:spcPct val="0"/>
              </a:spcAft>
              <a:defRPr sz="5800">
                <a:solidFill>
                  <a:schemeClr val="tx1"/>
                </a:solidFill>
                <a:latin typeface="Arial" charset="0"/>
                <a:ea typeface="ＭＳ Ｐゴシック" charset="-128"/>
              </a:defRPr>
            </a:lvl7pPr>
            <a:lvl8pPr marL="1371600" eaLnBrk="0" fontAlgn="base" hangingPunct="0">
              <a:spcBef>
                <a:spcPct val="0"/>
              </a:spcBef>
              <a:spcAft>
                <a:spcPct val="0"/>
              </a:spcAft>
              <a:defRPr sz="5800">
                <a:solidFill>
                  <a:schemeClr val="tx1"/>
                </a:solidFill>
                <a:latin typeface="Arial" charset="0"/>
                <a:ea typeface="ＭＳ Ｐゴシック" charset="-128"/>
              </a:defRPr>
            </a:lvl8pPr>
            <a:lvl9pPr marL="1828800" eaLnBrk="0" fontAlgn="base" hangingPunct="0">
              <a:spcBef>
                <a:spcPct val="0"/>
              </a:spcBef>
              <a:spcAft>
                <a:spcPct val="0"/>
              </a:spcAft>
              <a:defRPr sz="5800">
                <a:solidFill>
                  <a:schemeClr val="tx1"/>
                </a:solidFill>
                <a:latin typeface="Arial" charset="0"/>
                <a:ea typeface="ＭＳ Ｐゴシック" charset="-128"/>
              </a:defRPr>
            </a:lvl9pPr>
          </a:lstStyle>
          <a:p>
            <a:pPr eaLnBrk="1" hangingPunct="1"/>
            <a:endParaRPr lang="zh-CN" altLang="zh-CN">
              <a:solidFill>
                <a:srgbClr val="005D61"/>
              </a:solidFill>
              <a:latin typeface="Calibri" charset="0"/>
            </a:endParaRPr>
          </a:p>
        </p:txBody>
      </p:sp>
      <p:sp>
        <p:nvSpPr>
          <p:cNvPr id="13315" name="TextBox 8"/>
          <p:cNvSpPr txBox="1">
            <a:spLocks noChangeArrowheads="1"/>
          </p:cNvSpPr>
          <p:nvPr/>
        </p:nvSpPr>
        <p:spPr bwMode="auto">
          <a:xfrm>
            <a:off x="-29359" y="5084238"/>
            <a:ext cx="21445570" cy="2769989"/>
          </a:xfrm>
          <a:prstGeom prst="rect">
            <a:avLst/>
          </a:prstGeom>
          <a:solidFill>
            <a:schemeClr val="bg2">
              <a:lumMod val="90000"/>
              <a:alpha val="90000"/>
            </a:schemeClr>
          </a:solidFill>
          <a:ln>
            <a:noFill/>
          </a:ln>
          <a:effectLst>
            <a:outerShdw blurRad="50800" dist="38100" dir="16200000" rotWithShape="0">
              <a:prstClr val="black">
                <a:alpha val="40000"/>
              </a:prstClr>
            </a:outerShdw>
          </a:effectLst>
          <a:scene3d>
            <a:camera prst="orthographicFront"/>
            <a:lightRig rig="threePt" dir="t"/>
          </a:scene3d>
          <a:sp3d>
            <a:bevelT w="165100" prst="coolSlant"/>
          </a:sp3d>
        </p:spPr>
        <p:txBody>
          <a:bodyPr wrap="square">
            <a:spAutoFit/>
          </a:bodyPr>
          <a:lstStyle>
            <a:lvl1pPr eaLnBrk="0" hangingPunct="0">
              <a:defRPr sz="5800">
                <a:solidFill>
                  <a:schemeClr val="tx1"/>
                </a:solidFill>
                <a:latin typeface="Arial" charset="0"/>
                <a:ea typeface="ＭＳ Ｐゴシック" charset="-128"/>
              </a:defRPr>
            </a:lvl1pPr>
            <a:lvl2pPr marL="37931725" indent="-37474525" eaLnBrk="0" hangingPunct="0">
              <a:defRPr sz="5800">
                <a:solidFill>
                  <a:schemeClr val="tx1"/>
                </a:solidFill>
                <a:latin typeface="Arial" charset="0"/>
                <a:ea typeface="ＭＳ Ｐゴシック" charset="-128"/>
              </a:defRPr>
            </a:lvl2pPr>
            <a:lvl3pPr eaLnBrk="0" hangingPunct="0">
              <a:defRPr sz="5800">
                <a:solidFill>
                  <a:schemeClr val="tx1"/>
                </a:solidFill>
                <a:latin typeface="Arial" charset="0"/>
                <a:ea typeface="ＭＳ Ｐゴシック" charset="-128"/>
              </a:defRPr>
            </a:lvl3pPr>
            <a:lvl4pPr eaLnBrk="0" hangingPunct="0">
              <a:defRPr sz="5800">
                <a:solidFill>
                  <a:schemeClr val="tx1"/>
                </a:solidFill>
                <a:latin typeface="Arial" charset="0"/>
                <a:ea typeface="ＭＳ Ｐゴシック" charset="-128"/>
              </a:defRPr>
            </a:lvl4pPr>
            <a:lvl5pPr eaLnBrk="0" hangingPunct="0">
              <a:defRPr sz="5800">
                <a:solidFill>
                  <a:schemeClr val="tx1"/>
                </a:solidFill>
                <a:latin typeface="Arial" charset="0"/>
                <a:ea typeface="ＭＳ Ｐゴシック" charset="-128"/>
              </a:defRPr>
            </a:lvl5pPr>
            <a:lvl6pPr marL="457200" eaLnBrk="0" fontAlgn="base" hangingPunct="0">
              <a:spcBef>
                <a:spcPct val="0"/>
              </a:spcBef>
              <a:spcAft>
                <a:spcPct val="0"/>
              </a:spcAft>
              <a:defRPr sz="5800">
                <a:solidFill>
                  <a:schemeClr val="tx1"/>
                </a:solidFill>
                <a:latin typeface="Arial" charset="0"/>
                <a:ea typeface="ＭＳ Ｐゴシック" charset="-128"/>
              </a:defRPr>
            </a:lvl6pPr>
            <a:lvl7pPr marL="914400" eaLnBrk="0" fontAlgn="base" hangingPunct="0">
              <a:spcBef>
                <a:spcPct val="0"/>
              </a:spcBef>
              <a:spcAft>
                <a:spcPct val="0"/>
              </a:spcAft>
              <a:defRPr sz="5800">
                <a:solidFill>
                  <a:schemeClr val="tx1"/>
                </a:solidFill>
                <a:latin typeface="Arial" charset="0"/>
                <a:ea typeface="ＭＳ Ｐゴシック" charset="-128"/>
              </a:defRPr>
            </a:lvl7pPr>
            <a:lvl8pPr marL="1371600" eaLnBrk="0" fontAlgn="base" hangingPunct="0">
              <a:spcBef>
                <a:spcPct val="0"/>
              </a:spcBef>
              <a:spcAft>
                <a:spcPct val="0"/>
              </a:spcAft>
              <a:defRPr sz="5800">
                <a:solidFill>
                  <a:schemeClr val="tx1"/>
                </a:solidFill>
                <a:latin typeface="Arial" charset="0"/>
                <a:ea typeface="ＭＳ Ｐゴシック" charset="-128"/>
              </a:defRPr>
            </a:lvl8pPr>
            <a:lvl9pPr marL="1828800" eaLnBrk="0" fontAlgn="base" hangingPunct="0">
              <a:spcBef>
                <a:spcPct val="0"/>
              </a:spcBef>
              <a:spcAft>
                <a:spcPct val="0"/>
              </a:spcAft>
              <a:defRPr sz="5800">
                <a:solidFill>
                  <a:schemeClr val="tx1"/>
                </a:solidFill>
                <a:latin typeface="Arial" charset="0"/>
                <a:ea typeface="ＭＳ Ｐゴシック" charset="-128"/>
              </a:defRPr>
            </a:lvl9pPr>
          </a:lstStyle>
          <a:p>
            <a:r>
              <a:rPr lang="en-GB" dirty="0" smtClean="0"/>
              <a:t>Development, calibration </a:t>
            </a:r>
            <a:r>
              <a:rPr lang="en-GB" dirty="0"/>
              <a:t>and testing of a </a:t>
            </a:r>
            <a:r>
              <a:rPr lang="en-US" dirty="0" smtClean="0"/>
              <a:t>miniaturized instrumented </a:t>
            </a:r>
            <a:r>
              <a:rPr lang="en-US" dirty="0"/>
              <a:t>particle </a:t>
            </a:r>
            <a:r>
              <a:rPr lang="en-GB" dirty="0"/>
              <a:t>for the study of sediment entrainment</a:t>
            </a:r>
          </a:p>
          <a:p>
            <a:pPr algn="ctr"/>
            <a:endParaRPr lang="en-US" b="1" dirty="0">
              <a:solidFill>
                <a:srgbClr val="00213B"/>
              </a:solidFill>
              <a:cs typeface="Arial" charset="0"/>
            </a:endParaRPr>
          </a:p>
        </p:txBody>
      </p:sp>
      <p:sp>
        <p:nvSpPr>
          <p:cNvPr id="13317" name="TextBox 10"/>
          <p:cNvSpPr txBox="1">
            <a:spLocks noChangeArrowheads="1"/>
          </p:cNvSpPr>
          <p:nvPr/>
        </p:nvSpPr>
        <p:spPr bwMode="auto">
          <a:xfrm>
            <a:off x="1554163" y="8736013"/>
            <a:ext cx="8951912" cy="18189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800">
                <a:solidFill>
                  <a:schemeClr val="tx1"/>
                </a:solidFill>
                <a:latin typeface="Arial" charset="0"/>
                <a:ea typeface="ＭＳ Ｐゴシック" charset="-128"/>
              </a:defRPr>
            </a:lvl1pPr>
            <a:lvl2pPr marL="37931725" indent="-37474525" eaLnBrk="0" hangingPunct="0">
              <a:defRPr sz="5800">
                <a:solidFill>
                  <a:schemeClr val="tx1"/>
                </a:solidFill>
                <a:latin typeface="Arial" charset="0"/>
                <a:ea typeface="ＭＳ Ｐゴシック" charset="-128"/>
              </a:defRPr>
            </a:lvl2pPr>
            <a:lvl3pPr eaLnBrk="0" hangingPunct="0">
              <a:defRPr sz="5800">
                <a:solidFill>
                  <a:schemeClr val="tx1"/>
                </a:solidFill>
                <a:latin typeface="Arial" charset="0"/>
                <a:ea typeface="ＭＳ Ｐゴシック" charset="-128"/>
              </a:defRPr>
            </a:lvl3pPr>
            <a:lvl4pPr eaLnBrk="0" hangingPunct="0">
              <a:defRPr sz="5800">
                <a:solidFill>
                  <a:schemeClr val="tx1"/>
                </a:solidFill>
                <a:latin typeface="Arial" charset="0"/>
                <a:ea typeface="ＭＳ Ｐゴシック" charset="-128"/>
              </a:defRPr>
            </a:lvl4pPr>
            <a:lvl5pPr eaLnBrk="0" hangingPunct="0">
              <a:defRPr sz="5800">
                <a:solidFill>
                  <a:schemeClr val="tx1"/>
                </a:solidFill>
                <a:latin typeface="Arial" charset="0"/>
                <a:ea typeface="ＭＳ Ｐゴシック" charset="-128"/>
              </a:defRPr>
            </a:lvl5pPr>
            <a:lvl6pPr marL="457200" eaLnBrk="0" fontAlgn="base" hangingPunct="0">
              <a:spcBef>
                <a:spcPct val="0"/>
              </a:spcBef>
              <a:spcAft>
                <a:spcPct val="0"/>
              </a:spcAft>
              <a:defRPr sz="5800">
                <a:solidFill>
                  <a:schemeClr val="tx1"/>
                </a:solidFill>
                <a:latin typeface="Arial" charset="0"/>
                <a:ea typeface="ＭＳ Ｐゴシック" charset="-128"/>
              </a:defRPr>
            </a:lvl6pPr>
            <a:lvl7pPr marL="914400" eaLnBrk="0" fontAlgn="base" hangingPunct="0">
              <a:spcBef>
                <a:spcPct val="0"/>
              </a:spcBef>
              <a:spcAft>
                <a:spcPct val="0"/>
              </a:spcAft>
              <a:defRPr sz="5800">
                <a:solidFill>
                  <a:schemeClr val="tx1"/>
                </a:solidFill>
                <a:latin typeface="Arial" charset="0"/>
                <a:ea typeface="ＭＳ Ｐゴシック" charset="-128"/>
              </a:defRPr>
            </a:lvl7pPr>
            <a:lvl8pPr marL="1371600" eaLnBrk="0" fontAlgn="base" hangingPunct="0">
              <a:spcBef>
                <a:spcPct val="0"/>
              </a:spcBef>
              <a:spcAft>
                <a:spcPct val="0"/>
              </a:spcAft>
              <a:defRPr sz="5800">
                <a:solidFill>
                  <a:schemeClr val="tx1"/>
                </a:solidFill>
                <a:latin typeface="Arial" charset="0"/>
                <a:ea typeface="ＭＳ Ｐゴシック" charset="-128"/>
              </a:defRPr>
            </a:lvl8pPr>
            <a:lvl9pPr marL="1828800" eaLnBrk="0" fontAlgn="base" hangingPunct="0">
              <a:spcBef>
                <a:spcPct val="0"/>
              </a:spcBef>
              <a:spcAft>
                <a:spcPct val="0"/>
              </a:spcAft>
              <a:defRPr sz="5800">
                <a:solidFill>
                  <a:schemeClr val="tx1"/>
                </a:solidFill>
                <a:latin typeface="Arial" charset="0"/>
                <a:ea typeface="ＭＳ Ｐゴシック" charset="-128"/>
              </a:defRPr>
            </a:lvl9pPr>
          </a:lstStyle>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p:txBody>
      </p:sp>
      <p:sp>
        <p:nvSpPr>
          <p:cNvPr id="13318" name="TextBox 11"/>
          <p:cNvSpPr txBox="1">
            <a:spLocks noChangeArrowheads="1"/>
          </p:cNvSpPr>
          <p:nvPr/>
        </p:nvSpPr>
        <p:spPr bwMode="auto">
          <a:xfrm>
            <a:off x="11482388" y="8755342"/>
            <a:ext cx="8951912" cy="2114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800">
                <a:solidFill>
                  <a:schemeClr val="tx1"/>
                </a:solidFill>
                <a:latin typeface="Arial" charset="0"/>
                <a:ea typeface="ＭＳ Ｐゴシック" charset="-128"/>
              </a:defRPr>
            </a:lvl1pPr>
            <a:lvl2pPr marL="37931725" indent="-37474525" eaLnBrk="0" hangingPunct="0">
              <a:defRPr sz="5800">
                <a:solidFill>
                  <a:schemeClr val="tx1"/>
                </a:solidFill>
                <a:latin typeface="Arial" charset="0"/>
                <a:ea typeface="ＭＳ Ｐゴシック" charset="-128"/>
              </a:defRPr>
            </a:lvl2pPr>
            <a:lvl3pPr eaLnBrk="0" hangingPunct="0">
              <a:defRPr sz="5800">
                <a:solidFill>
                  <a:schemeClr val="tx1"/>
                </a:solidFill>
                <a:latin typeface="Arial" charset="0"/>
                <a:ea typeface="ＭＳ Ｐゴシック" charset="-128"/>
              </a:defRPr>
            </a:lvl3pPr>
            <a:lvl4pPr eaLnBrk="0" hangingPunct="0">
              <a:defRPr sz="5800">
                <a:solidFill>
                  <a:schemeClr val="tx1"/>
                </a:solidFill>
                <a:latin typeface="Arial" charset="0"/>
                <a:ea typeface="ＭＳ Ｐゴシック" charset="-128"/>
              </a:defRPr>
            </a:lvl4pPr>
            <a:lvl5pPr eaLnBrk="0" hangingPunct="0">
              <a:defRPr sz="5800">
                <a:solidFill>
                  <a:schemeClr val="tx1"/>
                </a:solidFill>
                <a:latin typeface="Arial" charset="0"/>
                <a:ea typeface="ＭＳ Ｐゴシック" charset="-128"/>
              </a:defRPr>
            </a:lvl5pPr>
            <a:lvl6pPr marL="457200" eaLnBrk="0" fontAlgn="base" hangingPunct="0">
              <a:spcBef>
                <a:spcPct val="0"/>
              </a:spcBef>
              <a:spcAft>
                <a:spcPct val="0"/>
              </a:spcAft>
              <a:defRPr sz="5800">
                <a:solidFill>
                  <a:schemeClr val="tx1"/>
                </a:solidFill>
                <a:latin typeface="Arial" charset="0"/>
                <a:ea typeface="ＭＳ Ｐゴシック" charset="-128"/>
              </a:defRPr>
            </a:lvl6pPr>
            <a:lvl7pPr marL="914400" eaLnBrk="0" fontAlgn="base" hangingPunct="0">
              <a:spcBef>
                <a:spcPct val="0"/>
              </a:spcBef>
              <a:spcAft>
                <a:spcPct val="0"/>
              </a:spcAft>
              <a:defRPr sz="5800">
                <a:solidFill>
                  <a:schemeClr val="tx1"/>
                </a:solidFill>
                <a:latin typeface="Arial" charset="0"/>
                <a:ea typeface="ＭＳ Ｐゴシック" charset="-128"/>
              </a:defRPr>
            </a:lvl7pPr>
            <a:lvl8pPr marL="1371600" eaLnBrk="0" fontAlgn="base" hangingPunct="0">
              <a:spcBef>
                <a:spcPct val="0"/>
              </a:spcBef>
              <a:spcAft>
                <a:spcPct val="0"/>
              </a:spcAft>
              <a:defRPr sz="5800">
                <a:solidFill>
                  <a:schemeClr val="tx1"/>
                </a:solidFill>
                <a:latin typeface="Arial" charset="0"/>
                <a:ea typeface="ＭＳ Ｐゴシック" charset="-128"/>
              </a:defRPr>
            </a:lvl8pPr>
            <a:lvl9pPr marL="1828800" eaLnBrk="0" fontAlgn="base" hangingPunct="0">
              <a:spcBef>
                <a:spcPct val="0"/>
              </a:spcBef>
              <a:spcAft>
                <a:spcPct val="0"/>
              </a:spcAft>
              <a:defRPr sz="5800">
                <a:solidFill>
                  <a:schemeClr val="tx1"/>
                </a:solidFill>
                <a:latin typeface="Arial" charset="0"/>
                <a:ea typeface="ＭＳ Ｐゴシック" charset="-128"/>
              </a:defRPr>
            </a:lvl9pPr>
          </a:lstStyle>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a:p>
            <a:pPr eaLnBrk="1" hangingPunct="1"/>
            <a:endParaRPr lang="en-US" altLang="zh-CN" sz="2400" dirty="0">
              <a:solidFill>
                <a:srgbClr val="00213B"/>
              </a:solidFill>
              <a:cs typeface="Arial" charset="0"/>
            </a:endParaRPr>
          </a:p>
        </p:txBody>
      </p:sp>
      <p:sp>
        <p:nvSpPr>
          <p:cNvPr id="19" name="Rectangle 5"/>
          <p:cNvSpPr>
            <a:spLocks noChangeArrowheads="1"/>
          </p:cNvSpPr>
          <p:nvPr/>
        </p:nvSpPr>
        <p:spPr bwMode="auto">
          <a:xfrm>
            <a:off x="0" y="0"/>
            <a:ext cx="21388388"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25" name="TextBox 24"/>
          <p:cNvSpPr txBox="1"/>
          <p:nvPr/>
        </p:nvSpPr>
        <p:spPr>
          <a:xfrm>
            <a:off x="-6796" y="7127686"/>
            <a:ext cx="10789179" cy="4862870"/>
          </a:xfrm>
          <a:prstGeom prst="rect">
            <a:avLst/>
          </a:prstGeom>
          <a:solidFill>
            <a:schemeClr val="bg2">
              <a:lumMod val="90000"/>
              <a:alpha val="90000"/>
            </a:schemeClr>
          </a:solidFill>
        </p:spPr>
        <p:txBody>
          <a:bodyPr wrap="square" lIns="180000" rIns="180000" rtlCol="0">
            <a:spAutoFit/>
          </a:bodyPr>
          <a:lstStyle/>
          <a:p>
            <a:pPr algn="just" eaLnBrk="1" hangingPunct="1"/>
            <a:r>
              <a:rPr lang="en-US" altLang="zh-CN" sz="3600" b="1" dirty="0" smtClean="0">
                <a:solidFill>
                  <a:srgbClr val="00213B"/>
                </a:solidFill>
                <a:cs typeface="Arial" charset="0"/>
              </a:rPr>
              <a:t>Introduction</a:t>
            </a:r>
            <a:endParaRPr lang="en-US" altLang="zh-CN" sz="3600" b="1" dirty="0">
              <a:solidFill>
                <a:srgbClr val="00213B"/>
              </a:solidFill>
              <a:cs typeface="Arial" charset="0"/>
            </a:endParaRPr>
          </a:p>
          <a:p>
            <a:pPr algn="just" eaLnBrk="1" hangingPunct="1"/>
            <a:endParaRPr lang="en-US" altLang="zh-CN" sz="1000" dirty="0">
              <a:solidFill>
                <a:srgbClr val="00213B"/>
              </a:solidFill>
              <a:cs typeface="Arial" charset="0"/>
            </a:endParaRPr>
          </a:p>
          <a:p>
            <a:pPr algn="just"/>
            <a:r>
              <a:rPr lang="en-GB" sz="2400" dirty="0">
                <a:solidFill>
                  <a:srgbClr val="00213B"/>
                </a:solidFill>
                <a:cs typeface="Arial" charset="0"/>
              </a:rPr>
              <a:t>Infrastructure damage due to riverbed and bank destabilisation or localised scour may result in considerable financial costs and even loss of life. As the risk to infrastructure keeps increasing due to climate change, the need to directly monitor it becomes crucial. In this work, a miniaturized instrumented particle that can provide a direct, non-intrusive and accessible method for the assessment of coarse sediment particles entrainment is developed, calibrated and tested. The particle has a diameter of only 3cm and is fitted with inertial microelectromechanical sensors (MEMS) that enable recording its three-dimensional displacement [1,2</a:t>
            </a:r>
            <a:r>
              <a:rPr lang="en-GB" sz="2400" dirty="0" smtClean="0">
                <a:solidFill>
                  <a:srgbClr val="00213B"/>
                </a:solidFill>
                <a:cs typeface="Arial" charset="0"/>
              </a:rPr>
              <a:t>].</a:t>
            </a:r>
          </a:p>
          <a:p>
            <a:pPr algn="just"/>
            <a:endParaRPr lang="en-GB" sz="2400" dirty="0" smtClean="0">
              <a:solidFill>
                <a:srgbClr val="00213B"/>
              </a:solidFill>
              <a:cs typeface="Arial" charset="0"/>
            </a:endParaRPr>
          </a:p>
          <a:p>
            <a:pPr algn="just"/>
            <a:endParaRPr lang="en-GB" sz="2400" dirty="0">
              <a:solidFill>
                <a:srgbClr val="00213B"/>
              </a:solidFill>
              <a:cs typeface="Arial" charset="0"/>
            </a:endParaRPr>
          </a:p>
        </p:txBody>
      </p:sp>
      <p:sp>
        <p:nvSpPr>
          <p:cNvPr id="26" name="TextBox 25"/>
          <p:cNvSpPr txBox="1"/>
          <p:nvPr/>
        </p:nvSpPr>
        <p:spPr>
          <a:xfrm>
            <a:off x="-29359" y="11431980"/>
            <a:ext cx="10782383" cy="3016210"/>
          </a:xfrm>
          <a:prstGeom prst="rect">
            <a:avLst/>
          </a:prstGeom>
          <a:solidFill>
            <a:schemeClr val="bg2">
              <a:lumMod val="90000"/>
              <a:alpha val="90000"/>
            </a:schemeClr>
          </a:solidFill>
        </p:spPr>
        <p:txBody>
          <a:bodyPr wrap="square" lIns="180000" rIns="180000" rtlCol="0">
            <a:spAutoFit/>
          </a:bodyPr>
          <a:lstStyle/>
          <a:p>
            <a:pPr algn="just"/>
            <a:r>
              <a:rPr lang="en-US" altLang="zh-CN" sz="3600" b="1" dirty="0" smtClean="0">
                <a:solidFill>
                  <a:srgbClr val="00213B"/>
                </a:solidFill>
                <a:cs typeface="Arial" charset="0"/>
              </a:rPr>
              <a:t>Objectives</a:t>
            </a:r>
            <a:endParaRPr lang="en-US" altLang="zh-CN" sz="3600" b="1" dirty="0">
              <a:solidFill>
                <a:srgbClr val="00213B"/>
              </a:solidFill>
              <a:cs typeface="Arial" charset="0"/>
            </a:endParaRPr>
          </a:p>
          <a:p>
            <a:pPr algn="just"/>
            <a:endParaRPr lang="en-US" altLang="zh-CN" sz="1000" b="1" dirty="0">
              <a:latin typeface="Arial" pitchFamily="34" charset="0"/>
              <a:cs typeface="Arial" pitchFamily="34" charset="0"/>
            </a:endParaRPr>
          </a:p>
          <a:p>
            <a:pPr marL="342900" indent="-342900" algn="just">
              <a:buFont typeface="Arial" panose="020B0604020202020204" pitchFamily="34" charset="0"/>
              <a:buChar char="•"/>
            </a:pPr>
            <a:r>
              <a:rPr lang="en-US" sz="2400" dirty="0">
                <a:solidFill>
                  <a:srgbClr val="00213B"/>
                </a:solidFill>
                <a:cs typeface="Arial" charset="0"/>
              </a:rPr>
              <a:t>Develop, calibrate and test a miniaturized instrumented particle that </a:t>
            </a:r>
            <a:r>
              <a:rPr lang="en-GB" sz="2400" dirty="0">
                <a:solidFill>
                  <a:srgbClr val="00213B"/>
                </a:solidFill>
                <a:cs typeface="Arial" charset="0"/>
              </a:rPr>
              <a:t>simulates a pebble of known </a:t>
            </a:r>
            <a:r>
              <a:rPr lang="en-GB" sz="2400" dirty="0" smtClean="0">
                <a:solidFill>
                  <a:srgbClr val="00213B"/>
                </a:solidFill>
                <a:cs typeface="Arial" charset="0"/>
              </a:rPr>
              <a:t>properties. Therefore, it can </a:t>
            </a:r>
            <a:r>
              <a:rPr lang="en-GB" sz="2400" dirty="0">
                <a:solidFill>
                  <a:srgbClr val="00213B"/>
                </a:solidFill>
                <a:cs typeface="Arial" charset="0"/>
              </a:rPr>
              <a:t>provide </a:t>
            </a:r>
            <a:r>
              <a:rPr lang="en-GB" sz="2400" dirty="0" smtClean="0">
                <a:solidFill>
                  <a:srgbClr val="00213B"/>
                </a:solidFill>
                <a:cs typeface="Arial" charset="0"/>
              </a:rPr>
              <a:t>direct, low-cost and non-intrusive mean to study the </a:t>
            </a:r>
            <a:r>
              <a:rPr lang="en-GB" sz="2400" dirty="0">
                <a:solidFill>
                  <a:srgbClr val="00213B"/>
                </a:solidFill>
                <a:cs typeface="Arial" charset="0"/>
              </a:rPr>
              <a:t>entrainment threshold </a:t>
            </a:r>
            <a:r>
              <a:rPr lang="en-GB" sz="2400" dirty="0" smtClean="0">
                <a:solidFill>
                  <a:srgbClr val="00213B"/>
                </a:solidFill>
                <a:cs typeface="Arial" charset="0"/>
              </a:rPr>
              <a:t>and the three-dimensional </a:t>
            </a:r>
            <a:r>
              <a:rPr lang="en-GB" sz="2400" dirty="0">
                <a:solidFill>
                  <a:srgbClr val="00213B"/>
                </a:solidFill>
                <a:cs typeface="Arial" charset="0"/>
              </a:rPr>
              <a:t>movement </a:t>
            </a:r>
            <a:r>
              <a:rPr lang="en-GB" sz="2400" dirty="0" smtClean="0">
                <a:solidFill>
                  <a:srgbClr val="00213B"/>
                </a:solidFill>
                <a:cs typeface="Arial" charset="0"/>
              </a:rPr>
              <a:t>of a particle for </a:t>
            </a:r>
            <a:r>
              <a:rPr lang="en-GB" sz="2400" dirty="0">
                <a:solidFill>
                  <a:srgbClr val="00213B"/>
                </a:solidFill>
                <a:cs typeface="Arial" charset="0"/>
              </a:rPr>
              <a:t>given bed geometry and roughness</a:t>
            </a:r>
            <a:r>
              <a:rPr lang="en-GB" sz="2400" dirty="0" smtClean="0">
                <a:solidFill>
                  <a:srgbClr val="00213B"/>
                </a:solidFill>
                <a:cs typeface="Arial" charset="0"/>
              </a:rPr>
              <a:t>.</a:t>
            </a:r>
          </a:p>
          <a:p>
            <a:pPr marL="342900" indent="-342900" algn="just">
              <a:buFont typeface="Arial" panose="020B0604020202020204" pitchFamily="34" charset="0"/>
              <a:buChar char="•"/>
            </a:pPr>
            <a:endParaRPr lang="en-GB" sz="2400" dirty="0">
              <a:solidFill>
                <a:srgbClr val="00213B"/>
              </a:solidFill>
              <a:cs typeface="Arial" charset="0"/>
            </a:endParaRPr>
          </a:p>
        </p:txBody>
      </p:sp>
      <p:sp>
        <p:nvSpPr>
          <p:cNvPr id="30" name="TextBox 29"/>
          <p:cNvSpPr txBox="1"/>
          <p:nvPr/>
        </p:nvSpPr>
        <p:spPr>
          <a:xfrm>
            <a:off x="-10804" y="14172152"/>
            <a:ext cx="10745271" cy="18566621"/>
          </a:xfrm>
          <a:prstGeom prst="rect">
            <a:avLst/>
          </a:prstGeom>
          <a:solidFill>
            <a:schemeClr val="bg2">
              <a:lumMod val="90000"/>
              <a:alpha val="90000"/>
            </a:schemeClr>
          </a:solidFill>
        </p:spPr>
        <p:txBody>
          <a:bodyPr wrap="square" lIns="180000" rIns="180000" rtlCol="0">
            <a:spAutoFit/>
          </a:bodyPr>
          <a:lstStyle/>
          <a:p>
            <a:pPr algn="just"/>
            <a:r>
              <a:rPr lang="en-US" altLang="zh-CN" sz="3600" b="1" dirty="0" smtClean="0">
                <a:solidFill>
                  <a:srgbClr val="00213B"/>
                </a:solidFill>
                <a:cs typeface="Arial" charset="0"/>
              </a:rPr>
              <a:t>Development</a:t>
            </a:r>
            <a:endParaRPr lang="en-US" altLang="zh-CN" sz="3600" b="1" dirty="0">
              <a:solidFill>
                <a:srgbClr val="00213B"/>
              </a:solidFill>
              <a:cs typeface="Arial" charset="0"/>
            </a:endParaRPr>
          </a:p>
          <a:p>
            <a:pPr algn="just"/>
            <a:endParaRPr lang="en-US" altLang="zh-CN" sz="1050" b="1" dirty="0">
              <a:latin typeface="Arial" pitchFamily="34" charset="0"/>
              <a:cs typeface="Arial" pitchFamily="34" charset="0"/>
            </a:endParaRPr>
          </a:p>
          <a:p>
            <a:pPr marL="342900" indent="-342900" algn="just">
              <a:buFont typeface="Arial" panose="020B0604020202020204" pitchFamily="34" charset="0"/>
              <a:buChar char="•"/>
            </a:pPr>
            <a:r>
              <a:rPr lang="en-US" sz="2400" dirty="0">
                <a:solidFill>
                  <a:srgbClr val="00213B"/>
                </a:solidFill>
                <a:cs typeface="Arial" charset="0"/>
              </a:rPr>
              <a:t>The </a:t>
            </a:r>
            <a:r>
              <a:rPr lang="en-US" sz="2400" dirty="0" err="1">
                <a:solidFill>
                  <a:srgbClr val="00213B"/>
                </a:solidFill>
                <a:cs typeface="Arial" charset="0"/>
              </a:rPr>
              <a:t>Invensense</a:t>
            </a:r>
            <a:r>
              <a:rPr lang="en-US" sz="2400" dirty="0">
                <a:solidFill>
                  <a:srgbClr val="00213B"/>
                </a:solidFill>
                <a:cs typeface="Arial" charset="0"/>
              </a:rPr>
              <a:t> MPU9250 is selected </a:t>
            </a:r>
            <a:r>
              <a:rPr lang="en-GB" sz="2400" dirty="0">
                <a:solidFill>
                  <a:srgbClr val="00213B"/>
                </a:solidFill>
                <a:cs typeface="Arial" charset="0"/>
              </a:rPr>
              <a:t>[3]</a:t>
            </a:r>
            <a:r>
              <a:rPr lang="en-US" sz="2400" dirty="0">
                <a:solidFill>
                  <a:srgbClr val="00213B"/>
                </a:solidFill>
                <a:cs typeface="Arial" charset="0"/>
              </a:rPr>
              <a:t>.</a:t>
            </a:r>
          </a:p>
          <a:p>
            <a:pPr marL="342900" indent="-342900" algn="just">
              <a:buFont typeface="Arial" panose="020B0604020202020204" pitchFamily="34" charset="0"/>
              <a:buChar char="•"/>
            </a:pPr>
            <a:r>
              <a:rPr lang="en-US" sz="2400" dirty="0">
                <a:solidFill>
                  <a:srgbClr val="00213B"/>
                </a:solidFill>
                <a:cs typeface="Arial" charset="0"/>
              </a:rPr>
              <a:t>It </a:t>
            </a:r>
            <a:r>
              <a:rPr lang="en-US" sz="2400" dirty="0" smtClean="0">
                <a:solidFill>
                  <a:srgbClr val="00213B"/>
                </a:solidFill>
                <a:cs typeface="Arial" charset="0"/>
              </a:rPr>
              <a:t>supports </a:t>
            </a:r>
            <a:r>
              <a:rPr lang="en-US" sz="2400" dirty="0">
                <a:solidFill>
                  <a:srgbClr val="00213B"/>
                </a:solidFill>
                <a:cs typeface="Arial" charset="0"/>
              </a:rPr>
              <a:t>3-axis acceleration, 3-axis rotational velocity, and a 3-axis magnetometer, as well as a well renowned internal Digital Motion Processor </a:t>
            </a:r>
            <a:r>
              <a:rPr lang="en-GB" sz="2400" dirty="0">
                <a:solidFill>
                  <a:srgbClr val="00213B"/>
                </a:solidFill>
                <a:cs typeface="Arial" charset="0"/>
              </a:rPr>
              <a:t>with data rate </a:t>
            </a:r>
            <a:r>
              <a:rPr lang="en-US" sz="2400" dirty="0">
                <a:solidFill>
                  <a:srgbClr val="00213B"/>
                </a:solidFill>
                <a:cs typeface="Arial" charset="0"/>
              </a:rPr>
              <a:t>of the sensors ranges from 200Hz, up to 1000Hz.</a:t>
            </a:r>
          </a:p>
          <a:p>
            <a:pPr marL="342900" indent="-342900" algn="just">
              <a:buFont typeface="Arial" panose="020B0604020202020204" pitchFamily="34" charset="0"/>
              <a:buChar char="•"/>
            </a:pPr>
            <a:r>
              <a:rPr lang="en-US" sz="2400" dirty="0">
                <a:solidFill>
                  <a:srgbClr val="00213B"/>
                </a:solidFill>
                <a:cs typeface="Arial" charset="0"/>
              </a:rPr>
              <a:t>The sensors supports up to 16g of measurable acceleration and up to 2000</a:t>
            </a:r>
            <a:r>
              <a:rPr lang="en-US" sz="2400" baseline="30000" dirty="0">
                <a:solidFill>
                  <a:srgbClr val="00213B"/>
                </a:solidFill>
                <a:cs typeface="Arial" charset="0"/>
              </a:rPr>
              <a:t>o</a:t>
            </a:r>
            <a:r>
              <a:rPr lang="en-US" sz="2400" dirty="0">
                <a:solidFill>
                  <a:srgbClr val="00213B"/>
                </a:solidFill>
                <a:cs typeface="Arial" charset="0"/>
              </a:rPr>
              <a:t>/s of measurable rotational velocity. </a:t>
            </a:r>
          </a:p>
          <a:p>
            <a:pPr marL="342900" indent="-342900" algn="just">
              <a:buFont typeface="Arial" panose="020B0604020202020204" pitchFamily="34" charset="0"/>
              <a:buChar char="•"/>
            </a:pPr>
            <a:r>
              <a:rPr lang="en-US" sz="2400" dirty="0">
                <a:solidFill>
                  <a:srgbClr val="00213B"/>
                </a:solidFill>
                <a:cs typeface="Arial" charset="0"/>
              </a:rPr>
              <a:t>The sensor is 2.5cm in diameter and is fitted inside a spherical enclosure of 3cm in diameter as shown in Figure 1.</a:t>
            </a:r>
          </a:p>
          <a:p>
            <a:endParaRPr lang="en-US" altLang="zh-CN" sz="2800" b="1" dirty="0">
              <a:solidFill>
                <a:srgbClr val="00213B"/>
              </a:solidFill>
              <a:cs typeface="Arial" charset="0"/>
            </a:endParaRPr>
          </a:p>
          <a:p>
            <a:endParaRPr lang="en-US" altLang="zh-CN" sz="2800" b="1" dirty="0">
              <a:solidFill>
                <a:srgbClr val="00213B"/>
              </a:solidFill>
              <a:cs typeface="Arial" charset="0"/>
            </a:endParaRPr>
          </a:p>
          <a:p>
            <a:endParaRPr lang="en-US" altLang="zh-CN" sz="2800" b="1" dirty="0">
              <a:solidFill>
                <a:srgbClr val="00213B"/>
              </a:solidFill>
              <a:cs typeface="Arial" charset="0"/>
            </a:endParaRPr>
          </a:p>
          <a:p>
            <a:endParaRPr lang="en-US" altLang="zh-CN" sz="2800" b="1" dirty="0">
              <a:solidFill>
                <a:srgbClr val="00213B"/>
              </a:solidFill>
              <a:cs typeface="Arial" charset="0"/>
            </a:endParaRPr>
          </a:p>
          <a:p>
            <a:endParaRPr lang="en-US" altLang="zh-CN" sz="2800" b="1" dirty="0">
              <a:solidFill>
                <a:srgbClr val="00213B"/>
              </a:solidFill>
              <a:cs typeface="Arial" charset="0"/>
            </a:endParaRPr>
          </a:p>
          <a:p>
            <a:endParaRPr lang="en-US" altLang="zh-CN" sz="2800" b="1" dirty="0" smtClean="0">
              <a:solidFill>
                <a:srgbClr val="00213B"/>
              </a:solidFill>
              <a:cs typeface="Arial" charset="0"/>
            </a:endParaRPr>
          </a:p>
          <a:p>
            <a:endParaRPr lang="en-US" altLang="zh-CN" sz="2800" b="1" dirty="0">
              <a:solidFill>
                <a:srgbClr val="00213B"/>
              </a:solidFill>
              <a:cs typeface="Arial" charset="0"/>
            </a:endParaRPr>
          </a:p>
          <a:p>
            <a:endParaRPr lang="en-US" altLang="zh-CN" sz="2800" b="1" dirty="0" smtClean="0">
              <a:solidFill>
                <a:srgbClr val="00213B"/>
              </a:solidFill>
              <a:cs typeface="Arial" charset="0"/>
            </a:endParaRPr>
          </a:p>
          <a:p>
            <a:endParaRPr lang="en-US" altLang="zh-CN" sz="3600" b="1" dirty="0" smtClean="0">
              <a:solidFill>
                <a:srgbClr val="00213B"/>
              </a:solidFill>
              <a:cs typeface="Arial" charset="0"/>
            </a:endParaRPr>
          </a:p>
          <a:p>
            <a:r>
              <a:rPr lang="en-US" altLang="zh-CN" sz="3600" b="1" dirty="0" smtClean="0">
                <a:solidFill>
                  <a:srgbClr val="00213B"/>
                </a:solidFill>
                <a:cs typeface="Arial" charset="0"/>
              </a:rPr>
              <a:t>Calibration</a:t>
            </a:r>
            <a:endParaRPr lang="en-US" altLang="zh-CN" sz="3600" b="1" dirty="0">
              <a:solidFill>
                <a:srgbClr val="00213B"/>
              </a:solidFill>
              <a:cs typeface="Arial" charset="0"/>
            </a:endParaRPr>
          </a:p>
          <a:p>
            <a:pPr algn="just"/>
            <a:endParaRPr lang="en-US" altLang="zh-CN" sz="1000" dirty="0" smtClean="0"/>
          </a:p>
          <a:p>
            <a:pPr marL="342900" indent="-342900" algn="just">
              <a:buFont typeface="Arial" panose="020B0604020202020204" pitchFamily="34" charset="0"/>
              <a:buChar char="•"/>
            </a:pPr>
            <a:r>
              <a:rPr lang="en-GB" sz="2400" dirty="0" smtClean="0">
                <a:solidFill>
                  <a:srgbClr val="00213B"/>
                </a:solidFill>
                <a:cs typeface="Arial" charset="0"/>
              </a:rPr>
              <a:t>The </a:t>
            </a:r>
            <a:r>
              <a:rPr lang="en-GB" sz="2400" dirty="0">
                <a:solidFill>
                  <a:srgbClr val="00213B"/>
                </a:solidFill>
                <a:cs typeface="Arial" charset="0"/>
              </a:rPr>
              <a:t>calibration process of the sensor consisted of simple physical motions where the accelerometer and gyroscope each calibrated separately. </a:t>
            </a:r>
          </a:p>
          <a:p>
            <a:pPr marL="342900" indent="-342900" algn="just">
              <a:buFont typeface="Arial" panose="020B0604020202020204" pitchFamily="34" charset="0"/>
              <a:buChar char="•"/>
            </a:pPr>
            <a:r>
              <a:rPr lang="en-US" sz="2400" dirty="0">
                <a:solidFill>
                  <a:srgbClr val="00213B"/>
                </a:solidFill>
                <a:cs typeface="Arial" charset="0"/>
              </a:rPr>
              <a:t>A simple harmonic motion of a pendulum for the accelerometer’s calibration. </a:t>
            </a:r>
          </a:p>
          <a:p>
            <a:pPr marL="342900" indent="-342900" algn="just">
              <a:buFont typeface="Arial" panose="020B0604020202020204" pitchFamily="34" charset="0"/>
              <a:buChar char="•"/>
            </a:pPr>
            <a:r>
              <a:rPr lang="en-US" sz="2400" dirty="0">
                <a:solidFill>
                  <a:srgbClr val="00213B"/>
                </a:solidFill>
                <a:cs typeface="Arial" charset="0"/>
              </a:rPr>
              <a:t>Roll down an inclined plane of a known height for the gyroscope’s calibration.</a:t>
            </a:r>
          </a:p>
          <a:p>
            <a:pPr marL="342900" indent="-342900" algn="just">
              <a:buFont typeface="Arial" panose="020B0604020202020204" pitchFamily="34" charset="0"/>
              <a:buChar char="•"/>
            </a:pPr>
            <a:r>
              <a:rPr lang="en-US" sz="2400" dirty="0">
                <a:solidFill>
                  <a:srgbClr val="00213B"/>
                </a:solidFill>
                <a:cs typeface="Arial" charset="0"/>
              </a:rPr>
              <a:t>Error in both experiments and sensors’ readings is below 5%. </a:t>
            </a:r>
          </a:p>
          <a:p>
            <a:pPr marL="342900" indent="-342900" algn="just">
              <a:buFont typeface="Arial" panose="020B0604020202020204" pitchFamily="34" charset="0"/>
              <a:buChar char="•"/>
            </a:pPr>
            <a:r>
              <a:rPr lang="en-US" sz="2400" dirty="0">
                <a:solidFill>
                  <a:srgbClr val="00213B"/>
                </a:solidFill>
                <a:cs typeface="Arial" charset="0"/>
              </a:rPr>
              <a:t>The error in both sensors is deemed acceptable considering the experiments are performed by hand. </a:t>
            </a:r>
            <a:r>
              <a:rPr lang="en-US" sz="2400" dirty="0" smtClean="0">
                <a:solidFill>
                  <a:srgbClr val="00213B"/>
                </a:solidFill>
                <a:cs typeface="Arial" charset="0"/>
              </a:rPr>
              <a:t>The error values </a:t>
            </a:r>
            <a:r>
              <a:rPr lang="en-GB" sz="2400" dirty="0" smtClean="0">
                <a:solidFill>
                  <a:srgbClr val="00213B"/>
                </a:solidFill>
                <a:cs typeface="Arial" charset="0"/>
              </a:rPr>
              <a:t>provide </a:t>
            </a:r>
            <a:r>
              <a:rPr lang="en-GB" sz="2400" dirty="0">
                <a:solidFill>
                  <a:srgbClr val="00213B"/>
                </a:solidFill>
                <a:cs typeface="Arial" charset="0"/>
              </a:rPr>
              <a:t>inertial sensor fusion </a:t>
            </a:r>
            <a:r>
              <a:rPr lang="en-GB" sz="2400" dirty="0" smtClean="0">
                <a:solidFill>
                  <a:srgbClr val="00213B"/>
                </a:solidFill>
                <a:cs typeface="Arial" charset="0"/>
              </a:rPr>
              <a:t>filter’s </a:t>
            </a:r>
            <a:r>
              <a:rPr lang="en-GB" sz="2400" dirty="0">
                <a:solidFill>
                  <a:srgbClr val="00213B"/>
                </a:solidFill>
                <a:cs typeface="Arial" charset="0"/>
              </a:rPr>
              <a:t>input to achieve uncertainty reduction</a:t>
            </a:r>
            <a:r>
              <a:rPr lang="en-GB" sz="2400" dirty="0" smtClean="0">
                <a:solidFill>
                  <a:srgbClr val="00213B"/>
                </a:solidFill>
                <a:cs typeface="Arial" charset="0"/>
              </a:rPr>
              <a:t>.</a:t>
            </a:r>
            <a:endParaRPr lang="is-IS" sz="2400" dirty="0">
              <a:solidFill>
                <a:srgbClr val="00213B"/>
              </a:solidFill>
              <a:cs typeface="Arial" charset="0"/>
            </a:endParaRPr>
          </a:p>
          <a:p>
            <a:endParaRPr lang="is-IS" sz="2400" dirty="0">
              <a:solidFill>
                <a:srgbClr val="00213B"/>
              </a:solidFill>
              <a:cs typeface="Arial" charset="0"/>
            </a:endParaRPr>
          </a:p>
          <a:p>
            <a:endParaRPr lang="en-US" sz="2400" dirty="0">
              <a:solidFill>
                <a:srgbClr val="00213B"/>
              </a:solidFill>
              <a:cs typeface="Arial" charset="0"/>
            </a:endParaRPr>
          </a:p>
          <a:p>
            <a:endParaRPr lang="en-US" sz="2400" dirty="0">
              <a:solidFill>
                <a:srgbClr val="00213B"/>
              </a:solidFill>
              <a:cs typeface="Arial" charset="0"/>
            </a:endParaRPr>
          </a:p>
          <a:p>
            <a:endParaRPr lang="en-US" sz="2400" dirty="0">
              <a:solidFill>
                <a:srgbClr val="00213B"/>
              </a:solidFill>
              <a:cs typeface="Arial" charset="0"/>
            </a:endParaRPr>
          </a:p>
          <a:p>
            <a:endParaRPr lang="en-US" sz="2400" dirty="0">
              <a:solidFill>
                <a:srgbClr val="00213B"/>
              </a:solidFill>
              <a:cs typeface="Arial" charset="0"/>
            </a:endParaRPr>
          </a:p>
          <a:p>
            <a:endParaRPr lang="en-US" sz="2400" dirty="0">
              <a:solidFill>
                <a:srgbClr val="00213B"/>
              </a:solidFill>
              <a:cs typeface="Arial" charset="0"/>
            </a:endParaRPr>
          </a:p>
          <a:p>
            <a:endParaRPr lang="en-US" sz="2400" dirty="0">
              <a:solidFill>
                <a:srgbClr val="00213B"/>
              </a:solidFill>
              <a:cs typeface="Arial" charset="0"/>
            </a:endParaRPr>
          </a:p>
          <a:p>
            <a:endParaRPr lang="en-US" sz="2400" dirty="0">
              <a:solidFill>
                <a:srgbClr val="00213B"/>
              </a:solidFill>
              <a:cs typeface="Arial" charset="0"/>
            </a:endParaRPr>
          </a:p>
          <a:p>
            <a:endParaRPr lang="en-US" sz="2400" dirty="0">
              <a:solidFill>
                <a:srgbClr val="00213B"/>
              </a:solidFill>
              <a:cs typeface="Arial" charset="0"/>
            </a:endParaRPr>
          </a:p>
          <a:p>
            <a:endParaRPr lang="en-US" sz="1000" dirty="0">
              <a:solidFill>
                <a:srgbClr val="00213B"/>
              </a:solidFill>
              <a:cs typeface="Arial" charset="0"/>
            </a:endParaRPr>
          </a:p>
          <a:p>
            <a:pPr marL="342900" indent="-342900">
              <a:buFont typeface="Wingdings" pitchFamily="2" charset="2"/>
              <a:buChar char="l"/>
            </a:pPr>
            <a:endParaRPr lang="en-US" sz="1000" dirty="0">
              <a:solidFill>
                <a:srgbClr val="00213B"/>
              </a:solidFill>
              <a:cs typeface="Arial" charset="0"/>
            </a:endParaRPr>
          </a:p>
          <a:p>
            <a:pPr marL="342900" indent="-342900">
              <a:buFont typeface="Wingdings" pitchFamily="2" charset="2"/>
              <a:buChar char="l"/>
            </a:pPr>
            <a:endParaRPr lang="en-US" sz="1000" dirty="0">
              <a:solidFill>
                <a:srgbClr val="00213B"/>
              </a:solidFill>
              <a:cs typeface="Arial" charset="0"/>
            </a:endParaRPr>
          </a:p>
          <a:p>
            <a:pPr marL="342900" indent="-342900">
              <a:buFont typeface="Wingdings" pitchFamily="2" charset="2"/>
              <a:buChar char="l"/>
            </a:pPr>
            <a:endParaRPr lang="en-US" sz="1000" dirty="0">
              <a:solidFill>
                <a:srgbClr val="00213B"/>
              </a:solidFill>
              <a:cs typeface="Arial" charset="0"/>
            </a:endParaRPr>
          </a:p>
          <a:p>
            <a:pPr marL="342900" indent="-342900">
              <a:buFont typeface="Wingdings" pitchFamily="2" charset="2"/>
              <a:buChar char="l"/>
            </a:pPr>
            <a:endParaRPr lang="en-US" sz="1000" dirty="0">
              <a:solidFill>
                <a:srgbClr val="00213B"/>
              </a:solidFill>
              <a:cs typeface="Arial" charset="0"/>
            </a:endParaRPr>
          </a:p>
          <a:p>
            <a:endParaRPr lang="en-US" sz="1000" dirty="0">
              <a:solidFill>
                <a:srgbClr val="00213B"/>
              </a:solidFill>
              <a:cs typeface="Arial" charset="0"/>
            </a:endParaRPr>
          </a:p>
          <a:p>
            <a:pPr marL="342900" indent="-342900">
              <a:buFont typeface="Wingdings" pitchFamily="2" charset="2"/>
              <a:buChar char="l"/>
            </a:pPr>
            <a:endParaRPr lang="en-US" sz="1000" dirty="0">
              <a:solidFill>
                <a:srgbClr val="00213B"/>
              </a:solidFill>
              <a:cs typeface="Arial" charset="0"/>
            </a:endParaRPr>
          </a:p>
          <a:p>
            <a:pPr marL="342900" indent="-342900">
              <a:buFont typeface="Wingdings" pitchFamily="2" charset="2"/>
              <a:buChar char="l"/>
            </a:pPr>
            <a:endParaRPr lang="en-US" altLang="zh-CN" sz="2400" dirty="0">
              <a:solidFill>
                <a:srgbClr val="00213B"/>
              </a:solidFill>
              <a:cs typeface="Arial" charset="0"/>
            </a:endParaRPr>
          </a:p>
          <a:p>
            <a:endParaRPr lang="en-US" altLang="zh-CN" sz="2400" dirty="0">
              <a:solidFill>
                <a:srgbClr val="00213B"/>
              </a:solidFill>
              <a:cs typeface="Arial" charset="0"/>
            </a:endParaRPr>
          </a:p>
          <a:p>
            <a:endParaRPr lang="en-US" altLang="zh-CN" sz="2400" dirty="0">
              <a:solidFill>
                <a:srgbClr val="00213B"/>
              </a:solidFill>
              <a:cs typeface="Arial" charset="0"/>
            </a:endParaRPr>
          </a:p>
          <a:p>
            <a:pPr marL="342900" indent="-342900">
              <a:buFont typeface="Wingdings" pitchFamily="2" charset="2"/>
              <a:buChar char="l"/>
            </a:pPr>
            <a:endParaRPr lang="en-US" altLang="zh-CN" sz="2400" dirty="0">
              <a:solidFill>
                <a:srgbClr val="00213B"/>
              </a:solidFill>
              <a:cs typeface="Arial" charset="0"/>
            </a:endParaRPr>
          </a:p>
          <a:p>
            <a:pPr marL="342900" indent="-342900">
              <a:buFont typeface="Wingdings" pitchFamily="2" charset="2"/>
              <a:buChar char="l"/>
            </a:pPr>
            <a:endParaRPr lang="en-US" altLang="zh-CN" sz="2400" dirty="0">
              <a:solidFill>
                <a:srgbClr val="00213B"/>
              </a:solidFill>
              <a:cs typeface="Arial" charset="0"/>
            </a:endParaRPr>
          </a:p>
          <a:p>
            <a:pPr marL="342900" indent="-342900">
              <a:buFont typeface="Wingdings" pitchFamily="2" charset="2"/>
              <a:buChar char="l"/>
            </a:pPr>
            <a:endParaRPr lang="en-US" altLang="zh-CN" sz="1000" dirty="0">
              <a:solidFill>
                <a:srgbClr val="00213B"/>
              </a:solidFill>
              <a:cs typeface="Arial" charset="0"/>
            </a:endParaRPr>
          </a:p>
        </p:txBody>
      </p:sp>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t="17892" b="2408"/>
          <a:stretch/>
        </p:blipFill>
        <p:spPr>
          <a:xfrm>
            <a:off x="3728773" y="17935886"/>
            <a:ext cx="3267156" cy="3471839"/>
          </a:xfrm>
          <a:prstGeom prst="rect">
            <a:avLst/>
          </a:prstGeom>
        </p:spPr>
      </p:pic>
      <p:sp>
        <p:nvSpPr>
          <p:cNvPr id="33" name="Rectangle 32">
            <a:extLst>
              <a:ext uri="{FF2B5EF4-FFF2-40B4-BE49-F238E27FC236}">
                <a16:creationId xmlns:a16="http://schemas.microsoft.com/office/drawing/2014/main" xmlns="" id="{E20A0DC9-FE47-4602-ACFA-33F73A05B07A}"/>
              </a:ext>
            </a:extLst>
          </p:cNvPr>
          <p:cNvSpPr/>
          <p:nvPr/>
        </p:nvSpPr>
        <p:spPr>
          <a:xfrm>
            <a:off x="1512713" y="21423767"/>
            <a:ext cx="8378735" cy="369332"/>
          </a:xfrm>
          <a:prstGeom prst="rect">
            <a:avLst/>
          </a:prstGeom>
        </p:spPr>
        <p:txBody>
          <a:bodyPr wrap="square">
            <a:spAutoFit/>
          </a:bodyPr>
          <a:lstStyle/>
          <a:p>
            <a:r>
              <a:rPr lang="en-US" sz="1800" b="1" dirty="0"/>
              <a:t>Figure 1. </a:t>
            </a:r>
            <a:r>
              <a:rPr lang="en-US" sz="1800" dirty="0"/>
              <a:t>Instrumented particle with the inertial sensor fitted inside it</a:t>
            </a:r>
          </a:p>
        </p:txBody>
      </p:sp>
      <p:sp>
        <p:nvSpPr>
          <p:cNvPr id="34" name="TextBox 33"/>
          <p:cNvSpPr txBox="1"/>
          <p:nvPr/>
        </p:nvSpPr>
        <p:spPr>
          <a:xfrm>
            <a:off x="10738390" y="7354879"/>
            <a:ext cx="10673577" cy="23521824"/>
          </a:xfrm>
          <a:prstGeom prst="rect">
            <a:avLst/>
          </a:prstGeom>
          <a:solidFill>
            <a:schemeClr val="bg2">
              <a:lumMod val="90000"/>
              <a:alpha val="90000"/>
            </a:schemeClr>
          </a:solidFill>
        </p:spPr>
        <p:txBody>
          <a:bodyPr wrap="square" lIns="180000" rIns="180000" rtlCol="0">
            <a:spAutoFit/>
          </a:bodyPr>
          <a:lstStyle/>
          <a:p>
            <a:pPr marL="342900" indent="-342900" algn="just">
              <a:buFont typeface="Arial" panose="020B0604020202020204" pitchFamily="34" charset="0"/>
              <a:buChar char="•"/>
            </a:pPr>
            <a:r>
              <a:rPr lang="en-GB" sz="2400" dirty="0" smtClean="0">
                <a:solidFill>
                  <a:srgbClr val="00213B"/>
                </a:solidFill>
                <a:cs typeface="Arial" charset="0"/>
              </a:rPr>
              <a:t>The </a:t>
            </a:r>
            <a:r>
              <a:rPr lang="en-GB" sz="2400" dirty="0">
                <a:solidFill>
                  <a:srgbClr val="00213B"/>
                </a:solidFill>
                <a:cs typeface="Arial" charset="0"/>
              </a:rPr>
              <a:t>instrumented particle rests on micro-bed topography made of 4 hemispheres of the same diameter as the instrumented particle’s diameter. A pin is set at about 1.5mm </a:t>
            </a:r>
            <a:r>
              <a:rPr lang="en-US" sz="2400" dirty="0">
                <a:solidFill>
                  <a:srgbClr val="00213B"/>
                </a:solidFill>
                <a:cs typeface="Arial" charset="0"/>
              </a:rPr>
              <a:t>downstream of the instrumented particle to record continuous entrainments without a need to disturb the experiment (see Figure 2). </a:t>
            </a:r>
            <a:r>
              <a:rPr lang="en-GB" sz="2400" dirty="0">
                <a:solidFill>
                  <a:srgbClr val="00213B"/>
                </a:solidFill>
                <a:cs typeface="Arial" charset="0"/>
              </a:rPr>
              <a:t>A video camera is used to record the experiment</a:t>
            </a:r>
            <a:r>
              <a:rPr lang="en-GB" sz="2400" dirty="0" smtClean="0">
                <a:solidFill>
                  <a:srgbClr val="00213B"/>
                </a:solidFill>
                <a:cs typeface="Arial" charset="0"/>
              </a:rPr>
              <a:t>.</a:t>
            </a:r>
            <a:endParaRPr lang="en-GB" sz="2400" dirty="0">
              <a:solidFill>
                <a:srgbClr val="00213B"/>
              </a:solidFill>
              <a:cs typeface="Arial" charset="0"/>
            </a:endParaRPr>
          </a:p>
          <a:p>
            <a:pPr marL="342900" indent="-342900">
              <a:buFont typeface="Arial" panose="020B0604020202020204" pitchFamily="34" charset="0"/>
              <a:buChar char="•"/>
            </a:pPr>
            <a:endParaRPr lang="en-US" sz="2400" dirty="0">
              <a:solidFill>
                <a:srgbClr val="00213B"/>
              </a:solidFill>
              <a:cs typeface="Arial" charset="0"/>
            </a:endParaRPr>
          </a:p>
          <a:p>
            <a:endParaRPr lang="en-US" altLang="zh-CN" sz="2800" b="1" dirty="0">
              <a:solidFill>
                <a:srgbClr val="00213B"/>
              </a:solidFill>
              <a:cs typeface="Arial" charset="0"/>
            </a:endParaRPr>
          </a:p>
          <a:p>
            <a:endParaRPr lang="en-US" altLang="zh-CN" sz="2800" b="1" dirty="0">
              <a:solidFill>
                <a:srgbClr val="00213B"/>
              </a:solidFill>
              <a:cs typeface="Arial" charset="0"/>
            </a:endParaRPr>
          </a:p>
          <a:p>
            <a:endParaRPr lang="en-US" altLang="zh-CN" sz="2800" b="1" dirty="0">
              <a:solidFill>
                <a:srgbClr val="00213B"/>
              </a:solidFill>
              <a:cs typeface="Arial" charset="0"/>
            </a:endParaRPr>
          </a:p>
          <a:p>
            <a:endParaRPr lang="en-US" altLang="zh-CN" sz="2800" b="1" dirty="0">
              <a:solidFill>
                <a:srgbClr val="00213B"/>
              </a:solidFill>
              <a:cs typeface="Arial" charset="0"/>
            </a:endParaRPr>
          </a:p>
          <a:p>
            <a:endParaRPr lang="en-US" altLang="zh-CN" sz="2800" b="1" dirty="0">
              <a:solidFill>
                <a:srgbClr val="00213B"/>
              </a:solidFill>
              <a:cs typeface="Arial" charset="0"/>
            </a:endParaRPr>
          </a:p>
          <a:p>
            <a:endParaRPr lang="en-US" altLang="zh-CN" sz="2800" b="1" dirty="0">
              <a:solidFill>
                <a:srgbClr val="00213B"/>
              </a:solidFill>
              <a:cs typeface="Arial" charset="0"/>
            </a:endParaRPr>
          </a:p>
          <a:p>
            <a:endParaRPr lang="en-US" altLang="zh-CN" sz="2800" b="1" dirty="0">
              <a:solidFill>
                <a:srgbClr val="00213B"/>
              </a:solidFill>
              <a:cs typeface="Arial" charset="0"/>
            </a:endParaRPr>
          </a:p>
          <a:p>
            <a:r>
              <a:rPr lang="en-US" altLang="zh-CN" sz="3600" b="1" dirty="0" smtClean="0">
                <a:solidFill>
                  <a:srgbClr val="00213B"/>
                </a:solidFill>
                <a:cs typeface="Arial" charset="0"/>
              </a:rPr>
              <a:t>Testing </a:t>
            </a:r>
            <a:r>
              <a:rPr lang="en-US" altLang="zh-CN" sz="3600" b="1" dirty="0">
                <a:solidFill>
                  <a:srgbClr val="00213B"/>
                </a:solidFill>
                <a:cs typeface="Arial" charset="0"/>
              </a:rPr>
              <a:t>Results</a:t>
            </a:r>
          </a:p>
          <a:p>
            <a:endParaRPr lang="en-US" altLang="zh-CN" sz="1050" dirty="0">
              <a:solidFill>
                <a:srgbClr val="00213B"/>
              </a:solidFill>
              <a:cs typeface="Arial" charset="0"/>
            </a:endParaRPr>
          </a:p>
          <a:p>
            <a:pPr marL="342900" indent="-342900" algn="just">
              <a:buFont typeface="Arial" panose="020B0604020202020204" pitchFamily="34" charset="0"/>
              <a:buChar char="•"/>
            </a:pPr>
            <a:r>
              <a:rPr lang="en-GB" sz="2400" dirty="0">
                <a:solidFill>
                  <a:srgbClr val="00213B"/>
                </a:solidFill>
                <a:cs typeface="Arial" charset="0"/>
              </a:rPr>
              <a:t>S</a:t>
            </a:r>
            <a:r>
              <a:rPr lang="en-GB" sz="2400" dirty="0" smtClean="0">
                <a:solidFill>
                  <a:srgbClr val="00213B"/>
                </a:solidFill>
                <a:cs typeface="Arial" charset="0"/>
              </a:rPr>
              <a:t>ensor’s </a:t>
            </a:r>
            <a:r>
              <a:rPr lang="en-GB" sz="2400" dirty="0">
                <a:solidFill>
                  <a:srgbClr val="00213B"/>
                </a:solidFill>
                <a:cs typeface="Arial" charset="0"/>
              </a:rPr>
              <a:t>readings data is fused using an appropriate filter and the </a:t>
            </a:r>
            <a:r>
              <a:rPr lang="en-US" sz="2400" dirty="0">
                <a:solidFill>
                  <a:srgbClr val="00213B"/>
                </a:solidFill>
                <a:cs typeface="Arial" charset="0"/>
              </a:rPr>
              <a:t>roll results (the particle is positioned so that the flow direction is sensor’s x-axis) is shown in Figure 3</a:t>
            </a:r>
            <a:r>
              <a:rPr lang="en-US" sz="2400" dirty="0" smtClean="0">
                <a:solidFill>
                  <a:srgbClr val="00213B"/>
                </a:solidFill>
                <a:cs typeface="Arial" charset="0"/>
              </a:rPr>
              <a:t>.</a:t>
            </a:r>
            <a:endParaRPr lang="en-US" sz="2400" dirty="0">
              <a:solidFill>
                <a:srgbClr val="00213B"/>
              </a:solidFill>
              <a:cs typeface="Arial" charset="0"/>
            </a:endParaRPr>
          </a:p>
          <a:p>
            <a:endParaRPr lang="is-IS" sz="2400" dirty="0">
              <a:solidFill>
                <a:srgbClr val="00213B"/>
              </a:solidFill>
              <a:latin typeface="Arial" panose="020B0604020202020204" pitchFamily="34" charset="0"/>
              <a:cs typeface="Arial" panose="020B0604020202020204" pitchFamily="34" charset="0"/>
            </a:endParaRPr>
          </a:p>
          <a:p>
            <a:endParaRPr lang="is-IS" sz="2400" dirty="0">
              <a:solidFill>
                <a:srgbClr val="00213B"/>
              </a:solidFill>
              <a:latin typeface="Arial" panose="020B0604020202020204" pitchFamily="34" charset="0"/>
              <a:cs typeface="Arial" panose="020B0604020202020204" pitchFamily="34" charset="0"/>
            </a:endParaRPr>
          </a:p>
          <a:p>
            <a:endParaRPr lang="is-IS" sz="2400" dirty="0">
              <a:solidFill>
                <a:srgbClr val="00213B"/>
              </a:solidFill>
              <a:latin typeface="Arial" panose="020B0604020202020204" pitchFamily="34" charset="0"/>
              <a:cs typeface="Arial" panose="020B0604020202020204" pitchFamily="34" charset="0"/>
            </a:endParaRPr>
          </a:p>
          <a:p>
            <a:endParaRPr lang="is-IS" sz="2400" dirty="0">
              <a:solidFill>
                <a:srgbClr val="00213B"/>
              </a:solidFill>
              <a:latin typeface="Arial" panose="020B0604020202020204" pitchFamily="34" charset="0"/>
              <a:cs typeface="Arial" panose="020B0604020202020204" pitchFamily="34" charset="0"/>
            </a:endParaRPr>
          </a:p>
          <a:p>
            <a:endParaRPr lang="is-IS" altLang="zh-CN" sz="2400" dirty="0">
              <a:solidFill>
                <a:srgbClr val="00213B"/>
              </a:solidFill>
              <a:latin typeface="Arial" panose="020B0604020202020204" pitchFamily="34" charset="0"/>
              <a:cs typeface="Arial" panose="020B0604020202020204" pitchFamily="34" charset="0"/>
            </a:endParaRPr>
          </a:p>
          <a:p>
            <a:endParaRPr lang="is-IS" altLang="zh-CN" sz="2400" dirty="0">
              <a:solidFill>
                <a:srgbClr val="00213B"/>
              </a:solidFill>
              <a:cs typeface="Arial" charset="0"/>
            </a:endParaRPr>
          </a:p>
          <a:p>
            <a:endParaRPr lang="en-US" altLang="zh-CN" sz="2400" dirty="0">
              <a:solidFill>
                <a:srgbClr val="00213B"/>
              </a:solidFill>
              <a:cs typeface="Arial" charset="0"/>
            </a:endParaRPr>
          </a:p>
          <a:p>
            <a:endParaRPr lang="en-US" altLang="zh-CN" sz="2400" dirty="0">
              <a:solidFill>
                <a:srgbClr val="00213B"/>
              </a:solidFill>
              <a:cs typeface="Arial" charset="0"/>
            </a:endParaRPr>
          </a:p>
          <a:p>
            <a:endParaRPr lang="en-US" altLang="zh-CN" sz="2400" dirty="0">
              <a:solidFill>
                <a:srgbClr val="00213B"/>
              </a:solidFill>
              <a:cs typeface="Arial" charset="0"/>
            </a:endParaRPr>
          </a:p>
          <a:p>
            <a:endParaRPr lang="en-US" altLang="zh-CN" sz="2400" dirty="0">
              <a:solidFill>
                <a:srgbClr val="00213B"/>
              </a:solidFill>
              <a:cs typeface="Arial" charset="0"/>
            </a:endParaRPr>
          </a:p>
          <a:p>
            <a:endParaRPr lang="en-US" altLang="zh-CN" sz="2400" dirty="0">
              <a:solidFill>
                <a:srgbClr val="00213B"/>
              </a:solidFill>
              <a:cs typeface="Arial" charset="0"/>
            </a:endParaRPr>
          </a:p>
          <a:p>
            <a:endParaRPr lang="en-US" altLang="zh-CN" sz="2400" dirty="0">
              <a:solidFill>
                <a:srgbClr val="00213B"/>
              </a:solidFill>
              <a:cs typeface="Arial" charset="0"/>
            </a:endParaRPr>
          </a:p>
          <a:p>
            <a:endParaRPr lang="en-US" altLang="zh-CN" sz="3600" b="1" dirty="0" smtClean="0">
              <a:solidFill>
                <a:srgbClr val="00213B"/>
              </a:solidFill>
              <a:cs typeface="Arial" charset="0"/>
            </a:endParaRPr>
          </a:p>
          <a:p>
            <a:endParaRPr lang="en-US" altLang="zh-CN" sz="3600" b="1" dirty="0" smtClean="0">
              <a:solidFill>
                <a:srgbClr val="00213B"/>
              </a:solidFill>
              <a:cs typeface="Arial" charset="0"/>
            </a:endParaRPr>
          </a:p>
          <a:p>
            <a:endParaRPr lang="en-US" altLang="zh-CN" sz="3600" b="1" dirty="0" smtClean="0">
              <a:solidFill>
                <a:srgbClr val="00213B"/>
              </a:solidFill>
              <a:cs typeface="Arial" charset="0"/>
            </a:endParaRPr>
          </a:p>
          <a:p>
            <a:r>
              <a:rPr lang="en-US" altLang="zh-CN" sz="3600" b="1" dirty="0" smtClean="0">
                <a:solidFill>
                  <a:srgbClr val="00213B"/>
                </a:solidFill>
                <a:cs typeface="Arial" charset="0"/>
              </a:rPr>
              <a:t>Discussion</a:t>
            </a:r>
            <a:endParaRPr lang="en-US" altLang="zh-CN" sz="3600" b="1" dirty="0">
              <a:solidFill>
                <a:srgbClr val="00213B"/>
              </a:solidFill>
              <a:cs typeface="Arial" charset="0"/>
            </a:endParaRPr>
          </a:p>
          <a:p>
            <a:pPr algn="just"/>
            <a:endParaRPr lang="en-US" altLang="zh-CN" sz="900" dirty="0"/>
          </a:p>
          <a:p>
            <a:pPr marL="342900" indent="-342900" algn="just">
              <a:buFont typeface="Arial" panose="020B0604020202020204" pitchFamily="34" charset="0"/>
              <a:buChar char="•"/>
            </a:pPr>
            <a:r>
              <a:rPr lang="en-GB" sz="2400" dirty="0">
                <a:solidFill>
                  <a:srgbClr val="00213B"/>
                </a:solidFill>
                <a:latin typeface="Arial" panose="020B0604020202020204" pitchFamily="34" charset="0"/>
                <a:cs typeface="Arial" panose="020B0604020202020204" pitchFamily="34" charset="0"/>
              </a:rPr>
              <a:t>The roll </a:t>
            </a:r>
            <a:r>
              <a:rPr lang="en-US" sz="2400" dirty="0">
                <a:solidFill>
                  <a:srgbClr val="00213B"/>
                </a:solidFill>
                <a:latin typeface="Arial" panose="020B0604020202020204" pitchFamily="34" charset="0"/>
                <a:cs typeface="Arial" panose="020B0604020202020204" pitchFamily="34" charset="0"/>
              </a:rPr>
              <a:t>results are compared to the video camera recordings and the frequency of entrainment estimated using the sensor’s data and the frequency of entrainment recorded by the camera match. </a:t>
            </a:r>
          </a:p>
          <a:p>
            <a:pPr marL="342900" indent="-342900" algn="just">
              <a:buFont typeface="Arial" panose="020B0604020202020204" pitchFamily="34" charset="0"/>
              <a:buChar char="•"/>
            </a:pPr>
            <a:r>
              <a:rPr lang="en-US" sz="2400" dirty="0">
                <a:solidFill>
                  <a:srgbClr val="00213B"/>
                </a:solidFill>
                <a:latin typeface="Arial" panose="020B0604020202020204" pitchFamily="34" charset="0"/>
                <a:cs typeface="Arial" panose="020B0604020202020204" pitchFamily="34" charset="0"/>
              </a:rPr>
              <a:t>The fusion of the sensor’s logged readings can be used to detect different types of motion as shown in Figure 3 without the need for visual observations making the sensor a tool with a potential to be used in field studies of sediment entrainment</a:t>
            </a:r>
            <a:r>
              <a:rPr lang="en-US" sz="2400" dirty="0" smtClean="0">
                <a:solidFill>
                  <a:srgbClr val="00213B"/>
                </a:solidFill>
                <a:latin typeface="Arial" panose="020B0604020202020204" pitchFamily="34" charset="0"/>
                <a:cs typeface="Arial" panose="020B0604020202020204" pitchFamily="34" charset="0"/>
              </a:rPr>
              <a:t>.</a:t>
            </a:r>
          </a:p>
          <a:p>
            <a:endParaRPr lang="en-US" altLang="zh-CN" sz="3600" b="1" dirty="0" smtClean="0">
              <a:solidFill>
                <a:srgbClr val="00213B"/>
              </a:solidFill>
              <a:cs typeface="Arial" charset="0"/>
            </a:endParaRPr>
          </a:p>
          <a:p>
            <a:r>
              <a:rPr lang="en-US" altLang="zh-CN" sz="3600" b="1" dirty="0" smtClean="0">
                <a:solidFill>
                  <a:srgbClr val="00213B"/>
                </a:solidFill>
                <a:cs typeface="Arial" charset="0"/>
              </a:rPr>
              <a:t>Conclusions</a:t>
            </a:r>
            <a:endParaRPr lang="en-US" altLang="zh-CN" sz="3600" dirty="0"/>
          </a:p>
          <a:p>
            <a:pPr algn="just"/>
            <a:endParaRPr lang="en-US" altLang="zh-CN" sz="1100" dirty="0"/>
          </a:p>
          <a:p>
            <a:pPr marL="342900" indent="-342900" algn="just">
              <a:buFont typeface="Arial" panose="020B0604020202020204" pitchFamily="34" charset="0"/>
              <a:buChar char="•"/>
            </a:pPr>
            <a:r>
              <a:rPr lang="en-GB" sz="2400" dirty="0">
                <a:solidFill>
                  <a:srgbClr val="00213B"/>
                </a:solidFill>
                <a:latin typeface="Arial" panose="020B0604020202020204" pitchFamily="34" charset="0"/>
                <a:cs typeface="Arial" panose="020B0604020202020204" pitchFamily="34" charset="0"/>
              </a:rPr>
              <a:t>A m</a:t>
            </a:r>
            <a:r>
              <a:rPr lang="en-US" sz="2400" dirty="0">
                <a:solidFill>
                  <a:srgbClr val="00213B"/>
                </a:solidFill>
                <a:latin typeface="Arial" panose="020B0604020202020204" pitchFamily="34" charset="0"/>
                <a:cs typeface="Arial" panose="020B0604020202020204" pitchFamily="34" charset="0"/>
              </a:rPr>
              <a:t>instrumented particle is calibrated using simple physical motions and uncertainties in the calibration experiments and sensor’s readings are quantified. The results of the calibration is used to determine the input for the inertial sensor fusion</a:t>
            </a:r>
            <a:r>
              <a:rPr lang="en-US" sz="2400" dirty="0" smtClean="0">
                <a:solidFill>
                  <a:srgbClr val="00213B"/>
                </a:solidFill>
                <a:latin typeface="Arial" panose="020B0604020202020204" pitchFamily="34" charset="0"/>
                <a:cs typeface="Arial" panose="020B0604020202020204" pitchFamily="34" charset="0"/>
              </a:rPr>
              <a:t>. The fused </a:t>
            </a:r>
            <a:r>
              <a:rPr lang="en-US" sz="2400" dirty="0">
                <a:solidFill>
                  <a:srgbClr val="00213B"/>
                </a:solidFill>
                <a:latin typeface="Arial" panose="020B0604020202020204" pitchFamily="34" charset="0"/>
                <a:cs typeface="Arial" panose="020B0604020202020204" pitchFamily="34" charset="0"/>
              </a:rPr>
              <a:t>logged readings can be used to detect different types of </a:t>
            </a:r>
            <a:r>
              <a:rPr lang="en-US" sz="2400" dirty="0" smtClean="0">
                <a:solidFill>
                  <a:srgbClr val="00213B"/>
                </a:solidFill>
                <a:latin typeface="Arial" panose="020B0604020202020204" pitchFamily="34" charset="0"/>
                <a:cs typeface="Arial" panose="020B0604020202020204" pitchFamily="34" charset="0"/>
              </a:rPr>
              <a:t>motion.</a:t>
            </a:r>
          </a:p>
          <a:p>
            <a:pPr marL="342900" indent="-342900" algn="just">
              <a:buFont typeface="Arial" panose="020B0604020202020204" pitchFamily="34" charset="0"/>
              <a:buChar char="•"/>
            </a:pPr>
            <a:r>
              <a:rPr lang="en-GB" sz="2400" dirty="0" smtClean="0">
                <a:solidFill>
                  <a:srgbClr val="00213B"/>
                </a:solidFill>
                <a:latin typeface="Arial" panose="020B0604020202020204" pitchFamily="34" charset="0"/>
                <a:cs typeface="Arial" panose="020B0604020202020204" pitchFamily="34" charset="0"/>
              </a:rPr>
              <a:t>The </a:t>
            </a:r>
            <a:r>
              <a:rPr lang="en-GB" sz="2400" dirty="0">
                <a:solidFill>
                  <a:srgbClr val="00213B"/>
                </a:solidFill>
                <a:latin typeface="Arial" panose="020B0604020202020204" pitchFamily="34" charset="0"/>
                <a:cs typeface="Arial" panose="020B0604020202020204" pitchFamily="34" charset="0"/>
              </a:rPr>
              <a:t>instrumented particle presented has a potential of use in a wide range of future applications around the fields of geosciences and environmental and infrastructures monitoring where sediment entrainment [2] and transport [4] is considered to be the governing </a:t>
            </a:r>
            <a:r>
              <a:rPr lang="en-GB" sz="2400" dirty="0" smtClean="0">
                <a:solidFill>
                  <a:srgbClr val="00213B"/>
                </a:solidFill>
                <a:latin typeface="Arial" panose="020B0604020202020204" pitchFamily="34" charset="0"/>
                <a:cs typeface="Arial" panose="020B0604020202020204" pitchFamily="34" charset="0"/>
              </a:rPr>
              <a:t>process.</a:t>
            </a:r>
          </a:p>
          <a:p>
            <a:endParaRPr lang="en-US" altLang="zh-CN" sz="2400" dirty="0" smtClean="0">
              <a:solidFill>
                <a:srgbClr val="00213B"/>
              </a:solidFill>
              <a:cs typeface="Arial" charset="0"/>
            </a:endParaRPr>
          </a:p>
          <a:p>
            <a:pPr marL="342900" indent="-342900">
              <a:buFont typeface="Wingdings" pitchFamily="2" charset="2"/>
              <a:buChar char="u"/>
            </a:pPr>
            <a:endParaRPr lang="en-US" altLang="zh-CN" sz="2400" dirty="0">
              <a:solidFill>
                <a:srgbClr val="00213B"/>
              </a:solidFill>
              <a:cs typeface="Arial" charset="0"/>
            </a:endParaRPr>
          </a:p>
          <a:p>
            <a:pPr marL="342900" indent="-342900">
              <a:buFont typeface="Wingdings" pitchFamily="2" charset="2"/>
              <a:buChar char="u"/>
            </a:pPr>
            <a:endParaRPr lang="en-US" altLang="zh-CN" sz="2400" dirty="0">
              <a:solidFill>
                <a:srgbClr val="00213B"/>
              </a:solidFill>
              <a:cs typeface="Arial" charset="0"/>
            </a:endParaRPr>
          </a:p>
        </p:txBody>
      </p:sp>
      <p:sp>
        <p:nvSpPr>
          <p:cNvPr id="124" name="Rectangle 123">
            <a:extLst>
              <a:ext uri="{FF2B5EF4-FFF2-40B4-BE49-F238E27FC236}">
                <a16:creationId xmlns="" xmlns:a16="http://schemas.microsoft.com/office/drawing/2014/main" id="{E20A0DC9-FE47-4602-ACFA-33F73A05B07A}"/>
              </a:ext>
            </a:extLst>
          </p:cNvPr>
          <p:cNvSpPr/>
          <p:nvPr/>
        </p:nvSpPr>
        <p:spPr>
          <a:xfrm>
            <a:off x="11079186" y="12263481"/>
            <a:ext cx="10254857" cy="646331"/>
          </a:xfrm>
          <a:prstGeom prst="rect">
            <a:avLst/>
          </a:prstGeom>
        </p:spPr>
        <p:txBody>
          <a:bodyPr wrap="square">
            <a:spAutoFit/>
          </a:bodyPr>
          <a:lstStyle/>
          <a:p>
            <a:r>
              <a:rPr lang="en-US" sz="1800" b="1" dirty="0"/>
              <a:t>Figure </a:t>
            </a:r>
            <a:r>
              <a:rPr lang="en-US" sz="1800" b="1" dirty="0" smtClean="0"/>
              <a:t>2. </a:t>
            </a:r>
            <a:r>
              <a:rPr lang="en-GB" sz="1800" dirty="0"/>
              <a:t>Schematic of </a:t>
            </a:r>
            <a:r>
              <a:rPr lang="en-GB" sz="1800" dirty="0" smtClean="0"/>
              <a:t>the experimental </a:t>
            </a:r>
            <a:r>
              <a:rPr lang="en-GB" sz="1800" dirty="0"/>
              <a:t>set-up showing the relative location of the test section at the flume </a:t>
            </a:r>
            <a:r>
              <a:rPr lang="en-GB" sz="1800" dirty="0" smtClean="0"/>
              <a:t>with the 3D </a:t>
            </a:r>
            <a:r>
              <a:rPr lang="en-GB" sz="1800" dirty="0"/>
              <a:t>micro-bed topography (side-view</a:t>
            </a:r>
            <a:r>
              <a:rPr lang="en-GB" sz="1800" dirty="0" smtClean="0"/>
              <a:t>)</a:t>
            </a:r>
            <a:endParaRPr lang="en-US" sz="1800" dirty="0"/>
          </a:p>
        </p:txBody>
      </p:sp>
      <p:pic>
        <p:nvPicPr>
          <p:cNvPr id="2" name="Picture 1"/>
          <p:cNvPicPr>
            <a:picLocks noChangeAspect="1"/>
          </p:cNvPicPr>
          <p:nvPr/>
        </p:nvPicPr>
        <p:blipFill>
          <a:blip r:embed="rId5"/>
          <a:stretch>
            <a:fillRect/>
          </a:stretch>
        </p:blipFill>
        <p:spPr>
          <a:xfrm>
            <a:off x="11370090" y="14934375"/>
            <a:ext cx="9176507" cy="5067511"/>
          </a:xfrm>
          <a:prstGeom prst="rect">
            <a:avLst/>
          </a:prstGeom>
        </p:spPr>
      </p:pic>
      <p:sp>
        <p:nvSpPr>
          <p:cNvPr id="120" name="Rectangle 119">
            <a:extLst>
              <a:ext uri="{FF2B5EF4-FFF2-40B4-BE49-F238E27FC236}">
                <a16:creationId xmlns="" xmlns:a16="http://schemas.microsoft.com/office/drawing/2014/main" id="{73A2C221-FAF7-4FDE-9290-1353BDE3EDE7}"/>
              </a:ext>
            </a:extLst>
          </p:cNvPr>
          <p:cNvSpPr/>
          <p:nvPr/>
        </p:nvSpPr>
        <p:spPr>
          <a:xfrm>
            <a:off x="10815322" y="20066054"/>
            <a:ext cx="10664322" cy="646331"/>
          </a:xfrm>
          <a:prstGeom prst="rect">
            <a:avLst/>
          </a:prstGeom>
        </p:spPr>
        <p:txBody>
          <a:bodyPr wrap="square">
            <a:spAutoFit/>
          </a:bodyPr>
          <a:lstStyle/>
          <a:p>
            <a:r>
              <a:rPr lang="en-US" sz="1800" b="1" dirty="0"/>
              <a:t>Figure </a:t>
            </a:r>
            <a:r>
              <a:rPr lang="en-US" sz="1800" b="1" dirty="0" smtClean="0"/>
              <a:t>3. </a:t>
            </a:r>
            <a:r>
              <a:rPr lang="en-US" sz="1800" dirty="0"/>
              <a:t>Types of motion detected from the results of the inertial sensor fusion </a:t>
            </a:r>
            <a:r>
              <a:rPr lang="en-US" sz="1800" dirty="0" smtClean="0"/>
              <a:t>(normalized roll </a:t>
            </a:r>
            <a:r>
              <a:rPr lang="en-US" sz="1800" dirty="0"/>
              <a:t>results specifically).</a:t>
            </a:r>
          </a:p>
        </p:txBody>
      </p:sp>
      <p:pic>
        <p:nvPicPr>
          <p:cNvPr id="35" name="Picture 34"/>
          <p:cNvPicPr>
            <a:picLocks noChangeAspect="1"/>
          </p:cNvPicPr>
          <p:nvPr/>
        </p:nvPicPr>
        <p:blipFill rotWithShape="1">
          <a:blip r:embed="rId6">
            <a:extLst>
              <a:ext uri="{28A0092B-C50C-407E-A947-70E740481C1C}">
                <a14:useLocalDpi xmlns:a14="http://schemas.microsoft.com/office/drawing/2010/main" val="0"/>
              </a:ext>
            </a:extLst>
          </a:blip>
          <a:srcRect t="15592" b="35738"/>
          <a:stretch/>
        </p:blipFill>
        <p:spPr>
          <a:xfrm>
            <a:off x="12558879" y="9691181"/>
            <a:ext cx="7063283" cy="2578248"/>
          </a:xfrm>
          <a:prstGeom prst="rect">
            <a:avLst/>
          </a:prstGeom>
        </p:spPr>
      </p:pic>
      <p:sp>
        <p:nvSpPr>
          <p:cNvPr id="37" name="TextBox 36">
            <a:extLst>
              <a:ext uri="{FF2B5EF4-FFF2-40B4-BE49-F238E27FC236}">
                <a16:creationId xmlns:a16="http://schemas.microsoft.com/office/drawing/2014/main" xmlns="" id="{5600AA5B-2737-4B4B-9FAF-250B78F53EA5}"/>
              </a:ext>
            </a:extLst>
          </p:cNvPr>
          <p:cNvSpPr txBox="1"/>
          <p:nvPr/>
        </p:nvSpPr>
        <p:spPr>
          <a:xfrm>
            <a:off x="10726465" y="29165435"/>
            <a:ext cx="10626451" cy="1092607"/>
          </a:xfrm>
          <a:prstGeom prst="rect">
            <a:avLst/>
          </a:prstGeom>
          <a:solidFill>
            <a:schemeClr val="bg2">
              <a:lumMod val="90000"/>
              <a:alpha val="90000"/>
            </a:schemeClr>
          </a:solidFill>
        </p:spPr>
        <p:txBody>
          <a:bodyPr wrap="square" rtlCol="0">
            <a:spAutoFit/>
          </a:bodyPr>
          <a:lstStyle/>
          <a:p>
            <a:pPr algn="just"/>
            <a:r>
              <a:rPr lang="en-US" altLang="zh-CN" sz="1500" b="1" dirty="0">
                <a:solidFill>
                  <a:srgbClr val="00213B"/>
                </a:solidFill>
                <a:cs typeface="Arial" charset="0"/>
              </a:rPr>
              <a:t>References</a:t>
            </a:r>
          </a:p>
          <a:p>
            <a:pPr algn="just"/>
            <a:r>
              <a:rPr lang="en-US" altLang="zh-CN" sz="1000" b="1" dirty="0">
                <a:solidFill>
                  <a:srgbClr val="00213B"/>
                </a:solidFill>
                <a:cs typeface="Arial" charset="0"/>
              </a:rPr>
              <a:t>[1] M. Valyrakis, P. </a:t>
            </a:r>
            <a:r>
              <a:rPr lang="en-US" altLang="zh-CN" sz="1000" b="1" dirty="0" err="1">
                <a:solidFill>
                  <a:srgbClr val="00213B"/>
                </a:solidFill>
                <a:cs typeface="Arial" charset="0"/>
              </a:rPr>
              <a:t>Diplas</a:t>
            </a:r>
            <a:r>
              <a:rPr lang="en-US" altLang="zh-CN" sz="1000" b="1" dirty="0">
                <a:solidFill>
                  <a:srgbClr val="00213B"/>
                </a:solidFill>
                <a:cs typeface="Arial" charset="0"/>
              </a:rPr>
              <a:t>, C.L. </a:t>
            </a:r>
            <a:r>
              <a:rPr lang="en-US" altLang="zh-CN" sz="1000" b="1" dirty="0" err="1">
                <a:solidFill>
                  <a:srgbClr val="00213B"/>
                </a:solidFill>
                <a:cs typeface="Arial" charset="0"/>
              </a:rPr>
              <a:t>Dancey</a:t>
            </a:r>
            <a:r>
              <a:rPr lang="en-US" altLang="zh-CN" sz="1000" b="1" dirty="0">
                <a:solidFill>
                  <a:srgbClr val="00213B"/>
                </a:solidFill>
                <a:cs typeface="Arial" charset="0"/>
              </a:rPr>
              <a:t>, K. Greer, A.O. </a:t>
            </a:r>
            <a:r>
              <a:rPr lang="en-US" altLang="zh-CN" sz="1000" b="1" dirty="0" err="1">
                <a:solidFill>
                  <a:srgbClr val="00213B"/>
                </a:solidFill>
                <a:cs typeface="Arial" charset="0"/>
              </a:rPr>
              <a:t>Celik</a:t>
            </a:r>
            <a:r>
              <a:rPr lang="en-US" altLang="zh-CN" sz="1000" b="1" dirty="0">
                <a:solidFill>
                  <a:srgbClr val="00213B"/>
                </a:solidFill>
                <a:cs typeface="Arial" charset="0"/>
              </a:rPr>
              <a:t>, Role of instantaneous force magnitude and duration on particle entrainment, J. </a:t>
            </a:r>
            <a:r>
              <a:rPr lang="en-US" altLang="zh-CN" sz="1000" b="1" dirty="0" err="1">
                <a:solidFill>
                  <a:srgbClr val="00213B"/>
                </a:solidFill>
                <a:cs typeface="Arial" charset="0"/>
              </a:rPr>
              <a:t>Geophys</a:t>
            </a:r>
            <a:r>
              <a:rPr lang="en-US" altLang="zh-CN" sz="1000" b="1" dirty="0">
                <a:solidFill>
                  <a:srgbClr val="00213B"/>
                </a:solidFill>
                <a:cs typeface="Arial" charset="0"/>
              </a:rPr>
              <a:t>. Res. 115 (2010).</a:t>
            </a:r>
          </a:p>
          <a:p>
            <a:pPr algn="just"/>
            <a:r>
              <a:rPr lang="en-US" altLang="zh-CN" sz="1000" b="1" dirty="0">
                <a:solidFill>
                  <a:srgbClr val="00213B"/>
                </a:solidFill>
                <a:cs typeface="Arial" charset="0"/>
              </a:rPr>
              <a:t>[2] M. Valyrakis, A. Alexakis, E. Pavlovskis, " Smart pebble" designs for sediment transport monitoring, 17 (2015). </a:t>
            </a:r>
          </a:p>
          <a:p>
            <a:r>
              <a:rPr lang="en-US" sz="1000" b="1" dirty="0">
                <a:solidFill>
                  <a:srgbClr val="00213B"/>
                </a:solidFill>
                <a:cs typeface="Arial" charset="0"/>
              </a:rPr>
              <a:t>[3] </a:t>
            </a:r>
            <a:r>
              <a:rPr lang="en-US" sz="1000" b="1" dirty="0" err="1">
                <a:solidFill>
                  <a:srgbClr val="00213B"/>
                </a:solidFill>
                <a:cs typeface="Arial" charset="0"/>
              </a:rPr>
              <a:t>Cechowicz</a:t>
            </a:r>
            <a:r>
              <a:rPr lang="en-US" sz="1000" b="1" dirty="0">
                <a:solidFill>
                  <a:srgbClr val="00213B"/>
                </a:solidFill>
                <a:cs typeface="Arial" charset="0"/>
              </a:rPr>
              <a:t>, R. Bias Drift Estimation for MEMS Gyroscope Used in Inertial Navigation. Acta </a:t>
            </a:r>
            <a:r>
              <a:rPr lang="en-US" sz="1000" b="1" dirty="0" err="1">
                <a:solidFill>
                  <a:srgbClr val="00213B"/>
                </a:solidFill>
                <a:cs typeface="Arial" charset="0"/>
              </a:rPr>
              <a:t>Mechanica</a:t>
            </a:r>
            <a:r>
              <a:rPr lang="en-US" sz="1000" b="1" dirty="0">
                <a:solidFill>
                  <a:srgbClr val="00213B"/>
                </a:solidFill>
                <a:cs typeface="Arial" charset="0"/>
              </a:rPr>
              <a:t> et </a:t>
            </a:r>
            <a:r>
              <a:rPr lang="en-US" sz="1000" b="1" dirty="0" err="1">
                <a:solidFill>
                  <a:srgbClr val="00213B"/>
                </a:solidFill>
                <a:cs typeface="Arial" charset="0"/>
              </a:rPr>
              <a:t>Automatica</a:t>
            </a:r>
            <a:r>
              <a:rPr lang="en-US" sz="1000" b="1" dirty="0">
                <a:solidFill>
                  <a:srgbClr val="00213B"/>
                </a:solidFill>
                <a:cs typeface="Arial" charset="0"/>
              </a:rPr>
              <a:t>. 2017, 11, 104-110.</a:t>
            </a:r>
            <a:endParaRPr lang="en-GB" sz="1000" b="1" dirty="0">
              <a:solidFill>
                <a:srgbClr val="00213B"/>
              </a:solidFill>
              <a:cs typeface="Arial" charset="0"/>
            </a:endParaRPr>
          </a:p>
          <a:p>
            <a:r>
              <a:rPr lang="en-US" sz="1000" b="1" dirty="0">
                <a:solidFill>
                  <a:srgbClr val="00213B"/>
                </a:solidFill>
                <a:cs typeface="Arial" charset="0"/>
              </a:rPr>
              <a:t>[4] Xing, H.; Hou, b.; Lin, Z.; Guo, M. Modeling and Compensation of Random Drift of MEMS Gyroscopes Based on Least Squares Support Vector Machine Optimized by Chaotic Particle Swarm Optimization. Sensors 2017, 17, 2335.</a:t>
            </a:r>
            <a:endParaRPr lang="en-GB" sz="1000" b="1" dirty="0">
              <a:solidFill>
                <a:srgbClr val="00213B"/>
              </a:solidFill>
              <a:cs typeface="Arial" charset="0"/>
            </a:endParaRPr>
          </a:p>
        </p:txBody>
      </p:sp>
      <p:sp>
        <p:nvSpPr>
          <p:cNvPr id="38" name="TextBox 37"/>
          <p:cNvSpPr txBox="1"/>
          <p:nvPr/>
        </p:nvSpPr>
        <p:spPr>
          <a:xfrm>
            <a:off x="-39416" y="26674696"/>
            <a:ext cx="10728000" cy="3462486"/>
          </a:xfrm>
          <a:prstGeom prst="rect">
            <a:avLst/>
          </a:prstGeom>
          <a:solidFill>
            <a:schemeClr val="bg2">
              <a:lumMod val="90000"/>
              <a:alpha val="90000"/>
            </a:schemeClr>
          </a:solidFill>
        </p:spPr>
        <p:txBody>
          <a:bodyPr wrap="square" rtlCol="0">
            <a:spAutoFit/>
          </a:bodyPr>
          <a:lstStyle/>
          <a:p>
            <a:r>
              <a:rPr lang="en-US" altLang="zh-CN" sz="3600" b="1" dirty="0" smtClean="0">
                <a:solidFill>
                  <a:srgbClr val="00213B"/>
                </a:solidFill>
                <a:cs typeface="Arial" charset="0"/>
              </a:rPr>
              <a:t>Testing</a:t>
            </a:r>
            <a:endParaRPr lang="en-US" altLang="zh-CN" sz="3600" b="1" dirty="0">
              <a:solidFill>
                <a:srgbClr val="00213B"/>
              </a:solidFill>
              <a:cs typeface="Arial" charset="0"/>
            </a:endParaRPr>
          </a:p>
          <a:p>
            <a:pPr algn="just"/>
            <a:endParaRPr lang="en-US" altLang="zh-CN" sz="1100" dirty="0"/>
          </a:p>
          <a:p>
            <a:pPr marL="342900" indent="-342900" algn="just">
              <a:buFont typeface="Arial" panose="020B0604020202020204" pitchFamily="34" charset="0"/>
              <a:buChar char="•"/>
            </a:pPr>
            <a:r>
              <a:rPr lang="en-GB" sz="2400" dirty="0">
                <a:solidFill>
                  <a:srgbClr val="00213B"/>
                </a:solidFill>
                <a:cs typeface="Arial" charset="0"/>
              </a:rPr>
              <a:t>The experiments took place at a tilting and water recirculating flume in the Water Engineering Laboratory at the University of Glasgow.</a:t>
            </a:r>
          </a:p>
          <a:p>
            <a:pPr marL="342900" indent="-342900" algn="just">
              <a:buFont typeface="Arial" panose="020B0604020202020204" pitchFamily="34" charset="0"/>
              <a:buChar char="•"/>
            </a:pPr>
            <a:r>
              <a:rPr lang="en-GB" sz="2400" dirty="0">
                <a:solidFill>
                  <a:srgbClr val="00213B"/>
                </a:solidFill>
                <a:cs typeface="Arial" charset="0"/>
              </a:rPr>
              <a:t>The flume is 8m length and 0.9m width with water capacity 0.2m3/s and carry flows up to 0.4m deep is used.</a:t>
            </a:r>
          </a:p>
          <a:p>
            <a:pPr marL="342900" indent="-342900" algn="just">
              <a:buFont typeface="Arial" panose="020B0604020202020204" pitchFamily="34" charset="0"/>
              <a:buChar char="•"/>
            </a:pPr>
            <a:r>
              <a:rPr lang="en-GB" sz="2400" dirty="0">
                <a:solidFill>
                  <a:srgbClr val="00213B"/>
                </a:solidFill>
                <a:cs typeface="Arial" charset="0"/>
              </a:rPr>
              <a:t>The bed is covered with three layers of uniformly sized fine sand with a d</a:t>
            </a:r>
            <a:r>
              <a:rPr lang="en-GB" sz="2400" baseline="-25000" dirty="0">
                <a:solidFill>
                  <a:srgbClr val="00213B"/>
                </a:solidFill>
                <a:cs typeface="Arial" charset="0"/>
              </a:rPr>
              <a:t>50</a:t>
            </a:r>
            <a:r>
              <a:rPr lang="en-GB" sz="2400" dirty="0">
                <a:solidFill>
                  <a:srgbClr val="00213B"/>
                </a:solidFill>
                <a:cs typeface="Arial" charset="0"/>
              </a:rPr>
              <a:t> of 0.6mm and a layer of uniform sized gravel (d</a:t>
            </a:r>
            <a:r>
              <a:rPr lang="en-GB" sz="2400" baseline="-25000" dirty="0">
                <a:solidFill>
                  <a:srgbClr val="00213B"/>
                </a:solidFill>
                <a:cs typeface="Arial" charset="0"/>
              </a:rPr>
              <a:t>50</a:t>
            </a:r>
            <a:r>
              <a:rPr lang="en-GB" sz="2400" dirty="0">
                <a:solidFill>
                  <a:srgbClr val="00213B"/>
                </a:solidFill>
                <a:cs typeface="Arial" charset="0"/>
              </a:rPr>
              <a:t> = 15mm) to achieve an adequate hydraulic roughness.</a:t>
            </a:r>
          </a:p>
        </p:txBody>
      </p:sp>
      <p:pic>
        <p:nvPicPr>
          <p:cNvPr id="28" name="Picture 8" descr="SchEng_keyline.eps"/>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488738" y="330461"/>
            <a:ext cx="15848085" cy="2843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Picture 28"/>
          <p:cNvPicPr>
            <a:picLocks noChangeAspect="1"/>
          </p:cNvPicPr>
          <p:nvPr/>
        </p:nvPicPr>
        <p:blipFill rotWithShape="1">
          <a:blip r:embed="rId8"/>
          <a:srcRect t="75222"/>
          <a:stretch/>
        </p:blipFill>
        <p:spPr>
          <a:xfrm>
            <a:off x="13448758" y="2526563"/>
            <a:ext cx="7957152" cy="972662"/>
          </a:xfrm>
          <a:prstGeom prst="rect">
            <a:avLst/>
          </a:prstGeom>
        </p:spPr>
      </p:pic>
      <p:pic>
        <p:nvPicPr>
          <p:cNvPr id="36" name="Picture 35" descr="Circular text logo.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49772" y="256568"/>
            <a:ext cx="3618249" cy="3212218"/>
          </a:xfrm>
          <a:prstGeom prst="rect">
            <a:avLst/>
          </a:prstGeom>
        </p:spPr>
      </p:pic>
      <p:pic>
        <p:nvPicPr>
          <p:cNvPr id="39" name="Picture 38"/>
          <p:cNvPicPr>
            <a:picLocks noChangeAspect="1"/>
          </p:cNvPicPr>
          <p:nvPr/>
        </p:nvPicPr>
        <p:blipFill rotWithShape="1">
          <a:blip r:embed="rId8"/>
          <a:srcRect b="40882"/>
          <a:stretch/>
        </p:blipFill>
        <p:spPr>
          <a:xfrm>
            <a:off x="13406689" y="270282"/>
            <a:ext cx="7992503" cy="2320691"/>
          </a:xfrm>
          <a:prstGeom prst="rect">
            <a:avLst/>
          </a:prstGeom>
        </p:spPr>
      </p:pic>
      <p:sp>
        <p:nvSpPr>
          <p:cNvPr id="41" name="TextBox 40"/>
          <p:cNvSpPr txBox="1"/>
          <p:nvPr/>
        </p:nvSpPr>
        <p:spPr>
          <a:xfrm>
            <a:off x="112517" y="3408536"/>
            <a:ext cx="19891988" cy="2123658"/>
          </a:xfrm>
          <a:prstGeom prst="rect">
            <a:avLst/>
          </a:prstGeom>
          <a:noFill/>
        </p:spPr>
        <p:txBody>
          <a:bodyPr wrap="square" rtlCol="0">
            <a:spAutoFit/>
          </a:bodyPr>
          <a:lstStyle/>
          <a:p>
            <a:r>
              <a:rPr lang="en-US" altLang="zh-CN" sz="4500" dirty="0">
                <a:solidFill>
                  <a:schemeClr val="bg1"/>
                </a:solidFill>
              </a:rPr>
              <a:t>Khaldoon </a:t>
            </a:r>
            <a:r>
              <a:rPr lang="en-US" altLang="zh-CN" sz="4500" dirty="0" err="1" smtClean="0">
                <a:solidFill>
                  <a:schemeClr val="bg1"/>
                </a:solidFill>
              </a:rPr>
              <a:t>AlObaidi</a:t>
            </a:r>
            <a:r>
              <a:rPr lang="en-US" altLang="zh-CN" sz="4500" i="1" baseline="30000" dirty="0" err="1" smtClean="0">
                <a:solidFill>
                  <a:schemeClr val="bg1"/>
                </a:solidFill>
              </a:rPr>
              <a:t>a</a:t>
            </a:r>
            <a:r>
              <a:rPr lang="en-US" altLang="zh-CN" sz="4500" dirty="0">
                <a:solidFill>
                  <a:schemeClr val="bg1"/>
                </a:solidFill>
              </a:rPr>
              <a:t> </a:t>
            </a:r>
            <a:r>
              <a:rPr lang="en-US" altLang="zh-CN" sz="4500" dirty="0" smtClean="0">
                <a:solidFill>
                  <a:schemeClr val="bg1"/>
                </a:solidFill>
              </a:rPr>
              <a:t>and Dr</a:t>
            </a:r>
            <a:r>
              <a:rPr lang="en-US" altLang="zh-CN" sz="4500" dirty="0">
                <a:solidFill>
                  <a:schemeClr val="bg1"/>
                </a:solidFill>
              </a:rPr>
              <a:t>. Manousos </a:t>
            </a:r>
            <a:r>
              <a:rPr lang="en-US" altLang="zh-CN" sz="4500" dirty="0" smtClean="0">
                <a:solidFill>
                  <a:schemeClr val="bg1"/>
                </a:solidFill>
              </a:rPr>
              <a:t>Valyrakis</a:t>
            </a:r>
            <a:r>
              <a:rPr lang="en-GB" altLang="zh-CN" sz="4500" i="1" baseline="30000" dirty="0" smtClean="0">
                <a:solidFill>
                  <a:schemeClr val="bg1"/>
                </a:solidFill>
              </a:rPr>
              <a:t>b</a:t>
            </a:r>
            <a:endParaRPr lang="en-GB" altLang="zh-CN" sz="4500" dirty="0">
              <a:solidFill>
                <a:schemeClr val="bg1"/>
              </a:solidFill>
            </a:endParaRPr>
          </a:p>
          <a:p>
            <a:pPr defTabSz="752129" fontAlgn="auto">
              <a:spcBef>
                <a:spcPts val="0"/>
              </a:spcBef>
              <a:spcAft>
                <a:spcPts val="0"/>
              </a:spcAft>
            </a:pPr>
            <a:r>
              <a:rPr lang="en-US" sz="2900" b="1" i="1" baseline="30000" dirty="0">
                <a:solidFill>
                  <a:schemeClr val="bg1"/>
                </a:solidFill>
                <a:latin typeface="Helvetica" charset="0"/>
                <a:ea typeface="ＭＳ Ｐゴシック" charset="0"/>
                <a:cs typeface="ＭＳ Ｐゴシック" charset="0"/>
                <a:sym typeface="Helvetica" charset="0"/>
              </a:rPr>
              <a:t>a</a:t>
            </a:r>
            <a:r>
              <a:rPr lang="en-US" sz="2900" b="1" i="1" dirty="0">
                <a:solidFill>
                  <a:schemeClr val="bg1"/>
                </a:solidFill>
                <a:latin typeface="Helvetica" charset="0"/>
                <a:ea typeface="ＭＳ Ｐゴシック" charset="0"/>
                <a:cs typeface="ＭＳ Ｐゴシック" charset="0"/>
                <a:sym typeface="Helvetica" charset="0"/>
              </a:rPr>
              <a:t> PhD candidate, School of Engineering, University of Glasgow</a:t>
            </a:r>
          </a:p>
          <a:p>
            <a:pPr lvl="0" defTabSz="752129" fontAlgn="auto">
              <a:spcBef>
                <a:spcPts val="0"/>
              </a:spcBef>
              <a:spcAft>
                <a:spcPts val="0"/>
              </a:spcAft>
            </a:pPr>
            <a:r>
              <a:rPr lang="en-US" sz="2900" b="1" i="1" baseline="30000" dirty="0" smtClean="0">
                <a:solidFill>
                  <a:schemeClr val="bg1"/>
                </a:solidFill>
                <a:latin typeface="Helvetica" charset="0"/>
                <a:ea typeface="ＭＳ Ｐゴシック" charset="0"/>
                <a:cs typeface="ＭＳ Ｐゴシック" charset="0"/>
                <a:sym typeface="Helvetica" charset="0"/>
              </a:rPr>
              <a:t>b</a:t>
            </a:r>
            <a:r>
              <a:rPr lang="en-US" sz="2900" b="1" i="1" dirty="0" smtClean="0">
                <a:solidFill>
                  <a:schemeClr val="bg1"/>
                </a:solidFill>
                <a:latin typeface="Helvetica" charset="0"/>
                <a:ea typeface="ＭＳ Ｐゴシック" charset="0"/>
                <a:cs typeface="ＭＳ Ｐゴシック" charset="0"/>
                <a:sym typeface="Helvetica" charset="0"/>
              </a:rPr>
              <a:t> </a:t>
            </a:r>
            <a:r>
              <a:rPr lang="en-US" sz="2900" b="1" i="1" dirty="0">
                <a:solidFill>
                  <a:schemeClr val="bg1"/>
                </a:solidFill>
                <a:latin typeface="Helvetica" charset="0"/>
                <a:ea typeface="ＭＳ Ｐゴシック" charset="0"/>
                <a:cs typeface="ＭＳ Ｐゴシック" charset="0"/>
                <a:sym typeface="Helvetica" charset="0"/>
              </a:rPr>
              <a:t>Lecturer in Water Engineering, Manager of the Water Engineering Lab, University of Glasgow</a:t>
            </a:r>
          </a:p>
          <a:p>
            <a:pPr lvl="0" defTabSz="752129" fontAlgn="auto">
              <a:spcBef>
                <a:spcPts val="0"/>
              </a:spcBef>
              <a:spcAft>
                <a:spcPts val="0"/>
              </a:spcAft>
            </a:pPr>
            <a:endParaRPr lang="en-US" sz="2900" b="1" i="1" dirty="0">
              <a:solidFill>
                <a:schemeClr val="bg1"/>
              </a:solidFill>
              <a:latin typeface="Helvetica" charset="0"/>
              <a:ea typeface="ＭＳ Ｐゴシック" charset="0"/>
              <a:cs typeface="ＭＳ Ｐゴシック" charset="0"/>
              <a:sym typeface="Helvetica"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3763</TotalTime>
  <Words>946</Words>
  <Application>Microsoft Office PowerPoint</Application>
  <PresentationFormat>Custom</PresentationFormat>
  <Paragraphs>205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ＭＳ Ｐゴシック</vt:lpstr>
      <vt:lpstr>宋体</vt:lpstr>
      <vt:lpstr>Arial</vt:lpstr>
      <vt:lpstr>Calibri</vt:lpstr>
      <vt:lpstr>Helvetica</vt:lpstr>
      <vt:lpstr>Wingdings</vt:lpstr>
      <vt:lpstr>Office Theme</vt:lpstr>
      <vt:lpstr>PowerPoint Presentation</vt:lpstr>
    </vt:vector>
  </TitlesOfParts>
  <Company>University of Glasgow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Howard</dc:creator>
  <cp:lastModifiedBy>Khaldoon AlObaidi</cp:lastModifiedBy>
  <cp:revision>321</cp:revision>
  <cp:lastPrinted>2019-12-16T17:41:45Z</cp:lastPrinted>
  <dcterms:created xsi:type="dcterms:W3CDTF">2011-01-27T09:58:13Z</dcterms:created>
  <dcterms:modified xsi:type="dcterms:W3CDTF">2020-05-06T15:18:22Z</dcterms:modified>
</cp:coreProperties>
</file>