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A6222-C0BA-44EF-8B15-BD269F4087F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7271D-1C65-494D-98A0-3D339E95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9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7271D-1C65-494D-98A0-3D339E95AF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8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7810-CF8A-4F83-980A-DBF61D1AD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6712F-8720-4ECB-80D2-D4EB67827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AF801-09AC-4E1A-9B07-9DCDA758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A3824-BA3B-4E7F-8822-130A4D0C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E0E97-F16D-442C-BED1-C03EC8D0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7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7252-7044-4F23-8321-AACC15478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5D4D9-A619-4E24-8950-11FA3E5E7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879-4F4D-45DC-878B-7B6E0824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DAD2F-EB06-4C9B-910C-814A0590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054E8-66A9-46B7-8326-EF863DC6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EADE0-6A0A-43C4-B479-16F78E3A0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BB5B6-2FBE-4A22-A13D-07F6C13F3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8A142-55E5-458A-9309-BADD1A98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47EB8-BD6E-40A0-BD0A-D8F9996C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B55C8-2759-4793-8AC2-C2D7F7372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3CA28-2DFF-498B-89E1-257BEAE1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0196C-C57D-4DAC-9BB5-C767D4B10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1E89-009D-4A28-8C90-35E93403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88D97-FC5A-4816-94B2-E3CD7AB7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50E34-9820-4C39-9EAE-2B62BF2B2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E0D9-37DE-4A19-BE0B-F0228943C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B42FE-6603-42A2-BE67-4ABE83A8B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904CD-CCC2-43CD-944C-A4D71E27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C3CF0-4488-43F2-9350-948F817C3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A38BD-1CAC-4AAE-9D78-23796DF0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5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BF2A-617C-43B1-8D93-93D506F3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1456A-99CE-4D65-A9A7-9E7AA720B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3A52D-9928-44A4-B924-4AC5DFD02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A52D-EB21-4230-93A1-96887940E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91C77-93DA-4D09-A0DB-69AE42C37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945D2-6935-41F2-A024-F555BAAE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FE7E-7A49-4620-804F-DCFC960EB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05726-2052-49A8-A520-02CBAF51B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38DA2-9044-4CE2-9CFB-01ADBB97C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494061-7E31-422E-8743-A02B139EF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3B5CD2-50FB-45DA-B68A-C5A62B41E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91ED8-7353-4E67-8171-8190CE5B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53967-F466-444D-BA3E-9242E7BA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97246-7D84-4FA3-B82E-E474A7A5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7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A173-C1F0-41C8-9D51-791DDA6B2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064C1-6ED6-44B5-931A-50DC7E262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23D5B-4D0B-43B8-A1F7-4AB17716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79326-7000-4DC1-ADEF-9BBDD583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2C87D-3709-4395-BACA-FAAA1E57D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63C51-7E39-466F-9C1E-711486BC9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EB18C-5675-4CAF-92C0-D09FD568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7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86853-20A3-4238-ADB5-5C0B0E20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A9ED7-78BC-4581-A2CD-3836EBD3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AF544-B0BE-4D41-B3DF-4FE578E08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BC368-A286-4BA4-8AD5-4AE87F6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F4D45-F8FE-40EA-8BB6-F38B983A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C651E-C572-45AD-838A-6CE7E6F8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9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52D4F-DC8B-4450-B908-A0D3D0015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FD1D1E-B12B-4CFC-A28A-D0E7D35F0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5AC39-0677-4CD2-B2E6-B83EBF8CE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263BB-0D2B-4D39-A816-9F44F520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0F363-F645-4D53-A212-BDCA80C3F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DD4D5-0D55-42C8-A10A-BE5B946F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3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27F03-42A4-4940-81D8-9F54323E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5F7E0-8E1E-4353-A68F-117001CB9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DC2EA-A703-4444-945D-75B21C239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3B50-BC0D-47F8-838A-3A911FD164D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C0CA3-854F-4764-BC14-40F679E3A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06149-B822-4D17-A7F7-FA33E2F9C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66B7A-6BDE-4995-810F-D67EA5032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bUJvJRiQkhS1CTtrpyJ7t5eYBWoLpB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dro.paulo.teixeira@outlook.com" TargetMode="External"/><Relationship Id="rId5" Type="http://schemas.openxmlformats.org/officeDocument/2006/relationships/hyperlink" Target="https://drive.google.com/open?id=1Y4yQ7SJ2ggoqjNntu-CdOYhj7mTQ1uNy" TargetMode="External"/><Relationship Id="rId4" Type="http://schemas.openxmlformats.org/officeDocument/2006/relationships/hyperlink" Target="https://drive.google.com/open?id=19E-pAC3y4M0yS74M2Hq_mbqaORZSbJ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90E1-4AF4-40C8-8B15-BD2CCE38E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225"/>
            <a:ext cx="10515600" cy="6415549"/>
          </a:xfrm>
        </p:spPr>
        <p:txBody>
          <a:bodyPr>
            <a:noAutofit/>
          </a:bodyPr>
          <a:lstStyle/>
          <a:p>
            <a:r>
              <a:rPr lang="pt-BR" sz="2000" b="1" dirty="0" err="1"/>
              <a:t>Hello</a:t>
            </a:r>
            <a:r>
              <a:rPr lang="pt-BR" sz="2000" b="1" dirty="0"/>
              <a:t> </a:t>
            </a:r>
            <a:r>
              <a:rPr lang="pt-BR" sz="2000" b="1" dirty="0" err="1"/>
              <a:t>everyone</a:t>
            </a:r>
            <a:r>
              <a:rPr lang="pt-BR" sz="2000" b="1" dirty="0"/>
              <a:t>!</a:t>
            </a:r>
          </a:p>
          <a:p>
            <a:pPr marL="0" indent="0">
              <a:buNone/>
            </a:pPr>
            <a:r>
              <a:rPr lang="pt-BR" sz="2000" dirty="0" err="1"/>
              <a:t>My</a:t>
            </a:r>
            <a:r>
              <a:rPr lang="pt-BR" sz="2000" dirty="0"/>
              <a:t> </a:t>
            </a:r>
            <a:r>
              <a:rPr lang="pt-BR" sz="2000" dirty="0" err="1"/>
              <a:t>name</a:t>
            </a:r>
            <a:r>
              <a:rPr lang="pt-BR" sz="2000" dirty="0"/>
              <a:t> </a:t>
            </a:r>
            <a:r>
              <a:rPr lang="pt-BR" sz="2000" dirty="0" err="1"/>
              <a:t>is</a:t>
            </a:r>
            <a:r>
              <a:rPr lang="pt-BR" sz="2000" dirty="0"/>
              <a:t> Pedro </a:t>
            </a:r>
            <a:r>
              <a:rPr lang="pt-BR" sz="2000" dirty="0" err="1"/>
              <a:t>and</a:t>
            </a:r>
            <a:r>
              <a:rPr lang="pt-BR" sz="2000" dirty="0"/>
              <a:t> I </a:t>
            </a:r>
            <a:r>
              <a:rPr lang="pt-BR" sz="2000" dirty="0" err="1"/>
              <a:t>am</a:t>
            </a:r>
            <a:r>
              <a:rPr lang="pt-BR" sz="2000" dirty="0"/>
              <a:t> PhD </a:t>
            </a:r>
            <a:r>
              <a:rPr lang="pt-BR" sz="2000" dirty="0" err="1"/>
              <a:t>student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soil</a:t>
            </a:r>
            <a:r>
              <a:rPr lang="pt-BR" sz="2000" dirty="0"/>
              <a:t> Science </a:t>
            </a:r>
            <a:r>
              <a:rPr lang="pt-BR" sz="2000" dirty="0" err="1"/>
              <a:t>at</a:t>
            </a:r>
            <a:r>
              <a:rPr lang="pt-BR" sz="2000" dirty="0"/>
              <a:t> Universidade Federal de Viçosa in </a:t>
            </a:r>
            <a:r>
              <a:rPr lang="pt-BR" sz="2000" dirty="0" err="1"/>
              <a:t>Brazil</a:t>
            </a:r>
            <a:r>
              <a:rPr lang="pt-BR" sz="2000" dirty="0"/>
              <a:t>. </a:t>
            </a:r>
            <a:r>
              <a:rPr lang="pt-BR" sz="2000" dirty="0" err="1"/>
              <a:t>Below</a:t>
            </a:r>
            <a:r>
              <a:rPr lang="pt-BR" sz="2000" dirty="0"/>
              <a:t> </a:t>
            </a:r>
            <a:r>
              <a:rPr lang="pt-BR" sz="2000" dirty="0" err="1"/>
              <a:t>you</a:t>
            </a:r>
            <a:r>
              <a:rPr lang="pt-BR" sz="2000" dirty="0"/>
              <a:t> </a:t>
            </a:r>
            <a:r>
              <a:rPr lang="pt-BR" sz="2000" dirty="0" err="1"/>
              <a:t>can</a:t>
            </a:r>
            <a:r>
              <a:rPr lang="pt-BR" sz="2000" dirty="0"/>
              <a:t> </a:t>
            </a:r>
            <a:r>
              <a:rPr lang="pt-BR" sz="2000" dirty="0" err="1"/>
              <a:t>find</a:t>
            </a:r>
            <a:r>
              <a:rPr lang="pt-BR" sz="2000" dirty="0"/>
              <a:t> some links for </a:t>
            </a:r>
            <a:r>
              <a:rPr lang="pt-BR" sz="2000" dirty="0" err="1"/>
              <a:t>you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have</a:t>
            </a:r>
            <a:r>
              <a:rPr lang="pt-BR" sz="2000" dirty="0"/>
              <a:t> </a:t>
            </a:r>
            <a:r>
              <a:rPr lang="pt-BR" sz="2000" dirty="0" err="1"/>
              <a:t>access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my</a:t>
            </a:r>
            <a:r>
              <a:rPr lang="pt-BR" sz="2000" dirty="0"/>
              <a:t> poster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a </a:t>
            </a:r>
            <a:r>
              <a:rPr lang="pt-BR" sz="2000" dirty="0" err="1"/>
              <a:t>presentation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my</a:t>
            </a:r>
            <a:r>
              <a:rPr lang="pt-BR" sz="2000" dirty="0"/>
              <a:t> </a:t>
            </a:r>
            <a:r>
              <a:rPr lang="pt-BR" sz="2000" dirty="0" err="1"/>
              <a:t>research</a:t>
            </a:r>
            <a:r>
              <a:rPr lang="pt-BR" sz="2000" dirty="0"/>
              <a:t>. 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</a:rPr>
              <a:t>Poster link: </a:t>
            </a:r>
          </a:p>
          <a:p>
            <a:pPr marL="0" indent="0">
              <a:buNone/>
            </a:pPr>
            <a:r>
              <a:rPr lang="pt-BR" sz="2000" dirty="0">
                <a:hlinkClick r:id="rId3"/>
              </a:rPr>
              <a:t>https://drive.google.com/open?id=1bUJvJRiQkhS1CTtrpyJ7t5eYBWoLpBnG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b="1" dirty="0" err="1">
                <a:solidFill>
                  <a:srgbClr val="FF0000"/>
                </a:solidFill>
              </a:rPr>
              <a:t>Presentation</a:t>
            </a:r>
            <a:r>
              <a:rPr lang="pt-BR" sz="2000" b="1" dirty="0">
                <a:solidFill>
                  <a:srgbClr val="FF0000"/>
                </a:solidFill>
              </a:rPr>
              <a:t> link:</a:t>
            </a:r>
          </a:p>
          <a:p>
            <a:pPr marL="0" indent="0">
              <a:buNone/>
            </a:pPr>
            <a:r>
              <a:rPr lang="pt-BR" sz="2000">
                <a:hlinkClick r:id="rId4"/>
              </a:rPr>
              <a:t>https://drive.google.com/open?id=19E-pAC3y4M0yS74M2Hq_mbqaORZSbJIf</a:t>
            </a:r>
            <a:endParaRPr lang="pt-BR" sz="200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b="1" dirty="0" err="1">
                <a:solidFill>
                  <a:srgbClr val="FF0000"/>
                </a:solidFill>
              </a:rPr>
              <a:t>Video</a:t>
            </a:r>
            <a:r>
              <a:rPr lang="pt-BR" sz="2000" b="1" dirty="0">
                <a:solidFill>
                  <a:srgbClr val="FF0000"/>
                </a:solidFill>
              </a:rPr>
              <a:t> link (+- 10 min):</a:t>
            </a:r>
          </a:p>
          <a:p>
            <a:pPr marL="0" indent="0">
              <a:buNone/>
            </a:pPr>
            <a:r>
              <a:rPr lang="pt-BR" sz="2000" u="sng" dirty="0">
                <a:hlinkClick r:id="rId5"/>
              </a:rPr>
              <a:t>https://drive.google.com/open?id=1Y4yQ7SJ2ggoqjNntu-CdOYhj7mTQ1uNy</a:t>
            </a:r>
            <a:endParaRPr lang="pt-BR" sz="2000" u="sng" dirty="0"/>
          </a:p>
          <a:p>
            <a:pPr marL="0" indent="0">
              <a:buNone/>
            </a:pPr>
            <a:endParaRPr lang="pt-BR" sz="2000" u="sng" dirty="0"/>
          </a:p>
          <a:p>
            <a:pPr marL="0" indent="0">
              <a:buNone/>
            </a:pPr>
            <a:r>
              <a:rPr lang="pt-BR" sz="2000" dirty="0" err="1"/>
              <a:t>If</a:t>
            </a:r>
            <a:r>
              <a:rPr lang="pt-BR" sz="2000" dirty="0"/>
              <a:t> </a:t>
            </a:r>
            <a:r>
              <a:rPr lang="pt-BR" sz="2000" dirty="0" err="1"/>
              <a:t>you</a:t>
            </a:r>
            <a:r>
              <a:rPr lang="pt-BR" sz="2000" dirty="0"/>
              <a:t> </a:t>
            </a:r>
            <a:r>
              <a:rPr lang="pt-BR" sz="2000" dirty="0" err="1"/>
              <a:t>have</a:t>
            </a:r>
            <a:r>
              <a:rPr lang="pt-BR" sz="2000" dirty="0"/>
              <a:t> </a:t>
            </a:r>
            <a:r>
              <a:rPr lang="pt-BR" sz="2000" dirty="0" err="1"/>
              <a:t>any</a:t>
            </a:r>
            <a:r>
              <a:rPr lang="pt-BR" sz="2000" dirty="0"/>
              <a:t> </a:t>
            </a:r>
            <a:r>
              <a:rPr lang="pt-BR" sz="2000" dirty="0" err="1"/>
              <a:t>suggestions</a:t>
            </a:r>
            <a:r>
              <a:rPr lang="pt-BR" sz="2000" dirty="0"/>
              <a:t> </a:t>
            </a:r>
            <a:r>
              <a:rPr lang="pt-BR" sz="2000" dirty="0" err="1"/>
              <a:t>or</a:t>
            </a:r>
            <a:r>
              <a:rPr lang="pt-BR" sz="2000" dirty="0"/>
              <a:t> </a:t>
            </a:r>
            <a:r>
              <a:rPr lang="pt-BR" sz="2000" dirty="0" err="1"/>
              <a:t>questions</a:t>
            </a:r>
            <a:r>
              <a:rPr lang="pt-BR" sz="2000" dirty="0"/>
              <a:t>, </a:t>
            </a:r>
            <a:r>
              <a:rPr lang="pt-BR" sz="2000" dirty="0" err="1"/>
              <a:t>feel</a:t>
            </a:r>
            <a:r>
              <a:rPr lang="pt-BR" sz="2000" dirty="0"/>
              <a:t> </a:t>
            </a:r>
            <a:r>
              <a:rPr lang="pt-BR" sz="2000" dirty="0" err="1"/>
              <a:t>free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send</a:t>
            </a:r>
            <a:r>
              <a:rPr lang="pt-BR" sz="2000" dirty="0"/>
              <a:t> me in </a:t>
            </a:r>
            <a:r>
              <a:rPr lang="pt-BR" sz="2000" dirty="0" err="1"/>
              <a:t>my</a:t>
            </a:r>
            <a:r>
              <a:rPr lang="pt-BR" sz="2000" dirty="0"/>
              <a:t> </a:t>
            </a:r>
            <a:r>
              <a:rPr lang="pt-BR" sz="2000" dirty="0" err="1"/>
              <a:t>email</a:t>
            </a:r>
            <a:r>
              <a:rPr lang="pt-BR" sz="2000" dirty="0"/>
              <a:t>:</a:t>
            </a:r>
          </a:p>
          <a:p>
            <a:pPr marL="0" indent="0">
              <a:buNone/>
            </a:pPr>
            <a:r>
              <a:rPr lang="pt-BR" sz="2000" dirty="0">
                <a:hlinkClick r:id="rId6"/>
              </a:rPr>
              <a:t>pedro.paulo.teixeira@outlook.com</a:t>
            </a:r>
            <a:endParaRPr lang="pt-BR" sz="2000" dirty="0"/>
          </a:p>
          <a:p>
            <a:pPr marL="0" indent="0">
              <a:buNone/>
            </a:pPr>
            <a:r>
              <a:rPr lang="pt-BR" sz="2000" dirty="0" err="1"/>
              <a:t>Thanks</a:t>
            </a:r>
            <a:r>
              <a:rPr lang="pt-BR" sz="2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15406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127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Paulo Teixeira</dc:creator>
  <cp:lastModifiedBy>Pedro Paulo Teixeira</cp:lastModifiedBy>
  <cp:revision>8</cp:revision>
  <dcterms:created xsi:type="dcterms:W3CDTF">2020-05-03T23:00:15Z</dcterms:created>
  <dcterms:modified xsi:type="dcterms:W3CDTF">2020-05-04T09:04:11Z</dcterms:modified>
</cp:coreProperties>
</file>