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E8BB-E260-4DB1-8322-145E58D638B2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CE9F1-02C3-4D75-A0D6-B2F769FF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35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1664-A17C-40AE-BBD0-A46AEE3D33E5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B9A2-5751-4F64-AFFE-726E7511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13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8319-4021-4A58-8F4C-CA34A29ED1E8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B097-4E7F-400D-8459-8087B994C12A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52EB-10D9-4CCE-9428-D7E8E2CAD114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462-779E-454D-B2C1-039AE81A26F2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075-7CAB-4815-B670-58F4C30552DC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2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B604-D7CB-4950-B819-12C9850281F6}" type="datetime1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5E1F-D960-4EDA-9918-8D3298D6A8BD}" type="datetime1">
              <a:rPr lang="en-US" smtClean="0"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1FA6-6153-4E63-A0A8-BA1173936BB6}" type="datetime1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C86C-B7E0-4FE0-B878-5E7D7575DD2E}" type="datetime1">
              <a:rPr lang="en-US" smtClean="0"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174-5D4D-46B4-BF4D-32741209352E}" type="datetime1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6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61D5-ABEE-4D8A-9C41-DB1DC9A9BA06}" type="datetime1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6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16AA-7213-4A4E-AF7E-6E60B3C49BC6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Heuristic Algorithm to Compute Geodetic Height (h) from Ellipse Equation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C2E9-C2D7-4523-9476-C18C5584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ahmed.mansi@INGV.it" TargetMode="Externa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hyperlink" Target="mailto:ahmed.mansi@su.edu.sa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mohamed.eleiche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7430"/>
            <a:ext cx="9144000" cy="15396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Heuristic Algorithm to Compute Geodetic Height (</a:t>
            </a:r>
            <a:r>
              <a:rPr lang="en-US" b="1" i="1" dirty="0"/>
              <a:t>h</a:t>
            </a:r>
            <a:r>
              <a:rPr lang="en-US" b="1" dirty="0"/>
              <a:t>) from Ellipse Equation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935" y="4293096"/>
            <a:ext cx="3488432" cy="1752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Mohamed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ELEICHE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>
                <a:hlinkClick r:id="rId4"/>
              </a:rPr>
              <a:t>mohamed.eleiche@gmail.com</a:t>
            </a:r>
            <a:endParaRPr lang="en-US" dirty="0"/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Egyptian Russian University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8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1034733"/>
            <a:ext cx="918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session G1.1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Recent Developments in Geodetic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/>
              <a:t>Monday</a:t>
            </a:r>
            <a:r>
              <a:rPr lang="en-US" sz="1600" dirty="0"/>
              <a:t>, 04 May </a:t>
            </a:r>
            <a:r>
              <a:rPr lang="en-US" sz="1600" dirty="0" smtClean="0"/>
              <a:t>2020</a:t>
            </a:r>
          </a:p>
          <a:p>
            <a:pPr algn="ctr"/>
            <a:r>
              <a:rPr lang="en-US" sz="1600" dirty="0" smtClean="0"/>
              <a:t>EGU2020-10857</a:t>
            </a:r>
            <a:endParaRPr lang="en-US" sz="1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48064" y="4293096"/>
            <a:ext cx="34884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Ahmed </a:t>
            </a:r>
            <a:r>
              <a:rPr lang="en-US" sz="4200" b="1" dirty="0" err="1">
                <a:solidFill>
                  <a:schemeClr val="tx2">
                    <a:lumMod val="75000"/>
                  </a:schemeClr>
                </a:solidFill>
              </a:rPr>
              <a:t>Hamdi</a:t>
            </a:r>
            <a:r>
              <a:rPr lang="en-US" sz="4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200" b="1" dirty="0" smtClean="0">
                <a:solidFill>
                  <a:schemeClr val="tx2">
                    <a:lumMod val="75000"/>
                  </a:schemeClr>
                </a:solidFill>
              </a:rPr>
              <a:t>MANSI</a:t>
            </a:r>
            <a:endParaRPr lang="en-US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/>
              <a:t>Civil Engineering </a:t>
            </a:r>
            <a:r>
              <a:rPr lang="en-US" dirty="0" smtClean="0"/>
              <a:t>Department</a:t>
            </a:r>
          </a:p>
          <a:p>
            <a:r>
              <a:rPr lang="en-US" dirty="0" smtClean="0"/>
              <a:t>College </a:t>
            </a:r>
            <a:r>
              <a:rPr lang="en-US" dirty="0"/>
              <a:t>of Engineering, </a:t>
            </a:r>
            <a:r>
              <a:rPr lang="en-US" dirty="0" err="1"/>
              <a:t>Shaqra</a:t>
            </a:r>
            <a:r>
              <a:rPr lang="en-US" dirty="0"/>
              <a:t> </a:t>
            </a:r>
            <a:r>
              <a:rPr lang="en-US" dirty="0" smtClean="0"/>
              <a:t>University</a:t>
            </a:r>
          </a:p>
          <a:p>
            <a:r>
              <a:rPr lang="en-US" dirty="0" err="1" smtClean="0"/>
              <a:t>Dawadmi</a:t>
            </a:r>
            <a:r>
              <a:rPr lang="en-US" dirty="0"/>
              <a:t>, Saudi </a:t>
            </a:r>
            <a:r>
              <a:rPr lang="en-US" dirty="0" smtClean="0"/>
              <a:t>Arabia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ahmed.mansi@su.edu.sa</a:t>
            </a:r>
            <a:endParaRPr lang="en-US" dirty="0" smtClean="0"/>
          </a:p>
          <a:p>
            <a:r>
              <a:rPr lang="en-US" dirty="0" err="1" smtClean="0"/>
              <a:t>Istituto</a:t>
            </a:r>
            <a:r>
              <a:rPr lang="en-US" dirty="0" smtClean="0"/>
              <a:t> </a:t>
            </a:r>
            <a:r>
              <a:rPr lang="en-US" dirty="0" err="1"/>
              <a:t>Nazionale</a:t>
            </a:r>
            <a:r>
              <a:rPr lang="en-US" dirty="0"/>
              <a:t> di </a:t>
            </a:r>
            <a:r>
              <a:rPr lang="en-US" dirty="0" err="1"/>
              <a:t>Geofisica</a:t>
            </a:r>
            <a:r>
              <a:rPr lang="en-US" dirty="0"/>
              <a:t> e </a:t>
            </a:r>
            <a:r>
              <a:rPr lang="en-US" dirty="0" err="1"/>
              <a:t>Vulcanologia</a:t>
            </a:r>
            <a:r>
              <a:rPr lang="en-US" dirty="0"/>
              <a:t>, </a:t>
            </a:r>
            <a:r>
              <a:rPr lang="en-US" dirty="0" err="1"/>
              <a:t>Sezione</a:t>
            </a:r>
            <a:r>
              <a:rPr lang="en-US" dirty="0"/>
              <a:t> di Pisa, Pisa, Italy 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ahmed.mansi@INGV.it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58"/>
    </mc:Choice>
    <mc:Fallback xmlns="">
      <p:transition spd="slow" advTm="45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1320538"/>
            <a:ext cx="4562377" cy="29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n-US" dirty="0"/>
              <a:t>Geodetic </a:t>
            </a:r>
            <a:r>
              <a:rPr lang="en-US" dirty="0" smtClean="0"/>
              <a:t>Conversion </a:t>
            </a:r>
            <a:r>
              <a:rPr lang="en-US" dirty="0"/>
              <a:t>Problem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225636" cy="309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4624952"/>
                <a:ext cx="7360274" cy="131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 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𝑜𝑢𝑡𝑠𝑖𝑑𝑒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𝑒𝑙𝑙𝑖𝑝𝑠𝑒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𝑠𝑢𝑟𝑓𝑎𝑐𝑒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𝑒𝑙𝑙𝑖𝑝𝑠𝑒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𝑖𝑓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𝑖𝑠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𝑖𝑛𝑠𝑖𝑑𝑒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𝑒𝑙𝑙𝑖𝑝𝑠𝑒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𝑒𝑙𝑙𝑖𝑝𝑠𝑒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𝑐𝑒𝑛𝑡𝑒𝑟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24952"/>
                <a:ext cx="7360274" cy="13156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2086" y="4196740"/>
            <a:ext cx="8267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ellipse equation (s) in the Meridian plan is defined as follows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73002" y="5940569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Can  (</a:t>
            </a:r>
            <a:r>
              <a:rPr lang="en-US" sz="3200" b="1" i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) be used to determine (</a:t>
            </a:r>
            <a:r>
              <a:rPr lang="en-US" sz="3200" b="1" i="1" dirty="0" smtClean="0">
                <a:solidFill>
                  <a:srgbClr val="FF0000"/>
                </a:solidFill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</a:rPr>
              <a:t>)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764704"/>
            <a:ext cx="91440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Given (X,Y,Z) compute (</a:t>
            </a:r>
            <a:r>
              <a:rPr lang="el-GR" sz="2800" dirty="0" smtClean="0"/>
              <a:t>φ</a:t>
            </a:r>
            <a:r>
              <a:rPr lang="en-US" sz="2800" dirty="0" smtClean="0"/>
              <a:t>,</a:t>
            </a:r>
            <a:r>
              <a:rPr lang="el-GR" sz="2800" dirty="0" smtClean="0"/>
              <a:t>λ</a:t>
            </a:r>
            <a:r>
              <a:rPr lang="en-US" sz="2800" dirty="0" smtClean="0"/>
              <a:t>,h)</a:t>
            </a:r>
            <a:endParaRPr lang="en-US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35"/>
    </mc:Choice>
    <mc:Fallback xmlns="">
      <p:transition spd="slow" advTm="95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2793" x="2973388" y="1571625"/>
          <p14:tracePt t="13006" x="2973388" y="1581150"/>
          <p14:tracePt t="13014" x="2973388" y="1589088"/>
          <p14:tracePt t="13022" x="2965450" y="1589088"/>
          <p14:tracePt t="13030" x="2928938" y="1589088"/>
          <p14:tracePt t="13038" x="2847975" y="1589088"/>
          <p14:tracePt t="13055" x="2795588" y="1589088"/>
          <p14:tracePt t="13075" x="2786063" y="1589088"/>
          <p14:tracePt t="13406" x="2786063" y="1608138"/>
          <p14:tracePt t="13414" x="2803525" y="1633538"/>
          <p14:tracePt t="13422" x="2813050" y="1652588"/>
          <p14:tracePt t="13430" x="2813050" y="1670050"/>
          <p14:tracePt t="13437" x="2867025" y="1714500"/>
          <p14:tracePt t="13457" x="2901950" y="1751013"/>
          <p14:tracePt t="13477" x="2938463" y="1776413"/>
          <p14:tracePt t="13497" x="2955925" y="1785938"/>
          <p14:tracePt t="13558" x="2965450" y="1785938"/>
          <p14:tracePt t="13566" x="2982913" y="1785938"/>
          <p14:tracePt t="13581" x="2990850" y="1785938"/>
          <p14:tracePt t="13590" x="3009900" y="1785938"/>
          <p14:tracePt t="13598" x="3036888" y="1785938"/>
          <p14:tracePt t="13618" x="3108325" y="1785938"/>
          <p14:tracePt t="13638" x="3143250" y="1785938"/>
          <p14:tracePt t="13658" x="3205163" y="1785938"/>
          <p14:tracePt t="13678" x="3268663" y="1785938"/>
          <p14:tracePt t="13698" x="3330575" y="1776413"/>
          <p14:tracePt t="13718" x="3348038" y="1776413"/>
          <p14:tracePt t="14773" x="3357563" y="1731963"/>
          <p14:tracePt t="14781" x="3375025" y="1660525"/>
          <p14:tracePt t="14789" x="3384550" y="1616075"/>
          <p14:tracePt t="14792" x="3394075" y="1562100"/>
          <p14:tracePt t="14804" x="3419475" y="1455738"/>
          <p14:tracePt t="14824" x="3438525" y="1357313"/>
          <p14:tracePt t="14856" x="3446463" y="1330325"/>
          <p14:tracePt t="14865" x="3455988" y="1295400"/>
          <p14:tracePt t="14885" x="3465513" y="1250950"/>
          <p14:tracePt t="14905" x="3473450" y="1223963"/>
          <p14:tracePt t="14925" x="3509963" y="1133475"/>
          <p14:tracePt t="14945" x="3517900" y="1108075"/>
          <p14:tracePt t="14965" x="3536950" y="1071563"/>
          <p14:tracePt t="14985" x="3536950" y="1062038"/>
          <p14:tracePt t="15285" x="3544888" y="1062038"/>
          <p14:tracePt t="15301" x="3554413" y="1062038"/>
          <p14:tracePt t="15309" x="3554413" y="1071563"/>
          <p14:tracePt t="15317" x="3562350" y="1108075"/>
          <p14:tracePt t="15327" x="3571875" y="1116013"/>
          <p14:tracePt t="15347" x="3581400" y="1143000"/>
          <p14:tracePt t="15367" x="3589338" y="1160463"/>
          <p14:tracePt t="15387" x="3589338" y="1179513"/>
          <p14:tracePt t="15407" x="3589338" y="1196975"/>
          <p14:tracePt t="15427" x="3598863" y="1223963"/>
          <p14:tracePt t="15448" x="3616325" y="1231900"/>
          <p14:tracePt t="15468" x="3633788" y="1258888"/>
          <p14:tracePt t="15488" x="3643313" y="1276350"/>
          <p14:tracePt t="15508" x="3652838" y="1285875"/>
          <p14:tracePt t="15528" x="3660775" y="1285875"/>
          <p14:tracePt t="15581" x="3670300" y="1295400"/>
          <p14:tracePt t="15598" x="3687763" y="1295400"/>
          <p14:tracePt t="15608" x="3697288" y="1295400"/>
          <p14:tracePt t="15613" x="3697288" y="1303338"/>
          <p14:tracePt t="15661" x="3705225" y="1303338"/>
          <p14:tracePt t="15677" x="3724275" y="1303338"/>
          <p14:tracePt t="15689" x="3741738" y="1303338"/>
          <p14:tracePt t="15689" x="3795713" y="1285875"/>
          <p14:tracePt t="15709" x="3857625" y="1223963"/>
          <p14:tracePt t="15729" x="3884613" y="1196975"/>
          <p14:tracePt t="15749" x="3894138" y="1169988"/>
          <p14:tracePt t="15770" x="3911600" y="1160463"/>
          <p14:tracePt t="16005" x="3919538" y="1169988"/>
          <p14:tracePt t="16017" x="3929063" y="1196975"/>
          <p14:tracePt t="16018" x="3946525" y="1258888"/>
          <p14:tracePt t="16031" x="3965575" y="1295400"/>
          <p14:tracePt t="16051" x="3973513" y="1322388"/>
          <p14:tracePt t="16149" x="3983038" y="1322388"/>
          <p14:tracePt t="16157" x="4010025" y="1322388"/>
          <p14:tracePt t="16165" x="4037013" y="1322388"/>
          <p14:tracePt t="16173" x="4108450" y="1268413"/>
          <p14:tracePt t="16192" x="4160838" y="1223963"/>
          <p14:tracePt t="16212" x="4224338" y="1169988"/>
          <p14:tracePt t="16232" x="4232275" y="1169988"/>
          <p14:tracePt t="16477" x="4232275" y="1179513"/>
          <p14:tracePt t="16485" x="4205288" y="1204913"/>
          <p14:tracePt t="16493" x="4179888" y="1258888"/>
          <p14:tracePt t="16501" x="4116388" y="1393825"/>
          <p14:tracePt t="16513" x="3990975" y="1598613"/>
          <p14:tracePt t="16533" x="3929063" y="1704975"/>
          <p14:tracePt t="16553" x="3795713" y="1839913"/>
          <p14:tracePt t="16574" x="3697288" y="1938338"/>
          <p14:tracePt t="16594" x="3517900" y="2098675"/>
          <p14:tracePt t="16614" x="3429000" y="2160588"/>
          <p14:tracePt t="16634" x="3367088" y="2206625"/>
          <p14:tracePt t="16654" x="3340100" y="2224088"/>
          <p14:tracePt t="16674" x="3303588" y="2251075"/>
          <p14:tracePt t="16957" x="3276600" y="2286000"/>
          <p14:tracePt t="16965" x="3241675" y="2312988"/>
          <p14:tracePt t="16970" x="3197225" y="2357438"/>
          <p14:tracePt t="16976" x="3089275" y="2446338"/>
          <p14:tracePt t="16996" x="2946400" y="2536825"/>
          <p14:tracePt t="17016" x="2867025" y="2581275"/>
          <p14:tracePt t="17036" x="2751138" y="2660650"/>
          <p14:tracePt t="17076" x="2751138" y="2670175"/>
          <p14:tracePt t="17096" x="2732088" y="2679700"/>
          <p14:tracePt t="17116" x="2705100" y="2706688"/>
          <p14:tracePt t="17137" x="2679700" y="2741613"/>
          <p14:tracePt t="17157" x="2608263" y="2813050"/>
          <p14:tracePt t="17177" x="2562225" y="2849563"/>
          <p14:tracePt t="17197" x="2482850" y="2928938"/>
          <p14:tracePt t="17217" x="2473325" y="2955925"/>
          <p14:tracePt t="17217" x="2465388" y="2955925"/>
          <p14:tracePt t="17237" x="2446338" y="2982913"/>
          <p14:tracePt t="17257" x="2428875" y="2992438"/>
          <p14:tracePt t="17277" x="2419350" y="3000375"/>
          <p14:tracePt t="17325" x="2401888" y="3000375"/>
          <p14:tracePt t="17341" x="2393950" y="3000375"/>
          <p14:tracePt t="17358" x="2384425" y="2992438"/>
          <p14:tracePt t="17362" x="2374900" y="2992438"/>
          <p14:tracePt t="17717" x="2366963" y="2992438"/>
          <p14:tracePt t="17725" x="2357438" y="2992438"/>
          <p14:tracePt t="17729" x="2330450" y="2992438"/>
          <p14:tracePt t="17740" x="2232025" y="3044825"/>
          <p14:tracePt t="17760" x="2133600" y="3108325"/>
          <p14:tracePt t="17780" x="2044700" y="3160713"/>
          <p14:tracePt t="17800" x="2036763" y="3170238"/>
          <p14:tracePt t="17820" x="2017713" y="3170238"/>
          <p14:tracePt t="17997" x="2009775" y="3170238"/>
          <p14:tracePt t="18008" x="1990725" y="3170238"/>
          <p14:tracePt t="18029" x="1990725" y="3187700"/>
          <p14:tracePt t="18061" x="1982788" y="3187700"/>
          <p14:tracePt t="18077" x="1973263" y="3187700"/>
          <p14:tracePt t="18181" x="1965325" y="3187700"/>
          <p14:tracePt t="18189" x="1955800" y="3187700"/>
          <p14:tracePt t="18202" x="1946275" y="3187700"/>
          <p14:tracePt t="18203" x="1928813" y="3187700"/>
          <p14:tracePt t="18222" x="1919288" y="3179763"/>
          <p14:tracePt t="18269" x="1911350" y="3179763"/>
          <p14:tracePt t="18277" x="1901825" y="3179763"/>
          <p14:tracePt t="18290" x="1884363" y="3179763"/>
          <p14:tracePt t="18303" x="1874838" y="3179763"/>
          <p14:tracePt t="18323" x="1857375" y="3170238"/>
          <p14:tracePt t="18365" x="1857375" y="3160713"/>
          <p14:tracePt t="18383" x="1839913" y="3160713"/>
          <p14:tracePt t="18389" x="1830388" y="3152775"/>
          <p14:tracePt t="18403" x="1812925" y="3152775"/>
          <p14:tracePt t="18423" x="1803400" y="3152775"/>
          <p14:tracePt t="18477" x="1785938" y="3152775"/>
          <p14:tracePt t="18485" x="1776413" y="3143250"/>
          <p14:tracePt t="18490" x="1758950" y="3143250"/>
          <p14:tracePt t="18504" x="1751013" y="3135313"/>
          <p14:tracePt t="18524" x="1724025" y="3125788"/>
          <p14:tracePt t="18544" x="1714500" y="3125788"/>
          <p14:tracePt t="19957" x="1704975" y="3125788"/>
          <p14:tracePt t="19965" x="1697038" y="3135313"/>
          <p14:tracePt t="19973" x="1697038" y="3143250"/>
          <p14:tracePt t="20029" x="1687513" y="3143250"/>
          <p14:tracePt t="20570" x="0" y="0"/>
        </p14:tracePtLst>
        <p14:tracePtLst>
          <p14:tracePt t="23126" x="5983288" y="2563813"/>
          <p14:tracePt t="23230" x="6010275" y="2544763"/>
          <p14:tracePt t="23238" x="6027738" y="2500313"/>
          <p14:tracePt t="23246" x="6072188" y="2465388"/>
          <p14:tracePt t="23254" x="6143625" y="2384425"/>
          <p14:tracePt t="23254" x="6170613" y="2339975"/>
          <p14:tracePt t="23278" x="6242050" y="2232025"/>
          <p14:tracePt t="23294" x="6402388" y="2081213"/>
          <p14:tracePt t="23318" x="6483350" y="2000250"/>
          <p14:tracePt t="23334" x="6554788" y="1928813"/>
          <p14:tracePt t="23358" x="6581775" y="1920875"/>
          <p14:tracePt t="23374" x="6599238" y="1901825"/>
          <p14:tracePt t="23398" x="6608763" y="1901825"/>
          <p14:tracePt t="23414" x="6635750" y="1893888"/>
          <p14:tracePt t="23438" x="6688138" y="1884363"/>
          <p14:tracePt t="23454" x="6796088" y="1884363"/>
          <p14:tracePt t="23478" x="6840538" y="1874838"/>
          <p14:tracePt t="23494" x="6973888" y="1874838"/>
          <p14:tracePt t="23518" x="7064375" y="1874838"/>
          <p14:tracePt t="23534" x="7135813" y="1874838"/>
          <p14:tracePt t="23558" x="7188200" y="1874838"/>
          <p14:tracePt t="23572" x="7251700" y="1874838"/>
          <p14:tracePt t="23592" x="7304088" y="1901825"/>
          <p14:tracePt t="23612" x="7385050" y="1928813"/>
          <p14:tracePt t="23632" x="7446963" y="1946275"/>
          <p14:tracePt t="23652" x="7572375" y="2000250"/>
          <p14:tracePt t="23672" x="7653338" y="2017713"/>
          <p14:tracePt t="23692" x="7804150" y="2071688"/>
          <p14:tracePt t="23712" x="7894638" y="2098675"/>
          <p14:tracePt t="23732" x="7983538" y="2135188"/>
          <p14:tracePt t="23752" x="8037513" y="2152650"/>
          <p14:tracePt t="23773" x="8072438" y="2170113"/>
          <p14:tracePt t="23793" x="8089900" y="2170113"/>
          <p14:tracePt t="23813" x="8126413" y="2179638"/>
          <p14:tracePt t="23833" x="8135938" y="2197100"/>
          <p14:tracePt t="23853" x="8170863" y="2224088"/>
          <p14:tracePt t="23873" x="8207375" y="2251075"/>
          <p14:tracePt t="23893" x="8242300" y="2295525"/>
          <p14:tracePt t="23913" x="8259763" y="2339975"/>
          <p14:tracePt t="23933" x="8296275" y="2384425"/>
          <p14:tracePt t="23953" x="8323263" y="2428875"/>
          <p14:tracePt t="23974" x="8350250" y="2455863"/>
          <p14:tracePt t="23994" x="8358188" y="2492375"/>
          <p14:tracePt t="24014" x="8358188" y="2500313"/>
          <p14:tracePt t="24034" x="8367713" y="2527300"/>
          <p14:tracePt t="24054" x="8367713" y="2544763"/>
          <p14:tracePt t="24074" x="8367713" y="2589213"/>
          <p14:tracePt t="24094" x="8367713" y="2616200"/>
          <p14:tracePt t="24114" x="8367713" y="2670175"/>
          <p14:tracePt t="24135" x="8367713" y="2697163"/>
          <p14:tracePt t="24155" x="8367713" y="2741613"/>
          <p14:tracePt t="24175" x="8367713" y="2778125"/>
          <p14:tracePt t="24195" x="8367713" y="2795588"/>
          <p14:tracePt t="24215" x="8367713" y="2822575"/>
          <p14:tracePt t="24235" x="8367713" y="2867025"/>
          <p14:tracePt t="24255" x="8367713" y="2894013"/>
          <p14:tracePt t="24275" x="8367713" y="2938463"/>
          <p14:tracePt t="24295" x="8367713" y="2973388"/>
          <p14:tracePt t="24315" x="8367713" y="3027363"/>
          <p14:tracePt t="24336" x="8375650" y="3081338"/>
          <p14:tracePt t="24356" x="8375650" y="3143250"/>
          <p14:tracePt t="24376" x="8375650" y="3170238"/>
          <p14:tracePt t="24396" x="8375650" y="3241675"/>
          <p14:tracePt t="24416" x="8375650" y="3286125"/>
          <p14:tracePt t="24436" x="8375650" y="3357563"/>
          <p14:tracePt t="24456" x="8296275" y="3536950"/>
          <p14:tracePt t="24518" x="8278813" y="3563938"/>
          <p14:tracePt t="24519" x="8232775" y="3608388"/>
          <p14:tracePt t="24537" x="8153400" y="3670300"/>
          <p14:tracePt t="24557" x="8010525" y="3741738"/>
          <p14:tracePt t="24577" x="7894638" y="3786188"/>
          <p14:tracePt t="24597" x="7697788" y="3840163"/>
          <p14:tracePt t="24617" x="7545388" y="3902075"/>
          <p14:tracePt t="24637" x="7304088" y="3983038"/>
          <p14:tracePt t="24657" x="7180263" y="4010025"/>
          <p14:tracePt t="24677" x="7010400" y="4064000"/>
          <p14:tracePt t="24698" x="6946900" y="4064000"/>
          <p14:tracePt t="24718" x="6858000" y="4064000"/>
          <p14:tracePt t="24738" x="6742113" y="4064000"/>
          <p14:tracePt t="24758" x="6661150" y="4064000"/>
          <p14:tracePt t="24778" x="6492875" y="4064000"/>
          <p14:tracePt t="24798" x="6357938" y="4064000"/>
          <p14:tracePt t="24818" x="6340475" y="4064000"/>
          <p14:tracePt t="24862" x="6323013" y="4064000"/>
          <p14:tracePt t="24870" x="6296025" y="4064000"/>
          <p14:tracePt t="24878" x="6269038" y="4064000"/>
          <p14:tracePt t="24898" x="6215063" y="4037013"/>
          <p14:tracePt t="24919" x="6153150" y="3992563"/>
          <p14:tracePt t="24939" x="6081713" y="3948113"/>
          <p14:tracePt t="24959" x="6037263" y="3911600"/>
          <p14:tracePt t="24979" x="5973763" y="3867150"/>
          <p14:tracePt t="24999" x="5938838" y="3813175"/>
          <p14:tracePt t="25019" x="5840413" y="3706813"/>
          <p14:tracePt t="25039" x="5768975" y="3625850"/>
          <p14:tracePt t="25060" x="5715000" y="3544888"/>
          <p14:tracePt t="25079" x="5680075" y="3517900"/>
          <p14:tracePt t="25100" x="5653088" y="3473450"/>
          <p14:tracePt t="25120" x="5643563" y="3438525"/>
          <p14:tracePt t="25140" x="5599113" y="3330575"/>
          <p14:tracePt t="25160" x="5554663" y="3214688"/>
          <p14:tracePt t="25180" x="5537200" y="3143250"/>
          <p14:tracePt t="25200" x="5518150" y="3089275"/>
          <p14:tracePt t="25221" x="5510213" y="3071813"/>
          <p14:tracePt t="25240" x="5500688" y="3071813"/>
          <p14:tracePt t="25261" x="5500688" y="3063875"/>
          <p14:tracePt t="25318" x="5483225" y="3063875"/>
          <p14:tracePt t="25326" x="5456238" y="3063875"/>
          <p14:tracePt t="25341" x="5411788" y="3063875"/>
          <p14:tracePt t="25342" x="5278438" y="3089275"/>
          <p14:tracePt t="25361" x="5207000" y="3108325"/>
          <p14:tracePt t="25381" x="5187950" y="3116263"/>
          <p14:tracePt t="26414" x="5232400" y="3116263"/>
          <p14:tracePt t="26422" x="5330825" y="3116263"/>
          <p14:tracePt t="26430" x="5446713" y="3116263"/>
          <p14:tracePt t="26433" x="5680075" y="3116263"/>
          <p14:tracePt t="26447" x="5921375" y="3125788"/>
          <p14:tracePt t="26467" x="6313488" y="3125788"/>
          <p14:tracePt t="26487" x="6527800" y="3125788"/>
          <p14:tracePt t="26507" x="6732588" y="3125788"/>
          <p14:tracePt t="26527" x="6823075" y="3125788"/>
          <p14:tracePt t="26547" x="6884988" y="3125788"/>
          <p14:tracePt t="26567" x="6921500" y="3125788"/>
          <p14:tracePt t="26587" x="6946900" y="3125788"/>
          <p14:tracePt t="26678" x="6956425" y="3125788"/>
          <p14:tracePt t="26686" x="6983413" y="3125788"/>
          <p14:tracePt t="26694" x="7018338" y="3125788"/>
          <p14:tracePt t="26697" x="7072313" y="3125788"/>
          <p14:tracePt t="26708" x="7242175" y="3125788"/>
          <p14:tracePt t="26728" x="7358063" y="3116263"/>
          <p14:tracePt t="26748" x="7439025" y="3089275"/>
          <p14:tracePt t="26768" x="7446963" y="3089275"/>
          <p14:tracePt t="26942" x="7446963" y="3081338"/>
          <p14:tracePt t="26950" x="7439025" y="3081338"/>
          <p14:tracePt t="26958" x="7412038" y="3063875"/>
          <p14:tracePt t="26970" x="7375525" y="3044825"/>
          <p14:tracePt t="26989" x="7313613" y="3000375"/>
          <p14:tracePt t="27010" x="7242175" y="2973388"/>
          <p14:tracePt t="27030" x="7224713" y="2965450"/>
          <p14:tracePt t="27050" x="7180263" y="2955925"/>
          <p14:tracePt t="27070" x="7135813" y="2955925"/>
          <p14:tracePt t="27090" x="7064375" y="2938463"/>
          <p14:tracePt t="27110" x="6965950" y="2921000"/>
          <p14:tracePt t="27130" x="6840538" y="2867025"/>
          <p14:tracePt t="27150" x="6804025" y="2867025"/>
          <p14:tracePt t="27171" x="6769100" y="2867025"/>
          <p14:tracePt t="27191" x="6732588" y="2857500"/>
          <p14:tracePt t="27211" x="6724650" y="2857500"/>
          <p14:tracePt t="27231" x="6715125" y="2857500"/>
          <p14:tracePt t="27390" x="6707188" y="2857500"/>
          <p14:tracePt t="27406" x="6707188" y="2849563"/>
          <p14:tracePt t="27766" x="6724650" y="2849563"/>
          <p14:tracePt t="27782" x="6742113" y="2830513"/>
          <p14:tracePt t="27786" x="6751638" y="2830513"/>
          <p14:tracePt t="27794" x="6786563" y="2830513"/>
          <p14:tracePt t="27814" x="6813550" y="2830513"/>
          <p14:tracePt t="27834" x="6823075" y="2830513"/>
          <p14:tracePt t="28038" x="6831013" y="2830513"/>
          <p14:tracePt t="28046" x="6850063" y="2830513"/>
          <p14:tracePt t="28062" x="6858000" y="2830513"/>
          <p14:tracePt t="28646" x="6875463" y="2830513"/>
          <p14:tracePt t="28654" x="6911975" y="2822575"/>
          <p14:tracePt t="28662" x="6965950" y="2768600"/>
          <p14:tracePt t="28670" x="7072313" y="2652713"/>
          <p14:tracePt t="28679" x="7207250" y="2482850"/>
          <p14:tracePt t="28699" x="7446963" y="2232025"/>
          <p14:tracePt t="28719" x="7599363" y="2071688"/>
          <p14:tracePt t="28739" x="7759700" y="1901825"/>
          <p14:tracePt t="28759" x="7813675" y="1812925"/>
          <p14:tracePt t="28779" x="7885113" y="1731963"/>
          <p14:tracePt t="28799" x="7921625" y="1687513"/>
          <p14:tracePt t="28819" x="7974013" y="1643063"/>
          <p14:tracePt t="28839" x="8001000" y="1608138"/>
          <p14:tracePt t="28859" x="8037513" y="1562100"/>
          <p14:tracePt t="28880" x="8064500" y="1527175"/>
          <p14:tracePt t="28900" x="8135938" y="1446213"/>
          <p14:tracePt t="28920" x="8188325" y="1393825"/>
          <p14:tracePt t="28940" x="8269288" y="1285875"/>
          <p14:tracePt t="28960" x="8286750" y="1258888"/>
          <p14:tracePt t="28980" x="8296275" y="1241425"/>
          <p14:tracePt t="29398" x="8269288" y="1241425"/>
          <p14:tracePt t="29403" x="8242300" y="1268413"/>
          <p14:tracePt t="29409" x="8207375" y="1295400"/>
          <p14:tracePt t="29422" x="8188325" y="1303338"/>
          <p14:tracePt t="29443" x="8161338" y="1322388"/>
          <p14:tracePt t="29463" x="8153400" y="1330325"/>
          <p14:tracePt t="29581" x="8143875" y="1330325"/>
          <p14:tracePt t="29613" x="8143875" y="1339850"/>
          <p14:tracePt t="31854" x="8153400" y="1322388"/>
          <p14:tracePt t="31863" x="8180388" y="1312863"/>
          <p14:tracePt t="31870" x="8188325" y="1303338"/>
          <p14:tracePt t="31878" x="8215313" y="1285875"/>
          <p14:tracePt t="31897" x="8224838" y="1276350"/>
          <p14:tracePt t="31917" x="8251825" y="1250950"/>
          <p14:tracePt t="31937" x="8259763" y="1241425"/>
          <p14:tracePt t="31957" x="8269288" y="1231900"/>
          <p14:tracePt t="31999" x="8269288" y="1223963"/>
          <p14:tracePt t="31999" x="8278813" y="1223963"/>
          <p14:tracePt t="32054" x="8286750" y="1214438"/>
          <p14:tracePt t="32958" x="8296275" y="1214438"/>
          <p14:tracePt t="32990" x="8304213" y="1214438"/>
          <p14:tracePt t="32998" x="8313738" y="1214438"/>
          <p14:tracePt t="33006" x="8323263" y="1214438"/>
          <p14:tracePt t="33046" x="8331200" y="1214438"/>
          <p14:tracePt t="33054" x="8340725" y="1214438"/>
          <p14:tracePt t="33063" x="8358188" y="1214438"/>
          <p14:tracePt t="33067" x="8394700" y="1214438"/>
          <p14:tracePt t="33083" x="8456613" y="1214438"/>
          <p14:tracePt t="33103" x="8483600" y="1214438"/>
          <p14:tracePt t="33123" x="8518525" y="1214438"/>
          <p14:tracePt t="33143" x="8537575" y="1214438"/>
          <p14:tracePt t="33238" x="8564563" y="1214438"/>
          <p14:tracePt t="33251" x="8572500" y="1214438"/>
          <p14:tracePt t="33254" x="8599488" y="1214438"/>
          <p14:tracePt t="33265" x="8616950" y="1214438"/>
          <p14:tracePt t="33284" x="8626475" y="1214438"/>
          <p14:tracePt t="33910" x="8589963" y="1214438"/>
          <p14:tracePt t="33918" x="8545513" y="1214438"/>
          <p14:tracePt t="33927" x="8483600" y="1214438"/>
          <p14:tracePt t="33928" x="8367713" y="1231900"/>
          <p14:tracePt t="33947" x="8180388" y="1231900"/>
          <p14:tracePt t="33968" x="8126413" y="1231900"/>
          <p14:tracePt t="33988" x="8108950" y="1231900"/>
          <p14:tracePt t="34278" x="8099425" y="1241425"/>
          <p14:tracePt t="34286" x="8099425" y="1250950"/>
          <p14:tracePt t="34294" x="8099425" y="1285875"/>
          <p14:tracePt t="34302" x="8099425" y="1295400"/>
          <p14:tracePt t="34310" x="8099425" y="1312863"/>
          <p14:tracePt t="34330" x="8099425" y="1330325"/>
          <p14:tracePt t="34350" x="8099425" y="1357313"/>
          <p14:tracePt t="34370" x="8099425" y="1366838"/>
          <p14:tracePt t="34390" x="8126413" y="1384300"/>
          <p14:tracePt t="34410" x="8153400" y="1393825"/>
          <p14:tracePt t="34430" x="8170863" y="1401763"/>
          <p14:tracePt t="34450" x="8224838" y="1419225"/>
          <p14:tracePt t="34470" x="8242300" y="1428750"/>
          <p14:tracePt t="34542" x="8251825" y="1428750"/>
          <p14:tracePt t="34558" x="8259763" y="1438275"/>
          <p14:tracePt t="34846" x="8259763" y="1455738"/>
          <p14:tracePt t="34854" x="8259763" y="1544638"/>
          <p14:tracePt t="34870" x="8259763" y="1633538"/>
          <p14:tracePt t="34878" x="8259763" y="1714500"/>
          <p14:tracePt t="34881" x="8224838" y="1812925"/>
          <p14:tracePt t="34892" x="8135938" y="2009775"/>
          <p14:tracePt t="34912" x="8099425" y="2108200"/>
          <p14:tracePt t="34933" x="8072438" y="2232025"/>
          <p14:tracePt t="34953" x="8072438" y="2303463"/>
          <p14:tracePt t="34973" x="8072438" y="2420938"/>
          <p14:tracePt t="34993" x="8108950" y="2509838"/>
          <p14:tracePt t="35013" x="8153400" y="2635250"/>
          <p14:tracePt t="35033" x="8161338" y="2660650"/>
          <p14:tracePt t="35053" x="8170863" y="2697163"/>
          <p14:tracePt t="35073" x="8180388" y="2706688"/>
          <p14:tracePt t="35093" x="8188325" y="2724150"/>
          <p14:tracePt t="35114" x="8207375" y="2751138"/>
          <p14:tracePt t="35134" x="8251825" y="2813050"/>
          <p14:tracePt t="35154" x="8269288" y="2857500"/>
          <p14:tracePt t="35174" x="8304213" y="2901950"/>
          <p14:tracePt t="35194" x="8323263" y="2921000"/>
          <p14:tracePt t="35194" x="8331200" y="2921000"/>
          <p14:tracePt t="35214" x="8331200" y="2938463"/>
          <p14:tracePt t="35234" x="8331200" y="2946400"/>
          <p14:tracePt t="35390" x="8358188" y="2946400"/>
          <p14:tracePt t="35398" x="8385175" y="2946400"/>
          <p14:tracePt t="35406" x="8439150" y="2946400"/>
          <p14:tracePt t="35415" x="8518525" y="2946400"/>
          <p14:tracePt t="35435" x="8697913" y="2921000"/>
          <p14:tracePt t="35455" x="8796338" y="2894013"/>
          <p14:tracePt t="35475" x="8867775" y="2867025"/>
          <p14:tracePt t="35496" x="8885238" y="2857500"/>
          <p14:tracePt t="35516" x="8894763" y="2849563"/>
          <p14:tracePt t="35558" x="8902700" y="2849563"/>
          <p14:tracePt t="35559" x="8912225" y="2840038"/>
          <p14:tracePt t="35576" x="8921750" y="2840038"/>
          <p14:tracePt t="35596" x="8947150" y="2840038"/>
          <p14:tracePt t="35616" x="8974138" y="2840038"/>
          <p14:tracePt t="35636" x="9028113" y="2822575"/>
          <p14:tracePt t="35656" x="9045575" y="2822575"/>
          <p14:tracePt t="35677" x="9064625" y="2813050"/>
          <p14:tracePt t="35697" x="9072563" y="2813050"/>
          <p14:tracePt t="36038" x="9045575" y="2813050"/>
          <p14:tracePt t="36046" x="8983663" y="2813050"/>
          <p14:tracePt t="36047" x="8912225" y="2813050"/>
          <p14:tracePt t="36059" x="8528050" y="2813050"/>
          <p14:tracePt t="36079" x="8232775" y="2813050"/>
          <p14:tracePt t="36099" x="7823200" y="2813050"/>
          <p14:tracePt t="36119" x="7564438" y="2813050"/>
          <p14:tracePt t="36139" x="7242175" y="2813050"/>
          <p14:tracePt t="36159" x="7116763" y="2813050"/>
          <p14:tracePt t="36206" x="7099300" y="2813050"/>
          <p14:tracePt t="36222" x="7089775" y="2813050"/>
          <p14:tracePt t="36230" x="7072313" y="2813050"/>
          <p14:tracePt t="36286" x="7072313" y="2803525"/>
          <p14:tracePt t="36294" x="7045325" y="2803525"/>
          <p14:tracePt t="36307" x="7027863" y="2795588"/>
          <p14:tracePt t="36307" x="6973888" y="2768600"/>
          <p14:tracePt t="36320" x="6884988" y="2751138"/>
          <p14:tracePt t="36340" x="6778625" y="2741613"/>
          <p14:tracePt t="36360" x="6724650" y="2741613"/>
          <p14:tracePt t="36380" x="6707188" y="2741613"/>
          <p14:tracePt t="36454" x="6707188" y="2732088"/>
          <p14:tracePt t="36462" x="6707188" y="2714625"/>
          <p14:tracePt t="36468" x="6707188" y="2643188"/>
          <p14:tracePt t="36481" x="6707188" y="2571750"/>
          <p14:tracePt t="36504" x="6707188" y="2500313"/>
          <p14:tracePt t="36521" x="6707188" y="2455863"/>
          <p14:tracePt t="36541" x="6707188" y="2393950"/>
          <p14:tracePt t="36561" x="6707188" y="2339975"/>
          <p14:tracePt t="36581" x="6707188" y="2251075"/>
          <p14:tracePt t="36601" x="6707188" y="2197100"/>
          <p14:tracePt t="36621" x="6707188" y="2089150"/>
          <p14:tracePt t="36642" x="6707188" y="2009775"/>
          <p14:tracePt t="36662" x="6707188" y="1884363"/>
          <p14:tracePt t="36682" x="6707188" y="1803400"/>
          <p14:tracePt t="36702" x="6707188" y="1687513"/>
          <p14:tracePt t="36722" x="6707188" y="1608138"/>
          <p14:tracePt t="36743" x="6707188" y="1554163"/>
          <p14:tracePt t="36762" x="6707188" y="1517650"/>
          <p14:tracePt t="36782" x="6707188" y="1509713"/>
          <p14:tracePt t="36802" x="6707188" y="1500188"/>
          <p14:tracePt t="37126" x="6707188" y="1517650"/>
          <p14:tracePt t="37134" x="6724650" y="1571625"/>
          <p14:tracePt t="37142" x="6751638" y="1652588"/>
          <p14:tracePt t="37150" x="6804025" y="1795463"/>
          <p14:tracePt t="37164" x="6946900" y="1982788"/>
          <p14:tracePt t="37184" x="7099300" y="2044700"/>
          <p14:tracePt t="37205" x="7439025" y="2125663"/>
          <p14:tracePt t="37245" x="7510463" y="2125663"/>
          <p14:tracePt t="37245" x="7635875" y="2125663"/>
          <p14:tracePt t="37265" x="7751763" y="2098675"/>
          <p14:tracePt t="37285" x="7867650" y="2027238"/>
          <p14:tracePt t="37305" x="7902575" y="1982788"/>
          <p14:tracePt t="37325" x="7966075" y="1920875"/>
          <p14:tracePt t="37345" x="7993063" y="1874838"/>
          <p14:tracePt t="37366" x="8072438" y="1803400"/>
          <p14:tracePt t="37386" x="8126413" y="1751013"/>
          <p14:tracePt t="37406" x="8207375" y="1670050"/>
          <p14:tracePt t="37426" x="8242300" y="1633538"/>
          <p14:tracePt t="37446" x="8278813" y="1562100"/>
          <p14:tracePt t="37466" x="8313738" y="1527175"/>
          <p14:tracePt t="37486" x="8331200" y="1490663"/>
          <p14:tracePt t="37506" x="8350250" y="1455738"/>
          <p14:tracePt t="37526" x="8367713" y="1419225"/>
          <p14:tracePt t="37546" x="8385175" y="1384300"/>
          <p14:tracePt t="37598" x="8385175" y="1374775"/>
          <p14:tracePt t="37678" x="8385175" y="1357313"/>
          <p14:tracePt t="37686" x="8385175" y="1339850"/>
          <p14:tracePt t="37687" x="8375650" y="1322388"/>
          <p14:tracePt t="37707" x="8358188" y="1295400"/>
          <p14:tracePt t="37727" x="8350250" y="1285875"/>
          <p14:tracePt t="37747" x="8340725" y="1268413"/>
          <p14:tracePt t="37768" x="8331200" y="1258888"/>
          <p14:tracePt t="37788" x="8296275" y="1258888"/>
          <p14:tracePt t="37808" x="8278813" y="1258888"/>
          <p14:tracePt t="37828" x="8251825" y="1258888"/>
          <p14:tracePt t="37848" x="8224838" y="1258888"/>
          <p14:tracePt t="37868" x="8170863" y="1285875"/>
          <p14:tracePt t="37888" x="8143875" y="1303338"/>
          <p14:tracePt t="37908" x="8099425" y="1330325"/>
          <p14:tracePt t="37928" x="8089900" y="1339850"/>
          <p14:tracePt t="38526" x="8099425" y="1339850"/>
          <p14:tracePt t="38542" x="8108950" y="1330325"/>
          <p14:tracePt t="38545" x="8126413" y="1322388"/>
          <p14:tracePt t="38552" x="8135938" y="1312863"/>
          <p14:tracePt t="38572" x="8153400" y="1312863"/>
          <p14:tracePt t="38592" x="8153400" y="1303338"/>
          <p14:tracePt t="38790" x="8161338" y="1295400"/>
          <p14:tracePt t="41125" x="8180388" y="1295400"/>
          <p14:tracePt t="41133" x="8215313" y="1295400"/>
          <p14:tracePt t="41144" x="8232775" y="1295400"/>
          <p14:tracePt t="41149" x="8286750" y="1330325"/>
          <p14:tracePt t="41165" x="8350250" y="1366838"/>
          <p14:tracePt t="41185" x="8375650" y="1384300"/>
          <p14:tracePt t="41205" x="8385175" y="1393825"/>
          <p14:tracePt t="41225" x="8394700" y="1393825"/>
          <p14:tracePt t="41269" x="8394700" y="1401763"/>
          <p14:tracePt t="41277" x="8402638" y="1401763"/>
          <p14:tracePt t="41285" x="8412163" y="1411288"/>
          <p14:tracePt t="41305" x="8421688" y="1419225"/>
          <p14:tracePt t="41325" x="8429625" y="1428750"/>
          <p14:tracePt t="41345" x="8429625" y="1455738"/>
          <p14:tracePt t="41366" x="8439150" y="1465263"/>
          <p14:tracePt t="41386" x="8447088" y="1473200"/>
          <p14:tracePt t="41406" x="8447088" y="1482725"/>
          <p14:tracePt t="41426" x="8456613" y="1500188"/>
          <p14:tracePt t="41446" x="8456613" y="1527175"/>
          <p14:tracePt t="41472" x="8474075" y="1562100"/>
          <p14:tracePt t="41494" x="8474075" y="1581150"/>
          <p14:tracePt t="41506" x="8474075" y="1633538"/>
          <p14:tracePt t="41526" x="8483600" y="1670050"/>
          <p14:tracePt t="41547" x="8483600" y="1679575"/>
          <p14:tracePt t="41567" x="8483600" y="1687513"/>
          <p14:tracePt t="41587" x="8493125" y="1714500"/>
          <p14:tracePt t="41607" x="8493125" y="1724025"/>
          <p14:tracePt t="41627" x="8493125" y="1751013"/>
          <p14:tracePt t="41647" x="8501063" y="1776413"/>
          <p14:tracePt t="41667" x="8501063" y="1795463"/>
          <p14:tracePt t="41687" x="8501063" y="1803400"/>
          <p14:tracePt t="41707" x="8501063" y="1830388"/>
          <p14:tracePt t="41749" x="8501063" y="1839913"/>
          <p14:tracePt t="41773" x="8501063" y="1849438"/>
          <p14:tracePt t="41789" x="8501063" y="1866900"/>
          <p14:tracePt t="41789" x="8501063" y="1874838"/>
          <p14:tracePt t="41808" x="8493125" y="1901825"/>
          <p14:tracePt t="41828" x="8474075" y="1920875"/>
          <p14:tracePt t="41848" x="8474075" y="1928813"/>
          <p14:tracePt t="41868" x="8466138" y="1955800"/>
          <p14:tracePt t="41888" x="8456613" y="1965325"/>
          <p14:tracePt t="41908" x="8439150" y="1973263"/>
          <p14:tracePt t="41929" x="8421688" y="2000250"/>
          <p14:tracePt t="41949" x="8412163" y="2009775"/>
          <p14:tracePt t="41970" x="8394700" y="2027238"/>
          <p14:tracePt t="41990" x="8385175" y="2036763"/>
          <p14:tracePt t="42010" x="8358188" y="2054225"/>
          <p14:tracePt t="42030" x="8350250" y="2054225"/>
          <p14:tracePt t="42050" x="8323263" y="2071688"/>
          <p14:tracePt t="42070" x="8296275" y="2081213"/>
          <p14:tracePt t="42090" x="8259763" y="2089150"/>
          <p14:tracePt t="42111" x="8232775" y="2089150"/>
          <p14:tracePt t="42131" x="8197850" y="2089150"/>
          <p14:tracePt t="42151" x="8170863" y="2089150"/>
          <p14:tracePt t="42171" x="8126413" y="2089150"/>
          <p14:tracePt t="42191" x="8081963" y="2089150"/>
          <p14:tracePt t="42211" x="8027988" y="2089150"/>
          <p14:tracePt t="42231" x="7983538" y="2089150"/>
          <p14:tracePt t="42251" x="7939088" y="2089150"/>
          <p14:tracePt t="42271" x="7921625" y="2089150"/>
          <p14:tracePt t="42414" x="7912100" y="2089150"/>
          <p14:tracePt t="42422" x="7885113" y="2089150"/>
          <p14:tracePt t="42430" x="7875588" y="2081213"/>
          <p14:tracePt t="42430" x="7858125" y="2071688"/>
          <p14:tracePt t="42438" x="7850188" y="2063750"/>
          <p14:tracePt t="42452" x="7831138" y="2063750"/>
          <p14:tracePt t="42837" x="7850188" y="2063750"/>
          <p14:tracePt t="42845" x="7867650" y="2063750"/>
          <p14:tracePt t="42853" x="7939088" y="2063750"/>
          <p14:tracePt t="42861" x="7966075" y="2063750"/>
          <p14:tracePt t="42874" x="8037513" y="2063750"/>
          <p14:tracePt t="42894" x="8054975" y="2063750"/>
          <p14:tracePt t="42915" x="8064500" y="2063750"/>
          <p14:tracePt t="42935" x="8081963" y="2063750"/>
          <p14:tracePt t="42955" x="8116888" y="2044700"/>
          <p14:tracePt t="42975" x="8143875" y="2036763"/>
          <p14:tracePt t="42995" x="8197850" y="2009775"/>
          <p14:tracePt t="43015" x="8224838" y="2009775"/>
          <p14:tracePt t="43035" x="8251825" y="1982788"/>
          <p14:tracePt t="43055" x="8259763" y="1973263"/>
          <p14:tracePt t="43076" x="8278813" y="1946275"/>
          <p14:tracePt t="43096" x="8286750" y="1928813"/>
          <p14:tracePt t="43116" x="8286750" y="1911350"/>
          <p14:tracePt t="43136" x="8296275" y="1893888"/>
          <p14:tracePt t="43156" x="8304213" y="1866900"/>
          <p14:tracePt t="43176" x="8304213" y="1849438"/>
          <p14:tracePt t="43196" x="8304213" y="1822450"/>
          <p14:tracePt t="43216" x="8304213" y="1785938"/>
          <p14:tracePt t="43236" x="8304213" y="1741488"/>
          <p14:tracePt t="43257" x="8304213" y="1704975"/>
          <p14:tracePt t="43277" x="8304213" y="1660525"/>
          <p14:tracePt t="43297" x="8304213" y="1633538"/>
          <p14:tracePt t="43317" x="8304213" y="1608138"/>
          <p14:tracePt t="43337" x="8304213" y="1589088"/>
          <p14:tracePt t="43357" x="8296275" y="1562100"/>
          <p14:tracePt t="43398" x="8296275" y="1544638"/>
          <p14:tracePt t="43398" x="8278813" y="1527175"/>
          <p14:tracePt t="43417" x="8259763" y="1500188"/>
          <p14:tracePt t="43438" x="8242300" y="1482725"/>
          <p14:tracePt t="43458" x="8224838" y="1455738"/>
          <p14:tracePt t="43478" x="8215313" y="1446213"/>
          <p14:tracePt t="43498" x="8188325" y="1438275"/>
          <p14:tracePt t="44724" x="8188325" y="1446213"/>
          <p14:tracePt t="44732" x="8188325" y="1482725"/>
          <p14:tracePt t="44740" x="8188325" y="1527175"/>
          <p14:tracePt t="44747" x="8188325" y="1608138"/>
          <p14:tracePt t="44764" x="8188325" y="1731963"/>
          <p14:tracePt t="44784" x="8188325" y="1812925"/>
          <p14:tracePt t="44804" x="8180388" y="1874838"/>
          <p14:tracePt t="44824" x="8170863" y="1938338"/>
          <p14:tracePt t="44844" x="8143875" y="2017713"/>
          <p14:tracePt t="44864" x="8116888" y="2063750"/>
          <p14:tracePt t="44884" x="8081963" y="2098675"/>
          <p14:tracePt t="44904" x="8081963" y="2116138"/>
          <p14:tracePt t="44904" x="8072438" y="2116138"/>
          <p14:tracePt t="44925" x="8064500" y="2125663"/>
          <p14:tracePt t="44945" x="8054975" y="2135188"/>
          <p14:tracePt t="45340" x="8045450" y="2135188"/>
          <p14:tracePt t="45348" x="8027988" y="2143125"/>
          <p14:tracePt t="45356" x="8027988" y="2152650"/>
          <p14:tracePt t="45364" x="8010525" y="2160588"/>
          <p14:tracePt t="45372" x="7966075" y="2187575"/>
          <p14:tracePt t="45387" x="7831138" y="2241550"/>
          <p14:tracePt t="45407" x="7715250" y="2278063"/>
          <p14:tracePt t="45427" x="7616825" y="2278063"/>
          <p14:tracePt t="45447" x="7429500" y="2278063"/>
          <p14:tracePt t="45467" x="7089775" y="2232025"/>
          <p14:tracePt t="45488" x="6796088" y="2143125"/>
          <p14:tracePt t="45508" x="6608763" y="2081213"/>
          <p14:tracePt t="45528" x="6545263" y="2044700"/>
          <p14:tracePt t="45548" x="6492875" y="2000250"/>
          <p14:tracePt t="45568" x="6483350" y="1965325"/>
          <p14:tracePt t="45588" x="6483350" y="1901825"/>
          <p14:tracePt t="45608" x="6483350" y="1866900"/>
          <p14:tracePt t="45628" x="6518275" y="1812925"/>
          <p14:tracePt t="45648" x="6564313" y="1741488"/>
          <p14:tracePt t="45668" x="6635750" y="1652588"/>
          <p14:tracePt t="45689" x="6751638" y="1562100"/>
          <p14:tracePt t="45709" x="6804025" y="1527175"/>
          <p14:tracePt t="45729" x="6850063" y="1500188"/>
          <p14:tracePt t="46179" x="0" y="0"/>
        </p14:tracePtLst>
        <p14:tracePtLst>
          <p14:tracePt t="50704" x="1312863" y="4643438"/>
          <p14:tracePt t="50854" x="1419225" y="4643438"/>
          <p14:tracePt t="50865" x="1544638" y="4643438"/>
          <p14:tracePt t="50870" x="1679575" y="4643438"/>
          <p14:tracePt t="50878" x="1847850" y="4643438"/>
          <p14:tracePt t="50902" x="2036763" y="4643438"/>
          <p14:tracePt t="50902" x="2098675" y="4643438"/>
          <p14:tracePt t="50918" x="2152650" y="4643438"/>
          <p14:tracePt t="50942" x="2160588" y="4643438"/>
          <p14:tracePt t="50990" x="2170113" y="4643438"/>
          <p14:tracePt t="51006" x="2205038" y="4643438"/>
          <p14:tracePt t="51019" x="2241550" y="4643438"/>
          <p14:tracePt t="51022" x="2366963" y="4643438"/>
          <p14:tracePt t="51046" x="2465388" y="4643438"/>
          <p14:tracePt t="51059" x="2633663" y="4643438"/>
          <p14:tracePt t="51086" x="2714625" y="4643438"/>
          <p14:tracePt t="51102" x="2822575" y="4643438"/>
          <p14:tracePt t="51120" x="2884488" y="4643438"/>
          <p14:tracePt t="51139" x="2990850" y="4643438"/>
          <p14:tracePt t="51159" x="3081338" y="4643438"/>
          <p14:tracePt t="51179" x="3160713" y="4643438"/>
          <p14:tracePt t="51199" x="3232150" y="4643438"/>
          <p14:tracePt t="51220" x="3322638" y="4643438"/>
          <p14:tracePt t="51240" x="3384550" y="4643438"/>
          <p14:tracePt t="51260" x="3509963" y="4643438"/>
          <p14:tracePt t="51280" x="3589338" y="4643438"/>
          <p14:tracePt t="51300" x="3724275" y="4643438"/>
          <p14:tracePt t="51320" x="3803650" y="4643438"/>
          <p14:tracePt t="51340" x="3946525" y="4643438"/>
          <p14:tracePt t="51361" x="4054475" y="4643438"/>
          <p14:tracePt t="51380" x="4187825" y="4652963"/>
          <p14:tracePt t="51401" x="4241800" y="4652963"/>
          <p14:tracePt t="51421" x="4313238" y="4652963"/>
          <p14:tracePt t="51441" x="4367213" y="4652963"/>
          <p14:tracePt t="51461" x="4446588" y="4652963"/>
          <p14:tracePt t="51481" x="4500563" y="4652963"/>
          <p14:tracePt t="51501" x="4589463" y="4652963"/>
          <p14:tracePt t="51521" x="4660900" y="4652963"/>
          <p14:tracePt t="51541" x="4732338" y="4652963"/>
          <p14:tracePt t="51562" x="4776788" y="4652963"/>
          <p14:tracePt t="51582" x="4857750" y="4652963"/>
          <p14:tracePt t="51602" x="4929188" y="4652963"/>
          <p14:tracePt t="51622" x="5000625" y="4652963"/>
          <p14:tracePt t="51642" x="5089525" y="4652963"/>
          <p14:tracePt t="51662" x="5170488" y="4652963"/>
          <p14:tracePt t="51682" x="5303838" y="4652963"/>
          <p14:tracePt t="51702" x="5394325" y="4652963"/>
          <p14:tracePt t="51722" x="5500688" y="4652963"/>
          <p14:tracePt t="51742" x="5554663" y="4652963"/>
          <p14:tracePt t="51762" x="5653088" y="4652963"/>
          <p14:tracePt t="51783" x="5732463" y="4652963"/>
          <p14:tracePt t="51803" x="5857875" y="4652963"/>
          <p14:tracePt t="51823" x="5938838" y="4652963"/>
          <p14:tracePt t="51843" x="6054725" y="4652963"/>
          <p14:tracePt t="51863" x="6116638" y="4652963"/>
          <p14:tracePt t="51883" x="6242050" y="4652963"/>
          <p14:tracePt t="51903" x="6278563" y="4652963"/>
          <p14:tracePt t="51923" x="6340475" y="4652963"/>
          <p14:tracePt t="51943" x="6384925" y="4652963"/>
          <p14:tracePt t="51963" x="6446838" y="4652963"/>
          <p14:tracePt t="51984" x="6510338" y="4652963"/>
          <p14:tracePt t="52004" x="6608763" y="4652963"/>
          <p14:tracePt t="52024" x="6680200" y="4652963"/>
          <p14:tracePt t="52044" x="6778625" y="4652963"/>
          <p14:tracePt t="52064" x="6850063" y="4652963"/>
          <p14:tracePt t="52089" x="6902450" y="4652963"/>
          <p14:tracePt t="52104" x="6938963" y="4652963"/>
          <p14:tracePt t="52125" x="7018338" y="4652963"/>
          <p14:tracePt t="52145" x="7081838" y="4652963"/>
          <p14:tracePt t="52165" x="7161213" y="4652963"/>
          <p14:tracePt t="52185" x="7224713" y="4652963"/>
          <p14:tracePt t="52205" x="7313613" y="4652963"/>
          <p14:tracePt t="52225" x="7394575" y="4652963"/>
          <p14:tracePt t="52245" x="7518400" y="4652963"/>
          <p14:tracePt t="52265" x="7581900" y="4652963"/>
          <p14:tracePt t="52285" x="7670800" y="4652963"/>
          <p14:tracePt t="52305" x="7724775" y="4652963"/>
          <p14:tracePt t="52326" x="7742238" y="4652963"/>
          <p14:tracePt t="52346" x="7751763" y="4652963"/>
          <p14:tracePt t="52590" x="7715250" y="4652963"/>
          <p14:tracePt t="52598" x="7653338" y="4652963"/>
          <p14:tracePt t="52599" x="7545388" y="4652963"/>
          <p14:tracePt t="52607" x="7446963" y="4652963"/>
          <p14:tracePt t="52627" x="7018338" y="4759325"/>
          <p14:tracePt t="52647" x="6554788" y="4902200"/>
          <p14:tracePt t="52667" x="5822950" y="5153025"/>
          <p14:tracePt t="52687" x="5421313" y="5259388"/>
          <p14:tracePt t="52708" x="4840288" y="5349875"/>
          <p14:tracePt t="52728" x="4518025" y="5357813"/>
          <p14:tracePt t="52748" x="4054475" y="5357813"/>
          <p14:tracePt t="52768" x="3751263" y="5357813"/>
          <p14:tracePt t="52788" x="3357563" y="5357813"/>
          <p14:tracePt t="52808" x="3232150" y="5357813"/>
          <p14:tracePt t="52862" x="3205163" y="5367338"/>
          <p14:tracePt t="52870" x="3108325" y="5394325"/>
          <p14:tracePt t="52870" x="2946400" y="5429250"/>
          <p14:tracePt t="52888" x="2813050" y="5473700"/>
          <p14:tracePt t="52909" x="2562225" y="5527675"/>
          <p14:tracePt t="52929" x="2411413" y="5537200"/>
          <p14:tracePt t="52949" x="2170113" y="5572125"/>
          <p14:tracePt t="52969" x="2044700" y="5608638"/>
          <p14:tracePt t="52989" x="1785938" y="5680075"/>
          <p14:tracePt t="53009" x="1598613" y="5697538"/>
          <p14:tracePt t="53029" x="1347788" y="5761038"/>
          <p14:tracePt t="53049" x="1214438" y="5786438"/>
          <p14:tracePt t="53069" x="1044575" y="5805488"/>
          <p14:tracePt t="53090" x="946150" y="5813425"/>
          <p14:tracePt t="53109" x="812800" y="5813425"/>
          <p14:tracePt t="53137" x="785813" y="5813425"/>
          <p14:tracePt t="53150" x="741363" y="5813425"/>
          <p14:tracePt t="53170" x="723900" y="5813425"/>
          <p14:tracePt t="53366" x="723900" y="5786438"/>
          <p14:tracePt t="53374" x="723900" y="5778500"/>
          <p14:tracePt t="53382" x="723900" y="5751513"/>
          <p14:tracePt t="53390" x="723900" y="5734050"/>
          <p14:tracePt t="53391" x="723900" y="5707063"/>
          <p14:tracePt t="53411" x="723900" y="5680075"/>
          <p14:tracePt t="53431" x="723900" y="5662613"/>
          <p14:tracePt t="53542" x="723900" y="5653088"/>
          <p14:tracePt t="53550" x="723900" y="5643563"/>
          <p14:tracePt t="53574" x="723900" y="5626100"/>
          <p14:tracePt t="53574" x="723900" y="5618163"/>
          <p14:tracePt t="53592" x="723900" y="5608638"/>
          <p14:tracePt t="53612" x="731838" y="5599113"/>
          <p14:tracePt t="53633" x="750888" y="5591175"/>
          <p14:tracePt t="53652" x="750888" y="5581650"/>
          <p14:tracePt t="53673" x="758825" y="5572125"/>
          <p14:tracePt t="53693" x="776288" y="5564188"/>
          <p14:tracePt t="53734" x="785813" y="5564188"/>
          <p14:tracePt t="53766" x="795338" y="5554663"/>
          <p14:tracePt t="53782" x="795338" y="5546725"/>
          <p14:tracePt t="53787" x="803275" y="5546725"/>
          <p14:tracePt t="53793" x="830263" y="5537200"/>
          <p14:tracePt t="53813" x="866775" y="5519738"/>
          <p14:tracePt t="53834" x="893763" y="5510213"/>
          <p14:tracePt t="53854" x="911225" y="5500688"/>
          <p14:tracePt t="53874" x="919163" y="5492750"/>
          <p14:tracePt t="53934" x="919163" y="5483225"/>
          <p14:tracePt t="53990" x="928688" y="5483225"/>
          <p14:tracePt t="54936" x="946150" y="5483225"/>
          <p14:tracePt t="54950" x="965200" y="5465763"/>
          <p14:tracePt t="54958" x="990600" y="5448300"/>
          <p14:tracePt t="54966" x="1036638" y="5421313"/>
          <p14:tracePt t="54980" x="1133475" y="5384800"/>
          <p14:tracePt t="55000" x="1187450" y="5357813"/>
          <p14:tracePt t="55020" x="1214438" y="5340350"/>
          <p14:tracePt t="55040" x="1223963" y="5340350"/>
          <p14:tracePt t="55110" x="1231900" y="5330825"/>
          <p14:tracePt t="55118" x="1241425" y="5330825"/>
          <p14:tracePt t="55126" x="1250950" y="5330825"/>
          <p14:tracePt t="55140" x="1268413" y="5330825"/>
          <p14:tracePt t="55141" x="1295400" y="5322888"/>
          <p14:tracePt t="55160" x="1303338" y="5322888"/>
          <p14:tracePt t="55181" x="1366838" y="5322888"/>
          <p14:tracePt t="55201" x="1384300" y="5313363"/>
          <p14:tracePt t="55221" x="1401763" y="5313363"/>
          <p14:tracePt t="55342" x="1419225" y="5313363"/>
          <p14:tracePt t="55350" x="1428750" y="5313363"/>
          <p14:tracePt t="55358" x="1428750" y="5305425"/>
          <p14:tracePt t="55366" x="1446213" y="5305425"/>
          <p14:tracePt t="55446" x="1455738" y="5295900"/>
          <p14:tracePt t="55494" x="1465263" y="5286375"/>
          <p14:tracePt t="55502" x="1473200" y="5286375"/>
          <p14:tracePt t="55510" x="1482725" y="5278438"/>
          <p14:tracePt t="55522" x="1500188" y="5268913"/>
          <p14:tracePt t="55543" x="1500188" y="5259388"/>
          <p14:tracePt t="55562" x="1527175" y="5241925"/>
          <p14:tracePt t="55583" x="1544638" y="5214938"/>
          <p14:tracePt t="55603" x="1581150" y="5170488"/>
          <p14:tracePt t="55623" x="1581150" y="5153025"/>
          <p14:tracePt t="55643" x="1589088" y="5143500"/>
          <p14:tracePt t="55663" x="1598613" y="5135563"/>
          <p14:tracePt t="55683" x="1598613" y="5126038"/>
          <p14:tracePt t="55703" x="1616075" y="5108575"/>
          <p14:tracePt t="55723" x="1616075" y="5099050"/>
          <p14:tracePt t="55743" x="1625600" y="5091113"/>
          <p14:tracePt t="56398" x="1633538" y="5108575"/>
          <p14:tracePt t="56406" x="1633538" y="5135563"/>
          <p14:tracePt t="56414" x="1633538" y="5187950"/>
          <p14:tracePt t="56427" x="1633538" y="5259388"/>
          <p14:tracePt t="56447" x="1633538" y="5305425"/>
          <p14:tracePt t="56468" x="1633538" y="5349875"/>
          <p14:tracePt t="56488" x="1633538" y="5357813"/>
          <p14:tracePt t="56598" x="1633538" y="5376863"/>
          <p14:tracePt t="56606" x="1633538" y="5394325"/>
          <p14:tracePt t="56614" x="1633538" y="5402263"/>
          <p14:tracePt t="56622" x="1633538" y="5411788"/>
          <p14:tracePt t="56628" x="1633538" y="5448300"/>
          <p14:tracePt t="56648" x="1633538" y="5465763"/>
          <p14:tracePt t="56669" x="1633538" y="5473700"/>
          <p14:tracePt t="57006" x="1643063" y="5473700"/>
          <p14:tracePt t="57230" x="1660525" y="5473700"/>
          <p14:tracePt t="57238" x="1697038" y="5473700"/>
          <p14:tracePt t="57246" x="1731963" y="5473700"/>
          <p14:tracePt t="57252" x="1803400" y="5473700"/>
          <p14:tracePt t="57272" x="1884363" y="5473700"/>
          <p14:tracePt t="57292" x="2027238" y="5473700"/>
          <p14:tracePt t="57312" x="2054225" y="5473700"/>
          <p14:tracePt t="57332" x="2179638" y="5448300"/>
          <p14:tracePt t="57352" x="2232025" y="5429250"/>
          <p14:tracePt t="57372" x="2276475" y="5394325"/>
          <p14:tracePt t="57392" x="2295525" y="5384800"/>
          <p14:tracePt t="57412" x="2322513" y="5357813"/>
          <p14:tracePt t="57433" x="2339975" y="5330825"/>
          <p14:tracePt t="57453" x="2347913" y="5305425"/>
          <p14:tracePt t="58190" x="2347913" y="5295900"/>
          <p14:tracePt t="58198" x="2347913" y="5268913"/>
          <p14:tracePt t="58206" x="2347913" y="5224463"/>
          <p14:tracePt t="58217" x="2347913" y="5207000"/>
          <p14:tracePt t="58237" x="2428875" y="5099050"/>
          <p14:tracePt t="58257" x="2428875" y="5081588"/>
          <p14:tracePt t="58277" x="2419350" y="5064125"/>
          <p14:tracePt t="58358" x="2419350" y="5054600"/>
          <p14:tracePt t="58382" x="2411413" y="5045075"/>
          <p14:tracePt t="58694" x="2411413" y="5064125"/>
          <p14:tracePt t="58702" x="2411413" y="5081588"/>
          <p14:tracePt t="58706" x="2384425" y="5162550"/>
          <p14:tracePt t="58719" x="2339975" y="5259388"/>
          <p14:tracePt t="58739" x="2251075" y="5384800"/>
          <p14:tracePt t="58759" x="2224088" y="5429250"/>
          <p14:tracePt t="58780" x="2214563" y="5448300"/>
          <p14:tracePt t="58800" x="2214563" y="5456238"/>
          <p14:tracePt t="58820" x="2214563" y="5465763"/>
          <p14:tracePt t="58958" x="2214563" y="5483225"/>
          <p14:tracePt t="58966" x="2214563" y="5492750"/>
          <p14:tracePt t="58981" x="2214563" y="5510213"/>
          <p14:tracePt t="58981" x="2214563" y="5537200"/>
          <p14:tracePt t="59001" x="2214563" y="5554663"/>
          <p14:tracePt t="59021" x="2205038" y="5554663"/>
          <p14:tracePt t="59893" x="2214563" y="5554663"/>
          <p14:tracePt t="59901" x="2224088" y="5554663"/>
          <p14:tracePt t="59912" x="2232025" y="5554663"/>
          <p14:tracePt t="59917" x="2312988" y="5554663"/>
          <p14:tracePt t="59925" x="2428875" y="5510213"/>
          <p14:tracePt t="59945" x="2581275" y="5438775"/>
          <p14:tracePt t="59965" x="2776538" y="5376863"/>
          <p14:tracePt t="59985" x="3017838" y="5295900"/>
          <p14:tracePt t="60005" x="3143250" y="5268913"/>
          <p14:tracePt t="60025" x="3268663" y="5268913"/>
          <p14:tracePt t="60045" x="3276600" y="5268913"/>
          <p14:tracePt t="60065" x="3313113" y="5268913"/>
          <p14:tracePt t="60085" x="3322638" y="5268913"/>
          <p14:tracePt t="60110" x="3330575" y="5268913"/>
          <p14:tracePt t="60148" x="3340100" y="5268913"/>
          <p14:tracePt t="60173" x="3340100" y="5259388"/>
          <p14:tracePt t="60174" x="3348038" y="5259388"/>
          <p14:tracePt t="60188" x="3357563" y="5251450"/>
          <p14:tracePt t="60206" x="3367088" y="5251450"/>
          <p14:tracePt t="60226" x="3375025" y="5251450"/>
          <p14:tracePt t="60246" x="3384550" y="5251450"/>
          <p14:tracePt t="60266" x="3402013" y="5241925"/>
          <p14:tracePt t="60287" x="3411538" y="5241925"/>
          <p14:tracePt t="60307" x="3438525" y="5224463"/>
          <p14:tracePt t="60327" x="3465513" y="5214938"/>
          <p14:tracePt t="60347" x="3490913" y="5187950"/>
          <p14:tracePt t="60367" x="3517900" y="5170488"/>
          <p14:tracePt t="60388" x="3544888" y="5170488"/>
          <p14:tracePt t="60408" x="3562350" y="5162550"/>
          <p14:tracePt t="60428" x="3598863" y="5153025"/>
          <p14:tracePt t="60448" x="3643313" y="5126038"/>
          <p14:tracePt t="60469" x="3714750" y="5108575"/>
          <p14:tracePt t="60489" x="3759200" y="5072063"/>
          <p14:tracePt t="60509" x="3795713" y="5045075"/>
          <p14:tracePt t="60529" x="3813175" y="5037138"/>
          <p14:tracePt t="60549" x="3822700" y="5037138"/>
          <p14:tracePt t="60589" x="3830638" y="5027613"/>
          <p14:tracePt t="60590" x="3840163" y="5027613"/>
          <p14:tracePt t="60609" x="3848100" y="5019675"/>
          <p14:tracePt t="60629" x="3875088" y="5000625"/>
          <p14:tracePt t="60649" x="3902075" y="5000625"/>
          <p14:tracePt t="60670" x="3919538" y="4992688"/>
          <p14:tracePt t="60690" x="3938588" y="4983163"/>
          <p14:tracePt t="60710" x="3956050" y="4983163"/>
          <p14:tracePt t="60730" x="3973513" y="4983163"/>
          <p14:tracePt t="60773" x="3983038" y="4973638"/>
          <p14:tracePt t="61068" x="3983038" y="4983163"/>
          <p14:tracePt t="61078" x="3973513" y="5000625"/>
          <p14:tracePt t="61079" x="3973513" y="5010150"/>
          <p14:tracePt t="61091" x="3938588" y="5072063"/>
          <p14:tracePt t="61111" x="3884613" y="5116513"/>
          <p14:tracePt t="61132" x="3795713" y="5170488"/>
          <p14:tracePt t="61152" x="3687763" y="5214938"/>
          <p14:tracePt t="61172" x="3581400" y="5251450"/>
          <p14:tracePt t="61193" x="3527425" y="5259388"/>
          <p14:tracePt t="61213" x="3500438" y="5268913"/>
          <p14:tracePt t="61233" x="3490913" y="5268913"/>
          <p14:tracePt t="61973" x="3500438" y="5268913"/>
          <p14:tracePt t="61983" x="3527425" y="5251450"/>
          <p14:tracePt t="61988" x="3562350" y="5233988"/>
          <p14:tracePt t="61996" x="3697288" y="5197475"/>
          <p14:tracePt t="62016" x="3786188" y="5187950"/>
          <p14:tracePt t="62036" x="3867150" y="5187950"/>
          <p14:tracePt t="62056" x="3875088" y="5187950"/>
          <p14:tracePt t="62300" x="3884613" y="5180013"/>
          <p14:tracePt t="62308" x="3902075" y="5162550"/>
          <p14:tracePt t="62316" x="3938588" y="5153025"/>
          <p14:tracePt t="62324" x="4010025" y="5116513"/>
          <p14:tracePt t="62338" x="4259263" y="5027613"/>
          <p14:tracePt t="62357" x="4483100" y="4929188"/>
          <p14:tracePt t="62378" x="4732338" y="4759325"/>
          <p14:tracePt t="62398" x="4911725" y="4652963"/>
          <p14:tracePt t="62418" x="5072063" y="4545013"/>
          <p14:tracePt t="62438" x="5126038" y="4492625"/>
          <p14:tracePt t="62458" x="5170488" y="4376738"/>
          <p14:tracePt t="62478" x="5187950" y="4295775"/>
          <p14:tracePt t="62498" x="5224463" y="4187825"/>
          <p14:tracePt t="62518" x="5232400" y="4152900"/>
          <p14:tracePt t="62716" x="5259388" y="4152900"/>
          <p14:tracePt t="62724" x="5295900" y="4152900"/>
          <p14:tracePt t="62739" x="5322888" y="4135438"/>
          <p14:tracePt t="62740" x="5384800" y="4037013"/>
          <p14:tracePt t="62760" x="5402263" y="3956050"/>
          <p14:tracePt t="62780" x="5473700" y="3697288"/>
          <p14:tracePt t="62800" x="5537200" y="3465513"/>
          <p14:tracePt t="62820" x="5670550" y="3044825"/>
          <p14:tracePt t="62840" x="5795963" y="2697163"/>
          <p14:tracePt t="62860" x="5921375" y="2322513"/>
          <p14:tracePt t="62880" x="5992813" y="2135188"/>
          <p14:tracePt t="62901" x="6027738" y="2063750"/>
          <p14:tracePt t="62920" x="6072188" y="2009775"/>
          <p14:tracePt t="62941" x="6089650" y="1982788"/>
          <p14:tracePt t="62961" x="6116638" y="1965325"/>
          <p14:tracePt t="62981" x="6161088" y="1955800"/>
          <p14:tracePt t="63001" x="6197600" y="1946275"/>
          <p14:tracePt t="63021" x="6224588" y="1938338"/>
          <p14:tracePt t="63041" x="6278563" y="1928813"/>
          <p14:tracePt t="63061" x="6323013" y="1928813"/>
          <p14:tracePt t="63081" x="6456363" y="1901825"/>
          <p14:tracePt t="63101" x="6545263" y="1874838"/>
          <p14:tracePt t="63121" x="6599238" y="1857375"/>
          <p14:tracePt t="63142" x="6608763" y="1857375"/>
          <p14:tracePt t="63372" x="6616700" y="1857375"/>
          <p14:tracePt t="63380" x="6635750" y="1857375"/>
          <p14:tracePt t="63388" x="6670675" y="1857375"/>
          <p14:tracePt t="63390" x="6715125" y="1857375"/>
          <p14:tracePt t="63403" x="6858000" y="1857375"/>
          <p14:tracePt t="63423" x="6929438" y="1857375"/>
          <p14:tracePt t="63443" x="7072313" y="1857375"/>
          <p14:tracePt t="63463" x="7143750" y="1857375"/>
          <p14:tracePt t="63483" x="7207250" y="1857375"/>
          <p14:tracePt t="63504" x="7224713" y="1857375"/>
          <p14:tracePt t="63564" x="7232650" y="1857375"/>
          <p14:tracePt t="63572" x="7259638" y="1857375"/>
          <p14:tracePt t="63580" x="7278688" y="1866900"/>
          <p14:tracePt t="63587" x="7331075" y="1884363"/>
          <p14:tracePt t="63604" x="7429500" y="1901825"/>
          <p14:tracePt t="63624" x="7527925" y="1938338"/>
          <p14:tracePt t="63644" x="7564438" y="1955800"/>
          <p14:tracePt t="63665" x="7608888" y="1973263"/>
          <p14:tracePt t="63685" x="7635875" y="1982788"/>
          <p14:tracePt t="63705" x="7688263" y="1992313"/>
          <p14:tracePt t="63725" x="7724775" y="2009775"/>
          <p14:tracePt t="63745" x="7769225" y="2027238"/>
          <p14:tracePt t="63765" x="7778750" y="2027238"/>
          <p14:tracePt t="63785" x="7804150" y="2054225"/>
          <p14:tracePt t="63805" x="7858125" y="2071688"/>
          <p14:tracePt t="63825" x="7939088" y="2135188"/>
          <p14:tracePt t="63845" x="7974013" y="2160588"/>
          <p14:tracePt t="63866" x="8010525" y="2179638"/>
          <p14:tracePt t="63886" x="8018463" y="2187575"/>
          <p14:tracePt t="63907" x="8027988" y="2197100"/>
          <p14:tracePt t="63927" x="8037513" y="2206625"/>
          <p14:tracePt t="63947" x="8054975" y="2232025"/>
          <p14:tracePt t="63967" x="8054975" y="2259013"/>
          <p14:tracePt t="63987" x="8064500" y="2259013"/>
          <p14:tracePt t="64007" x="8072438" y="2295525"/>
          <p14:tracePt t="64027" x="8089900" y="2330450"/>
          <p14:tracePt t="64047" x="8108950" y="2349500"/>
          <p14:tracePt t="64066" x="8108950" y="2366963"/>
          <p14:tracePt t="64087" x="8116888" y="2393950"/>
          <p14:tracePt t="64108" x="8143875" y="2438400"/>
          <p14:tracePt t="64128" x="8153400" y="2455863"/>
          <p14:tracePt t="64147" x="8161338" y="2482850"/>
          <p14:tracePt t="64167" x="8161338" y="2500313"/>
          <p14:tracePt t="64187" x="8170863" y="2536825"/>
          <p14:tracePt t="64207" x="8180388" y="2554288"/>
          <p14:tracePt t="64228" x="8197850" y="2589213"/>
          <p14:tracePt t="64247" x="8207375" y="2608263"/>
          <p14:tracePt t="64268" x="8224838" y="2635250"/>
          <p14:tracePt t="64288" x="8224838" y="2660650"/>
          <p14:tracePt t="64308" x="8232775" y="2687638"/>
          <p14:tracePt t="64328" x="8242300" y="2687638"/>
          <p14:tracePt t="64348" x="8251825" y="2714625"/>
          <p14:tracePt t="64368" x="8259763" y="2768600"/>
          <p14:tracePt t="64388" x="8278813" y="2803525"/>
          <p14:tracePt t="64408" x="8296275" y="2867025"/>
          <p14:tracePt t="64428" x="8304213" y="2884488"/>
          <p14:tracePt t="64449" x="8304213" y="2911475"/>
          <p14:tracePt t="64469" x="8304213" y="2928938"/>
          <p14:tracePt t="64489" x="8313738" y="2982913"/>
          <p14:tracePt t="64509" x="8313738" y="3027363"/>
          <p14:tracePt t="64529" x="8313738" y="3108325"/>
          <p14:tracePt t="64549" x="8313738" y="3135313"/>
          <p14:tracePt t="64569" x="8313738" y="3179763"/>
          <p14:tracePt t="64589" x="8313738" y="3206750"/>
          <p14:tracePt t="64609" x="8313738" y="3259138"/>
          <p14:tracePt t="64630" x="8313738" y="3295650"/>
          <p14:tracePt t="64650" x="8278813" y="3357563"/>
          <p14:tracePt t="64670" x="8224838" y="3411538"/>
          <p14:tracePt t="64690" x="8170863" y="3465513"/>
          <p14:tracePt t="64710" x="8108950" y="3509963"/>
          <p14:tracePt t="64730" x="8045450" y="3554413"/>
          <p14:tracePt t="64750" x="8027988" y="3554413"/>
          <p14:tracePt t="64988" x="8027988" y="3563938"/>
          <p14:tracePt t="64996" x="8010525" y="3581400"/>
          <p14:tracePt t="65004" x="7974013" y="3608388"/>
          <p14:tracePt t="65012" x="7688263" y="3805238"/>
          <p14:tracePt t="65032" x="7296150" y="4071938"/>
          <p14:tracePt t="65052" x="6564313" y="4527550"/>
          <p14:tracePt t="65072" x="6089650" y="4670425"/>
          <p14:tracePt t="65092" x="5707063" y="4876800"/>
          <p14:tracePt t="65134" x="5626100" y="4911725"/>
          <p14:tracePt t="65134" x="5429250" y="4965700"/>
          <p14:tracePt t="65153" x="5224463" y="5045075"/>
          <p14:tracePt t="65173" x="5116513" y="5091113"/>
          <p14:tracePt t="65193" x="5018088" y="5116513"/>
          <p14:tracePt t="65214" x="4965700" y="5126038"/>
          <p14:tracePt t="65234" x="4875213" y="5126038"/>
          <p14:tracePt t="65254" x="4830763" y="5126038"/>
          <p14:tracePt t="65274" x="4768850" y="5126038"/>
          <p14:tracePt t="65295" x="4705350" y="5126038"/>
          <p14:tracePt t="65314" x="4572000" y="5126038"/>
          <p14:tracePt t="65334" x="4456113" y="5153025"/>
          <p14:tracePt t="65354" x="4357688" y="5162550"/>
          <p14:tracePt t="65375" x="4348163" y="5162550"/>
          <p14:tracePt t="65453" x="4340225" y="5162550"/>
          <p14:tracePt t="65469" x="4330700" y="5162550"/>
          <p14:tracePt t="65477" x="4330700" y="5153025"/>
          <p14:tracePt t="65485" x="4330700" y="5091113"/>
          <p14:tracePt t="65501" x="4367213" y="4992688"/>
          <p14:tracePt t="65515" x="4581525" y="4759325"/>
          <p14:tracePt t="65535" x="4921250" y="4545013"/>
          <p14:tracePt t="65555" x="5545138" y="4135438"/>
          <p14:tracePt t="65576" x="6116638" y="3822700"/>
          <p14:tracePt t="65596" x="6688138" y="3581400"/>
          <p14:tracePt t="65616" x="7018338" y="3367088"/>
          <p14:tracePt t="65636" x="7358063" y="3135313"/>
          <p14:tracePt t="65656" x="7510463" y="2992438"/>
          <p14:tracePt t="65676" x="7670800" y="2813050"/>
          <p14:tracePt t="65696" x="7778750" y="2687638"/>
          <p14:tracePt t="65716" x="7858125" y="2608263"/>
          <p14:tracePt t="65736" x="7939088" y="2554288"/>
          <p14:tracePt t="65756" x="8010525" y="2500313"/>
          <p14:tracePt t="65777" x="8027988" y="2482850"/>
          <p14:tracePt t="65797" x="8072438" y="2428875"/>
          <p14:tracePt t="65817" x="8108950" y="2401888"/>
          <p14:tracePt t="65837" x="8170863" y="2330450"/>
          <p14:tracePt t="65857" x="8215313" y="2278063"/>
          <p14:tracePt t="65877" x="8242300" y="2251075"/>
          <p14:tracePt t="65897" x="8251825" y="2224088"/>
          <p14:tracePt t="65917" x="8259763" y="2214563"/>
          <p14:tracePt t="65938" x="8259763" y="2206625"/>
          <p14:tracePt t="66150" x="8259763" y="2179638"/>
          <p14:tracePt t="66158" x="8259763" y="2143125"/>
          <p14:tracePt t="66163" x="8259763" y="2054225"/>
          <p14:tracePt t="66179" x="8242300" y="2000250"/>
          <p14:tracePt t="66199" x="8215313" y="1911350"/>
          <p14:tracePt t="66219" x="8197850" y="1849438"/>
          <p14:tracePt t="66239" x="8197850" y="1839913"/>
          <p14:tracePt t="66260" x="8180388" y="1812925"/>
          <p14:tracePt t="66301" x="8180388" y="1803400"/>
          <p14:tracePt t="66301" x="8180388" y="1776413"/>
          <p14:tracePt t="66326" x="8170863" y="1741488"/>
          <p14:tracePt t="66341" x="8161338" y="1687513"/>
          <p14:tracePt t="66360" x="8143875" y="1660525"/>
          <p14:tracePt t="66380" x="8143875" y="1633538"/>
          <p14:tracePt t="66400" x="8135938" y="1633538"/>
          <p14:tracePt t="66470" x="8135938" y="1616075"/>
          <p14:tracePt t="66478" x="8135938" y="1608138"/>
          <p14:tracePt t="66485" x="8135938" y="1598613"/>
          <p14:tracePt t="66500" x="8135938" y="1581150"/>
          <p14:tracePt t="66502" x="8126413" y="1562100"/>
          <p14:tracePt t="66521" x="8116888" y="1544638"/>
          <p14:tracePt t="66694" x="8108950" y="1544638"/>
          <p14:tracePt t="66710" x="8081963" y="1581150"/>
          <p14:tracePt t="66718" x="8037513" y="1633538"/>
          <p14:tracePt t="66724" x="7867650" y="1884363"/>
          <p14:tracePt t="66743" x="7778750" y="2017713"/>
          <p14:tracePt t="66763" x="7616825" y="2187575"/>
          <p14:tracePt t="66783" x="7564438" y="2241550"/>
          <p14:tracePt t="66803" x="7527925" y="2278063"/>
          <p14:tracePt t="66823" x="7518400" y="2286000"/>
          <p14:tracePt t="66843" x="7510463" y="2295525"/>
          <p14:tracePt t="66894" x="7500938" y="2295525"/>
          <p14:tracePt t="66918" x="7493000" y="2295525"/>
          <p14:tracePt t="66990" x="7483475" y="2295525"/>
          <p14:tracePt t="66998" x="7473950" y="2295525"/>
          <p14:tracePt t="67022" x="7466013" y="2295525"/>
          <p14:tracePt t="67110" x="7456488" y="2295525"/>
          <p14:tracePt t="67134" x="7456488" y="2278063"/>
          <p14:tracePt t="67142" x="7456488" y="2259013"/>
          <p14:tracePt t="67150" x="7456488" y="2251075"/>
          <p14:tracePt t="67153" x="7456488" y="2232025"/>
          <p14:tracePt t="67165" x="7456488" y="2179638"/>
          <p14:tracePt t="67185" x="7456488" y="2143125"/>
          <p14:tracePt t="67205" x="7456488" y="2089150"/>
          <p14:tracePt t="67225" x="7456488" y="2044700"/>
          <p14:tracePt t="67245" x="7456488" y="1973263"/>
          <p14:tracePt t="67266" x="7456488" y="1928813"/>
          <p14:tracePt t="67286" x="7456488" y="1857375"/>
          <p14:tracePt t="67306" x="7466013" y="1803400"/>
          <p14:tracePt t="67326" x="7500938" y="1751013"/>
          <p14:tracePt t="67346" x="7518400" y="1704975"/>
          <p14:tracePt t="67346" x="7527925" y="1679575"/>
          <p14:tracePt t="67366" x="7581900" y="1633538"/>
          <p14:tracePt t="67386" x="7688263" y="1571625"/>
          <p14:tracePt t="67406" x="7759700" y="1527175"/>
          <p14:tracePt t="67426" x="7840663" y="1500188"/>
          <p14:tracePt t="67446" x="7921625" y="1473200"/>
          <p14:tracePt t="67466" x="8064500" y="1455738"/>
          <p14:tracePt t="67487" x="8135938" y="1446213"/>
          <p14:tracePt t="67507" x="8170863" y="1446213"/>
          <p14:tracePt t="67590" x="8180388" y="1438275"/>
          <p14:tracePt t="67598" x="8188325" y="1438275"/>
          <p14:tracePt t="68078" x="8180388" y="1455738"/>
          <p14:tracePt t="68086" x="8161338" y="1473200"/>
          <p14:tracePt t="68094" x="8108950" y="1500188"/>
          <p14:tracePt t="68102" x="8045450" y="1544638"/>
          <p14:tracePt t="68110" x="7840663" y="1625600"/>
          <p14:tracePt t="68130" x="7715250" y="1670050"/>
          <p14:tracePt t="68150" x="7564438" y="1704975"/>
          <p14:tracePt t="68170" x="7466013" y="1704975"/>
          <p14:tracePt t="68190" x="7402513" y="1704975"/>
          <p14:tracePt t="68211" x="7323138" y="1714500"/>
          <p14:tracePt t="68231" x="7296150" y="1714500"/>
          <p14:tracePt t="68251" x="7286625" y="1714500"/>
          <p14:tracePt t="68302" x="7278688" y="1714500"/>
          <p14:tracePt t="68334" x="7278688" y="1724025"/>
          <p14:tracePt t="68343" x="7269163" y="1724025"/>
          <p14:tracePt t="68351" x="7251700" y="1731963"/>
          <p14:tracePt t="68358" x="7215188" y="1741488"/>
          <p14:tracePt t="68373" x="7188200" y="1751013"/>
          <p14:tracePt t="68391" x="7180263" y="1758950"/>
          <p14:tracePt t="68558" x="7180263" y="1768475"/>
          <p14:tracePt t="68566" x="7170738" y="1776413"/>
          <p14:tracePt t="68878" x="7180263" y="1776413"/>
          <p14:tracePt t="68894" x="7188200" y="1776413"/>
          <p14:tracePt t="68918" x="7197725" y="1776413"/>
          <p14:tracePt t="69470" x="7215188" y="1776413"/>
          <p14:tracePt t="69478" x="7224713" y="1776413"/>
          <p14:tracePt t="69486" x="7269163" y="1731963"/>
          <p14:tracePt t="69497" x="7331075" y="1687513"/>
          <p14:tracePt t="69517" x="7421563" y="1643063"/>
          <p14:tracePt t="69538" x="7473950" y="1625600"/>
          <p14:tracePt t="69558" x="7500938" y="1608138"/>
          <p14:tracePt t="69578" x="7518400" y="1608138"/>
          <p14:tracePt t="69598" x="7545388" y="1608138"/>
          <p14:tracePt t="69618" x="7572375" y="1608138"/>
          <p14:tracePt t="69638" x="7581900" y="1608138"/>
          <p14:tracePt t="73110" x="7554913" y="1660525"/>
          <p14:tracePt t="73118" x="7483475" y="1741488"/>
          <p14:tracePt t="73125" x="7242175" y="1982788"/>
          <p14:tracePt t="73136" x="6921500" y="2286000"/>
          <p14:tracePt t="73157" x="6330950" y="2840038"/>
          <p14:tracePt t="73177" x="6010275" y="3160713"/>
          <p14:tracePt t="73197" x="5589588" y="3571875"/>
          <p14:tracePt t="73217" x="5438775" y="3714750"/>
          <p14:tracePt t="73237" x="5089525" y="4054475"/>
          <p14:tracePt t="73257" x="4894263" y="4251325"/>
          <p14:tracePt t="73277" x="4697413" y="4519613"/>
          <p14:tracePt t="73298" x="4608513" y="4670425"/>
          <p14:tracePt t="73317" x="4545013" y="4822825"/>
          <p14:tracePt t="73338" x="4510088" y="4938713"/>
          <p14:tracePt t="73338" x="4491038" y="5010150"/>
          <p14:tracePt t="73358" x="4446588" y="5135563"/>
          <p14:tracePt t="73378" x="4394200" y="5322888"/>
          <p14:tracePt t="73398" x="4375150" y="5394325"/>
          <p14:tracePt t="73418" x="4375150" y="5429250"/>
          <p14:tracePt t="73438" x="4375150" y="5438775"/>
          <p14:tracePt t="73550" x="4375150" y="5448300"/>
          <p14:tracePt t="73558" x="4375150" y="5456238"/>
          <p14:tracePt t="73670" x="4394200" y="5456238"/>
          <p14:tracePt t="73678" x="4419600" y="5456238"/>
          <p14:tracePt t="73679" x="4456113" y="5421313"/>
          <p14:tracePt t="73687" x="4500563" y="5367338"/>
          <p14:tracePt t="73699" x="4687888" y="5153025"/>
          <p14:tracePt t="73720" x="4867275" y="4983163"/>
          <p14:tracePt t="73740" x="5037138" y="4805363"/>
          <p14:tracePt t="73760" x="5108575" y="4687888"/>
          <p14:tracePt t="73780" x="5207000" y="4545013"/>
          <p14:tracePt t="73800" x="5251450" y="4456113"/>
          <p14:tracePt t="73820" x="5349875" y="4305300"/>
          <p14:tracePt t="73840" x="5402263" y="4233863"/>
          <p14:tracePt t="73860" x="5510213" y="4108450"/>
          <p14:tracePt t="73880" x="5589588" y="4027488"/>
          <p14:tracePt t="73900" x="5715000" y="3911600"/>
          <p14:tracePt t="73921" x="5768975" y="3867150"/>
          <p14:tracePt t="73941" x="5938838" y="3706813"/>
          <p14:tracePt t="73961" x="6064250" y="3635375"/>
          <p14:tracePt t="73981" x="6180138" y="3544888"/>
          <p14:tracePt t="74001" x="6251575" y="3492500"/>
          <p14:tracePt t="74021" x="6446838" y="3375025"/>
          <p14:tracePt t="74041" x="6564313" y="3295650"/>
          <p14:tracePt t="74061" x="6732588" y="3206750"/>
          <p14:tracePt t="74081" x="6831013" y="3143250"/>
          <p14:tracePt t="74102" x="6965950" y="3054350"/>
          <p14:tracePt t="74122" x="7064375" y="2973388"/>
          <p14:tracePt t="74142" x="7108825" y="2946400"/>
          <p14:tracePt t="74162" x="7170738" y="2911475"/>
          <p14:tracePt t="74182" x="7188200" y="2894013"/>
          <p14:tracePt t="74202" x="7207250" y="2894013"/>
          <p14:tracePt t="74222" x="7215188" y="2894013"/>
          <p14:tracePt t="74242" x="7232650" y="2874963"/>
          <p14:tracePt t="74263" x="7251700" y="2867025"/>
          <p14:tracePt t="74283" x="7259638" y="2857500"/>
          <p14:tracePt t="74303" x="7269163" y="2857500"/>
          <p14:tracePt t="74323" x="7296150" y="2849563"/>
          <p14:tracePt t="74343" x="7313613" y="2849563"/>
          <p14:tracePt t="74363" x="7323138" y="2840038"/>
          <p14:tracePt t="74606" x="7331075" y="2840038"/>
          <p14:tracePt t="74622" x="7331075" y="2849563"/>
          <p14:tracePt t="74630" x="7331075" y="2867025"/>
          <p14:tracePt t="74638" x="7331075" y="2884488"/>
          <p14:tracePt t="74644" x="7331075" y="2921000"/>
          <p14:tracePt t="74664" x="7331075" y="2955925"/>
          <p14:tracePt t="74685" x="7331075" y="2973388"/>
          <p14:tracePt t="74705" x="7331075" y="2982913"/>
          <p14:tracePt t="74750" x="7331075" y="2992438"/>
          <p14:tracePt t="76565" x="7350125" y="2992438"/>
          <p14:tracePt t="76573" x="7367588" y="2992438"/>
          <p14:tracePt t="76581" x="7439025" y="2965450"/>
          <p14:tracePt t="76595" x="7527925" y="2901950"/>
          <p14:tracePt t="76615" x="7581900" y="2867025"/>
          <p14:tracePt t="76635" x="7616825" y="2840038"/>
          <p14:tracePt t="76655" x="7643813" y="2813050"/>
          <p14:tracePt t="76675" x="7670800" y="2778125"/>
          <p14:tracePt t="76695" x="7680325" y="2768600"/>
          <p14:tracePt t="76715" x="7688263" y="2741613"/>
          <p14:tracePt t="76736" x="7707313" y="2714625"/>
          <p14:tracePt t="76756" x="7724775" y="2660650"/>
          <p14:tracePt t="76776" x="7724775" y="2643188"/>
          <p14:tracePt t="76796" x="7724775" y="2608263"/>
          <p14:tracePt t="76816" x="7724775" y="2598738"/>
          <p14:tracePt t="76836" x="7724775" y="2571750"/>
          <p14:tracePt t="76856" x="7724775" y="2563813"/>
          <p14:tracePt t="76876" x="7724775" y="2527300"/>
          <p14:tracePt t="76897" x="7732713" y="2500313"/>
          <p14:tracePt t="76916" x="7751763" y="2428875"/>
          <p14:tracePt t="76937" x="7769225" y="2393950"/>
          <p14:tracePt t="76957" x="7786688" y="2339975"/>
          <p14:tracePt t="76977" x="7786688" y="2312988"/>
          <p14:tracePt t="76997" x="7796213" y="2312988"/>
          <p14:tracePt t="77017" x="7796213" y="2303463"/>
          <p14:tracePt t="77197" x="7796213" y="2286000"/>
          <p14:tracePt t="77205" x="7796213" y="2268538"/>
          <p14:tracePt t="77213" x="7796213" y="2251075"/>
          <p14:tracePt t="77218" x="7688263" y="2152650"/>
          <p14:tracePt t="77238" x="7608888" y="2089150"/>
          <p14:tracePt t="77258" x="7527925" y="2044700"/>
          <p14:tracePt t="77278" x="7493000" y="2027238"/>
          <p14:tracePt t="77299" x="7483475" y="2009775"/>
          <p14:tracePt t="77319" x="7473950" y="2009775"/>
          <p14:tracePt t="77339" x="7466013" y="2000250"/>
          <p14:tracePt t="77381" x="7456488" y="2000250"/>
          <p14:tracePt t="78013" x="7456488" y="2009775"/>
          <p14:tracePt t="78021" x="7456488" y="2017713"/>
          <p14:tracePt t="78029" x="7456488" y="2027238"/>
          <p14:tracePt t="78189" x="7456488" y="2036763"/>
          <p14:tracePt t="78197" x="7456488" y="2044700"/>
          <p14:tracePt t="78221" x="7456488" y="2054225"/>
          <p14:tracePt t="78365" x="7466013" y="2054225"/>
          <p14:tracePt t="78373" x="7473950" y="2054225"/>
          <p14:tracePt t="78389" x="7483475" y="2044700"/>
          <p14:tracePt t="78397" x="7483475" y="2036763"/>
          <p14:tracePt t="78405" x="7493000" y="2027238"/>
          <p14:tracePt t="79293" x="7493000" y="2036763"/>
          <p14:tracePt t="79301" x="7493000" y="2054225"/>
          <p14:tracePt t="79309" x="7493000" y="2063750"/>
          <p14:tracePt t="79317" x="7473950" y="2081213"/>
          <p14:tracePt t="79329" x="7446963" y="2108200"/>
          <p14:tracePt t="79349" x="7439025" y="2116138"/>
          <p14:tracePt t="79485" x="7429500" y="2116138"/>
          <p14:tracePt t="79493" x="7421563" y="2135188"/>
          <p14:tracePt t="79510" x="7421563" y="2143125"/>
          <p14:tracePt t="79510" x="7421563" y="2170113"/>
          <p14:tracePt t="79530" x="7421563" y="2179638"/>
          <p14:tracePt t="79789" x="7412038" y="2179638"/>
          <p14:tracePt t="79829" x="7412038" y="2170113"/>
          <p14:tracePt t="79837" x="7412038" y="2160588"/>
          <p14:tracePt t="85181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Ellipse equation as function of (</a:t>
            </a:r>
            <a:r>
              <a:rPr lang="el-GR" dirty="0" smtClean="0"/>
              <a:t>φ</a:t>
            </a:r>
            <a:r>
              <a:rPr lang="en-US" dirty="0" smtClean="0"/>
              <a:t>,h)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𝑠</m:t>
                    </m:r>
                    <m:r>
                      <a:rPr lang="en-US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>
                                    <a:latin typeface="Cambria Math"/>
                                    <a:sym typeface="Symbol"/>
                                  </a:rPr>
                                  <m:t>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𝑎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>
                                    <a:latin typeface="Cambria Math"/>
                                    <a:sym typeface="Symbol"/>
                                  </a:rPr>
                                  <m:t>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  <a:sym typeface="Symbol"/>
                          </a:rPr>
                          <m:t>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  <a:sym typeface="Symbol"/>
                          </a:rPr>
                          <m:t>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  <a:sym typeface="Symbol"/>
                              </a:rPr>
                              <m:t>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  <a:sym typeface="Symbol"/>
                              </a:rPr>
                              <m:t>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860032" y="6597352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97352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1"/>
    </mc:Choice>
    <mc:Fallback xmlns="">
      <p:transition spd="slow" advTm="24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353" x="3286125" y="2884488"/>
          <p14:tracePt t="1474" x="3303588" y="2884488"/>
          <p14:tracePt t="1482" x="3367088" y="2884488"/>
          <p14:tracePt t="1490" x="3419475" y="2894013"/>
          <p14:tracePt t="1498" x="3527425" y="2928938"/>
          <p14:tracePt t="1522" x="3562350" y="2955925"/>
          <p14:tracePt t="1536" x="3598863" y="2955925"/>
          <p14:tracePt t="1562" x="3616325" y="2955925"/>
          <p14:tracePt t="1578" x="3625850" y="2955925"/>
          <p14:tracePt t="1602" x="3633788" y="2955925"/>
          <p14:tracePt t="1642" x="3652838" y="2955925"/>
          <p14:tracePt t="1657" x="3660775" y="2955925"/>
          <p14:tracePt t="1666" x="3670300" y="2955925"/>
          <p14:tracePt t="2649" x="3660775" y="2946400"/>
          <p14:tracePt t="2657" x="3608388" y="2928938"/>
          <p14:tracePt t="2665" x="3527425" y="2921000"/>
          <p14:tracePt t="2673" x="3394075" y="2849563"/>
          <p14:tracePt t="2681" x="3251200" y="2813050"/>
          <p14:tracePt t="2702" x="3062288" y="2732088"/>
          <p14:tracePt t="2722" x="2982913" y="2687638"/>
          <p14:tracePt t="2742" x="2973388" y="2660650"/>
          <p14:tracePt t="2762" x="2973388" y="2643188"/>
          <p14:tracePt t="2782" x="2946400" y="2598738"/>
          <p14:tracePt t="2802" x="2946400" y="2581275"/>
          <p14:tracePt t="2822" x="2946400" y="2571750"/>
          <p14:tracePt t="2842" x="2946400" y="2554288"/>
          <p14:tracePt t="2862" x="2946400" y="2536825"/>
          <p14:tracePt t="2883" x="2946400" y="2517775"/>
          <p14:tracePt t="3529" x="2946400" y="2500313"/>
          <p14:tracePt t="3537" x="2946400" y="2465388"/>
          <p14:tracePt t="3546" x="2946400" y="2446338"/>
          <p14:tracePt t="3546" x="2946400" y="2401888"/>
          <p14:tracePt t="3566" x="2946400" y="2384425"/>
          <p14:tracePt t="3586" x="2938463" y="2366963"/>
          <p14:tracePt t="3606" x="2928938" y="2349500"/>
          <p14:tracePt t="3649" x="2919413" y="2349500"/>
          <p14:tracePt t="3649" x="2919413" y="2339975"/>
          <p14:tracePt t="5097" x="2911475" y="2339975"/>
          <p14:tracePt t="5105" x="2884488" y="2339975"/>
          <p14:tracePt t="5113" x="2840038" y="2339975"/>
          <p14:tracePt t="5121" x="2786063" y="2366963"/>
          <p14:tracePt t="5134" x="2705100" y="2366963"/>
          <p14:tracePt t="5155" x="2679700" y="2366963"/>
          <p14:tracePt t="8185" x="2679700" y="2374900"/>
          <p14:tracePt t="8192" x="2679700" y="2401888"/>
          <p14:tracePt t="8212" x="2679700" y="2438400"/>
          <p14:tracePt t="8212" x="2679700" y="2465388"/>
          <p14:tracePt t="8232" x="2660650" y="2500313"/>
          <p14:tracePt t="8252" x="2652713" y="2517775"/>
          <p14:tracePt t="8272" x="2652713" y="2527300"/>
          <p14:tracePt t="8441" x="2660650" y="2527300"/>
          <p14:tracePt t="8449" x="2724150" y="2500313"/>
          <p14:tracePt t="8460" x="2822575" y="2473325"/>
          <p14:tracePt t="8461" x="2955925" y="2420938"/>
          <p14:tracePt t="8473" x="3527425" y="2232025"/>
          <p14:tracePt t="8493" x="3990975" y="2187575"/>
          <p14:tracePt t="8513" x="4483100" y="2187575"/>
          <p14:tracePt t="8533" x="4687888" y="2170113"/>
          <p14:tracePt t="8553" x="4714875" y="2170113"/>
          <p14:tracePt t="8574" x="4813300" y="2135188"/>
          <p14:tracePt t="8594" x="4830763" y="2125663"/>
          <p14:tracePt t="8614" x="4840288" y="2125663"/>
          <p14:tracePt t="8704" x="4848225" y="2125663"/>
          <p14:tracePt t="8712" x="4848225" y="2116138"/>
          <p14:tracePt t="8719" x="4894263" y="2108200"/>
          <p14:tracePt t="8733" x="4965700" y="2089150"/>
          <p14:tracePt t="8754" x="5072063" y="2054225"/>
          <p14:tracePt t="8774" x="5340350" y="1965325"/>
          <p14:tracePt t="8794" x="5643563" y="1849438"/>
          <p14:tracePt t="8814" x="6375400" y="1598613"/>
          <p14:tracePt t="8834" x="6823075" y="1455738"/>
          <p14:tracePt t="8854" x="7286625" y="1295400"/>
          <p14:tracePt t="8874" x="7537450" y="1223963"/>
          <p14:tracePt t="8894" x="7823200" y="1116013"/>
          <p14:tracePt t="8915" x="7956550" y="1071563"/>
          <p14:tracePt t="8935" x="8089900" y="1017588"/>
          <p14:tracePt t="8955" x="8143875" y="1000125"/>
          <p14:tracePt t="8975" x="8197850" y="973138"/>
          <p14:tracePt t="8995" x="8232775" y="946150"/>
          <p14:tracePt t="9015" x="8269288" y="919163"/>
          <p14:tracePt t="9035" x="8278813" y="911225"/>
          <p14:tracePt t="9055" x="8286750" y="901700"/>
          <p14:tracePt t="9144" x="8278813" y="901700"/>
          <p14:tracePt t="9152" x="8242300" y="901700"/>
          <p14:tracePt t="9160" x="8224838" y="901700"/>
          <p14:tracePt t="9168" x="8207375" y="901700"/>
          <p14:tracePt t="9176" x="8081963" y="928688"/>
          <p14:tracePt t="9196" x="7993063" y="973138"/>
          <p14:tracePt t="9216" x="7902575" y="1000125"/>
          <p14:tracePt t="9236" x="7885113" y="1000125"/>
          <p14:tracePt t="9256" x="7875588" y="1009650"/>
          <p14:tracePt t="9277" x="7858125" y="1017588"/>
          <p14:tracePt t="9296" x="7850188" y="1027113"/>
          <p14:tracePt t="9317" x="7823200" y="1044575"/>
          <p14:tracePt t="9337" x="7804150" y="1054100"/>
          <p14:tracePt t="9357" x="7769225" y="1062038"/>
          <p14:tracePt t="9377" x="7742238" y="1081088"/>
          <p14:tracePt t="9397" x="7697788" y="1098550"/>
          <p14:tracePt t="9417" x="7670800" y="1098550"/>
          <p14:tracePt t="9437" x="7635875" y="1108075"/>
          <p14:tracePt t="9457" x="7616825" y="1116013"/>
          <p14:tracePt t="9477" x="7608888" y="1125538"/>
          <p14:tracePt t="9497" x="7599363" y="1125538"/>
          <p14:tracePt t="9518" x="7599363" y="1133475"/>
          <p14:tracePt t="9928" x="7599363" y="1125538"/>
          <p14:tracePt t="9952" x="7616825" y="1116013"/>
          <p14:tracePt t="9960" x="7626350" y="1116013"/>
          <p14:tracePt t="9969" x="7653338" y="1116013"/>
          <p14:tracePt t="9980" x="7653338" y="1108075"/>
          <p14:tracePt t="10000" x="7680325" y="1098550"/>
          <p14:tracePt t="10020" x="7707313" y="1089025"/>
          <p14:tracePt t="10064" x="7715250" y="1089025"/>
          <p14:tracePt t="10081" x="7724775" y="1089025"/>
          <p14:tracePt t="10081" x="7751763" y="1071563"/>
          <p14:tracePt t="10101" x="7796213" y="1062038"/>
          <p14:tracePt t="10121" x="7813675" y="1054100"/>
          <p14:tracePt t="10141" x="7823200" y="1054100"/>
          <p14:tracePt t="10184" x="7831138" y="1054100"/>
          <p14:tracePt t="10192" x="7850188" y="1054100"/>
          <p14:tracePt t="10204" x="7867650" y="1054100"/>
          <p14:tracePt t="10221" x="7921625" y="1054100"/>
          <p14:tracePt t="10241" x="7947025" y="1054100"/>
          <p14:tracePt t="10261" x="7966075" y="1054100"/>
          <p14:tracePt t="10376" x="7974013" y="1054100"/>
          <p14:tracePt t="10856" x="7939088" y="1054100"/>
          <p14:tracePt t="10864" x="7902575" y="1062038"/>
          <p14:tracePt t="10865" x="7840663" y="1081088"/>
          <p14:tracePt t="10885" x="7742238" y="1116013"/>
          <p14:tracePt t="10905" x="7697788" y="1125538"/>
          <p14:tracePt t="10925" x="7661275" y="1125538"/>
          <p14:tracePt t="10945" x="7653338" y="1125538"/>
          <p14:tracePt t="11016" x="7643813" y="1125538"/>
          <p14:tracePt t="11144" x="7635875" y="1125538"/>
          <p14:tracePt t="11152" x="7616825" y="1125538"/>
          <p14:tracePt t="11160" x="7608888" y="1125538"/>
          <p14:tracePt t="11167" x="7589838" y="1125538"/>
          <p14:tracePt t="11186" x="7581900" y="1125538"/>
          <p14:tracePt t="11336" x="7572375" y="1125538"/>
          <p14:tracePt t="12088" x="7572375" y="1133475"/>
          <p14:tracePt t="12096" x="7572375" y="1143000"/>
          <p14:tracePt t="12112" x="7599363" y="1152525"/>
          <p14:tracePt t="12118" x="7643813" y="1169988"/>
          <p14:tracePt t="12132" x="7732713" y="1179513"/>
          <p14:tracePt t="12155" x="7786688" y="1187450"/>
          <p14:tracePt t="12172" x="7831138" y="1187450"/>
          <p14:tracePt t="12192" x="7850188" y="1187450"/>
          <p14:tracePt t="12212" x="7858125" y="1187450"/>
          <p14:tracePt t="12232" x="7867650" y="1187450"/>
          <p14:tracePt t="12252" x="7875588" y="1187450"/>
          <p14:tracePt t="12272" x="7885113" y="1187450"/>
          <p14:tracePt t="12292" x="7902575" y="1187450"/>
          <p14:tracePt t="12312" x="7902575" y="1179513"/>
          <p14:tracePt t="12368" x="7912100" y="1179513"/>
          <p14:tracePt t="12384" x="7921625" y="1169988"/>
          <p14:tracePt t="12400" x="7929563" y="1169988"/>
          <p14:tracePt t="12448" x="7939088" y="1160463"/>
          <p14:tracePt t="12488" x="7947025" y="1152525"/>
          <p14:tracePt t="12504" x="7947025" y="1143000"/>
          <p14:tracePt t="12512" x="7956550" y="1143000"/>
          <p14:tracePt t="12514" x="7974013" y="1143000"/>
          <p14:tracePt t="12534" x="7983538" y="1125538"/>
          <p14:tracePt t="13745" x="7993063" y="1125538"/>
          <p14:tracePt t="13761" x="7993063" y="1169988"/>
          <p14:tracePt t="13769" x="7983538" y="1204913"/>
          <p14:tracePt t="13781" x="7947025" y="1276350"/>
          <p14:tracePt t="13781" x="7796213" y="1500188"/>
          <p14:tracePt t="13801" x="7707313" y="1633538"/>
          <p14:tracePt t="13821" x="7456488" y="1893888"/>
          <p14:tracePt t="13841" x="7278688" y="2054225"/>
          <p14:tracePt t="13862" x="7010400" y="2241550"/>
          <p14:tracePt t="13882" x="6858000" y="2339975"/>
          <p14:tracePt t="13902" x="6697663" y="2401888"/>
          <p14:tracePt t="13922" x="6643688" y="2420938"/>
          <p14:tracePt t="13942" x="6564313" y="2428875"/>
          <p14:tracePt t="13962" x="6518275" y="2428875"/>
          <p14:tracePt t="13983" x="6456363" y="2428875"/>
          <p14:tracePt t="14003" x="6411913" y="2428875"/>
          <p14:tracePt t="14023" x="6350000" y="2428875"/>
          <p14:tracePt t="14043" x="6330950" y="2428875"/>
          <p14:tracePt t="14063" x="6303963" y="2428875"/>
          <p14:tracePt t="14083" x="6278563" y="2411413"/>
          <p14:tracePt t="14103" x="6215063" y="2401888"/>
          <p14:tracePt t="14123" x="6197600" y="2384425"/>
          <p14:tracePt t="14143" x="6170613" y="2374900"/>
          <p14:tracePt t="14193" x="6153150" y="2374900"/>
          <p14:tracePt t="14209" x="6143625" y="2374900"/>
          <p14:tracePt t="14233" x="6126163" y="2366963"/>
          <p14:tracePt t="14234" x="6099175" y="2366963"/>
          <p14:tracePt t="14244" x="6045200" y="2366963"/>
          <p14:tracePt t="14264" x="5902325" y="2366963"/>
          <p14:tracePt t="14284" x="5724525" y="2339975"/>
          <p14:tracePt t="14324" x="5688013" y="2330450"/>
          <p14:tracePt t="14325" x="5626100" y="2312988"/>
          <p14:tracePt t="14344" x="5616575" y="2295525"/>
          <p14:tracePt t="14364" x="5608638" y="2295525"/>
          <p14:tracePt t="16073" x="5599113" y="2295525"/>
          <p14:tracePt t="16081" x="5554663" y="2349500"/>
          <p14:tracePt t="16081" x="5465763" y="2411413"/>
          <p14:tracePt t="16093" x="5108575" y="2652713"/>
          <p14:tracePt t="16114" x="4697413" y="2928938"/>
          <p14:tracePt t="16134" x="3990975" y="3384550"/>
          <p14:tracePt t="16154" x="3581400" y="3662363"/>
          <p14:tracePt t="16174" x="3286125" y="3857625"/>
          <p14:tracePt t="16194" x="3187700" y="3938588"/>
          <p14:tracePt t="16214" x="3125788" y="4010025"/>
          <p14:tracePt t="16234" x="3081338" y="4044950"/>
          <p14:tracePt t="16254" x="3027363" y="4090988"/>
          <p14:tracePt t="16274" x="2973388" y="4116388"/>
          <p14:tracePt t="16294" x="2894013" y="4162425"/>
          <p14:tracePt t="16315" x="2857500" y="4179888"/>
          <p14:tracePt t="16335" x="2786063" y="4197350"/>
          <p14:tracePt t="16355" x="2751138" y="4214813"/>
          <p14:tracePt t="16375" x="2714625" y="4224338"/>
          <p14:tracePt t="16415" x="2705100" y="4224338"/>
          <p14:tracePt t="16422" x="2670175" y="4224338"/>
          <p14:tracePt t="16435" x="2652713" y="4224338"/>
          <p14:tracePt t="16455" x="2643188" y="4224338"/>
          <p14:tracePt t="16475" x="2616200" y="4224338"/>
          <p14:tracePt t="16495" x="2581275" y="4187825"/>
          <p14:tracePt t="16516" x="2562225" y="4152900"/>
          <p14:tracePt t="16536" x="2536825" y="4064000"/>
          <p14:tracePt t="16556" x="2517775" y="3992563"/>
          <p14:tracePt t="16576" x="2500313" y="3830638"/>
          <p14:tracePt t="16596" x="2500313" y="3751263"/>
          <p14:tracePt t="16616" x="2482850" y="3608388"/>
          <p14:tracePt t="16636" x="2482850" y="3509963"/>
          <p14:tracePt t="16656" x="2482850" y="3411538"/>
          <p14:tracePt t="16677" x="2482850" y="3357563"/>
          <p14:tracePt t="16697" x="2482850" y="3251200"/>
          <p14:tracePt t="16717" x="2482850" y="3187700"/>
          <p14:tracePt t="16737" x="2482850" y="3108325"/>
          <p14:tracePt t="16757" x="2482850" y="3009900"/>
          <p14:tracePt t="16777" x="2482850" y="2955925"/>
          <p14:tracePt t="16797" x="2482850" y="2884488"/>
          <p14:tracePt t="16817" x="2482850" y="2830513"/>
          <p14:tracePt t="16837" x="2509838" y="2751138"/>
          <p14:tracePt t="16857" x="2517775" y="2724150"/>
          <p14:tracePt t="16878" x="2544763" y="2670175"/>
          <p14:tracePt t="16898" x="2562225" y="2643188"/>
          <p14:tracePt t="16919" x="2581275" y="2589213"/>
          <p14:tracePt t="16938" x="2608263" y="2554288"/>
          <p14:tracePt t="16958" x="2652713" y="2492375"/>
          <p14:tracePt t="16979" x="2670175" y="2465388"/>
          <p14:tracePt t="16998" x="2714625" y="2411413"/>
          <p14:tracePt t="17018" x="2724150" y="2401888"/>
          <p14:tracePt t="17038" x="2776538" y="2339975"/>
          <p14:tracePt t="17059" x="2813050" y="2322513"/>
          <p14:tracePt t="17079" x="2857500" y="2303463"/>
          <p14:tracePt t="17099" x="2884488" y="2295525"/>
          <p14:tracePt t="17119" x="2946400" y="2268538"/>
          <p14:tracePt t="17139" x="3009900" y="2241550"/>
          <p14:tracePt t="17159" x="3187700" y="2187575"/>
          <p14:tracePt t="17179" x="3303588" y="2143125"/>
          <p14:tracePt t="17199" x="3517900" y="2125663"/>
          <p14:tracePt t="17219" x="3652838" y="2098675"/>
          <p14:tracePt t="17239" x="3803650" y="2098675"/>
          <p14:tracePt t="17259" x="3902075" y="2098675"/>
          <p14:tracePt t="17280" x="3990975" y="2098675"/>
          <p14:tracePt t="17300" x="4037013" y="2098675"/>
          <p14:tracePt t="17320" x="4071938" y="2098675"/>
          <p14:tracePt t="17340" x="4081463" y="2098675"/>
          <p14:tracePt t="17360" x="4108450" y="2098675"/>
          <p14:tracePt t="17380" x="4152900" y="2098675"/>
          <p14:tracePt t="17400" x="4268788" y="2098675"/>
          <p14:tracePt t="17420" x="4429125" y="2098675"/>
          <p14:tracePt t="17441" x="4537075" y="2098675"/>
          <p14:tracePt t="17461" x="4643438" y="2135188"/>
          <p14:tracePt t="17481" x="4705350" y="2143125"/>
          <p14:tracePt t="17501" x="4751388" y="2160588"/>
          <p14:tracePt t="17521" x="4776788" y="2179638"/>
          <p14:tracePt t="17541" x="4795838" y="2187575"/>
          <p14:tracePt t="17561" x="4803775" y="2187575"/>
          <p14:tracePt t="17581" x="4840288" y="2197100"/>
          <p14:tracePt t="17601" x="4875213" y="2214563"/>
          <p14:tracePt t="17622" x="5000625" y="2259013"/>
          <p14:tracePt t="17642" x="5089525" y="2295525"/>
          <p14:tracePt t="17662" x="5241925" y="2339975"/>
          <p14:tracePt t="17682" x="5313363" y="2384425"/>
          <p14:tracePt t="17702" x="5367338" y="2420938"/>
          <p14:tracePt t="17722" x="5384800" y="2438400"/>
          <p14:tracePt t="17742" x="5411788" y="2500313"/>
          <p14:tracePt t="17762" x="5446713" y="2554288"/>
          <p14:tracePt t="17782" x="5500688" y="2625725"/>
          <p14:tracePt t="17802" x="5527675" y="2643188"/>
          <p14:tracePt t="17822" x="5581650" y="2759075"/>
          <p14:tracePt t="17870" x="5599113" y="2840038"/>
          <p14:tracePt t="17890" x="5626100" y="2894013"/>
          <p14:tracePt t="17903" x="5653088" y="3054350"/>
          <p14:tracePt t="17923" x="5653088" y="3160713"/>
          <p14:tracePt t="17943" x="5653088" y="3295650"/>
          <p14:tracePt t="17963" x="5653088" y="3349625"/>
          <p14:tracePt t="17983" x="5653088" y="3446463"/>
          <p14:tracePt t="18004" x="5653088" y="3509963"/>
          <p14:tracePt t="18024" x="5653088" y="3616325"/>
          <p14:tracePt t="18044" x="5653088" y="3687763"/>
          <p14:tracePt t="18064" x="5653088" y="3822700"/>
          <p14:tracePt t="18084" x="5653088" y="3867150"/>
          <p14:tracePt t="18104" x="5653088" y="3894138"/>
          <p14:tracePt t="18124" x="5653088" y="3902075"/>
          <p14:tracePt t="18177" x="5635625" y="3921125"/>
          <p14:tracePt t="18185" x="5635625" y="3929063"/>
          <p14:tracePt t="18192" x="5599113" y="3965575"/>
          <p14:tracePt t="18205" x="5545138" y="4019550"/>
          <p14:tracePt t="18225" x="5456238" y="4071938"/>
          <p14:tracePt t="18245" x="5375275" y="4135438"/>
          <p14:tracePt t="18265" x="5330825" y="4170363"/>
          <p14:tracePt t="18285" x="5251450" y="4214813"/>
          <p14:tracePt t="18305" x="5197475" y="4241800"/>
          <p14:tracePt t="18325" x="5143500" y="4286250"/>
          <p14:tracePt t="18345" x="5126038" y="4305300"/>
          <p14:tracePt t="18365" x="5108575" y="4305300"/>
          <p14:tracePt t="18385" x="5072063" y="4313238"/>
          <p14:tracePt t="18406" x="5010150" y="4313238"/>
          <p14:tracePt t="18426" x="4983163" y="4313238"/>
          <p14:tracePt t="18446" x="4921250" y="4313238"/>
          <p14:tracePt t="18466" x="4875213" y="4313238"/>
          <p14:tracePt t="18486" x="4803775" y="4313238"/>
          <p14:tracePt t="18506" x="4724400" y="4313238"/>
          <p14:tracePt t="18526" x="4554538" y="4313238"/>
          <p14:tracePt t="18546" x="4384675" y="4313238"/>
          <p14:tracePt t="18566" x="4187825" y="4286250"/>
          <p14:tracePt t="18586" x="4089400" y="4241800"/>
          <p14:tracePt t="18607" x="3919538" y="4187825"/>
          <p14:tracePt t="18627" x="3803650" y="4143375"/>
          <p14:tracePt t="18647" x="3616325" y="4071938"/>
          <p14:tracePt t="18667" x="3500438" y="4027488"/>
          <p14:tracePt t="18687" x="3375025" y="3983038"/>
          <p14:tracePt t="18707" x="3313113" y="3948113"/>
          <p14:tracePt t="18727" x="3259138" y="3876675"/>
          <p14:tracePt t="18747" x="3232150" y="3813175"/>
          <p14:tracePt t="18767" x="3197225" y="3679825"/>
          <p14:tracePt t="18788" x="3170238" y="3581400"/>
          <p14:tracePt t="18808" x="3133725" y="3446463"/>
          <p14:tracePt t="18828" x="3125788" y="3349625"/>
          <p14:tracePt t="18848" x="3125788" y="3224213"/>
          <p14:tracePt t="18875" x="3125788" y="3206750"/>
          <p14:tracePt t="18888" x="3125788" y="3143250"/>
          <p14:tracePt t="18909" x="3125788" y="3098800"/>
          <p14:tracePt t="18928" x="3125788" y="3009900"/>
          <p14:tracePt t="18948" x="3125788" y="2946400"/>
          <p14:tracePt t="18969" x="3187700" y="2840038"/>
          <p14:tracePt t="18989" x="3276600" y="2751138"/>
          <p14:tracePt t="19009" x="3357563" y="2687638"/>
          <p14:tracePt t="19029" x="3482975" y="2608263"/>
          <p14:tracePt t="19049" x="3517900" y="2589213"/>
          <p14:tracePt t="19069" x="3616325" y="2544763"/>
          <p14:tracePt t="19089" x="3705225" y="2517775"/>
          <p14:tracePt t="19109" x="3867150" y="2482850"/>
          <p14:tracePt t="19130" x="3902075" y="2473325"/>
          <p14:tracePt t="19150" x="4017963" y="2428875"/>
          <p14:tracePt t="19170" x="4062413" y="2411413"/>
          <p14:tracePt t="19190" x="4143375" y="2411413"/>
          <p14:tracePt t="19210" x="4160838" y="2411413"/>
          <p14:tracePt t="19230" x="4205288" y="2411413"/>
          <p14:tracePt t="19250" x="4224338" y="2411413"/>
          <p14:tracePt t="19270" x="4251325" y="2411413"/>
          <p14:tracePt t="19290" x="4295775" y="2411413"/>
          <p14:tracePt t="19310" x="4367213" y="2473325"/>
          <p14:tracePt t="19331" x="4438650" y="2544763"/>
          <p14:tracePt t="19351" x="4518025" y="2625725"/>
          <p14:tracePt t="19371" x="4562475" y="2687638"/>
          <p14:tracePt t="19391" x="4633913" y="2830513"/>
          <p14:tracePt t="19411" x="4670425" y="2921000"/>
          <p14:tracePt t="19431" x="4687888" y="3017838"/>
          <p14:tracePt t="19451" x="4705350" y="3081338"/>
          <p14:tracePt t="19471" x="4751388" y="3268663"/>
          <p14:tracePt t="19491" x="4751388" y="3322638"/>
          <p14:tracePt t="19511" x="4751388" y="3473450"/>
          <p14:tracePt t="19532" x="4751388" y="3544888"/>
          <p14:tracePt t="19552" x="4679950" y="3741738"/>
          <p14:tracePt t="19572" x="4633913" y="3857625"/>
          <p14:tracePt t="19592" x="4581525" y="4027488"/>
          <p14:tracePt t="19612" x="4545013" y="4125913"/>
          <p14:tracePt t="19632" x="4510088" y="4224338"/>
          <p14:tracePt t="19652" x="4473575" y="4286250"/>
          <p14:tracePt t="19672" x="4384675" y="4421188"/>
          <p14:tracePt t="19692" x="4268788" y="4527550"/>
          <p14:tracePt t="19713" x="4071938" y="4679950"/>
          <p14:tracePt t="19733" x="3840163" y="4813300"/>
          <p14:tracePt t="19753" x="3697288" y="4857750"/>
          <p14:tracePt t="19773" x="3438525" y="4948238"/>
          <p14:tracePt t="19793" x="3330575" y="4948238"/>
          <p14:tracePt t="19813" x="3224213" y="4948238"/>
          <p14:tracePt t="19833" x="3205163" y="4948238"/>
          <p14:tracePt t="19853" x="3143250" y="4911725"/>
          <p14:tracePt t="19873" x="3062288" y="4857750"/>
          <p14:tracePt t="19893" x="2973388" y="4751388"/>
          <p14:tracePt t="19914" x="2938463" y="4687888"/>
          <p14:tracePt t="19934" x="2911475" y="4554538"/>
          <p14:tracePt t="19954" x="2911475" y="4465638"/>
          <p14:tracePt t="19974" x="2911475" y="4251325"/>
          <p14:tracePt t="19994" x="2911475" y="4098925"/>
          <p14:tracePt t="20014" x="2938463" y="3805238"/>
          <p14:tracePt t="20034" x="3009900" y="3598863"/>
          <p14:tracePt t="20054" x="3170238" y="3313113"/>
          <p14:tracePt t="20075" x="3259138" y="3179763"/>
          <p14:tracePt t="20095" x="3384550" y="3017838"/>
          <p14:tracePt t="20115" x="3438525" y="2938463"/>
          <p14:tracePt t="20135" x="3536950" y="2840038"/>
          <p14:tracePt t="20155" x="3589338" y="2803525"/>
          <p14:tracePt t="20175" x="3652838" y="2768600"/>
          <p14:tracePt t="20195" x="3697288" y="2732088"/>
          <p14:tracePt t="20215" x="3741738" y="2714625"/>
          <p14:tracePt t="20235" x="3759200" y="2714625"/>
          <p14:tracePt t="20255" x="3795713" y="2714625"/>
          <p14:tracePt t="20276" x="3848100" y="2714625"/>
          <p14:tracePt t="20296" x="3919538" y="2714625"/>
          <p14:tracePt t="20316" x="3973513" y="2714625"/>
          <p14:tracePt t="20336" x="4116388" y="2759075"/>
          <p14:tracePt t="20356" x="4241800" y="2813050"/>
          <p14:tracePt t="20376" x="4313238" y="2857500"/>
          <p14:tracePt t="20396" x="4367213" y="2894013"/>
          <p14:tracePt t="20416" x="4429125" y="2928938"/>
          <p14:tracePt t="20436" x="4465638" y="2965450"/>
          <p14:tracePt t="20456" x="4510088" y="3054350"/>
          <p14:tracePt t="20477" x="4545013" y="3160713"/>
          <p14:tracePt t="20497" x="4554538" y="3259138"/>
          <p14:tracePt t="20517" x="4562475" y="3446463"/>
          <p14:tracePt t="20537" x="4562475" y="3517900"/>
          <p14:tracePt t="20557" x="4562475" y="3714750"/>
          <p14:tracePt t="20577" x="4562475" y="3822700"/>
          <p14:tracePt t="20597" x="4500563" y="3992563"/>
          <p14:tracePt t="20617" x="4465638" y="4090988"/>
          <p14:tracePt t="20637" x="4429125" y="4187825"/>
          <p14:tracePt t="20657" x="4411663" y="4251325"/>
          <p14:tracePt t="20678" x="4357688" y="4349750"/>
          <p14:tracePt t="20698" x="4313238" y="4411663"/>
          <p14:tracePt t="20718" x="4224338" y="4500563"/>
          <p14:tracePt t="20738" x="4160838" y="4537075"/>
          <p14:tracePt t="20758" x="4081463" y="4572000"/>
          <p14:tracePt t="20778" x="4044950" y="4581525"/>
          <p14:tracePt t="20798" x="3983038" y="4581525"/>
          <p14:tracePt t="20818" x="3929063" y="4581525"/>
          <p14:tracePt t="20839" x="3840163" y="4554538"/>
          <p14:tracePt t="20859" x="3751263" y="4500563"/>
          <p14:tracePt t="20879" x="3679825" y="4402138"/>
          <p14:tracePt t="20899" x="3633788" y="4305300"/>
          <p14:tracePt t="20919" x="3589338" y="4179888"/>
          <p14:tracePt t="20939" x="3581400" y="4081463"/>
          <p14:tracePt t="20959" x="3581400" y="3956050"/>
          <p14:tracePt t="20979" x="3581400" y="3830638"/>
          <p14:tracePt t="20999" x="3598863" y="3670300"/>
          <p14:tracePt t="21019" x="3643313" y="3563938"/>
          <p14:tracePt t="21040" x="3705225" y="3411538"/>
          <p14:tracePt t="21060" x="3724275" y="3340100"/>
          <p14:tracePt t="21080" x="3786188" y="3259138"/>
          <p14:tracePt t="21100" x="3813175" y="3232150"/>
          <p14:tracePt t="21120" x="3813175" y="3224213"/>
          <p14:tracePt t="21988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Ellipse equation simplified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  <a:sym typeface="Symbol"/>
                              </a:rPr>
                              <m:t>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  <a:sym typeface="Symbol"/>
                              </a:rPr>
                              <m:t>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  <a:sym typeface="Symbol"/>
                              </a:rPr>
                              <m:t>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  <a:sym typeface="Symbol"/>
                              </a:rPr>
                              <m:t>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Quadratic equation in (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4"/>
    </mc:Choice>
    <mc:Fallback xmlns="">
      <p:transition spd="slow" advTm="4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644" x="1990725" y="2420938"/>
          <p14:tracePt t="2811" x="2009775" y="2420938"/>
          <p14:tracePt t="2819" x="2036763" y="2420938"/>
          <p14:tracePt t="2827" x="2071688" y="2420938"/>
          <p14:tracePt t="2835" x="2160588" y="2420938"/>
          <p14:tracePt t="2859" x="2187575" y="2420938"/>
          <p14:tracePt t="2875" x="2232025" y="2420938"/>
          <p14:tracePt t="2899" x="2259013" y="2420938"/>
          <p14:tracePt t="2915" x="2295525" y="2420938"/>
          <p14:tracePt t="2936" x="2322513" y="2420938"/>
          <p14:tracePt t="2955" x="2393950" y="2420938"/>
          <p14:tracePt t="2979" x="2455863" y="2420938"/>
          <p14:tracePt t="2995" x="2544763" y="2420938"/>
          <p14:tracePt t="3019" x="2581275" y="2420938"/>
          <p14:tracePt t="3035" x="2616200" y="2420938"/>
          <p14:tracePt t="3055" x="2633663" y="2420938"/>
          <p14:tracePt t="3075" x="2643188" y="2420938"/>
          <p14:tracePt t="3095" x="2660650" y="2411413"/>
          <p14:tracePt t="3115" x="2670175" y="2411413"/>
          <p14:tracePt t="3136" x="2679700" y="2401888"/>
          <p14:tracePt t="4067" x="2660650" y="2401888"/>
          <p14:tracePt t="4075" x="2589213" y="2420938"/>
          <p14:tracePt t="4083" x="2500313" y="2438400"/>
          <p14:tracePt t="4088" x="2393950" y="2446338"/>
          <p14:tracePt t="4100" x="2179638" y="2446338"/>
          <p14:tracePt t="4121" x="1901825" y="2446338"/>
          <p14:tracePt t="4144" x="1758950" y="2446338"/>
          <p14:tracePt t="4161" x="1660525" y="2446338"/>
          <p14:tracePt t="4181" x="1608138" y="2446338"/>
          <p14:tracePt t="4201" x="1482725" y="2446338"/>
          <p14:tracePt t="4221" x="1339850" y="2446338"/>
          <p14:tracePt t="4241" x="1214438" y="2446338"/>
          <p14:tracePt t="4262" x="1169988" y="2446338"/>
          <p14:tracePt t="4282" x="1152525" y="2446338"/>
          <p14:tracePt t="4302" x="1143000" y="2446338"/>
          <p14:tracePt t="4379" x="1133475" y="2446338"/>
          <p14:tracePt t="4603" x="1133475" y="2438400"/>
          <p14:tracePt t="4611" x="1133475" y="2428875"/>
          <p14:tracePt t="4615" x="1143000" y="2428875"/>
          <p14:tracePt t="4623" x="1241425" y="2411413"/>
          <p14:tracePt t="4643" x="1285875" y="2393950"/>
          <p14:tracePt t="4663" x="1303338" y="2384425"/>
          <p14:tracePt t="4684" x="1322388" y="2374900"/>
          <p14:tracePt t="4704" x="1339850" y="2366963"/>
          <p14:tracePt t="4724" x="1347788" y="2349500"/>
          <p14:tracePt t="4744" x="1366838" y="2349500"/>
          <p14:tracePt t="4764" x="1384300" y="2339975"/>
          <p14:tracePt t="4784" x="1428750" y="2322513"/>
          <p14:tracePt t="4804" x="1465263" y="2322513"/>
          <p14:tracePt t="4824" x="1517650" y="2295525"/>
          <p14:tracePt t="4845" x="1554163" y="2286000"/>
          <p14:tracePt t="4865" x="1589088" y="2268538"/>
          <p14:tracePt t="4885" x="1608138" y="2259013"/>
          <p14:tracePt t="4905" x="1652588" y="2251075"/>
          <p14:tracePt t="4925" x="1697038" y="2232025"/>
          <p14:tracePt t="4945" x="1724025" y="2224088"/>
          <p14:tracePt t="4965" x="1724025" y="2214563"/>
          <p14:tracePt t="4985" x="1741488" y="2206625"/>
          <p14:tracePt t="5005" x="1751013" y="2187575"/>
          <p14:tracePt t="5025" x="1768475" y="2179638"/>
          <p14:tracePt t="5046" x="1795463" y="2170113"/>
          <p14:tracePt t="5548" x="1812925" y="2170113"/>
          <p14:tracePt t="5556" x="1857375" y="2170113"/>
          <p14:tracePt t="5569" x="1919288" y="2170113"/>
          <p14:tracePt t="5572" x="2089150" y="2206625"/>
          <p14:tracePt t="5589" x="2143125" y="2232025"/>
          <p14:tracePt t="5610" x="2224088" y="2241550"/>
          <p14:tracePt t="5630" x="2232025" y="2251075"/>
          <p14:tracePt t="5650" x="2259013" y="2251075"/>
          <p14:tracePt t="5692" x="2276475" y="2251075"/>
          <p14:tracePt t="5693" x="2295525" y="2251075"/>
          <p14:tracePt t="5712" x="2312988" y="2251075"/>
          <p14:tracePt t="5730" x="2374900" y="2251075"/>
          <p14:tracePt t="5750" x="2401888" y="2251075"/>
          <p14:tracePt t="5770" x="2428875" y="2251075"/>
          <p14:tracePt t="5790" x="2446338" y="2241550"/>
          <p14:tracePt t="5811" x="2465388" y="2241550"/>
          <p14:tracePt t="5831" x="2465388" y="2232025"/>
          <p14:tracePt t="5924" x="2473325" y="2232025"/>
          <p14:tracePt t="5932" x="2482850" y="2232025"/>
          <p14:tracePt t="5939" x="2490788" y="2224088"/>
          <p14:tracePt t="5951" x="2500313" y="2214563"/>
          <p14:tracePt t="5972" x="2509838" y="2214563"/>
          <p14:tracePt t="6228" x="2517775" y="2214563"/>
          <p14:tracePt t="6240" x="2536825" y="2214563"/>
          <p14:tracePt t="6240" x="2581275" y="2224088"/>
          <p14:tracePt t="6253" x="2616200" y="2251075"/>
          <p14:tracePt t="6273" x="2714625" y="2268538"/>
          <p14:tracePt t="6293" x="2795588" y="2268538"/>
          <p14:tracePt t="6313" x="2857500" y="2268538"/>
          <p14:tracePt t="6333" x="2874963" y="2268538"/>
          <p14:tracePt t="6353" x="2894013" y="2268538"/>
          <p14:tracePt t="6374" x="2894013" y="2259013"/>
          <p14:tracePt t="7124" x="2901950" y="2251075"/>
          <p14:tracePt t="7132" x="2911475" y="2251075"/>
          <p14:tracePt t="7140" x="2919413" y="2251075"/>
          <p14:tracePt t="7164" x="2919413" y="2241550"/>
          <p14:tracePt t="7180" x="2928938" y="2232025"/>
          <p14:tracePt t="7204" x="2938463" y="2232025"/>
          <p14:tracePt t="7212" x="2938463" y="2224088"/>
          <p14:tracePt t="7223" x="2938463" y="2214563"/>
          <p14:tracePt t="7238" x="2946400" y="2206625"/>
          <p14:tracePt t="7258" x="2965450" y="2187575"/>
          <p14:tracePt t="7278" x="2965450" y="2179638"/>
          <p14:tracePt t="7298" x="2973388" y="2160588"/>
          <p14:tracePt t="7319" x="2982913" y="2152650"/>
          <p14:tracePt t="7339" x="2990850" y="2152650"/>
          <p14:tracePt t="7420" x="3000375" y="2143125"/>
          <p14:tracePt t="7421" x="3017838" y="2135188"/>
          <p14:tracePt t="7459" x="3036888" y="2125663"/>
          <p14:tracePt t="7460" x="3054350" y="2108200"/>
          <p14:tracePt t="7479" x="3071813" y="2098675"/>
          <p14:tracePt t="7500" x="3089275" y="2081213"/>
          <p14:tracePt t="8044" x="3098800" y="2081213"/>
          <p14:tracePt t="8052" x="3108325" y="2081213"/>
          <p14:tracePt t="8052" x="3125788" y="2098675"/>
          <p14:tracePt t="8063" x="3187700" y="2135188"/>
          <p14:tracePt t="8083" x="3276600" y="2187575"/>
          <p14:tracePt t="8103" x="3340100" y="2214563"/>
          <p14:tracePt t="8123" x="3402013" y="2232025"/>
          <p14:tracePt t="8143" x="3411538" y="2232025"/>
          <p14:tracePt t="8163" x="3429000" y="2232025"/>
          <p14:tracePt t="8183" x="3438525" y="2232025"/>
          <p14:tracePt t="8203" x="3455988" y="2206625"/>
          <p14:tracePt t="8223" x="3482975" y="2179638"/>
          <p14:tracePt t="8244" x="3517900" y="2143125"/>
          <p14:tracePt t="8264" x="3554413" y="2116138"/>
          <p14:tracePt t="8284" x="3571875" y="2098675"/>
          <p14:tracePt t="8304" x="3598863" y="2089150"/>
          <p14:tracePt t="8324" x="3608388" y="2081213"/>
          <p14:tracePt t="8344" x="3625850" y="2071688"/>
          <p14:tracePt t="8364" x="3625850" y="2063750"/>
          <p14:tracePt t="8384" x="3633788" y="2044700"/>
          <p14:tracePt t="8404" x="3643313" y="2036763"/>
          <p14:tracePt t="8425" x="3643313" y="2027238"/>
          <p14:tracePt t="8445" x="3660775" y="2009775"/>
          <p14:tracePt t="8465" x="3687763" y="1973263"/>
          <p14:tracePt t="8485" x="3741738" y="1938338"/>
          <p14:tracePt t="8505" x="3822700" y="1893888"/>
          <p14:tracePt t="8525" x="3867150" y="1857375"/>
          <p14:tracePt t="8545" x="3919538" y="1822450"/>
          <p14:tracePt t="8565" x="3938588" y="1812925"/>
          <p14:tracePt t="8585" x="3946525" y="1803400"/>
          <p14:tracePt t="9196" x="3946525" y="1822450"/>
          <p14:tracePt t="9204" x="3946525" y="1839913"/>
          <p14:tracePt t="9212" x="3946525" y="1849438"/>
          <p14:tracePt t="9220" x="3946525" y="1893888"/>
          <p14:tracePt t="9220" x="3946525" y="1911350"/>
          <p14:tracePt t="9236" x="3946525" y="1946275"/>
          <p14:tracePt t="9249" x="3946525" y="2009775"/>
          <p14:tracePt t="9269" x="3946525" y="2054225"/>
          <p14:tracePt t="9289" x="3946525" y="2089150"/>
          <p14:tracePt t="9309" x="3946525" y="2116138"/>
          <p14:tracePt t="9329" x="3946525" y="2170113"/>
          <p14:tracePt t="9349" x="3946525" y="2214563"/>
          <p14:tracePt t="9369" x="3946525" y="2303463"/>
          <p14:tracePt t="9389" x="3946525" y="2349500"/>
          <p14:tracePt t="9410" x="3946525" y="2401888"/>
          <p14:tracePt t="9430" x="3946525" y="2428875"/>
          <p14:tracePt t="9450" x="3946525" y="2446338"/>
          <p14:tracePt t="10236" x="3946525" y="2455863"/>
          <p14:tracePt t="10244" x="3946525" y="2473325"/>
          <p14:tracePt t="10252" x="3946525" y="2482850"/>
          <p14:tracePt t="10259" x="3929063" y="2500313"/>
          <p14:tracePt t="11131" x="0" y="0"/>
        </p14:tracePtLst>
        <p14:tracePtLst>
          <p14:tracePt t="14730" x="2339975" y="3135313"/>
          <p14:tracePt t="14907" x="2339975" y="3116263"/>
          <p14:tracePt t="14915" x="2339975" y="3098800"/>
          <p14:tracePt t="14923" x="2339975" y="3081338"/>
          <p14:tracePt t="14931" x="2339975" y="3063875"/>
          <p14:tracePt t="14939" x="2339975" y="3009900"/>
          <p14:tracePt t="14963" x="2339975" y="2992438"/>
          <p14:tracePt t="15195" x="2339975" y="3000375"/>
          <p14:tracePt t="15203" x="2330450" y="3009900"/>
          <p14:tracePt t="15211" x="2322513" y="3017838"/>
          <p14:tracePt t="15220" x="2322513" y="3027363"/>
          <p14:tracePt t="15227" x="2312988" y="3044825"/>
          <p14:tracePt t="15240" x="2312988" y="3081338"/>
          <p14:tracePt t="15261" x="2295525" y="3108325"/>
          <p14:tracePt t="15281" x="2286000" y="3135313"/>
          <p14:tracePt t="15301" x="2286000" y="3152775"/>
          <p14:tracePt t="16643" x="2312988" y="3125788"/>
          <p14:tracePt t="16651" x="2384425" y="3063875"/>
          <p14:tracePt t="16655" x="2500313" y="2938463"/>
          <p14:tracePt t="16668" x="2581275" y="2830513"/>
          <p14:tracePt t="16688" x="2670175" y="2697163"/>
          <p14:tracePt t="16708" x="2732088" y="2608263"/>
          <p14:tracePt t="16728" x="2786063" y="2536825"/>
          <p14:tracePt t="16748" x="2795588" y="2509838"/>
          <p14:tracePt t="16768" x="2813050" y="2492375"/>
          <p14:tracePt t="16789" x="2830513" y="2465388"/>
          <p14:tracePt t="16809" x="2867025" y="2438400"/>
          <p14:tracePt t="16829" x="2894013" y="2401888"/>
          <p14:tracePt t="16849" x="2928938" y="2366963"/>
          <p14:tracePt t="16869" x="2955925" y="2349500"/>
          <p14:tracePt t="16889" x="2955925" y="2339975"/>
          <p14:tracePt t="16909" x="2955925" y="2330450"/>
          <p14:tracePt t="17115" x="2955925" y="2322513"/>
          <p14:tracePt t="17251" x="2965450" y="2322513"/>
          <p14:tracePt t="17259" x="2973388" y="2322513"/>
          <p14:tracePt t="17267" x="2990850" y="2322513"/>
          <p14:tracePt t="17279" x="3027363" y="2312988"/>
          <p14:tracePt t="17291" x="3062288" y="2303463"/>
          <p14:tracePt t="17311" x="3108325" y="2295525"/>
          <p14:tracePt t="17332" x="3170238" y="2295525"/>
          <p14:tracePt t="17352" x="3286125" y="2295525"/>
          <p14:tracePt t="17372" x="3322638" y="2295525"/>
          <p14:tracePt t="17392" x="3357563" y="2295525"/>
          <p14:tracePt t="17412" x="3367088" y="2295525"/>
          <p14:tracePt t="17432" x="3384550" y="2295525"/>
          <p14:tracePt t="17452" x="3394075" y="2295525"/>
          <p14:tracePt t="17472" x="3411538" y="2295525"/>
          <p14:tracePt t="17492" x="3438525" y="2295525"/>
          <p14:tracePt t="17512" x="3482975" y="2295525"/>
          <p14:tracePt t="17532" x="3517900" y="2303463"/>
          <p14:tracePt t="17553" x="3571875" y="2322513"/>
          <p14:tracePt t="17573" x="3598863" y="2330450"/>
          <p14:tracePt t="17593" x="3625850" y="2339975"/>
          <p14:tracePt t="17613" x="3652838" y="2339975"/>
          <p14:tracePt t="17633" x="3687763" y="2357438"/>
          <p14:tracePt t="17883" x="3697288" y="2357438"/>
          <p14:tracePt t="17891" x="3705225" y="2357438"/>
          <p14:tracePt t="18371" x="3679825" y="2357438"/>
          <p14:tracePt t="18379" x="3633788" y="2357438"/>
          <p14:tracePt t="18387" x="3527425" y="2357438"/>
          <p14:tracePt t="18401" x="3402013" y="2357438"/>
          <p14:tracePt t="18417" x="3286125" y="2357438"/>
          <p14:tracePt t="18437" x="3232150" y="2357438"/>
          <p14:tracePt t="18457" x="3170238" y="2357438"/>
          <p14:tracePt t="18478" x="3133725" y="2357438"/>
          <p14:tracePt t="18498" x="3054350" y="2330450"/>
          <p14:tracePt t="18518" x="3027363" y="2330450"/>
          <p14:tracePt t="18538" x="2990850" y="2312988"/>
          <p14:tracePt t="18558" x="2946400" y="2303463"/>
          <p14:tracePt t="18578" x="2919413" y="2295525"/>
          <p14:tracePt t="18598" x="2911475" y="2295525"/>
          <p14:tracePt t="18618" x="2901950" y="2286000"/>
          <p14:tracePt t="18638" x="2894013" y="2286000"/>
          <p14:tracePt t="18659" x="2884488" y="2278063"/>
          <p14:tracePt t="19171" x="2867025" y="2278063"/>
          <p14:tracePt t="19179" x="2847975" y="2286000"/>
          <p14:tracePt t="19187" x="2830513" y="2322513"/>
          <p14:tracePt t="19201" x="2803525" y="2357438"/>
          <p14:tracePt t="19202" x="2679700" y="2482850"/>
          <p14:tracePt t="19221" x="2571750" y="2563813"/>
          <p14:tracePt t="19242" x="2401888" y="2679700"/>
          <p14:tracePt t="19262" x="2347913" y="2714625"/>
          <p14:tracePt t="19282" x="2322513" y="2724150"/>
          <p14:tracePt t="19403" x="2322513" y="2732088"/>
          <p14:tracePt t="19411" x="2312988" y="2732088"/>
          <p14:tracePt t="19424" x="2303463" y="2732088"/>
          <p14:tracePt t="19430" x="2295525" y="2741613"/>
          <p14:tracePt t="19443" x="2286000" y="2751138"/>
          <p14:tracePt t="19463" x="2268538" y="2759075"/>
          <p14:tracePt t="19483" x="2259013" y="2768600"/>
          <p14:tracePt t="19611" x="2251075" y="2778125"/>
          <p14:tracePt t="19820" x="2251075" y="2795588"/>
          <p14:tracePt t="19828" x="2251075" y="2830513"/>
          <p14:tracePt t="19836" x="2251075" y="2857500"/>
          <p14:tracePt t="19844" x="2251075" y="2894013"/>
          <p14:tracePt t="19852" x="2251075" y="2955925"/>
          <p14:tracePt t="19866" x="2251075" y="3098800"/>
          <p14:tracePt t="19886" x="2259013" y="3160713"/>
          <p14:tracePt t="19906" x="2268538" y="3224213"/>
          <p14:tracePt t="19926" x="2268538" y="3251200"/>
          <p14:tracePt t="19946" x="2268538" y="3268663"/>
          <p14:tracePt t="19966" x="2268538" y="3286125"/>
          <p14:tracePt t="20012" x="2268538" y="3295650"/>
          <p14:tracePt t="20140" x="2268538" y="3303588"/>
          <p14:tracePt t="20156" x="2276475" y="3303588"/>
          <p14:tracePt t="20165" x="2276475" y="3313113"/>
          <p14:tracePt t="20172" x="2286000" y="3322638"/>
          <p14:tracePt t="20732" x="2322513" y="3322638"/>
          <p14:tracePt t="20740" x="2374900" y="3322638"/>
          <p14:tracePt t="20751" x="2411413" y="3322638"/>
          <p14:tracePt t="20751" x="2517775" y="3322638"/>
          <p14:tracePt t="20771" x="2714625" y="3322638"/>
          <p14:tracePt t="20791" x="2867025" y="3322638"/>
          <p14:tracePt t="20811" x="3027363" y="3322638"/>
          <p14:tracePt t="20831" x="3071813" y="3322638"/>
          <p14:tracePt t="20851" x="3116263" y="3322638"/>
          <p14:tracePt t="20892" x="3143250" y="3322638"/>
          <p14:tracePt t="20892" x="3170238" y="3295650"/>
          <p14:tracePt t="20911" x="3232150" y="3259138"/>
          <p14:tracePt t="20932" x="3303588" y="3179763"/>
          <p14:tracePt t="20952" x="3367088" y="3125788"/>
          <p14:tracePt t="20972" x="3429000" y="3063875"/>
          <p14:tracePt t="20992" x="3438525" y="3054350"/>
          <p14:tracePt t="20992" x="3446463" y="3054350"/>
          <p14:tracePt t="21012" x="3455988" y="3036888"/>
          <p14:tracePt t="21100" x="3455988" y="3027363"/>
          <p14:tracePt t="21109" x="3455988" y="3017838"/>
          <p14:tracePt t="21116" x="3465513" y="3000375"/>
          <p14:tracePt t="21124" x="3473450" y="2973388"/>
          <p14:tracePt t="21140" x="3473450" y="2946400"/>
          <p14:tracePt t="21153" x="3473450" y="2911475"/>
          <p14:tracePt t="21173" x="3473450" y="2884488"/>
          <p14:tracePt t="22204" x="3536950" y="2874963"/>
          <p14:tracePt t="22212" x="3608388" y="2867025"/>
          <p14:tracePt t="22220" x="3633788" y="2867025"/>
          <p14:tracePt t="22228" x="3751263" y="2867025"/>
          <p14:tracePt t="22239" x="3894138" y="2867025"/>
          <p14:tracePt t="22259" x="4010025" y="2867025"/>
          <p14:tracePt t="22279" x="4037013" y="2867025"/>
          <p14:tracePt t="22652" x="4037013" y="2884488"/>
          <p14:tracePt t="22660" x="4037013" y="2911475"/>
          <p14:tracePt t="22668" x="4017963" y="2928938"/>
          <p14:tracePt t="22668" x="4017963" y="2946400"/>
          <p14:tracePt t="22681" x="3983038" y="3036888"/>
          <p14:tracePt t="22701" x="3946525" y="3098800"/>
          <p14:tracePt t="22721" x="3902075" y="3170238"/>
          <p14:tracePt t="22741" x="3884613" y="3206750"/>
          <p14:tracePt t="22761" x="3875088" y="3224213"/>
          <p14:tracePt t="22782" x="3875088" y="3232150"/>
          <p14:tracePt t="22802" x="3867150" y="3241675"/>
          <p14:tracePt t="22845" x="3867150" y="3251200"/>
          <p14:tracePt t="22869" x="3857625" y="3259138"/>
          <p14:tracePt t="22885" x="3857625" y="3268663"/>
          <p14:tracePt t="22903" x="3857625" y="3278188"/>
          <p14:tracePt t="22903" x="3848100" y="3295650"/>
          <p14:tracePt t="22923" x="3840163" y="3313113"/>
          <p14:tracePt t="23445" x="3848100" y="3313113"/>
          <p14:tracePt t="23452" x="3884613" y="3313113"/>
          <p14:tracePt t="23466" x="3938588" y="3286125"/>
          <p14:tracePt t="23466" x="4098925" y="3224213"/>
          <p14:tracePt t="23486" x="4251325" y="3170238"/>
          <p14:tracePt t="23506" x="4348163" y="3089275"/>
          <p14:tracePt t="23526" x="4411663" y="3063875"/>
          <p14:tracePt t="23546" x="4465638" y="3036888"/>
          <p14:tracePt t="23567" x="4500563" y="3009900"/>
          <p14:tracePt t="23587" x="4527550" y="2982913"/>
          <p14:tracePt t="23607" x="4545013" y="2973388"/>
          <p14:tracePt t="23627" x="4572000" y="2955925"/>
          <p14:tracePt t="23647" x="4572000" y="2946400"/>
          <p14:tracePt t="23667" x="4581525" y="2946400"/>
          <p14:tracePt t="23687" x="4589463" y="2946400"/>
          <p14:tracePt t="23749" x="4589463" y="2938463"/>
          <p14:tracePt t="23757" x="4598988" y="2938463"/>
          <p14:tracePt t="23765" x="4608513" y="2938463"/>
          <p14:tracePt t="23773" x="4616450" y="2921000"/>
          <p14:tracePt t="23788" x="4652963" y="2901950"/>
          <p14:tracePt t="23837" x="4660900" y="2894013"/>
          <p14:tracePt t="23845" x="4670425" y="2884488"/>
          <p14:tracePt t="23848" x="4679950" y="2884488"/>
          <p14:tracePt t="23868" x="4687888" y="2874963"/>
          <p14:tracePt t="23888" x="4697413" y="2874963"/>
          <p14:tracePt t="23908" x="4724400" y="2857500"/>
          <p14:tracePt t="23929" x="4732338" y="2857500"/>
          <p14:tracePt t="23948" x="4751388" y="2857500"/>
          <p14:tracePt t="23969" x="4768850" y="2849563"/>
          <p14:tracePt t="23989" x="4776788" y="2849563"/>
          <p14:tracePt t="24009" x="4813300" y="2849563"/>
          <p14:tracePt t="24029" x="4840288" y="2849563"/>
          <p14:tracePt t="24049" x="4884738" y="2849563"/>
          <p14:tracePt t="24069" x="4929188" y="2849563"/>
          <p14:tracePt t="24089" x="4965700" y="2849563"/>
          <p14:tracePt t="24109" x="4983163" y="2849563"/>
          <p14:tracePt t="24129" x="4992688" y="2849563"/>
          <p14:tracePt t="24397" x="4992688" y="2857500"/>
          <p14:tracePt t="24405" x="4992688" y="2867025"/>
          <p14:tracePt t="24413" x="4992688" y="2874963"/>
          <p14:tracePt t="24421" x="4992688" y="2901950"/>
          <p14:tracePt t="24431" x="4992688" y="2928938"/>
          <p14:tracePt t="24451" x="4992688" y="2965450"/>
          <p14:tracePt t="24472" x="4992688" y="2992438"/>
          <p14:tracePt t="24491" x="4992688" y="3009900"/>
          <p14:tracePt t="24589" x="4992688" y="3017838"/>
          <p14:tracePt t="24599" x="4992688" y="3027363"/>
          <p14:tracePt t="24605" x="4992688" y="3036888"/>
          <p14:tracePt t="24612" x="4992688" y="3063875"/>
          <p14:tracePt t="24632" x="4992688" y="3071813"/>
          <p14:tracePt t="24652" x="4992688" y="3089275"/>
          <p14:tracePt t="24672" x="4992688" y="3116263"/>
          <p14:tracePt t="24692" x="4992688" y="3135313"/>
          <p14:tracePt t="24733" x="4992688" y="3143250"/>
          <p14:tracePt t="24795" x="4992688" y="3152775"/>
          <p14:tracePt t="24845" x="4992688" y="3160713"/>
          <p14:tracePt t="24877" x="4992688" y="3170238"/>
          <p14:tracePt t="26341" x="4946650" y="3170238"/>
          <p14:tracePt t="26349" x="4884738" y="3170238"/>
          <p14:tracePt t="26361" x="4786313" y="3170238"/>
          <p14:tracePt t="26361" x="4330700" y="3224213"/>
          <p14:tracePt t="26381" x="3867150" y="3295650"/>
          <p14:tracePt t="26401" x="3152775" y="3421063"/>
          <p14:tracePt t="26422" x="2795588" y="3536950"/>
          <p14:tracePt t="26442" x="2482850" y="3643313"/>
          <p14:tracePt t="26462" x="2347913" y="3687763"/>
          <p14:tracePt t="26482" x="2259013" y="3733800"/>
          <p14:tracePt t="26502" x="2197100" y="3768725"/>
          <p14:tracePt t="26522" x="2108200" y="3830638"/>
          <p14:tracePt t="26542" x="2062163" y="3849688"/>
          <p14:tracePt t="26562" x="2017713" y="3911600"/>
          <p14:tracePt t="26582" x="1973263" y="3921125"/>
          <p14:tracePt t="26603" x="1928813" y="3948113"/>
          <p14:tracePt t="26623" x="1901825" y="3956050"/>
          <p14:tracePt t="26643" x="1884363" y="3965575"/>
          <p14:tracePt t="26663" x="1866900" y="3965575"/>
          <p14:tracePt t="26683" x="1830388" y="3973513"/>
          <p14:tracePt t="26703" x="1803400" y="3973513"/>
          <p14:tracePt t="26723" x="1758950" y="3973513"/>
          <p14:tracePt t="26743" x="1724025" y="3973513"/>
          <p14:tracePt t="26763" x="1687513" y="3973513"/>
          <p14:tracePt t="26784" x="1660525" y="3973513"/>
          <p14:tracePt t="26804" x="1643063" y="3983038"/>
          <p14:tracePt t="26824" x="1633538" y="3992563"/>
          <p14:tracePt t="26844" x="1616075" y="3992563"/>
          <p14:tracePt t="26864" x="1608138" y="3992563"/>
          <p14:tracePt t="26909" x="1598613" y="3992563"/>
          <p14:tracePt t="26915" x="1589088" y="3992563"/>
          <p14:tracePt t="26924" x="1581150" y="3992563"/>
          <p14:tracePt t="26946" x="1571625" y="4000500"/>
          <p14:tracePt t="26964" x="1536700" y="4000500"/>
          <p14:tracePt t="26985" x="1509713" y="4000500"/>
          <p14:tracePt t="27005" x="1500188" y="4000500"/>
          <p14:tracePt t="27025" x="1490663" y="4000500"/>
          <p14:tracePt t="27045" x="1473200" y="4000500"/>
          <p14:tracePt t="27093" x="1465263" y="4000500"/>
          <p14:tracePt t="27101" x="1455738" y="4000500"/>
          <p14:tracePt t="27115" x="1446213" y="4000500"/>
          <p14:tracePt t="27125" x="1428750" y="4010025"/>
          <p14:tracePt t="27145" x="1411288" y="4019550"/>
          <p14:tracePt t="27165" x="1401763" y="4019550"/>
          <p14:tracePt t="27613" x="1401763" y="4010025"/>
          <p14:tracePt t="27621" x="1401763" y="4000500"/>
          <p14:tracePt t="27637" x="1401763" y="3983038"/>
          <p14:tracePt t="27648" x="1411288" y="3965575"/>
          <p14:tracePt t="27648" x="1465263" y="3911600"/>
          <p14:tracePt t="27668" x="1544638" y="3840163"/>
          <p14:tracePt t="27688" x="1598613" y="3786188"/>
          <p14:tracePt t="27708" x="1679575" y="3714750"/>
          <p14:tracePt t="27728" x="1731963" y="3670300"/>
          <p14:tracePt t="27749" x="1768475" y="3652838"/>
          <p14:tracePt t="27769" x="1776413" y="3643313"/>
          <p14:tracePt t="27789" x="1785938" y="3643313"/>
          <p14:tracePt t="27809" x="1785938" y="3635375"/>
          <p14:tracePt t="27829" x="1795463" y="3625850"/>
          <p14:tracePt t="27849" x="1822450" y="3598863"/>
          <p14:tracePt t="27869" x="1822450" y="3571875"/>
          <p14:tracePt t="27889" x="1839913" y="3536950"/>
          <p14:tracePt t="27909" x="1857375" y="3527425"/>
          <p14:tracePt t="27929" x="1857375" y="3509963"/>
          <p14:tracePt t="28685" x="1857375" y="3527425"/>
          <p14:tracePt t="28693" x="1857375" y="3536950"/>
          <p14:tracePt t="28699" x="1857375" y="3581400"/>
          <p14:tracePt t="28714" x="1857375" y="3652838"/>
          <p14:tracePt t="28734" x="1857375" y="3670300"/>
          <p14:tracePt t="28754" x="1857375" y="3751263"/>
          <p14:tracePt t="28774" x="1857375" y="3822700"/>
          <p14:tracePt t="28794" x="1857375" y="3921125"/>
          <p14:tracePt t="28814" x="1857375" y="3983038"/>
          <p14:tracePt t="28835" x="1857375" y="4027488"/>
          <p14:tracePt t="29820" x="1866900" y="4027488"/>
          <p14:tracePt t="29829" x="1919288" y="4027488"/>
          <p14:tracePt t="29829" x="1990725" y="4027488"/>
          <p14:tracePt t="29840" x="2268538" y="4027488"/>
          <p14:tracePt t="29860" x="2660650" y="4027488"/>
          <p14:tracePt t="29880" x="3384550" y="4037013"/>
          <p14:tracePt t="29900" x="4724400" y="4054475"/>
          <p14:tracePt t="29920" x="5251450" y="4108450"/>
          <p14:tracePt t="29940" x="5554663" y="4108450"/>
          <p14:tracePt t="29960" x="5581650" y="4108450"/>
          <p14:tracePt t="30133" x="5589588" y="4116388"/>
          <p14:tracePt t="30140" x="5626100" y="4135438"/>
          <p14:tracePt t="30151" x="5680075" y="4170363"/>
          <p14:tracePt t="30161" x="5921375" y="4286250"/>
          <p14:tracePt t="30181" x="6108700" y="4330700"/>
          <p14:tracePt t="30202" x="6473825" y="4456113"/>
          <p14:tracePt t="30222" x="6850063" y="4591050"/>
          <p14:tracePt t="30242" x="7224713" y="4697413"/>
          <p14:tracePt t="30262" x="7412038" y="4751388"/>
          <p14:tracePt t="30282" x="7537450" y="4786313"/>
          <p14:tracePt t="30302" x="7554913" y="4786313"/>
          <p14:tracePt t="30503" x="0" y="0"/>
        </p14:tracePtLst>
        <p14:tracePtLst>
          <p14:tracePt t="35044" x="1527175" y="4929188"/>
          <p14:tracePt t="35116" x="1527175" y="4938713"/>
          <p14:tracePt t="35156" x="1562100" y="4938713"/>
          <p14:tracePt t="35164" x="1608138" y="4938713"/>
          <p14:tracePt t="35172" x="1652588" y="4938713"/>
          <p14:tracePt t="35180" x="1714500" y="4938713"/>
          <p14:tracePt t="35188" x="1928813" y="4938713"/>
          <p14:tracePt t="35212" x="2054225" y="4938713"/>
          <p14:tracePt t="35212" x="2108200" y="4938713"/>
          <p14:tracePt t="35236" x="2187575" y="4938713"/>
          <p14:tracePt t="35252" x="2259013" y="4938713"/>
          <p14:tracePt t="35276" x="2286000" y="4938713"/>
          <p14:tracePt t="35292" x="2339975" y="4938713"/>
          <p14:tracePt t="35316" x="2366963" y="4938713"/>
          <p14:tracePt t="35332" x="2428875" y="4938713"/>
          <p14:tracePt t="35356" x="2482850" y="4948238"/>
          <p14:tracePt t="35369" x="2554288" y="4965700"/>
          <p14:tracePt t="35389" x="2608263" y="4992688"/>
          <p14:tracePt t="35409" x="2670175" y="5000625"/>
          <p14:tracePt t="35429" x="2697163" y="5010150"/>
          <p14:tracePt t="35449" x="2741613" y="5019675"/>
          <p14:tracePt t="35492" x="2741613" y="5027613"/>
          <p14:tracePt t="35676" x="2741613" y="5045075"/>
          <p14:tracePt t="35684" x="2741613" y="5064125"/>
          <p14:tracePt t="35700" x="2741613" y="5081588"/>
          <p14:tracePt t="35708" x="2741613" y="5099050"/>
          <p14:tracePt t="35716" x="2697163" y="5116513"/>
          <p14:tracePt t="35731" x="2554288" y="5180013"/>
          <p14:tracePt t="35751" x="2411413" y="5233988"/>
          <p14:tracePt t="35771" x="2259013" y="5278438"/>
          <p14:tracePt t="35791" x="2143125" y="5322888"/>
          <p14:tracePt t="35811" x="2009775" y="5357813"/>
          <p14:tracePt t="35831" x="1955800" y="5376863"/>
          <p14:tracePt t="35852" x="1901825" y="5402263"/>
          <p14:tracePt t="35872" x="1857375" y="5411788"/>
          <p14:tracePt t="35892" x="1785938" y="5411788"/>
          <p14:tracePt t="35912" x="1741488" y="5411788"/>
          <p14:tracePt t="35932" x="1704975" y="5411788"/>
          <p14:tracePt t="35952" x="1687513" y="5411788"/>
          <p14:tracePt t="36276" x="1704975" y="5411788"/>
          <p14:tracePt t="36284" x="1751013" y="5411788"/>
          <p14:tracePt t="36294" x="1822450" y="5411788"/>
          <p14:tracePt t="36294" x="1982788" y="5411788"/>
          <p14:tracePt t="36314" x="2224088" y="5411788"/>
          <p14:tracePt t="36334" x="2401888" y="5349875"/>
          <p14:tracePt t="36354" x="2598738" y="5305425"/>
          <p14:tracePt t="36374" x="2679700" y="5305425"/>
          <p14:tracePt t="36394" x="2776538" y="5305425"/>
          <p14:tracePt t="36414" x="2840038" y="5305425"/>
          <p14:tracePt t="36435" x="2928938" y="5305425"/>
          <p14:tracePt t="36455" x="2990850" y="5305425"/>
          <p14:tracePt t="36475" x="3027363" y="5305425"/>
          <p14:tracePt t="36495" x="3071813" y="5305425"/>
          <p14:tracePt t="36515" x="3098800" y="5305425"/>
          <p14:tracePt t="36535" x="3098800" y="5295900"/>
          <p14:tracePt t="37156" x="3108325" y="5295900"/>
          <p14:tracePt t="37164" x="3133725" y="5295900"/>
          <p14:tracePt t="37172" x="3187700" y="5295900"/>
          <p14:tracePt t="37180" x="3357563" y="5295900"/>
          <p14:tracePt t="37198" x="3571875" y="5295900"/>
          <p14:tracePt t="37219" x="3902075" y="5295900"/>
          <p14:tracePt t="37239" x="4089400" y="5295900"/>
          <p14:tracePt t="37259" x="4241800" y="5295900"/>
          <p14:tracePt t="37279" x="4251325" y="5295900"/>
          <p14:tracePt t="37524" x="4268788" y="5295900"/>
          <p14:tracePt t="37532" x="4313238" y="5295900"/>
          <p14:tracePt t="37540" x="4419600" y="5295900"/>
          <p14:tracePt t="37548" x="4465638" y="5295900"/>
          <p14:tracePt t="37560" x="4608513" y="5295900"/>
          <p14:tracePt t="37581" x="4705350" y="5295900"/>
          <p14:tracePt t="37601" x="4803775" y="5295900"/>
          <p14:tracePt t="37621" x="4813300" y="5295900"/>
          <p14:tracePt t="37836" x="4813300" y="5313363"/>
          <p14:tracePt t="37849" x="4813300" y="5330825"/>
          <p14:tracePt t="37849" x="4714875" y="5367338"/>
          <p14:tracePt t="37862" x="4446588" y="5438775"/>
          <p14:tracePt t="37883" x="4108450" y="5465763"/>
          <p14:tracePt t="37902" x="3697288" y="5492750"/>
          <p14:tracePt t="37922" x="3133725" y="5510213"/>
          <p14:tracePt t="37942" x="2901950" y="5510213"/>
          <p14:tracePt t="37963" x="2795588" y="5510213"/>
          <p14:tracePt t="38044" x="2803525" y="5510213"/>
          <p14:tracePt t="38052" x="2847975" y="5492750"/>
          <p14:tracePt t="38060" x="2884488" y="5473700"/>
          <p14:tracePt t="38068" x="2982913" y="5429250"/>
          <p14:tracePt t="38083" x="3259138" y="5349875"/>
          <p14:tracePt t="38103" x="3429000" y="5322888"/>
          <p14:tracePt t="38123" x="3616325" y="5322888"/>
          <p14:tracePt t="38143" x="3660775" y="5322888"/>
          <p14:tracePt t="38164" x="3670300" y="5322888"/>
          <p14:tracePt t="38236" x="3660775" y="5322888"/>
          <p14:tracePt t="38244" x="3625850" y="5330825"/>
          <p14:tracePt t="38252" x="3544888" y="5357813"/>
          <p14:tracePt t="38260" x="3455988" y="5394325"/>
          <p14:tracePt t="38268" x="3133725" y="5473700"/>
          <p14:tracePt t="38284" x="2911475" y="5492750"/>
          <p14:tracePt t="38304" x="2786063" y="5500688"/>
          <p14:tracePt t="38396" x="2857500" y="5500688"/>
          <p14:tracePt t="38404" x="2955925" y="5483225"/>
          <p14:tracePt t="38405" x="3036888" y="5473700"/>
          <p14:tracePt t="38425" x="3133725" y="5473700"/>
          <p14:tracePt t="38425" x="3536950" y="5473700"/>
          <p14:tracePt t="38445" x="3741738" y="5473700"/>
          <p14:tracePt t="38465" x="3875088" y="5473700"/>
          <p14:tracePt t="38485" x="3884613" y="5473700"/>
          <p14:tracePt t="38834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i="1" dirty="0" smtClean="0"/>
              <a:t>h</a:t>
            </a:r>
            <a:r>
              <a:rPr lang="en-US" dirty="0" smtClean="0"/>
              <a:t>) as function in 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for</m:t>
                    </m:r>
                    <m:r>
                      <a:rPr lang="en-US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  <a:sym typeface="Symbol"/>
                          </a:rPr>
                          <m:t></m:t>
                        </m:r>
                        <m:r>
                          <a:rPr lang="en-US">
                            <a:latin typeface="Cambria Math"/>
                          </a:rPr>
                          <m:t> =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N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then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for</m:t>
                    </m:r>
                    <m:r>
                      <a:rPr lang="en-US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  <a:sym typeface="Symbol"/>
                          </a:rPr>
                          <m:t></m:t>
                        </m:r>
                        <m:r>
                          <a:rPr lang="en-US">
                            <a:latin typeface="Cambria Math"/>
                          </a:rPr>
                          <m:t> =</m:t>
                        </m:r>
                        <m:r>
                          <a:rPr lang="en-US" b="0" i="0" smtClean="0">
                            <a:latin typeface="Cambria Math"/>
                          </a:rPr>
                          <m:t>9</m:t>
                        </m:r>
                        <m:r>
                          <a:rPr lang="en-US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N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then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452596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8" name="Picture 2" descr="https://egu2020.eu/cc_by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74"/>
    </mc:Choice>
    <mc:Fallback xmlns="">
      <p:transition spd="slow" advTm="65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391" x="1901825" y="2420938"/>
          <p14:tracePt t="1579" x="1911350" y="2420938"/>
          <p14:tracePt t="1587" x="1982788" y="2420938"/>
          <p14:tracePt t="1595" x="2062163" y="2420938"/>
          <p14:tracePt t="1603" x="2214563" y="2420938"/>
          <p14:tracePt t="1619" x="2366963" y="2420938"/>
          <p14:tracePt t="1634" x="2509838" y="2420938"/>
          <p14:tracePt t="1659" x="2562225" y="2411413"/>
          <p14:tracePt t="1674" x="2598738" y="2411413"/>
          <p14:tracePt t="1698" x="2625725" y="2401888"/>
          <p14:tracePt t="1714" x="2643188" y="2393950"/>
          <p14:tracePt t="2050" x="2633663" y="2393950"/>
          <p14:tracePt t="2059" x="2562225" y="2393950"/>
          <p14:tracePt t="2066" x="2393950" y="2393950"/>
          <p14:tracePt t="2075" x="2179638" y="2393950"/>
          <p14:tracePt t="2095" x="1803400" y="2393950"/>
          <p14:tracePt t="2115" x="1554163" y="2384425"/>
          <p14:tracePt t="2135" x="1285875" y="2384425"/>
          <p14:tracePt t="2155" x="1152525" y="2349500"/>
          <p14:tracePt t="2175" x="1027113" y="2312988"/>
          <p14:tracePt t="2195" x="965200" y="2295525"/>
          <p14:tracePt t="2215" x="928688" y="2278063"/>
          <p14:tracePt t="2267" x="919163" y="2268538"/>
          <p14:tracePt t="2290" x="919163" y="2259013"/>
          <p14:tracePt t="2303" x="919163" y="2251075"/>
          <p14:tracePt t="2304" x="919163" y="2232025"/>
          <p14:tracePt t="2316" x="919163" y="2214563"/>
          <p14:tracePt t="2336" x="901700" y="2187575"/>
          <p14:tracePt t="2356" x="901700" y="2179638"/>
          <p14:tracePt t="2377" x="901700" y="2170113"/>
          <p14:tracePt t="2434" x="893763" y="2160588"/>
          <p14:tracePt t="2442" x="893763" y="2152650"/>
          <p14:tracePt t="2450" x="884238" y="2143125"/>
          <p14:tracePt t="2458" x="884238" y="2116138"/>
          <p14:tracePt t="2477" x="884238" y="2108200"/>
          <p14:tracePt t="3042" x="884238" y="2098675"/>
          <p14:tracePt t="3050" x="884238" y="2081213"/>
          <p14:tracePt t="3060" x="928688" y="2071688"/>
          <p14:tracePt t="3060" x="990600" y="2044700"/>
          <p14:tracePt t="3080" x="1108075" y="2009775"/>
          <p14:tracePt t="3100" x="1223963" y="1965325"/>
          <p14:tracePt t="3120" x="1419225" y="1911350"/>
          <p14:tracePt t="3140" x="1500188" y="1884363"/>
          <p14:tracePt t="3160" x="1598613" y="1857375"/>
          <p14:tracePt t="3180" x="1633538" y="1839913"/>
          <p14:tracePt t="3201" x="1652588" y="1830388"/>
          <p14:tracePt t="3221" x="1660525" y="1830388"/>
          <p14:tracePt t="3241" x="1704975" y="1803400"/>
          <p14:tracePt t="3261" x="1751013" y="1785938"/>
          <p14:tracePt t="3281" x="1830388" y="1758950"/>
          <p14:tracePt t="3301" x="1866900" y="1751013"/>
          <p14:tracePt t="3321" x="1928813" y="1751013"/>
          <p14:tracePt t="3341" x="1982788" y="1751013"/>
          <p14:tracePt t="3361" x="2089150" y="1751013"/>
          <p14:tracePt t="3382" x="2205038" y="1751013"/>
          <p14:tracePt t="3402" x="2366963" y="1776413"/>
          <p14:tracePt t="3422" x="2401888" y="1776413"/>
          <p14:tracePt t="3442" x="2473325" y="1776413"/>
          <p14:tracePt t="3462" x="2527300" y="1776413"/>
          <p14:tracePt t="3482" x="2589213" y="1776413"/>
          <p14:tracePt t="3502" x="2633663" y="1776413"/>
          <p14:tracePt t="3522" x="2751138" y="1785938"/>
          <p14:tracePt t="3542" x="2803525" y="1803400"/>
          <p14:tracePt t="5018" x="2830513" y="1803400"/>
          <p14:tracePt t="5026" x="2894013" y="1839913"/>
          <p14:tracePt t="5034" x="2955925" y="1857375"/>
          <p14:tracePt t="5050" x="3152775" y="1928813"/>
          <p14:tracePt t="5051" x="3313113" y="2027238"/>
          <p14:tracePt t="5071" x="3536950" y="2179638"/>
          <p14:tracePt t="5091" x="3616325" y="2259013"/>
          <p14:tracePt t="5111" x="3643313" y="2312988"/>
          <p14:tracePt t="5202" x="3643313" y="2322513"/>
          <p14:tracePt t="5210" x="3643313" y="2339975"/>
          <p14:tracePt t="5218" x="3643313" y="2349500"/>
          <p14:tracePt t="5226" x="3616325" y="2357438"/>
          <p14:tracePt t="5234" x="3536950" y="2374900"/>
          <p14:tracePt t="5251" x="3509963" y="2384425"/>
          <p14:tracePt t="5272" x="3482975" y="2401888"/>
          <p14:tracePt t="5371" x="3482975" y="2384425"/>
          <p14:tracePt t="5379" x="3482975" y="2366963"/>
          <p14:tracePt t="5387" x="3482975" y="2349500"/>
          <p14:tracePt t="5395" x="3490913" y="2303463"/>
          <p14:tracePt t="5412" x="3500438" y="2286000"/>
          <p14:tracePt t="5432" x="3509963" y="2286000"/>
          <p14:tracePt t="5771" x="3509963" y="2278063"/>
          <p14:tracePt t="5779" x="3536950" y="2259013"/>
          <p14:tracePt t="5787" x="3598863" y="2251075"/>
          <p14:tracePt t="5795" x="3670300" y="2224088"/>
          <p14:tracePt t="5815" x="3803650" y="2206625"/>
          <p14:tracePt t="5836" x="3929063" y="2206625"/>
          <p14:tracePt t="5856" x="4071938" y="2206625"/>
          <p14:tracePt t="5876" x="4125913" y="2206625"/>
          <p14:tracePt t="5896" x="4170363" y="2206625"/>
          <p14:tracePt t="5916" x="4187825" y="2206625"/>
          <p14:tracePt t="5936" x="4197350" y="2206625"/>
          <p14:tracePt t="5956" x="4214813" y="2197100"/>
          <p14:tracePt t="5976" x="4241800" y="2187575"/>
          <p14:tracePt t="5996" x="4268788" y="2187575"/>
          <p14:tracePt t="6015" x="4330700" y="2187575"/>
          <p14:tracePt t="6036" x="4367213" y="2187575"/>
          <p14:tracePt t="6056" x="4438650" y="2187575"/>
          <p14:tracePt t="6076" x="4465638" y="2187575"/>
          <p14:tracePt t="6096" x="4500563" y="2187575"/>
          <p14:tracePt t="6116" x="4510088" y="2187575"/>
          <p14:tracePt t="6136" x="4537075" y="2187575"/>
          <p14:tracePt t="6156" x="4562475" y="2187575"/>
          <p14:tracePt t="6176" x="4608513" y="2179638"/>
          <p14:tracePt t="6196" x="4633913" y="2160588"/>
          <p14:tracePt t="6217" x="4679950" y="2143125"/>
          <p14:tracePt t="6237" x="4687888" y="2143125"/>
          <p14:tracePt t="6257" x="4724400" y="2135188"/>
          <p14:tracePt t="6277" x="4741863" y="2125663"/>
          <p14:tracePt t="6297" x="4759325" y="2125663"/>
          <p14:tracePt t="6466" x="4724400" y="2125663"/>
          <p14:tracePt t="6474" x="4652963" y="2125663"/>
          <p14:tracePt t="6482" x="4554538" y="2125663"/>
          <p14:tracePt t="6498" x="4295775" y="2125663"/>
          <p14:tracePt t="6499" x="4000500" y="2125663"/>
          <p14:tracePt t="6518" x="3813175" y="2125663"/>
          <p14:tracePt t="6538" x="3490913" y="2125663"/>
          <p14:tracePt t="6558" x="3071813" y="2125663"/>
          <p14:tracePt t="6578" x="2901950" y="2125663"/>
          <p14:tracePt t="6599" x="2840038" y="2125663"/>
          <p14:tracePt t="6674" x="2840038" y="2116138"/>
          <p14:tracePt t="6762" x="2840038" y="2108200"/>
          <p14:tracePt t="6778" x="2847975" y="2108200"/>
          <p14:tracePt t="6786" x="2857500" y="2108200"/>
          <p14:tracePt t="6800" x="2874963" y="2108200"/>
          <p14:tracePt t="6800" x="2982913" y="2108200"/>
          <p14:tracePt t="6820" x="3089275" y="2108200"/>
          <p14:tracePt t="6840" x="3286125" y="2108200"/>
          <p14:tracePt t="6860" x="3402013" y="2108200"/>
          <p14:tracePt t="6880" x="3527425" y="2108200"/>
          <p14:tracePt t="6900" x="3608388" y="2108200"/>
          <p14:tracePt t="6920" x="3679825" y="2108200"/>
          <p14:tracePt t="6940" x="3705225" y="2116138"/>
          <p14:tracePt t="6961" x="3741738" y="2125663"/>
          <p14:tracePt t="7386" x="3741738" y="2135188"/>
          <p14:tracePt t="7402" x="3741738" y="2143125"/>
          <p14:tracePt t="7410" x="3732213" y="2152650"/>
          <p14:tracePt t="7423" x="3732213" y="2160588"/>
          <p14:tracePt t="7423" x="3705225" y="2160588"/>
          <p14:tracePt t="7443" x="3705225" y="2170113"/>
          <p14:tracePt t="7667" x="3705225" y="2179638"/>
          <p14:tracePt t="7675" x="3670300" y="2187575"/>
          <p14:tracePt t="7685" x="3643313" y="2197100"/>
          <p14:tracePt t="7686" x="3581400" y="2197100"/>
          <p14:tracePt t="7705" x="3455988" y="2197100"/>
          <p14:tracePt t="7726" x="3330575" y="2197100"/>
          <p14:tracePt t="7746" x="3224213" y="2197100"/>
          <p14:tracePt t="7765" x="3187700" y="2197100"/>
          <p14:tracePt t="7963" x="3205163" y="2197100"/>
          <p14:tracePt t="7971" x="3232150" y="2197100"/>
          <p14:tracePt t="7976" x="3251200" y="2197100"/>
          <p14:tracePt t="7987" x="3286125" y="2197100"/>
          <p14:tracePt t="8162" x="3268663" y="2197100"/>
          <p14:tracePt t="8170" x="3251200" y="2197100"/>
          <p14:tracePt t="8187" x="3232150" y="2197100"/>
          <p14:tracePt t="8187" x="3214688" y="2197100"/>
          <p14:tracePt t="8208" x="3187700" y="2197100"/>
          <p14:tracePt t="8227" x="3160713" y="2197100"/>
          <p14:tracePt t="8247" x="3133725" y="2197100"/>
          <p14:tracePt t="8267" x="3098800" y="2197100"/>
          <p14:tracePt t="8288" x="2982913" y="2197100"/>
          <p14:tracePt t="8308" x="2894013" y="2197100"/>
          <p14:tracePt t="8328" x="2786063" y="2197100"/>
          <p14:tracePt t="8348" x="2768600" y="2197100"/>
          <p14:tracePt t="8368" x="2732088" y="2197100"/>
          <p14:tracePt t="8388" x="2724150" y="2197100"/>
          <p14:tracePt t="8546" x="2714625" y="2197100"/>
          <p14:tracePt t="8556" x="2697163" y="2197100"/>
          <p14:tracePt t="8562" x="2670175" y="2197100"/>
          <p14:tracePt t="8569" x="2608263" y="2197100"/>
          <p14:tracePt t="8589" x="2527300" y="2197100"/>
          <p14:tracePt t="8609" x="2419350" y="2197100"/>
          <p14:tracePt t="8629" x="2295525" y="2197100"/>
          <p14:tracePt t="8650" x="2071688" y="2197100"/>
          <p14:tracePt t="8670" x="1928813" y="2197100"/>
          <p14:tracePt t="8690" x="1785938" y="2197100"/>
          <p14:tracePt t="8710" x="1751013" y="2197100"/>
          <p14:tracePt t="8730" x="1741488" y="2197100"/>
          <p14:tracePt t="8750" x="1731963" y="2197100"/>
          <p14:tracePt t="8818" x="1724025" y="2197100"/>
          <p14:tracePt t="8826" x="1724025" y="2187575"/>
          <p14:tracePt t="8838" x="1704975" y="2187575"/>
          <p14:tracePt t="8838" x="1687513" y="2179638"/>
          <p14:tracePt t="8850" x="1652588" y="2179638"/>
          <p14:tracePt t="8871" x="1598613" y="2170113"/>
          <p14:tracePt t="8891" x="1562100" y="2170113"/>
          <p14:tracePt t="8911" x="1527175" y="2160588"/>
          <p14:tracePt t="8931" x="1509713" y="2160588"/>
          <p14:tracePt t="8951" x="1482725" y="2152650"/>
          <p14:tracePt t="8971" x="1455738" y="2143125"/>
          <p14:tracePt t="8991" x="1393825" y="2116138"/>
          <p14:tracePt t="9011" x="1339850" y="2098675"/>
          <p14:tracePt t="9031" x="1268413" y="2098675"/>
          <p14:tracePt t="9052" x="1241425" y="2098675"/>
          <p14:tracePt t="9072" x="1179513" y="2098675"/>
          <p14:tracePt t="9092" x="1169988" y="2098675"/>
          <p14:tracePt t="9112" x="1160463" y="2089150"/>
          <p14:tracePt t="9132" x="1152525" y="2089150"/>
          <p14:tracePt t="9152" x="1133475" y="2089150"/>
          <p14:tracePt t="9179" x="1116013" y="2089150"/>
          <p14:tracePt t="9192" x="1081088" y="2089150"/>
          <p14:tracePt t="9213" x="1071563" y="2089150"/>
          <p14:tracePt t="9232" x="1054100" y="2089150"/>
          <p14:tracePt t="9253" x="1044575" y="2089150"/>
          <p14:tracePt t="9273" x="1027113" y="2089150"/>
          <p14:tracePt t="9322" x="1017588" y="2089150"/>
          <p14:tracePt t="9338" x="1009650" y="2089150"/>
          <p14:tracePt t="12930" x="1062038" y="2089150"/>
          <p14:tracePt t="12939" x="1196975" y="2089150"/>
          <p14:tracePt t="12946" x="1366838" y="2098675"/>
          <p14:tracePt t="12954" x="1990725" y="2098675"/>
          <p14:tracePt t="12972" x="2465388" y="2108200"/>
          <p14:tracePt t="12992" x="3313113" y="2125663"/>
          <p14:tracePt t="13012" x="3455988" y="2125663"/>
          <p14:tracePt t="13033" x="3848100" y="2125663"/>
          <p14:tracePt t="13053" x="3946525" y="2125663"/>
          <p14:tracePt t="13073" x="4017963" y="2116138"/>
          <p14:tracePt t="13093" x="4044950" y="2116138"/>
          <p14:tracePt t="13113" x="4108450" y="2116138"/>
          <p14:tracePt t="13133" x="4170363" y="2116138"/>
          <p14:tracePt t="13153" x="4313238" y="2116138"/>
          <p14:tracePt t="13173" x="4491038" y="2116138"/>
          <p14:tracePt t="13193" x="4875213" y="2116138"/>
          <p14:tracePt t="13213" x="5180013" y="2116138"/>
          <p14:tracePt t="13213" x="5330825" y="2135188"/>
          <p14:tracePt t="13234" x="5564188" y="2143125"/>
          <p14:tracePt t="13254" x="5768975" y="2152650"/>
          <p14:tracePt t="13274" x="5786438" y="2152650"/>
          <p14:tracePt t="13294" x="5822950" y="2152650"/>
          <p14:tracePt t="13402" x="5830888" y="2152650"/>
          <p14:tracePt t="13442" x="5840413" y="2152650"/>
          <p14:tracePt t="13634" x="5830888" y="2152650"/>
          <p14:tracePt t="13642" x="5786438" y="2152650"/>
          <p14:tracePt t="13650" x="5741988" y="2152650"/>
          <p14:tracePt t="13656" x="5545138" y="2152650"/>
          <p14:tracePt t="13676" x="5421313" y="2152650"/>
          <p14:tracePt t="13696" x="5232400" y="2152650"/>
          <p14:tracePt t="13716" x="5135563" y="2152650"/>
          <p14:tracePt t="13736" x="5010150" y="2152650"/>
          <p14:tracePt t="13757" x="4956175" y="2152650"/>
          <p14:tracePt t="13777" x="4921250" y="2152650"/>
          <p14:tracePt t="14002" x="4938713" y="2152650"/>
          <p14:tracePt t="14010" x="4946650" y="2152650"/>
          <p14:tracePt t="14018" x="4965700" y="2152650"/>
          <p14:tracePt t="14018" x="5000625" y="2152650"/>
          <p14:tracePt t="14040" x="5037138" y="2152650"/>
          <p14:tracePt t="14059" x="5054600" y="2152650"/>
          <p14:tracePt t="14078" x="5072063" y="2152650"/>
          <p14:tracePt t="14098" x="5081588" y="2152650"/>
          <p14:tracePt t="14118" x="5089525" y="2152650"/>
          <p14:tracePt t="14138" x="5099050" y="2152650"/>
          <p14:tracePt t="14158" x="5108575" y="2152650"/>
          <p14:tracePt t="14266" x="5126038" y="2152650"/>
          <p14:tracePt t="14274" x="5135563" y="2152650"/>
          <p14:tracePt t="14282" x="5143500" y="2152650"/>
          <p14:tracePt t="14299" x="5153025" y="2152650"/>
          <p14:tracePt t="14304" x="5160963" y="2152650"/>
          <p14:tracePt t="14482" x="5170488" y="2152650"/>
          <p14:tracePt t="14499" x="5180013" y="2152650"/>
          <p14:tracePt t="14506" x="5187950" y="2152650"/>
          <p14:tracePt t="14538" x="5197475" y="2152650"/>
          <p14:tracePt t="14554" x="5197475" y="2160588"/>
          <p14:tracePt t="14698" x="5214938" y="2160588"/>
          <p14:tracePt t="14706" x="5224463" y="2160588"/>
          <p14:tracePt t="14709" x="5241925" y="2160588"/>
          <p14:tracePt t="14721" x="5259388" y="2160588"/>
          <p14:tracePt t="14742" x="5268913" y="2160588"/>
          <p14:tracePt t="14762" x="5278438" y="2160588"/>
          <p14:tracePt t="17371" x="5268913" y="2160588"/>
          <p14:tracePt t="17379" x="5187950" y="2160588"/>
          <p14:tracePt t="17384" x="4956175" y="2160588"/>
          <p14:tracePt t="17397" x="4633913" y="2160588"/>
          <p14:tracePt t="17417" x="4037013" y="2160588"/>
          <p14:tracePt t="17437" x="3697288" y="2160588"/>
          <p14:tracePt t="17457" x="3348038" y="2143125"/>
          <p14:tracePt t="17477" x="3197225" y="2143125"/>
          <p14:tracePt t="17497" x="3133725" y="2143125"/>
          <p14:tracePt t="17517" x="3116263" y="2143125"/>
          <p14:tracePt t="17666" x="3098800" y="2143125"/>
          <p14:tracePt t="17674" x="3071813" y="2143125"/>
          <p14:tracePt t="17685" x="3054350" y="2143125"/>
          <p14:tracePt t="17686" x="3009900" y="2143125"/>
          <p14:tracePt t="17698" x="2741613" y="2143125"/>
          <p14:tracePt t="17718" x="2500313" y="2143125"/>
          <p14:tracePt t="17738" x="2152650" y="2143125"/>
          <p14:tracePt t="17759" x="1874838" y="2143125"/>
          <p14:tracePt t="17779" x="1795463" y="2143125"/>
          <p14:tracePt t="17799" x="1731963" y="2143125"/>
          <p14:tracePt t="17819" x="1714500" y="2143125"/>
          <p14:tracePt t="17839" x="1687513" y="2143125"/>
          <p14:tracePt t="18034" x="1714500" y="2143125"/>
          <p14:tracePt t="18047" x="1758950" y="2143125"/>
          <p14:tracePt t="18047" x="1911350" y="2135188"/>
          <p14:tracePt t="18060" x="2108200" y="2135188"/>
          <p14:tracePt t="18081" x="2625725" y="2135188"/>
          <p14:tracePt t="18100" x="3062288" y="2259013"/>
          <p14:tracePt t="18121" x="3482975" y="2393950"/>
          <p14:tracePt t="18141" x="3581400" y="2438400"/>
          <p14:tracePt t="18161" x="3598863" y="2465388"/>
          <p14:tracePt t="18181" x="3598863" y="2473325"/>
          <p14:tracePt t="18201" x="3598863" y="2527300"/>
          <p14:tracePt t="18221" x="3598863" y="2589213"/>
          <p14:tracePt t="18241" x="3562350" y="2706688"/>
          <p14:tracePt t="18261" x="3446463" y="2813050"/>
          <p14:tracePt t="18281" x="3187700" y="2955925"/>
          <p14:tracePt t="18301" x="3009900" y="3017838"/>
          <p14:tracePt t="18321" x="2751138" y="3098800"/>
          <p14:tracePt t="18342" x="2652713" y="3135313"/>
          <p14:tracePt t="18362" x="2616200" y="3135313"/>
          <p14:tracePt t="18450" x="2625725" y="3116263"/>
          <p14:tracePt t="18458" x="2643188" y="3081338"/>
          <p14:tracePt t="18466" x="2670175" y="3054350"/>
          <p14:tracePt t="18482" x="2732088" y="3009900"/>
          <p14:tracePt t="18483" x="2822575" y="2973388"/>
          <p14:tracePt t="18503" x="2919413" y="2955925"/>
          <p14:tracePt t="18523" x="2955925" y="2955925"/>
          <p14:tracePt t="18674" x="2946400" y="2955925"/>
          <p14:tracePt t="18682" x="2884488" y="2965450"/>
          <p14:tracePt t="18690" x="2751138" y="3009900"/>
          <p14:tracePt t="18704" x="2581275" y="3009900"/>
          <p14:tracePt t="18724" x="2527300" y="3009900"/>
          <p14:tracePt t="18744" x="2490788" y="3009900"/>
          <p14:tracePt t="18890" x="2490788" y="3000375"/>
          <p14:tracePt t="18906" x="2490788" y="2992438"/>
          <p14:tracePt t="18914" x="2490788" y="2982913"/>
          <p14:tracePt t="18938" x="2490788" y="2973388"/>
          <p14:tracePt t="19114" x="2473325" y="2965450"/>
          <p14:tracePt t="19122" x="2428875" y="2955925"/>
          <p14:tracePt t="19133" x="2374900" y="2928938"/>
          <p14:tracePt t="19133" x="2330450" y="2928938"/>
          <p14:tracePt t="19146" x="2098675" y="2928938"/>
          <p14:tracePt t="19166" x="1928813" y="2928938"/>
          <p14:tracePt t="19186" x="1795463" y="2911475"/>
          <p14:tracePt t="19206" x="1776413" y="2911475"/>
          <p14:tracePt t="19298" x="1776413" y="2901950"/>
          <p14:tracePt t="19306" x="1776413" y="2884488"/>
          <p14:tracePt t="19314" x="1776413" y="2857500"/>
          <p14:tracePt t="19327" x="1776413" y="2795588"/>
          <p14:tracePt t="19347" x="1795463" y="2759075"/>
          <p14:tracePt t="19367" x="1857375" y="2706688"/>
          <p14:tracePt t="19387" x="1928813" y="2660650"/>
          <p14:tracePt t="19407" x="2054225" y="2625725"/>
          <p14:tracePt t="19428" x="2125663" y="2598738"/>
          <p14:tracePt t="19447" x="2160588" y="2581275"/>
          <p14:tracePt t="19468" x="2170113" y="2581275"/>
          <p14:tracePt t="19488" x="2179638" y="2581275"/>
          <p14:tracePt t="20138" x="2187575" y="2581275"/>
          <p14:tracePt t="20146" x="2214563" y="2581275"/>
          <p14:tracePt t="20152" x="2251075" y="2581275"/>
          <p14:tracePt t="20158" x="2322513" y="2581275"/>
          <p14:tracePt t="20171" x="2393950" y="2581275"/>
          <p14:tracePt t="20191" x="2473325" y="2581275"/>
          <p14:tracePt t="20211" x="2509838" y="2581275"/>
          <p14:tracePt t="20232" x="2527300" y="2581275"/>
          <p14:tracePt t="21155" x="2562225" y="2581275"/>
          <p14:tracePt t="21163" x="2608263" y="2581275"/>
          <p14:tracePt t="21171" x="2633663" y="2581275"/>
          <p14:tracePt t="21178" x="2724150" y="2581275"/>
          <p14:tracePt t="21198" x="2741613" y="2581275"/>
          <p14:tracePt t="21627" x="2751138" y="2581275"/>
          <p14:tracePt t="21659" x="2768600" y="2581275"/>
          <p14:tracePt t="21667" x="2786063" y="2581275"/>
          <p14:tracePt t="21670" x="2803525" y="2581275"/>
          <p14:tracePt t="21680" x="2884488" y="2581275"/>
          <p14:tracePt t="21700" x="2919413" y="2581275"/>
          <p14:tracePt t="21720" x="2938463" y="2589213"/>
          <p14:tracePt t="21741" x="2955925" y="2589213"/>
          <p14:tracePt t="21761" x="2990850" y="2598738"/>
          <p14:tracePt t="21781" x="3000375" y="2608263"/>
          <p14:tracePt t="21801" x="3009900" y="2608263"/>
          <p14:tracePt t="21859" x="3017838" y="2608263"/>
          <p14:tracePt t="21867" x="3027363" y="2608263"/>
          <p14:tracePt t="21869" x="3036888" y="2608263"/>
          <p14:tracePt t="21881" x="3071813" y="2608263"/>
          <p14:tracePt t="21901" x="3098800" y="2608263"/>
          <p14:tracePt t="21922" x="3152775" y="2608263"/>
          <p14:tracePt t="21943" x="3224213" y="2608263"/>
          <p14:tracePt t="21962" x="3357563" y="2643188"/>
          <p14:tracePt t="21982" x="3446463" y="2670175"/>
          <p14:tracePt t="22002" x="3527425" y="2697163"/>
          <p14:tracePt t="22022" x="3554413" y="2697163"/>
          <p14:tracePt t="22042" x="3581400" y="2697163"/>
          <p14:tracePt t="22107" x="3589338" y="2697163"/>
          <p14:tracePt t="22123" x="3598863" y="2697163"/>
          <p14:tracePt t="22131" x="3616325" y="2697163"/>
          <p14:tracePt t="22143" x="3633788" y="2697163"/>
          <p14:tracePt t="22459" x="3633788" y="2706688"/>
          <p14:tracePt t="22467" x="3633788" y="2714625"/>
          <p14:tracePt t="22483" x="3625850" y="2724150"/>
          <p14:tracePt t="22491" x="3608388" y="2724150"/>
          <p14:tracePt t="22505" x="3554413" y="2751138"/>
          <p14:tracePt t="22525" x="3446463" y="2786063"/>
          <p14:tracePt t="22545" x="3197225" y="2867025"/>
          <p14:tracePt t="22565" x="2955925" y="2965450"/>
          <p14:tracePt t="22585" x="2643188" y="3063875"/>
          <p14:tracePt t="22605" x="2446338" y="3135313"/>
          <p14:tracePt t="22625" x="2251075" y="3197225"/>
          <p14:tracePt t="22646" x="2152650" y="3232150"/>
          <p14:tracePt t="22666" x="2071688" y="3251200"/>
          <p14:tracePt t="22686" x="2036763" y="3259138"/>
          <p14:tracePt t="22706" x="1990725" y="3278188"/>
          <p14:tracePt t="22726" x="1973263" y="3278188"/>
          <p14:tracePt t="22746" x="1928813" y="3278188"/>
          <p14:tracePt t="22766" x="1911350" y="3278188"/>
          <p14:tracePt t="22786" x="1884363" y="3295650"/>
          <p14:tracePt t="22806" x="1866900" y="3295650"/>
          <p14:tracePt t="22826" x="1795463" y="3367088"/>
          <p14:tracePt t="22846" x="1731963" y="3411538"/>
          <p14:tracePt t="22867" x="1670050" y="3473450"/>
          <p14:tracePt t="22887" x="1643063" y="3500438"/>
          <p14:tracePt t="22907" x="1625600" y="3536950"/>
          <p14:tracePt t="22927" x="1616075" y="3544888"/>
          <p14:tracePt t="23019" x="1616075" y="3563938"/>
          <p14:tracePt t="23027" x="1616075" y="3571875"/>
          <p14:tracePt t="23035" x="1616075" y="3589338"/>
          <p14:tracePt t="23043" x="1616075" y="3608388"/>
          <p14:tracePt t="23051" x="1616075" y="3643313"/>
          <p14:tracePt t="23068" x="1616075" y="3662363"/>
          <p14:tracePt t="23088" x="1616075" y="3679825"/>
          <p14:tracePt t="23331" x="1625600" y="3679825"/>
          <p14:tracePt t="23347" x="1633538" y="3679825"/>
          <p14:tracePt t="23356" x="1652588" y="3679825"/>
          <p14:tracePt t="23371" x="1660525" y="3679825"/>
          <p14:tracePt t="23379" x="1670050" y="3679825"/>
          <p14:tracePt t="23389" x="1697038" y="3679825"/>
          <p14:tracePt t="23409" x="1724025" y="3679825"/>
          <p14:tracePt t="23430" x="1731963" y="3679825"/>
          <p14:tracePt t="23450" x="1741488" y="3679825"/>
          <p14:tracePt t="23470" x="1758950" y="3679825"/>
          <p14:tracePt t="23490" x="1785938" y="3670300"/>
          <p14:tracePt t="23510" x="1803400" y="3662363"/>
          <p14:tracePt t="24555" x="1812925" y="3652838"/>
          <p14:tracePt t="24563" x="1812925" y="3635375"/>
          <p14:tracePt t="24571" x="1812925" y="3625850"/>
          <p14:tracePt t="24576" x="1839913" y="3581400"/>
          <p14:tracePt t="24596" x="1866900" y="3554413"/>
          <p14:tracePt t="24616" x="1901825" y="3500438"/>
          <p14:tracePt t="24636" x="1938338" y="3473450"/>
          <p14:tracePt t="24656" x="1973263" y="3446463"/>
          <p14:tracePt t="24676" x="1990725" y="3446463"/>
          <p14:tracePt t="24696" x="2017713" y="3438525"/>
          <p14:tracePt t="24717" x="2027238" y="3438525"/>
          <p14:tracePt t="25587" x="2027238" y="3455988"/>
          <p14:tracePt t="25595" x="2027238" y="3482975"/>
          <p14:tracePt t="25603" x="2027238" y="3509963"/>
          <p14:tracePt t="25611" x="2036763" y="3554413"/>
          <p14:tracePt t="25627" x="2071688" y="3608388"/>
          <p14:tracePt t="25641" x="2170113" y="3670300"/>
          <p14:tracePt t="25661" x="2224088" y="3706813"/>
          <p14:tracePt t="25681" x="2251075" y="3724275"/>
          <p14:tracePt t="25747" x="2259013" y="3724275"/>
          <p14:tracePt t="25763" x="2268538" y="3733800"/>
          <p14:tracePt t="25769" x="2268538" y="3741738"/>
          <p14:tracePt t="25782" x="2276475" y="3741738"/>
          <p14:tracePt t="25802" x="2276475" y="3751263"/>
          <p14:tracePt t="25915" x="2286000" y="3751263"/>
          <p14:tracePt t="25923" x="2303463" y="3751263"/>
          <p14:tracePt t="25930" x="2322513" y="3751263"/>
          <p14:tracePt t="25943" x="2347913" y="3751263"/>
          <p14:tracePt t="25963" x="2401888" y="3751263"/>
          <p14:tracePt t="25983" x="2473325" y="3751263"/>
          <p14:tracePt t="26003" x="2527300" y="3751263"/>
          <p14:tracePt t="26023" x="2581275" y="3751263"/>
          <p14:tracePt t="26043" x="2608263" y="3751263"/>
          <p14:tracePt t="26063" x="2652713" y="3751263"/>
          <p14:tracePt t="26084" x="2705100" y="3741738"/>
          <p14:tracePt t="26104" x="2813050" y="3714750"/>
          <p14:tracePt t="26124" x="2874963" y="3687763"/>
          <p14:tracePt t="26144" x="2965450" y="3670300"/>
          <p14:tracePt t="26164" x="3000375" y="3662363"/>
          <p14:tracePt t="26184" x="3062288" y="3662363"/>
          <p14:tracePt t="26204" x="3125788" y="3662363"/>
          <p14:tracePt t="26224" x="3197225" y="3662363"/>
          <p14:tracePt t="26244" x="3232150" y="3662363"/>
          <p14:tracePt t="26265" x="3268663" y="3662363"/>
          <p14:tracePt t="26285" x="3303588" y="3662363"/>
          <p14:tracePt t="26305" x="3375025" y="3662363"/>
          <p14:tracePt t="26325" x="3429000" y="3662363"/>
          <p14:tracePt t="26345" x="3527425" y="3635375"/>
          <p14:tracePt t="26365" x="3562350" y="3635375"/>
          <p14:tracePt t="26385" x="3562350" y="3608388"/>
          <p14:tracePt t="26579" x="3562350" y="3598863"/>
          <p14:tracePt t="26587" x="3562350" y="3581400"/>
          <p14:tracePt t="26588" x="3562350" y="3563938"/>
          <p14:tracePt t="26606" x="3482975" y="3554413"/>
          <p14:tracePt t="26626" x="3268663" y="3554413"/>
          <p14:tracePt t="26647" x="3205163" y="3544888"/>
          <p14:tracePt t="26667" x="3000375" y="3517900"/>
          <p14:tracePt t="26687" x="2786063" y="3500438"/>
          <p14:tracePt t="26707" x="2625725" y="3492500"/>
          <p14:tracePt t="26727" x="2419350" y="3455988"/>
          <p14:tracePt t="26747" x="2357438" y="3429000"/>
          <p14:tracePt t="26767" x="2276475" y="3402013"/>
          <p14:tracePt t="26787" x="2241550" y="3394075"/>
          <p14:tracePt t="26807" x="2214563" y="3394075"/>
          <p14:tracePt t="26828" x="2187575" y="3394075"/>
          <p14:tracePt t="26848" x="2160588" y="3394075"/>
          <p14:tracePt t="26868" x="2152650" y="3394075"/>
          <p14:tracePt t="26888" x="2125663" y="3394075"/>
          <p14:tracePt t="26908" x="2116138" y="3394075"/>
          <p14:tracePt t="26928" x="2108200" y="3402013"/>
          <p14:tracePt t="27107" x="2108200" y="3411538"/>
          <p14:tracePt t="27116" x="2108200" y="3429000"/>
          <p14:tracePt t="27116" x="2108200" y="3446463"/>
          <p14:tracePt t="27129" x="2108200" y="3465513"/>
          <p14:tracePt t="27149" x="2108200" y="3482975"/>
          <p14:tracePt t="27169" x="2108200" y="3517900"/>
          <p14:tracePt t="27190" x="2108200" y="3544888"/>
          <p14:tracePt t="27210" x="2108200" y="3608388"/>
          <p14:tracePt t="27230" x="2108200" y="3670300"/>
          <p14:tracePt t="27250" x="2108200" y="3751263"/>
          <p14:tracePt t="27270" x="2108200" y="3778250"/>
          <p14:tracePt t="27290" x="2098675" y="3795713"/>
          <p14:tracePt t="27523" x="2098675" y="3805238"/>
          <p14:tracePt t="27547" x="2108200" y="3805238"/>
          <p14:tracePt t="27563" x="2125663" y="3805238"/>
          <p14:tracePt t="27571" x="2152650" y="3805238"/>
          <p14:tracePt t="27579" x="2170113" y="3805238"/>
          <p14:tracePt t="27592" x="2251075" y="3768725"/>
          <p14:tracePt t="27612" x="2312988" y="3751263"/>
          <p14:tracePt t="27632" x="2419350" y="3714750"/>
          <p14:tracePt t="27652" x="2473325" y="3697288"/>
          <p14:tracePt t="27672" x="2527300" y="3679825"/>
          <p14:tracePt t="27692" x="2544763" y="3679825"/>
          <p14:tracePt t="27771" x="2562225" y="3679825"/>
          <p14:tracePt t="27779" x="2562225" y="3670300"/>
          <p14:tracePt t="27787" x="2571750" y="3670300"/>
          <p14:tracePt t="27795" x="2598738" y="3662363"/>
          <p14:tracePt t="27813" x="2608263" y="3662363"/>
          <p14:tracePt t="27833" x="2616200" y="3652838"/>
          <p14:tracePt t="28235" x="2625725" y="3652838"/>
          <p14:tracePt t="28515" x="2633663" y="3652838"/>
          <p14:tracePt t="28524" x="2633663" y="3670300"/>
          <p14:tracePt t="28531" x="2633663" y="3687763"/>
          <p14:tracePt t="28536" x="2633663" y="3724275"/>
          <p14:tracePt t="28557" x="2633663" y="3751263"/>
          <p14:tracePt t="28577" x="2633663" y="3768725"/>
          <p14:tracePt t="28597" x="2633663" y="3778250"/>
          <p14:tracePt t="28707" x="2633663" y="3786188"/>
          <p14:tracePt t="28715" x="2633663" y="3795713"/>
          <p14:tracePt t="28723" x="2643188" y="3805238"/>
          <p14:tracePt t="28731" x="2643188" y="3813175"/>
          <p14:tracePt t="29059" x="2652713" y="3813175"/>
          <p14:tracePt t="29235" x="2652713" y="3805238"/>
          <p14:tracePt t="29243" x="2652713" y="3795713"/>
          <p14:tracePt t="29259" x="2660650" y="3786188"/>
          <p14:tracePt t="29261" x="2670175" y="3778250"/>
          <p14:tracePt t="29283" x="2670175" y="3768725"/>
          <p14:tracePt t="29491" x="2670175" y="3759200"/>
          <p14:tracePt t="29499" x="2670175" y="3741738"/>
          <p14:tracePt t="29509" x="2679700" y="3741738"/>
          <p14:tracePt t="29707" x="2687638" y="3741738"/>
          <p14:tracePt t="29731" x="2697163" y="3741738"/>
          <p14:tracePt t="29731" x="2705100" y="3741738"/>
          <p14:tracePt t="29743" x="2768600" y="3741738"/>
          <p14:tracePt t="29763" x="2840038" y="3741738"/>
          <p14:tracePt t="29783" x="2919413" y="3741738"/>
          <p14:tracePt t="29803" x="2965450" y="3741738"/>
          <p14:tracePt t="29823" x="3017838" y="3741738"/>
          <p14:tracePt t="29843" x="3044825" y="3733800"/>
          <p14:tracePt t="29864" x="3089275" y="3706813"/>
          <p14:tracePt t="29884" x="3108325" y="3697288"/>
          <p14:tracePt t="29904" x="3116263" y="3697288"/>
          <p14:tracePt t="31019" x="3081338" y="3697288"/>
          <p14:tracePt t="31027" x="2955925" y="3697288"/>
          <p14:tracePt t="31035" x="2822575" y="3697288"/>
          <p14:tracePt t="31035" x="2670175" y="3697288"/>
          <p14:tracePt t="31051" x="2500313" y="3697288"/>
          <p14:tracePt t="31051" x="2187575" y="3697288"/>
          <p14:tracePt t="31070" x="1901825" y="3697288"/>
          <p14:tracePt t="31090" x="1679575" y="3697288"/>
          <p14:tracePt t="31111" x="1670050" y="3697288"/>
          <p14:tracePt t="31179" x="1670050" y="3687763"/>
          <p14:tracePt t="31251" x="1704975" y="3687763"/>
          <p14:tracePt t="31259" x="1751013" y="3697288"/>
          <p14:tracePt t="31267" x="1803400" y="3714750"/>
          <p14:tracePt t="31271" x="1990725" y="3768725"/>
          <p14:tracePt t="31291" x="2133600" y="3830638"/>
          <p14:tracePt t="31311" x="2384425" y="4010025"/>
          <p14:tracePt t="31331" x="2554288" y="4108450"/>
          <p14:tracePt t="31351" x="2724150" y="4251325"/>
          <p14:tracePt t="31371" x="2857500" y="4340225"/>
          <p14:tracePt t="31392" x="3009900" y="4456113"/>
          <p14:tracePt t="31412" x="3054350" y="4537075"/>
          <p14:tracePt t="31432" x="3071813" y="4608513"/>
          <p14:tracePt t="31452" x="3071813" y="4662488"/>
          <p14:tracePt t="31472" x="3062288" y="4741863"/>
          <p14:tracePt t="31492" x="3009900" y="4795838"/>
          <p14:tracePt t="31512" x="2884488" y="4849813"/>
          <p14:tracePt t="31532" x="2786063" y="4884738"/>
          <p14:tracePt t="31552" x="2633663" y="4884738"/>
          <p14:tracePt t="31573" x="2616200" y="4884738"/>
          <p14:tracePt t="31593" x="2536825" y="4884738"/>
          <p14:tracePt t="31613" x="2490788" y="4822825"/>
          <p14:tracePt t="31633" x="2446338" y="4714875"/>
          <p14:tracePt t="31653" x="2419350" y="4643438"/>
          <p14:tracePt t="31673" x="2411413" y="4545013"/>
          <p14:tracePt t="31693" x="2411413" y="4510088"/>
          <p14:tracePt t="31713" x="2411413" y="4456113"/>
          <p14:tracePt t="31733" x="2411413" y="4429125"/>
          <p14:tracePt t="31753" x="2411413" y="4376738"/>
          <p14:tracePt t="31774" x="2411413" y="4349750"/>
          <p14:tracePt t="31794" x="2419350" y="4322763"/>
          <p14:tracePt t="31883" x="2411413" y="4322763"/>
          <p14:tracePt t="31891" x="2366963" y="4322763"/>
          <p14:tracePt t="31899" x="2286000" y="4322763"/>
          <p14:tracePt t="31914" x="2108200" y="4322763"/>
          <p14:tracePt t="31915" x="1893888" y="4322763"/>
          <p14:tracePt t="31935" x="1589088" y="4322763"/>
          <p14:tracePt t="31955" x="1490663" y="4313238"/>
          <p14:tracePt t="31975" x="1411288" y="4295775"/>
          <p14:tracePt t="31995" x="1401763" y="4295775"/>
          <p14:tracePt t="32324" x="1455738" y="4295775"/>
          <p14:tracePt t="32332" x="1527175" y="4295775"/>
          <p14:tracePt t="32340" x="1608138" y="4295775"/>
          <p14:tracePt t="32348" x="1741488" y="4295775"/>
          <p14:tracePt t="32358" x="1866900" y="4295775"/>
          <p14:tracePt t="32378" x="2017713" y="4259263"/>
          <p14:tracePt t="32398" x="2062163" y="4259263"/>
          <p14:tracePt t="32418" x="2197100" y="4224338"/>
          <p14:tracePt t="32438" x="2259013" y="4206875"/>
          <p14:tracePt t="32458" x="2312988" y="4206875"/>
          <p14:tracePt t="32478" x="2322513" y="4206875"/>
          <p14:tracePt t="32499" x="2347913" y="4206875"/>
          <p14:tracePt t="32519" x="2374900" y="4206875"/>
          <p14:tracePt t="32539" x="2384425" y="4206875"/>
          <p14:tracePt t="32595" x="2393950" y="4206875"/>
          <p14:tracePt t="32612" x="2419350" y="4206875"/>
          <p14:tracePt t="32628" x="2438400" y="4206875"/>
          <p14:tracePt t="32628" x="2465388" y="4206875"/>
          <p14:tracePt t="32639" x="2509838" y="4206875"/>
          <p14:tracePt t="32659" x="2554288" y="4206875"/>
          <p14:tracePt t="32680" x="2589213" y="4206875"/>
          <p14:tracePt t="32700" x="2608263" y="4206875"/>
          <p14:tracePt t="32720" x="2616200" y="4206875"/>
          <p14:tracePt t="32740" x="2633663" y="4206875"/>
          <p14:tracePt t="32760" x="2643188" y="4206875"/>
          <p14:tracePt t="32963" x="2652713" y="4233863"/>
          <p14:tracePt t="32971" x="2652713" y="4241800"/>
          <p14:tracePt t="32979" x="2652713" y="4251325"/>
          <p14:tracePt t="32987" x="2660650" y="4251325"/>
          <p14:tracePt t="33001" x="2660650" y="4259263"/>
          <p14:tracePt t="33021" x="2660650" y="4268788"/>
          <p14:tracePt t="33299" x="2660650" y="4278313"/>
          <p14:tracePt t="33308" x="2660650" y="4305300"/>
          <p14:tracePt t="33315" x="2660650" y="4330700"/>
          <p14:tracePt t="33323" x="2660650" y="4411663"/>
          <p14:tracePt t="33343" x="2652713" y="4465638"/>
          <p14:tracePt t="33363" x="2616200" y="4564063"/>
          <p14:tracePt t="33383" x="2598738" y="4608513"/>
          <p14:tracePt t="33403" x="2581275" y="4670425"/>
          <p14:tracePt t="33423" x="2562225" y="4706938"/>
          <p14:tracePt t="33443" x="2554288" y="4714875"/>
          <p14:tracePt t="33463" x="2554288" y="4733925"/>
          <p14:tracePt t="33484" x="2544763" y="4741863"/>
          <p14:tracePt t="33504" x="2536825" y="4778375"/>
          <p14:tracePt t="33524" x="2509838" y="4805363"/>
          <p14:tracePt t="33544" x="2482850" y="4876800"/>
          <p14:tracePt t="33564" x="2455863" y="4921250"/>
          <p14:tracePt t="33584" x="2411413" y="5000625"/>
          <p14:tracePt t="33604" x="2366963" y="5099050"/>
          <p14:tracePt t="33644" x="2357438" y="5116513"/>
          <p14:tracePt t="33645" x="2339975" y="5153025"/>
          <p14:tracePt t="33665" x="2303463" y="5197475"/>
          <p14:tracePt t="33685" x="2295525" y="5197475"/>
          <p14:tracePt t="33705" x="2295525" y="5214938"/>
          <p14:tracePt t="33725" x="2286000" y="5224463"/>
          <p14:tracePt t="33745" x="2276475" y="5241925"/>
          <p14:tracePt t="33765" x="2276475" y="5259388"/>
          <p14:tracePt t="33785" x="2268538" y="5278438"/>
          <p14:tracePt t="33805" x="2251075" y="5295900"/>
          <p14:tracePt t="33826" x="2251075" y="5322888"/>
          <p14:tracePt t="33845" x="2241550" y="5322888"/>
          <p14:tracePt t="33866" x="2224088" y="5340350"/>
          <p14:tracePt t="33971" x="2205038" y="5349875"/>
          <p14:tracePt t="33979" x="2197100" y="5349875"/>
          <p14:tracePt t="33987" x="2170113" y="5349875"/>
          <p14:tracePt t="33988" x="2125663" y="5357813"/>
          <p14:tracePt t="34006" x="2081213" y="5367338"/>
          <p14:tracePt t="34027" x="2044700" y="5376863"/>
          <p14:tracePt t="34068" x="2036763" y="5376863"/>
          <p14:tracePt t="34068" x="2027238" y="5376863"/>
          <p14:tracePt t="34087" x="2017713" y="5376863"/>
          <p14:tracePt t="34107" x="2000250" y="5384800"/>
          <p14:tracePt t="34127" x="1990725" y="5384800"/>
          <p14:tracePt t="34147" x="1982788" y="5394325"/>
          <p14:tracePt t="34203" x="1973263" y="5394325"/>
          <p14:tracePt t="34227" x="1955800" y="5394325"/>
          <p14:tracePt t="34243" x="1946275" y="5394325"/>
          <p14:tracePt t="34371" x="1938338" y="5394325"/>
          <p14:tracePt t="34379" x="1919288" y="5394325"/>
          <p14:tracePt t="34387" x="1893888" y="5394325"/>
          <p14:tracePt t="34411" x="1884363" y="5394325"/>
          <p14:tracePt t="34435" x="1874838" y="5394325"/>
          <p14:tracePt t="34443" x="1866900" y="5394325"/>
          <p14:tracePt t="34449" x="1839913" y="5394325"/>
          <p14:tracePt t="34469" x="1830388" y="5394325"/>
          <p14:tracePt t="34489" x="1822450" y="5394325"/>
          <p14:tracePt t="35283" x="1839913" y="5394325"/>
          <p14:tracePt t="35291" x="1866900" y="5394325"/>
          <p14:tracePt t="35299" x="1901825" y="5394325"/>
          <p14:tracePt t="35301" x="1938338" y="5402263"/>
          <p14:tracePt t="35313" x="2089150" y="5402263"/>
          <p14:tracePt t="35333" x="2197100" y="5402263"/>
          <p14:tracePt t="35354" x="2276475" y="5402263"/>
          <p14:tracePt t="35374" x="2322513" y="5402263"/>
          <p14:tracePt t="35394" x="2330450" y="5402263"/>
          <p14:tracePt t="35619" x="2339975" y="5402263"/>
          <p14:tracePt t="36659" x="2347913" y="5402263"/>
          <p14:tracePt t="36675" x="2401888" y="5402263"/>
          <p14:tracePt t="36683" x="2438400" y="5402263"/>
          <p14:tracePt t="36686" x="2490788" y="5402263"/>
          <p14:tracePt t="36701" x="2554288" y="5402263"/>
          <p14:tracePt t="36721" x="2616200" y="5411788"/>
          <p14:tracePt t="36741" x="2633663" y="5411788"/>
          <p14:tracePt t="36827" x="2643188" y="5411788"/>
          <p14:tracePt t="36915" x="2652713" y="5411788"/>
          <p14:tracePt t="38355" x="2679700" y="5421313"/>
          <p14:tracePt t="38363" x="2732088" y="5421313"/>
          <p14:tracePt t="38371" x="2813050" y="5421313"/>
          <p14:tracePt t="38371" x="3009900" y="5421313"/>
          <p14:tracePt t="38389" x="3197225" y="5421313"/>
          <p14:tracePt t="38410" x="3340100" y="5421313"/>
          <p14:tracePt t="38430" x="3367088" y="5429250"/>
          <p14:tracePt t="39283" x="3367088" y="5438775"/>
          <p14:tracePt t="3949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4450425" cy="2780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"/>
            <a:ext cx="4644008" cy="290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1008"/>
            <a:ext cx="4379014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9996"/>
            <a:ext cx="4536550" cy="283474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10"/>
    </mc:Choice>
    <mc:Fallback xmlns="">
      <p:transition spd="slow" advTm="53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308" x="1901825" y="928688"/>
          <p14:tracePt t="6409" x="1911350" y="928688"/>
          <p14:tracePt t="6417" x="1938338" y="928688"/>
          <p14:tracePt t="6427" x="1965325" y="928688"/>
          <p14:tracePt t="6433" x="2044700" y="928688"/>
          <p14:tracePt t="6447" x="2276475" y="928688"/>
          <p14:tracePt t="6473" x="2446338" y="928688"/>
          <p14:tracePt t="6489" x="2705100" y="928688"/>
          <p14:tracePt t="6513" x="2847975" y="928688"/>
          <p14:tracePt t="6529" x="3017838" y="928688"/>
          <p14:tracePt t="6548" x="3036888" y="928688"/>
          <p14:tracePt t="6569" x="3044825" y="928688"/>
          <p14:tracePt t="6641" x="3054350" y="928688"/>
          <p14:tracePt t="6649" x="3081338" y="919163"/>
          <p14:tracePt t="6665" x="3098800" y="911225"/>
          <p14:tracePt t="6681" x="3116263" y="901700"/>
          <p14:tracePt t="6729" x="3125788" y="901700"/>
          <p14:tracePt t="6761" x="3143250" y="901700"/>
          <p14:tracePt t="6785" x="3160713" y="901700"/>
          <p14:tracePt t="6793" x="3187700" y="901700"/>
          <p14:tracePt t="6797" x="3241675" y="901700"/>
          <p14:tracePt t="6809" x="3455988" y="901700"/>
          <p14:tracePt t="6835" x="3589338" y="901700"/>
          <p14:tracePt t="6850" x="3751263" y="901700"/>
          <p14:tracePt t="6869" x="3965575" y="901700"/>
          <p14:tracePt t="6889" x="4098925" y="901700"/>
          <p14:tracePt t="6910" x="4259263" y="901700"/>
          <p14:tracePt t="6929" x="4367213" y="901700"/>
          <p14:tracePt t="6950" x="4572000" y="901700"/>
          <p14:tracePt t="6970" x="4732338" y="901700"/>
          <p14:tracePt t="6990" x="4983163" y="901700"/>
          <p14:tracePt t="7010" x="5064125" y="901700"/>
          <p14:tracePt t="7030" x="5278438" y="901700"/>
          <p14:tracePt t="7050" x="5384800" y="901700"/>
          <p14:tracePt t="7070" x="5500688" y="901700"/>
          <p14:tracePt t="7090" x="5554663" y="901700"/>
          <p14:tracePt t="7110" x="5616575" y="901700"/>
          <p14:tracePt t="7131" x="5653088" y="901700"/>
          <p14:tracePt t="7151" x="5707063" y="901700"/>
          <p14:tracePt t="7171" x="5732463" y="901700"/>
          <p14:tracePt t="7191" x="5786438" y="901700"/>
          <p14:tracePt t="7211" x="5830888" y="901700"/>
          <p14:tracePt t="7231" x="5840413" y="901700"/>
          <p14:tracePt t="7425" x="5840413" y="911225"/>
          <p14:tracePt t="7432" x="5840413" y="919163"/>
          <p14:tracePt t="7440" x="5830888" y="938213"/>
          <p14:tracePt t="7448" x="5822950" y="946150"/>
          <p14:tracePt t="7457" x="5803900" y="982663"/>
          <p14:tracePt t="7472" x="5751513" y="1062038"/>
          <p14:tracePt t="7492" x="5643563" y="1179513"/>
          <p14:tracePt t="7513" x="5446713" y="1347788"/>
          <p14:tracePt t="7533" x="4840288" y="1751013"/>
          <p14:tracePt t="7553" x="4313238" y="2098675"/>
          <p14:tracePt t="7573" x="3581400" y="2536825"/>
          <p14:tracePt t="7593" x="3108325" y="2849563"/>
          <p14:tracePt t="7613" x="2679700" y="3089275"/>
          <p14:tracePt t="7633" x="2482850" y="3197225"/>
          <p14:tracePt t="7653" x="2339975" y="3259138"/>
          <p14:tracePt t="7673" x="2303463" y="3286125"/>
          <p14:tracePt t="7694" x="2295525" y="3295650"/>
          <p14:tracePt t="7714" x="2286000" y="3295650"/>
          <p14:tracePt t="7734" x="2286000" y="3303588"/>
          <p14:tracePt t="7754" x="2276475" y="3313113"/>
          <p14:tracePt t="7774" x="2259013" y="3322638"/>
          <p14:tracePt t="7921" x="2259013" y="3303588"/>
          <p14:tracePt t="7929" x="2259013" y="3259138"/>
          <p14:tracePt t="7942" x="2259013" y="3224213"/>
          <p14:tracePt t="7944" x="2259013" y="3135313"/>
          <p14:tracePt t="7955" x="2259013" y="3054350"/>
          <p14:tracePt t="7975" x="2268538" y="2955925"/>
          <p14:tracePt t="7995" x="2295525" y="2921000"/>
          <p14:tracePt t="8015" x="2303463" y="2911475"/>
          <p14:tracePt t="8225" x="2312988" y="2884488"/>
          <p14:tracePt t="8233" x="2330450" y="2857500"/>
          <p14:tracePt t="8241" x="2339975" y="2840038"/>
          <p14:tracePt t="8249" x="2347913" y="2803525"/>
          <p14:tracePt t="8267" x="2357438" y="2795588"/>
          <p14:tracePt t="8278" x="2366963" y="2759075"/>
          <p14:tracePt t="8321" x="2374900" y="2759075"/>
          <p14:tracePt t="8745" x="2401888" y="2759075"/>
          <p14:tracePt t="8753" x="2482850" y="2759075"/>
          <p14:tracePt t="8761" x="2608263" y="2759075"/>
          <p14:tracePt t="8769" x="2867025" y="2759075"/>
          <p14:tracePt t="8780" x="3170238" y="2759075"/>
          <p14:tracePt t="8801" x="3813175" y="2759075"/>
          <p14:tracePt t="8820" x="4125913" y="2759075"/>
          <p14:tracePt t="8840" x="4714875" y="2759075"/>
          <p14:tracePt t="8861" x="5089525" y="2759075"/>
          <p14:tracePt t="8881" x="5518150" y="2759075"/>
          <p14:tracePt t="8901" x="5732463" y="2759075"/>
          <p14:tracePt t="8921" x="6037263" y="2759075"/>
          <p14:tracePt t="8941" x="6170613" y="2759075"/>
          <p14:tracePt t="8961" x="6296025" y="2759075"/>
          <p14:tracePt t="8981" x="6411913" y="2759075"/>
          <p14:tracePt t="9001" x="6608763" y="2759075"/>
          <p14:tracePt t="9022" x="7081838" y="2813050"/>
          <p14:tracePt t="9042" x="7473950" y="2901950"/>
          <p14:tracePt t="9062" x="8027988" y="2946400"/>
          <p14:tracePt t="9082" x="8207375" y="2946400"/>
          <p14:tracePt t="9102" x="8286750" y="2946400"/>
          <p14:tracePt t="9369" x="8269288" y="2946400"/>
          <p14:tracePt t="9377" x="8259763" y="2946400"/>
          <p14:tracePt t="9385" x="8242300" y="2946400"/>
          <p14:tracePt t="9393" x="8197850" y="2946400"/>
          <p14:tracePt t="9405" x="8161338" y="2946400"/>
          <p14:tracePt t="9424" x="8099425" y="2946400"/>
          <p14:tracePt t="9444" x="8054975" y="2946400"/>
          <p14:tracePt t="9464" x="7912100" y="2946400"/>
          <p14:tracePt t="9484" x="7715250" y="2921000"/>
          <p14:tracePt t="9504" x="7108825" y="2724150"/>
          <p14:tracePt t="9531" x="6921500" y="2679700"/>
          <p14:tracePt t="9544" x="6483350" y="2571750"/>
          <p14:tracePt t="9564" x="5973763" y="2465388"/>
          <p14:tracePt t="9585" x="5241925" y="2303463"/>
          <p14:tracePt t="9605" x="5207000" y="2295525"/>
          <p14:tracePt t="9625" x="4527550" y="2063750"/>
          <p14:tracePt t="9645" x="4116388" y="1946275"/>
          <p14:tracePt t="9665" x="3732213" y="1830388"/>
          <p14:tracePt t="9685" x="3527425" y="1768475"/>
          <p14:tracePt t="9705" x="3241675" y="1724025"/>
          <p14:tracePt t="9725" x="2955925" y="1652588"/>
          <p14:tracePt t="9746" x="2751138" y="1589088"/>
          <p14:tracePt t="9765" x="2490788" y="1500188"/>
          <p14:tracePt t="9786" x="2401888" y="1465263"/>
          <p14:tracePt t="9806" x="2339975" y="1446213"/>
          <p14:tracePt t="9849" x="2330450" y="1446213"/>
          <p14:tracePt t="9865" x="2322513" y="1438275"/>
          <p14:tracePt t="9913" x="2303463" y="1438275"/>
          <p14:tracePt t="9921" x="2295525" y="1438275"/>
          <p14:tracePt t="9929" x="2268538" y="1419225"/>
          <p14:tracePt t="9934" x="2197100" y="1366838"/>
          <p14:tracePt t="9946" x="2116138" y="1303338"/>
          <p14:tracePt t="9967" x="2017713" y="1223963"/>
          <p14:tracePt t="9987" x="1938338" y="1179513"/>
          <p14:tracePt t="10007" x="1839913" y="1116013"/>
          <p14:tracePt t="10027" x="1795463" y="1098550"/>
          <p14:tracePt t="10047" x="1751013" y="1081088"/>
          <p14:tracePt t="10067" x="1714500" y="1062038"/>
          <p14:tracePt t="10087" x="1679575" y="1054100"/>
          <p14:tracePt t="10107" x="1660525" y="1044575"/>
          <p14:tracePt t="10127" x="1652588" y="1044575"/>
          <p14:tracePt t="10148" x="1643063" y="1044575"/>
          <p14:tracePt t="10168" x="1633538" y="1036638"/>
          <p14:tracePt t="10188" x="1616075" y="1036638"/>
          <p14:tracePt t="10208" x="1554163" y="1017588"/>
          <p14:tracePt t="10228" x="1500188" y="1000125"/>
          <p14:tracePt t="10248" x="1428750" y="965200"/>
          <p14:tracePt t="10268" x="1366838" y="955675"/>
          <p14:tracePt t="10288" x="1285875" y="919163"/>
          <p14:tracePt t="10308" x="1250950" y="901700"/>
          <p14:tracePt t="10328" x="1223963" y="893763"/>
          <p14:tracePt t="10349" x="1204913" y="893763"/>
          <p14:tracePt t="10369" x="1187450" y="874713"/>
          <p14:tracePt t="10389" x="1160463" y="857250"/>
          <p14:tracePt t="10409" x="1089025" y="822325"/>
          <p14:tracePt t="10429" x="1036638" y="785813"/>
          <p14:tracePt t="10449" x="973138" y="731838"/>
          <p14:tracePt t="10469" x="938213" y="704850"/>
          <p14:tracePt t="10489" x="919163" y="696913"/>
          <p14:tracePt t="10510" x="901700" y="687388"/>
          <p14:tracePt t="10530" x="893763" y="679450"/>
          <p14:tracePt t="10550" x="857250" y="642938"/>
          <p14:tracePt t="10570" x="830263" y="625475"/>
          <p14:tracePt t="10590" x="803275" y="598488"/>
          <p14:tracePt t="10610" x="795338" y="588963"/>
          <p14:tracePt t="10630" x="776288" y="581025"/>
          <p14:tracePt t="10650" x="768350" y="581025"/>
          <p14:tracePt t="10670" x="758825" y="571500"/>
          <p14:tracePt t="10713" x="758825" y="561975"/>
          <p14:tracePt t="10721" x="750888" y="561975"/>
          <p14:tracePt t="10730" x="741363" y="554038"/>
          <p14:tracePt t="10751" x="714375" y="544513"/>
          <p14:tracePt t="11769" x="714375" y="384175"/>
          <p14:tracePt t="11793" x="731838" y="384175"/>
          <p14:tracePt t="11809" x="741363" y="384175"/>
          <p14:tracePt t="11817" x="750888" y="384175"/>
          <p14:tracePt t="11818" x="768350" y="384175"/>
          <p14:tracePt t="11836" x="803275" y="384175"/>
          <p14:tracePt t="11857" x="839788" y="384175"/>
          <p14:tracePt t="11877" x="857250" y="384175"/>
          <p14:tracePt t="11921" x="866775" y="384175"/>
          <p14:tracePt t="12041" x="874713" y="384175"/>
          <p14:tracePt t="12065" x="884238" y="384175"/>
          <p14:tracePt t="12067" x="893763" y="384175"/>
          <p14:tracePt t="12085" x="911225" y="384175"/>
          <p14:tracePt t="12098" x="919163" y="384175"/>
          <p14:tracePt t="12118" x="938213" y="401638"/>
          <p14:tracePt t="12138" x="946150" y="401638"/>
          <p14:tracePt t="12158" x="955675" y="401638"/>
          <p14:tracePt t="12249" x="973138" y="401638"/>
          <p14:tracePt t="12257" x="973138" y="411163"/>
          <p14:tracePt t="12265" x="982663" y="411163"/>
          <p14:tracePt t="12273" x="982663" y="419100"/>
          <p14:tracePt t="12279" x="1000125" y="419100"/>
          <p14:tracePt t="12299" x="1009650" y="428625"/>
          <p14:tracePt t="12319" x="1009650" y="438150"/>
          <p14:tracePt t="12339" x="1017588" y="438150"/>
          <p14:tracePt t="12359" x="1036638" y="446088"/>
          <p14:tracePt t="12379" x="1036638" y="473075"/>
          <p14:tracePt t="12399" x="1054100" y="473075"/>
          <p14:tracePt t="12420" x="1062038" y="490538"/>
          <p14:tracePt t="12440" x="1098550" y="500063"/>
          <p14:tracePt t="12460" x="1108075" y="509588"/>
          <p14:tracePt t="12480" x="1125538" y="517525"/>
          <p14:tracePt t="12500" x="1143000" y="527050"/>
          <p14:tracePt t="12520" x="1160463" y="536575"/>
          <p14:tracePt t="12540" x="1179513" y="544513"/>
          <p14:tracePt t="12560" x="1204913" y="554038"/>
          <p14:tracePt t="12580" x="1214438" y="571500"/>
          <p14:tracePt t="12600" x="1231900" y="571500"/>
          <p14:tracePt t="12621" x="1241425" y="571500"/>
          <p14:tracePt t="13769" x="1241425" y="588963"/>
          <p14:tracePt t="13777" x="1250950" y="598488"/>
          <p14:tracePt t="13785" x="1276350" y="608013"/>
          <p14:tracePt t="13793" x="1322388" y="642938"/>
          <p14:tracePt t="13807" x="1411288" y="687388"/>
          <p14:tracePt t="13827" x="1482725" y="704850"/>
          <p14:tracePt t="13847" x="1571625" y="750888"/>
          <p14:tracePt t="13867" x="1616075" y="768350"/>
          <p14:tracePt t="13887" x="1704975" y="839788"/>
          <p14:tracePt t="13907" x="1785938" y="884238"/>
          <p14:tracePt t="13928" x="1901825" y="965200"/>
          <p14:tracePt t="13948" x="1973263" y="1036638"/>
          <p14:tracePt t="13968" x="2071688" y="1143000"/>
          <p14:tracePt t="13988" x="2098675" y="1160463"/>
          <p14:tracePt t="14008" x="2160588" y="1214438"/>
          <p14:tracePt t="14028" x="2197100" y="1258888"/>
          <p14:tracePt t="14048" x="2232025" y="1276350"/>
          <p14:tracePt t="14068" x="2259013" y="1312863"/>
          <p14:tracePt t="14088" x="2303463" y="1374775"/>
          <p14:tracePt t="14108" x="2322513" y="1401763"/>
          <p14:tracePt t="14129" x="2384425" y="1482725"/>
          <p14:tracePt t="14149" x="2428875" y="1509713"/>
          <p14:tracePt t="14169" x="2482850" y="1544638"/>
          <p14:tracePt t="14189" x="2527300" y="1571625"/>
          <p14:tracePt t="14189" x="2536825" y="1581150"/>
          <p14:tracePt t="14209" x="2571750" y="1608138"/>
          <p14:tracePt t="14229" x="2633663" y="1643063"/>
          <p14:tracePt t="14249" x="2670175" y="1652588"/>
          <p14:tracePt t="14269" x="2714625" y="1670050"/>
          <p14:tracePt t="14289" x="2732088" y="1679575"/>
          <p14:tracePt t="14309" x="2786063" y="1724025"/>
          <p14:tracePt t="14330" x="2830513" y="1751013"/>
          <p14:tracePt t="14350" x="2911475" y="1795463"/>
          <p14:tracePt t="14370" x="2946400" y="1830388"/>
          <p14:tracePt t="14390" x="3009900" y="1874838"/>
          <p14:tracePt t="14410" x="3054350" y="1901825"/>
          <p14:tracePt t="14430" x="3071813" y="1928813"/>
          <p14:tracePt t="14450" x="3108325" y="1955800"/>
          <p14:tracePt t="14470" x="3143250" y="2009775"/>
          <p14:tracePt t="14491" x="3170238" y="2054225"/>
          <p14:tracePt t="14511" x="3224213" y="2108200"/>
          <p14:tracePt t="14531" x="3259138" y="2135188"/>
          <p14:tracePt t="14551" x="3330575" y="2170113"/>
          <p14:tracePt t="14571" x="3375025" y="2187575"/>
          <p14:tracePt t="14591" x="3438525" y="2206625"/>
          <p14:tracePt t="14611" x="3473450" y="2224088"/>
          <p14:tracePt t="14631" x="3544888" y="2232025"/>
          <p14:tracePt t="14651" x="3598863" y="2251075"/>
          <p14:tracePt t="14671" x="3687763" y="2278063"/>
          <p14:tracePt t="14692" x="3759200" y="2303463"/>
          <p14:tracePt t="14712" x="3867150" y="2339975"/>
          <p14:tracePt t="14732" x="3919538" y="2349500"/>
          <p14:tracePt t="14752" x="3983038" y="2349500"/>
          <p14:tracePt t="14772" x="4017963" y="2349500"/>
          <p14:tracePt t="14792" x="4062413" y="2349500"/>
          <p14:tracePt t="14812" x="4081463" y="2357438"/>
          <p14:tracePt t="14832" x="4125913" y="2366963"/>
          <p14:tracePt t="14852" x="4170363" y="2384425"/>
          <p14:tracePt t="14872" x="4259263" y="2420938"/>
          <p14:tracePt t="14893" x="4330700" y="2438400"/>
          <p14:tracePt t="14913" x="4384675" y="2446338"/>
          <p14:tracePt t="14933" x="4402138" y="2446338"/>
          <p14:tracePt t="14933" x="4419600" y="2446338"/>
          <p14:tracePt t="14953" x="4438650" y="2446338"/>
          <p14:tracePt t="14973" x="4456113" y="2446338"/>
          <p14:tracePt t="14993" x="4473575" y="2446338"/>
          <p14:tracePt t="15013" x="4491038" y="2446338"/>
          <p14:tracePt t="15033" x="4510088" y="2438400"/>
          <p14:tracePt t="15053" x="4518025" y="2428875"/>
          <p14:tracePt t="15073" x="4527550" y="2411413"/>
          <p14:tracePt t="15094" x="4537075" y="2393950"/>
          <p14:tracePt t="15114" x="4545013" y="2384425"/>
          <p14:tracePt t="15134" x="4545013" y="2374900"/>
          <p14:tracePt t="15385" x="4518025" y="2374900"/>
          <p14:tracePt t="15393" x="4483100" y="2374900"/>
          <p14:tracePt t="15401" x="4438650" y="2366963"/>
          <p14:tracePt t="15415" x="4375150" y="2366963"/>
          <p14:tracePt t="15416" x="4214813" y="2366963"/>
          <p14:tracePt t="15435" x="4116388" y="2322513"/>
          <p14:tracePt t="15456" x="4037013" y="2303463"/>
          <p14:tracePt t="15476" x="3983038" y="2286000"/>
          <p14:tracePt t="15496" x="3911600" y="2251075"/>
          <p14:tracePt t="15516" x="3884613" y="2251075"/>
          <p14:tracePt t="15536" x="3840163" y="2232025"/>
          <p14:tracePt t="15556" x="3813175" y="2232025"/>
          <p14:tracePt t="15576" x="3776663" y="2214563"/>
          <p14:tracePt t="15596" x="3751263" y="2214563"/>
          <p14:tracePt t="15596" x="3741738" y="2206625"/>
          <p14:tracePt t="15617" x="3705225" y="2197100"/>
          <p14:tracePt t="15637" x="3660775" y="2179638"/>
          <p14:tracePt t="15657" x="3589338" y="2170113"/>
          <p14:tracePt t="15677" x="3527425" y="2152650"/>
          <p14:tracePt t="15697" x="3429000" y="2116138"/>
          <p14:tracePt t="15717" x="3340100" y="2081213"/>
          <p14:tracePt t="15737" x="3268663" y="2044700"/>
          <p14:tracePt t="15757" x="3160713" y="2000250"/>
          <p14:tracePt t="15777" x="3098800" y="1946275"/>
          <p14:tracePt t="15797" x="3017838" y="1901825"/>
          <p14:tracePt t="15817" x="2973388" y="1884363"/>
          <p14:tracePt t="15838" x="2965450" y="1866900"/>
          <p14:tracePt t="15858" x="2955925" y="1866900"/>
          <p14:tracePt t="16289" x="2955925" y="1830388"/>
          <p14:tracePt t="16297" x="2955925" y="1785938"/>
          <p14:tracePt t="16307" x="2955925" y="1741488"/>
          <p14:tracePt t="16307" x="2946400" y="1687513"/>
          <p14:tracePt t="16320" x="2884488" y="1509713"/>
          <p14:tracePt t="16340" x="2840038" y="1374775"/>
          <p14:tracePt t="16360" x="2724150" y="1169988"/>
          <p14:tracePt t="16381" x="2633663" y="1044575"/>
          <p14:tracePt t="16400" x="2544763" y="901700"/>
          <p14:tracePt t="16421" x="2509838" y="847725"/>
          <p14:tracePt t="16421" x="2500313" y="822325"/>
          <p14:tracePt t="16441" x="2473325" y="785813"/>
          <p14:tracePt t="16461" x="2455863" y="750888"/>
          <p14:tracePt t="16481" x="2438400" y="723900"/>
          <p14:tracePt t="16501" x="2419350" y="696913"/>
          <p14:tracePt t="16521" x="2401888" y="669925"/>
          <p14:tracePt t="16541" x="2347913" y="581025"/>
          <p14:tracePt t="16582" x="2295525" y="509588"/>
          <p14:tracePt t="16611" x="2295525" y="500063"/>
          <p14:tracePt t="16622" x="2259013" y="465138"/>
          <p14:tracePt t="16665" x="2259013" y="455613"/>
          <p14:tracePt t="16689" x="2259013" y="446088"/>
          <p14:tracePt t="16921" x="2251075" y="446088"/>
          <p14:tracePt t="17129" x="2241550" y="446088"/>
          <p14:tracePt t="17145" x="2241550" y="438150"/>
          <p14:tracePt t="17161" x="2241550" y="428625"/>
          <p14:tracePt t="17169" x="2241550" y="419100"/>
          <p14:tracePt t="17185" x="2241550" y="411163"/>
          <p14:tracePt t="17209" x="2232025" y="401638"/>
          <p14:tracePt t="17225" x="2232025" y="393700"/>
          <p14:tracePt t="17226" x="2232025" y="384175"/>
          <p14:tracePt t="17245" x="2224088" y="374650"/>
          <p14:tracePt t="17265" x="2214563" y="366713"/>
          <p14:tracePt t="17285" x="2214563" y="357188"/>
          <p14:tracePt t="17305" x="2214563" y="347663"/>
          <p14:tracePt t="17325" x="2205038" y="339725"/>
          <p14:tracePt t="17345" x="2205038" y="330200"/>
          <p14:tracePt t="17417" x="2197100" y="330200"/>
          <p14:tracePt t="17449" x="2187575" y="330200"/>
          <p14:tracePt t="17449" x="2179638" y="322263"/>
          <p14:tracePt t="17465" x="2170113" y="312738"/>
          <p14:tracePt t="17473" x="2160588" y="312738"/>
          <p14:tracePt t="17481" x="2160588" y="303213"/>
          <p14:tracePt t="19593" x="2133600" y="303213"/>
          <p14:tracePt t="19605" x="2125663" y="303213"/>
          <p14:tracePt t="19606" x="2081213" y="303213"/>
          <p14:tracePt t="19618" x="2044700" y="303213"/>
          <p14:tracePt t="19638" x="1990725" y="303213"/>
          <p14:tracePt t="19658" x="1965325" y="303213"/>
          <p14:tracePt t="19678" x="1938338" y="303213"/>
          <p14:tracePt t="19698" x="1919288" y="303213"/>
          <p14:tracePt t="19718" x="1839913" y="303213"/>
          <p14:tracePt t="19738" x="1768475" y="303213"/>
          <p14:tracePt t="19758" x="1670050" y="339725"/>
          <p14:tracePt t="19778" x="1544638" y="428625"/>
          <p14:tracePt t="19798" x="1357313" y="571500"/>
          <p14:tracePt t="19819" x="1276350" y="704850"/>
          <p14:tracePt t="19839" x="1108075" y="973138"/>
          <p14:tracePt t="19859" x="955675" y="1179513"/>
          <p14:tracePt t="19879" x="822325" y="1527175"/>
          <p14:tracePt t="19899" x="750888" y="1751013"/>
          <p14:tracePt t="19919" x="652463" y="1992313"/>
          <p14:tracePt t="19939" x="608013" y="2125663"/>
          <p14:tracePt t="19959" x="581025" y="2286000"/>
          <p14:tracePt t="19980" x="561975" y="2357438"/>
          <p14:tracePt t="20000" x="554038" y="2446338"/>
          <p14:tracePt t="20020" x="554038" y="2500313"/>
          <p14:tracePt t="20040" x="554038" y="2571750"/>
          <p14:tracePt t="20060" x="544513" y="2616200"/>
          <p14:tracePt t="20080" x="536575" y="2643188"/>
          <p14:tracePt t="20100" x="536575" y="2679700"/>
          <p14:tracePt t="20120" x="536575" y="2741613"/>
          <p14:tracePt t="20160" x="536575" y="2751138"/>
          <p14:tracePt t="20161" x="527050" y="2751138"/>
          <p14:tracePt t="20457" x="536575" y="2751138"/>
          <p14:tracePt t="20473" x="544513" y="2741613"/>
          <p14:tracePt t="20481" x="544513" y="2732088"/>
          <p14:tracePt t="20505" x="554038" y="2724150"/>
          <p14:tracePt t="20505" x="554038" y="2714625"/>
          <p14:tracePt t="20634" x="561975" y="2714625"/>
          <p14:tracePt t="20642" x="571500" y="2706688"/>
          <p14:tracePt t="20650" x="571500" y="2697163"/>
          <p14:tracePt t="20658" x="581025" y="2679700"/>
          <p14:tracePt t="20664" x="625475" y="2625725"/>
          <p14:tracePt t="20684" x="660400" y="2598738"/>
          <p14:tracePt t="20704" x="741363" y="2536825"/>
          <p14:tracePt t="20724" x="822325" y="2500313"/>
          <p14:tracePt t="20745" x="973138" y="2438400"/>
          <p14:tracePt t="20765" x="1116013" y="2393950"/>
          <p14:tracePt t="20785" x="1374775" y="2312988"/>
          <p14:tracePt t="20805" x="1500188" y="2303463"/>
          <p14:tracePt t="20825" x="1822450" y="2303463"/>
          <p14:tracePt t="20845" x="2017713" y="2303463"/>
          <p14:tracePt t="20865" x="2232025" y="2303463"/>
          <p14:tracePt t="20884" x="2347913" y="2303463"/>
          <p14:tracePt t="20904" x="2473325" y="2303463"/>
          <p14:tracePt t="20924" x="2562225" y="2303463"/>
          <p14:tracePt t="20944" x="2776538" y="2303463"/>
          <p14:tracePt t="20965" x="3044825" y="2303463"/>
          <p14:tracePt t="20985" x="3205163" y="2303463"/>
          <p14:tracePt t="21005" x="3438525" y="2303463"/>
          <p14:tracePt t="21025" x="3554413" y="2295525"/>
          <p14:tracePt t="21045" x="3679825" y="2295525"/>
          <p14:tracePt t="21065" x="3741738" y="2295525"/>
          <p14:tracePt t="21085" x="3803650" y="2295525"/>
          <p14:tracePt t="21105" x="3857625" y="2295525"/>
          <p14:tracePt t="21126" x="3894138" y="2295525"/>
          <p14:tracePt t="21146" x="3902075" y="2295525"/>
          <p14:tracePt t="21166" x="3929063" y="2295525"/>
          <p14:tracePt t="21186" x="4027488" y="2312988"/>
          <p14:tracePt t="21230" x="4071938" y="2330450"/>
          <p14:tracePt t="21246" x="4098925" y="2339975"/>
          <p14:tracePt t="21266" x="4116388" y="2339975"/>
          <p14:tracePt t="21286" x="4133850" y="2357438"/>
          <p14:tracePt t="21306" x="4170363" y="2374900"/>
          <p14:tracePt t="21327" x="4232275" y="2384425"/>
          <p14:tracePt t="21347" x="4251325" y="2401888"/>
          <p14:tracePt t="21367" x="4276725" y="2411413"/>
          <p14:tracePt t="21387" x="4286250" y="2411413"/>
          <p14:tracePt t="21407" x="4295775" y="2411413"/>
          <p14:tracePt t="21529" x="4303713" y="2411413"/>
          <p14:tracePt t="21537" x="4313238" y="2420938"/>
          <p14:tracePt t="21545" x="4330700" y="2420938"/>
          <p14:tracePt t="21549" x="4348163" y="2428875"/>
          <p14:tracePt t="21568" x="4367213" y="2438400"/>
          <p14:tracePt t="21682" x="4367213" y="2446338"/>
          <p14:tracePt t="21698" x="4367213" y="2455863"/>
          <p14:tracePt t="21706" x="4367213" y="2465388"/>
          <p14:tracePt t="21730" x="4367213" y="2473325"/>
          <p14:tracePt t="21738" x="4367213" y="2482850"/>
          <p14:tracePt t="21754" x="4367213" y="2492375"/>
          <p14:tracePt t="21770" x="4367213" y="2500313"/>
          <p14:tracePt t="21781" x="4367213" y="2509838"/>
          <p14:tracePt t="21790" x="4357688" y="2509838"/>
          <p14:tracePt t="21810" x="4357688" y="2517775"/>
          <p14:tracePt t="21858" x="4348163" y="2517775"/>
          <p14:tracePt t="21882" x="4340225" y="2517775"/>
          <p14:tracePt t="21890" x="4330700" y="2517775"/>
          <p14:tracePt t="21900" x="4322763" y="2517775"/>
          <p14:tracePt t="21913" x="4313238" y="2517775"/>
          <p14:tracePt t="23097" x="4303713" y="2517775"/>
          <p14:tracePt t="23105" x="4295775" y="2517775"/>
          <p14:tracePt t="23113" x="4286250" y="2517775"/>
          <p14:tracePt t="23121" x="4276725" y="2492375"/>
          <p14:tracePt t="23137" x="4205288" y="2465388"/>
          <p14:tracePt t="23157" x="4152900" y="2465388"/>
          <p14:tracePt t="23157" x="4116388" y="2465388"/>
          <p14:tracePt t="23177" x="4037013" y="2465388"/>
          <p14:tracePt t="23197" x="3956050" y="2465388"/>
          <p14:tracePt t="23218" x="3867150" y="2465388"/>
          <p14:tracePt t="23238" x="3633788" y="2465388"/>
          <p14:tracePt t="23258" x="3473450" y="2455863"/>
          <p14:tracePt t="23278" x="3322638" y="2438400"/>
          <p14:tracePt t="23298" x="3241675" y="2411413"/>
          <p14:tracePt t="23318" x="3197225" y="2401888"/>
          <p14:tracePt t="23338" x="3179763" y="2401888"/>
          <p14:tracePt t="23358" x="3160713" y="2384425"/>
          <p14:tracePt t="23378" x="3125788" y="2366963"/>
          <p14:tracePt t="23399" x="2982913" y="2322513"/>
          <p14:tracePt t="23419" x="2874963" y="2286000"/>
          <p14:tracePt t="23439" x="2795588" y="2286000"/>
          <p14:tracePt t="23459" x="2768600" y="2286000"/>
          <p14:tracePt t="23479" x="2714625" y="2278063"/>
          <p14:tracePt t="23499" x="2687638" y="2278063"/>
          <p14:tracePt t="23519" x="2660650" y="2278063"/>
          <p14:tracePt t="23539" x="2652713" y="2278063"/>
          <p14:tracePt t="23705" x="2660650" y="2278063"/>
          <p14:tracePt t="23713" x="2714625" y="2278063"/>
          <p14:tracePt t="23721" x="2786063" y="2278063"/>
          <p14:tracePt t="23728" x="2928938" y="2278063"/>
          <p14:tracePt t="23740" x="3098800" y="2278063"/>
          <p14:tracePt t="23760" x="3276600" y="2278063"/>
          <p14:tracePt t="23780" x="3348038" y="2278063"/>
          <p14:tracePt t="23801" x="3375025" y="2278063"/>
          <p14:tracePt t="23821" x="3384550" y="2278063"/>
          <p14:tracePt t="23841" x="3394075" y="2278063"/>
          <p14:tracePt t="23861" x="3402013" y="2278063"/>
          <p14:tracePt t="23881" x="3419475" y="2278063"/>
          <p14:tracePt t="23901" x="3438525" y="2278063"/>
          <p14:tracePt t="23921" x="3509963" y="2278063"/>
          <p14:tracePt t="23942" x="3589338" y="2278063"/>
          <p14:tracePt t="23962" x="3660775" y="2278063"/>
          <p14:tracePt t="23981" x="3759200" y="2278063"/>
          <p14:tracePt t="24002" x="3857625" y="2278063"/>
          <p14:tracePt t="24022" x="3973513" y="2278063"/>
          <p14:tracePt t="24042" x="4062413" y="2278063"/>
          <p14:tracePt t="24062" x="4179888" y="2278063"/>
          <p14:tracePt t="24082" x="4214813" y="2278063"/>
          <p14:tracePt t="24102" x="4241800" y="2278063"/>
          <p14:tracePt t="24122" x="4251325" y="2278063"/>
          <p14:tracePt t="24142" x="4268788" y="2278063"/>
          <p14:tracePt t="24163" x="4295775" y="2278063"/>
          <p14:tracePt t="24183" x="4330700" y="2278063"/>
          <p14:tracePt t="24203" x="4348163" y="2278063"/>
          <p14:tracePt t="24223" x="4367213" y="2295525"/>
          <p14:tracePt t="24243" x="4375150" y="2303463"/>
          <p14:tracePt t="24263" x="4394200" y="2339975"/>
          <p14:tracePt t="24283" x="4402138" y="2357438"/>
          <p14:tracePt t="24303" x="4411663" y="2393950"/>
          <p14:tracePt t="24323" x="4411663" y="2420938"/>
          <p14:tracePt t="24343" x="4411663" y="2446338"/>
          <p14:tracePt t="24364" x="4411663" y="2465388"/>
          <p14:tracePt t="24384" x="4411663" y="2482850"/>
          <p14:tracePt t="24457" x="4411663" y="2492375"/>
          <p14:tracePt t="24489" x="4402138" y="2492375"/>
          <p14:tracePt t="24657" x="4394200" y="2492375"/>
          <p14:tracePt t="24665" x="4384675" y="2492375"/>
          <p14:tracePt t="24673" x="4357688" y="2492375"/>
          <p14:tracePt t="24685" x="4322763" y="2492375"/>
          <p14:tracePt t="24685" x="4313238" y="2492375"/>
          <p14:tracePt t="24705" x="4286250" y="2492375"/>
          <p14:tracePt t="24726" x="4259263" y="2492375"/>
          <p14:tracePt t="24746" x="4251325" y="2492375"/>
          <p14:tracePt t="25129" x="4251325" y="2500313"/>
          <p14:tracePt t="25137" x="4251325" y="2509838"/>
          <p14:tracePt t="25148" x="4251325" y="2517775"/>
          <p14:tracePt t="25148" x="4251325" y="2536825"/>
          <p14:tracePt t="25168" x="4251325" y="2554288"/>
          <p14:tracePt t="25698" x="4251325" y="2544763"/>
          <p14:tracePt t="25706" x="4251325" y="2536825"/>
          <p14:tracePt t="25714" x="4251325" y="2527300"/>
          <p14:tracePt t="25717" x="4251325" y="2492375"/>
          <p14:tracePt t="25738" x="4251325" y="2446338"/>
          <p14:tracePt t="25752" x="4251325" y="2384425"/>
          <p14:tracePt t="25772" x="4241800" y="2366963"/>
          <p14:tracePt t="25792" x="4232275" y="2330450"/>
          <p14:tracePt t="25812" x="4232275" y="2322513"/>
          <p14:tracePt t="25832" x="4232275" y="2312988"/>
          <p14:tracePt t="26530" x="4224338" y="2312988"/>
          <p14:tracePt t="26666" x="4224338" y="2303463"/>
          <p14:tracePt t="26682" x="4179888" y="2286000"/>
          <p14:tracePt t="26690" x="4133850" y="2278063"/>
          <p14:tracePt t="26698" x="4062413" y="2259013"/>
          <p14:tracePt t="26704" x="3938588" y="2214563"/>
          <p14:tracePt t="26717" x="3867150" y="2197100"/>
          <p14:tracePt t="26737" x="3732213" y="2160588"/>
          <p14:tracePt t="26757" x="3670300" y="2143125"/>
          <p14:tracePt t="26777" x="3625850" y="2125663"/>
          <p14:tracePt t="26798" x="3608388" y="2116138"/>
          <p14:tracePt t="26817" x="3554413" y="2098675"/>
          <p14:tracePt t="26838" x="3509963" y="2071688"/>
          <p14:tracePt t="26858" x="3446463" y="2054225"/>
          <p14:tracePt t="26878" x="3402013" y="2036763"/>
          <p14:tracePt t="26898" x="3303588" y="1992313"/>
          <p14:tracePt t="26918" x="3197225" y="1955800"/>
          <p14:tracePt t="26938" x="3133725" y="1938338"/>
          <p14:tracePt t="26958" x="3027363" y="1901825"/>
          <p14:tracePt t="26978" x="2938463" y="1866900"/>
          <p14:tracePt t="26999" x="2813050" y="1830388"/>
          <p14:tracePt t="27019" x="2751138" y="1803400"/>
          <p14:tracePt t="27039" x="2660650" y="1768475"/>
          <p14:tracePt t="27059" x="2589213" y="1751013"/>
          <p14:tracePt t="27079" x="2517775" y="1714500"/>
          <p14:tracePt t="27099" x="2465388" y="1687513"/>
          <p14:tracePt t="27119" x="2366963" y="1633538"/>
          <p14:tracePt t="27140" x="2312988" y="1616075"/>
          <p14:tracePt t="27159" x="2241550" y="1589088"/>
          <p14:tracePt t="27180" x="2205038" y="1571625"/>
          <p14:tracePt t="27200" x="2170113" y="1554163"/>
          <p14:tracePt t="27220" x="2170113" y="1544638"/>
          <p14:tracePt t="27240" x="2143125" y="1536700"/>
          <p14:tracePt t="27260" x="2133600" y="1517650"/>
          <p14:tracePt t="27280" x="2108200" y="1509713"/>
          <p14:tracePt t="27300" x="2089150" y="1482725"/>
          <p14:tracePt t="27320" x="2062163" y="1428750"/>
          <p14:tracePt t="27340" x="2027238" y="1384300"/>
          <p14:tracePt t="27361" x="1973263" y="1312863"/>
          <p14:tracePt t="27380" x="1938338" y="1276350"/>
          <p14:tracePt t="27401" x="1866900" y="1231900"/>
          <p14:tracePt t="27421" x="1839913" y="1214438"/>
          <p14:tracePt t="27441" x="1751013" y="1133475"/>
          <p14:tracePt t="27461" x="1704975" y="1098550"/>
          <p14:tracePt t="27481" x="1660525" y="1044575"/>
          <p14:tracePt t="27501" x="1633538" y="1017588"/>
          <p14:tracePt t="27521" x="1598613" y="973138"/>
          <p14:tracePt t="27541" x="1571625" y="955675"/>
          <p14:tracePt t="27562" x="1527175" y="901700"/>
          <p14:tracePt t="27582" x="1482725" y="866775"/>
          <p14:tracePt t="27602" x="1411288" y="803275"/>
          <p14:tracePt t="27622" x="1374775" y="776288"/>
          <p14:tracePt t="27642" x="1330325" y="741363"/>
          <p14:tracePt t="27662" x="1303338" y="723900"/>
          <p14:tracePt t="27662" x="1285875" y="714375"/>
          <p14:tracePt t="27682" x="1258888" y="687388"/>
          <p14:tracePt t="27702" x="1241425" y="679450"/>
          <p14:tracePt t="27722" x="1223963" y="669925"/>
          <p14:tracePt t="27770" x="1214438" y="669925"/>
          <p14:tracePt t="28034" x="1214438" y="696913"/>
          <p14:tracePt t="28042" x="1223963" y="723900"/>
          <p14:tracePt t="28050" x="1241425" y="758825"/>
          <p14:tracePt t="28051" x="1268413" y="785813"/>
          <p14:tracePt t="28064" x="1330325" y="857250"/>
          <p14:tracePt t="28084" x="1374775" y="893763"/>
          <p14:tracePt t="28104" x="1455738" y="928688"/>
          <p14:tracePt t="28125" x="1482725" y="946150"/>
          <p14:tracePt t="28145" x="1554163" y="1009650"/>
          <p14:tracePt t="28165" x="1598613" y="1036638"/>
          <p14:tracePt t="28185" x="1704975" y="1098550"/>
          <p14:tracePt t="28205" x="1741488" y="1133475"/>
          <p14:tracePt t="28225" x="1812925" y="1169988"/>
          <p14:tracePt t="28245" x="1839913" y="1196975"/>
          <p14:tracePt t="28265" x="1884363" y="1231900"/>
          <p14:tracePt t="28285" x="1911350" y="1258888"/>
          <p14:tracePt t="28306" x="1965325" y="1295400"/>
          <p14:tracePt t="28326" x="1990725" y="1312863"/>
          <p14:tracePt t="28346" x="2044700" y="1347788"/>
          <p14:tracePt t="28366" x="2081213" y="1384300"/>
          <p14:tracePt t="28392" x="2116138" y="1401763"/>
          <p14:tracePt t="28406" x="2160588" y="1428750"/>
          <p14:tracePt t="28426" x="2214563" y="1465263"/>
          <p14:tracePt t="28446" x="2303463" y="1517650"/>
          <p14:tracePt t="28466" x="2384425" y="1562100"/>
          <p14:tracePt t="28486" x="2544763" y="1652588"/>
          <p14:tracePt t="28507" x="2660650" y="1704975"/>
          <p14:tracePt t="28527" x="2847975" y="1776413"/>
          <p14:tracePt t="28547" x="2965450" y="1830388"/>
          <p14:tracePt t="28567" x="3089275" y="1893888"/>
          <p14:tracePt t="28587" x="3170238" y="1938338"/>
          <p14:tracePt t="28607" x="3286125" y="2000250"/>
          <p14:tracePt t="28627" x="3340100" y="2027238"/>
          <p14:tracePt t="28647" x="3419475" y="2063750"/>
          <p14:tracePt t="28667" x="3465513" y="2098675"/>
          <p14:tracePt t="28688" x="3536950" y="2125663"/>
          <p14:tracePt t="28708" x="3571875" y="2143125"/>
          <p14:tracePt t="28728" x="3633788" y="2187575"/>
          <p14:tracePt t="28748" x="3679825" y="2214563"/>
          <p14:tracePt t="28768" x="3724275" y="2241550"/>
          <p14:tracePt t="28788" x="3751263" y="2241550"/>
          <p14:tracePt t="28808" x="3786188" y="2251075"/>
          <p14:tracePt t="28828" x="3786188" y="2259013"/>
          <p14:tracePt t="28848" x="3813175" y="2268538"/>
          <p14:tracePt t="28868" x="3830638" y="2268538"/>
          <p14:tracePt t="28889" x="3867150" y="2286000"/>
          <p14:tracePt t="28909" x="3884613" y="2295525"/>
          <p14:tracePt t="28929" x="3929063" y="2303463"/>
          <p14:tracePt t="28949" x="3965575" y="2322513"/>
          <p14:tracePt t="28969" x="4017963" y="2339975"/>
          <p14:tracePt t="28989" x="4037013" y="2349500"/>
          <p14:tracePt t="29009" x="4071938" y="2349500"/>
          <p14:tracePt t="29029" x="4089400" y="2357438"/>
          <p14:tracePt t="29049" x="4125913" y="2374900"/>
          <p14:tracePt t="29069" x="4143375" y="2374900"/>
          <p14:tracePt t="29090" x="4179888" y="2374900"/>
          <p14:tracePt t="29110" x="4187825" y="2374900"/>
          <p14:tracePt t="29130" x="4205288" y="2374900"/>
          <p14:tracePt t="29150" x="4224338" y="2374900"/>
          <p14:tracePt t="29170" x="4232275" y="2374900"/>
          <p14:tracePt t="29190" x="4241800" y="2374900"/>
          <p14:tracePt t="29258" x="4251325" y="2374900"/>
          <p14:tracePt t="29272" x="4259263" y="2374900"/>
          <p14:tracePt t="29278" x="4268788" y="2374900"/>
          <p14:tracePt t="31162" x="4214813" y="2374900"/>
          <p14:tracePt t="31170" x="4098925" y="2339975"/>
          <p14:tracePt t="31178" x="3990975" y="2303463"/>
          <p14:tracePt t="31186" x="3679825" y="2206625"/>
          <p14:tracePt t="31201" x="3205163" y="2081213"/>
          <p14:tracePt t="31221" x="2946400" y="2000250"/>
          <p14:tracePt t="31241" x="2670175" y="1920875"/>
          <p14:tracePt t="31261" x="2608263" y="1893888"/>
          <p14:tracePt t="31281" x="2589213" y="1884363"/>
          <p14:tracePt t="31466" x="2581275" y="1884363"/>
          <p14:tracePt t="31474" x="2571750" y="1884363"/>
          <p14:tracePt t="31482" x="2562225" y="1884363"/>
          <p14:tracePt t="31490" x="2554288" y="1901825"/>
          <p14:tracePt t="31504" x="2536825" y="1955800"/>
          <p14:tracePt t="31524" x="2527300" y="1982788"/>
          <p14:tracePt t="31810" x="2562225" y="1982788"/>
          <p14:tracePt t="31818" x="2608263" y="1982788"/>
          <p14:tracePt t="31826" x="2670175" y="1982788"/>
          <p14:tracePt t="31834" x="2840038" y="1982788"/>
          <p14:tracePt t="31844" x="3054350" y="1982788"/>
          <p14:tracePt t="31864" x="3465513" y="1982788"/>
          <p14:tracePt t="31885" x="3830638" y="1982788"/>
          <p14:tracePt t="31904" x="4429125" y="1982788"/>
          <p14:tracePt t="31925" x="4786313" y="1982788"/>
          <p14:tracePt t="31945" x="5153025" y="1982788"/>
          <p14:tracePt t="31965" x="5330825" y="1982788"/>
          <p14:tracePt t="31985" x="5518150" y="1982788"/>
          <p14:tracePt t="32005" x="5643563" y="1992313"/>
          <p14:tracePt t="32025" x="5813425" y="1992313"/>
          <p14:tracePt t="32045" x="5938838" y="1992313"/>
          <p14:tracePt t="32065" x="6072188" y="1992313"/>
          <p14:tracePt t="32085" x="6126163" y="1992313"/>
          <p14:tracePt t="32105" x="6188075" y="1992313"/>
          <p14:tracePt t="32126" x="6207125" y="1992313"/>
          <p14:tracePt t="32146" x="6215063" y="1992313"/>
          <p14:tracePt t="32266" x="6224588" y="1992313"/>
          <p14:tracePt t="32275" x="6224588" y="2000250"/>
          <p14:tracePt t="32290" x="6242050" y="2009775"/>
          <p14:tracePt t="32306" x="6269038" y="2009775"/>
          <p14:tracePt t="32327" x="6278563" y="2009775"/>
          <p14:tracePt t="32327" x="6303963" y="2027238"/>
          <p14:tracePt t="32370" x="6313488" y="2027238"/>
          <p14:tracePt t="34058" x="6323013" y="2027238"/>
          <p14:tracePt t="34066" x="6340475" y="1982788"/>
          <p14:tracePt t="34074" x="6340475" y="1938338"/>
          <p14:tracePt t="34079" x="6340475" y="1857375"/>
          <p14:tracePt t="34096" x="6357938" y="1660525"/>
          <p14:tracePt t="34116" x="6375400" y="1562100"/>
          <p14:tracePt t="34136" x="6375400" y="1438275"/>
          <p14:tracePt t="34156" x="6375400" y="1357313"/>
          <p14:tracePt t="34177" x="6375400" y="1276350"/>
          <p14:tracePt t="34197" x="6375400" y="1223963"/>
          <p14:tracePt t="34217" x="6375400" y="1160463"/>
          <p14:tracePt t="34237" x="6375400" y="1125538"/>
          <p14:tracePt t="34257" x="6375400" y="1071563"/>
          <p14:tracePt t="34277" x="6375400" y="1044575"/>
          <p14:tracePt t="34297" x="6375400" y="973138"/>
          <p14:tracePt t="34317" x="6375400" y="928688"/>
          <p14:tracePt t="34337" x="6375400" y="874713"/>
          <p14:tracePt t="34358" x="6375400" y="847725"/>
          <p14:tracePt t="34522" x="6375400" y="866775"/>
          <p14:tracePt t="34530" x="6375400" y="938213"/>
          <p14:tracePt t="34538" x="6375400" y="1179513"/>
          <p14:tracePt t="34558" x="6375400" y="1312863"/>
          <p14:tracePt t="34559" x="6375400" y="1704975"/>
          <p14:tracePt t="34579" x="6375400" y="1965325"/>
          <p14:tracePt t="34599" x="6375400" y="2197100"/>
          <p14:tracePt t="34619" x="6375400" y="2251075"/>
          <p14:tracePt t="34698" x="6384925" y="2251075"/>
          <p14:tracePt t="34714" x="6384925" y="2232025"/>
          <p14:tracePt t="34722" x="6384925" y="2187575"/>
          <p14:tracePt t="34730" x="6384925" y="2044700"/>
          <p14:tracePt t="34746" x="6384925" y="1874838"/>
          <p14:tracePt t="34760" x="6384925" y="1571625"/>
          <p14:tracePt t="34780" x="6384925" y="1357313"/>
          <p14:tracePt t="34800" x="6384925" y="1044575"/>
          <p14:tracePt t="34820" x="6384925" y="857250"/>
          <p14:tracePt t="34840" x="6384925" y="669925"/>
          <p14:tracePt t="34860" x="6384925" y="588963"/>
          <p14:tracePt t="34880" x="6384925" y="544513"/>
          <p14:tracePt t="35034" x="6394450" y="581025"/>
          <p14:tracePt t="35042" x="6394450" y="679450"/>
          <p14:tracePt t="35052" x="6394450" y="741363"/>
          <p14:tracePt t="35061" x="6394450" y="847725"/>
          <p14:tracePt t="35081" x="6394450" y="1036638"/>
          <p14:tracePt t="35101" x="6394450" y="1116013"/>
          <p14:tracePt t="35122" x="6394450" y="1187450"/>
          <p14:tracePt t="35141" x="6394450" y="1204913"/>
          <p14:tracePt t="35242" x="6394450" y="1169988"/>
          <p14:tracePt t="35250" x="6394450" y="1125538"/>
          <p14:tracePt t="35262" x="6394450" y="1062038"/>
          <p14:tracePt t="35262" x="6394450" y="874713"/>
          <p14:tracePt t="35283" x="6394450" y="750888"/>
          <p14:tracePt t="35302" x="6394450" y="608013"/>
          <p14:tracePt t="35323" x="6394450" y="536575"/>
          <p14:tracePt t="35343" x="6394450" y="517525"/>
          <p14:tracePt t="35363" x="6394450" y="509588"/>
          <p14:tracePt t="35434" x="6394450" y="544513"/>
          <p14:tracePt t="35442" x="6394450" y="633413"/>
          <p14:tracePt t="35443" x="6402388" y="723900"/>
          <p14:tracePt t="35463" x="6402388" y="830263"/>
          <p14:tracePt t="35464" x="6402388" y="1214438"/>
          <p14:tracePt t="35484" x="6367463" y="1428750"/>
          <p14:tracePt t="35504" x="6313488" y="1616075"/>
          <p14:tracePt t="35524" x="6313488" y="1652588"/>
          <p14:tracePt t="35634" x="6313488" y="1643063"/>
          <p14:tracePt t="35642" x="6313488" y="1633538"/>
          <p14:tracePt t="35650" x="6313488" y="1616075"/>
          <p14:tracePt t="35658" x="6313488" y="1598613"/>
          <p14:tracePt t="35658" x="6313488" y="1589088"/>
          <p14:tracePt t="35802" x="6269038" y="1608138"/>
          <p14:tracePt t="35806" x="6170613" y="1670050"/>
          <p14:tracePt t="35812" x="6018213" y="1758950"/>
          <p14:tracePt t="35825" x="5278438" y="2241550"/>
          <p14:tracePt t="35845" x="4545013" y="2670175"/>
          <p14:tracePt t="35865" x="3830638" y="3135313"/>
          <p14:tracePt t="35886" x="3133725" y="3554413"/>
          <p14:tracePt t="35906" x="2322513" y="4090988"/>
          <p14:tracePt t="35926" x="1884363" y="4411663"/>
          <p14:tracePt t="35946" x="1714500" y="4598988"/>
          <p14:tracePt t="35966" x="1562100" y="4786313"/>
          <p14:tracePt t="35986" x="1536700" y="4857750"/>
          <p14:tracePt t="36006" x="1517650" y="4929188"/>
          <p14:tracePt t="36026" x="1509713" y="4965700"/>
          <p14:tracePt t="36046" x="1500188" y="4992688"/>
          <p14:tracePt t="36330" x="1544638" y="4983163"/>
          <p14:tracePt t="36338" x="1598613" y="4938713"/>
          <p14:tracePt t="36348" x="1652588" y="4902200"/>
          <p14:tracePt t="36354" x="1758950" y="4830763"/>
          <p14:tracePt t="36368" x="1847850" y="4786313"/>
          <p14:tracePt t="36388" x="1901825" y="4741863"/>
          <p14:tracePt t="36408" x="1946275" y="4714875"/>
          <p14:tracePt t="36428" x="1955800" y="4706938"/>
          <p14:tracePt t="36449" x="1965325" y="4706938"/>
          <p14:tracePt t="36546" x="1965325" y="4724400"/>
          <p14:tracePt t="36554" x="1965325" y="4778375"/>
          <p14:tracePt t="36562" x="1965325" y="4840288"/>
          <p14:tracePt t="36569" x="1965325" y="4938713"/>
          <p14:tracePt t="36589" x="1965325" y="5045075"/>
          <p14:tracePt t="36612" x="1965325" y="5126038"/>
          <p14:tracePt t="36629" x="1965325" y="5197475"/>
          <p14:tracePt t="36649" x="1973263" y="5268913"/>
          <p14:tracePt t="36670" x="1982788" y="5340350"/>
          <p14:tracePt t="36690" x="1990725" y="5357813"/>
          <p14:tracePt t="36710" x="2000250" y="5376863"/>
          <p14:tracePt t="36730" x="2009775" y="5384800"/>
          <p14:tracePt t="36750" x="2009775" y="5394325"/>
          <p14:tracePt t="36770" x="2017713" y="5402263"/>
          <p14:tracePt t="36790" x="2017713" y="5411788"/>
          <p14:tracePt t="36810" x="2027238" y="5421313"/>
          <p14:tracePt t="36830" x="2081213" y="5448300"/>
          <p14:tracePt t="36851" x="2125663" y="5483225"/>
          <p14:tracePt t="36871" x="2205038" y="5537200"/>
          <p14:tracePt t="36891" x="2251075" y="5564188"/>
          <p14:tracePt t="36911" x="2330450" y="5591175"/>
          <p14:tracePt t="36931" x="2347913" y="5618163"/>
          <p14:tracePt t="36951" x="2357438" y="5618163"/>
          <p14:tracePt t="36971" x="2366963" y="5618163"/>
          <p14:tracePt t="37298" x="2366963" y="5608638"/>
          <p14:tracePt t="37306" x="2366963" y="5564188"/>
          <p14:tracePt t="37320" x="2366963" y="5519738"/>
          <p14:tracePt t="37322" x="2366963" y="5376863"/>
          <p14:tracePt t="37333" x="2366963" y="5268913"/>
          <p14:tracePt t="37353" x="2384425" y="5099050"/>
          <p14:tracePt t="37373" x="2393950" y="4983163"/>
          <p14:tracePt t="37393" x="2393950" y="4857750"/>
          <p14:tracePt t="37414" x="2393950" y="4759325"/>
          <p14:tracePt t="37434" x="2393950" y="4697413"/>
          <p14:tracePt t="37454" x="2393950" y="4616450"/>
          <p14:tracePt t="37474" x="2393950" y="4554538"/>
          <p14:tracePt t="37494" x="2366963" y="4473575"/>
          <p14:tracePt t="37514" x="2357438" y="4429125"/>
          <p14:tracePt t="37534" x="2339975" y="4384675"/>
          <p14:tracePt t="37554" x="2339975" y="4367213"/>
          <p14:tracePt t="37574" x="2330450" y="4340225"/>
          <p14:tracePt t="37595" x="2322513" y="4340225"/>
          <p14:tracePt t="37615" x="2312988" y="4305300"/>
          <p14:tracePt t="37635" x="2286000" y="4268788"/>
          <p14:tracePt t="37655" x="2241550" y="4214813"/>
          <p14:tracePt t="37675" x="2224088" y="4170363"/>
          <p14:tracePt t="37695" x="2143125" y="4125913"/>
          <p14:tracePt t="37715" x="2089150" y="4098925"/>
          <p14:tracePt t="37735" x="1982788" y="4064000"/>
          <p14:tracePt t="37756" x="1884363" y="4037013"/>
          <p14:tracePt t="37775" x="1687513" y="3992563"/>
          <p14:tracePt t="37796" x="1536700" y="3983038"/>
          <p14:tracePt t="37816" x="1312863" y="3973513"/>
          <p14:tracePt t="37836" x="1152525" y="3973513"/>
          <p14:tracePt t="37856" x="928688" y="3973513"/>
          <p14:tracePt t="37876" x="795338" y="3973513"/>
          <p14:tracePt t="37896" x="588963" y="3973513"/>
          <p14:tracePt t="37916" x="500063" y="3973513"/>
          <p14:tracePt t="37936" x="384175" y="3973513"/>
          <p14:tracePt t="37956" x="330200" y="3973513"/>
          <p14:tracePt t="37977" x="276225" y="3973513"/>
          <p14:tracePt t="37997" x="258763" y="3973513"/>
          <p14:tracePt t="38017" x="250825" y="3973513"/>
          <p14:tracePt t="38617" x="241300" y="3973513"/>
          <p14:tracePt t="38625" x="241300" y="4019550"/>
          <p14:tracePt t="38633" x="241300" y="4162425"/>
          <p14:tracePt t="38647" x="231775" y="4313238"/>
          <p14:tracePt t="38660" x="231775" y="4465638"/>
          <p14:tracePt t="38680" x="231775" y="4625975"/>
          <p14:tracePt t="38700" x="231775" y="4751388"/>
          <p14:tracePt t="38721" x="231775" y="4929188"/>
          <p14:tracePt t="38741" x="231775" y="5010150"/>
          <p14:tracePt t="38761" x="231775" y="5108575"/>
          <p14:tracePt t="38781" x="231775" y="5135563"/>
          <p14:tracePt t="38801" x="250825" y="5162550"/>
          <p14:tracePt t="38821" x="258763" y="5197475"/>
          <p14:tracePt t="38841" x="276225" y="5268913"/>
          <p14:tracePt t="38861" x="276225" y="5305425"/>
          <p14:tracePt t="38881" x="276225" y="5357813"/>
          <p14:tracePt t="38901" x="276225" y="5384800"/>
          <p14:tracePt t="38922" x="285750" y="5394325"/>
          <p14:tracePt t="38942" x="295275" y="5411788"/>
          <p14:tracePt t="38962" x="295275" y="5421313"/>
          <p14:tracePt t="38982" x="312738" y="5465763"/>
          <p14:tracePt t="39002" x="312738" y="5492750"/>
          <p14:tracePt t="39022" x="312738" y="5546725"/>
          <p14:tracePt t="39042" x="312738" y="5572125"/>
          <p14:tracePt t="39062" x="322263" y="5599113"/>
          <p14:tracePt t="39082" x="339725" y="5618163"/>
          <p14:tracePt t="39102" x="339725" y="5635625"/>
          <p14:tracePt t="39123" x="347663" y="5653088"/>
          <p14:tracePt t="39143" x="347663" y="5662613"/>
          <p14:tracePt t="39281" x="347663" y="5670550"/>
          <p14:tracePt t="39545" x="374650" y="5680075"/>
          <p14:tracePt t="39553" x="411163" y="5680075"/>
          <p14:tracePt t="39561" x="438150" y="5689600"/>
          <p14:tracePt t="39568" x="509588" y="5715000"/>
          <p14:tracePt t="39585" x="714375" y="5734050"/>
          <p14:tracePt t="39605" x="884238" y="5741988"/>
          <p14:tracePt t="39625" x="1108075" y="5741988"/>
          <p14:tracePt t="39645" x="1276350" y="5741988"/>
          <p14:tracePt t="39665" x="1384300" y="5741988"/>
          <p14:tracePt t="39686" x="1482725" y="5741988"/>
          <p14:tracePt t="39706" x="1536700" y="5741988"/>
          <p14:tracePt t="39726" x="1598613" y="5741988"/>
          <p14:tracePt t="39746" x="1652588" y="5741988"/>
          <p14:tracePt t="39766" x="1741488" y="5741988"/>
          <p14:tracePt t="39786" x="1839913" y="5741988"/>
          <p14:tracePt t="39806" x="1990725" y="5741988"/>
          <p14:tracePt t="39826" x="2071688" y="5741988"/>
          <p14:tracePt t="39847" x="2143125" y="5741988"/>
          <p14:tracePt t="39867" x="2187575" y="5741988"/>
          <p14:tracePt t="39887" x="2214563" y="5741988"/>
          <p14:tracePt t="40001" x="2224088" y="5741988"/>
          <p14:tracePt t="40017" x="2232025" y="5741988"/>
          <p14:tracePt t="40025" x="2241550" y="5741988"/>
          <p14:tracePt t="40030" x="2259013" y="5741988"/>
          <p14:tracePt t="40047" x="2276475" y="5741988"/>
          <p14:tracePt t="40068" x="2286000" y="5741988"/>
          <p14:tracePt t="40113" x="2295525" y="5741988"/>
          <p14:tracePt t="40129" x="2303463" y="5741988"/>
          <p14:tracePt t="40153" x="2312988" y="5741988"/>
          <p14:tracePt t="40169" x="2322513" y="5741988"/>
          <p14:tracePt t="40177" x="2330450" y="5741988"/>
          <p14:tracePt t="40193" x="2339975" y="5741988"/>
          <p14:tracePt t="40257" x="2347913" y="5741988"/>
          <p14:tracePt t="40265" x="2357438" y="5741988"/>
          <p14:tracePt t="40276" x="2366963" y="5734050"/>
          <p14:tracePt t="40297" x="2374900" y="5734050"/>
          <p14:tracePt t="40305" x="2384425" y="5734050"/>
          <p14:tracePt t="40825" x="2374900" y="5734050"/>
          <p14:tracePt t="40833" x="2366963" y="5734050"/>
          <p14:tracePt t="40841" x="2286000" y="5734050"/>
          <p14:tracePt t="40855" x="2160588" y="5715000"/>
          <p14:tracePt t="40872" x="1965325" y="5697538"/>
          <p14:tracePt t="40892" x="1866900" y="5689600"/>
          <p14:tracePt t="40912" x="1517650" y="5689600"/>
          <p14:tracePt t="40932" x="1303338" y="5689600"/>
          <p14:tracePt t="40952" x="1017588" y="5689600"/>
          <p14:tracePt t="40973" x="847725" y="5689600"/>
          <p14:tracePt t="40992" x="642938" y="5689600"/>
          <p14:tracePt t="41013" x="554038" y="5689600"/>
          <p14:tracePt t="41033" x="446088" y="5689600"/>
          <p14:tracePt t="41053" x="419100" y="5689600"/>
          <p14:tracePt t="41169" x="411163" y="5689600"/>
          <p14:tracePt t="41181" x="401638" y="5689600"/>
          <p14:tracePt t="41185" x="393700" y="5689600"/>
          <p14:tracePt t="41194" x="357188" y="5689600"/>
          <p14:tracePt t="41214" x="339725" y="5697538"/>
          <p14:tracePt t="41234" x="330200" y="5697538"/>
          <p14:tracePt t="41465" x="339725" y="5697538"/>
          <p14:tracePt t="41473" x="347663" y="5697538"/>
          <p14:tracePt t="41482" x="366713" y="5697538"/>
          <p14:tracePt t="41482" x="374650" y="5697538"/>
          <p14:tracePt t="41495" x="384175" y="5697538"/>
          <p14:tracePt t="41515" x="393700" y="5697538"/>
          <p14:tracePt t="41535" x="411163" y="5697538"/>
          <p14:tracePt t="41556" x="419100" y="5697538"/>
          <p14:tracePt t="41609" x="428625" y="5697538"/>
          <p14:tracePt t="41633" x="438150" y="5697538"/>
          <p14:tracePt t="41657" x="446088" y="5697538"/>
          <p14:tracePt t="41673" x="455613" y="5697538"/>
          <p14:tracePt t="41683" x="465138" y="5697538"/>
          <p14:tracePt t="41683" x="473075" y="5697538"/>
          <p14:tracePt t="41696" x="517525" y="5697538"/>
          <p14:tracePt t="41716" x="561975" y="5697538"/>
          <p14:tracePt t="41736" x="660400" y="5697538"/>
          <p14:tracePt t="41757" x="776288" y="5697538"/>
          <p14:tracePt t="41777" x="990600" y="5670550"/>
          <p14:tracePt t="41797" x="1160463" y="5670550"/>
          <p14:tracePt t="41817" x="1473200" y="5643563"/>
          <p14:tracePt t="41837" x="1687513" y="5643563"/>
          <p14:tracePt t="41857" x="1973263" y="5626100"/>
          <p14:tracePt t="41877" x="2179638" y="5626100"/>
          <p14:tracePt t="41897" x="2303463" y="5626100"/>
          <p14:tracePt t="41917" x="2446338" y="5626100"/>
          <p14:tracePt t="41938" x="2536825" y="5626100"/>
          <p14:tracePt t="41958" x="2697163" y="5626100"/>
          <p14:tracePt t="41978" x="2822575" y="5626100"/>
          <p14:tracePt t="41998" x="3036888" y="5626100"/>
          <p14:tracePt t="42018" x="3170238" y="5626100"/>
          <p14:tracePt t="42038" x="3429000" y="5626100"/>
          <p14:tracePt t="42058" x="3616325" y="5626100"/>
          <p14:tracePt t="42078" x="3875088" y="5626100"/>
          <p14:tracePt t="42098" x="4017963" y="5626100"/>
          <p14:tracePt t="42119" x="4160838" y="5626100"/>
          <p14:tracePt t="42138" x="4197350" y="5626100"/>
          <p14:tracePt t="42159" x="4232275" y="5626100"/>
          <p14:tracePt t="42179" x="4241800" y="5626100"/>
          <p14:tracePt t="42199" x="4251325" y="5618163"/>
          <p14:tracePt t="42219" x="4259263" y="5618163"/>
          <p14:tracePt t="42239" x="4268788" y="5608638"/>
          <p14:tracePt t="42259" x="4276725" y="5608638"/>
          <p14:tracePt t="42385" x="4286250" y="5608638"/>
          <p14:tracePt t="42441" x="4295775" y="5608638"/>
          <p14:tracePt t="42489" x="4303713" y="5608638"/>
          <p14:tracePt t="42508" x="4322763" y="5608638"/>
          <p14:tracePt t="42529" x="4330700" y="5608638"/>
          <p14:tracePt t="42541" x="4340225" y="5599113"/>
          <p14:tracePt t="42541" x="4367213" y="5591175"/>
          <p14:tracePt t="42561" x="4402138" y="5581650"/>
          <p14:tracePt t="42581" x="4438650" y="5554663"/>
          <p14:tracePt t="42601" x="4473575" y="5527675"/>
          <p14:tracePt t="42621" x="4491038" y="5510213"/>
          <p14:tracePt t="42621" x="4500563" y="5510213"/>
          <p14:tracePt t="42921" x="4500563" y="5465763"/>
          <p14:tracePt t="42930" x="4500563" y="5421313"/>
          <p14:tracePt t="42933" x="4473575" y="5340350"/>
          <p14:tracePt t="42943" x="4367213" y="5091113"/>
          <p14:tracePt t="42963" x="4322763" y="4921250"/>
          <p14:tracePt t="42983" x="4241800" y="4706938"/>
          <p14:tracePt t="43003" x="4224338" y="4608513"/>
          <p14:tracePt t="43023" x="4214813" y="4500563"/>
          <p14:tracePt t="43043" x="4214813" y="4448175"/>
          <p14:tracePt t="43063" x="4214813" y="4367213"/>
          <p14:tracePt t="43084" x="4205288" y="4330700"/>
          <p14:tracePt t="43104" x="4205288" y="4305300"/>
          <p14:tracePt t="43124" x="4205288" y="4295775"/>
          <p14:tracePt t="43145" x="4205288" y="4286250"/>
          <p14:tracePt t="43165" x="4205288" y="4268788"/>
          <p14:tracePt t="43185" x="4205288" y="4224338"/>
          <p14:tracePt t="43205" x="4205288" y="4187825"/>
          <p14:tracePt t="43225" x="4205288" y="4116388"/>
          <p14:tracePt t="43245" x="4205288" y="4064000"/>
          <p14:tracePt t="43265" x="4205288" y="4000500"/>
          <p14:tracePt t="43286" x="4205288" y="3983038"/>
          <p14:tracePt t="43306" x="4205288" y="3973513"/>
          <p14:tracePt t="43546" x="4205288" y="3965575"/>
          <p14:tracePt t="43554" x="4205288" y="3956050"/>
          <p14:tracePt t="43561" x="4205288" y="3938588"/>
          <p14:tracePt t="43567" x="4205288" y="3911600"/>
          <p14:tracePt t="43587" x="4205288" y="3894138"/>
          <p14:tracePt t="43607" x="4205288" y="3867150"/>
          <p14:tracePt t="43627" x="4205288" y="3857625"/>
          <p14:tracePt t="44018" x="4205288" y="3876675"/>
          <p14:tracePt t="44026" x="4205288" y="3894138"/>
          <p14:tracePt t="44042" x="4205288" y="3911600"/>
          <p14:tracePt t="44050" x="4205288" y="3929063"/>
          <p14:tracePt t="44056" x="4205288" y="3956050"/>
          <p14:tracePt t="44070" x="4205288" y="3973513"/>
          <p14:tracePt t="44090" x="4205288" y="3992563"/>
          <p14:tracePt t="44110" x="4205288" y="4000500"/>
          <p14:tracePt t="44130" x="4205288" y="4010025"/>
          <p14:tracePt t="44150" x="4205288" y="4037013"/>
          <p14:tracePt t="44170" x="4205288" y="4044950"/>
          <p14:tracePt t="44190" x="4205288" y="4064000"/>
          <p14:tracePt t="44546" x="4205288" y="4054475"/>
          <p14:tracePt t="44554" x="4205288" y="4044950"/>
          <p14:tracePt t="44578" x="4205288" y="4037013"/>
          <p14:tracePt t="44586" x="4205288" y="4027488"/>
          <p14:tracePt t="44642" x="4197350" y="4027488"/>
          <p14:tracePt t="44722" x="4197350" y="4019550"/>
          <p14:tracePt t="44730" x="4197350" y="4010025"/>
          <p14:tracePt t="44741" x="4197350" y="4000500"/>
          <p14:tracePt t="44754" x="4197350" y="3983038"/>
          <p14:tracePt t="44754" x="4197350" y="3973513"/>
          <p14:tracePt t="44773" x="4197350" y="3965575"/>
          <p14:tracePt t="44794" x="4197350" y="3956050"/>
          <p14:tracePt t="45866" x="4197350" y="3992563"/>
          <p14:tracePt t="45874" x="4197350" y="4054475"/>
          <p14:tracePt t="45882" x="4197350" y="4135438"/>
          <p14:tracePt t="45890" x="4187825" y="4286250"/>
          <p14:tracePt t="45899" x="4179888" y="4456113"/>
          <p14:tracePt t="45920" x="4152900" y="4751388"/>
          <p14:tracePt t="45940" x="4143375" y="4938713"/>
          <p14:tracePt t="45960" x="4125913" y="5214938"/>
          <p14:tracePt t="45980" x="4125913" y="5384800"/>
          <p14:tracePt t="46000" x="4125913" y="5599113"/>
          <p14:tracePt t="46020" x="4125913" y="5724525"/>
          <p14:tracePt t="46040" x="4125913" y="5867400"/>
          <p14:tracePt t="46060" x="4125913" y="5929313"/>
          <p14:tracePt t="46080" x="4125913" y="6010275"/>
          <p14:tracePt t="46100" x="4125913" y="6054725"/>
          <p14:tracePt t="46121" x="4125913" y="6072188"/>
          <p14:tracePt t="46162" x="4125913" y="6081713"/>
          <p14:tracePt t="46181" x="4125913" y="6091238"/>
          <p14:tracePt t="46218" x="4125913" y="6099175"/>
          <p14:tracePt t="46242" x="4125913" y="6108700"/>
          <p14:tracePt t="46250" x="4125913" y="6118225"/>
          <p14:tracePt t="46274" x="4125913" y="6126163"/>
          <p14:tracePt t="46282" x="4125913" y="6135688"/>
          <p14:tracePt t="46298" x="4125913" y="6143625"/>
          <p14:tracePt t="46302" x="4125913" y="6162675"/>
          <p14:tracePt t="46322" x="4125913" y="6180138"/>
          <p14:tracePt t="46482" x="4133850" y="6180138"/>
          <p14:tracePt t="46506" x="4143375" y="6170613"/>
          <p14:tracePt t="46514" x="4160838" y="6162675"/>
          <p14:tracePt t="46522" x="4179888" y="6135688"/>
          <p14:tracePt t="46531" x="4197350" y="6108700"/>
          <p14:tracePt t="46543" x="4224338" y="6072188"/>
          <p14:tracePt t="46563" x="4241800" y="6054725"/>
          <p14:tracePt t="46583" x="4251325" y="6027738"/>
          <p14:tracePt t="47010" x="4251325" y="6000750"/>
          <p14:tracePt t="47018" x="4259263" y="5992813"/>
          <p14:tracePt t="47034" x="4268788" y="5983288"/>
          <p14:tracePt t="47034" x="4268788" y="5965825"/>
          <p14:tracePt t="47050" x="4268788" y="5948363"/>
          <p14:tracePt t="47066" x="4276725" y="5894388"/>
          <p14:tracePt t="47086" x="4276725" y="5857875"/>
          <p14:tracePt t="47106" x="4286250" y="5761038"/>
          <p14:tracePt t="47126" x="4303713" y="5680075"/>
          <p14:tracePt t="47146" x="4340225" y="5591175"/>
          <p14:tracePt t="47166" x="4340225" y="5438775"/>
          <p14:tracePt t="47186" x="4384675" y="5305425"/>
          <p14:tracePt t="47206" x="4456113" y="5162550"/>
          <p14:tracePt t="47227" x="4518025" y="5072063"/>
          <p14:tracePt t="47247" x="4608513" y="5000625"/>
          <p14:tracePt t="47267" x="4705350" y="4948238"/>
          <p14:tracePt t="47306" x="4732338" y="4948238"/>
          <p14:tracePt t="47307" x="4803775" y="4921250"/>
          <p14:tracePt t="47327" x="4902200" y="4911725"/>
          <p14:tracePt t="47347" x="4965700" y="4911725"/>
          <p14:tracePt t="47367" x="5081588" y="4911725"/>
          <p14:tracePt t="47387" x="5170488" y="4911725"/>
          <p14:tracePt t="47408" x="5411788" y="4973638"/>
          <p14:tracePt t="47428" x="5589588" y="5027613"/>
          <p14:tracePt t="47448" x="5813425" y="5099050"/>
          <p14:tracePt t="47468" x="5921375" y="5126038"/>
          <p14:tracePt t="47488" x="5965825" y="5143500"/>
          <p14:tracePt t="47508" x="5973763" y="5143500"/>
          <p14:tracePt t="48050" x="5983288" y="5143500"/>
          <p14:tracePt t="48058" x="5992813" y="5143500"/>
          <p14:tracePt t="48066" x="6010275" y="5143500"/>
          <p14:tracePt t="48074" x="6045200" y="5135563"/>
          <p14:tracePt t="48091" x="6064250" y="5126038"/>
          <p14:tracePt t="48111" x="6089650" y="5108575"/>
          <p14:tracePt t="49602" x="6099175" y="5108575"/>
          <p14:tracePt t="49610" x="6108700" y="5135563"/>
          <p14:tracePt t="49618" x="6116638" y="5180013"/>
          <p14:tracePt t="49626" x="6126163" y="5295900"/>
          <p14:tracePt t="49659" x="6126163" y="5367338"/>
          <p14:tracePt t="49660" x="6126163" y="5429250"/>
          <p14:tracePt t="49681" x="6126163" y="5500688"/>
          <p14:tracePt t="49700" x="6126163" y="5527675"/>
          <p14:tracePt t="49720" x="6126163" y="5572125"/>
          <p14:tracePt t="49740" x="6116638" y="5591175"/>
          <p14:tracePt t="49914" x="6126163" y="5591175"/>
          <p14:tracePt t="49922" x="6170613" y="5591175"/>
          <p14:tracePt t="49922" x="6215063" y="5591175"/>
          <p14:tracePt t="49941" x="6269038" y="5591175"/>
          <p14:tracePt t="49941" x="6330950" y="5591175"/>
          <p14:tracePt t="49961" x="6527800" y="5591175"/>
          <p14:tracePt t="49981" x="6626225" y="5591175"/>
          <p14:tracePt t="50001" x="6707188" y="5591175"/>
          <p14:tracePt t="50021" x="6715125" y="5591175"/>
          <p14:tracePt t="50330" x="6715125" y="5599113"/>
          <p14:tracePt t="50354" x="6688138" y="5599113"/>
          <p14:tracePt t="50363" x="6635750" y="5572125"/>
          <p14:tracePt t="50363" x="6500813" y="5492750"/>
          <p14:tracePt t="50383" x="6232525" y="5305425"/>
          <p14:tracePt t="50403" x="6054725" y="5187950"/>
          <p14:tracePt t="50423" x="5857875" y="5010150"/>
          <p14:tracePt t="50444" x="5778500" y="4894263"/>
          <p14:tracePt t="50464" x="5653088" y="4714875"/>
          <p14:tracePt t="50484" x="5589588" y="4608513"/>
          <p14:tracePt t="50504" x="5492750" y="4448175"/>
          <p14:tracePt t="50524" x="5438775" y="4367213"/>
          <p14:tracePt t="50544" x="5357813" y="4251325"/>
          <p14:tracePt t="50564" x="5303838" y="4162425"/>
          <p14:tracePt t="50584" x="5197475" y="4054475"/>
          <p14:tracePt t="50604" x="5099050" y="3973513"/>
          <p14:tracePt t="50624" x="4946650" y="3830638"/>
          <p14:tracePt t="50645" x="4902200" y="3786188"/>
          <p14:tracePt t="50665" x="4840288" y="3733800"/>
          <p14:tracePt t="50685" x="4840288" y="3714750"/>
          <p14:tracePt t="50705" x="4813300" y="3679825"/>
          <p14:tracePt t="50725" x="4813300" y="3662363"/>
          <p14:tracePt t="50914" x="4803775" y="3662363"/>
          <p14:tracePt t="50922" x="4786313" y="3662363"/>
          <p14:tracePt t="50930" x="4776788" y="3662363"/>
          <p14:tracePt t="50938" x="4652963" y="3662363"/>
          <p14:tracePt t="50994" x="4643438" y="3662363"/>
          <p14:tracePt t="51002" x="4643438" y="3670300"/>
          <p14:tracePt t="5144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9240" cy="2848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"/>
            <a:ext cx="4427984" cy="276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559240" cy="2848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85" y="3284985"/>
            <a:ext cx="4539115" cy="2836346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89"/>
    </mc:Choice>
    <mc:Fallback xmlns="">
      <p:transition spd="slow" advTm="90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116" x="714375" y="1017588"/>
          <p14:tracePt t="2233" x="723900" y="1017588"/>
          <p14:tracePt t="2249" x="741363" y="1017588"/>
          <p14:tracePt t="2257" x="758825" y="1017588"/>
          <p14:tracePt t="2273" x="776288" y="1017588"/>
          <p14:tracePt t="2281" x="812800" y="1017588"/>
          <p14:tracePt t="2297" x="866775" y="1036638"/>
          <p14:tracePt t="2313" x="946150" y="1081088"/>
          <p14:tracePt t="2337" x="973138" y="1089025"/>
          <p14:tracePt t="2353" x="1062038" y="1133475"/>
          <p14:tracePt t="2377" x="1125538" y="1152525"/>
          <p14:tracePt t="2393" x="1160463" y="1179513"/>
          <p14:tracePt t="2417" x="1179513" y="1187450"/>
          <p14:tracePt t="2433" x="1214438" y="1231900"/>
          <p14:tracePt t="2457" x="1250950" y="1241425"/>
          <p14:tracePt t="2471" x="1295400" y="1268413"/>
          <p14:tracePt t="2493" x="1312863" y="1285875"/>
          <p14:tracePt t="2512" x="1339850" y="1303338"/>
          <p14:tracePt t="2532" x="1347788" y="1303338"/>
          <p14:tracePt t="2552" x="1347788" y="1312863"/>
          <p14:tracePt t="2572" x="1357313" y="1312863"/>
          <p14:tracePt t="2592" x="1384300" y="1384300"/>
          <p14:tracePt t="2612" x="1411288" y="1419225"/>
          <p14:tracePt t="2632" x="1455738" y="1482725"/>
          <p14:tracePt t="2652" x="1482725" y="1517650"/>
          <p14:tracePt t="2672" x="1517650" y="1581150"/>
          <p14:tracePt t="2692" x="1536700" y="1616075"/>
          <p14:tracePt t="2713" x="1562100" y="1697038"/>
          <p14:tracePt t="2733" x="1581150" y="1758950"/>
          <p14:tracePt t="2753" x="1616075" y="1839913"/>
          <p14:tracePt t="2773" x="1633538" y="1893888"/>
          <p14:tracePt t="2793" x="1670050" y="1955800"/>
          <p14:tracePt t="2813" x="1704975" y="2017713"/>
          <p14:tracePt t="2833" x="1724025" y="2044700"/>
          <p14:tracePt t="2853" x="1758950" y="2081213"/>
          <p14:tracePt t="2873" x="1768475" y="2108200"/>
          <p14:tracePt t="2894" x="1776413" y="2125663"/>
          <p14:tracePt t="2914" x="1795463" y="2143125"/>
          <p14:tracePt t="2934" x="1803400" y="2160588"/>
          <p14:tracePt t="2954" x="1822450" y="2179638"/>
          <p14:tracePt t="2974" x="1847850" y="2224088"/>
          <p14:tracePt t="2994" x="1866900" y="2251075"/>
          <p14:tracePt t="3014" x="1893888" y="2303463"/>
          <p14:tracePt t="3034" x="1901825" y="2322513"/>
          <p14:tracePt t="3054" x="1938338" y="2366963"/>
          <p14:tracePt t="3074" x="1946275" y="2384425"/>
          <p14:tracePt t="3095" x="1955800" y="2393950"/>
          <p14:tracePt t="3115" x="1965325" y="2401888"/>
          <p14:tracePt t="3265" x="1973263" y="2401888"/>
          <p14:tracePt t="3273" x="1990725" y="2401888"/>
          <p14:tracePt t="3281" x="2000250" y="2401888"/>
          <p14:tracePt t="3285" x="2009775" y="2401888"/>
          <p14:tracePt t="3296" x="2071688" y="2401888"/>
          <p14:tracePt t="3316" x="2116138" y="2411413"/>
          <p14:tracePt t="3336" x="2214563" y="2438400"/>
          <p14:tracePt t="3356" x="2276475" y="2465388"/>
          <p14:tracePt t="3376" x="2347913" y="2492375"/>
          <p14:tracePt t="3396" x="2384425" y="2500313"/>
          <p14:tracePt t="3416" x="2401888" y="2509838"/>
          <p14:tracePt t="3436" x="2419350" y="2509838"/>
          <p14:tracePt t="3457" x="2455863" y="2517775"/>
          <p14:tracePt t="3477" x="2473325" y="2536825"/>
          <p14:tracePt t="3497" x="2554288" y="2536825"/>
          <p14:tracePt t="3517" x="2598738" y="2536825"/>
          <p14:tracePt t="3537" x="2652713" y="2536825"/>
          <p14:tracePt t="3557" x="2687638" y="2536825"/>
          <p14:tracePt t="3577" x="2732088" y="2536825"/>
          <p14:tracePt t="3597" x="2795588" y="2492375"/>
          <p14:tracePt t="3617" x="2830513" y="2446338"/>
          <p14:tracePt t="3637" x="2894013" y="2401888"/>
          <p14:tracePt t="3658" x="2928938" y="2366963"/>
          <p14:tracePt t="3678" x="2973388" y="2330450"/>
          <p14:tracePt t="3698" x="3000375" y="2312988"/>
          <p14:tracePt t="3718" x="3017838" y="2268538"/>
          <p14:tracePt t="3738" x="3027363" y="2241550"/>
          <p14:tracePt t="3758" x="3062288" y="2143125"/>
          <p14:tracePt t="3778" x="3081338" y="2089150"/>
          <p14:tracePt t="3798" x="3133725" y="1982788"/>
          <p14:tracePt t="3818" x="3170238" y="1946275"/>
          <p14:tracePt t="3839" x="3214688" y="1866900"/>
          <p14:tracePt t="3859" x="3241675" y="1839913"/>
          <p14:tracePt t="3879" x="3259138" y="1776413"/>
          <p14:tracePt t="3899" x="3276600" y="1741488"/>
          <p14:tracePt t="3919" x="3313113" y="1643063"/>
          <p14:tracePt t="3939" x="3330575" y="1581150"/>
          <p14:tracePt t="3959" x="3348038" y="1500188"/>
          <p14:tracePt t="3979" x="3375025" y="1446213"/>
          <p14:tracePt t="3999" x="3402013" y="1357313"/>
          <p14:tracePt t="4019" x="3419475" y="1322388"/>
          <p14:tracePt t="4039" x="3455988" y="1250950"/>
          <p14:tracePt t="4060" x="3473450" y="1223963"/>
          <p14:tracePt t="4080" x="3509963" y="1152525"/>
          <p14:tracePt t="4111" x="3517900" y="1143000"/>
          <p14:tracePt t="4120" x="3536950" y="1098550"/>
          <p14:tracePt t="4140" x="3571875" y="1044575"/>
          <p14:tracePt t="4160" x="3625850" y="982663"/>
          <p14:tracePt t="4180" x="3633788" y="946150"/>
          <p14:tracePt t="4200" x="3670300" y="911225"/>
          <p14:tracePt t="4221" x="3679825" y="901700"/>
          <p14:tracePt t="4241" x="3679825" y="893763"/>
          <p14:tracePt t="4730" x="3660775" y="884238"/>
          <p14:tracePt t="4745" x="3616325" y="874713"/>
          <p14:tracePt t="4753" x="3589338" y="866775"/>
          <p14:tracePt t="4761" x="3554413" y="857250"/>
          <p14:tracePt t="4769" x="3517900" y="847725"/>
          <p14:tracePt t="4784" x="3490913" y="847725"/>
          <p14:tracePt t="4804" x="3465513" y="847725"/>
          <p14:tracePt t="4824" x="3419475" y="847725"/>
          <p14:tracePt t="4844" x="3402013" y="847725"/>
          <p14:tracePt t="4864" x="3268663" y="830263"/>
          <p14:tracePt t="4884" x="3089275" y="768350"/>
          <p14:tracePt t="4904" x="2732088" y="660400"/>
          <p14:tracePt t="4924" x="2482850" y="598488"/>
          <p14:tracePt t="4944" x="2071688" y="598488"/>
          <p14:tracePt t="4964" x="1839913" y="581025"/>
          <p14:tracePt t="4985" x="1554163" y="571500"/>
          <p14:tracePt t="5005" x="1465263" y="561975"/>
          <p14:tracePt t="5025" x="1438275" y="554038"/>
          <p14:tracePt t="5065" x="1428750" y="554038"/>
          <p14:tracePt t="5105" x="1419225" y="554038"/>
          <p14:tracePt t="5121" x="1411288" y="554038"/>
          <p14:tracePt t="5137" x="1411288" y="544513"/>
          <p14:tracePt t="5361" x="1411288" y="571500"/>
          <p14:tracePt t="5369" x="1411288" y="581025"/>
          <p14:tracePt t="5377" x="1411288" y="615950"/>
          <p14:tracePt t="5385" x="1438275" y="642938"/>
          <p14:tracePt t="5393" x="1473200" y="731838"/>
          <p14:tracePt t="5407" x="1562100" y="919163"/>
          <p14:tracePt t="5427" x="1633538" y="1098550"/>
          <p14:tracePt t="5447" x="1731963" y="1401763"/>
          <p14:tracePt t="5467" x="1785938" y="1608138"/>
          <p14:tracePt t="5487" x="1884363" y="1874838"/>
          <p14:tracePt t="5507" x="1938338" y="2027238"/>
          <p14:tracePt t="5527" x="2000250" y="2170113"/>
          <p14:tracePt t="5548" x="2017713" y="2232025"/>
          <p14:tracePt t="5568" x="2036763" y="2295525"/>
          <p14:tracePt t="5588" x="2044700" y="2312988"/>
          <p14:tracePt t="5608" x="2071688" y="2339975"/>
          <p14:tracePt t="5628" x="2081213" y="2366963"/>
          <p14:tracePt t="5648" x="2098675" y="2401888"/>
          <p14:tracePt t="5668" x="2108200" y="2411413"/>
          <p14:tracePt t="5688" x="2143125" y="2446338"/>
          <p14:tracePt t="5708" x="2160588" y="2500313"/>
          <p14:tracePt t="5729" x="2205038" y="2544763"/>
          <p14:tracePt t="5749" x="2232025" y="2581275"/>
          <p14:tracePt t="5769" x="2251075" y="2598738"/>
          <p14:tracePt t="5789" x="2259013" y="2598738"/>
          <p14:tracePt t="5809" x="2276475" y="2616200"/>
          <p14:tracePt t="5829" x="2322513" y="2635250"/>
          <p14:tracePt t="5849" x="2339975" y="2652713"/>
          <p14:tracePt t="5869" x="2411413" y="2697163"/>
          <p14:tracePt t="5889" x="2446338" y="2724150"/>
          <p14:tracePt t="5909" x="2527300" y="2759075"/>
          <p14:tracePt t="5930" x="2554288" y="2786063"/>
          <p14:tracePt t="5950" x="2598738" y="2795588"/>
          <p14:tracePt t="5970" x="2625725" y="2813050"/>
          <p14:tracePt t="5990" x="2687638" y="2830513"/>
          <p14:tracePt t="6010" x="2724150" y="2830513"/>
          <p14:tracePt t="6030" x="2795588" y="2840038"/>
          <p14:tracePt t="6050" x="2830513" y="2840038"/>
          <p14:tracePt t="6070" x="2884488" y="2849563"/>
          <p14:tracePt t="6090" x="2911475" y="2857500"/>
          <p14:tracePt t="6111" x="2955925" y="2867025"/>
          <p14:tracePt t="6131" x="2973388" y="2867025"/>
          <p14:tracePt t="6151" x="2982913" y="2874963"/>
          <p14:tracePt t="6171" x="2990850" y="2874963"/>
          <p14:tracePt t="7594" x="2990850" y="2867025"/>
          <p14:tracePt t="7602" x="2928938" y="2830513"/>
          <p14:tracePt t="7619" x="2759075" y="2706688"/>
          <p14:tracePt t="7620" x="2598738" y="2598738"/>
          <p14:tracePt t="7640" x="2374900" y="2438400"/>
          <p14:tracePt t="7660" x="2259013" y="2322513"/>
          <p14:tracePt t="7680" x="2143125" y="2187575"/>
          <p14:tracePt t="7700" x="2108200" y="2125663"/>
          <p14:tracePt t="7720" x="2036763" y="2027238"/>
          <p14:tracePt t="7740" x="1973263" y="1928813"/>
          <p14:tracePt t="7760" x="1911350" y="1830388"/>
          <p14:tracePt t="7780" x="1866900" y="1758950"/>
          <p14:tracePt t="7800" x="1803400" y="1679575"/>
          <p14:tracePt t="7821" x="1776413" y="1633538"/>
          <p14:tracePt t="7841" x="1731963" y="1571625"/>
          <p14:tracePt t="7861" x="1704975" y="1536700"/>
          <p14:tracePt t="7881" x="1652588" y="1446213"/>
          <p14:tracePt t="7901" x="1625600" y="1401763"/>
          <p14:tracePt t="7921" x="1598613" y="1347788"/>
          <p14:tracePt t="7941" x="1581150" y="1322388"/>
          <p14:tracePt t="7961" x="1562100" y="1285875"/>
          <p14:tracePt t="7981" x="1527175" y="1258888"/>
          <p14:tracePt t="8001" x="1482725" y="1204913"/>
          <p14:tracePt t="8022" x="1438275" y="1160463"/>
          <p14:tracePt t="8042" x="1366838" y="1108075"/>
          <p14:tracePt t="8062" x="1322388" y="1081088"/>
          <p14:tracePt t="8082" x="1268413" y="1044575"/>
          <p14:tracePt t="8102" x="1241425" y="1036638"/>
          <p14:tracePt t="8122" x="1223963" y="1027113"/>
          <p14:tracePt t="8142" x="1204913" y="1027113"/>
          <p14:tracePt t="8162" x="1187450" y="1027113"/>
          <p14:tracePt t="8182" x="1169988" y="1017588"/>
          <p14:tracePt t="8202" x="1160463" y="1009650"/>
          <p14:tracePt t="8250" x="1160463" y="1000125"/>
          <p14:tracePt t="8266" x="1152525" y="1000125"/>
          <p14:tracePt t="8271" x="1152525" y="990600"/>
          <p14:tracePt t="8283" x="1143000" y="973138"/>
          <p14:tracePt t="8303" x="1133475" y="955675"/>
          <p14:tracePt t="8323" x="1133475" y="946150"/>
          <p14:tracePt t="8343" x="1133475" y="938213"/>
          <p14:tracePt t="8363" x="1125538" y="928688"/>
          <p14:tracePt t="8384" x="1125538" y="911225"/>
          <p14:tracePt t="8404" x="1116013" y="893763"/>
          <p14:tracePt t="8424" x="1116013" y="866775"/>
          <p14:tracePt t="8444" x="1116013" y="839788"/>
          <p14:tracePt t="8464" x="1116013" y="803275"/>
          <p14:tracePt t="8484" x="1116013" y="785813"/>
          <p14:tracePt t="8504" x="1116013" y="750888"/>
          <p14:tracePt t="8524" x="1116013" y="741363"/>
          <p14:tracePt t="8544" x="1116013" y="704850"/>
          <p14:tracePt t="8564" x="1116013" y="687388"/>
          <p14:tracePt t="8585" x="1116013" y="642938"/>
          <p14:tracePt t="8605" x="1116013" y="608013"/>
          <p14:tracePt t="8625" x="1116013" y="554038"/>
          <p14:tracePt t="8645" x="1116013" y="517525"/>
          <p14:tracePt t="8665" x="1116013" y="482600"/>
          <p14:tracePt t="8685" x="1116013" y="455613"/>
          <p14:tracePt t="8705" x="1116013" y="419100"/>
          <p14:tracePt t="8725" x="1116013" y="401638"/>
          <p14:tracePt t="8745" x="1116013" y="357188"/>
          <p14:tracePt t="8766" x="1116013" y="330200"/>
          <p14:tracePt t="8793" x="1116013" y="322263"/>
          <p14:tracePt t="8874" x="1116013" y="312738"/>
          <p14:tracePt t="8890" x="1108075" y="312738"/>
          <p14:tracePt t="8930" x="1108075" y="303213"/>
          <p14:tracePt t="9122" x="1108075" y="285750"/>
          <p14:tracePt t="9138" x="1108075" y="276225"/>
          <p14:tracePt t="9154" x="1108075" y="268288"/>
          <p14:tracePt t="9168" x="1108075" y="258763"/>
          <p14:tracePt t="9168" x="1116013" y="258763"/>
          <p14:tracePt t="9188" x="1116013" y="250825"/>
          <p14:tracePt t="9258" x="1116013" y="241300"/>
          <p14:tracePt t="9410" x="1116013" y="231775"/>
          <p14:tracePt t="9424" x="1116013" y="223838"/>
          <p14:tracePt t="9474" x="1116013" y="214313"/>
          <p14:tracePt t="10002" x="1108075" y="214313"/>
          <p14:tracePt t="10012" x="1098550" y="214313"/>
          <p14:tracePt t="10042" x="1089025" y="214313"/>
          <p14:tracePt t="10050" x="1081088" y="214313"/>
          <p14:tracePt t="10052" x="1071563" y="214313"/>
          <p14:tracePt t="10098" x="1062038" y="214313"/>
          <p14:tracePt t="10113" x="1054100" y="214313"/>
          <p14:tracePt t="10138" x="1044575" y="214313"/>
          <p14:tracePt t="10146" x="1036638" y="214313"/>
          <p14:tracePt t="10274" x="1027113" y="214313"/>
          <p14:tracePt t="10290" x="1027113" y="223838"/>
          <p14:tracePt t="10314" x="1017588" y="231775"/>
          <p14:tracePt t="10330" x="1009650" y="231775"/>
          <p14:tracePt t="10378" x="1000125" y="241300"/>
          <p14:tracePt t="10410" x="990600" y="250825"/>
          <p14:tracePt t="10434" x="982663" y="250825"/>
          <p14:tracePt t="10482" x="982663" y="258763"/>
          <p14:tracePt t="10490" x="973138" y="258763"/>
          <p14:tracePt t="10498" x="973138" y="268288"/>
          <p14:tracePt t="10506" x="965200" y="276225"/>
          <p14:tracePt t="10515" x="965200" y="295275"/>
          <p14:tracePt t="10535" x="955675" y="339725"/>
          <p14:tracePt t="10555" x="955675" y="374650"/>
          <p14:tracePt t="10575" x="955675" y="473075"/>
          <p14:tracePt t="10595" x="955675" y="536575"/>
          <p14:tracePt t="10615" x="955675" y="679450"/>
          <p14:tracePt t="10636" x="955675" y="803275"/>
          <p14:tracePt t="10656" x="955675" y="990600"/>
          <p14:tracePt t="10676" x="955675" y="1081088"/>
          <p14:tracePt t="10696" x="955675" y="1160463"/>
          <p14:tracePt t="10716" x="955675" y="1196975"/>
          <p14:tracePt t="10736" x="955675" y="1250950"/>
          <p14:tracePt t="10756" x="955675" y="1268413"/>
          <p14:tracePt t="10776" x="955675" y="1295400"/>
          <p14:tracePt t="10796" x="955675" y="1312863"/>
          <p14:tracePt t="10817" x="938213" y="1330325"/>
          <p14:tracePt t="10837" x="928688" y="1339850"/>
          <p14:tracePt t="10857" x="911225" y="1366838"/>
          <p14:tracePt t="10877" x="901700" y="1366838"/>
          <p14:tracePt t="10897" x="884238" y="1374775"/>
          <p14:tracePt t="10917" x="866775" y="1374775"/>
          <p14:tracePt t="10937" x="857250" y="1374775"/>
          <p14:tracePt t="10957" x="847725" y="1384300"/>
          <p14:tracePt t="10977" x="839788" y="1384300"/>
          <p14:tracePt t="10997" x="830263" y="1384300"/>
          <p14:tracePt t="11017" x="803275" y="1384300"/>
          <p14:tracePt t="11038" x="776288" y="1384300"/>
          <p14:tracePt t="11058" x="768350" y="1384300"/>
          <p14:tracePt t="11078" x="758825" y="1384300"/>
          <p14:tracePt t="11098" x="750888" y="1384300"/>
          <p14:tracePt t="11118" x="723900" y="1384300"/>
          <p14:tracePt t="11138" x="704850" y="1384300"/>
          <p14:tracePt t="11158" x="696913" y="1384300"/>
          <p14:tracePt t="11178" x="687388" y="1384300"/>
          <p14:tracePt t="11198" x="669925" y="1384300"/>
          <p14:tracePt t="11219" x="660400" y="1384300"/>
          <p14:tracePt t="11239" x="652463" y="1384300"/>
          <p14:tracePt t="11282" x="642938" y="1384300"/>
          <p14:tracePt t="11474" x="652463" y="1384300"/>
          <p14:tracePt t="11482" x="660400" y="1384300"/>
          <p14:tracePt t="11490" x="687388" y="1393825"/>
          <p14:tracePt t="11503" x="750888" y="1393825"/>
          <p14:tracePt t="11520" x="893763" y="1393825"/>
          <p14:tracePt t="11540" x="1017588" y="1393825"/>
          <p14:tracePt t="11560" x="1250950" y="1393825"/>
          <p14:tracePt t="11581" x="1428750" y="1393825"/>
          <p14:tracePt t="11601" x="1741488" y="1411288"/>
          <p14:tracePt t="11621" x="1955800" y="1411288"/>
          <p14:tracePt t="11641" x="2312988" y="1411288"/>
          <p14:tracePt t="11661" x="2544763" y="1411288"/>
          <p14:tracePt t="11681" x="2874963" y="1411288"/>
          <p14:tracePt t="11701" x="3081338" y="1411288"/>
          <p14:tracePt t="11721" x="3295650" y="1411288"/>
          <p14:tracePt t="11741" x="3375025" y="1411288"/>
          <p14:tracePt t="11761" x="3482975" y="1411288"/>
          <p14:tracePt t="11782" x="3562350" y="1411288"/>
          <p14:tracePt t="11782" x="3589338" y="1411288"/>
          <p14:tracePt t="11802" x="3670300" y="1411288"/>
          <p14:tracePt t="11822" x="3786188" y="1411288"/>
          <p14:tracePt t="11844" x="3857625" y="1411288"/>
          <p14:tracePt t="11862" x="3946525" y="1411288"/>
          <p14:tracePt t="11882" x="4017963" y="1411288"/>
          <p14:tracePt t="11903" x="4170363" y="1411288"/>
          <p14:tracePt t="11922" x="4276725" y="1411288"/>
          <p14:tracePt t="11942" x="4375150" y="1411288"/>
          <p14:tracePt t="11962" x="4411663" y="1411288"/>
          <p14:tracePt t="11982" x="4429125" y="1411288"/>
          <p14:tracePt t="12954" x="4419600" y="1428750"/>
          <p14:tracePt t="12962" x="4330700" y="1473200"/>
          <p14:tracePt t="12970" x="4232275" y="1509713"/>
          <p14:tracePt t="12978" x="3929063" y="1616075"/>
          <p14:tracePt t="12988" x="3517900" y="1751013"/>
          <p14:tracePt t="13008" x="2847975" y="1973263"/>
          <p14:tracePt t="13028" x="2571750" y="2081213"/>
          <p14:tracePt t="13048" x="2330450" y="2143125"/>
          <p14:tracePt t="13068" x="2251075" y="2170113"/>
          <p14:tracePt t="13089" x="2170113" y="2170113"/>
          <p14:tracePt t="13109" x="2160588" y="2170113"/>
          <p14:tracePt t="13129" x="2152650" y="2170113"/>
          <p14:tracePt t="13298" x="2143125" y="2170113"/>
          <p14:tracePt t="13314" x="2125663" y="2170113"/>
          <p14:tracePt t="13322" x="2098675" y="2170113"/>
          <p14:tracePt t="13330" x="2089150" y="2187575"/>
          <p14:tracePt t="13338" x="2017713" y="2232025"/>
          <p14:tracePt t="13351" x="1919288" y="2303463"/>
          <p14:tracePt t="13370" x="1866900" y="2349500"/>
          <p14:tracePt t="13390" x="1839913" y="2393950"/>
          <p14:tracePt t="13410" x="1839913" y="2411413"/>
          <p14:tracePt t="13554" x="1847850" y="2411413"/>
          <p14:tracePt t="13562" x="1874838" y="2420938"/>
          <p14:tracePt t="13570" x="1911350" y="2420938"/>
          <p14:tracePt t="13578" x="1982788" y="2438400"/>
          <p14:tracePt t="13591" x="2089150" y="2446338"/>
          <p14:tracePt t="13611" x="2187575" y="2446338"/>
          <p14:tracePt t="13631" x="2303463" y="2455863"/>
          <p14:tracePt t="13651" x="2374900" y="2455863"/>
          <p14:tracePt t="13671" x="2438400" y="2455863"/>
          <p14:tracePt t="13692" x="2465388" y="2455863"/>
          <p14:tracePt t="13712" x="2490788" y="2455863"/>
          <p14:tracePt t="13732" x="2509838" y="2455863"/>
          <p14:tracePt t="14634" x="2517775" y="2455863"/>
          <p14:tracePt t="14638" x="2544763" y="2455863"/>
          <p14:tracePt t="14665" x="2571750" y="2446338"/>
          <p14:tracePt t="14677" x="2589213" y="2438400"/>
          <p14:tracePt t="14697" x="2598738" y="2438400"/>
          <p14:tracePt t="14717" x="2598738" y="2428875"/>
          <p14:tracePt t="14994" x="2571750" y="2428875"/>
          <p14:tracePt t="15001" x="2527300" y="2428875"/>
          <p14:tracePt t="15006" x="2482850" y="2428875"/>
          <p14:tracePt t="15019" x="2357438" y="2428875"/>
          <p14:tracePt t="15039" x="2143125" y="2420938"/>
          <p14:tracePt t="15059" x="1982788" y="2420938"/>
          <p14:tracePt t="15079" x="1704975" y="2411413"/>
          <p14:tracePt t="15099" x="1554163" y="2411413"/>
          <p14:tracePt t="15119" x="1411288" y="2411413"/>
          <p14:tracePt t="15139" x="1357313" y="2411413"/>
          <p14:tracePt t="15159" x="1303338" y="2401888"/>
          <p14:tracePt t="15180" x="1268413" y="2401888"/>
          <p14:tracePt t="15200" x="1214438" y="2401888"/>
          <p14:tracePt t="15220" x="1152525" y="2393950"/>
          <p14:tracePt t="15240" x="1062038" y="2357438"/>
          <p14:tracePt t="15260" x="990600" y="2349500"/>
          <p14:tracePt t="15280" x="911225" y="2349500"/>
          <p14:tracePt t="15300" x="866775" y="2349500"/>
          <p14:tracePt t="15320" x="847725" y="2349500"/>
          <p14:tracePt t="15340" x="839788" y="2349500"/>
          <p14:tracePt t="15450" x="839788" y="2339975"/>
          <p14:tracePt t="16170" x="830263" y="2339975"/>
          <p14:tracePt t="16178" x="812800" y="2339975"/>
          <p14:tracePt t="16185" x="803275" y="2339975"/>
          <p14:tracePt t="16192" x="768350" y="2339975"/>
          <p14:tracePt t="16205" x="741363" y="2339975"/>
          <p14:tracePt t="16225" x="731838" y="2339975"/>
          <p14:tracePt t="22650" x="741363" y="2339975"/>
          <p14:tracePt t="22658" x="750888" y="2339975"/>
          <p14:tracePt t="22666" x="758825" y="2339975"/>
          <p14:tracePt t="22674" x="776288" y="2339975"/>
          <p14:tracePt t="22690" x="830263" y="2339975"/>
          <p14:tracePt t="22700" x="919163" y="2339975"/>
          <p14:tracePt t="22720" x="1108075" y="2339975"/>
          <p14:tracePt t="22741" x="1250950" y="2339975"/>
          <p14:tracePt t="22761" x="1357313" y="2339975"/>
          <p14:tracePt t="22781" x="1428750" y="2339975"/>
          <p14:tracePt t="22801" x="1517650" y="2339975"/>
          <p14:tracePt t="22821" x="1589088" y="2339975"/>
          <p14:tracePt t="22841" x="1758950" y="2339975"/>
          <p14:tracePt t="22861" x="1830388" y="2339975"/>
          <p14:tracePt t="22881" x="1919288" y="2339975"/>
          <p14:tracePt t="22901" x="1973263" y="2339975"/>
          <p14:tracePt t="22921" x="2036763" y="2339975"/>
          <p14:tracePt t="22942" x="2081213" y="2339975"/>
          <p14:tracePt t="22962" x="2125663" y="2339975"/>
          <p14:tracePt t="22982" x="2143125" y="2339975"/>
          <p14:tracePt t="23050" x="2152650" y="2339975"/>
          <p14:tracePt t="23074" x="2160588" y="2339975"/>
          <p14:tracePt t="23082" x="2170113" y="2339975"/>
          <p14:tracePt t="23090" x="2187575" y="2339975"/>
          <p14:tracePt t="23102" x="2205038" y="2339975"/>
          <p14:tracePt t="23123" x="2224088" y="2339975"/>
          <p14:tracePt t="23143" x="2232025" y="2339975"/>
          <p14:tracePt t="23163" x="2241550" y="2339975"/>
          <p14:tracePt t="23183" x="2251075" y="2339975"/>
          <p14:tracePt t="23203" x="2259013" y="2339975"/>
          <p14:tracePt t="23223" x="2286000" y="2339975"/>
          <p14:tracePt t="23243" x="2295525" y="2339975"/>
          <p14:tracePt t="23264" x="2303463" y="2339975"/>
          <p14:tracePt t="23354" x="2312988" y="2339975"/>
          <p14:tracePt t="23378" x="2322513" y="2339975"/>
          <p14:tracePt t="23394" x="2330450" y="2339975"/>
          <p14:tracePt t="23418" x="2339975" y="2339975"/>
          <p14:tracePt t="23426" x="2347913" y="2339975"/>
          <p14:tracePt t="23442" x="2357438" y="2339975"/>
          <p14:tracePt t="23506" x="2366963" y="2339975"/>
          <p14:tracePt t="23514" x="2374900" y="2339975"/>
          <p14:tracePt t="23515" x="2384425" y="2339975"/>
          <p14:tracePt t="23524" x="2401888" y="2339975"/>
          <p14:tracePt t="23544" x="2428875" y="2339975"/>
          <p14:tracePt t="23565" x="2455863" y="2339975"/>
          <p14:tracePt t="23585" x="2482850" y="2339975"/>
          <p14:tracePt t="23605" x="2500313" y="2339975"/>
          <p14:tracePt t="23786" x="2509838" y="2339975"/>
          <p14:tracePt t="23794" x="2517775" y="2349500"/>
          <p14:tracePt t="23802" x="2527300" y="2357438"/>
          <p14:tracePt t="23812" x="2544763" y="2366963"/>
          <p14:tracePt t="23858" x="2554288" y="2374900"/>
          <p14:tracePt t="23890" x="2554288" y="2384425"/>
          <p14:tracePt t="23898" x="2562225" y="2384425"/>
          <p14:tracePt t="23922" x="2571750" y="2384425"/>
          <p14:tracePt t="23938" x="2581275" y="2384425"/>
          <p14:tracePt t="23947" x="2581275" y="2393950"/>
          <p14:tracePt t="23947" x="2598738" y="2411413"/>
          <p14:tracePt t="23994" x="2598738" y="2420938"/>
          <p14:tracePt t="24009" x="2598738" y="2428875"/>
          <p14:tracePt t="24210" x="2581275" y="2428875"/>
          <p14:tracePt t="24218" x="2562225" y="2428875"/>
          <p14:tracePt t="24226" x="2544763" y="2428875"/>
          <p14:tracePt t="24234" x="2473325" y="2428875"/>
          <p14:tracePt t="24248" x="2357438" y="2428875"/>
          <p14:tracePt t="24268" x="2295525" y="2428875"/>
          <p14:tracePt t="24289" x="2170113" y="2428875"/>
          <p14:tracePt t="24309" x="2071688" y="2428875"/>
          <p14:tracePt t="24329" x="1928813" y="2428875"/>
          <p14:tracePt t="24349" x="1830388" y="2428875"/>
          <p14:tracePt t="24369" x="1714500" y="2428875"/>
          <p14:tracePt t="24389" x="1616075" y="2428875"/>
          <p14:tracePt t="24409" x="1446213" y="2428875"/>
          <p14:tracePt t="24429" x="1295400" y="2428875"/>
          <p14:tracePt t="24450" x="1098550" y="2428875"/>
          <p14:tracePt t="24469" x="955675" y="2428875"/>
          <p14:tracePt t="24490" x="785813" y="2428875"/>
          <p14:tracePt t="24510" x="696913" y="2428875"/>
          <p14:tracePt t="24530" x="669925" y="2428875"/>
          <p14:tracePt t="24550" x="642938" y="2428875"/>
          <p14:tracePt t="24570" x="615950" y="2428875"/>
          <p14:tracePt t="24590" x="581025" y="2428875"/>
          <p14:tracePt t="24610" x="561975" y="2428875"/>
          <p14:tracePt t="24630" x="544513" y="2428875"/>
          <p14:tracePt t="24963" x="571500" y="2428875"/>
          <p14:tracePt t="24971" x="615950" y="2428875"/>
          <p14:tracePt t="24979" x="679450" y="2428875"/>
          <p14:tracePt t="24987" x="731838" y="2428875"/>
          <p14:tracePt t="24995" x="901700" y="2428875"/>
          <p14:tracePt t="25013" x="973138" y="2428875"/>
          <p14:tracePt t="25033" x="1044575" y="2428875"/>
          <p14:tracePt t="25054" x="1071563" y="2428875"/>
          <p14:tracePt t="25074" x="1108075" y="2428875"/>
          <p14:tracePt t="25094" x="1133475" y="2428875"/>
          <p14:tracePt t="25114" x="1204913" y="2428875"/>
          <p14:tracePt t="25134" x="1268413" y="2428875"/>
          <p14:tracePt t="25154" x="1374775" y="2428875"/>
          <p14:tracePt t="25174" x="1455738" y="2428875"/>
          <p14:tracePt t="25194" x="1581150" y="2428875"/>
          <p14:tracePt t="25215" x="1652588" y="2428875"/>
          <p14:tracePt t="25235" x="1758950" y="2428875"/>
          <p14:tracePt t="25255" x="1803400" y="2428875"/>
          <p14:tracePt t="25255" x="1830388" y="2428875"/>
          <p14:tracePt t="25275" x="1874838" y="2428875"/>
          <p14:tracePt t="25295" x="1928813" y="2428875"/>
          <p14:tracePt t="25315" x="1990725" y="2428875"/>
          <p14:tracePt t="25335" x="2062163" y="2446338"/>
          <p14:tracePt t="25355" x="2143125" y="2473325"/>
          <p14:tracePt t="25383" x="2187575" y="2482850"/>
          <p14:tracePt t="25395" x="2232025" y="2492375"/>
          <p14:tracePt t="25416" x="2268538" y="2492375"/>
          <p14:tracePt t="25436" x="2276475" y="2492375"/>
          <p14:tracePt t="25456" x="2295525" y="2492375"/>
          <p14:tracePt t="25595" x="2295525" y="2500313"/>
          <p14:tracePt t="25635" x="2303463" y="2500313"/>
          <p14:tracePt t="25819" x="2303463" y="2509838"/>
          <p14:tracePt t="25827" x="2322513" y="2517775"/>
          <p14:tracePt t="25827" x="2330450" y="2517775"/>
          <p14:tracePt t="25838" x="2366963" y="2517775"/>
          <p14:tracePt t="25858" x="2419350" y="2527300"/>
          <p14:tracePt t="25878" x="2446338" y="2536825"/>
          <p14:tracePt t="25898" x="2482850" y="2536825"/>
          <p14:tracePt t="25918" x="2509838" y="2536825"/>
          <p14:tracePt t="25938" x="2536825" y="2536825"/>
          <p14:tracePt t="25958" x="2544763" y="2536825"/>
          <p14:tracePt t="26019" x="2544763" y="2527300"/>
          <p14:tracePt t="26379" x="2536825" y="2527300"/>
          <p14:tracePt t="26379" x="2527300" y="2527300"/>
          <p14:tracePt t="26395" x="2517775" y="2517775"/>
          <p14:tracePt t="26403" x="2509838" y="2509838"/>
          <p14:tracePt t="26411" x="2490788" y="2509838"/>
          <p14:tracePt t="26421" x="2455863" y="2492375"/>
          <p14:tracePt t="26441" x="2446338" y="2473325"/>
          <p14:tracePt t="26461" x="2438400" y="2473325"/>
          <p14:tracePt t="26481" x="2428875" y="2473325"/>
          <p14:tracePt t="27747" x="2428875" y="2465388"/>
          <p14:tracePt t="28323" x="2428875" y="2455863"/>
          <p14:tracePt t="28331" x="2428875" y="2428875"/>
          <p14:tracePt t="28338" x="2393950" y="2374900"/>
          <p14:tracePt t="28351" x="2224088" y="2241550"/>
          <p14:tracePt t="28371" x="2187575" y="2197100"/>
          <p14:tracePt t="28391" x="2071688" y="2036763"/>
          <p14:tracePt t="28411" x="2027238" y="1946275"/>
          <p14:tracePt t="28431" x="1982788" y="1874838"/>
          <p14:tracePt t="28452" x="1938338" y="1822450"/>
          <p14:tracePt t="28472" x="1884363" y="1731963"/>
          <p14:tracePt t="28492" x="1839913" y="1670050"/>
          <p14:tracePt t="28512" x="1776413" y="1581150"/>
          <p14:tracePt t="28532" x="1731963" y="1509713"/>
          <p14:tracePt t="28563" x="1724025" y="1490663"/>
          <p14:tracePt t="28572" x="1714500" y="1473200"/>
          <p14:tracePt t="28592" x="1697038" y="1446213"/>
          <p14:tracePt t="28612" x="1687513" y="1438275"/>
          <p14:tracePt t="28633" x="1687513" y="1428750"/>
          <p14:tracePt t="28843" x="1687513" y="1446213"/>
          <p14:tracePt t="28851" x="1687513" y="1465263"/>
          <p14:tracePt t="28861" x="1687513" y="1473200"/>
          <p14:tracePt t="28862" x="1687513" y="1482725"/>
          <p14:tracePt t="28874" x="1687513" y="1490663"/>
          <p14:tracePt t="28894" x="1687513" y="1500188"/>
          <p14:tracePt t="28963" x="1687513" y="1509713"/>
          <p14:tracePt t="29267" x="1687513" y="1527175"/>
          <p14:tracePt t="29443" x="1687513" y="1536700"/>
          <p14:tracePt t="29451" x="1687513" y="1544638"/>
          <p14:tracePt t="29459" x="1687513" y="1554163"/>
          <p14:tracePt t="29483" x="1687513" y="1571625"/>
          <p14:tracePt t="29489" x="1687513" y="1581150"/>
          <p14:tracePt t="29497" x="1697038" y="1589088"/>
          <p14:tracePt t="29517" x="1704975" y="1616075"/>
          <p14:tracePt t="29537" x="1714500" y="1633538"/>
          <p14:tracePt t="29558" x="1714500" y="1643063"/>
          <p14:tracePt t="29578" x="1724025" y="1660525"/>
          <p14:tracePt t="29598" x="1731963" y="1660525"/>
          <p14:tracePt t="29618" x="1731963" y="1687513"/>
          <p14:tracePt t="29638" x="1731963" y="1704975"/>
          <p14:tracePt t="29658" x="1741488" y="1724025"/>
          <p14:tracePt t="29678" x="1751013" y="1751013"/>
          <p14:tracePt t="29698" x="1758950" y="1776413"/>
          <p14:tracePt t="29718" x="1768475" y="1785938"/>
          <p14:tracePt t="29738" x="1776413" y="1812925"/>
          <p14:tracePt t="29759" x="1785938" y="1839913"/>
          <p14:tracePt t="29779" x="1785938" y="1857375"/>
          <p14:tracePt t="29799" x="1803400" y="1866900"/>
          <p14:tracePt t="29819" x="1803400" y="1874838"/>
          <p14:tracePt t="29839" x="1812925" y="1893888"/>
          <p14:tracePt t="29859" x="1822450" y="1901825"/>
          <p14:tracePt t="29879" x="1830388" y="1901825"/>
          <p14:tracePt t="29899" x="1830388" y="1911350"/>
          <p14:tracePt t="29919" x="1857375" y="1928813"/>
          <p14:tracePt t="29939" x="1874838" y="1928813"/>
          <p14:tracePt t="29960" x="1884363" y="1955800"/>
          <p14:tracePt t="29980" x="1893888" y="1973263"/>
          <p14:tracePt t="30000" x="1911350" y="1992313"/>
          <p14:tracePt t="30020" x="1919288" y="2009775"/>
          <p14:tracePt t="30040" x="1938338" y="2036763"/>
          <p14:tracePt t="30060" x="1946275" y="2054225"/>
          <p14:tracePt t="30080" x="1973263" y="2063750"/>
          <p14:tracePt t="30100" x="1982788" y="2089150"/>
          <p14:tracePt t="30121" x="1990725" y="2108200"/>
          <p14:tracePt t="30141" x="2009775" y="2125663"/>
          <p14:tracePt t="30161" x="2027238" y="2143125"/>
          <p14:tracePt t="30181" x="2036763" y="2170113"/>
          <p14:tracePt t="30201" x="2062163" y="2206625"/>
          <p14:tracePt t="30221" x="2071688" y="2214563"/>
          <p14:tracePt t="30241" x="2081213" y="2224088"/>
          <p14:tracePt t="30261" x="2089150" y="2232025"/>
          <p14:tracePt t="30281" x="2098675" y="2232025"/>
          <p14:tracePt t="30301" x="2108200" y="2232025"/>
          <p14:tracePt t="30322" x="2116138" y="2241550"/>
          <p14:tracePt t="30342" x="2125663" y="2251075"/>
          <p14:tracePt t="30362" x="2143125" y="2251075"/>
          <p14:tracePt t="30382" x="2143125" y="2259013"/>
          <p14:tracePt t="30402" x="2152650" y="2278063"/>
          <p14:tracePt t="30422" x="2160588" y="2278063"/>
          <p14:tracePt t="30442" x="2170113" y="2295525"/>
          <p14:tracePt t="30462" x="2170113" y="2303463"/>
          <p14:tracePt t="30482" x="2187575" y="2303463"/>
          <p14:tracePt t="30502" x="2197100" y="2303463"/>
          <p14:tracePt t="30526" x="2197100" y="2312988"/>
          <p14:tracePt t="30587" x="2205038" y="2312988"/>
          <p14:tracePt t="30603" x="2214563" y="2312988"/>
          <p14:tracePt t="30605" x="2214563" y="2322513"/>
          <p14:tracePt t="30611" x="2224088" y="2322513"/>
          <p14:tracePt t="30623" x="2241550" y="2322513"/>
          <p14:tracePt t="30667" x="2251075" y="2322513"/>
          <p14:tracePt t="30691" x="2259013" y="2322513"/>
          <p14:tracePt t="30787" x="2268538" y="2322513"/>
          <p14:tracePt t="30803" x="2268538" y="2330450"/>
          <p14:tracePt t="30819" x="2286000" y="2330450"/>
          <p14:tracePt t="30827" x="2295525" y="2330450"/>
          <p14:tracePt t="30835" x="2312988" y="2330450"/>
          <p14:tracePt t="30844" x="2322513" y="2339975"/>
          <p14:tracePt t="30864" x="2347913" y="2339975"/>
          <p14:tracePt t="30979" x="2347913" y="2349500"/>
          <p14:tracePt t="30987" x="2357438" y="2349500"/>
          <p14:tracePt t="31011" x="2366963" y="2349500"/>
          <p14:tracePt t="31067" x="2366963" y="2357438"/>
          <p14:tracePt t="31075" x="2374900" y="2357438"/>
          <p14:tracePt t="31083" x="2384425" y="2366963"/>
          <p14:tracePt t="31107" x="2393950" y="2374900"/>
          <p14:tracePt t="31107" x="2401888" y="2374900"/>
          <p14:tracePt t="31126" x="2411413" y="2374900"/>
          <p14:tracePt t="31146" x="2428875" y="2384425"/>
          <p14:tracePt t="31166" x="2446338" y="2384425"/>
          <p14:tracePt t="31166" x="2446338" y="2393950"/>
          <p14:tracePt t="31219" x="2455863" y="2393950"/>
          <p14:tracePt t="31251" x="2465388" y="2393950"/>
          <p14:tracePt t="31283" x="2465388" y="2401888"/>
          <p14:tracePt t="31291" x="2482850" y="2411413"/>
          <p14:tracePt t="31299" x="2500313" y="2411413"/>
          <p14:tracePt t="31307" x="2509838" y="2420938"/>
          <p14:tracePt t="31327" x="2517775" y="2420938"/>
          <p14:tracePt t="31347" x="2527300" y="2420938"/>
          <p14:tracePt t="31475" x="2536825" y="2420938"/>
          <p14:tracePt t="31482" x="2544763" y="2420938"/>
          <p14:tracePt t="31507" x="2554288" y="2420938"/>
          <p14:tracePt t="31515" x="2562225" y="2420938"/>
          <p14:tracePt t="31523" x="2571750" y="2420938"/>
          <p14:tracePt t="31535" x="2589213" y="2420938"/>
          <p14:tracePt t="31570" x="2598738" y="2420938"/>
          <p14:tracePt t="31587" x="2616200" y="2420938"/>
          <p14:tracePt t="31601" x="2625725" y="2420938"/>
          <p14:tracePt t="31608" x="2633663" y="2401888"/>
          <p14:tracePt t="31650" x="2643188" y="2401888"/>
          <p14:tracePt t="31722" x="2652713" y="2401888"/>
          <p14:tracePt t="31939" x="2633663" y="2401888"/>
          <p14:tracePt t="31946" x="2625725" y="2401888"/>
          <p14:tracePt t="31954" x="2616200" y="2401888"/>
          <p14:tracePt t="31963" x="2589213" y="2401888"/>
          <p14:tracePt t="31970" x="2527300" y="2401888"/>
          <p14:tracePt t="31990" x="2473325" y="2401888"/>
          <p14:tracePt t="31990" x="2455863" y="2401888"/>
          <p14:tracePt t="32011" x="2384425" y="2401888"/>
          <p14:tracePt t="32031" x="2251075" y="2384425"/>
          <p14:tracePt t="32051" x="2143125" y="2339975"/>
          <p14:tracePt t="32071" x="1938338" y="2268538"/>
          <p14:tracePt t="32091" x="1803400" y="2224088"/>
          <p14:tracePt t="32111" x="1589088" y="2143125"/>
          <p14:tracePt t="32131" x="1465263" y="2054225"/>
          <p14:tracePt t="32151" x="1276350" y="1928813"/>
          <p14:tracePt t="32171" x="1179513" y="1866900"/>
          <p14:tracePt t="32192" x="1062038" y="1795463"/>
          <p14:tracePt t="32212" x="1009650" y="1758950"/>
          <p14:tracePt t="32232" x="955675" y="1687513"/>
          <p14:tracePt t="32252" x="938213" y="1633538"/>
          <p14:tracePt t="32272" x="884238" y="1527175"/>
          <p14:tracePt t="32292" x="857250" y="1438275"/>
          <p14:tracePt t="32312" x="830263" y="1339850"/>
          <p14:tracePt t="32332" x="812800" y="1295400"/>
          <p14:tracePt t="32352" x="803275" y="1231900"/>
          <p14:tracePt t="32372" x="785813" y="1187450"/>
          <p14:tracePt t="32392" x="776288" y="1116013"/>
          <p14:tracePt t="32412" x="776288" y="1081088"/>
          <p14:tracePt t="32433" x="758825" y="1036638"/>
          <p14:tracePt t="32453" x="758825" y="1009650"/>
          <p14:tracePt t="32473" x="741363" y="946150"/>
          <p14:tracePt t="32493" x="731838" y="911225"/>
          <p14:tracePt t="32513" x="723900" y="884238"/>
          <p14:tracePt t="32533" x="723900" y="874713"/>
          <p14:tracePt t="32553" x="714375" y="857250"/>
          <p14:tracePt t="32754" x="714375" y="866775"/>
          <p14:tracePt t="32763" x="714375" y="901700"/>
          <p14:tracePt t="32763" x="714375" y="973138"/>
          <p14:tracePt t="32774" x="679450" y="1312863"/>
          <p14:tracePt t="32795" x="615950" y="1571625"/>
          <p14:tracePt t="32815" x="554038" y="1955800"/>
          <p14:tracePt t="32835" x="544513" y="2125663"/>
          <p14:tracePt t="32855" x="544513" y="2286000"/>
          <p14:tracePt t="32875" x="544513" y="2349500"/>
          <p14:tracePt t="32895" x="544513" y="2420938"/>
          <p14:tracePt t="32915" x="544513" y="2438400"/>
          <p14:tracePt t="32935" x="544513" y="2446338"/>
          <p14:tracePt t="33138" x="554038" y="2446338"/>
          <p14:tracePt t="33146" x="581025" y="2446338"/>
          <p14:tracePt t="33156" x="588963" y="2446338"/>
          <p14:tracePt t="33157" x="625475" y="2393950"/>
          <p14:tracePt t="33177" x="687388" y="2224088"/>
          <p14:tracePt t="33197" x="723900" y="2108200"/>
          <p14:tracePt t="33217" x="723900" y="1946275"/>
          <p14:tracePt t="33237" x="723900" y="1839913"/>
          <p14:tracePt t="33257" x="723900" y="1687513"/>
          <p14:tracePt t="33277" x="723900" y="1581150"/>
          <p14:tracePt t="33297" x="723900" y="1509713"/>
          <p14:tracePt t="33317" x="731838" y="1446213"/>
          <p14:tracePt t="33337" x="741363" y="1419225"/>
          <p14:tracePt t="33451" x="741363" y="1438275"/>
          <p14:tracePt t="33458" x="741363" y="1490663"/>
          <p14:tracePt t="33466" x="741363" y="1581150"/>
          <p14:tracePt t="33474" x="741363" y="1679575"/>
          <p14:tracePt t="33478" x="741363" y="1874838"/>
          <p14:tracePt t="33498" x="741363" y="2116138"/>
          <p14:tracePt t="33518" x="741363" y="2251075"/>
          <p14:tracePt t="33538" x="741363" y="2268538"/>
          <p14:tracePt t="33618" x="758825" y="2268538"/>
          <p14:tracePt t="33626" x="785813" y="2268538"/>
          <p14:tracePt t="33634" x="795338" y="2268538"/>
          <p14:tracePt t="33642" x="893763" y="2009775"/>
          <p14:tracePt t="33659" x="965200" y="1776413"/>
          <p14:tracePt t="33679" x="990600" y="1517650"/>
          <p14:tracePt t="33699" x="990600" y="1374775"/>
          <p14:tracePt t="33720" x="990600" y="1303338"/>
          <p14:tracePt t="33826" x="990600" y="1347788"/>
          <p14:tracePt t="33834" x="990600" y="1411288"/>
          <p14:tracePt t="33842" x="990600" y="1490663"/>
          <p14:tracePt t="33847" x="990600" y="1598613"/>
          <p14:tracePt t="33860" x="990600" y="1670050"/>
          <p14:tracePt t="33880" x="990600" y="1687513"/>
          <p14:tracePt t="33962" x="1000125" y="1679575"/>
          <p14:tracePt t="33970" x="1000125" y="1625600"/>
          <p14:tracePt t="33981" x="1000125" y="1562100"/>
          <p14:tracePt t="33981" x="1000125" y="1411288"/>
          <p14:tracePt t="34001" x="1000125" y="1268413"/>
          <p14:tracePt t="34021" x="1000125" y="1160463"/>
          <p14:tracePt t="34041" x="1000125" y="1133475"/>
          <p14:tracePt t="34138" x="1000125" y="1196975"/>
          <p14:tracePt t="34142" x="1000125" y="1268413"/>
          <p14:tracePt t="34149" x="1000125" y="1312863"/>
          <p14:tracePt t="34162" x="1000125" y="1428750"/>
          <p14:tracePt t="34182" x="1000125" y="1473200"/>
          <p14:tracePt t="34282" x="1000125" y="1455738"/>
          <p14:tracePt t="34290" x="1000125" y="1411288"/>
          <p14:tracePt t="34298" x="1000125" y="1347788"/>
          <p14:tracePt t="34306" x="1000125" y="1231900"/>
          <p14:tracePt t="34323" x="1000125" y="1196975"/>
          <p14:tracePt t="34343" x="1000125" y="1187450"/>
          <p14:tracePt t="34418" x="1000125" y="1231900"/>
          <p14:tracePt t="34426" x="1000125" y="1303338"/>
          <p14:tracePt t="34434" x="1000125" y="1490663"/>
          <p14:tracePt t="34443" x="1000125" y="1643063"/>
          <p14:tracePt t="34463" x="1000125" y="1803400"/>
          <p14:tracePt t="34484" x="1000125" y="1839913"/>
          <p14:tracePt t="34504" x="1000125" y="1857375"/>
          <p14:tracePt t="34610" x="1000125" y="1839913"/>
          <p14:tracePt t="34618" x="1000125" y="1803400"/>
          <p14:tracePt t="34626" x="1000125" y="1785938"/>
          <p14:tracePt t="34635" x="1000125" y="1724025"/>
          <p14:tracePt t="34644" x="1000125" y="1687513"/>
          <p14:tracePt t="34664" x="1000125" y="1643063"/>
          <p14:tracePt t="34685" x="1000125" y="1633538"/>
          <p14:tracePt t="34802" x="1000125" y="1652588"/>
          <p14:tracePt t="34810" x="1000125" y="1741488"/>
          <p14:tracePt t="34818" x="1000125" y="1812925"/>
          <p14:tracePt t="34826" x="1000125" y="1893888"/>
          <p14:tracePt t="34834" x="1009650" y="2036763"/>
          <p14:tracePt t="34846" x="1009650" y="2143125"/>
          <p14:tracePt t="34866" x="1017588" y="2259013"/>
          <p14:tracePt t="34886" x="1036638" y="2312988"/>
          <p14:tracePt t="34906" x="1044575" y="2349500"/>
          <p14:tracePt t="34926" x="1044575" y="2357438"/>
          <p14:tracePt t="35010" x="1054100" y="2357438"/>
          <p14:tracePt t="35018" x="1062038" y="2357438"/>
          <p14:tracePt t="35026" x="1071563" y="2357438"/>
          <p14:tracePt t="35046" x="1089025" y="2339975"/>
          <p14:tracePt t="35047" x="1125538" y="2303463"/>
          <p14:tracePt t="35067" x="1179513" y="2268538"/>
          <p14:tracePt t="35087" x="1330325" y="2214563"/>
          <p14:tracePt t="35107" x="1589088" y="2206625"/>
          <p14:tracePt t="35127" x="2054225" y="2206625"/>
          <p14:tracePt t="35147" x="2384425" y="2187575"/>
          <p14:tracePt t="35167" x="2830513" y="2187575"/>
          <p14:tracePt t="35187" x="3054350" y="2187575"/>
          <p14:tracePt t="35208" x="3303588" y="2187575"/>
          <p14:tracePt t="35228" x="3367088" y="2187575"/>
          <p14:tracePt t="35247" x="3411538" y="2187575"/>
          <p14:tracePt t="35514" x="3438525" y="2187575"/>
          <p14:tracePt t="35522" x="3473450" y="2187575"/>
          <p14:tracePt t="35530" x="3517900" y="2206625"/>
          <p14:tracePt t="35533" x="3643313" y="2214563"/>
          <p14:tracePt t="35549" x="3830638" y="2251075"/>
          <p14:tracePt t="35569" x="4259263" y="2259013"/>
          <p14:tracePt t="35589" x="4562475" y="2259013"/>
          <p14:tracePt t="35610" x="4911725" y="2259013"/>
          <p14:tracePt t="35630" x="5099050" y="2259013"/>
          <p14:tracePt t="35650" x="5214938" y="2259013"/>
          <p14:tracePt t="35671" x="5232400" y="2251075"/>
          <p14:tracePt t="35690" x="5268913" y="2232025"/>
          <p14:tracePt t="35710" x="5286375" y="2224088"/>
          <p14:tracePt t="35730" x="5330825" y="2206625"/>
          <p14:tracePt t="35750" x="5411788" y="2197100"/>
          <p14:tracePt t="35771" x="5446713" y="2197100"/>
          <p14:tracePt t="35790" x="5527675" y="2197100"/>
          <p14:tracePt t="35811" x="5589588" y="2170113"/>
          <p14:tracePt t="35831" x="5688013" y="2143125"/>
          <p14:tracePt t="35851" x="5732463" y="2135188"/>
          <p14:tracePt t="35871" x="5786438" y="2116138"/>
          <p14:tracePt t="35891" x="5813425" y="2108200"/>
          <p14:tracePt t="35911" x="5857875" y="2081213"/>
          <p14:tracePt t="35931" x="5902325" y="2071688"/>
          <p14:tracePt t="35951" x="5965825" y="2054225"/>
          <p14:tracePt t="35971" x="6000750" y="2044700"/>
          <p14:tracePt t="35991" x="6064250" y="2000250"/>
          <p14:tracePt t="36012" x="6081713" y="1992313"/>
          <p14:tracePt t="36032" x="6108700" y="1992313"/>
          <p14:tracePt t="36052" x="6126163" y="1982788"/>
          <p14:tracePt t="36072" x="6135688" y="1973263"/>
          <p14:tracePt t="36114" x="6143625" y="1973263"/>
          <p14:tracePt t="36122" x="6153150" y="1965325"/>
          <p14:tracePt t="36266" x="6161088" y="1955800"/>
          <p14:tracePt t="36282" x="6161088" y="1946275"/>
          <p14:tracePt t="37474" x="6161088" y="1928813"/>
          <p14:tracePt t="37482" x="6161088" y="1901825"/>
          <p14:tracePt t="37490" x="6143625" y="1884363"/>
          <p14:tracePt t="37498" x="6126163" y="1857375"/>
          <p14:tracePt t="37506" x="6081713" y="1822450"/>
          <p14:tracePt t="37520" x="6037263" y="1803400"/>
          <p14:tracePt t="37540" x="5992813" y="1776413"/>
          <p14:tracePt t="37560" x="5938838" y="1731963"/>
          <p14:tracePt t="37580" x="5902325" y="1714500"/>
          <p14:tracePt t="37600" x="5849938" y="1660525"/>
          <p14:tracePt t="37620" x="5778500" y="1598613"/>
          <p14:tracePt t="37640" x="5724525" y="1517650"/>
          <p14:tracePt t="37660" x="5697538" y="1455738"/>
          <p14:tracePt t="37680" x="5653088" y="1401763"/>
          <p14:tracePt t="37700" x="5643563" y="1384300"/>
          <p14:tracePt t="37720" x="5626100" y="1366838"/>
          <p14:tracePt t="37741" x="5616575" y="1347788"/>
          <p14:tracePt t="37761" x="5608638" y="1330325"/>
          <p14:tracePt t="37781" x="5608638" y="1312863"/>
          <p14:tracePt t="37801" x="5599113" y="1312863"/>
          <p14:tracePt t="37850" x="5599113" y="1303338"/>
          <p14:tracePt t="37938" x="5599113" y="1312863"/>
          <p14:tracePt t="37946" x="5599113" y="1347788"/>
          <p14:tracePt t="37954" x="5581650" y="1374775"/>
          <p14:tracePt t="37962" x="5518150" y="1473200"/>
          <p14:tracePt t="37982" x="5438775" y="1608138"/>
          <p14:tracePt t="38002" x="5367338" y="1704975"/>
          <p14:tracePt t="38022" x="5232400" y="1911350"/>
          <p14:tracePt t="38042" x="5126038" y="2081213"/>
          <p14:tracePt t="38062" x="4894263" y="2446338"/>
          <p14:tracePt t="38083" x="4741863" y="2697163"/>
          <p14:tracePt t="38103" x="4572000" y="2992438"/>
          <p14:tracePt t="38123" x="4473575" y="3135313"/>
          <p14:tracePt t="38143" x="4402138" y="3224213"/>
          <p14:tracePt t="38163" x="4367213" y="3278188"/>
          <p14:tracePt t="38183" x="4322763" y="3330575"/>
          <p14:tracePt t="38203" x="4295775" y="3375025"/>
          <p14:tracePt t="38223" x="4268788" y="3421063"/>
          <p14:tracePt t="38243" x="4232275" y="3455988"/>
          <p14:tracePt t="38243" x="4224338" y="3482975"/>
          <p14:tracePt t="38266" x="4205288" y="3509963"/>
          <p14:tracePt t="38285" x="4187825" y="3536950"/>
          <p14:tracePt t="38304" x="4133850" y="3598863"/>
          <p14:tracePt t="38324" x="4098925" y="3662363"/>
          <p14:tracePt t="38344" x="4010025" y="3795713"/>
          <p14:tracePt t="38364" x="3965575" y="3876675"/>
          <p14:tracePt t="38384" x="3867150" y="4010025"/>
          <p14:tracePt t="38404" x="3822700" y="4071938"/>
          <p14:tracePt t="38424" x="3751263" y="4152900"/>
          <p14:tracePt t="38444" x="3724275" y="4187825"/>
          <p14:tracePt t="38465" x="3670300" y="4259263"/>
          <p14:tracePt t="38485" x="3643313" y="4305300"/>
          <p14:tracePt t="38505" x="3616325" y="4340225"/>
          <p14:tracePt t="38525" x="3598863" y="4357688"/>
          <p14:tracePt t="38545" x="3598863" y="4367213"/>
          <p14:tracePt t="38690" x="3598863" y="4384675"/>
          <p14:tracePt t="38698" x="3589338" y="4402138"/>
          <p14:tracePt t="38706" x="3589338" y="4429125"/>
          <p14:tracePt t="38714" x="3562350" y="4492625"/>
          <p14:tracePt t="38728" x="3544888" y="4564063"/>
          <p14:tracePt t="38746" x="3500438" y="4652963"/>
          <p14:tracePt t="38766" x="3465513" y="4724400"/>
          <p14:tracePt t="38786" x="3429000" y="4778375"/>
          <p14:tracePt t="38806" x="3375025" y="4849813"/>
          <p14:tracePt t="38826" x="3348038" y="4894263"/>
          <p14:tracePt t="38847" x="3303588" y="4956175"/>
          <p14:tracePt t="38867" x="3286125" y="4973638"/>
          <p14:tracePt t="38887" x="3286125" y="5000625"/>
          <p14:tracePt t="39482" x="3276600" y="5000625"/>
          <p14:tracePt t="39490" x="3241675" y="5010150"/>
          <p14:tracePt t="39498" x="3197225" y="5027613"/>
          <p14:tracePt t="39506" x="3143250" y="5045075"/>
          <p14:tracePt t="39514" x="2982913" y="5054600"/>
          <p14:tracePt t="39530" x="2874963" y="5054600"/>
          <p14:tracePt t="39550" x="2608263" y="4983163"/>
          <p14:tracePt t="39570" x="2411413" y="4911725"/>
          <p14:tracePt t="39590" x="2125663" y="4778375"/>
          <p14:tracePt t="39611" x="1946275" y="4687888"/>
          <p14:tracePt t="39631" x="1803400" y="4598988"/>
          <p14:tracePt t="39651" x="1704975" y="4519613"/>
          <p14:tracePt t="39671" x="1616075" y="4384675"/>
          <p14:tracePt t="39691" x="1571625" y="4305300"/>
          <p14:tracePt t="39711" x="1517650" y="4206875"/>
          <p14:tracePt t="39731" x="1473200" y="4152900"/>
          <p14:tracePt t="39751" x="1438275" y="4064000"/>
          <p14:tracePt t="39771" x="1419225" y="4019550"/>
          <p14:tracePt t="39792" x="1393825" y="3948113"/>
          <p14:tracePt t="39812" x="1384300" y="3911600"/>
          <p14:tracePt t="39832" x="1347788" y="3867150"/>
          <p14:tracePt t="39852" x="1322388" y="3830638"/>
          <p14:tracePt t="39872" x="1285875" y="3805238"/>
          <p14:tracePt t="39892" x="1231900" y="3786188"/>
          <p14:tracePt t="39912" x="1169988" y="3778250"/>
          <p14:tracePt t="39932" x="1116013" y="3768725"/>
          <p14:tracePt t="39952" x="1036638" y="3768725"/>
          <p14:tracePt t="39972" x="965200" y="3768725"/>
          <p14:tracePt t="39993" x="884238" y="3768725"/>
          <p14:tracePt t="40013" x="847725" y="3768725"/>
          <p14:tracePt t="40033" x="776288" y="3768725"/>
          <p14:tracePt t="40053" x="714375" y="3768725"/>
          <p14:tracePt t="40073" x="625475" y="3768725"/>
          <p14:tracePt t="40093" x="588963" y="3768725"/>
          <p14:tracePt t="40113" x="561975" y="3768725"/>
          <p14:tracePt t="40154" x="554038" y="3768725"/>
          <p14:tracePt t="40202" x="554038" y="3778250"/>
          <p14:tracePt t="40222" x="544513" y="3786188"/>
          <p14:tracePt t="40226" x="536575" y="3795713"/>
          <p14:tracePt t="40306" x="527050" y="3795713"/>
          <p14:tracePt t="40314" x="517525" y="3805238"/>
          <p14:tracePt t="40330" x="509588" y="3805238"/>
          <p14:tracePt t="40338" x="500063" y="3805238"/>
          <p14:tracePt t="40345" x="490538" y="3813175"/>
          <p14:tracePt t="40355" x="473075" y="3822700"/>
          <p14:tracePt t="40375" x="446088" y="3822700"/>
          <p14:tracePt t="40395" x="438150" y="3822700"/>
          <p14:tracePt t="40415" x="428625" y="3822700"/>
          <p14:tracePt t="40435" x="401638" y="3822700"/>
          <p14:tracePt t="40455" x="384175" y="3822700"/>
          <p14:tracePt t="40475" x="374650" y="3822700"/>
          <p14:tracePt t="40495" x="347663" y="3822700"/>
          <p14:tracePt t="40538" x="330200" y="3822700"/>
          <p14:tracePt t="40555" x="312738" y="3822700"/>
          <p14:tracePt t="40556" x="295275" y="3822700"/>
          <p14:tracePt t="40576" x="285750" y="3822700"/>
          <p14:tracePt t="40596" x="268288" y="3822700"/>
          <p14:tracePt t="40650" x="258763" y="3822700"/>
          <p14:tracePt t="40667" x="250825" y="3822700"/>
          <p14:tracePt t="40698" x="250825" y="3830638"/>
          <p14:tracePt t="40874" x="250825" y="3840163"/>
          <p14:tracePt t="40890" x="250825" y="3849688"/>
          <p14:tracePt t="40898" x="241300" y="3857625"/>
          <p14:tracePt t="40922" x="241300" y="3867150"/>
          <p14:tracePt t="41226" x="241300" y="3857625"/>
          <p14:tracePt t="41234" x="241300" y="3849688"/>
          <p14:tracePt t="41242" x="250825" y="3830638"/>
          <p14:tracePt t="41250" x="276225" y="3805238"/>
          <p14:tracePt t="41269" x="285750" y="3795713"/>
          <p14:tracePt t="41279" x="295275" y="3786188"/>
          <p14:tracePt t="41300" x="303213" y="3778250"/>
          <p14:tracePt t="42443" x="312738" y="3778250"/>
          <p14:tracePt t="42454" x="339725" y="3778250"/>
          <p14:tracePt t="42458" x="374650" y="3867150"/>
          <p14:tracePt t="42467" x="527050" y="4116388"/>
          <p14:tracePt t="42487" x="893763" y="4687888"/>
          <p14:tracePt t="42507" x="1179513" y="5045075"/>
          <p14:tracePt t="42527" x="1581150" y="5384800"/>
          <p14:tracePt t="42547" x="1812925" y="5537200"/>
          <p14:tracePt t="42567" x="2036763" y="5734050"/>
          <p14:tracePt t="42587" x="2152650" y="5849938"/>
          <p14:tracePt t="42607" x="2259013" y="6010275"/>
          <p14:tracePt t="42628" x="2303463" y="6081713"/>
          <p14:tracePt t="42648" x="2339975" y="6135688"/>
          <p14:tracePt t="42668" x="2357438" y="6153150"/>
          <p14:tracePt t="42688" x="2374900" y="6180138"/>
          <p14:tracePt t="42708" x="2374900" y="6197600"/>
          <p14:tracePt t="42728" x="2419350" y="6278563"/>
          <p14:tracePt t="42748" x="2465388" y="6323013"/>
          <p14:tracePt t="42768" x="2554288" y="6403975"/>
          <p14:tracePt t="42788" x="2598738" y="6421438"/>
          <p14:tracePt t="42808" x="2670175" y="6465888"/>
          <p14:tracePt t="42829" x="2705100" y="6483350"/>
          <p14:tracePt t="42849" x="2724150" y="6492875"/>
          <p14:tracePt t="42869" x="2732088" y="6492875"/>
          <p14:tracePt t="42889" x="2751138" y="6492875"/>
          <p14:tracePt t="42909" x="2776538" y="6492875"/>
          <p14:tracePt t="42929" x="2822575" y="6492875"/>
          <p14:tracePt t="42949" x="2857500" y="6492875"/>
          <p14:tracePt t="42969" x="2938463" y="6448425"/>
          <p14:tracePt t="42989" x="2965450" y="6421438"/>
          <p14:tracePt t="43009" x="3044825" y="6332538"/>
          <p14:tracePt t="43030" x="3071813" y="6269038"/>
          <p14:tracePt t="43050" x="3089275" y="6197600"/>
          <p14:tracePt t="43070" x="3098800" y="6180138"/>
          <p14:tracePt t="43090" x="3098800" y="6153150"/>
          <p14:tracePt t="43110" x="3098800" y="6143625"/>
          <p14:tracePt t="43243" x="3098800" y="6135688"/>
          <p14:tracePt t="43251" x="3098800" y="6126163"/>
          <p14:tracePt t="43739" x="3081338" y="6126163"/>
          <p14:tracePt t="43747" x="3009900" y="6099175"/>
          <p14:tracePt t="43755" x="2894013" y="6064250"/>
          <p14:tracePt t="43763" x="2660650" y="5992813"/>
          <p14:tracePt t="43778" x="2330450" y="5929313"/>
          <p14:tracePt t="43794" x="1893888" y="5849938"/>
          <p14:tracePt t="43814" x="1687513" y="5786438"/>
          <p14:tracePt t="43834" x="1500188" y="5751513"/>
          <p14:tracePt t="43854" x="1465263" y="5741988"/>
          <p14:tracePt t="43874" x="1446213" y="5724525"/>
          <p14:tracePt t="43894" x="1428750" y="5724525"/>
          <p14:tracePt t="43914" x="1428750" y="5715000"/>
          <p14:tracePt t="44019" x="1419225" y="5715000"/>
          <p14:tracePt t="44027" x="1411288" y="5707063"/>
          <p14:tracePt t="44035" x="1374775" y="5689600"/>
          <p14:tracePt t="44042" x="1303338" y="5635625"/>
          <p14:tracePt t="44055" x="1108075" y="5572125"/>
          <p14:tracePt t="44075" x="965200" y="5527675"/>
          <p14:tracePt t="44095" x="758825" y="5510213"/>
          <p14:tracePt t="44115" x="679450" y="5500688"/>
          <p14:tracePt t="44135" x="615950" y="5500688"/>
          <p14:tracePt t="44156" x="598488" y="5500688"/>
          <p14:tracePt t="44176" x="588963" y="5500688"/>
          <p14:tracePt t="44347" x="588963" y="5492750"/>
          <p14:tracePt t="44363" x="588963" y="5483225"/>
          <p14:tracePt t="44371" x="598488" y="5483225"/>
          <p14:tracePt t="44379" x="642938" y="5483225"/>
          <p14:tracePt t="44387" x="990600" y="5483225"/>
          <p14:tracePt t="44405" x="1160463" y="5483225"/>
          <p14:tracePt t="44417" x="1785938" y="5483225"/>
          <p14:tracePt t="44437" x="2251075" y="5483225"/>
          <p14:tracePt t="44457" x="2911475" y="5483225"/>
          <p14:tracePt t="44477" x="3214688" y="5483225"/>
          <p14:tracePt t="44497" x="3490913" y="5465763"/>
          <p14:tracePt t="44518" x="3544888" y="5456238"/>
          <p14:tracePt t="44538" x="3544888" y="5448300"/>
          <p14:tracePt t="44651" x="3544888" y="5438775"/>
          <p14:tracePt t="44659" x="3544888" y="5429250"/>
          <p14:tracePt t="44666" x="3482975" y="5394325"/>
          <p14:tracePt t="44678" x="3340100" y="5330825"/>
          <p14:tracePt t="44698" x="3017838" y="5224463"/>
          <p14:tracePt t="44719" x="2724150" y="5135563"/>
          <p14:tracePt t="44719" x="2589213" y="5081588"/>
          <p14:tracePt t="44739" x="2322513" y="4992688"/>
          <p14:tracePt t="44759" x="1990725" y="4857750"/>
          <p14:tracePt t="44779" x="1839913" y="4813300"/>
          <p14:tracePt t="44799" x="1768475" y="4786313"/>
          <p14:tracePt t="44819" x="1758950" y="4778375"/>
          <p14:tracePt t="44839" x="1741488" y="4759325"/>
          <p14:tracePt t="44859" x="1704975" y="4733925"/>
          <p14:tracePt t="44880" x="1625600" y="4687888"/>
          <p14:tracePt t="44900" x="1536700" y="4643438"/>
          <p14:tracePt t="44920" x="1438275" y="4591050"/>
          <p14:tracePt t="44940" x="1384300" y="4572000"/>
          <p14:tracePt t="44960" x="1322388" y="4527550"/>
          <p14:tracePt t="44980" x="1268413" y="4500563"/>
          <p14:tracePt t="45000" x="1214438" y="4456113"/>
          <p14:tracePt t="45020" x="1169988" y="4429125"/>
          <p14:tracePt t="45040" x="1133475" y="4384675"/>
          <p14:tracePt t="45060" x="1098550" y="4357688"/>
          <p14:tracePt t="45080" x="1071563" y="4322763"/>
          <p14:tracePt t="45101" x="1054100" y="4286250"/>
          <p14:tracePt t="45121" x="1000125" y="4259263"/>
          <p14:tracePt t="45141" x="973138" y="4233863"/>
          <p14:tracePt t="45161" x="946150" y="4224338"/>
          <p14:tracePt t="45181" x="928688" y="4214813"/>
          <p14:tracePt t="45201" x="884238" y="4197350"/>
          <p14:tracePt t="45222" x="839788" y="4187825"/>
          <p14:tracePt t="45241" x="795338" y="4179888"/>
          <p14:tracePt t="45261" x="785813" y="4170363"/>
          <p14:tracePt t="45282" x="776288" y="4162425"/>
          <p14:tracePt t="45302" x="768350" y="4152900"/>
          <p14:tracePt t="45322" x="750888" y="4152900"/>
          <p14:tracePt t="45342" x="750888" y="4143375"/>
          <p14:tracePt t="45362" x="731838" y="4135438"/>
          <p14:tracePt t="45382" x="723900" y="4135438"/>
          <p14:tracePt t="45402" x="704850" y="4116388"/>
          <p14:tracePt t="45422" x="696913" y="4108450"/>
          <p14:tracePt t="45442" x="679450" y="4108450"/>
          <p14:tracePt t="45923" x="669925" y="4108450"/>
          <p14:tracePt t="45939" x="660400" y="4108450"/>
          <p14:tracePt t="45955" x="652463" y="4108450"/>
          <p14:tracePt t="45971" x="642938" y="4108450"/>
          <p14:tracePt t="46003" x="633413" y="4108450"/>
          <p14:tracePt t="46067" x="625475" y="4108450"/>
          <p14:tracePt t="46083" x="615950" y="4108450"/>
          <p14:tracePt t="46107" x="608013" y="4108450"/>
          <p14:tracePt t="46251" x="598488" y="4108450"/>
          <p14:tracePt t="46715" x="608013" y="4108450"/>
          <p14:tracePt t="46731" x="615950" y="4108450"/>
          <p14:tracePt t="46739" x="625475" y="4108450"/>
          <p14:tracePt t="46755" x="633413" y="4108450"/>
          <p14:tracePt t="46763" x="652463" y="4108450"/>
          <p14:tracePt t="46779" x="679450" y="4108450"/>
          <p14:tracePt t="46790" x="687388" y="4108450"/>
          <p14:tracePt t="46810" x="714375" y="4108450"/>
          <p14:tracePt t="46830" x="731838" y="4108450"/>
          <p14:tracePt t="46850" x="758825" y="4108450"/>
          <p14:tracePt t="46870" x="776288" y="4108450"/>
          <p14:tracePt t="46870" x="785813" y="4108450"/>
          <p14:tracePt t="46891" x="795338" y="4108450"/>
          <p14:tracePt t="46910" x="812800" y="4108450"/>
          <p14:tracePt t="46930" x="830263" y="4108450"/>
          <p14:tracePt t="46950" x="847725" y="4108450"/>
          <p14:tracePt t="46970" x="884238" y="4108450"/>
          <p14:tracePt t="46991" x="911225" y="4108450"/>
          <p14:tracePt t="47011" x="928688" y="4108450"/>
          <p14:tracePt t="47031" x="955675" y="4108450"/>
          <p14:tracePt t="47051" x="965200" y="4108450"/>
          <p14:tracePt t="47071" x="990600" y="4108450"/>
          <p14:tracePt t="47091" x="1009650" y="4108450"/>
          <p14:tracePt t="47111" x="1036638" y="4108450"/>
          <p14:tracePt t="47131" x="1062038" y="4108450"/>
          <p14:tracePt t="47152" x="1098550" y="4108450"/>
          <p14:tracePt t="47172" x="1116013" y="4108450"/>
          <p14:tracePt t="47192" x="1143000" y="4108450"/>
          <p14:tracePt t="47212" x="1160463" y="4108450"/>
          <p14:tracePt t="47232" x="1179513" y="4108450"/>
          <p14:tracePt t="47252" x="1196975" y="4108450"/>
          <p14:tracePt t="47272" x="1223963" y="4108450"/>
          <p14:tracePt t="47292" x="1241425" y="4108450"/>
          <p14:tracePt t="47312" x="1268413" y="4108450"/>
          <p14:tracePt t="47332" x="1285875" y="4108450"/>
          <p14:tracePt t="47353" x="1303338" y="4108450"/>
          <p14:tracePt t="47373" x="1312863" y="4108450"/>
          <p14:tracePt t="47393" x="1330325" y="4108450"/>
          <p14:tracePt t="47413" x="1339850" y="4108450"/>
          <p14:tracePt t="47433" x="1357313" y="4108450"/>
          <p14:tracePt t="47453" x="1366838" y="4108450"/>
          <p14:tracePt t="47473" x="1393825" y="4108450"/>
          <p14:tracePt t="47493" x="1411288" y="4108450"/>
          <p14:tracePt t="47514" x="1419225" y="4108450"/>
          <p14:tracePt t="47533" x="1438275" y="4108450"/>
          <p14:tracePt t="47554" x="1446213" y="4108450"/>
          <p14:tracePt t="47574" x="1455738" y="4108450"/>
          <p14:tracePt t="47626" x="1465263" y="4108450"/>
          <p14:tracePt t="47635" x="1473200" y="4108450"/>
          <p14:tracePt t="47641" x="1482725" y="4108450"/>
          <p14:tracePt t="47654" x="1500188" y="4108450"/>
          <p14:tracePt t="47674" x="1536700" y="4108450"/>
          <p14:tracePt t="47694" x="1562100" y="4108450"/>
          <p14:tracePt t="47714" x="1581150" y="4108450"/>
          <p14:tracePt t="47735" x="1598613" y="4108450"/>
          <p14:tracePt t="47755" x="1616075" y="4108450"/>
          <p14:tracePt t="47775" x="1643063" y="4108450"/>
          <p14:tracePt t="47795" x="1679575" y="4108450"/>
          <p14:tracePt t="47815" x="1704975" y="4108450"/>
          <p14:tracePt t="47835" x="1741488" y="4108450"/>
          <p14:tracePt t="47855" x="1776413" y="4108450"/>
          <p14:tracePt t="47876" x="1803400" y="4108450"/>
          <p14:tracePt t="47895" x="1830388" y="4108450"/>
          <p14:tracePt t="47916" x="1839913" y="4108450"/>
          <p14:tracePt t="47936" x="1866900" y="4108450"/>
          <p14:tracePt t="47956" x="1884363" y="4108450"/>
          <p14:tracePt t="47976" x="1928813" y="4108450"/>
          <p14:tracePt t="47996" x="1955800" y="4108450"/>
          <p14:tracePt t="48016" x="2009775" y="4108450"/>
          <p14:tracePt t="48036" x="2036763" y="4108450"/>
          <p14:tracePt t="48056" x="2062163" y="4108450"/>
          <p14:tracePt t="48076" x="2081213" y="4108450"/>
          <p14:tracePt t="48122" x="2098675" y="4108450"/>
          <p14:tracePt t="48138" x="2108200" y="4108450"/>
          <p14:tracePt t="48139" x="2125663" y="4108450"/>
          <p14:tracePt t="48162" x="2133600" y="4108450"/>
          <p14:tracePt t="48177" x="2170113" y="4108450"/>
          <p14:tracePt t="48198" x="2197100" y="4108450"/>
          <p14:tracePt t="48217" x="2224088" y="4108450"/>
          <p14:tracePt t="48237" x="2251075" y="4108450"/>
          <p14:tracePt t="48257" x="2286000" y="4108450"/>
          <p14:tracePt t="48298" x="2295525" y="4108450"/>
          <p14:tracePt t="48299" x="2303463" y="4108450"/>
          <p14:tracePt t="48339" x="2312988" y="4108450"/>
          <p14:tracePt t="48339" x="2322513" y="4108450"/>
          <p14:tracePt t="48358" x="2330450" y="4108450"/>
          <p14:tracePt t="48378" x="2339975" y="4108450"/>
          <p14:tracePt t="48398" x="2347913" y="4108450"/>
          <p14:tracePt t="48418" x="2357438" y="4108450"/>
          <p14:tracePt t="48459" x="2366963" y="4108450"/>
          <p14:tracePt t="48459" x="2384425" y="4108450"/>
          <p14:tracePt t="48478" x="2401888" y="4108450"/>
          <p14:tracePt t="48499" x="2411413" y="4108450"/>
          <p14:tracePt t="48519" x="2419350" y="4108450"/>
          <p14:tracePt t="48539" x="2438400" y="4108450"/>
          <p14:tracePt t="48559" x="2473325" y="4108450"/>
          <p14:tracePt t="48579" x="2509838" y="4108450"/>
          <p14:tracePt t="48599" x="2562225" y="4108450"/>
          <p14:tracePt t="48619" x="2598738" y="4108450"/>
          <p14:tracePt t="48639" x="2652713" y="4108450"/>
          <p14:tracePt t="48659" x="2679700" y="4108450"/>
          <p14:tracePt t="48679" x="2714625" y="4098925"/>
          <p14:tracePt t="48700" x="2741613" y="4098925"/>
          <p14:tracePt t="48720" x="2759075" y="4090988"/>
          <p14:tracePt t="48740" x="2768600" y="4090988"/>
          <p14:tracePt t="48760" x="2795588" y="4090988"/>
          <p14:tracePt t="48780" x="2822575" y="4090988"/>
          <p14:tracePt t="48800" x="2840038" y="4090988"/>
          <p14:tracePt t="48820" x="2874963" y="4090988"/>
          <p14:tracePt t="48840" x="2919413" y="4090988"/>
          <p14:tracePt t="48860" x="2946400" y="4090988"/>
          <p14:tracePt t="48880" x="2982913" y="4090988"/>
          <p14:tracePt t="48901" x="2990850" y="4090988"/>
          <p14:tracePt t="48921" x="3000375" y="4090988"/>
          <p14:tracePt t="48941" x="3009900" y="4090988"/>
          <p14:tracePt t="48961" x="3027363" y="4090988"/>
          <p14:tracePt t="48981" x="3062288" y="4090988"/>
          <p14:tracePt t="49001" x="3108325" y="4090988"/>
          <p14:tracePt t="49021" x="3125788" y="4090988"/>
          <p14:tracePt t="49041" x="3133725" y="4090988"/>
          <p14:tracePt t="49250" x="3160713" y="4090988"/>
          <p14:tracePt t="49259" x="3197225" y="4090988"/>
          <p14:tracePt t="49266" x="3241675" y="4090988"/>
          <p14:tracePt t="49274" x="3375025" y="4090988"/>
          <p14:tracePt t="49289" x="3517900" y="4090988"/>
          <p14:tracePt t="49303" x="3687763" y="4090988"/>
          <p14:tracePt t="49323" x="3741738" y="4081463"/>
          <p14:tracePt t="49458" x="3751263" y="4071938"/>
          <p14:tracePt t="49498" x="3759200" y="4071938"/>
          <p14:tracePt t="49514" x="3768725" y="4071938"/>
          <p14:tracePt t="49546" x="3776663" y="4071938"/>
          <p14:tracePt t="49554" x="3795713" y="4071938"/>
          <p14:tracePt t="49570" x="3813175" y="4071938"/>
          <p14:tracePt t="49586" x="3822700" y="4071938"/>
          <p14:tracePt t="49587" x="3830638" y="4071938"/>
          <p14:tracePt t="50130" x="3822700" y="4071938"/>
          <p14:tracePt t="50138" x="3759200" y="4071938"/>
          <p14:tracePt t="50146" x="3581400" y="4071938"/>
          <p14:tracePt t="50155" x="3429000" y="4071938"/>
          <p14:tracePt t="50167" x="2919413" y="4071938"/>
          <p14:tracePt t="50188" x="2608263" y="4064000"/>
          <p14:tracePt t="50208" x="2303463" y="4064000"/>
          <p14:tracePt t="50228" x="2000250" y="4064000"/>
          <p14:tracePt t="50248" x="1633538" y="4064000"/>
          <p14:tracePt t="50268" x="1455738" y="4064000"/>
          <p14:tracePt t="50288" x="1241425" y="4064000"/>
          <p14:tracePt t="50308" x="1143000" y="4064000"/>
          <p14:tracePt t="50328" x="1071563" y="4064000"/>
          <p14:tracePt t="50348" x="1044575" y="4064000"/>
          <p14:tracePt t="50368" x="1036638" y="4064000"/>
          <p14:tracePt t="50389" x="1017588" y="4064000"/>
          <p14:tracePt t="50409" x="965200" y="4064000"/>
          <p14:tracePt t="50429" x="928688" y="4064000"/>
          <p14:tracePt t="50449" x="847725" y="4064000"/>
          <p14:tracePt t="50469" x="768350" y="4064000"/>
          <p14:tracePt t="50489" x="669925" y="4090988"/>
          <p14:tracePt t="50509" x="581025" y="4116388"/>
          <p14:tracePt t="50529" x="465138" y="4162425"/>
          <p14:tracePt t="50549" x="366713" y="4197350"/>
          <p14:tracePt t="50570" x="276225" y="4233863"/>
          <p14:tracePt t="50590" x="241300" y="4251325"/>
          <p14:tracePt t="50610" x="214313" y="4259263"/>
          <p14:tracePt t="50630" x="204788" y="4268788"/>
          <p14:tracePt t="50650" x="196850" y="4286250"/>
          <p14:tracePt t="50670" x="187325" y="4305300"/>
          <p14:tracePt t="50690" x="179388" y="4313238"/>
          <p14:tracePt t="50986" x="204788" y="4313238"/>
          <p14:tracePt t="50994" x="250825" y="4313238"/>
          <p14:tracePt t="51002" x="366713" y="4313238"/>
          <p14:tracePt t="51012" x="455613" y="4313238"/>
          <p14:tracePt t="51032" x="581025" y="4313238"/>
          <p14:tracePt t="51052" x="633413" y="4313238"/>
          <p14:tracePt t="51072" x="679450" y="4295775"/>
          <p14:tracePt t="51092" x="696913" y="4278313"/>
          <p14:tracePt t="51112" x="723900" y="4259263"/>
          <p14:tracePt t="51132" x="731838" y="4251325"/>
          <p14:tracePt t="51153" x="741363" y="4241800"/>
          <p14:tracePt t="51173" x="750888" y="4241800"/>
          <p14:tracePt t="51193" x="758825" y="4233863"/>
          <p14:tracePt t="51213" x="776288" y="4224338"/>
          <p14:tracePt t="51233" x="803275" y="4224338"/>
          <p14:tracePt t="51253" x="822325" y="4214813"/>
          <p14:tracePt t="51273" x="830263" y="4206875"/>
          <p14:tracePt t="51293" x="839788" y="4197350"/>
          <p14:tracePt t="51314" x="847725" y="4197350"/>
          <p14:tracePt t="51450" x="847725" y="4187825"/>
          <p14:tracePt t="51458" x="839788" y="4179888"/>
          <p14:tracePt t="51474" x="830263" y="4170363"/>
          <p14:tracePt t="51475" x="812800" y="4162425"/>
          <p14:tracePt t="51494" x="803275" y="4152900"/>
          <p14:tracePt t="51518" x="795338" y="4152900"/>
          <p14:tracePt t="51535" x="776288" y="4152900"/>
          <p14:tracePt t="51555" x="758825" y="4152900"/>
          <p14:tracePt t="51575" x="741363" y="4152900"/>
          <p14:tracePt t="51595" x="731838" y="4152900"/>
          <p14:tracePt t="51615" x="723900" y="4152900"/>
          <p14:tracePt t="51842" x="714375" y="4152900"/>
          <p14:tracePt t="51850" x="704850" y="4152900"/>
          <p14:tracePt t="51866" x="696913" y="4152900"/>
          <p14:tracePt t="51882" x="687388" y="4152900"/>
          <p14:tracePt t="51890" x="679450" y="4152900"/>
          <p14:tracePt t="51938" x="669925" y="4152900"/>
          <p14:tracePt t="51946" x="660400" y="4152900"/>
          <p14:tracePt t="51954" x="652463" y="4152900"/>
          <p14:tracePt t="51961" x="652463" y="4143375"/>
          <p14:tracePt t="52010" x="642938" y="4143375"/>
          <p14:tracePt t="52026" x="642938" y="4135438"/>
          <p14:tracePt t="52058" x="633413" y="4135438"/>
          <p14:tracePt t="52074" x="633413" y="4125913"/>
          <p14:tracePt t="52106" x="625475" y="4125913"/>
          <p14:tracePt t="52162" x="615950" y="4116388"/>
          <p14:tracePt t="52418" x="625475" y="4116388"/>
          <p14:tracePt t="52427" x="642938" y="4116388"/>
          <p14:tracePt t="52427" x="679450" y="4116388"/>
          <p14:tracePt t="52439" x="768350" y="4116388"/>
          <p14:tracePt t="52460" x="866775" y="4116388"/>
          <p14:tracePt t="52480" x="1062038" y="4116388"/>
          <p14:tracePt t="52500" x="1250950" y="4116388"/>
          <p14:tracePt t="52520" x="1616075" y="4116388"/>
          <p14:tracePt t="52540" x="1839913" y="4135438"/>
          <p14:tracePt t="52560" x="2187575" y="4135438"/>
          <p14:tracePt t="52580" x="2401888" y="4135438"/>
          <p14:tracePt t="52600" x="2705100" y="4135438"/>
          <p14:tracePt t="52620" x="2874963" y="4135438"/>
          <p14:tracePt t="52641" x="3133725" y="4135438"/>
          <p14:tracePt t="52661" x="3303588" y="4135438"/>
          <p14:tracePt t="52681" x="3554413" y="4135438"/>
          <p14:tracePt t="52701" x="3724275" y="4135438"/>
          <p14:tracePt t="52721" x="3983038" y="4135438"/>
          <p14:tracePt t="52741" x="4133850" y="4135438"/>
          <p14:tracePt t="52761" x="4394200" y="4135438"/>
          <p14:tracePt t="52781" x="4500563" y="4135438"/>
          <p14:tracePt t="52801" x="4598988" y="4135438"/>
          <p14:tracePt t="52822" x="4616450" y="4135438"/>
          <p14:tracePt t="52841" x="4643438" y="4135438"/>
          <p14:tracePt t="52862" x="4660900" y="4135438"/>
          <p14:tracePt t="53082" x="4660900" y="4152900"/>
          <p14:tracePt t="53090" x="4660900" y="4162425"/>
          <p14:tracePt t="53090" x="4660900" y="4170363"/>
          <p14:tracePt t="53103" x="4643438" y="4233863"/>
          <p14:tracePt t="53123" x="4625975" y="4259263"/>
          <p14:tracePt t="53143" x="4562475" y="4349750"/>
          <p14:tracePt t="53163" x="4518025" y="4411663"/>
          <p14:tracePt t="53183" x="4419600" y="4564063"/>
          <p14:tracePt t="53203" x="4322763" y="4697413"/>
          <p14:tracePt t="53224" x="4116388" y="4938713"/>
          <p14:tracePt t="53244" x="3875088" y="5187950"/>
          <p14:tracePt t="53266" x="3741738" y="5322888"/>
          <p14:tracePt t="53284" x="3652838" y="5465763"/>
          <p14:tracePt t="53304" x="3544888" y="5635625"/>
          <p14:tracePt t="53324" x="3490913" y="5715000"/>
          <p14:tracePt t="53344" x="3446463" y="5832475"/>
          <p14:tracePt t="53364" x="3402013" y="5903913"/>
          <p14:tracePt t="53384" x="3322638" y="6010275"/>
          <p14:tracePt t="53405" x="3295650" y="6064250"/>
          <p14:tracePt t="53425" x="3259138" y="6118225"/>
          <p14:tracePt t="53445" x="3224213" y="6153150"/>
          <p14:tracePt t="53465" x="3205163" y="6180138"/>
          <p14:tracePt t="53485" x="3197225" y="6189663"/>
          <p14:tracePt t="53505" x="3187700" y="6207125"/>
          <p14:tracePt t="53525" x="3179763" y="6207125"/>
          <p14:tracePt t="53545" x="3179763" y="6215063"/>
          <p14:tracePt t="53658" x="3197225" y="6215063"/>
          <p14:tracePt t="53666" x="3214688" y="6197600"/>
          <p14:tracePt t="53674" x="3259138" y="6170613"/>
          <p14:tracePt t="53686" x="3303588" y="6081713"/>
          <p14:tracePt t="53706" x="3330575" y="6027738"/>
          <p14:tracePt t="53726" x="3348038" y="5983288"/>
          <p14:tracePt t="53746" x="3357563" y="5929313"/>
          <p14:tracePt t="53766" x="3367088" y="5884863"/>
          <p14:tracePt t="53787" x="3367088" y="5867400"/>
          <p14:tracePt t="53807" x="3367088" y="5849938"/>
          <p14:tracePt t="54050" x="3367088" y="5832475"/>
          <p14:tracePt t="54058" x="3367088" y="5813425"/>
          <p14:tracePt t="54066" x="3367088" y="5795963"/>
          <p14:tracePt t="54074" x="3330575" y="5751513"/>
          <p14:tracePt t="54088" x="3259138" y="5635625"/>
          <p14:tracePt t="54108" x="3187700" y="5527675"/>
          <p14:tracePt t="54128" x="3108325" y="5402263"/>
          <p14:tracePt t="54148" x="3036888" y="5357813"/>
          <p14:tracePt t="54168" x="2965450" y="5322888"/>
          <p14:tracePt t="54189" x="2938463" y="5313363"/>
          <p14:tracePt t="54209" x="2911475" y="5313363"/>
          <p14:tracePt t="54229" x="2894013" y="5313363"/>
          <p14:tracePt t="54249" x="2840038" y="5340350"/>
          <p14:tracePt t="54269" x="2795588" y="5376863"/>
          <p14:tracePt t="54289" x="2751138" y="5456238"/>
          <p14:tracePt t="54309" x="2741613" y="5492750"/>
          <p14:tracePt t="54329" x="2732088" y="5554663"/>
          <p14:tracePt t="54350" x="2732088" y="5599113"/>
          <p14:tracePt t="54370" x="2786063" y="5662613"/>
          <p14:tracePt t="54390" x="2884488" y="5680075"/>
          <p14:tracePt t="54410" x="3081338" y="5680075"/>
          <p14:tracePt t="54430" x="3232150" y="5626100"/>
          <p14:tracePt t="54450" x="3340100" y="5564188"/>
          <p14:tracePt t="54470" x="3419475" y="5465763"/>
          <p14:tracePt t="54490" x="3438525" y="5394325"/>
          <p14:tracePt t="54510" x="3446463" y="5305425"/>
          <p14:tracePt t="54530" x="3446463" y="5268913"/>
          <p14:tracePt t="54551" x="3375025" y="5180013"/>
          <p14:tracePt t="54571" x="3268663" y="5143500"/>
          <p14:tracePt t="54591" x="3081338" y="5135563"/>
          <p14:tracePt t="54611" x="2973388" y="5135563"/>
          <p14:tracePt t="54631" x="2840038" y="5170488"/>
          <p14:tracePt t="54651" x="2822575" y="5187950"/>
          <p14:tracePt t="54671" x="2813050" y="5197475"/>
          <p14:tracePt t="54762" x="2813050" y="5207000"/>
          <p14:tracePt t="54770" x="2813050" y="5214938"/>
          <p14:tracePt t="54794" x="2813050" y="5224463"/>
          <p14:tracePt t="54802" x="2822575" y="5233988"/>
          <p14:tracePt t="54819" x="2822575" y="5241925"/>
          <p14:tracePt t="54834" x="2830513" y="5251450"/>
          <p14:tracePt t="54842" x="2840038" y="5278438"/>
          <p14:tracePt t="54858" x="2857500" y="5313363"/>
          <p14:tracePt t="54872" x="2857500" y="5376863"/>
          <p14:tracePt t="54892" x="2857500" y="5421313"/>
          <p14:tracePt t="54912" x="2857500" y="5500688"/>
          <p14:tracePt t="54933" x="2857500" y="5527675"/>
          <p14:tracePt t="54953" x="2847975" y="5564188"/>
          <p14:tracePt t="54973" x="2847975" y="5581650"/>
          <p14:tracePt t="54993" x="2847975" y="5618163"/>
          <p14:tracePt t="55013" x="2847975" y="5653088"/>
          <p14:tracePt t="55033" x="2840038" y="5680075"/>
          <p14:tracePt t="55053" x="2840038" y="5697538"/>
          <p14:tracePt t="55074" x="2840038" y="5724525"/>
          <p14:tracePt t="55093" x="2840038" y="5734050"/>
          <p14:tracePt t="55114" x="2840038" y="5768975"/>
          <p14:tracePt t="55134" x="2840038" y="5786438"/>
          <p14:tracePt t="55154" x="2840038" y="5813425"/>
          <p14:tracePt t="55174" x="2840038" y="5822950"/>
          <p14:tracePt t="55194" x="2840038" y="5840413"/>
          <p14:tracePt t="55298" x="2840038" y="5849938"/>
          <p14:tracePt t="56850" x="2813050" y="5805488"/>
          <p14:tracePt t="56858" x="2786063" y="5734050"/>
          <p14:tracePt t="56866" x="2741613" y="5653088"/>
          <p14:tracePt t="56874" x="2633663" y="5483225"/>
          <p14:tracePt t="56883" x="2482850" y="5305425"/>
          <p14:tracePt t="56903" x="2232025" y="4956175"/>
          <p14:tracePt t="56923" x="2071688" y="4741863"/>
          <p14:tracePt t="56943" x="1822450" y="4429125"/>
          <p14:tracePt t="56963" x="1697038" y="4278313"/>
          <p14:tracePt t="56984" x="1554163" y="4125913"/>
          <p14:tracePt t="57004" x="1482725" y="4064000"/>
          <p14:tracePt t="57024" x="1401763" y="4000500"/>
          <p14:tracePt t="57044" x="1347788" y="3983038"/>
          <p14:tracePt t="57064" x="1285875" y="3965575"/>
          <p14:tracePt t="57084" x="1241425" y="3948113"/>
          <p14:tracePt t="57104" x="1169988" y="3921125"/>
          <p14:tracePt t="57124" x="1108075" y="3894138"/>
          <p14:tracePt t="57144" x="1017588" y="3867150"/>
          <p14:tracePt t="57164" x="973138" y="3849688"/>
          <p14:tracePt t="57185" x="928688" y="3830638"/>
          <p14:tracePt t="57205" x="911225" y="3822700"/>
          <p14:tracePt t="57225" x="893763" y="3813175"/>
          <p14:tracePt t="57245" x="866775" y="3813175"/>
          <p14:tracePt t="57265" x="803275" y="3813175"/>
          <p14:tracePt t="57285" x="741363" y="3813175"/>
          <p14:tracePt t="57305" x="554038" y="3840163"/>
          <p14:tracePt t="57325" x="419100" y="3884613"/>
          <p14:tracePt t="57345" x="295275" y="3911600"/>
          <p14:tracePt t="57365" x="250825" y="3929063"/>
          <p14:tracePt t="57554" x="241300" y="3929063"/>
          <p14:tracePt t="57562" x="231775" y="3929063"/>
          <p14:tracePt t="57570" x="223838" y="3929063"/>
          <p14:tracePt t="57826" x="223838" y="3921125"/>
          <p14:tracePt t="57834" x="223838" y="3911600"/>
          <p14:tracePt t="57850" x="223838" y="3894138"/>
          <p14:tracePt t="57868" x="223838" y="3884613"/>
          <p14:tracePt t="57869" x="241300" y="3857625"/>
          <p14:tracePt t="57914" x="250825" y="3849688"/>
          <p14:tracePt t="58026" x="258763" y="3840163"/>
          <p14:tracePt t="58058" x="268288" y="3840163"/>
          <p14:tracePt t="58058" x="276225" y="3840163"/>
          <p14:tracePt t="58069" x="295275" y="3840163"/>
          <p14:tracePt t="58089" x="322263" y="3840163"/>
          <p14:tracePt t="58754" x="347663" y="3840163"/>
          <p14:tracePt t="58762" x="401638" y="3840163"/>
          <p14:tracePt t="58770" x="500063" y="3840163"/>
          <p14:tracePt t="58778" x="731838" y="3894138"/>
          <p14:tracePt t="58793" x="1214438" y="4054475"/>
          <p14:tracePt t="58813" x="1536700" y="4224338"/>
          <p14:tracePt t="58833" x="1812925" y="4473575"/>
          <p14:tracePt t="58853" x="1919288" y="4679950"/>
          <p14:tracePt t="58873" x="2098675" y="5108575"/>
          <p14:tracePt t="58894" x="2205038" y="5394325"/>
          <p14:tracePt t="58914" x="2374900" y="5724525"/>
          <p14:tracePt t="58934" x="2500313" y="5894388"/>
          <p14:tracePt t="58954" x="2536825" y="5948363"/>
          <p14:tracePt t="58974" x="2544763" y="5965825"/>
          <p14:tracePt t="59098" x="2562225" y="5965825"/>
          <p14:tracePt t="59106" x="2589213" y="5965825"/>
          <p14:tracePt t="59114" x="2625725" y="5965825"/>
          <p14:tracePt t="59114" x="2697163" y="5965825"/>
          <p14:tracePt t="59122" x="2786063" y="5965825"/>
          <p14:tracePt t="59135" x="3152775" y="5965825"/>
          <p14:tracePt t="59155" x="3509963" y="5965825"/>
          <p14:tracePt t="59175" x="4170363" y="5965825"/>
          <p14:tracePt t="59195" x="4491038" y="5965825"/>
          <p14:tracePt t="59215" x="4911725" y="5965825"/>
          <p14:tracePt t="59235" x="5072063" y="5965825"/>
          <p14:tracePt t="59255" x="5126038" y="5975350"/>
          <p14:tracePt t="59442" x="5126038" y="5983288"/>
          <p14:tracePt t="59450" x="5116513" y="5983288"/>
          <p14:tracePt t="59458" x="5099050" y="5992813"/>
          <p14:tracePt t="59466" x="5072063" y="6000750"/>
          <p14:tracePt t="59477" x="5045075" y="6010275"/>
          <p14:tracePt t="59497" x="5010150" y="6019800"/>
          <p14:tracePt t="59517" x="5000625" y="6019800"/>
          <p14:tracePt t="59537" x="4902200" y="6019800"/>
          <p14:tracePt t="59557" x="4813300" y="6019800"/>
          <p14:tracePt t="59577" x="4751388" y="6019800"/>
          <p14:tracePt t="59674" x="4751388" y="6000750"/>
          <p14:tracePt t="59682" x="4751388" y="5983288"/>
          <p14:tracePt t="59685" x="4751388" y="5956300"/>
          <p14:tracePt t="59698" x="4786313" y="5921375"/>
          <p14:tracePt t="59718" x="4795838" y="5903913"/>
          <p14:tracePt t="59738" x="4803775" y="5894388"/>
          <p14:tracePt t="59758" x="4822825" y="5876925"/>
          <p14:tracePt t="59778" x="4840288" y="5867400"/>
          <p14:tracePt t="59798" x="4848225" y="5857875"/>
          <p14:tracePt t="59818" x="4857750" y="5857875"/>
          <p14:tracePt t="59839" x="4867275" y="5849938"/>
          <p14:tracePt t="60259" x="4875213" y="5832475"/>
          <p14:tracePt t="60269" x="4884738" y="5813425"/>
          <p14:tracePt t="60275" x="4894263" y="5805488"/>
          <p14:tracePt t="60282" x="4921250" y="5761038"/>
          <p14:tracePt t="60302" x="4929188" y="5751513"/>
          <p14:tracePt t="60322" x="4938713" y="5734050"/>
          <p14:tracePt t="60342" x="4946650" y="5724525"/>
          <p14:tracePt t="63954" x="4965700" y="5724525"/>
          <p14:tracePt t="63962" x="5010150" y="5724525"/>
          <p14:tracePt t="63970" x="5180013" y="5724525"/>
          <p14:tracePt t="63981" x="5394325" y="5724525"/>
          <p14:tracePt t="64001" x="5759450" y="5768975"/>
          <p14:tracePt t="64022" x="5938838" y="5768975"/>
          <p14:tracePt t="64042" x="6000750" y="5768975"/>
          <p14:tracePt t="64194" x="6010275" y="5768975"/>
          <p14:tracePt t="64530" x="6000750" y="5768975"/>
          <p14:tracePt t="64538" x="5992813" y="5768975"/>
          <p14:tracePt t="64546" x="5965825" y="5768975"/>
          <p14:tracePt t="64554" x="5875338" y="5751513"/>
          <p14:tracePt t="64564" x="5813425" y="5724525"/>
          <p14:tracePt t="64584" x="5741988" y="5715000"/>
          <p14:tracePt t="64605" x="5732463" y="5707063"/>
          <p14:tracePt t="64625" x="5732463" y="5697538"/>
          <p14:tracePt t="64770" x="5732463" y="5707063"/>
          <p14:tracePt t="64778" x="5732463" y="5715000"/>
          <p14:tracePt t="64786" x="5732463" y="5734050"/>
          <p14:tracePt t="64794" x="5759450" y="5741988"/>
          <p14:tracePt t="64806" x="5822950" y="5768975"/>
          <p14:tracePt t="64826" x="5946775" y="5813425"/>
          <p14:tracePt t="64846" x="6018213" y="5840413"/>
          <p14:tracePt t="64866" x="6116638" y="5857875"/>
          <p14:tracePt t="64886" x="6188075" y="5876925"/>
          <p14:tracePt t="64907" x="6232525" y="5894388"/>
          <p14:tracePt t="64926" x="6278563" y="5911850"/>
          <p14:tracePt t="64947" x="6313488" y="5921375"/>
          <p14:tracePt t="64967" x="6394450" y="5948363"/>
          <p14:tracePt t="64987" x="6446838" y="5965825"/>
          <p14:tracePt t="65007" x="6626225" y="6027738"/>
          <p14:tracePt t="65027" x="6759575" y="6072188"/>
          <p14:tracePt t="65047" x="6884988" y="6108700"/>
          <p14:tracePt t="65067" x="6921500" y="6126163"/>
          <p14:tracePt t="65322" x="6911975" y="6118225"/>
          <p14:tracePt t="65330" x="6902450" y="6091238"/>
          <p14:tracePt t="65338" x="6875463" y="6072188"/>
          <p14:tracePt t="65346" x="6831013" y="6046788"/>
          <p14:tracePt t="65354" x="6724650" y="5983288"/>
          <p14:tracePt t="65369" x="6492875" y="5832475"/>
          <p14:tracePt t="65389" x="6340475" y="5715000"/>
          <p14:tracePt t="65409" x="6126163" y="5537200"/>
          <p14:tracePt t="65429" x="6037263" y="5384800"/>
          <p14:tracePt t="65449" x="5911850" y="5197475"/>
          <p14:tracePt t="65469" x="5830888" y="5091113"/>
          <p14:tracePt t="65489" x="5759450" y="4956175"/>
          <p14:tracePt t="65509" x="5715000" y="4902200"/>
          <p14:tracePt t="65530" x="5670550" y="4840288"/>
          <p14:tracePt t="65550" x="5635625" y="4786313"/>
          <p14:tracePt t="65570" x="5572125" y="4697413"/>
          <p14:tracePt t="65590" x="5518150" y="4662488"/>
          <p14:tracePt t="65610" x="5456238" y="4581525"/>
          <p14:tracePt t="65630" x="5367338" y="4510088"/>
          <p14:tracePt t="65650" x="5241925" y="4429125"/>
          <p14:tracePt t="65670" x="5153025" y="4330700"/>
          <p14:tracePt t="65690" x="5126038" y="4313238"/>
          <p14:tracePt t="65710" x="5081588" y="4224338"/>
          <p14:tracePt t="65731" x="5000625" y="4090988"/>
          <p14:tracePt t="65791" x="4983163" y="4071938"/>
          <p14:tracePt t="65791" x="4946650" y="3992563"/>
          <p14:tracePt t="65811" x="4911725" y="3911600"/>
          <p14:tracePt t="65831" x="4857750" y="3822700"/>
          <p14:tracePt t="65851" x="4822825" y="3768725"/>
          <p14:tracePt t="65871" x="4776788" y="3714750"/>
          <p14:tracePt t="65892" x="4768850" y="3687763"/>
          <p14:tracePt t="65912" x="4759325" y="3679825"/>
          <p14:tracePt t="66426" x="4759325" y="3697288"/>
          <p14:tracePt t="66434" x="4759325" y="3706813"/>
          <p14:tracePt t="66442" x="4759325" y="3714750"/>
          <p14:tracePt t="66454" x="4759325" y="3724275"/>
          <p14:tracePt t="66475" x="4759325" y="3733800"/>
          <p14:tracePt t="66914" x="4776788" y="3778250"/>
          <p14:tracePt t="66922" x="4803775" y="3813175"/>
          <p14:tracePt t="66930" x="4848225" y="3884613"/>
          <p14:tracePt t="66938" x="5037138" y="4152900"/>
          <p14:tracePt t="66957" x="5224463" y="4367213"/>
          <p14:tracePt t="66977" x="5438775" y="4679950"/>
          <p14:tracePt t="66997" x="5554663" y="4876800"/>
          <p14:tracePt t="67018" x="5643563" y="5072063"/>
          <p14:tracePt t="67037" x="5653088" y="5135563"/>
          <p14:tracePt t="67058" x="5653088" y="5180013"/>
          <p14:tracePt t="67078" x="5653088" y="5187950"/>
          <p14:tracePt t="67098" x="5653088" y="5207000"/>
          <p14:tracePt t="67118" x="5653088" y="5214938"/>
          <p14:tracePt t="67138" x="5643563" y="5241925"/>
          <p14:tracePt t="67158" x="5616575" y="5259388"/>
          <p14:tracePt t="67179" x="5572125" y="5295900"/>
          <p14:tracePt t="67198" x="5527675" y="5340350"/>
          <p14:tracePt t="67219" x="5500688" y="5376863"/>
          <p14:tracePt t="67238" x="5456238" y="5465763"/>
          <p14:tracePt t="67259" x="5411788" y="5519738"/>
          <p14:tracePt t="67279" x="5357813" y="5608638"/>
          <p14:tracePt t="67299" x="5330825" y="5626100"/>
          <p14:tracePt t="67319" x="5322888" y="5653088"/>
          <p14:tracePt t="67339" x="5313363" y="5653088"/>
          <p14:tracePt t="67359" x="5303838" y="5653088"/>
          <p14:tracePt t="67442" x="5303838" y="5662613"/>
          <p14:tracePt t="67450" x="5295900" y="5662613"/>
          <p14:tracePt t="67458" x="5286375" y="5670550"/>
          <p14:tracePt t="67466" x="5278438" y="5670550"/>
          <p14:tracePt t="67480" x="5259388" y="5689600"/>
          <p14:tracePt t="67500" x="5251450" y="5697538"/>
          <p14:tracePt t="67650" x="5268913" y="5689600"/>
          <p14:tracePt t="67658" x="5313363" y="5670550"/>
          <p14:tracePt t="67666" x="5357813" y="5653088"/>
          <p14:tracePt t="67669" x="5402263" y="5643563"/>
          <p14:tracePt t="67681" x="5473700" y="5608638"/>
          <p14:tracePt t="67701" x="5492750" y="5591175"/>
          <p14:tracePt t="67721" x="5500688" y="5581650"/>
          <p14:tracePt t="67866" x="5492750" y="5581650"/>
          <p14:tracePt t="67868" x="5207000" y="5653088"/>
          <p14:tracePt t="67922" x="5170488" y="5653088"/>
          <p14:tracePt t="67923" x="5126038" y="5670550"/>
          <p14:tracePt t="67942" x="5099050" y="5670550"/>
          <p14:tracePt t="67962" x="5089525" y="5670550"/>
          <p14:tracePt t="67982" x="5081588" y="5670550"/>
          <p14:tracePt t="68003" x="5072063" y="5670550"/>
          <p14:tracePt t="68023" x="5054600" y="5670550"/>
          <p14:tracePt t="68043" x="5045075" y="5670550"/>
          <p14:tracePt t="68064" x="5018088" y="5670550"/>
          <p14:tracePt t="68083" x="5000625" y="5670550"/>
          <p14:tracePt t="68103" x="4983163" y="5670550"/>
          <p14:tracePt t="68146" x="4973638" y="5670550"/>
          <p14:tracePt t="68450" x="4983163" y="5670550"/>
          <p14:tracePt t="68458" x="5010150" y="5670550"/>
          <p14:tracePt t="68466" x="5027613" y="5670550"/>
          <p14:tracePt t="68466" x="5064125" y="5670550"/>
          <p14:tracePt t="68490" x="5089525" y="5670550"/>
          <p14:tracePt t="68505" x="5108575" y="5670550"/>
          <p14:tracePt t="69426" x="5108575" y="5662613"/>
          <p14:tracePt t="69434" x="5108575" y="5643563"/>
          <p14:tracePt t="69450" x="5108575" y="5626100"/>
          <p14:tracePt t="69474" x="5108575" y="5618163"/>
          <p14:tracePt t="70146" x="5116513" y="5618163"/>
          <p14:tracePt t="70154" x="5135563" y="5618163"/>
          <p14:tracePt t="70162" x="5143500" y="5618163"/>
          <p14:tracePt t="70170" x="5153025" y="5618163"/>
          <p14:tracePt t="70178" x="5180013" y="5618163"/>
          <p14:tracePt t="70258" x="5197475" y="5618163"/>
          <p14:tracePt t="70274" x="5207000" y="5618163"/>
          <p14:tracePt t="70282" x="5214938" y="5618163"/>
          <p14:tracePt t="70282" x="5224463" y="5618163"/>
          <p14:tracePt t="70295" x="5241925" y="5618163"/>
          <p14:tracePt t="70826" x="5232400" y="5618163"/>
          <p14:tracePt t="70834" x="5207000" y="5626100"/>
          <p14:tracePt t="70842" x="5180013" y="5643563"/>
          <p14:tracePt t="70851" x="5153025" y="5653088"/>
          <p14:tracePt t="70858" x="5089525" y="5689600"/>
          <p14:tracePt t="70878" x="5054600" y="5715000"/>
          <p14:tracePt t="70898" x="5037138" y="5724525"/>
          <p14:tracePt t="70918" x="5027613" y="5734050"/>
          <p14:tracePt t="70938" x="5018088" y="5734050"/>
          <p14:tracePt t="70958" x="5000625" y="5741988"/>
          <p14:tracePt t="70978" x="5000625" y="5751513"/>
          <p14:tracePt t="70999" x="4992688" y="5751513"/>
          <p14:tracePt t="71019" x="4992688" y="5761038"/>
          <p14:tracePt t="71039" x="4983163" y="5761038"/>
          <p14:tracePt t="71162" x="4983163" y="5768975"/>
          <p14:tracePt t="71186" x="4983163" y="5778500"/>
          <p14:tracePt t="71210" x="4973638" y="5778500"/>
          <p14:tracePt t="71362" x="4973638" y="5768975"/>
          <p14:tracePt t="71386" x="4973638" y="5761038"/>
          <p14:tracePt t="71410" x="4973638" y="5751513"/>
          <p14:tracePt t="71418" x="4973638" y="5741988"/>
          <p14:tracePt t="71426" x="4983163" y="5741988"/>
          <p14:tracePt t="71450" x="4992688" y="5741988"/>
          <p14:tracePt t="71474" x="4992688" y="5734050"/>
          <p14:tracePt t="71498" x="4992688" y="5724525"/>
          <p14:tracePt t="71602" x="5000625" y="5724525"/>
          <p14:tracePt t="71898" x="5010150" y="5724525"/>
          <p14:tracePt t="71906" x="5018088" y="5715000"/>
          <p14:tracePt t="71914" x="5081588" y="5697538"/>
          <p14:tracePt t="71923" x="5207000" y="5653088"/>
          <p14:tracePt t="71944" x="5446713" y="5572125"/>
          <p14:tracePt t="71964" x="5608638" y="5500688"/>
          <p14:tracePt t="71984" x="5857875" y="5349875"/>
          <p14:tracePt t="72004" x="5956300" y="5259388"/>
          <p14:tracePt t="72024" x="6000750" y="5187950"/>
          <p14:tracePt t="72044" x="6054725" y="5135563"/>
          <p14:tracePt t="72064" x="6116638" y="5072063"/>
          <p14:tracePt t="72084" x="6161088" y="5045075"/>
          <p14:tracePt t="72104" x="6242050" y="5000625"/>
          <p14:tracePt t="72124" x="6296025" y="4956175"/>
          <p14:tracePt t="72144" x="6367463" y="4902200"/>
          <p14:tracePt t="72165" x="6411913" y="4876800"/>
          <p14:tracePt t="72185" x="6438900" y="4867275"/>
          <p14:tracePt t="72205" x="6456363" y="4849813"/>
          <p14:tracePt t="72225" x="6456363" y="4840288"/>
          <p14:tracePt t="72245" x="6473825" y="4830763"/>
          <p14:tracePt t="72794" x="6446838" y="4867275"/>
          <p14:tracePt t="72802" x="6421438" y="4911725"/>
          <p14:tracePt t="72810" x="6357938" y="4956175"/>
          <p14:tracePt t="72828" x="6269038" y="5054600"/>
          <p14:tracePt t="72828" x="6170613" y="5153025"/>
          <p14:tracePt t="72848" x="6081713" y="5278438"/>
          <p14:tracePt t="72869" x="6027738" y="5349875"/>
          <p14:tracePt t="72888" x="5973763" y="5411788"/>
          <p14:tracePt t="72909" x="5929313" y="5438775"/>
          <p14:tracePt t="72929" x="5867400" y="5465763"/>
          <p14:tracePt t="72949" x="5822950" y="5473700"/>
          <p14:tracePt t="72969" x="5778500" y="5500688"/>
          <p14:tracePt t="72989" x="5724525" y="5510213"/>
          <p14:tracePt t="73009" x="5653088" y="5510213"/>
          <p14:tracePt t="73029" x="5589588" y="5510213"/>
          <p14:tracePt t="73049" x="5500688" y="5510213"/>
          <p14:tracePt t="73069" x="5446713" y="5510213"/>
          <p14:tracePt t="73090" x="5394325" y="5527675"/>
          <p14:tracePt t="73110" x="5375275" y="5527675"/>
          <p14:tracePt t="73130" x="5357813" y="5537200"/>
          <p14:tracePt t="73150" x="5313363" y="5546725"/>
          <p14:tracePt t="73170" x="5286375" y="5554663"/>
          <p14:tracePt t="73190" x="5251450" y="5572125"/>
          <p14:tracePt t="73210" x="5241925" y="5572125"/>
          <p14:tracePt t="73230" x="5224463" y="5581650"/>
          <p14:tracePt t="73298" x="5214938" y="5581650"/>
          <p14:tracePt t="73314" x="5207000" y="5591175"/>
          <p14:tracePt t="73418" x="5207000" y="5599113"/>
          <p14:tracePt t="73439" x="5207000" y="5608638"/>
          <p14:tracePt t="73443" x="5197475" y="5618163"/>
          <p14:tracePt t="73451" x="5197475" y="5626100"/>
          <p14:tracePt t="73472" x="5197475" y="5635625"/>
          <p14:tracePt t="73492" x="5197475" y="5643563"/>
          <p14:tracePt t="73512" x="5187950" y="5653088"/>
          <p14:tracePt t="73532" x="5187950" y="5662613"/>
          <p14:tracePt t="73634" x="5187950" y="5670550"/>
          <p14:tracePt t="73634" x="5187950" y="5680075"/>
          <p14:tracePt t="73650" x="5187950" y="5689600"/>
          <p14:tracePt t="73658" x="5187950" y="5697538"/>
          <p14:tracePt t="73698" x="5187950" y="5707063"/>
          <p14:tracePt t="73714" x="5187950" y="5715000"/>
          <p14:tracePt t="73730" x="5187950" y="5724525"/>
          <p14:tracePt t="73778" x="5187950" y="5734050"/>
          <p14:tracePt t="73850" x="5187950" y="5741988"/>
          <p14:tracePt t="73866" x="5187950" y="5751513"/>
          <p14:tracePt t="73898" x="5187950" y="5761038"/>
          <p14:tracePt t="73898" x="5187950" y="5768975"/>
          <p14:tracePt t="73938" x="5180013" y="5768975"/>
          <p14:tracePt t="74450" x="5180013" y="5761038"/>
          <p14:tracePt t="74458" x="5180013" y="5751513"/>
          <p14:tracePt t="74466" x="5180013" y="5734050"/>
          <p14:tracePt t="74477" x="5180013" y="5724525"/>
          <p14:tracePt t="74497" x="5180013" y="5715000"/>
          <p14:tracePt t="74538" x="5180013" y="5707063"/>
          <p14:tracePt t="74538" x="5180013" y="5697538"/>
          <p14:tracePt t="74586" x="5180013" y="5689600"/>
          <p14:tracePt t="74594" x="5180013" y="5680075"/>
          <p14:tracePt t="74618" x="5180013" y="5662613"/>
          <p14:tracePt t="74618" x="5180013" y="5653088"/>
          <p14:tracePt t="74638" x="5180013" y="5626100"/>
          <p14:tracePt t="74658" x="5180013" y="5618163"/>
          <p14:tracePt t="74678" x="5180013" y="5608638"/>
          <p14:tracePt t="75418" x="5180013" y="5599113"/>
          <p14:tracePt t="75423" x="5180013" y="5591175"/>
          <p14:tracePt t="75429" x="5180013" y="5581650"/>
          <p14:tracePt t="75442" x="5180013" y="5572125"/>
          <p14:tracePt t="75484" x="5180013" y="5564188"/>
          <p14:tracePt t="75530" x="5180013" y="5554663"/>
          <p14:tracePt t="76714" x="5187950" y="5554663"/>
          <p14:tracePt t="76722" x="5197475" y="5554663"/>
          <p14:tracePt t="76741" x="5214938" y="5554663"/>
          <p14:tracePt t="76744" x="5224463" y="5554663"/>
          <p14:tracePt t="76749" x="5241925" y="5554663"/>
          <p14:tracePt t="76769" x="5251450" y="5554663"/>
          <p14:tracePt t="81674" x="5259388" y="5554663"/>
          <p14:tracePt t="81682" x="5268913" y="5554663"/>
          <p14:tracePt t="81690" x="5278438" y="5546725"/>
          <p14:tracePt t="81696" x="5330825" y="5519738"/>
          <p14:tracePt t="81716" x="5367338" y="5492750"/>
          <p14:tracePt t="81736" x="5438775" y="5456238"/>
          <p14:tracePt t="81756" x="5510213" y="5411788"/>
          <p14:tracePt t="81776" x="5626100" y="5322888"/>
          <p14:tracePt t="81797" x="5715000" y="5278438"/>
          <p14:tracePt t="81817" x="5857875" y="5207000"/>
          <p14:tracePt t="81837" x="5956300" y="5143500"/>
          <p14:tracePt t="81857" x="6099175" y="5045075"/>
          <p14:tracePt t="81877" x="6143625" y="5019675"/>
          <p14:tracePt t="81897" x="6251575" y="4965700"/>
          <p14:tracePt t="81917" x="6313488" y="4956175"/>
          <p14:tracePt t="81937" x="6384925" y="4911725"/>
          <p14:tracePt t="81958" x="6429375" y="4884738"/>
          <p14:tracePt t="81978" x="6473825" y="4849813"/>
          <p14:tracePt t="81998" x="6510338" y="4830763"/>
          <p14:tracePt t="82018" x="6537325" y="4813300"/>
          <p14:tracePt t="82038" x="6554788" y="4795838"/>
          <p14:tracePt t="82058" x="6564313" y="4786313"/>
          <p14:tracePt t="82078" x="6572250" y="4786313"/>
          <p14:tracePt t="82098" x="6599238" y="4768850"/>
          <p14:tracePt t="82118" x="6626225" y="4751388"/>
          <p14:tracePt t="82138" x="6643688" y="4741863"/>
          <p14:tracePt t="82159" x="6680200" y="4714875"/>
          <p14:tracePt t="82179" x="6707188" y="4697413"/>
          <p14:tracePt t="82199" x="6732588" y="4679950"/>
          <p14:tracePt t="82219" x="6751638" y="4670425"/>
          <p14:tracePt t="82239" x="6786563" y="4643438"/>
          <p14:tracePt t="82259" x="6804025" y="4625975"/>
          <p14:tracePt t="82279" x="6840538" y="4598988"/>
          <p14:tracePt t="82299" x="6867525" y="4591050"/>
          <p14:tracePt t="82319" x="6894513" y="4564063"/>
          <p14:tracePt t="82339" x="6902450" y="4564063"/>
          <p14:tracePt t="82359" x="6929438" y="4537075"/>
          <p14:tracePt t="82380" x="6956425" y="4537075"/>
          <p14:tracePt t="82400" x="6983413" y="4510088"/>
          <p14:tracePt t="82420" x="7010400" y="4492625"/>
          <p14:tracePt t="82440" x="7072313" y="4448175"/>
          <p14:tracePt t="82460" x="7099300" y="4429125"/>
          <p14:tracePt t="82480" x="7135813" y="4411663"/>
          <p14:tracePt t="82500" x="7161213" y="4394200"/>
          <p14:tracePt t="82520" x="7197725" y="4376738"/>
          <p14:tracePt t="82540" x="7215188" y="4367213"/>
          <p14:tracePt t="82561" x="7251700" y="4349750"/>
          <p14:tracePt t="82581" x="7269163" y="4349750"/>
          <p14:tracePt t="82601" x="7286625" y="4340225"/>
          <p14:tracePt t="82621" x="7296150" y="4330700"/>
          <p14:tracePt t="82641" x="7331075" y="4313238"/>
          <p14:tracePt t="82661" x="7358063" y="4313238"/>
          <p14:tracePt t="82681" x="7412038" y="4286250"/>
          <p14:tracePt t="82701" x="7446963" y="4278313"/>
          <p14:tracePt t="82721" x="7493000" y="4268788"/>
          <p14:tracePt t="82742" x="7510463" y="4251325"/>
          <p14:tracePt t="82762" x="7545388" y="4241800"/>
          <p14:tracePt t="82782" x="7564438" y="4233863"/>
          <p14:tracePt t="82802" x="7572375" y="4233863"/>
          <p14:tracePt t="82842" x="7581900" y="4233863"/>
          <p14:tracePt t="82842" x="7589838" y="4224338"/>
          <p14:tracePt t="82882" x="7589838" y="4214813"/>
          <p14:tracePt t="82883" x="7599363" y="4214813"/>
          <p14:tracePt t="82903" x="7599363" y="4206875"/>
          <p14:tracePt t="82923" x="7608888" y="4206875"/>
          <p14:tracePt t="82994" x="7616825" y="4206875"/>
          <p14:tracePt t="83010" x="7626350" y="4197350"/>
          <p14:tracePt t="83015" x="7635875" y="4197350"/>
          <p14:tracePt t="83023" x="7643813" y="4197350"/>
          <p14:tracePt t="83043" x="7653338" y="4187825"/>
          <p14:tracePt t="83064" x="7670800" y="4187825"/>
          <p14:tracePt t="83083" x="7688263" y="4179888"/>
          <p14:tracePt t="83103" x="7724775" y="4170363"/>
          <p14:tracePt t="83124" x="7742238" y="4162425"/>
          <p14:tracePt t="83144" x="7751763" y="4162425"/>
          <p14:tracePt t="83164" x="7759700" y="4152900"/>
          <p14:tracePt t="83184" x="7769225" y="4135438"/>
          <p14:tracePt t="83204" x="7786688" y="4135438"/>
          <p14:tracePt t="83224" x="7796213" y="4125913"/>
          <p14:tracePt t="83266" x="7796213" y="4116388"/>
          <p14:tracePt t="83267" x="7804150" y="4116388"/>
          <p14:tracePt t="83874" x="7804150" y="4108450"/>
          <p14:tracePt t="83882" x="7804150" y="4098925"/>
          <p14:tracePt t="83890" x="7840663" y="4081463"/>
          <p14:tracePt t="83898" x="7885113" y="4044950"/>
          <p14:tracePt t="83908" x="7939088" y="4010025"/>
          <p14:tracePt t="83928" x="8018463" y="3973513"/>
          <p14:tracePt t="83948" x="8054975" y="3956050"/>
          <p14:tracePt t="83968" x="8089900" y="3929063"/>
          <p14:tracePt t="83988" x="8108950" y="3921125"/>
          <p14:tracePt t="84008" x="8143875" y="3867150"/>
          <p14:tracePt t="84028" x="8197850" y="3822700"/>
          <p14:tracePt t="84049" x="8278813" y="3751263"/>
          <p14:tracePt t="84069" x="8323263" y="3687763"/>
          <p14:tracePt t="84089" x="8375650" y="3635375"/>
          <p14:tracePt t="84109" x="8385175" y="3625850"/>
          <p14:tracePt t="86530" x="8385175" y="3643313"/>
          <p14:tracePt t="86538" x="8375650" y="3652838"/>
          <p14:tracePt t="86546" x="8358188" y="3697288"/>
          <p14:tracePt t="86562" x="8323263" y="3733800"/>
          <p14:tracePt t="86582" x="8323263" y="3759200"/>
          <p14:tracePt t="86602" x="8296275" y="3786188"/>
          <p14:tracePt t="86622" x="8269288" y="3830638"/>
          <p14:tracePt t="86642" x="8242300" y="3857625"/>
          <p14:tracePt t="86662" x="8197850" y="3902075"/>
          <p14:tracePt t="86682" x="8161338" y="3938588"/>
          <p14:tracePt t="86702" x="8116888" y="3983038"/>
          <p14:tracePt t="86723" x="8081963" y="4037013"/>
          <p14:tracePt t="86743" x="8010525" y="4116388"/>
          <p14:tracePt t="86763" x="7966075" y="4152900"/>
          <p14:tracePt t="86783" x="7902575" y="4206875"/>
          <p14:tracePt t="86803" x="7885113" y="4214813"/>
          <p14:tracePt t="86823" x="7831138" y="4251325"/>
          <p14:tracePt t="86843" x="7786688" y="4278313"/>
          <p14:tracePt t="86863" x="7715250" y="4330700"/>
          <p14:tracePt t="86883" x="7653338" y="4367213"/>
          <p14:tracePt t="86903" x="7554913" y="4429125"/>
          <p14:tracePt t="86924" x="7493000" y="4483100"/>
          <p14:tracePt t="86944" x="7358063" y="4564063"/>
          <p14:tracePt t="86964" x="7278688" y="4625975"/>
          <p14:tracePt t="86984" x="7161213" y="4706938"/>
          <p14:tracePt t="87004" x="7108825" y="4741863"/>
          <p14:tracePt t="87024" x="7045325" y="4805363"/>
          <p14:tracePt t="87045" x="7018338" y="4840288"/>
          <p14:tracePt t="87064" x="6973888" y="4894263"/>
          <p14:tracePt t="87085" x="6956425" y="4929188"/>
          <p14:tracePt t="87105" x="6946900" y="4956175"/>
          <p14:tracePt t="87125" x="6929438" y="4965700"/>
          <p14:tracePt t="87145" x="6929438" y="4973638"/>
          <p14:tracePt t="87165" x="6929438" y="4992688"/>
          <p14:tracePt t="87185" x="6921500" y="5027613"/>
          <p14:tracePt t="87205" x="6921500" y="5081588"/>
          <p14:tracePt t="87225" x="6911975" y="5214938"/>
          <p14:tracePt t="87245" x="6911975" y="5340350"/>
          <p14:tracePt t="87266" x="6911975" y="5527675"/>
          <p14:tracePt t="87286" x="6911975" y="5635625"/>
          <p14:tracePt t="87306" x="6911975" y="5751513"/>
          <p14:tracePt t="87326" x="6911975" y="5867400"/>
          <p14:tracePt t="87346" x="6911975" y="5948363"/>
          <p14:tracePt t="87366" x="6911975" y="6064250"/>
          <p14:tracePt t="87386" x="6938963" y="6118225"/>
          <p14:tracePt t="87406" x="6956425" y="6189663"/>
          <p14:tracePt t="87426" x="6973888" y="6215063"/>
          <p14:tracePt t="87446" x="6983413" y="6251575"/>
          <p14:tracePt t="87467" x="6983413" y="6261100"/>
          <p14:tracePt t="87487" x="6992938" y="6269038"/>
          <p14:tracePt t="87507" x="6992938" y="6278563"/>
          <p14:tracePt t="87527" x="7000875" y="6286500"/>
          <p14:tracePt t="87547" x="7000875" y="6296025"/>
          <p14:tracePt t="87567" x="7010400" y="6313488"/>
          <p14:tracePt t="88074" x="7010400" y="6286500"/>
          <p14:tracePt t="88082" x="6983413" y="6234113"/>
          <p14:tracePt t="88090" x="6965950" y="6189663"/>
          <p14:tracePt t="88097" x="6902450" y="6108700"/>
          <p14:tracePt t="88110" x="6831013" y="5938838"/>
          <p14:tracePt t="88130" x="6742113" y="5805488"/>
          <p14:tracePt t="88150" x="6616700" y="5608638"/>
          <p14:tracePt t="88170" x="6527800" y="5492750"/>
          <p14:tracePt t="88190" x="6375400" y="5278438"/>
          <p14:tracePt t="88211" x="6330950" y="5180013"/>
          <p14:tracePt t="88231" x="6161088" y="4948238"/>
          <p14:tracePt t="88251" x="6072188" y="4822825"/>
          <p14:tracePt t="88271" x="5965825" y="4687888"/>
          <p14:tracePt t="88291" x="5911850" y="4625975"/>
          <p14:tracePt t="88311" x="5830888" y="4492625"/>
          <p14:tracePt t="88331" x="5751513" y="4367213"/>
          <p14:tracePt t="88351" x="5626100" y="4179888"/>
          <p14:tracePt t="88371" x="5537200" y="4037013"/>
          <p14:tracePt t="88391" x="5402263" y="3830638"/>
          <p14:tracePt t="88411" x="5322888" y="3724275"/>
          <p14:tracePt t="88432" x="5241925" y="3616325"/>
          <p14:tracePt t="88452" x="5180013" y="3571875"/>
          <p14:tracePt t="88472" x="5135563" y="3536950"/>
          <p14:tracePt t="88492" x="5108575" y="3517900"/>
          <p14:tracePt t="88512" x="5072063" y="3500438"/>
          <p14:tracePt t="88532" x="5072063" y="3492500"/>
          <p14:tracePt t="88552" x="5064125" y="3492500"/>
          <p14:tracePt t="88572" x="5045075" y="3492500"/>
          <p14:tracePt t="88592" x="5018088" y="3492500"/>
          <p14:tracePt t="88613" x="4973638" y="3492500"/>
          <p14:tracePt t="88633" x="4911725" y="3492500"/>
          <p14:tracePt t="88653" x="4875213" y="3492500"/>
          <p14:tracePt t="88673" x="4813300" y="3527425"/>
          <p14:tracePt t="88693" x="4795838" y="3544888"/>
          <p14:tracePt t="88713" x="4768850" y="3616325"/>
          <p14:tracePt t="88733" x="4759325" y="3652838"/>
          <p14:tracePt t="88753" x="4751388" y="3697288"/>
          <p14:tracePt t="88773" x="4751388" y="3714750"/>
          <p14:tracePt t="88794" x="4751388" y="3759200"/>
          <p14:tracePt t="88814" x="4751388" y="3778250"/>
          <p14:tracePt t="88814" x="4751388" y="3795713"/>
          <p14:tracePt t="88834" x="4768850" y="3813175"/>
          <p14:tracePt t="88854" x="4795838" y="3867150"/>
          <p14:tracePt t="88874" x="4813300" y="3894138"/>
          <p14:tracePt t="88894" x="4830763" y="3938588"/>
          <p14:tracePt t="88914" x="4840288" y="3938588"/>
          <p14:tracePt t="88934" x="4848225" y="3956050"/>
          <p14:tracePt t="89250" x="4857750" y="3956050"/>
          <p14:tracePt t="89714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(s) has a direct </a:t>
                </a:r>
                <a:r>
                  <a:rPr lang="en-US" dirty="0" smtClean="0"/>
                  <a:t>relationship </a:t>
                </a:r>
                <a:r>
                  <a:rPr lang="en-US" dirty="0" smtClean="0"/>
                  <a:t>with (h)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/>
                      <m:t>= </m:t>
                    </m:r>
                    <m:r>
                      <m:rPr>
                        <m:nor/>
                      </m:rPr>
                      <a:rPr lang="en-US" dirty="0"/>
                      <m:t>constant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change in (</a:t>
                </a:r>
                <a:r>
                  <a:rPr lang="el-GR" dirty="0" smtClean="0"/>
                  <a:t>φ</a:t>
                </a:r>
                <a:r>
                  <a:rPr lang="en-US" dirty="0" smtClean="0"/>
                  <a:t>) </a:t>
                </a:r>
                <a:r>
                  <a:rPr lang="en-US" dirty="0" smtClean="0"/>
                  <a:t>has a </a:t>
                </a:r>
                <a:r>
                  <a:rPr lang="en-US" dirty="0" smtClean="0"/>
                  <a:t>small effect on (s)</a:t>
                </a:r>
              </a:p>
              <a:p>
                <a:r>
                  <a:rPr lang="en-US" dirty="0" smtClean="0"/>
                  <a:t>There is a linear relation between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 smtClean="0"/>
                  <a:t>) and (h)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" name="Picture 2" descr="https://egu2020.eu/cc_by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4" y="6118550"/>
            <a:ext cx="1172166" cy="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4"/>
    </mc:Choice>
    <mc:Fallback xmlns="">
      <p:transition spd="slow" advTm="47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84"/>
            <a:ext cx="4860032" cy="324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Heuristic Algorithm to Compute Geodetic Height (h) from Ellipse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860032" y="6561384"/>
            <a:ext cx="3780000" cy="3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Eleiche &amp; </a:t>
            </a:r>
            <a:r>
              <a:rPr lang="en-US" dirty="0" err="1" smtClean="0"/>
              <a:t>Mansi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0597" y="6561384"/>
            <a:ext cx="504000" cy="32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fld id="{2BACC2E9-C2D7-4523-9476-C18C55843754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1026" name="Picture 2" descr="Thank you word cloud in different languag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92688" cy="49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"/>
    </mc:Choice>
    <mc:Fallback xmlns="">
      <p:transition spd="slow" advTm="2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749</Words>
  <Application>Microsoft Office PowerPoint</Application>
  <PresentationFormat>On-screen Show (4:3)</PresentationFormat>
  <Paragraphs>69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Heuristic Algorithm to Compute Geodetic Height (h) from Ellipse Equation</vt:lpstr>
      <vt:lpstr>Geodetic Conversion Problem</vt:lpstr>
      <vt:lpstr>Ellipse equation as function of (φ,h)</vt:lpstr>
      <vt:lpstr>Ellipse equation simplified</vt:lpstr>
      <vt:lpstr>(h) as function in (s)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 Algorithm to Compute Geodetic Height (h) from Ellipse Equation</dc:title>
  <dc:creator>Mohamed Eleiche</dc:creator>
  <cp:lastModifiedBy>Mohamed Eleiche</cp:lastModifiedBy>
  <cp:revision>65</cp:revision>
  <dcterms:created xsi:type="dcterms:W3CDTF">2020-04-14T11:25:06Z</dcterms:created>
  <dcterms:modified xsi:type="dcterms:W3CDTF">2020-05-03T19:01:52Z</dcterms:modified>
</cp:coreProperties>
</file>