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fr-FR"/>
    </a:defPPr>
    <a:lvl1pPr algn="l" defTabSz="3702050" rtl="0" eaLnBrk="0" fontAlgn="base" hangingPunct="0">
      <a:spcBef>
        <a:spcPct val="0"/>
      </a:spcBef>
      <a:spcAft>
        <a:spcPct val="0"/>
      </a:spcAft>
      <a:defRPr sz="7300" kern="1200">
        <a:solidFill>
          <a:schemeClr val="tx1"/>
        </a:solidFill>
        <a:latin typeface="Arial" panose="020B0604020202020204" pitchFamily="34" charset="0"/>
        <a:ea typeface="+mn-ea"/>
        <a:cs typeface="Arial" panose="020B0604020202020204" pitchFamily="34" charset="0"/>
      </a:defRPr>
    </a:lvl1pPr>
    <a:lvl2pPr marL="1851025" indent="-1393825" algn="l" defTabSz="3702050" rtl="0" eaLnBrk="0" fontAlgn="base" hangingPunct="0">
      <a:spcBef>
        <a:spcPct val="0"/>
      </a:spcBef>
      <a:spcAft>
        <a:spcPct val="0"/>
      </a:spcAft>
      <a:defRPr sz="7300" kern="1200">
        <a:solidFill>
          <a:schemeClr val="tx1"/>
        </a:solidFill>
        <a:latin typeface="Arial" panose="020B0604020202020204" pitchFamily="34" charset="0"/>
        <a:ea typeface="+mn-ea"/>
        <a:cs typeface="Arial" panose="020B0604020202020204" pitchFamily="34" charset="0"/>
      </a:defRPr>
    </a:lvl2pPr>
    <a:lvl3pPr marL="3702050" indent="-2787650" algn="l" defTabSz="3702050" rtl="0" eaLnBrk="0" fontAlgn="base" hangingPunct="0">
      <a:spcBef>
        <a:spcPct val="0"/>
      </a:spcBef>
      <a:spcAft>
        <a:spcPct val="0"/>
      </a:spcAft>
      <a:defRPr sz="7300" kern="1200">
        <a:solidFill>
          <a:schemeClr val="tx1"/>
        </a:solidFill>
        <a:latin typeface="Arial" panose="020B0604020202020204" pitchFamily="34" charset="0"/>
        <a:ea typeface="+mn-ea"/>
        <a:cs typeface="Arial" panose="020B0604020202020204" pitchFamily="34" charset="0"/>
      </a:defRPr>
    </a:lvl3pPr>
    <a:lvl4pPr marL="5554663" indent="-4183063" algn="l" defTabSz="3702050" rtl="0" eaLnBrk="0" fontAlgn="base" hangingPunct="0">
      <a:spcBef>
        <a:spcPct val="0"/>
      </a:spcBef>
      <a:spcAft>
        <a:spcPct val="0"/>
      </a:spcAft>
      <a:defRPr sz="7300" kern="1200">
        <a:solidFill>
          <a:schemeClr val="tx1"/>
        </a:solidFill>
        <a:latin typeface="Arial" panose="020B0604020202020204" pitchFamily="34" charset="0"/>
        <a:ea typeface="+mn-ea"/>
        <a:cs typeface="Arial" panose="020B0604020202020204" pitchFamily="34" charset="0"/>
      </a:defRPr>
    </a:lvl4pPr>
    <a:lvl5pPr marL="7405688" indent="-5576888" algn="l" defTabSz="3702050" rtl="0" eaLnBrk="0" fontAlgn="base" hangingPunct="0">
      <a:spcBef>
        <a:spcPct val="0"/>
      </a:spcBef>
      <a:spcAft>
        <a:spcPct val="0"/>
      </a:spcAft>
      <a:defRPr sz="7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7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7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7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7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1340">
          <p15:clr>
            <a:srgbClr val="A4A3A4"/>
          </p15:clr>
        </p15:guide>
        <p15:guide id="2" pos="90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IEWER 01"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C66"/>
    <a:srgbClr val="FF9933"/>
    <a:srgbClr val="0000CC"/>
    <a:srgbClr val="C0D5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16" autoAdjust="0"/>
    <p:restoredTop sz="94660"/>
  </p:normalViewPr>
  <p:slideViewPr>
    <p:cSldViewPr>
      <p:cViewPr>
        <p:scale>
          <a:sx n="66" d="100"/>
          <a:sy n="66" d="100"/>
        </p:scale>
        <p:origin x="48" y="-11604"/>
      </p:cViewPr>
      <p:guideLst>
        <p:guide orient="horz" pos="11340"/>
        <p:guide pos="9072"/>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160270" y="11184734"/>
            <a:ext cx="24483060" cy="7717631"/>
          </a:xfrm>
        </p:spPr>
        <p:txBody>
          <a:bodyPr/>
          <a:lstStyle/>
          <a:p>
            <a:r>
              <a:rPr lang="fr-FR"/>
              <a:t>Cliquez pour modifier le style du titre</a:t>
            </a:r>
            <a:endParaRPr lang="en-US"/>
          </a:p>
        </p:txBody>
      </p:sp>
      <p:sp>
        <p:nvSpPr>
          <p:cNvPr id="3" name="Sous-titre 2"/>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fr-FR"/>
              <a:t>Cliquez pour modifier le style des sous-titres du masque</a:t>
            </a:r>
            <a:endParaRPr lang="en-US"/>
          </a:p>
        </p:txBody>
      </p:sp>
      <p:sp>
        <p:nvSpPr>
          <p:cNvPr id="4" name="Espace réservé de la date 3">
            <a:extLst>
              <a:ext uri="{FF2B5EF4-FFF2-40B4-BE49-F238E27FC236}">
                <a16:creationId xmlns:a16="http://schemas.microsoft.com/office/drawing/2014/main" id="{259BDA3F-29AB-46FA-BE7B-3528ACC18139}"/>
              </a:ext>
            </a:extLst>
          </p:cNvPr>
          <p:cNvSpPr>
            <a:spLocks noGrp="1"/>
          </p:cNvSpPr>
          <p:nvPr>
            <p:ph type="dt" sz="half" idx="10"/>
          </p:nvPr>
        </p:nvSpPr>
        <p:spPr/>
        <p:txBody>
          <a:bodyPr/>
          <a:lstStyle>
            <a:lvl1pPr>
              <a:defRPr/>
            </a:lvl1pPr>
          </a:lstStyle>
          <a:p>
            <a:pPr>
              <a:defRPr/>
            </a:pPr>
            <a:fld id="{9EAF3486-D03E-428E-8630-3C8802EA706B}" type="datetimeFigureOut">
              <a:rPr lang="fr-FR"/>
              <a:pPr>
                <a:defRPr/>
              </a:pPr>
              <a:t>01/05/2020</a:t>
            </a:fld>
            <a:endParaRPr lang="en-US"/>
          </a:p>
        </p:txBody>
      </p:sp>
      <p:sp>
        <p:nvSpPr>
          <p:cNvPr id="5" name="Espace réservé du pied de page 4">
            <a:extLst>
              <a:ext uri="{FF2B5EF4-FFF2-40B4-BE49-F238E27FC236}">
                <a16:creationId xmlns:a16="http://schemas.microsoft.com/office/drawing/2014/main" id="{92B8AC44-4CAC-4EE7-B59E-644CE8D57C14}"/>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a:extLst>
              <a:ext uri="{FF2B5EF4-FFF2-40B4-BE49-F238E27FC236}">
                <a16:creationId xmlns:a16="http://schemas.microsoft.com/office/drawing/2014/main" id="{D80FAA68-B997-4610-8C14-CE1FD2A325F0}"/>
              </a:ext>
            </a:extLst>
          </p:cNvPr>
          <p:cNvSpPr>
            <a:spLocks noGrp="1"/>
          </p:cNvSpPr>
          <p:nvPr>
            <p:ph type="sldNum" sz="quarter" idx="12"/>
          </p:nvPr>
        </p:nvSpPr>
        <p:spPr/>
        <p:txBody>
          <a:bodyPr/>
          <a:lstStyle>
            <a:lvl1pPr>
              <a:defRPr/>
            </a:lvl1pPr>
          </a:lstStyle>
          <a:p>
            <a:pPr>
              <a:defRPr/>
            </a:pPr>
            <a:fld id="{6083BA75-375B-4870-A346-BF79F7CC8FA2}" type="slidenum">
              <a:rPr lang="en-US" altLang="en-US"/>
              <a:pPr>
                <a:defRPr/>
              </a:pPr>
              <a:t>‹#›</a:t>
            </a:fld>
            <a:endParaRPr lang="en-US" altLang="en-US"/>
          </a:p>
        </p:txBody>
      </p:sp>
    </p:spTree>
    <p:extLst>
      <p:ext uri="{BB962C8B-B14F-4D97-AF65-F5344CB8AC3E}">
        <p14:creationId xmlns:p14="http://schemas.microsoft.com/office/powerpoint/2010/main" val="40701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1642AC44-B828-4DBB-BE4A-AACCBE45CF8E}"/>
              </a:ext>
            </a:extLst>
          </p:cNvPr>
          <p:cNvSpPr>
            <a:spLocks noGrp="1"/>
          </p:cNvSpPr>
          <p:nvPr>
            <p:ph type="dt" sz="half" idx="10"/>
          </p:nvPr>
        </p:nvSpPr>
        <p:spPr/>
        <p:txBody>
          <a:bodyPr/>
          <a:lstStyle>
            <a:lvl1pPr>
              <a:defRPr/>
            </a:lvl1pPr>
          </a:lstStyle>
          <a:p>
            <a:pPr>
              <a:defRPr/>
            </a:pPr>
            <a:fld id="{B23E7E0A-1732-4C33-85CA-E297A35D4DB6}" type="datetimeFigureOut">
              <a:rPr lang="fr-FR"/>
              <a:pPr>
                <a:defRPr/>
              </a:pPr>
              <a:t>01/05/2020</a:t>
            </a:fld>
            <a:endParaRPr lang="en-US"/>
          </a:p>
        </p:txBody>
      </p:sp>
      <p:sp>
        <p:nvSpPr>
          <p:cNvPr id="5" name="Espace réservé du pied de page 4">
            <a:extLst>
              <a:ext uri="{FF2B5EF4-FFF2-40B4-BE49-F238E27FC236}">
                <a16:creationId xmlns:a16="http://schemas.microsoft.com/office/drawing/2014/main" id="{238AC079-7F3C-4D99-A1D9-FCF557DF60D6}"/>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a:extLst>
              <a:ext uri="{FF2B5EF4-FFF2-40B4-BE49-F238E27FC236}">
                <a16:creationId xmlns:a16="http://schemas.microsoft.com/office/drawing/2014/main" id="{ED3E30AE-30C6-4E06-B8B7-0753E54F155C}"/>
              </a:ext>
            </a:extLst>
          </p:cNvPr>
          <p:cNvSpPr>
            <a:spLocks noGrp="1"/>
          </p:cNvSpPr>
          <p:nvPr>
            <p:ph type="sldNum" sz="quarter" idx="12"/>
          </p:nvPr>
        </p:nvSpPr>
        <p:spPr/>
        <p:txBody>
          <a:bodyPr/>
          <a:lstStyle>
            <a:lvl1pPr>
              <a:defRPr/>
            </a:lvl1pPr>
          </a:lstStyle>
          <a:p>
            <a:pPr>
              <a:defRPr/>
            </a:pPr>
            <a:fld id="{2845851D-BA38-4DE3-9B47-241EEA15057C}" type="slidenum">
              <a:rPr lang="en-US" altLang="en-US"/>
              <a:pPr>
                <a:defRPr/>
              </a:pPr>
              <a:t>‹#›</a:t>
            </a:fld>
            <a:endParaRPr lang="en-US" altLang="en-US"/>
          </a:p>
        </p:txBody>
      </p:sp>
    </p:spTree>
    <p:extLst>
      <p:ext uri="{BB962C8B-B14F-4D97-AF65-F5344CB8AC3E}">
        <p14:creationId xmlns:p14="http://schemas.microsoft.com/office/powerpoint/2010/main" val="118175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83225" y="7567613"/>
            <a:ext cx="20412551" cy="161286825"/>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35568" y="7567613"/>
            <a:ext cx="60767595" cy="1612868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13B81D74-C196-4B72-884A-38260751083D}"/>
              </a:ext>
            </a:extLst>
          </p:cNvPr>
          <p:cNvSpPr>
            <a:spLocks noGrp="1"/>
          </p:cNvSpPr>
          <p:nvPr>
            <p:ph type="dt" sz="half" idx="10"/>
          </p:nvPr>
        </p:nvSpPr>
        <p:spPr/>
        <p:txBody>
          <a:bodyPr/>
          <a:lstStyle>
            <a:lvl1pPr>
              <a:defRPr/>
            </a:lvl1pPr>
          </a:lstStyle>
          <a:p>
            <a:pPr>
              <a:defRPr/>
            </a:pPr>
            <a:fld id="{A35B6148-962A-42C9-9945-24A9244FE2DE}" type="datetimeFigureOut">
              <a:rPr lang="fr-FR"/>
              <a:pPr>
                <a:defRPr/>
              </a:pPr>
              <a:t>01/05/2020</a:t>
            </a:fld>
            <a:endParaRPr lang="en-US"/>
          </a:p>
        </p:txBody>
      </p:sp>
      <p:sp>
        <p:nvSpPr>
          <p:cNvPr id="5" name="Espace réservé du pied de page 4">
            <a:extLst>
              <a:ext uri="{FF2B5EF4-FFF2-40B4-BE49-F238E27FC236}">
                <a16:creationId xmlns:a16="http://schemas.microsoft.com/office/drawing/2014/main" id="{802C5967-BC31-453E-855C-D4A3D3CBF30B}"/>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a:extLst>
              <a:ext uri="{FF2B5EF4-FFF2-40B4-BE49-F238E27FC236}">
                <a16:creationId xmlns:a16="http://schemas.microsoft.com/office/drawing/2014/main" id="{8EB4921E-CA01-4A66-8463-8783CDE70264}"/>
              </a:ext>
            </a:extLst>
          </p:cNvPr>
          <p:cNvSpPr>
            <a:spLocks noGrp="1"/>
          </p:cNvSpPr>
          <p:nvPr>
            <p:ph type="sldNum" sz="quarter" idx="12"/>
          </p:nvPr>
        </p:nvSpPr>
        <p:spPr/>
        <p:txBody>
          <a:bodyPr/>
          <a:lstStyle>
            <a:lvl1pPr>
              <a:defRPr/>
            </a:lvl1pPr>
          </a:lstStyle>
          <a:p>
            <a:pPr>
              <a:defRPr/>
            </a:pPr>
            <a:fld id="{F54C3050-8AD7-4404-BEA7-97FE98B1D910}" type="slidenum">
              <a:rPr lang="en-US" altLang="en-US"/>
              <a:pPr>
                <a:defRPr/>
              </a:pPr>
              <a:t>‹#›</a:t>
            </a:fld>
            <a:endParaRPr lang="en-US" altLang="en-US"/>
          </a:p>
        </p:txBody>
      </p:sp>
    </p:spTree>
    <p:extLst>
      <p:ext uri="{BB962C8B-B14F-4D97-AF65-F5344CB8AC3E}">
        <p14:creationId xmlns:p14="http://schemas.microsoft.com/office/powerpoint/2010/main" val="421333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10902CCE-D9D6-4562-ABBB-D1841BC00A02}"/>
              </a:ext>
            </a:extLst>
          </p:cNvPr>
          <p:cNvSpPr>
            <a:spLocks noGrp="1"/>
          </p:cNvSpPr>
          <p:nvPr>
            <p:ph type="dt" sz="half" idx="10"/>
          </p:nvPr>
        </p:nvSpPr>
        <p:spPr/>
        <p:txBody>
          <a:bodyPr/>
          <a:lstStyle>
            <a:lvl1pPr>
              <a:defRPr/>
            </a:lvl1pPr>
          </a:lstStyle>
          <a:p>
            <a:pPr>
              <a:defRPr/>
            </a:pPr>
            <a:fld id="{DCB2DF37-B8B4-494D-8886-66F8C4FA6689}" type="datetimeFigureOut">
              <a:rPr lang="fr-FR"/>
              <a:pPr>
                <a:defRPr/>
              </a:pPr>
              <a:t>01/05/2020</a:t>
            </a:fld>
            <a:endParaRPr lang="en-US"/>
          </a:p>
        </p:txBody>
      </p:sp>
      <p:sp>
        <p:nvSpPr>
          <p:cNvPr id="5" name="Espace réservé du pied de page 4">
            <a:extLst>
              <a:ext uri="{FF2B5EF4-FFF2-40B4-BE49-F238E27FC236}">
                <a16:creationId xmlns:a16="http://schemas.microsoft.com/office/drawing/2014/main" id="{2E2F20FD-3C5B-42A9-AEB8-5E80FFFE58C4}"/>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a:extLst>
              <a:ext uri="{FF2B5EF4-FFF2-40B4-BE49-F238E27FC236}">
                <a16:creationId xmlns:a16="http://schemas.microsoft.com/office/drawing/2014/main" id="{248F681C-0C97-44BE-9FC9-9AABDA6E7C6A}"/>
              </a:ext>
            </a:extLst>
          </p:cNvPr>
          <p:cNvSpPr>
            <a:spLocks noGrp="1"/>
          </p:cNvSpPr>
          <p:nvPr>
            <p:ph type="sldNum" sz="quarter" idx="12"/>
          </p:nvPr>
        </p:nvSpPr>
        <p:spPr/>
        <p:txBody>
          <a:bodyPr/>
          <a:lstStyle>
            <a:lvl1pPr>
              <a:defRPr/>
            </a:lvl1pPr>
          </a:lstStyle>
          <a:p>
            <a:pPr>
              <a:defRPr/>
            </a:pPr>
            <a:fld id="{AADF9D44-1582-4CE3-BBCE-D83E0AFDAEFF}" type="slidenum">
              <a:rPr lang="en-US" altLang="en-US"/>
              <a:pPr>
                <a:defRPr/>
              </a:pPr>
              <a:t>‹#›</a:t>
            </a:fld>
            <a:endParaRPr lang="en-US" altLang="en-US"/>
          </a:p>
        </p:txBody>
      </p:sp>
    </p:spTree>
    <p:extLst>
      <p:ext uri="{BB962C8B-B14F-4D97-AF65-F5344CB8AC3E}">
        <p14:creationId xmlns:p14="http://schemas.microsoft.com/office/powerpoint/2010/main" val="315755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75286" y="23136228"/>
            <a:ext cx="24483060" cy="7150894"/>
          </a:xfrm>
        </p:spPr>
        <p:txBody>
          <a:bodyPr anchor="t"/>
          <a:lstStyle>
            <a:lvl1pPr algn="l">
              <a:defRPr sz="16200" b="1" cap="all"/>
            </a:lvl1pPr>
          </a:lstStyle>
          <a:p>
            <a:r>
              <a:rPr lang="fr-FR"/>
              <a:t>Cliquez pour modifier le style du titre</a:t>
            </a:r>
            <a:endParaRPr lang="en-US"/>
          </a:p>
        </p:txBody>
      </p:sp>
      <p:sp>
        <p:nvSpPr>
          <p:cNvPr id="3" name="Espace réservé du texte 2"/>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A516121-0D9A-4EEE-8882-6ECC9CA02845}"/>
              </a:ext>
            </a:extLst>
          </p:cNvPr>
          <p:cNvSpPr>
            <a:spLocks noGrp="1"/>
          </p:cNvSpPr>
          <p:nvPr>
            <p:ph type="dt" sz="half" idx="10"/>
          </p:nvPr>
        </p:nvSpPr>
        <p:spPr/>
        <p:txBody>
          <a:bodyPr/>
          <a:lstStyle>
            <a:lvl1pPr>
              <a:defRPr/>
            </a:lvl1pPr>
          </a:lstStyle>
          <a:p>
            <a:pPr>
              <a:defRPr/>
            </a:pPr>
            <a:fld id="{9F940B2C-5307-40CC-9B67-D1E25BAB1C56}" type="datetimeFigureOut">
              <a:rPr lang="fr-FR"/>
              <a:pPr>
                <a:defRPr/>
              </a:pPr>
              <a:t>01/05/2020</a:t>
            </a:fld>
            <a:endParaRPr lang="en-US"/>
          </a:p>
        </p:txBody>
      </p:sp>
      <p:sp>
        <p:nvSpPr>
          <p:cNvPr id="5" name="Espace réservé du pied de page 4">
            <a:extLst>
              <a:ext uri="{FF2B5EF4-FFF2-40B4-BE49-F238E27FC236}">
                <a16:creationId xmlns:a16="http://schemas.microsoft.com/office/drawing/2014/main" id="{72DF777E-7C46-43ED-BB86-83B1EEAE27F3}"/>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a:extLst>
              <a:ext uri="{FF2B5EF4-FFF2-40B4-BE49-F238E27FC236}">
                <a16:creationId xmlns:a16="http://schemas.microsoft.com/office/drawing/2014/main" id="{4DF10A70-F377-4BBB-8535-89F1AC06EEE4}"/>
              </a:ext>
            </a:extLst>
          </p:cNvPr>
          <p:cNvSpPr>
            <a:spLocks noGrp="1"/>
          </p:cNvSpPr>
          <p:nvPr>
            <p:ph type="sldNum" sz="quarter" idx="12"/>
          </p:nvPr>
        </p:nvSpPr>
        <p:spPr/>
        <p:txBody>
          <a:bodyPr/>
          <a:lstStyle>
            <a:lvl1pPr>
              <a:defRPr/>
            </a:lvl1pPr>
          </a:lstStyle>
          <a:p>
            <a:pPr>
              <a:defRPr/>
            </a:pPr>
            <a:fld id="{C0851367-CAE8-43EF-BF04-F2C0B5AAD15C}" type="slidenum">
              <a:rPr lang="en-US" altLang="en-US"/>
              <a:pPr>
                <a:defRPr/>
              </a:pPr>
              <a:t>‹#›</a:t>
            </a:fld>
            <a:endParaRPr lang="en-US" altLang="en-US"/>
          </a:p>
        </p:txBody>
      </p:sp>
    </p:spTree>
    <p:extLst>
      <p:ext uri="{BB962C8B-B14F-4D97-AF65-F5344CB8AC3E}">
        <p14:creationId xmlns:p14="http://schemas.microsoft.com/office/powerpoint/2010/main" val="2959328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3">
            <a:extLst>
              <a:ext uri="{FF2B5EF4-FFF2-40B4-BE49-F238E27FC236}">
                <a16:creationId xmlns:a16="http://schemas.microsoft.com/office/drawing/2014/main" id="{3A9D471C-98D2-4E5A-B1A8-A6FD96E877B1}"/>
              </a:ext>
            </a:extLst>
          </p:cNvPr>
          <p:cNvSpPr>
            <a:spLocks noGrp="1"/>
          </p:cNvSpPr>
          <p:nvPr>
            <p:ph type="dt" sz="half" idx="10"/>
          </p:nvPr>
        </p:nvSpPr>
        <p:spPr/>
        <p:txBody>
          <a:bodyPr/>
          <a:lstStyle>
            <a:lvl1pPr>
              <a:defRPr/>
            </a:lvl1pPr>
          </a:lstStyle>
          <a:p>
            <a:pPr>
              <a:defRPr/>
            </a:pPr>
            <a:fld id="{48214AE4-D69D-4BC5-B1C2-FFC5C57F9653}" type="datetimeFigureOut">
              <a:rPr lang="fr-FR"/>
              <a:pPr>
                <a:defRPr/>
              </a:pPr>
              <a:t>01/05/2020</a:t>
            </a:fld>
            <a:endParaRPr lang="en-US"/>
          </a:p>
        </p:txBody>
      </p:sp>
      <p:sp>
        <p:nvSpPr>
          <p:cNvPr id="6" name="Espace réservé du pied de page 4">
            <a:extLst>
              <a:ext uri="{FF2B5EF4-FFF2-40B4-BE49-F238E27FC236}">
                <a16:creationId xmlns:a16="http://schemas.microsoft.com/office/drawing/2014/main" id="{54B788BC-2770-4A61-9112-69DCF8E7E2B6}"/>
              </a:ext>
            </a:extLst>
          </p:cNvPr>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a:extLst>
              <a:ext uri="{FF2B5EF4-FFF2-40B4-BE49-F238E27FC236}">
                <a16:creationId xmlns:a16="http://schemas.microsoft.com/office/drawing/2014/main" id="{15D2409C-1950-4614-AA98-E8DF7D4F79A3}"/>
              </a:ext>
            </a:extLst>
          </p:cNvPr>
          <p:cNvSpPr>
            <a:spLocks noGrp="1"/>
          </p:cNvSpPr>
          <p:nvPr>
            <p:ph type="sldNum" sz="quarter" idx="12"/>
          </p:nvPr>
        </p:nvSpPr>
        <p:spPr/>
        <p:txBody>
          <a:bodyPr/>
          <a:lstStyle>
            <a:lvl1pPr>
              <a:defRPr/>
            </a:lvl1pPr>
          </a:lstStyle>
          <a:p>
            <a:pPr>
              <a:defRPr/>
            </a:pPr>
            <a:fld id="{31162196-9C88-43A3-94DC-D30D6C2B8D3C}" type="slidenum">
              <a:rPr lang="en-US" altLang="en-US"/>
              <a:pPr>
                <a:defRPr/>
              </a:pPr>
              <a:t>‹#›</a:t>
            </a:fld>
            <a:endParaRPr lang="en-US" altLang="en-US"/>
          </a:p>
        </p:txBody>
      </p:sp>
    </p:spTree>
    <p:extLst>
      <p:ext uri="{BB962C8B-B14F-4D97-AF65-F5344CB8AC3E}">
        <p14:creationId xmlns:p14="http://schemas.microsoft.com/office/powerpoint/2010/main" val="400195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440180" y="1441850"/>
            <a:ext cx="25923240" cy="6000750"/>
          </a:xfrm>
        </p:spPr>
        <p:txBody>
          <a:bodyPr/>
          <a:lstStyle>
            <a:lvl1pPr>
              <a:defRPr/>
            </a:lvl1pPr>
          </a:lstStyle>
          <a:p>
            <a:r>
              <a:rPr lang="fr-FR"/>
              <a:t>Cliquez pour modifier le style du titre</a:t>
            </a:r>
            <a:endParaRPr lang="en-US"/>
          </a:p>
        </p:txBody>
      </p:sp>
      <p:sp>
        <p:nvSpPr>
          <p:cNvPr id="3" name="Espace réservé du texte 2"/>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fr-FR"/>
              <a:t>Cliquez pour modifier les styles du texte du masque</a:t>
            </a:r>
          </a:p>
        </p:txBody>
      </p:sp>
      <p:sp>
        <p:nvSpPr>
          <p:cNvPr id="4" name="Espace réservé du contenu 3"/>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fr-FR"/>
              <a:t>Cliquez pour modifier les styles du texte du masque</a:t>
            </a:r>
          </a:p>
        </p:txBody>
      </p:sp>
      <p:sp>
        <p:nvSpPr>
          <p:cNvPr id="6" name="Espace réservé du contenu 5"/>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3">
            <a:extLst>
              <a:ext uri="{FF2B5EF4-FFF2-40B4-BE49-F238E27FC236}">
                <a16:creationId xmlns:a16="http://schemas.microsoft.com/office/drawing/2014/main" id="{23AB7768-66CB-4FB7-89CE-67F71510EAB0}"/>
              </a:ext>
            </a:extLst>
          </p:cNvPr>
          <p:cNvSpPr>
            <a:spLocks noGrp="1"/>
          </p:cNvSpPr>
          <p:nvPr>
            <p:ph type="dt" sz="half" idx="10"/>
          </p:nvPr>
        </p:nvSpPr>
        <p:spPr/>
        <p:txBody>
          <a:bodyPr/>
          <a:lstStyle>
            <a:lvl1pPr>
              <a:defRPr/>
            </a:lvl1pPr>
          </a:lstStyle>
          <a:p>
            <a:pPr>
              <a:defRPr/>
            </a:pPr>
            <a:fld id="{1DF2F056-6A4B-452F-B681-9A2362C164A7}" type="datetimeFigureOut">
              <a:rPr lang="fr-FR"/>
              <a:pPr>
                <a:defRPr/>
              </a:pPr>
              <a:t>01/05/2020</a:t>
            </a:fld>
            <a:endParaRPr lang="en-US"/>
          </a:p>
        </p:txBody>
      </p:sp>
      <p:sp>
        <p:nvSpPr>
          <p:cNvPr id="8" name="Espace réservé du pied de page 4">
            <a:extLst>
              <a:ext uri="{FF2B5EF4-FFF2-40B4-BE49-F238E27FC236}">
                <a16:creationId xmlns:a16="http://schemas.microsoft.com/office/drawing/2014/main" id="{E882360D-3028-45FE-99DA-68A9881026A5}"/>
              </a:ext>
            </a:extLst>
          </p:cNvPr>
          <p:cNvSpPr>
            <a:spLocks noGrp="1"/>
          </p:cNvSpPr>
          <p:nvPr>
            <p:ph type="ftr" sz="quarter" idx="11"/>
          </p:nvPr>
        </p:nvSpPr>
        <p:spPr/>
        <p:txBody>
          <a:bodyPr/>
          <a:lstStyle>
            <a:lvl1pPr>
              <a:defRPr/>
            </a:lvl1pPr>
          </a:lstStyle>
          <a:p>
            <a:pPr>
              <a:defRPr/>
            </a:pPr>
            <a:endParaRPr lang="en-US"/>
          </a:p>
        </p:txBody>
      </p:sp>
      <p:sp>
        <p:nvSpPr>
          <p:cNvPr id="9" name="Espace réservé du numéro de diapositive 5">
            <a:extLst>
              <a:ext uri="{FF2B5EF4-FFF2-40B4-BE49-F238E27FC236}">
                <a16:creationId xmlns:a16="http://schemas.microsoft.com/office/drawing/2014/main" id="{F3D12D96-EE1D-47C2-A364-E15AC00454F9}"/>
              </a:ext>
            </a:extLst>
          </p:cNvPr>
          <p:cNvSpPr>
            <a:spLocks noGrp="1"/>
          </p:cNvSpPr>
          <p:nvPr>
            <p:ph type="sldNum" sz="quarter" idx="12"/>
          </p:nvPr>
        </p:nvSpPr>
        <p:spPr/>
        <p:txBody>
          <a:bodyPr/>
          <a:lstStyle>
            <a:lvl1pPr>
              <a:defRPr/>
            </a:lvl1pPr>
          </a:lstStyle>
          <a:p>
            <a:pPr>
              <a:defRPr/>
            </a:pPr>
            <a:fld id="{998B2A7B-CD97-4524-B6F0-0FF52244520D}" type="slidenum">
              <a:rPr lang="en-US" altLang="en-US"/>
              <a:pPr>
                <a:defRPr/>
              </a:pPr>
              <a:t>‹#›</a:t>
            </a:fld>
            <a:endParaRPr lang="en-US" altLang="en-US"/>
          </a:p>
        </p:txBody>
      </p:sp>
    </p:spTree>
    <p:extLst>
      <p:ext uri="{BB962C8B-B14F-4D97-AF65-F5344CB8AC3E}">
        <p14:creationId xmlns:p14="http://schemas.microsoft.com/office/powerpoint/2010/main" val="213820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3">
            <a:extLst>
              <a:ext uri="{FF2B5EF4-FFF2-40B4-BE49-F238E27FC236}">
                <a16:creationId xmlns:a16="http://schemas.microsoft.com/office/drawing/2014/main" id="{BC09D915-B8EE-4B2C-9850-FE0B7360EBFA}"/>
              </a:ext>
            </a:extLst>
          </p:cNvPr>
          <p:cNvSpPr>
            <a:spLocks noGrp="1"/>
          </p:cNvSpPr>
          <p:nvPr>
            <p:ph type="dt" sz="half" idx="10"/>
          </p:nvPr>
        </p:nvSpPr>
        <p:spPr/>
        <p:txBody>
          <a:bodyPr/>
          <a:lstStyle>
            <a:lvl1pPr>
              <a:defRPr/>
            </a:lvl1pPr>
          </a:lstStyle>
          <a:p>
            <a:pPr>
              <a:defRPr/>
            </a:pPr>
            <a:fld id="{6C65E84D-7040-43FA-B77F-F0176185DAA5}" type="datetimeFigureOut">
              <a:rPr lang="fr-FR"/>
              <a:pPr>
                <a:defRPr/>
              </a:pPr>
              <a:t>01/05/2020</a:t>
            </a:fld>
            <a:endParaRPr lang="en-US"/>
          </a:p>
        </p:txBody>
      </p:sp>
      <p:sp>
        <p:nvSpPr>
          <p:cNvPr id="4" name="Espace réservé du pied de page 4">
            <a:extLst>
              <a:ext uri="{FF2B5EF4-FFF2-40B4-BE49-F238E27FC236}">
                <a16:creationId xmlns:a16="http://schemas.microsoft.com/office/drawing/2014/main" id="{5CEE5234-E9FB-4EB8-A963-E4158F977367}"/>
              </a:ext>
            </a:extLst>
          </p:cNvPr>
          <p:cNvSpPr>
            <a:spLocks noGrp="1"/>
          </p:cNvSpPr>
          <p:nvPr>
            <p:ph type="ftr" sz="quarter" idx="11"/>
          </p:nvPr>
        </p:nvSpPr>
        <p:spPr/>
        <p:txBody>
          <a:bodyPr/>
          <a:lstStyle>
            <a:lvl1pPr>
              <a:defRPr/>
            </a:lvl1pPr>
          </a:lstStyle>
          <a:p>
            <a:pPr>
              <a:defRPr/>
            </a:pPr>
            <a:endParaRPr lang="en-US"/>
          </a:p>
        </p:txBody>
      </p:sp>
      <p:sp>
        <p:nvSpPr>
          <p:cNvPr id="5" name="Espace réservé du numéro de diapositive 5">
            <a:extLst>
              <a:ext uri="{FF2B5EF4-FFF2-40B4-BE49-F238E27FC236}">
                <a16:creationId xmlns:a16="http://schemas.microsoft.com/office/drawing/2014/main" id="{2D73AA46-4BD5-4214-B0B0-7B3EB07FC589}"/>
              </a:ext>
            </a:extLst>
          </p:cNvPr>
          <p:cNvSpPr>
            <a:spLocks noGrp="1"/>
          </p:cNvSpPr>
          <p:nvPr>
            <p:ph type="sldNum" sz="quarter" idx="12"/>
          </p:nvPr>
        </p:nvSpPr>
        <p:spPr/>
        <p:txBody>
          <a:bodyPr/>
          <a:lstStyle>
            <a:lvl1pPr>
              <a:defRPr/>
            </a:lvl1pPr>
          </a:lstStyle>
          <a:p>
            <a:pPr>
              <a:defRPr/>
            </a:pPr>
            <a:fld id="{896F7CBF-249B-4D83-9734-57CF2A98CAD3}" type="slidenum">
              <a:rPr lang="en-US" altLang="en-US"/>
              <a:pPr>
                <a:defRPr/>
              </a:pPr>
              <a:t>‹#›</a:t>
            </a:fld>
            <a:endParaRPr lang="en-US" altLang="en-US"/>
          </a:p>
        </p:txBody>
      </p:sp>
    </p:spTree>
    <p:extLst>
      <p:ext uri="{BB962C8B-B14F-4D97-AF65-F5344CB8AC3E}">
        <p14:creationId xmlns:p14="http://schemas.microsoft.com/office/powerpoint/2010/main" val="264767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533E4AA2-D031-4DBC-BD64-AFC4955780AC}"/>
              </a:ext>
            </a:extLst>
          </p:cNvPr>
          <p:cNvSpPr>
            <a:spLocks noGrp="1"/>
          </p:cNvSpPr>
          <p:nvPr>
            <p:ph type="dt" sz="half" idx="10"/>
          </p:nvPr>
        </p:nvSpPr>
        <p:spPr/>
        <p:txBody>
          <a:bodyPr/>
          <a:lstStyle>
            <a:lvl1pPr>
              <a:defRPr/>
            </a:lvl1pPr>
          </a:lstStyle>
          <a:p>
            <a:pPr>
              <a:defRPr/>
            </a:pPr>
            <a:fld id="{3AE245FB-132F-44D4-9346-8E46D0908045}" type="datetimeFigureOut">
              <a:rPr lang="fr-FR"/>
              <a:pPr>
                <a:defRPr/>
              </a:pPr>
              <a:t>01/05/2020</a:t>
            </a:fld>
            <a:endParaRPr lang="en-US"/>
          </a:p>
        </p:txBody>
      </p:sp>
      <p:sp>
        <p:nvSpPr>
          <p:cNvPr id="3" name="Espace réservé du pied de page 4">
            <a:extLst>
              <a:ext uri="{FF2B5EF4-FFF2-40B4-BE49-F238E27FC236}">
                <a16:creationId xmlns:a16="http://schemas.microsoft.com/office/drawing/2014/main" id="{5AE626B0-E5CD-4153-8E7B-973133045D16}"/>
              </a:ext>
            </a:extLst>
          </p:cNvPr>
          <p:cNvSpPr>
            <a:spLocks noGrp="1"/>
          </p:cNvSpPr>
          <p:nvPr>
            <p:ph type="ftr" sz="quarter" idx="11"/>
          </p:nvPr>
        </p:nvSpPr>
        <p:spPr/>
        <p:txBody>
          <a:bodyPr/>
          <a:lstStyle>
            <a:lvl1pPr>
              <a:defRPr/>
            </a:lvl1pPr>
          </a:lstStyle>
          <a:p>
            <a:pPr>
              <a:defRPr/>
            </a:pPr>
            <a:endParaRPr lang="en-US"/>
          </a:p>
        </p:txBody>
      </p:sp>
      <p:sp>
        <p:nvSpPr>
          <p:cNvPr id="4" name="Espace réservé du numéro de diapositive 5">
            <a:extLst>
              <a:ext uri="{FF2B5EF4-FFF2-40B4-BE49-F238E27FC236}">
                <a16:creationId xmlns:a16="http://schemas.microsoft.com/office/drawing/2014/main" id="{CDDA7502-CA5A-40EA-85B9-2728ECC37318}"/>
              </a:ext>
            </a:extLst>
          </p:cNvPr>
          <p:cNvSpPr>
            <a:spLocks noGrp="1"/>
          </p:cNvSpPr>
          <p:nvPr>
            <p:ph type="sldNum" sz="quarter" idx="12"/>
          </p:nvPr>
        </p:nvSpPr>
        <p:spPr/>
        <p:txBody>
          <a:bodyPr/>
          <a:lstStyle>
            <a:lvl1pPr>
              <a:defRPr/>
            </a:lvl1pPr>
          </a:lstStyle>
          <a:p>
            <a:pPr>
              <a:defRPr/>
            </a:pPr>
            <a:fld id="{56D8A1D3-99EB-43BA-8F95-9477F1A8799D}" type="slidenum">
              <a:rPr lang="en-US" altLang="en-US"/>
              <a:pPr>
                <a:defRPr/>
              </a:pPr>
              <a:t>‹#›</a:t>
            </a:fld>
            <a:endParaRPr lang="en-US" altLang="en-US"/>
          </a:p>
        </p:txBody>
      </p:sp>
    </p:spTree>
    <p:extLst>
      <p:ext uri="{BB962C8B-B14F-4D97-AF65-F5344CB8AC3E}">
        <p14:creationId xmlns:p14="http://schemas.microsoft.com/office/powerpoint/2010/main" val="20765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40182" y="1433512"/>
            <a:ext cx="9476186" cy="6100763"/>
          </a:xfrm>
        </p:spPr>
        <p:txBody>
          <a:bodyPr anchor="b"/>
          <a:lstStyle>
            <a:lvl1pPr algn="l">
              <a:defRPr sz="8100" b="1"/>
            </a:lvl1pPr>
          </a:lstStyle>
          <a:p>
            <a:r>
              <a:rPr lang="fr-FR"/>
              <a:t>Cliquez pour modifier le style du titre</a:t>
            </a:r>
            <a:endParaRPr lang="en-US"/>
          </a:p>
        </p:txBody>
      </p:sp>
      <p:sp>
        <p:nvSpPr>
          <p:cNvPr id="3" name="Espace réservé du contenu 2"/>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8E9064B3-8953-46FE-8208-B6A907F6C88C}"/>
              </a:ext>
            </a:extLst>
          </p:cNvPr>
          <p:cNvSpPr>
            <a:spLocks noGrp="1"/>
          </p:cNvSpPr>
          <p:nvPr>
            <p:ph type="dt" sz="half" idx="10"/>
          </p:nvPr>
        </p:nvSpPr>
        <p:spPr/>
        <p:txBody>
          <a:bodyPr/>
          <a:lstStyle>
            <a:lvl1pPr>
              <a:defRPr/>
            </a:lvl1pPr>
          </a:lstStyle>
          <a:p>
            <a:pPr>
              <a:defRPr/>
            </a:pPr>
            <a:fld id="{F8C92359-34BB-4495-B309-73275A5CC0A0}" type="datetimeFigureOut">
              <a:rPr lang="fr-FR"/>
              <a:pPr>
                <a:defRPr/>
              </a:pPr>
              <a:t>01/05/2020</a:t>
            </a:fld>
            <a:endParaRPr lang="en-US"/>
          </a:p>
        </p:txBody>
      </p:sp>
      <p:sp>
        <p:nvSpPr>
          <p:cNvPr id="6" name="Espace réservé du pied de page 4">
            <a:extLst>
              <a:ext uri="{FF2B5EF4-FFF2-40B4-BE49-F238E27FC236}">
                <a16:creationId xmlns:a16="http://schemas.microsoft.com/office/drawing/2014/main" id="{2DF3A1A0-AC7B-43A0-8102-520011ADBAD7}"/>
              </a:ext>
            </a:extLst>
          </p:cNvPr>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a:extLst>
              <a:ext uri="{FF2B5EF4-FFF2-40B4-BE49-F238E27FC236}">
                <a16:creationId xmlns:a16="http://schemas.microsoft.com/office/drawing/2014/main" id="{0C7BB835-4BF5-42BC-B57D-268D8B44845A}"/>
              </a:ext>
            </a:extLst>
          </p:cNvPr>
          <p:cNvSpPr>
            <a:spLocks noGrp="1"/>
          </p:cNvSpPr>
          <p:nvPr>
            <p:ph type="sldNum" sz="quarter" idx="12"/>
          </p:nvPr>
        </p:nvSpPr>
        <p:spPr/>
        <p:txBody>
          <a:bodyPr/>
          <a:lstStyle>
            <a:lvl1pPr>
              <a:defRPr/>
            </a:lvl1pPr>
          </a:lstStyle>
          <a:p>
            <a:pPr>
              <a:defRPr/>
            </a:pPr>
            <a:fld id="{C34DBD3F-7E2E-4966-AAEE-9DA294249E6F}" type="slidenum">
              <a:rPr lang="en-US" altLang="en-US"/>
              <a:pPr>
                <a:defRPr/>
              </a:pPr>
              <a:t>‹#›</a:t>
            </a:fld>
            <a:endParaRPr lang="en-US" altLang="en-US"/>
          </a:p>
        </p:txBody>
      </p:sp>
    </p:spTree>
    <p:extLst>
      <p:ext uri="{BB962C8B-B14F-4D97-AF65-F5344CB8AC3E}">
        <p14:creationId xmlns:p14="http://schemas.microsoft.com/office/powerpoint/2010/main" val="16879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45707" y="25203150"/>
            <a:ext cx="17282160" cy="2975375"/>
          </a:xfrm>
        </p:spPr>
        <p:txBody>
          <a:bodyPr anchor="b"/>
          <a:lstStyle>
            <a:lvl1pPr algn="l">
              <a:defRPr sz="8100" b="1"/>
            </a:lvl1pPr>
          </a:lstStyle>
          <a:p>
            <a:r>
              <a:rPr lang="fr-FR"/>
              <a:t>Cliquez pour modifier le style du titre</a:t>
            </a:r>
            <a:endParaRPr lang="en-US"/>
          </a:p>
        </p:txBody>
      </p:sp>
      <p:sp>
        <p:nvSpPr>
          <p:cNvPr id="3" name="Espace réservé pour une image  2"/>
          <p:cNvSpPr>
            <a:spLocks noGrp="1"/>
          </p:cNvSpPr>
          <p:nvPr>
            <p:ph type="pic" idx="1"/>
          </p:nvPr>
        </p:nvSpPr>
        <p:spPr>
          <a:xfrm>
            <a:off x="5645707" y="3217069"/>
            <a:ext cx="17282160" cy="21602700"/>
          </a:xfrm>
        </p:spPr>
        <p:txBody>
          <a:bodyPr rtlCol="0">
            <a:normAutofit/>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pPr lvl="0"/>
            <a:endParaRPr lang="en-US" noProof="0"/>
          </a:p>
        </p:txBody>
      </p:sp>
      <p:sp>
        <p:nvSpPr>
          <p:cNvPr id="4" name="Espace réservé du texte 3"/>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A5FDF67E-2195-41CA-A29E-5CE2839D7C4B}"/>
              </a:ext>
            </a:extLst>
          </p:cNvPr>
          <p:cNvSpPr>
            <a:spLocks noGrp="1"/>
          </p:cNvSpPr>
          <p:nvPr>
            <p:ph type="dt" sz="half" idx="10"/>
          </p:nvPr>
        </p:nvSpPr>
        <p:spPr/>
        <p:txBody>
          <a:bodyPr/>
          <a:lstStyle>
            <a:lvl1pPr>
              <a:defRPr/>
            </a:lvl1pPr>
          </a:lstStyle>
          <a:p>
            <a:pPr>
              <a:defRPr/>
            </a:pPr>
            <a:fld id="{744DE4D5-5537-48E4-8298-00A459A767CA}" type="datetimeFigureOut">
              <a:rPr lang="fr-FR"/>
              <a:pPr>
                <a:defRPr/>
              </a:pPr>
              <a:t>01/05/2020</a:t>
            </a:fld>
            <a:endParaRPr lang="en-US"/>
          </a:p>
        </p:txBody>
      </p:sp>
      <p:sp>
        <p:nvSpPr>
          <p:cNvPr id="6" name="Espace réservé du pied de page 4">
            <a:extLst>
              <a:ext uri="{FF2B5EF4-FFF2-40B4-BE49-F238E27FC236}">
                <a16:creationId xmlns:a16="http://schemas.microsoft.com/office/drawing/2014/main" id="{5FB7D722-E1F3-46DF-9708-3A27FDD4C022}"/>
              </a:ext>
            </a:extLst>
          </p:cNvPr>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a:extLst>
              <a:ext uri="{FF2B5EF4-FFF2-40B4-BE49-F238E27FC236}">
                <a16:creationId xmlns:a16="http://schemas.microsoft.com/office/drawing/2014/main" id="{18CD192E-AEE6-472E-9E5B-7D21B9EBA861}"/>
              </a:ext>
            </a:extLst>
          </p:cNvPr>
          <p:cNvSpPr>
            <a:spLocks noGrp="1"/>
          </p:cNvSpPr>
          <p:nvPr>
            <p:ph type="sldNum" sz="quarter" idx="12"/>
          </p:nvPr>
        </p:nvSpPr>
        <p:spPr/>
        <p:txBody>
          <a:bodyPr/>
          <a:lstStyle>
            <a:lvl1pPr>
              <a:defRPr/>
            </a:lvl1pPr>
          </a:lstStyle>
          <a:p>
            <a:pPr>
              <a:defRPr/>
            </a:pPr>
            <a:fld id="{6A776878-2EC8-4DB5-90D1-7F2644B0EB5A}" type="slidenum">
              <a:rPr lang="en-US" altLang="en-US"/>
              <a:pPr>
                <a:defRPr/>
              </a:pPr>
              <a:t>‹#›</a:t>
            </a:fld>
            <a:endParaRPr lang="en-US" altLang="en-US"/>
          </a:p>
        </p:txBody>
      </p:sp>
    </p:spTree>
    <p:extLst>
      <p:ext uri="{BB962C8B-B14F-4D97-AF65-F5344CB8AC3E}">
        <p14:creationId xmlns:p14="http://schemas.microsoft.com/office/powerpoint/2010/main" val="61576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8EB5DB20-087A-482D-81EF-1114BE74BFBE}"/>
              </a:ext>
            </a:extLst>
          </p:cNvPr>
          <p:cNvSpPr>
            <a:spLocks noGrp="1"/>
          </p:cNvSpPr>
          <p:nvPr>
            <p:ph type="title"/>
          </p:nvPr>
        </p:nvSpPr>
        <p:spPr bwMode="auto">
          <a:xfrm>
            <a:off x="1439863" y="1441450"/>
            <a:ext cx="25923875"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0332" tIns="185166" rIns="370332" bIns="185166" numCol="1" anchor="ctr" anchorCtr="0" compatLnSpc="1">
            <a:prstTxWarp prst="textNoShape">
              <a:avLst/>
            </a:prstTxWarp>
          </a:bodyPr>
          <a:lstStyle/>
          <a:p>
            <a:pPr lvl="0"/>
            <a:r>
              <a:rPr lang="fr-FR" altLang="en-US"/>
              <a:t>Cliquez pour modifier le style du titre</a:t>
            </a:r>
            <a:endParaRPr lang="en-US" altLang="en-US"/>
          </a:p>
        </p:txBody>
      </p:sp>
      <p:sp>
        <p:nvSpPr>
          <p:cNvPr id="1027" name="Espace réservé du texte 2">
            <a:extLst>
              <a:ext uri="{FF2B5EF4-FFF2-40B4-BE49-F238E27FC236}">
                <a16:creationId xmlns:a16="http://schemas.microsoft.com/office/drawing/2014/main" id="{C0D901C5-1D21-4F33-A469-472C63CB9672}"/>
              </a:ext>
            </a:extLst>
          </p:cNvPr>
          <p:cNvSpPr>
            <a:spLocks noGrp="1"/>
          </p:cNvSpPr>
          <p:nvPr>
            <p:ph type="body" idx="1"/>
          </p:nvPr>
        </p:nvSpPr>
        <p:spPr bwMode="auto">
          <a:xfrm>
            <a:off x="1439863" y="8401050"/>
            <a:ext cx="25923875" cy="2376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0332" tIns="185166" rIns="370332" bIns="185166"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US" altLang="en-US"/>
          </a:p>
        </p:txBody>
      </p:sp>
      <p:sp>
        <p:nvSpPr>
          <p:cNvPr id="4" name="Espace réservé de la date 3">
            <a:extLst>
              <a:ext uri="{FF2B5EF4-FFF2-40B4-BE49-F238E27FC236}">
                <a16:creationId xmlns:a16="http://schemas.microsoft.com/office/drawing/2014/main" id="{4EB373FB-EE20-4B20-8789-1A95BC1B9B34}"/>
              </a:ext>
            </a:extLst>
          </p:cNvPr>
          <p:cNvSpPr>
            <a:spLocks noGrp="1"/>
          </p:cNvSpPr>
          <p:nvPr>
            <p:ph type="dt" sz="half" idx="2"/>
          </p:nvPr>
        </p:nvSpPr>
        <p:spPr>
          <a:xfrm>
            <a:off x="1439863" y="33370838"/>
            <a:ext cx="6721475" cy="1917700"/>
          </a:xfrm>
          <a:prstGeom prst="rect">
            <a:avLst/>
          </a:prstGeom>
        </p:spPr>
        <p:txBody>
          <a:bodyPr vert="horz" lIns="370332" tIns="185166" rIns="370332" bIns="185166" rtlCol="0" anchor="ctr"/>
          <a:lstStyle>
            <a:lvl1pPr algn="l" defTabSz="3703320" eaLnBrk="1" fontAlgn="auto" hangingPunct="1">
              <a:spcBef>
                <a:spcPts val="0"/>
              </a:spcBef>
              <a:spcAft>
                <a:spcPts val="0"/>
              </a:spcAft>
              <a:defRPr sz="4900">
                <a:solidFill>
                  <a:schemeClr val="tx1">
                    <a:tint val="75000"/>
                  </a:schemeClr>
                </a:solidFill>
                <a:latin typeface="+mn-lt"/>
                <a:cs typeface="+mn-cs"/>
              </a:defRPr>
            </a:lvl1pPr>
          </a:lstStyle>
          <a:p>
            <a:pPr>
              <a:defRPr/>
            </a:pPr>
            <a:fld id="{EFF4A35B-0954-4334-8827-48130F01F190}" type="datetimeFigureOut">
              <a:rPr lang="fr-FR"/>
              <a:pPr>
                <a:defRPr/>
              </a:pPr>
              <a:t>01/05/2020</a:t>
            </a:fld>
            <a:endParaRPr lang="en-US"/>
          </a:p>
        </p:txBody>
      </p:sp>
      <p:sp>
        <p:nvSpPr>
          <p:cNvPr id="5" name="Espace réservé du pied de page 4">
            <a:extLst>
              <a:ext uri="{FF2B5EF4-FFF2-40B4-BE49-F238E27FC236}">
                <a16:creationId xmlns:a16="http://schemas.microsoft.com/office/drawing/2014/main" id="{24BDDCA1-8D1B-41A4-95AD-DA6FA2A02D3C}"/>
              </a:ext>
            </a:extLst>
          </p:cNvPr>
          <p:cNvSpPr>
            <a:spLocks noGrp="1"/>
          </p:cNvSpPr>
          <p:nvPr>
            <p:ph type="ftr" sz="quarter" idx="3"/>
          </p:nvPr>
        </p:nvSpPr>
        <p:spPr>
          <a:xfrm>
            <a:off x="9840913" y="33370838"/>
            <a:ext cx="9121775" cy="1917700"/>
          </a:xfrm>
          <a:prstGeom prst="rect">
            <a:avLst/>
          </a:prstGeom>
        </p:spPr>
        <p:txBody>
          <a:bodyPr vert="horz" lIns="370332" tIns="185166" rIns="370332" bIns="185166" rtlCol="0" anchor="ctr"/>
          <a:lstStyle>
            <a:lvl1pPr algn="ctr" defTabSz="3703320" eaLnBrk="1" fontAlgn="auto" hangingPunct="1">
              <a:spcBef>
                <a:spcPts val="0"/>
              </a:spcBef>
              <a:spcAft>
                <a:spcPts val="0"/>
              </a:spcAft>
              <a:defRPr sz="4900">
                <a:solidFill>
                  <a:schemeClr val="tx1">
                    <a:tint val="75000"/>
                  </a:schemeClr>
                </a:solidFill>
                <a:latin typeface="+mn-lt"/>
                <a:cs typeface="+mn-cs"/>
              </a:defRPr>
            </a:lvl1pPr>
          </a:lstStyle>
          <a:p>
            <a:pPr>
              <a:defRPr/>
            </a:pPr>
            <a:endParaRPr lang="en-US"/>
          </a:p>
        </p:txBody>
      </p:sp>
      <p:sp>
        <p:nvSpPr>
          <p:cNvPr id="6" name="Espace réservé du numéro de diapositive 5">
            <a:extLst>
              <a:ext uri="{FF2B5EF4-FFF2-40B4-BE49-F238E27FC236}">
                <a16:creationId xmlns:a16="http://schemas.microsoft.com/office/drawing/2014/main" id="{0FB4CEC0-759E-4ECD-8419-5AF3BA8877B3}"/>
              </a:ext>
            </a:extLst>
          </p:cNvPr>
          <p:cNvSpPr>
            <a:spLocks noGrp="1"/>
          </p:cNvSpPr>
          <p:nvPr>
            <p:ph type="sldNum" sz="quarter" idx="4"/>
          </p:nvPr>
        </p:nvSpPr>
        <p:spPr>
          <a:xfrm>
            <a:off x="20642263" y="33370838"/>
            <a:ext cx="6721475" cy="1917700"/>
          </a:xfrm>
          <a:prstGeom prst="rect">
            <a:avLst/>
          </a:prstGeom>
        </p:spPr>
        <p:txBody>
          <a:bodyPr vert="horz" wrap="square" lIns="370332" tIns="185166" rIns="370332" bIns="185166" numCol="1" anchor="ctr" anchorCtr="0" compatLnSpc="1">
            <a:prstTxWarp prst="textNoShape">
              <a:avLst/>
            </a:prstTxWarp>
          </a:bodyPr>
          <a:lstStyle>
            <a:lvl1pPr algn="r" eaLnBrk="1" hangingPunct="1">
              <a:defRPr sz="4900">
                <a:solidFill>
                  <a:srgbClr val="898989"/>
                </a:solidFill>
                <a:latin typeface="Calibri" panose="020F0502020204030204" pitchFamily="34" charset="0"/>
              </a:defRPr>
            </a:lvl1pPr>
          </a:lstStyle>
          <a:p>
            <a:pPr>
              <a:defRPr/>
            </a:pPr>
            <a:fld id="{BB515B72-ED77-4249-908F-B6922EA8BA3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2050" rtl="0" eaLnBrk="0" fontAlgn="base" hangingPunct="0">
        <a:spcBef>
          <a:spcPct val="0"/>
        </a:spcBef>
        <a:spcAft>
          <a:spcPct val="0"/>
        </a:spcAft>
        <a:defRPr sz="17800" kern="1200">
          <a:solidFill>
            <a:schemeClr val="tx1"/>
          </a:solidFill>
          <a:latin typeface="+mj-lt"/>
          <a:ea typeface="+mj-ea"/>
          <a:cs typeface="+mj-cs"/>
        </a:defRPr>
      </a:lvl1pPr>
      <a:lvl2pPr algn="ctr" defTabSz="3702050" rtl="0" eaLnBrk="0" fontAlgn="base" hangingPunct="0">
        <a:spcBef>
          <a:spcPct val="0"/>
        </a:spcBef>
        <a:spcAft>
          <a:spcPct val="0"/>
        </a:spcAft>
        <a:defRPr sz="17800">
          <a:solidFill>
            <a:schemeClr val="tx1"/>
          </a:solidFill>
          <a:latin typeface="Calibri" pitchFamily="34" charset="0"/>
        </a:defRPr>
      </a:lvl2pPr>
      <a:lvl3pPr algn="ctr" defTabSz="3702050" rtl="0" eaLnBrk="0" fontAlgn="base" hangingPunct="0">
        <a:spcBef>
          <a:spcPct val="0"/>
        </a:spcBef>
        <a:spcAft>
          <a:spcPct val="0"/>
        </a:spcAft>
        <a:defRPr sz="17800">
          <a:solidFill>
            <a:schemeClr val="tx1"/>
          </a:solidFill>
          <a:latin typeface="Calibri" pitchFamily="34" charset="0"/>
        </a:defRPr>
      </a:lvl3pPr>
      <a:lvl4pPr algn="ctr" defTabSz="3702050" rtl="0" eaLnBrk="0" fontAlgn="base" hangingPunct="0">
        <a:spcBef>
          <a:spcPct val="0"/>
        </a:spcBef>
        <a:spcAft>
          <a:spcPct val="0"/>
        </a:spcAft>
        <a:defRPr sz="17800">
          <a:solidFill>
            <a:schemeClr val="tx1"/>
          </a:solidFill>
          <a:latin typeface="Calibri" pitchFamily="34" charset="0"/>
        </a:defRPr>
      </a:lvl4pPr>
      <a:lvl5pPr algn="ctr" defTabSz="3702050" rtl="0" eaLnBrk="0" fontAlgn="base" hangingPunct="0">
        <a:spcBef>
          <a:spcPct val="0"/>
        </a:spcBef>
        <a:spcAft>
          <a:spcPct val="0"/>
        </a:spcAft>
        <a:defRPr sz="17800">
          <a:solidFill>
            <a:schemeClr val="tx1"/>
          </a:solidFill>
          <a:latin typeface="Calibri" pitchFamily="34" charset="0"/>
        </a:defRPr>
      </a:lvl5pPr>
      <a:lvl6pPr marL="457200" algn="ctr" defTabSz="3702050" rtl="0" fontAlgn="base">
        <a:spcBef>
          <a:spcPct val="0"/>
        </a:spcBef>
        <a:spcAft>
          <a:spcPct val="0"/>
        </a:spcAft>
        <a:defRPr sz="17800">
          <a:solidFill>
            <a:schemeClr val="tx1"/>
          </a:solidFill>
          <a:latin typeface="Calibri" pitchFamily="34" charset="0"/>
        </a:defRPr>
      </a:lvl6pPr>
      <a:lvl7pPr marL="914400" algn="ctr" defTabSz="3702050" rtl="0" fontAlgn="base">
        <a:spcBef>
          <a:spcPct val="0"/>
        </a:spcBef>
        <a:spcAft>
          <a:spcPct val="0"/>
        </a:spcAft>
        <a:defRPr sz="17800">
          <a:solidFill>
            <a:schemeClr val="tx1"/>
          </a:solidFill>
          <a:latin typeface="Calibri" pitchFamily="34" charset="0"/>
        </a:defRPr>
      </a:lvl7pPr>
      <a:lvl8pPr marL="1371600" algn="ctr" defTabSz="3702050" rtl="0" fontAlgn="base">
        <a:spcBef>
          <a:spcPct val="0"/>
        </a:spcBef>
        <a:spcAft>
          <a:spcPct val="0"/>
        </a:spcAft>
        <a:defRPr sz="17800">
          <a:solidFill>
            <a:schemeClr val="tx1"/>
          </a:solidFill>
          <a:latin typeface="Calibri" pitchFamily="34" charset="0"/>
        </a:defRPr>
      </a:lvl8pPr>
      <a:lvl9pPr marL="1828800" algn="ctr" defTabSz="3702050" rtl="0" fontAlgn="base">
        <a:spcBef>
          <a:spcPct val="0"/>
        </a:spcBef>
        <a:spcAft>
          <a:spcPct val="0"/>
        </a:spcAft>
        <a:defRPr sz="17800">
          <a:solidFill>
            <a:schemeClr val="tx1"/>
          </a:solidFill>
          <a:latin typeface="Calibri" pitchFamily="34" charset="0"/>
        </a:defRPr>
      </a:lvl9pPr>
    </p:titleStyle>
    <p:bodyStyle>
      <a:lvl1pPr marL="1387475" indent="-1387475" algn="l" defTabSz="3702050" rtl="0" eaLnBrk="0" fontAlgn="base" hangingPunct="0">
        <a:spcBef>
          <a:spcPct val="20000"/>
        </a:spcBef>
        <a:spcAft>
          <a:spcPct val="0"/>
        </a:spcAft>
        <a:buFont typeface="Arial" panose="020B0604020202020204" pitchFamily="34" charset="0"/>
        <a:buChar char="•"/>
        <a:defRPr sz="13000" kern="1200">
          <a:solidFill>
            <a:schemeClr val="tx1"/>
          </a:solidFill>
          <a:latin typeface="+mn-lt"/>
          <a:ea typeface="+mn-ea"/>
          <a:cs typeface="+mn-cs"/>
        </a:defRPr>
      </a:lvl1pPr>
      <a:lvl2pPr marL="3008313" indent="-1157288" algn="l" defTabSz="3702050" rtl="0" eaLnBrk="0" fontAlgn="base" hangingPunct="0">
        <a:spcBef>
          <a:spcPct val="20000"/>
        </a:spcBef>
        <a:spcAft>
          <a:spcPct val="0"/>
        </a:spcAft>
        <a:buFont typeface="Arial" panose="020B0604020202020204" pitchFamily="34" charset="0"/>
        <a:buChar char="–"/>
        <a:defRPr sz="11300" kern="1200">
          <a:solidFill>
            <a:schemeClr val="tx1"/>
          </a:solidFill>
          <a:latin typeface="+mn-lt"/>
          <a:ea typeface="+mn-ea"/>
          <a:cs typeface="+mn-cs"/>
        </a:defRPr>
      </a:lvl2pPr>
      <a:lvl3pPr marL="4629150" indent="-925513" algn="l" defTabSz="3702050" rtl="0" eaLnBrk="0" fontAlgn="base" hangingPunct="0">
        <a:spcBef>
          <a:spcPct val="20000"/>
        </a:spcBef>
        <a:spcAft>
          <a:spcPct val="0"/>
        </a:spcAft>
        <a:buFont typeface="Arial" panose="020B0604020202020204" pitchFamily="34" charset="0"/>
        <a:buChar char="•"/>
        <a:defRPr sz="9700" kern="1200">
          <a:solidFill>
            <a:schemeClr val="tx1"/>
          </a:solidFill>
          <a:latin typeface="+mn-lt"/>
          <a:ea typeface="+mn-ea"/>
          <a:cs typeface="+mn-cs"/>
        </a:defRPr>
      </a:lvl3pPr>
      <a:lvl4pPr marL="6480175" indent="-925513" algn="l" defTabSz="3702050" rtl="0" eaLnBrk="0" fontAlgn="base" hangingPunct="0">
        <a:spcBef>
          <a:spcPct val="20000"/>
        </a:spcBef>
        <a:spcAft>
          <a:spcPct val="0"/>
        </a:spcAft>
        <a:buFont typeface="Arial" panose="020B0604020202020204" pitchFamily="34" charset="0"/>
        <a:buChar char="–"/>
        <a:defRPr sz="8100" kern="1200">
          <a:solidFill>
            <a:schemeClr val="tx1"/>
          </a:solidFill>
          <a:latin typeface="+mn-lt"/>
          <a:ea typeface="+mn-ea"/>
          <a:cs typeface="+mn-cs"/>
        </a:defRPr>
      </a:lvl4pPr>
      <a:lvl5pPr marL="8331200" indent="-925513" algn="l" defTabSz="3702050" rtl="0" eaLnBrk="0" fontAlgn="base" hangingPunct="0">
        <a:spcBef>
          <a:spcPct val="20000"/>
        </a:spcBef>
        <a:spcAft>
          <a:spcPct val="0"/>
        </a:spcAft>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fr-FR"/>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wm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6">
            <a:extLst>
              <a:ext uri="{FF2B5EF4-FFF2-40B4-BE49-F238E27FC236}">
                <a16:creationId xmlns:a16="http://schemas.microsoft.com/office/drawing/2014/main" id="{0FB09645-E902-4113-AE67-2536111758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98100" y="4897438"/>
            <a:ext cx="5419725" cy="407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AutoShape 2">
            <a:extLst>
              <a:ext uri="{FF2B5EF4-FFF2-40B4-BE49-F238E27FC236}">
                <a16:creationId xmlns:a16="http://schemas.microsoft.com/office/drawing/2014/main" id="{71F7121C-9723-40F6-9AB9-78CED204DE6D}"/>
              </a:ext>
            </a:extLst>
          </p:cNvPr>
          <p:cNvSpPr>
            <a:spLocks noChangeArrowheads="1"/>
          </p:cNvSpPr>
          <p:nvPr/>
        </p:nvSpPr>
        <p:spPr bwMode="auto">
          <a:xfrm>
            <a:off x="315913" y="144463"/>
            <a:ext cx="28067000" cy="3643312"/>
          </a:xfrm>
          <a:prstGeom prst="roundRect">
            <a:avLst>
              <a:gd name="adj" fmla="val 16667"/>
            </a:avLst>
          </a:prstGeom>
          <a:solidFill>
            <a:srgbClr val="FFFFFF"/>
          </a:solidFill>
          <a:ln w="63500">
            <a:solidFill>
              <a:schemeClr val="accent5"/>
            </a:solidFill>
            <a:round/>
            <a:headEnd/>
            <a:tailEnd/>
          </a:ln>
        </p:spPr>
        <p:txBody>
          <a:bodyPr/>
          <a:lstStyle>
            <a:lvl1pPr>
              <a:spcBef>
                <a:spcPct val="20000"/>
              </a:spcBef>
              <a:buFont typeface="Arial" panose="020B0604020202020204" pitchFamily="34" charset="0"/>
              <a:buChar char="•"/>
              <a:defRPr sz="130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81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81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81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81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81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8100">
                <a:solidFill>
                  <a:schemeClr val="tx1"/>
                </a:solidFill>
                <a:latin typeface="Calibri" panose="020F0502020204030204" pitchFamily="34" charset="0"/>
              </a:defRPr>
            </a:lvl9pPr>
          </a:lstStyle>
          <a:p>
            <a:pPr defTabSz="914400" eaLnBrk="1" hangingPunct="1">
              <a:spcBef>
                <a:spcPct val="0"/>
              </a:spcBef>
              <a:buFontTx/>
              <a:buNone/>
              <a:defRPr/>
            </a:pPr>
            <a:endParaRPr lang="fr-FR" sz="2800">
              <a:latin typeface="Arial" panose="020B0604020202020204" pitchFamily="34" charset="0"/>
            </a:endParaRPr>
          </a:p>
        </p:txBody>
      </p:sp>
      <p:sp>
        <p:nvSpPr>
          <p:cNvPr id="2052" name="Rectangle 3">
            <a:extLst>
              <a:ext uri="{FF2B5EF4-FFF2-40B4-BE49-F238E27FC236}">
                <a16:creationId xmlns:a16="http://schemas.microsoft.com/office/drawing/2014/main" id="{23401217-4003-4D29-BFBF-FFC08C7F9146}"/>
              </a:ext>
            </a:extLst>
          </p:cNvPr>
          <p:cNvSpPr>
            <a:spLocks noChangeArrowheads="1"/>
          </p:cNvSpPr>
          <p:nvPr/>
        </p:nvSpPr>
        <p:spPr bwMode="auto">
          <a:xfrm>
            <a:off x="5011738" y="1412875"/>
            <a:ext cx="18573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2400" b="1" u="sng">
                <a:solidFill>
                  <a:srgbClr val="002060"/>
                </a:solidFill>
                <a:latin typeface="Calibri" panose="020F0502020204030204" pitchFamily="34" charset="0"/>
                <a:cs typeface="Calibri" panose="020F0502020204030204" pitchFamily="34" charset="0"/>
              </a:rPr>
              <a:t>Amir SOUISSI</a:t>
            </a:r>
            <a:r>
              <a:rPr lang="fr-FR" altLang="en-US" sz="2400" u="sng" baseline="30000">
                <a:solidFill>
                  <a:srgbClr val="000000"/>
                </a:solidFill>
                <a:latin typeface="Calibri" panose="020F0502020204030204" pitchFamily="34" charset="0"/>
                <a:cs typeface="Calibri" panose="020F0502020204030204" pitchFamily="34" charset="0"/>
              </a:rPr>
              <a:t>1</a:t>
            </a:r>
            <a:r>
              <a:rPr lang="fr-FR" altLang="en-US" sz="2400" baseline="30000">
                <a:solidFill>
                  <a:srgbClr val="000000"/>
                </a:solidFill>
                <a:latin typeface="Calibri" panose="020F0502020204030204" pitchFamily="34" charset="0"/>
                <a:cs typeface="Calibri" panose="020F0502020204030204" pitchFamily="34" charset="0"/>
              </a:rPr>
              <a:t>, 2</a:t>
            </a:r>
            <a:r>
              <a:rPr lang="en-US" altLang="en-US" sz="2400">
                <a:solidFill>
                  <a:srgbClr val="002060"/>
                </a:solidFill>
                <a:latin typeface="Calibri" panose="020F0502020204030204" pitchFamily="34" charset="0"/>
                <a:cs typeface="Calibri" panose="020F0502020204030204" pitchFamily="34" charset="0"/>
              </a:rPr>
              <a:t> , </a:t>
            </a:r>
            <a:r>
              <a:rPr lang="en-US" altLang="ja-JP" sz="2400">
                <a:solidFill>
                  <a:srgbClr val="002060"/>
                </a:solidFill>
                <a:latin typeface="Calibri" panose="020F0502020204030204" pitchFamily="34" charset="0"/>
              </a:rPr>
              <a:t>Haithem BAHRI</a:t>
            </a:r>
            <a:r>
              <a:rPr lang="fr-FR" altLang="en-US" sz="2400" baseline="30000">
                <a:solidFill>
                  <a:srgbClr val="000000"/>
                </a:solidFill>
                <a:latin typeface="Calibri" panose="020F0502020204030204" pitchFamily="34" charset="0"/>
                <a:cs typeface="Calibri" panose="020F0502020204030204" pitchFamily="34" charset="0"/>
              </a:rPr>
              <a:t>3</a:t>
            </a:r>
            <a:r>
              <a:rPr lang="en-US" altLang="ja-JP" sz="2400">
                <a:solidFill>
                  <a:srgbClr val="002060"/>
                </a:solidFill>
                <a:latin typeface="Calibri" panose="020F0502020204030204" pitchFamily="34" charset="0"/>
              </a:rPr>
              <a:t> </a:t>
            </a:r>
            <a:r>
              <a:rPr lang="en-US" altLang="en-US" sz="2400">
                <a:solidFill>
                  <a:srgbClr val="002060"/>
                </a:solidFill>
                <a:latin typeface="Calibri" panose="020F0502020204030204" pitchFamily="34" charset="0"/>
                <a:cs typeface="Calibri" panose="020F0502020204030204" pitchFamily="34" charset="0"/>
              </a:rPr>
              <a:t>, Hatem CHEIKH M</a:t>
            </a:r>
            <a:r>
              <a:rPr lang="fr-FR" altLang="fr-FR" sz="2400">
                <a:solidFill>
                  <a:srgbClr val="002060"/>
                </a:solidFill>
                <a:latin typeface="Calibri" panose="020F0502020204030204" pitchFamily="34" charset="0"/>
                <a:cs typeface="Calibri" panose="020F0502020204030204" pitchFamily="34" charset="0"/>
              </a:rPr>
              <a:t>’</a:t>
            </a:r>
            <a:r>
              <a:rPr lang="en-US" altLang="ja-JP" sz="2400">
                <a:solidFill>
                  <a:srgbClr val="002060"/>
                </a:solidFill>
                <a:latin typeface="Calibri" panose="020F0502020204030204" pitchFamily="34" charset="0"/>
                <a:cs typeface="Calibri" panose="020F0502020204030204" pitchFamily="34" charset="0"/>
              </a:rPr>
              <a:t>HAMED</a:t>
            </a:r>
            <a:r>
              <a:rPr lang="fr-FR" altLang="en-US" sz="2400" baseline="30000">
                <a:solidFill>
                  <a:srgbClr val="000000"/>
                </a:solidFill>
                <a:latin typeface="Calibri" panose="020F0502020204030204" pitchFamily="34" charset="0"/>
                <a:cs typeface="Calibri" panose="020F0502020204030204" pitchFamily="34" charset="0"/>
              </a:rPr>
              <a:t> 1 </a:t>
            </a:r>
            <a:r>
              <a:rPr lang="en-US" altLang="en-US" sz="2400">
                <a:solidFill>
                  <a:srgbClr val="002060"/>
                </a:solidFill>
                <a:latin typeface="Calibri" panose="020F0502020204030204" pitchFamily="34" charset="0"/>
                <a:cs typeface="Calibri" panose="020F0502020204030204" pitchFamily="34" charset="0"/>
              </a:rPr>
              <a:t>, Mohamed ANNABI</a:t>
            </a:r>
            <a:r>
              <a:rPr lang="fr-FR" altLang="en-US" sz="2400" baseline="30000">
                <a:solidFill>
                  <a:srgbClr val="000000"/>
                </a:solidFill>
                <a:latin typeface="Calibri" panose="020F0502020204030204" pitchFamily="34" charset="0"/>
                <a:cs typeface="Calibri" panose="020F0502020204030204" pitchFamily="34" charset="0"/>
              </a:rPr>
              <a:t> 1</a:t>
            </a:r>
            <a:r>
              <a:rPr lang="en-US" altLang="en-US" sz="2400">
                <a:solidFill>
                  <a:srgbClr val="002060"/>
                </a:solidFill>
                <a:latin typeface="Calibri" panose="020F0502020204030204" pitchFamily="34" charset="0"/>
                <a:cs typeface="Calibri" panose="020F0502020204030204" pitchFamily="34" charset="0"/>
              </a:rPr>
              <a:t>, </a:t>
            </a:r>
          </a:p>
        </p:txBody>
      </p:sp>
      <p:sp>
        <p:nvSpPr>
          <p:cNvPr id="2053" name="Rectangle 4">
            <a:extLst>
              <a:ext uri="{FF2B5EF4-FFF2-40B4-BE49-F238E27FC236}">
                <a16:creationId xmlns:a16="http://schemas.microsoft.com/office/drawing/2014/main" id="{1DE852EA-9236-4780-B0F6-23B54ED6C877}"/>
              </a:ext>
            </a:extLst>
          </p:cNvPr>
          <p:cNvSpPr>
            <a:spLocks noChangeArrowheads="1"/>
          </p:cNvSpPr>
          <p:nvPr/>
        </p:nvSpPr>
        <p:spPr bwMode="auto">
          <a:xfrm>
            <a:off x="5027613" y="2071688"/>
            <a:ext cx="23215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altLang="en-US" sz="2100" baseline="30000">
                <a:solidFill>
                  <a:srgbClr val="002060"/>
                </a:solidFill>
                <a:cs typeface="Calibri" panose="020F0502020204030204" pitchFamily="34" charset="0"/>
              </a:rPr>
              <a:t>1</a:t>
            </a:r>
            <a:r>
              <a:rPr lang="en-US" altLang="en-US" sz="2100" b="1">
                <a:solidFill>
                  <a:srgbClr val="002060"/>
                </a:solidFill>
                <a:cs typeface="Calibri" panose="020F0502020204030204" pitchFamily="34" charset="0"/>
              </a:rPr>
              <a:t> National Institute of Agricultural Research of Tunisia (INRAT), Carthage University, </a:t>
            </a:r>
            <a:r>
              <a:rPr lang="en-US" altLang="en-US" sz="2100">
                <a:solidFill>
                  <a:srgbClr val="002060"/>
                </a:solidFill>
                <a:cs typeface="Calibri" panose="020F0502020204030204" pitchFamily="34" charset="0"/>
              </a:rPr>
              <a:t>Agronomy Laboratory (LR16INRAT05), Hedi Karray Street, 2049 Ariana, Tunisia (mannabi@gmail.com) </a:t>
            </a:r>
          </a:p>
          <a:p>
            <a:r>
              <a:rPr lang="fr-FR" altLang="en-US" sz="2100" baseline="30000">
                <a:solidFill>
                  <a:srgbClr val="002060"/>
                </a:solidFill>
                <a:cs typeface="Calibri" panose="020F0502020204030204" pitchFamily="34" charset="0"/>
              </a:rPr>
              <a:t>2</a:t>
            </a:r>
            <a:r>
              <a:rPr lang="fr-FR" altLang="en-US" sz="2100" b="1">
                <a:solidFill>
                  <a:srgbClr val="002060"/>
                </a:solidFill>
                <a:cs typeface="Calibri" panose="020F0502020204030204" pitchFamily="34" charset="0"/>
              </a:rPr>
              <a:t>Institut National Institute of Agronomy of Tunisia, Carthage University, </a:t>
            </a:r>
            <a:r>
              <a:rPr lang="fr-FR" altLang="en-US" sz="2100">
                <a:solidFill>
                  <a:srgbClr val="002060"/>
                </a:solidFill>
                <a:cs typeface="Calibri" panose="020F0502020204030204" pitchFamily="34" charset="0"/>
              </a:rPr>
              <a:t>Avenue Charles Nicolle 1082 Tunis Tunisia (souissiamir89gmail.com) </a:t>
            </a:r>
          </a:p>
          <a:p>
            <a:r>
              <a:rPr lang="fr-FR" altLang="en-US" sz="2100" baseline="30000">
                <a:solidFill>
                  <a:srgbClr val="002060"/>
                </a:solidFill>
                <a:cs typeface="Calibri" panose="020F0502020204030204" pitchFamily="34" charset="0"/>
              </a:rPr>
              <a:t>3</a:t>
            </a:r>
            <a:r>
              <a:rPr lang="en-US" altLang="en-US" sz="2100" b="1">
                <a:solidFill>
                  <a:srgbClr val="002060"/>
                </a:solidFill>
                <a:cs typeface="Calibri" panose="020F0502020204030204" pitchFamily="34" charset="0"/>
              </a:rPr>
              <a:t> National Research Institute for Rural Engineering, Water and Forests (INRGREF), Carthage University, </a:t>
            </a:r>
            <a:r>
              <a:rPr lang="en-US" altLang="en-US" sz="2100">
                <a:solidFill>
                  <a:srgbClr val="002060"/>
                </a:solidFill>
                <a:cs typeface="Calibri" panose="020F0502020204030204" pitchFamily="34" charset="0"/>
              </a:rPr>
              <a:t>Agronomy Laboratory (LR16INRAT05), Hedi Karray Street, 2049 Ariana, Tunisia (haithem.bahri@gmail.com)</a:t>
            </a:r>
            <a:endParaRPr lang="fr-FR" altLang="en-US" sz="2100">
              <a:solidFill>
                <a:srgbClr val="002060"/>
              </a:solidFill>
              <a:cs typeface="Calibri" panose="020F0502020204030204" pitchFamily="34" charset="0"/>
            </a:endParaRPr>
          </a:p>
        </p:txBody>
      </p:sp>
      <p:pic>
        <p:nvPicPr>
          <p:cNvPr id="2054" name="Picture 14" descr="https://scontent-b-cdg.xx.fbcdn.net/hphotos-prn2/v/t1.0-9/971416_10202697120057937_1772708601_n.jpg?oh=7662175851b776e6e4aa4d361e7d4faa&amp;oe=546CFA58">
            <a:extLst>
              <a:ext uri="{FF2B5EF4-FFF2-40B4-BE49-F238E27FC236}">
                <a16:creationId xmlns:a16="http://schemas.microsoft.com/office/drawing/2014/main" id="{0E84C581-F32D-47AF-BDFC-FE7C3436C6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688" y="1943100"/>
            <a:ext cx="1390650"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Image 1">
            <a:extLst>
              <a:ext uri="{FF2B5EF4-FFF2-40B4-BE49-F238E27FC236}">
                <a16:creationId xmlns:a16="http://schemas.microsoft.com/office/drawing/2014/main" id="{C41AF987-A92B-4CE8-867D-520B9E951C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0100" y="2006600"/>
            <a:ext cx="1390650"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Image 4" descr="Description : Afficher l'image d'origine">
            <a:extLst>
              <a:ext uri="{FF2B5EF4-FFF2-40B4-BE49-F238E27FC236}">
                <a16:creationId xmlns:a16="http://schemas.microsoft.com/office/drawing/2014/main" id="{738A8746-CD2A-486D-B0CA-00CFC7D2CD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638" y="234950"/>
            <a:ext cx="4141787" cy="157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Rectangle 6">
            <a:extLst>
              <a:ext uri="{FF2B5EF4-FFF2-40B4-BE49-F238E27FC236}">
                <a16:creationId xmlns:a16="http://schemas.microsoft.com/office/drawing/2014/main" id="{A5139834-E7C8-4448-A7ED-D71E79A05793}"/>
              </a:ext>
            </a:extLst>
          </p:cNvPr>
          <p:cNvSpPr>
            <a:spLocks noChangeArrowheads="1"/>
          </p:cNvSpPr>
          <p:nvPr/>
        </p:nvSpPr>
        <p:spPr bwMode="auto">
          <a:xfrm>
            <a:off x="504825" y="5484813"/>
            <a:ext cx="13384213"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7300">
                <a:solidFill>
                  <a:schemeClr val="tx1"/>
                </a:solidFill>
                <a:latin typeface="Arial" panose="020B0604020202020204" pitchFamily="34" charset="0"/>
                <a:cs typeface="Arial" panose="020B0604020202020204" pitchFamily="34" charset="0"/>
              </a:defRPr>
            </a:lvl1pPr>
            <a:lvl2pPr>
              <a:defRPr sz="7300">
                <a:solidFill>
                  <a:schemeClr val="tx1"/>
                </a:solidFill>
                <a:latin typeface="Arial" panose="020B0604020202020204" pitchFamily="34" charset="0"/>
                <a:cs typeface="Arial" panose="020B0604020202020204" pitchFamily="34" charset="0"/>
              </a:defRPr>
            </a:lvl2pPr>
            <a:lvl3pPr>
              <a:defRPr sz="7300">
                <a:solidFill>
                  <a:schemeClr val="tx1"/>
                </a:solidFill>
                <a:latin typeface="Arial" panose="020B0604020202020204" pitchFamily="34" charset="0"/>
                <a:cs typeface="Arial" panose="020B0604020202020204" pitchFamily="34" charset="0"/>
              </a:defRPr>
            </a:lvl3pPr>
            <a:lvl4pPr>
              <a:defRPr sz="7300">
                <a:solidFill>
                  <a:schemeClr val="tx1"/>
                </a:solidFill>
                <a:latin typeface="Arial" panose="020B0604020202020204" pitchFamily="34" charset="0"/>
                <a:cs typeface="Arial" panose="020B0604020202020204" pitchFamily="34" charset="0"/>
              </a:defRPr>
            </a:lvl4pPr>
            <a:lvl5pPr>
              <a:defRPr sz="7300">
                <a:solidFill>
                  <a:schemeClr val="tx1"/>
                </a:solidFill>
                <a:latin typeface="Arial" panose="020B0604020202020204" pitchFamily="34" charset="0"/>
                <a:cs typeface="Arial" panose="020B0604020202020204" pitchFamily="34" charset="0"/>
              </a:defRPr>
            </a:lvl5pPr>
            <a:lvl6pPr marL="7862888" indent="-5576888" defTabSz="3702050" eaLnBrk="0" fontAlgn="base" hangingPunct="0">
              <a:spcBef>
                <a:spcPct val="0"/>
              </a:spcBef>
              <a:spcAft>
                <a:spcPct val="0"/>
              </a:spcAft>
              <a:defRPr sz="7300">
                <a:solidFill>
                  <a:schemeClr val="tx1"/>
                </a:solidFill>
                <a:latin typeface="Arial" panose="020B0604020202020204" pitchFamily="34" charset="0"/>
                <a:cs typeface="Arial" panose="020B0604020202020204" pitchFamily="34" charset="0"/>
              </a:defRPr>
            </a:lvl6pPr>
            <a:lvl7pPr marL="8320088" indent="-5576888" defTabSz="3702050" eaLnBrk="0" fontAlgn="base" hangingPunct="0">
              <a:spcBef>
                <a:spcPct val="0"/>
              </a:spcBef>
              <a:spcAft>
                <a:spcPct val="0"/>
              </a:spcAft>
              <a:defRPr sz="7300">
                <a:solidFill>
                  <a:schemeClr val="tx1"/>
                </a:solidFill>
                <a:latin typeface="Arial" panose="020B0604020202020204" pitchFamily="34" charset="0"/>
                <a:cs typeface="Arial" panose="020B0604020202020204" pitchFamily="34" charset="0"/>
              </a:defRPr>
            </a:lvl7pPr>
            <a:lvl8pPr marL="8777288" indent="-5576888" defTabSz="3702050" eaLnBrk="0" fontAlgn="base" hangingPunct="0">
              <a:spcBef>
                <a:spcPct val="0"/>
              </a:spcBef>
              <a:spcAft>
                <a:spcPct val="0"/>
              </a:spcAft>
              <a:defRPr sz="7300">
                <a:solidFill>
                  <a:schemeClr val="tx1"/>
                </a:solidFill>
                <a:latin typeface="Arial" panose="020B0604020202020204" pitchFamily="34" charset="0"/>
                <a:cs typeface="Arial" panose="020B0604020202020204" pitchFamily="34" charset="0"/>
              </a:defRPr>
            </a:lvl8pPr>
            <a:lvl9pPr marL="9234488" indent="-5576888" defTabSz="3702050" eaLnBrk="0" fontAlgn="base" hangingPunct="0">
              <a:spcBef>
                <a:spcPct val="0"/>
              </a:spcBef>
              <a:spcAft>
                <a:spcPct val="0"/>
              </a:spcAft>
              <a:defRPr sz="7300">
                <a:solidFill>
                  <a:schemeClr val="tx1"/>
                </a:solidFill>
                <a:latin typeface="Arial" panose="020B0604020202020204" pitchFamily="34" charset="0"/>
                <a:cs typeface="Arial" panose="020B0604020202020204" pitchFamily="34" charset="0"/>
              </a:defRPr>
            </a:lvl9pPr>
          </a:lstStyle>
          <a:p>
            <a:pPr algn="just">
              <a:lnSpc>
                <a:spcPct val="120000"/>
              </a:lnSpc>
              <a:buClr>
                <a:srgbClr val="7030A0"/>
              </a:buClr>
              <a:buSzPct val="90000"/>
              <a:buFont typeface="Wingdings" panose="05000000000000000000" pitchFamily="2" charset="2"/>
              <a:buChar char="v"/>
            </a:pPr>
            <a:r>
              <a:rPr lang="en-US" altLang="en-US" sz="3200" dirty="0"/>
              <a:t>Durum wheat (</a:t>
            </a:r>
            <a:r>
              <a:rPr lang="en-US" altLang="en-US" sz="3200" i="1" dirty="0"/>
              <a:t>Triticum durum </a:t>
            </a:r>
            <a:r>
              <a:rPr lang="en-US" altLang="en-US" sz="3200" dirty="0" err="1"/>
              <a:t>Desf</a:t>
            </a:r>
            <a:r>
              <a:rPr lang="en-US" altLang="en-US" sz="3200" dirty="0"/>
              <a:t>.) is a key food crop in Tunisia and has occupied large areas. Nevertheless, its production remains small and erratic, although this crop has been intensifying for many decades.</a:t>
            </a:r>
          </a:p>
          <a:p>
            <a:pPr algn="just">
              <a:lnSpc>
                <a:spcPct val="120000"/>
              </a:lnSpc>
              <a:buClr>
                <a:srgbClr val="7030A0"/>
              </a:buClr>
              <a:buSzPct val="90000"/>
              <a:buFont typeface="Wingdings" panose="05000000000000000000" pitchFamily="2" charset="2"/>
              <a:buChar char="v"/>
            </a:pPr>
            <a:r>
              <a:rPr lang="en-US" altLang="en-US" sz="3200" dirty="0"/>
              <a:t>Nitrogen (N) is a essential limiting input factor for wheat production.</a:t>
            </a:r>
          </a:p>
          <a:p>
            <a:pPr algn="just">
              <a:lnSpc>
                <a:spcPct val="120000"/>
              </a:lnSpc>
              <a:buClr>
                <a:srgbClr val="7030A0"/>
              </a:buClr>
              <a:buSzPct val="90000"/>
              <a:buFont typeface="Wingdings" panose="05000000000000000000" pitchFamily="2" charset="2"/>
              <a:buChar char="v"/>
            </a:pPr>
            <a:r>
              <a:rPr lang="en-US" altLang="en-US" sz="3200" dirty="0"/>
              <a:t>The ratio between the yield per unit of supplied mineral nitrogen, known as Nitrogen Use Efficiency (NUE) is notoriously low, ranging from 15 to 35 kg.kg</a:t>
            </a:r>
            <a:r>
              <a:rPr lang="en-US" altLang="en-US" sz="3200" baseline="30000" dirty="0"/>
              <a:t>-1</a:t>
            </a:r>
            <a:r>
              <a:rPr lang="en-US" altLang="en-US" sz="3200" dirty="0"/>
              <a:t> N.</a:t>
            </a:r>
          </a:p>
          <a:p>
            <a:pPr algn="just">
              <a:lnSpc>
                <a:spcPct val="120000"/>
              </a:lnSpc>
              <a:buClr>
                <a:srgbClr val="7030A0"/>
              </a:buClr>
              <a:buSzPct val="90000"/>
              <a:buFont typeface="Wingdings" panose="05000000000000000000" pitchFamily="2" charset="2"/>
              <a:buChar char="v"/>
            </a:pPr>
            <a:r>
              <a:rPr lang="en-US" altLang="en-US" sz="3200" dirty="0"/>
              <a:t> A decreasing trend in NUE over time (annual rate of -0.46 kg.kg</a:t>
            </a:r>
            <a:r>
              <a:rPr lang="en-US" altLang="en-US" sz="3200" baseline="30000" dirty="0"/>
              <a:t>-1</a:t>
            </a:r>
            <a:r>
              <a:rPr lang="en-US" altLang="en-US" sz="3200" dirty="0"/>
              <a:t> N) is also reported by </a:t>
            </a:r>
            <a:r>
              <a:rPr lang="en-US" altLang="en-US" sz="3200" dirty="0" err="1"/>
              <a:t>Annabi</a:t>
            </a:r>
            <a:r>
              <a:rPr lang="en-US" altLang="en-US" sz="3200" dirty="0"/>
              <a:t> et </a:t>
            </a:r>
            <a:r>
              <a:rPr lang="en-US" altLang="en-US" sz="3200" i="1" dirty="0"/>
              <a:t>al.</a:t>
            </a:r>
            <a:r>
              <a:rPr lang="en-US" altLang="en-US" sz="3200" dirty="0"/>
              <a:t> (2013).</a:t>
            </a:r>
          </a:p>
        </p:txBody>
      </p:sp>
      <p:sp>
        <p:nvSpPr>
          <p:cNvPr id="2058" name="Rectangle 1">
            <a:extLst>
              <a:ext uri="{FF2B5EF4-FFF2-40B4-BE49-F238E27FC236}">
                <a16:creationId xmlns:a16="http://schemas.microsoft.com/office/drawing/2014/main" id="{80E2273F-21C3-4D5E-9CF9-B84FD1A693E8}"/>
              </a:ext>
            </a:extLst>
          </p:cNvPr>
          <p:cNvSpPr>
            <a:spLocks noChangeArrowheads="1"/>
          </p:cNvSpPr>
          <p:nvPr/>
        </p:nvSpPr>
        <p:spPr bwMode="auto">
          <a:xfrm>
            <a:off x="655638" y="12922250"/>
            <a:ext cx="132334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en-US" altLang="en-US" sz="3200" b="1">
                <a:ea typeface="MS PGothic" panose="020B0600070205080204" pitchFamily="34" charset="-128"/>
              </a:rPr>
              <a:t>To quantify Nitrogen Use Efficiency (NUE) of durum wheat in Tunisia from published studies according to the type of crop management and different bioclimatic zones [</a:t>
            </a:r>
            <a:r>
              <a:rPr lang="en-US" altLang="en-US" sz="3200" b="1">
                <a:ea typeface="MS PGothic" panose="020B0600070205080204" pitchFamily="34" charset="-128"/>
                <a:cs typeface="Calibri" panose="020F0502020204030204" pitchFamily="34" charset="0"/>
              </a:rPr>
              <a:t>S</a:t>
            </a:r>
            <a:r>
              <a:rPr lang="en-US" altLang="en-US" sz="3200" b="1">
                <a:cs typeface="Calibri" panose="020F0502020204030204" pitchFamily="34" charset="0"/>
              </a:rPr>
              <a:t>ub-humid (SH), Upper Semi-Arid (SAS) and Lower Semi-Arid (LSA)]. </a:t>
            </a:r>
            <a:endParaRPr lang="en-US" altLang="en-US" sz="3200" b="1">
              <a:ea typeface="MS PGothic" panose="020B0600070205080204" pitchFamily="34" charset="-128"/>
            </a:endParaRPr>
          </a:p>
        </p:txBody>
      </p:sp>
      <p:sp>
        <p:nvSpPr>
          <p:cNvPr id="2059" name="Rectangle 2">
            <a:extLst>
              <a:ext uri="{FF2B5EF4-FFF2-40B4-BE49-F238E27FC236}">
                <a16:creationId xmlns:a16="http://schemas.microsoft.com/office/drawing/2014/main" id="{B20094AB-0AA0-4E83-9B90-57B96FD66DEF}"/>
              </a:ext>
            </a:extLst>
          </p:cNvPr>
          <p:cNvSpPr>
            <a:spLocks noChangeArrowheads="1"/>
          </p:cNvSpPr>
          <p:nvPr/>
        </p:nvSpPr>
        <p:spPr bwMode="auto">
          <a:xfrm>
            <a:off x="6386513" y="12166600"/>
            <a:ext cx="2511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200" b="1">
                <a:solidFill>
                  <a:srgbClr val="7030A0"/>
                </a:solidFill>
                <a:cs typeface="Calibri" panose="020F0502020204030204" pitchFamily="34" charset="0"/>
              </a:rPr>
              <a:t>OBJECTIVE</a:t>
            </a:r>
          </a:p>
        </p:txBody>
      </p:sp>
      <p:sp>
        <p:nvSpPr>
          <p:cNvPr id="2060" name="Rectangle 3">
            <a:extLst>
              <a:ext uri="{FF2B5EF4-FFF2-40B4-BE49-F238E27FC236}">
                <a16:creationId xmlns:a16="http://schemas.microsoft.com/office/drawing/2014/main" id="{570F4EBD-1E4D-47AF-B300-A97428D7276E}"/>
              </a:ext>
            </a:extLst>
          </p:cNvPr>
          <p:cNvSpPr>
            <a:spLocks noChangeArrowheads="1"/>
          </p:cNvSpPr>
          <p:nvPr/>
        </p:nvSpPr>
        <p:spPr bwMode="auto">
          <a:xfrm>
            <a:off x="647700" y="17978438"/>
            <a:ext cx="15567025" cy="8126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en-US" altLang="en-US" sz="3200" dirty="0">
                <a:cs typeface="Calibri" panose="020F0502020204030204" pitchFamily="34" charset="0"/>
              </a:rPr>
              <a:t>The results showed that grain yields obtained within the experimental studies were below the cultivar potential yield, even under irrigated conditions. </a:t>
            </a:r>
          </a:p>
          <a:p>
            <a:pPr algn="just">
              <a:lnSpc>
                <a:spcPct val="150000"/>
              </a:lnSpc>
            </a:pPr>
            <a:r>
              <a:rPr lang="en-US" altLang="en-US" sz="3200" dirty="0">
                <a:cs typeface="Calibri" panose="020F0502020204030204" pitchFamily="34" charset="0"/>
              </a:rPr>
              <a:t>In no-tillage trials, the grain yields (GY) were lower (-26 per cent) than those in conventional tillage ones. On the other hand, N-use efficiency was low, and depending on the bioclimatic zone varied between 36 and 58 kg kg</a:t>
            </a:r>
            <a:r>
              <a:rPr lang="en-US" altLang="en-US" sz="3200" baseline="30000" dirty="0">
                <a:cs typeface="Calibri" panose="020F0502020204030204" pitchFamily="34" charset="0"/>
              </a:rPr>
              <a:t>-1</a:t>
            </a:r>
            <a:r>
              <a:rPr lang="en-US" altLang="en-US" sz="3200" dirty="0">
                <a:cs typeface="Calibri" panose="020F0502020204030204" pitchFamily="34" charset="0"/>
              </a:rPr>
              <a:t> N.</a:t>
            </a:r>
          </a:p>
          <a:p>
            <a:pPr algn="just">
              <a:lnSpc>
                <a:spcPct val="150000"/>
              </a:lnSpc>
            </a:pPr>
            <a:r>
              <a:rPr lang="en-US" altLang="en-US" sz="3200" dirty="0">
                <a:cs typeface="Calibri" panose="020F0502020204030204" pitchFamily="34" charset="0"/>
              </a:rPr>
              <a:t>The effect of irrigation on N-use efficiency was significantly positive (+16.4 kg kg</a:t>
            </a:r>
            <a:r>
              <a:rPr lang="en-US" altLang="en-US" sz="3200" baseline="30000" dirty="0">
                <a:cs typeface="Calibri" panose="020F0502020204030204" pitchFamily="34" charset="0"/>
              </a:rPr>
              <a:t>-1</a:t>
            </a:r>
            <a:r>
              <a:rPr lang="en-US" altLang="en-US" sz="3200" dirty="0">
                <a:cs typeface="Calibri" panose="020F0502020204030204" pitchFamily="34" charset="0"/>
              </a:rPr>
              <a:t> N; </a:t>
            </a:r>
            <a:r>
              <a:rPr lang="en-US" altLang="en-US" sz="3200" i="1" dirty="0">
                <a:cs typeface="Calibri" panose="020F0502020204030204" pitchFamily="34" charset="0"/>
              </a:rPr>
              <a:t>p &lt;0.05</a:t>
            </a:r>
            <a:r>
              <a:rPr lang="en-US" altLang="en-US" sz="3200" dirty="0">
                <a:cs typeface="Calibri" panose="020F0502020204030204" pitchFamily="34" charset="0"/>
              </a:rPr>
              <a:t>) under conventional systems. Whereas NUE response to No Tillage was significantly negative (-12.1 kg kg</a:t>
            </a:r>
            <a:r>
              <a:rPr lang="en-US" altLang="en-US" sz="3200" baseline="30000" dirty="0">
                <a:cs typeface="Calibri" panose="020F0502020204030204" pitchFamily="34" charset="0"/>
              </a:rPr>
              <a:t>-1</a:t>
            </a:r>
            <a:r>
              <a:rPr lang="en-US" altLang="en-US" sz="3200" dirty="0">
                <a:cs typeface="Calibri" panose="020F0502020204030204" pitchFamily="34" charset="0"/>
              </a:rPr>
              <a:t> N; </a:t>
            </a:r>
            <a:r>
              <a:rPr lang="en-US" altLang="en-US" sz="3200" i="1" dirty="0">
                <a:cs typeface="Calibri" panose="020F0502020204030204" pitchFamily="34" charset="0"/>
              </a:rPr>
              <a:t>p &lt;0.001</a:t>
            </a:r>
            <a:r>
              <a:rPr lang="en-US" altLang="en-US" sz="3200" dirty="0">
                <a:cs typeface="Calibri" panose="020F0502020204030204" pitchFamily="34" charset="0"/>
              </a:rPr>
              <a:t>) under rain-fed conditions. </a:t>
            </a:r>
          </a:p>
          <a:p>
            <a:pPr algn="just">
              <a:lnSpc>
                <a:spcPct val="150000"/>
              </a:lnSpc>
            </a:pPr>
            <a:r>
              <a:rPr lang="en-US" altLang="en-US" sz="3200" b="1" dirty="0">
                <a:cs typeface="Calibri" panose="020F0502020204030204" pitchFamily="34" charset="0"/>
              </a:rPr>
              <a:t>This latter is due mainly to </a:t>
            </a:r>
            <a:r>
              <a:rPr lang="en-US" altLang="en-US" sz="3200" b="1">
                <a:cs typeface="Calibri" panose="020F0502020204030204" pitchFamily="34" charset="0"/>
              </a:rPr>
              <a:t>the nitrogen </a:t>
            </a:r>
            <a:r>
              <a:rPr lang="en-US" altLang="en-US" sz="3200" b="1" dirty="0">
                <a:cs typeface="Calibri" panose="020F0502020204030204" pitchFamily="34" charset="0"/>
              </a:rPr>
              <a:t>use by the crop is different between CA and CT as well as the importance to estimate soil mineralization under two tillage systems.</a:t>
            </a:r>
            <a:endParaRPr lang="en-GB" altLang="en-US" sz="3200" b="1" dirty="0">
              <a:cs typeface="Calibri" panose="020F0502020204030204" pitchFamily="34" charset="0"/>
            </a:endParaRPr>
          </a:p>
        </p:txBody>
      </p:sp>
      <p:sp>
        <p:nvSpPr>
          <p:cNvPr id="67" name="Rectangle 66">
            <a:extLst>
              <a:ext uri="{FF2B5EF4-FFF2-40B4-BE49-F238E27FC236}">
                <a16:creationId xmlns:a16="http://schemas.microsoft.com/office/drawing/2014/main" id="{F23E81FA-383A-4783-A0AC-37CA3A38CE59}"/>
              </a:ext>
            </a:extLst>
          </p:cNvPr>
          <p:cNvSpPr/>
          <p:nvPr/>
        </p:nvSpPr>
        <p:spPr>
          <a:xfrm>
            <a:off x="315913" y="16784638"/>
            <a:ext cx="28067000" cy="10493375"/>
          </a:xfrm>
          <a:prstGeom prst="rect">
            <a:avLst/>
          </a:prstGeom>
          <a:no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03320" eaLnBrk="1" fontAlgn="auto" hangingPunct="1">
              <a:spcBef>
                <a:spcPts val="0"/>
              </a:spcBef>
              <a:spcAft>
                <a:spcPts val="0"/>
              </a:spcAft>
              <a:defRPr/>
            </a:pPr>
            <a:endParaRPr lang="en-US"/>
          </a:p>
        </p:txBody>
      </p:sp>
      <p:pic>
        <p:nvPicPr>
          <p:cNvPr id="2062" name="Picture 2" descr="tn-flag1">
            <a:extLst>
              <a:ext uri="{FF2B5EF4-FFF2-40B4-BE49-F238E27FC236}">
                <a16:creationId xmlns:a16="http://schemas.microsoft.com/office/drawing/2014/main" id="{83954D87-E1CB-4366-B96B-D91FB5B6B0B9}"/>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5504775" y="382588"/>
            <a:ext cx="2216150"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 name="Rectangle 4">
            <a:extLst>
              <a:ext uri="{FF2B5EF4-FFF2-40B4-BE49-F238E27FC236}">
                <a16:creationId xmlns:a16="http://schemas.microsoft.com/office/drawing/2014/main" id="{881101D5-7A23-4ED9-AD51-54E44AC2DD19}"/>
              </a:ext>
            </a:extLst>
          </p:cNvPr>
          <p:cNvSpPr>
            <a:spLocks noChangeArrowheads="1"/>
          </p:cNvSpPr>
          <p:nvPr/>
        </p:nvSpPr>
        <p:spPr bwMode="auto">
          <a:xfrm>
            <a:off x="9634538" y="17292638"/>
            <a:ext cx="9429750" cy="584200"/>
          </a:xfrm>
          <a:prstGeom prst="rect">
            <a:avLst/>
          </a:prstGeom>
          <a:noFill/>
          <a:ln>
            <a:noFill/>
          </a:ln>
        </p:spPr>
        <p:txBody>
          <a:bodyPr anchor="ctr">
            <a:spAutoFit/>
          </a:bodyPr>
          <a:lstStyle>
            <a:lvl1pPr>
              <a:spcBef>
                <a:spcPct val="20000"/>
              </a:spcBef>
              <a:buFont typeface="Arial" panose="020B0604020202020204" pitchFamily="34" charset="0"/>
              <a:buChar char="•"/>
              <a:tabLst>
                <a:tab pos="3467100" algn="l"/>
              </a:tabLst>
              <a:defRPr sz="130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3467100" algn="l"/>
              </a:tabLst>
              <a:defRPr sz="11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3467100" algn="l"/>
              </a:tabLst>
              <a:defRPr sz="9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3467100" algn="l"/>
              </a:tabLst>
              <a:defRPr sz="81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3467100" algn="l"/>
              </a:tabLst>
              <a:defRPr sz="8100">
                <a:solidFill>
                  <a:schemeClr val="tx1"/>
                </a:solidFill>
                <a:latin typeface="Calibri" panose="020F0502020204030204" pitchFamily="34" charset="0"/>
              </a:defRPr>
            </a:lvl5pPr>
            <a:lvl6pPr marL="2514600" indent="-228600" defTabSz="3702050" eaLnBrk="0" fontAlgn="base" hangingPunct="0">
              <a:spcBef>
                <a:spcPct val="20000"/>
              </a:spcBef>
              <a:spcAft>
                <a:spcPct val="0"/>
              </a:spcAft>
              <a:buFont typeface="Arial" panose="020B0604020202020204" pitchFamily="34" charset="0"/>
              <a:buChar char="»"/>
              <a:tabLst>
                <a:tab pos="3467100" algn="l"/>
              </a:tabLst>
              <a:defRPr sz="8100">
                <a:solidFill>
                  <a:schemeClr val="tx1"/>
                </a:solidFill>
                <a:latin typeface="Calibri" panose="020F0502020204030204" pitchFamily="34" charset="0"/>
              </a:defRPr>
            </a:lvl6pPr>
            <a:lvl7pPr marL="2971800" indent="-228600" defTabSz="3702050" eaLnBrk="0" fontAlgn="base" hangingPunct="0">
              <a:spcBef>
                <a:spcPct val="20000"/>
              </a:spcBef>
              <a:spcAft>
                <a:spcPct val="0"/>
              </a:spcAft>
              <a:buFont typeface="Arial" panose="020B0604020202020204" pitchFamily="34" charset="0"/>
              <a:buChar char="»"/>
              <a:tabLst>
                <a:tab pos="3467100" algn="l"/>
              </a:tabLst>
              <a:defRPr sz="8100">
                <a:solidFill>
                  <a:schemeClr val="tx1"/>
                </a:solidFill>
                <a:latin typeface="Calibri" panose="020F0502020204030204" pitchFamily="34" charset="0"/>
              </a:defRPr>
            </a:lvl7pPr>
            <a:lvl8pPr marL="3429000" indent="-228600" defTabSz="3702050" eaLnBrk="0" fontAlgn="base" hangingPunct="0">
              <a:spcBef>
                <a:spcPct val="20000"/>
              </a:spcBef>
              <a:spcAft>
                <a:spcPct val="0"/>
              </a:spcAft>
              <a:buFont typeface="Arial" panose="020B0604020202020204" pitchFamily="34" charset="0"/>
              <a:buChar char="»"/>
              <a:tabLst>
                <a:tab pos="3467100" algn="l"/>
              </a:tabLst>
              <a:defRPr sz="8100">
                <a:solidFill>
                  <a:schemeClr val="tx1"/>
                </a:solidFill>
                <a:latin typeface="Calibri" panose="020F0502020204030204" pitchFamily="34" charset="0"/>
              </a:defRPr>
            </a:lvl8pPr>
            <a:lvl9pPr marL="3886200" indent="-228600" defTabSz="3702050" eaLnBrk="0" fontAlgn="base" hangingPunct="0">
              <a:spcBef>
                <a:spcPct val="20000"/>
              </a:spcBef>
              <a:spcAft>
                <a:spcPct val="0"/>
              </a:spcAft>
              <a:buFont typeface="Arial" panose="020B0604020202020204" pitchFamily="34" charset="0"/>
              <a:buChar char="»"/>
              <a:tabLst>
                <a:tab pos="3467100" algn="l"/>
              </a:tabLst>
              <a:defRPr sz="8100">
                <a:solidFill>
                  <a:schemeClr val="tx1"/>
                </a:solidFill>
                <a:latin typeface="Calibri" panose="020F0502020204030204" pitchFamily="34" charset="0"/>
              </a:defRPr>
            </a:lvl9pPr>
          </a:lstStyle>
          <a:p>
            <a:pPr algn="ctr">
              <a:spcBef>
                <a:spcPct val="0"/>
              </a:spcBef>
              <a:buFontTx/>
              <a:buNone/>
              <a:defRPr/>
            </a:pPr>
            <a:r>
              <a:rPr lang="en-US" sz="3200" b="1" cap="all" dirty="0">
                <a:solidFill>
                  <a:srgbClr val="7030A0"/>
                </a:solidFill>
                <a:latin typeface="Arial" panose="020B0604020202020204" pitchFamily="34" charset="0"/>
                <a:cs typeface="Calibri" panose="020F0502020204030204" pitchFamily="34" charset="0"/>
              </a:rPr>
              <a:t>RESULTS</a:t>
            </a:r>
            <a:endParaRPr lang="fr-FR" sz="3200" b="1" cap="all" dirty="0">
              <a:solidFill>
                <a:srgbClr val="7030A0"/>
              </a:solidFill>
              <a:latin typeface="Arial" panose="020B0604020202020204" pitchFamily="34" charset="0"/>
              <a:cs typeface="Calibri" panose="020F0502020204030204" pitchFamily="34" charset="0"/>
            </a:endParaRPr>
          </a:p>
        </p:txBody>
      </p:sp>
      <p:sp>
        <p:nvSpPr>
          <p:cNvPr id="2064" name="Rectangle 2">
            <a:extLst>
              <a:ext uri="{FF2B5EF4-FFF2-40B4-BE49-F238E27FC236}">
                <a16:creationId xmlns:a16="http://schemas.microsoft.com/office/drawing/2014/main" id="{D5F20D2F-DA9A-4D12-8775-DCCA96B5F7E8}"/>
              </a:ext>
            </a:extLst>
          </p:cNvPr>
          <p:cNvSpPr>
            <a:spLocks noChangeArrowheads="1"/>
          </p:cNvSpPr>
          <p:nvPr/>
        </p:nvSpPr>
        <p:spPr bwMode="auto">
          <a:xfrm>
            <a:off x="4751388" y="260350"/>
            <a:ext cx="20091400" cy="1176338"/>
          </a:xfrm>
          <a:prstGeom prst="rect">
            <a:avLst/>
          </a:prstGeom>
          <a:noFill/>
          <a:ln>
            <a:noFill/>
          </a:ln>
        </p:spPr>
        <p:txBody>
          <a:bodyPr>
            <a:spAutoFit/>
          </a:bodyPr>
          <a:lstStyle/>
          <a:p>
            <a:pPr algn="ctr">
              <a:lnSpc>
                <a:spcPct val="115000"/>
              </a:lnSpc>
              <a:defRPr/>
            </a:pPr>
            <a:r>
              <a:rPr lang="en-US" altLang="en-US" sz="3200" b="1" dirty="0">
                <a:solidFill>
                  <a:srgbClr val="7030A0"/>
                </a:solidFill>
                <a:effectLst>
                  <a:outerShdw blurRad="38100" dist="38100" dir="2700000" algn="tl">
                    <a:srgbClr val="000000">
                      <a:alpha val="43137"/>
                    </a:srgbClr>
                  </a:outerShdw>
                </a:effectLst>
              </a:rPr>
              <a:t>EFFECT OF NITROGEN FERTILIZATION ON YIELD AND NITROGEN-USE EFFICIENCY</a:t>
            </a:r>
          </a:p>
          <a:p>
            <a:pPr algn="ctr">
              <a:lnSpc>
                <a:spcPct val="115000"/>
              </a:lnSpc>
              <a:defRPr/>
            </a:pPr>
            <a:r>
              <a:rPr lang="en-US" altLang="en-US" sz="3200" b="1" dirty="0">
                <a:solidFill>
                  <a:srgbClr val="7030A0"/>
                </a:solidFill>
                <a:effectLst>
                  <a:outerShdw blurRad="38100" dist="38100" dir="2700000" algn="tl">
                    <a:srgbClr val="000000">
                      <a:alpha val="43137"/>
                    </a:srgbClr>
                  </a:outerShdw>
                </a:effectLst>
              </a:rPr>
              <a:t>OF DURUM WHEAT IN TUNISIA: A META-ANALYSIS</a:t>
            </a:r>
            <a:r>
              <a:rPr lang="en-GB" altLang="en-US" sz="3200" b="1" dirty="0">
                <a:solidFill>
                  <a:srgbClr val="7030A0"/>
                </a:solidFill>
                <a:effectLst>
                  <a:outerShdw blurRad="38100" dist="38100" dir="2700000" algn="tl">
                    <a:srgbClr val="000000">
                      <a:alpha val="43137"/>
                    </a:srgbClr>
                  </a:outerShdw>
                </a:effectLst>
              </a:rPr>
              <a:t>.</a:t>
            </a:r>
            <a:endParaRPr lang="fr-FR" altLang="en-US" sz="3200" b="1" dirty="0">
              <a:solidFill>
                <a:srgbClr val="7030A0"/>
              </a:solidFill>
              <a:effectLst>
                <a:outerShdw blurRad="38100" dist="38100" dir="2700000" algn="tl">
                  <a:srgbClr val="000000">
                    <a:alpha val="43137"/>
                  </a:srgbClr>
                </a:outerShdw>
              </a:effectLst>
            </a:endParaRPr>
          </a:p>
        </p:txBody>
      </p:sp>
      <p:sp>
        <p:nvSpPr>
          <p:cNvPr id="2065" name="Rectangle 2">
            <a:extLst>
              <a:ext uri="{FF2B5EF4-FFF2-40B4-BE49-F238E27FC236}">
                <a16:creationId xmlns:a16="http://schemas.microsoft.com/office/drawing/2014/main" id="{352ACA7A-799C-40A2-B4D5-440D4AC3C0AF}"/>
              </a:ext>
            </a:extLst>
          </p:cNvPr>
          <p:cNvSpPr>
            <a:spLocks noChangeArrowheads="1"/>
          </p:cNvSpPr>
          <p:nvPr/>
        </p:nvSpPr>
        <p:spPr bwMode="auto">
          <a:xfrm>
            <a:off x="20153313" y="4248150"/>
            <a:ext cx="3444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200" b="1">
                <a:solidFill>
                  <a:srgbClr val="7030A0"/>
                </a:solidFill>
                <a:cs typeface="Calibri" panose="020F0502020204030204" pitchFamily="34" charset="0"/>
              </a:rPr>
              <a:t>METHODOLOGY</a:t>
            </a:r>
          </a:p>
        </p:txBody>
      </p:sp>
      <p:sp>
        <p:nvSpPr>
          <p:cNvPr id="2066" name="Rectangle 40">
            <a:extLst>
              <a:ext uri="{FF2B5EF4-FFF2-40B4-BE49-F238E27FC236}">
                <a16:creationId xmlns:a16="http://schemas.microsoft.com/office/drawing/2014/main" id="{FFE3324A-BA42-4471-A69F-6F3ED69BC6C8}"/>
              </a:ext>
            </a:extLst>
          </p:cNvPr>
          <p:cNvSpPr>
            <a:spLocks noChangeArrowheads="1"/>
          </p:cNvSpPr>
          <p:nvPr/>
        </p:nvSpPr>
        <p:spPr bwMode="auto">
          <a:xfrm>
            <a:off x="5976938" y="4248150"/>
            <a:ext cx="3330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200" b="1">
                <a:solidFill>
                  <a:srgbClr val="7030A0"/>
                </a:solidFill>
                <a:cs typeface="Calibri" panose="020F0502020204030204" pitchFamily="34" charset="0"/>
              </a:rPr>
              <a:t>INTRODUCTION</a:t>
            </a:r>
          </a:p>
        </p:txBody>
      </p:sp>
      <p:sp>
        <p:nvSpPr>
          <p:cNvPr id="58" name="Arrondir un rectangle avec un coin du même côté 57">
            <a:extLst>
              <a:ext uri="{FF2B5EF4-FFF2-40B4-BE49-F238E27FC236}">
                <a16:creationId xmlns:a16="http://schemas.microsoft.com/office/drawing/2014/main" id="{3D0080F6-A840-4293-8C7A-022CD7F9BBB5}"/>
              </a:ext>
            </a:extLst>
          </p:cNvPr>
          <p:cNvSpPr/>
          <p:nvPr/>
        </p:nvSpPr>
        <p:spPr>
          <a:xfrm>
            <a:off x="315913" y="4087813"/>
            <a:ext cx="13689012" cy="7575550"/>
          </a:xfrm>
          <a:prstGeom prst="round2SameRect">
            <a:avLst/>
          </a:prstGeom>
          <a:no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03320" eaLnBrk="1" fontAlgn="auto" hangingPunct="1">
              <a:spcBef>
                <a:spcPts val="0"/>
              </a:spcBef>
              <a:spcAft>
                <a:spcPts val="0"/>
              </a:spcAft>
              <a:defRPr/>
            </a:pPr>
            <a:endParaRPr lang="en-US"/>
          </a:p>
        </p:txBody>
      </p:sp>
      <p:sp>
        <p:nvSpPr>
          <p:cNvPr id="59" name="Rectangle 58">
            <a:extLst>
              <a:ext uri="{FF2B5EF4-FFF2-40B4-BE49-F238E27FC236}">
                <a16:creationId xmlns:a16="http://schemas.microsoft.com/office/drawing/2014/main" id="{62FADE32-3F0D-4B3C-99D2-D1F172B5E122}"/>
              </a:ext>
            </a:extLst>
          </p:cNvPr>
          <p:cNvSpPr/>
          <p:nvPr/>
        </p:nvSpPr>
        <p:spPr>
          <a:xfrm>
            <a:off x="315913" y="11995150"/>
            <a:ext cx="13782675" cy="4376738"/>
          </a:xfrm>
          <a:prstGeom prst="rect">
            <a:avLst/>
          </a:prstGeom>
          <a:no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03320" eaLnBrk="1" fontAlgn="auto" hangingPunct="1">
              <a:spcBef>
                <a:spcPts val="0"/>
              </a:spcBef>
              <a:spcAft>
                <a:spcPts val="0"/>
              </a:spcAft>
              <a:defRPr/>
            </a:pPr>
            <a:endParaRPr lang="en-US"/>
          </a:p>
        </p:txBody>
      </p:sp>
      <p:sp>
        <p:nvSpPr>
          <p:cNvPr id="60" name="Arrondir un rectangle avec un coin du même côté 59">
            <a:extLst>
              <a:ext uri="{FF2B5EF4-FFF2-40B4-BE49-F238E27FC236}">
                <a16:creationId xmlns:a16="http://schemas.microsoft.com/office/drawing/2014/main" id="{E755F76C-92A9-453C-AD30-A369A66114D7}"/>
              </a:ext>
            </a:extLst>
          </p:cNvPr>
          <p:cNvSpPr/>
          <p:nvPr/>
        </p:nvSpPr>
        <p:spPr>
          <a:xfrm>
            <a:off x="14393863" y="4106863"/>
            <a:ext cx="13923962" cy="12265025"/>
          </a:xfrm>
          <a:prstGeom prst="round2SameRect">
            <a:avLst/>
          </a:prstGeom>
          <a:no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03320" eaLnBrk="1" fontAlgn="auto" hangingPunct="1">
              <a:spcBef>
                <a:spcPts val="0"/>
              </a:spcBef>
              <a:spcAft>
                <a:spcPts val="0"/>
              </a:spcAft>
              <a:defRPr/>
            </a:pPr>
            <a:endParaRPr lang="en-US"/>
          </a:p>
        </p:txBody>
      </p:sp>
      <p:pic>
        <p:nvPicPr>
          <p:cNvPr id="2070" name="Picture 14" descr="https://scontent-b-cdg.xx.fbcdn.net/hphotos-prn2/v/t1.0-9/971416_10202697120057937_1772708601_n.jpg?oh=7662175851b776e6e4aa4d361e7d4faa&amp;oe=546CFA58">
            <a:extLst>
              <a:ext uri="{FF2B5EF4-FFF2-40B4-BE49-F238E27FC236}">
                <a16:creationId xmlns:a16="http://schemas.microsoft.com/office/drawing/2014/main" id="{76BB7C7E-7EC4-471C-BA01-D796BA7DE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2713" y="33847088"/>
            <a:ext cx="1954212"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1" name="Image 1">
            <a:extLst>
              <a:ext uri="{FF2B5EF4-FFF2-40B4-BE49-F238E27FC236}">
                <a16:creationId xmlns:a16="http://schemas.microsoft.com/office/drawing/2014/main" id="{09F6A35E-FB21-4C58-AA2A-284C57E591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93863" y="33950275"/>
            <a:ext cx="1952625"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2" name="Image 4" descr="Description : Afficher l'image d'origine">
            <a:extLst>
              <a:ext uri="{FF2B5EF4-FFF2-40B4-BE49-F238E27FC236}">
                <a16:creationId xmlns:a16="http://schemas.microsoft.com/office/drawing/2014/main" id="{01AB255C-7A7E-41A9-96A8-7BCDD978D5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088" y="33947100"/>
            <a:ext cx="27432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3" name="Rectangle 2">
            <a:extLst>
              <a:ext uri="{FF2B5EF4-FFF2-40B4-BE49-F238E27FC236}">
                <a16:creationId xmlns:a16="http://schemas.microsoft.com/office/drawing/2014/main" id="{264F1FAA-560D-40EE-ADEE-BD910616911D}"/>
              </a:ext>
            </a:extLst>
          </p:cNvPr>
          <p:cNvSpPr>
            <a:spLocks noChangeArrowheads="1"/>
          </p:cNvSpPr>
          <p:nvPr/>
        </p:nvSpPr>
        <p:spPr bwMode="auto">
          <a:xfrm>
            <a:off x="738188" y="28717875"/>
            <a:ext cx="27320875" cy="387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pPr>
            <a:r>
              <a:rPr lang="en-US" altLang="en-US" sz="3200" b="1" dirty="0">
                <a:cs typeface="Calibri" panose="020F0502020204030204" pitchFamily="34" charset="0"/>
              </a:rPr>
              <a:t>Improving the N-use performance of Tunisian durum wheat is crucial in increasing production and preventing nitric pollution problems. This function includes the best management of N- fertilization by synchronizing the timing and quantity of the supply of nitrogen with plant requirements, and by using decision-making methods such as chlorophyll meter SPAD and </a:t>
            </a:r>
            <a:r>
              <a:rPr lang="en-US" altLang="en-US" sz="3200" b="1" dirty="0" err="1">
                <a:cs typeface="Calibri" panose="020F0502020204030204" pitchFamily="34" charset="0"/>
              </a:rPr>
              <a:t>GreenSeeker</a:t>
            </a:r>
            <a:r>
              <a:rPr lang="en-US" altLang="en-US" sz="3200" b="1" dirty="0">
                <a:cs typeface="Calibri" panose="020F0502020204030204" pitchFamily="34" charset="0"/>
              </a:rPr>
              <a:t> </a:t>
            </a:r>
            <a:r>
              <a:rPr lang="en-US" altLang="en-US" sz="3200" b="1" baseline="30000" dirty="0">
                <a:cs typeface="Calibri" panose="020F0502020204030204" pitchFamily="34" charset="0"/>
              </a:rPr>
              <a:t>®</a:t>
            </a:r>
            <a:r>
              <a:rPr lang="en-US" altLang="en-US" sz="3200" b="1" dirty="0">
                <a:cs typeface="Calibri" panose="020F0502020204030204" pitchFamily="34" charset="0"/>
              </a:rPr>
              <a:t> to accomplish this </a:t>
            </a:r>
            <a:r>
              <a:rPr lang="en-US" altLang="en-US" sz="3200" b="1" dirty="0" err="1">
                <a:cs typeface="Calibri" panose="020F0502020204030204" pitchFamily="34" charset="0"/>
              </a:rPr>
              <a:t>synchronisation</a:t>
            </a:r>
            <a:r>
              <a:rPr lang="en-US" altLang="en-US" sz="3200" b="1" dirty="0">
                <a:cs typeface="Calibri" panose="020F0502020204030204" pitchFamily="34" charset="0"/>
              </a:rPr>
              <a:t>.</a:t>
            </a:r>
          </a:p>
        </p:txBody>
      </p:sp>
      <p:sp>
        <p:nvSpPr>
          <p:cNvPr id="28" name="Rectangle 4">
            <a:extLst>
              <a:ext uri="{FF2B5EF4-FFF2-40B4-BE49-F238E27FC236}">
                <a16:creationId xmlns:a16="http://schemas.microsoft.com/office/drawing/2014/main" id="{2C78D550-908A-4F5C-9FF2-1482F17D14DD}"/>
              </a:ext>
            </a:extLst>
          </p:cNvPr>
          <p:cNvSpPr>
            <a:spLocks noChangeArrowheads="1"/>
          </p:cNvSpPr>
          <p:nvPr/>
        </p:nvSpPr>
        <p:spPr bwMode="auto">
          <a:xfrm>
            <a:off x="9906000" y="28022550"/>
            <a:ext cx="9429750" cy="584200"/>
          </a:xfrm>
          <a:prstGeom prst="rect">
            <a:avLst/>
          </a:prstGeom>
          <a:noFill/>
          <a:ln>
            <a:noFill/>
          </a:ln>
        </p:spPr>
        <p:txBody>
          <a:bodyPr anchor="ctr">
            <a:spAutoFit/>
          </a:bodyPr>
          <a:lstStyle>
            <a:lvl1pPr>
              <a:spcBef>
                <a:spcPct val="20000"/>
              </a:spcBef>
              <a:buFont typeface="Arial" panose="020B0604020202020204" pitchFamily="34" charset="0"/>
              <a:buChar char="•"/>
              <a:tabLst>
                <a:tab pos="3467100" algn="l"/>
              </a:tabLst>
              <a:defRPr sz="130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3467100" algn="l"/>
              </a:tabLst>
              <a:defRPr sz="11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3467100" algn="l"/>
              </a:tabLst>
              <a:defRPr sz="9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3467100" algn="l"/>
              </a:tabLst>
              <a:defRPr sz="81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3467100" algn="l"/>
              </a:tabLst>
              <a:defRPr sz="8100">
                <a:solidFill>
                  <a:schemeClr val="tx1"/>
                </a:solidFill>
                <a:latin typeface="Calibri" panose="020F0502020204030204" pitchFamily="34" charset="0"/>
              </a:defRPr>
            </a:lvl5pPr>
            <a:lvl6pPr marL="2514600" indent="-228600" defTabSz="3702050" eaLnBrk="0" fontAlgn="base" hangingPunct="0">
              <a:spcBef>
                <a:spcPct val="20000"/>
              </a:spcBef>
              <a:spcAft>
                <a:spcPct val="0"/>
              </a:spcAft>
              <a:buFont typeface="Arial" panose="020B0604020202020204" pitchFamily="34" charset="0"/>
              <a:buChar char="»"/>
              <a:tabLst>
                <a:tab pos="3467100" algn="l"/>
              </a:tabLst>
              <a:defRPr sz="8100">
                <a:solidFill>
                  <a:schemeClr val="tx1"/>
                </a:solidFill>
                <a:latin typeface="Calibri" panose="020F0502020204030204" pitchFamily="34" charset="0"/>
              </a:defRPr>
            </a:lvl6pPr>
            <a:lvl7pPr marL="2971800" indent="-228600" defTabSz="3702050" eaLnBrk="0" fontAlgn="base" hangingPunct="0">
              <a:spcBef>
                <a:spcPct val="20000"/>
              </a:spcBef>
              <a:spcAft>
                <a:spcPct val="0"/>
              </a:spcAft>
              <a:buFont typeface="Arial" panose="020B0604020202020204" pitchFamily="34" charset="0"/>
              <a:buChar char="»"/>
              <a:tabLst>
                <a:tab pos="3467100" algn="l"/>
              </a:tabLst>
              <a:defRPr sz="8100">
                <a:solidFill>
                  <a:schemeClr val="tx1"/>
                </a:solidFill>
                <a:latin typeface="Calibri" panose="020F0502020204030204" pitchFamily="34" charset="0"/>
              </a:defRPr>
            </a:lvl7pPr>
            <a:lvl8pPr marL="3429000" indent="-228600" defTabSz="3702050" eaLnBrk="0" fontAlgn="base" hangingPunct="0">
              <a:spcBef>
                <a:spcPct val="20000"/>
              </a:spcBef>
              <a:spcAft>
                <a:spcPct val="0"/>
              </a:spcAft>
              <a:buFont typeface="Arial" panose="020B0604020202020204" pitchFamily="34" charset="0"/>
              <a:buChar char="»"/>
              <a:tabLst>
                <a:tab pos="3467100" algn="l"/>
              </a:tabLst>
              <a:defRPr sz="8100">
                <a:solidFill>
                  <a:schemeClr val="tx1"/>
                </a:solidFill>
                <a:latin typeface="Calibri" panose="020F0502020204030204" pitchFamily="34" charset="0"/>
              </a:defRPr>
            </a:lvl8pPr>
            <a:lvl9pPr marL="3886200" indent="-228600" defTabSz="3702050" eaLnBrk="0" fontAlgn="base" hangingPunct="0">
              <a:spcBef>
                <a:spcPct val="20000"/>
              </a:spcBef>
              <a:spcAft>
                <a:spcPct val="0"/>
              </a:spcAft>
              <a:buFont typeface="Arial" panose="020B0604020202020204" pitchFamily="34" charset="0"/>
              <a:buChar char="»"/>
              <a:tabLst>
                <a:tab pos="3467100" algn="l"/>
              </a:tabLst>
              <a:defRPr sz="8100">
                <a:solidFill>
                  <a:schemeClr val="tx1"/>
                </a:solidFill>
                <a:latin typeface="Calibri" panose="020F0502020204030204" pitchFamily="34" charset="0"/>
              </a:defRPr>
            </a:lvl9pPr>
          </a:lstStyle>
          <a:p>
            <a:pPr algn="ctr">
              <a:spcBef>
                <a:spcPct val="0"/>
              </a:spcBef>
              <a:buFontTx/>
              <a:buNone/>
              <a:defRPr/>
            </a:pPr>
            <a:r>
              <a:rPr lang="en-US" sz="3200" b="1" cap="all" dirty="0">
                <a:solidFill>
                  <a:srgbClr val="7030A0"/>
                </a:solidFill>
                <a:latin typeface="Arial" panose="020B0604020202020204" pitchFamily="34" charset="0"/>
                <a:cs typeface="Calibri" panose="020F0502020204030204" pitchFamily="34" charset="0"/>
              </a:rPr>
              <a:t>CONCLUSION</a:t>
            </a:r>
            <a:endParaRPr lang="fr-FR" sz="3200" b="1" cap="all" dirty="0">
              <a:solidFill>
                <a:srgbClr val="7030A0"/>
              </a:solidFill>
              <a:latin typeface="Arial" panose="020B0604020202020204" pitchFamily="34" charset="0"/>
              <a:cs typeface="Calibri" panose="020F0502020204030204" pitchFamily="34" charset="0"/>
            </a:endParaRPr>
          </a:p>
        </p:txBody>
      </p:sp>
      <p:sp>
        <p:nvSpPr>
          <p:cNvPr id="29" name="Rectangle 28">
            <a:extLst>
              <a:ext uri="{FF2B5EF4-FFF2-40B4-BE49-F238E27FC236}">
                <a16:creationId xmlns:a16="http://schemas.microsoft.com/office/drawing/2014/main" id="{44A50E53-A73D-463E-8A64-3B12D6B47AC7}"/>
              </a:ext>
            </a:extLst>
          </p:cNvPr>
          <p:cNvSpPr/>
          <p:nvPr/>
        </p:nvSpPr>
        <p:spPr>
          <a:xfrm>
            <a:off x="315913" y="27609800"/>
            <a:ext cx="28067000" cy="5573712"/>
          </a:xfrm>
          <a:prstGeom prst="rect">
            <a:avLst/>
          </a:prstGeom>
          <a:no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03320"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00873B04-664A-42B8-A225-DA962BA50A43}"/>
              </a:ext>
            </a:extLst>
          </p:cNvPr>
          <p:cNvSpPr/>
          <p:nvPr/>
        </p:nvSpPr>
        <p:spPr>
          <a:xfrm>
            <a:off x="16670338" y="23275925"/>
            <a:ext cx="11593512" cy="3416300"/>
          </a:xfrm>
          <a:prstGeom prst="rect">
            <a:avLst/>
          </a:prstGeom>
        </p:spPr>
        <p:txBody>
          <a:bodyPr>
            <a:spAutoFit/>
          </a:bodyPr>
          <a:lstStyle/>
          <a:p>
            <a:pPr algn="just" fontAlgn="t">
              <a:defRPr/>
            </a:pPr>
            <a:r>
              <a:rPr lang="en-US" sz="2700" b="1" dirty="0">
                <a:cs typeface="Calibri" panose="020F0502020204030204" pitchFamily="34" charset="0"/>
              </a:rPr>
              <a:t>Mean difference (MD, abscissa axis) of a) NUE between the observations conducted in irrigated and rainfed for different bioclimates: SH, USA, and LSA and b) NUE between observations in No Tillage (NT) and Conventional Agriculture (CT) for different bioclimates: SH and USA. The horizontal lines represent 95% CI. </a:t>
            </a:r>
          </a:p>
          <a:p>
            <a:pPr algn="just">
              <a:defRPr/>
            </a:pPr>
            <a:r>
              <a:rPr lang="en-US" sz="2700" b="1" dirty="0">
                <a:cs typeface="Calibri" panose="020F0502020204030204" pitchFamily="34" charset="0"/>
              </a:rPr>
              <a:t>The dotted line corresponds to the line with no effect (DM = 0). </a:t>
            </a:r>
          </a:p>
          <a:p>
            <a:pPr algn="just">
              <a:defRPr/>
            </a:pPr>
            <a:r>
              <a:rPr lang="en-US" sz="2700" b="1" i="1" dirty="0">
                <a:solidFill>
                  <a:schemeClr val="tx1">
                    <a:lumMod val="50000"/>
                    <a:lumOff val="50000"/>
                  </a:schemeClr>
                </a:solidFill>
                <a:cs typeface="Calibri" panose="020F0502020204030204" pitchFamily="34" charset="0"/>
              </a:rPr>
              <a:t>The meaning of the p value of the overall effect is located above right of each graph in the forest.</a:t>
            </a:r>
          </a:p>
        </p:txBody>
      </p:sp>
      <p:sp>
        <p:nvSpPr>
          <p:cNvPr id="2077" name="Rectangle 17">
            <a:extLst>
              <a:ext uri="{FF2B5EF4-FFF2-40B4-BE49-F238E27FC236}">
                <a16:creationId xmlns:a16="http://schemas.microsoft.com/office/drawing/2014/main" id="{B7137394-A1C6-431E-AEC0-4D76084A0EA8}"/>
              </a:ext>
            </a:extLst>
          </p:cNvPr>
          <p:cNvSpPr>
            <a:spLocks noChangeArrowheads="1"/>
          </p:cNvSpPr>
          <p:nvPr/>
        </p:nvSpPr>
        <p:spPr bwMode="auto">
          <a:xfrm>
            <a:off x="14978063" y="5341938"/>
            <a:ext cx="8280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t"/>
            <a:r>
              <a:rPr lang="en-US" altLang="en-US" sz="3200" dirty="0"/>
              <a:t>A bibliographic search was made from the Google Scholar database (</a:t>
            </a:r>
            <a:r>
              <a:rPr lang="en-US" altLang="en-US" sz="3200" u="sng" dirty="0">
                <a:solidFill>
                  <a:srgbClr val="0000CC"/>
                </a:solidFill>
              </a:rPr>
              <a:t>http://scholar.google.com/) </a:t>
            </a:r>
            <a:r>
              <a:rPr lang="en-US" altLang="en-US" sz="3200" dirty="0"/>
              <a:t>and the digital library of Tunisian agricultural research BIRSA (</a:t>
            </a:r>
            <a:r>
              <a:rPr lang="en-US" altLang="en-US" sz="3200" u="sng" dirty="0">
                <a:solidFill>
                  <a:srgbClr val="0000CC"/>
                </a:solidFill>
              </a:rPr>
              <a:t>http://birsa.agrinet.tn</a:t>
            </a:r>
            <a:r>
              <a:rPr lang="en-US" altLang="en-US" sz="3200" dirty="0"/>
              <a:t>), where the following word cloud was consulted.</a:t>
            </a:r>
          </a:p>
        </p:txBody>
      </p:sp>
      <p:sp>
        <p:nvSpPr>
          <p:cNvPr id="2078" name="Rectangle 18">
            <a:extLst>
              <a:ext uri="{FF2B5EF4-FFF2-40B4-BE49-F238E27FC236}">
                <a16:creationId xmlns:a16="http://schemas.microsoft.com/office/drawing/2014/main" id="{C481E939-9218-4D1A-829F-1DD462A281CA}"/>
              </a:ext>
            </a:extLst>
          </p:cNvPr>
          <p:cNvSpPr>
            <a:spLocks noChangeArrowheads="1"/>
          </p:cNvSpPr>
          <p:nvPr/>
        </p:nvSpPr>
        <p:spPr bwMode="auto">
          <a:xfrm>
            <a:off x="14844713" y="8980488"/>
            <a:ext cx="133985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altLang="en-US" sz="3200" dirty="0"/>
              <a:t>For this meta-analysis, 51 studies matched the selection criteria were used. From these studies, 936 observations were extracted corresponding to observations made in rainfed or irrigated for conventional system with plowing (CT) or to No Tillage (NT). </a:t>
            </a:r>
          </a:p>
          <a:p>
            <a:pPr algn="just"/>
            <a:r>
              <a:rPr lang="en-US" altLang="en-US" sz="3200" dirty="0"/>
              <a:t>The 51 studies were listed according to four bioclimatic stages: </a:t>
            </a:r>
            <a:r>
              <a:rPr lang="en-US" altLang="en-US" sz="3200" dirty="0">
                <a:ea typeface="MS PGothic" panose="020B0600070205080204" pitchFamily="34" charset="-128"/>
              </a:rPr>
              <a:t>[</a:t>
            </a:r>
            <a:r>
              <a:rPr lang="en-US" altLang="en-US" sz="3200" dirty="0">
                <a:ea typeface="MS PGothic" panose="020B0600070205080204" pitchFamily="34" charset="-128"/>
                <a:cs typeface="Calibri" panose="020F0502020204030204" pitchFamily="34" charset="0"/>
              </a:rPr>
              <a:t>S</a:t>
            </a:r>
            <a:r>
              <a:rPr lang="en-US" altLang="en-US" sz="3200" dirty="0">
                <a:cs typeface="Calibri" panose="020F0502020204030204" pitchFamily="34" charset="0"/>
              </a:rPr>
              <a:t>ub-humid (SH), Upper Semi-Arid (SAS), Lower Semi-Arid (LSA) and Upper Arid (UA)]</a:t>
            </a:r>
            <a:r>
              <a:rPr lang="en-US" altLang="en-US" sz="3200" dirty="0"/>
              <a:t>.</a:t>
            </a:r>
          </a:p>
        </p:txBody>
      </p:sp>
      <p:graphicFrame>
        <p:nvGraphicFramePr>
          <p:cNvPr id="20" name="Table 19">
            <a:extLst>
              <a:ext uri="{FF2B5EF4-FFF2-40B4-BE49-F238E27FC236}">
                <a16:creationId xmlns:a16="http://schemas.microsoft.com/office/drawing/2014/main" id="{F8154538-E24E-4EA0-A464-F13DB7B4A105}"/>
              </a:ext>
            </a:extLst>
          </p:cNvPr>
          <p:cNvGraphicFramePr>
            <a:graphicFrameLocks noGrp="1"/>
          </p:cNvGraphicFramePr>
          <p:nvPr>
            <p:extLst>
              <p:ext uri="{D42A27DB-BD31-4B8C-83A1-F6EECF244321}">
                <p14:modId xmlns:p14="http://schemas.microsoft.com/office/powerpoint/2010/main" val="2257040459"/>
              </p:ext>
            </p:extLst>
          </p:nvPr>
        </p:nvGraphicFramePr>
        <p:xfrm>
          <a:off x="15113000" y="12750800"/>
          <a:ext cx="12863513" cy="3235324"/>
        </p:xfrm>
        <a:graphic>
          <a:graphicData uri="http://schemas.openxmlformats.org/drawingml/2006/table">
            <a:tbl>
              <a:tblPr firstRow="1" firstCol="1" bandRow="1">
                <a:tableStyleId>{93296810-A885-4BE3-A3E7-6D5BEEA58F35}</a:tableStyleId>
              </a:tblPr>
              <a:tblGrid>
                <a:gridCol w="2310811">
                  <a:extLst>
                    <a:ext uri="{9D8B030D-6E8A-4147-A177-3AD203B41FA5}">
                      <a16:colId xmlns:a16="http://schemas.microsoft.com/office/drawing/2014/main" val="20000"/>
                    </a:ext>
                  </a:extLst>
                </a:gridCol>
                <a:gridCol w="3349877">
                  <a:extLst>
                    <a:ext uri="{9D8B030D-6E8A-4147-A177-3AD203B41FA5}">
                      <a16:colId xmlns:a16="http://schemas.microsoft.com/office/drawing/2014/main" val="20001"/>
                    </a:ext>
                  </a:extLst>
                </a:gridCol>
                <a:gridCol w="3890663">
                  <a:extLst>
                    <a:ext uri="{9D8B030D-6E8A-4147-A177-3AD203B41FA5}">
                      <a16:colId xmlns:a16="http://schemas.microsoft.com/office/drawing/2014/main" val="20002"/>
                    </a:ext>
                  </a:extLst>
                </a:gridCol>
                <a:gridCol w="3312162">
                  <a:extLst>
                    <a:ext uri="{9D8B030D-6E8A-4147-A177-3AD203B41FA5}">
                      <a16:colId xmlns:a16="http://schemas.microsoft.com/office/drawing/2014/main" val="20003"/>
                    </a:ext>
                  </a:extLst>
                </a:gridCol>
              </a:tblGrid>
              <a:tr h="643126">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oFill/>
                  </a:tcPr>
                </a:tc>
                <a:tc>
                  <a:txBody>
                    <a:bodyPr/>
                    <a:lstStyle/>
                    <a:p>
                      <a:pPr marL="0" marR="0" algn="ctr">
                        <a:lnSpc>
                          <a:spcPct val="107000"/>
                        </a:lnSpc>
                        <a:spcBef>
                          <a:spcPts val="0"/>
                        </a:spcBef>
                        <a:spcAft>
                          <a:spcPts val="0"/>
                        </a:spcAft>
                      </a:pPr>
                      <a:r>
                        <a:rPr lang="fr-FR" sz="3200" dirty="0">
                          <a:effectLst/>
                        </a:rPr>
                        <a:t>Tillage system</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dirty="0" err="1">
                          <a:effectLst/>
                        </a:rPr>
                        <a:t>Bioclimatic</a:t>
                      </a:r>
                      <a:r>
                        <a:rPr lang="fr-FR" sz="3200" dirty="0">
                          <a:effectLst/>
                        </a:rPr>
                        <a:t> sone</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dirty="0">
                          <a:effectLst/>
                        </a:rPr>
                        <a:t># of observation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extLst>
                  <a:ext uri="{0D108BD9-81ED-4DB2-BD59-A6C34878D82A}">
                    <a16:rowId xmlns:a16="http://schemas.microsoft.com/office/drawing/2014/main" val="10000"/>
                  </a:ext>
                </a:extLst>
              </a:tr>
              <a:tr h="600973">
                <a:tc>
                  <a:txBody>
                    <a:bodyPr/>
                    <a:lstStyle/>
                    <a:p>
                      <a:pPr marL="0" marR="0" algn="ctr">
                        <a:lnSpc>
                          <a:spcPct val="107000"/>
                        </a:lnSpc>
                        <a:spcBef>
                          <a:spcPts val="0"/>
                        </a:spcBef>
                        <a:spcAft>
                          <a:spcPts val="0"/>
                        </a:spcAft>
                      </a:pPr>
                      <a:r>
                        <a:rPr lang="fr-FR" sz="3200" dirty="0" err="1">
                          <a:effectLst/>
                        </a:rPr>
                        <a:t>Rainfed</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dirty="0">
                          <a:effectLst/>
                        </a:rPr>
                        <a:t>NT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dirty="0">
                          <a:effectLst/>
                        </a:rPr>
                        <a:t>USA, SH, and LSA</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dirty="0">
                          <a:effectLst/>
                        </a:rPr>
                        <a:t>88</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extLst>
                  <a:ext uri="{0D108BD9-81ED-4DB2-BD59-A6C34878D82A}">
                    <a16:rowId xmlns:a16="http://schemas.microsoft.com/office/drawing/2014/main" val="10001"/>
                  </a:ext>
                </a:extLst>
              </a:tr>
              <a:tr h="600973">
                <a:tc>
                  <a:txBody>
                    <a:bodyPr/>
                    <a:lstStyle/>
                    <a:p>
                      <a:pPr marL="0" marR="0" algn="ctr">
                        <a:lnSpc>
                          <a:spcPct val="107000"/>
                        </a:lnSpc>
                        <a:spcBef>
                          <a:spcPts val="0"/>
                        </a:spcBef>
                        <a:spcAft>
                          <a:spcPts val="0"/>
                        </a:spcAft>
                      </a:pPr>
                      <a:r>
                        <a:rPr lang="fr-FR" sz="3200" dirty="0" err="1">
                          <a:effectLst/>
                        </a:rPr>
                        <a:t>Rainfed</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dirty="0">
                          <a:effectLst/>
                        </a:rPr>
                        <a:t>CT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dirty="0">
                          <a:effectLst/>
                        </a:rPr>
                        <a:t>USA, SH, and LSA</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a:effectLst/>
                        </a:rPr>
                        <a:t>651</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extLst>
                  <a:ext uri="{0D108BD9-81ED-4DB2-BD59-A6C34878D82A}">
                    <a16:rowId xmlns:a16="http://schemas.microsoft.com/office/drawing/2014/main" val="10002"/>
                  </a:ext>
                </a:extLst>
              </a:tr>
              <a:tr h="789279">
                <a:tc>
                  <a:txBody>
                    <a:bodyPr/>
                    <a:lstStyle/>
                    <a:p>
                      <a:pPr marL="0" marR="0" algn="ctr">
                        <a:lnSpc>
                          <a:spcPct val="107000"/>
                        </a:lnSpc>
                        <a:spcBef>
                          <a:spcPts val="0"/>
                        </a:spcBef>
                        <a:spcAft>
                          <a:spcPts val="0"/>
                        </a:spcAft>
                      </a:pPr>
                      <a:r>
                        <a:rPr lang="fr-FR" sz="3200" dirty="0" err="1">
                          <a:effectLst/>
                        </a:rPr>
                        <a:t>Irrigated</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dirty="0">
                          <a:effectLst/>
                        </a:rPr>
                        <a:t>CT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dirty="0">
                          <a:effectLst/>
                        </a:rPr>
                        <a:t>USA, SH, LSA, and UA</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dirty="0">
                          <a:effectLst/>
                        </a:rPr>
                        <a:t>197</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extLst>
                  <a:ext uri="{0D108BD9-81ED-4DB2-BD59-A6C34878D82A}">
                    <a16:rowId xmlns:a16="http://schemas.microsoft.com/office/drawing/2014/main" val="10003"/>
                  </a:ext>
                </a:extLst>
              </a:tr>
              <a:tr h="600973">
                <a:tc>
                  <a:txBody>
                    <a:bodyPr/>
                    <a:lstStyle/>
                    <a:p>
                      <a:pPr marL="0" marR="0" algn="ctr">
                        <a:lnSpc>
                          <a:spcPct val="107000"/>
                        </a:lnSpc>
                        <a:spcBef>
                          <a:spcPts val="0"/>
                        </a:spcBef>
                        <a:spcAft>
                          <a:spcPts val="0"/>
                        </a:spcAft>
                      </a:pPr>
                      <a:r>
                        <a:rPr lang="fr-FR" sz="3200">
                          <a:effectLst/>
                        </a:rPr>
                        <a:t> </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oFill/>
                  </a:tcPr>
                </a:tc>
                <a:tc>
                  <a:txBody>
                    <a:bodyPr/>
                    <a:lstStyle/>
                    <a:p>
                      <a:pPr marL="0" marR="0" algn="ctr">
                        <a:lnSpc>
                          <a:spcPct val="107000"/>
                        </a:lnSpc>
                        <a:spcBef>
                          <a:spcPts val="0"/>
                        </a:spcBef>
                        <a:spcAft>
                          <a:spcPts val="0"/>
                        </a:spcAft>
                      </a:pPr>
                      <a:r>
                        <a:rPr lang="fr-FR" sz="3200" b="1" dirty="0">
                          <a:effectLst/>
                        </a:rPr>
                        <a:t>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oFill/>
                  </a:tcPr>
                </a:tc>
                <a:tc>
                  <a:txBody>
                    <a:bodyPr/>
                    <a:lstStyle/>
                    <a:p>
                      <a:pPr marL="0" marR="0" algn="ctr">
                        <a:lnSpc>
                          <a:spcPct val="107000"/>
                        </a:lnSpc>
                        <a:spcBef>
                          <a:spcPts val="0"/>
                        </a:spcBef>
                        <a:spcAft>
                          <a:spcPts val="0"/>
                        </a:spcAft>
                      </a:pPr>
                      <a:r>
                        <a:rPr lang="fr-FR" sz="3200" b="1" dirty="0">
                          <a:effectLst>
                            <a:outerShdw blurRad="38100" dist="38100" dir="2700000" algn="tl">
                              <a:srgbClr val="000000">
                                <a:alpha val="43137"/>
                              </a:srgbClr>
                            </a:outerShdw>
                          </a:effectLst>
                        </a:rPr>
                        <a:t>Total</a:t>
                      </a:r>
                      <a:endParaRPr lang="en-US"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marL="0" marR="0" algn="ctr">
                        <a:lnSpc>
                          <a:spcPct val="107000"/>
                        </a:lnSpc>
                        <a:spcBef>
                          <a:spcPts val="0"/>
                        </a:spcBef>
                        <a:spcAft>
                          <a:spcPts val="0"/>
                        </a:spcAft>
                      </a:pPr>
                      <a:r>
                        <a:rPr lang="fr-FR" sz="3200" b="1" dirty="0">
                          <a:effectLst>
                            <a:outerShdw blurRad="38100" dist="38100" dir="2700000" algn="tl">
                              <a:srgbClr val="000000">
                                <a:alpha val="43137"/>
                              </a:srgbClr>
                            </a:outerShdw>
                          </a:effectLst>
                        </a:rPr>
                        <a:t>936</a:t>
                      </a:r>
                      <a:endParaRPr lang="en-US"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extLst>
                  <a:ext uri="{0D108BD9-81ED-4DB2-BD59-A6C34878D82A}">
                    <a16:rowId xmlns:a16="http://schemas.microsoft.com/office/drawing/2014/main" val="10004"/>
                  </a:ext>
                </a:extLst>
              </a:tr>
            </a:tbl>
          </a:graphicData>
        </a:graphic>
      </p:graphicFrame>
      <p:pic>
        <p:nvPicPr>
          <p:cNvPr id="2111" name="Picture 21">
            <a:extLst>
              <a:ext uri="{FF2B5EF4-FFF2-40B4-BE49-F238E27FC236}">
                <a16:creationId xmlns:a16="http://schemas.microsoft.com/office/drawing/2014/main" id="{A7848F0B-954C-4EFB-B343-A09FDC8B192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78400" y="18365788"/>
            <a:ext cx="94869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2" name="Picture 2" descr="tn-flag1">
            <a:extLst>
              <a:ext uri="{FF2B5EF4-FFF2-40B4-BE49-F238E27FC236}">
                <a16:creationId xmlns:a16="http://schemas.microsoft.com/office/drawing/2014/main" id="{4B847E29-D381-4BBB-9B29-26AEF52487F6}"/>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0788313" y="33964563"/>
            <a:ext cx="2809875"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3" name="Image 1">
            <a:extLst>
              <a:ext uri="{FF2B5EF4-FFF2-40B4-BE49-F238E27FC236}">
                <a16:creationId xmlns:a16="http://schemas.microsoft.com/office/drawing/2014/main" id="{24660A66-876D-4FF7-9D99-C21A7EEDC3A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59175" y="1795463"/>
            <a:ext cx="1271588" cy="172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4" name="Image 2">
            <a:extLst>
              <a:ext uri="{FF2B5EF4-FFF2-40B4-BE49-F238E27FC236}">
                <a16:creationId xmlns:a16="http://schemas.microsoft.com/office/drawing/2014/main" id="{8ADB6C39-4358-4BCD-A31F-2F05825CE0A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862425" y="33844010"/>
            <a:ext cx="163195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5B9E8364-D6DC-4DBF-AF85-F4E7097A290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5638" y="34564090"/>
            <a:ext cx="2539682" cy="888889"/>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2502</TotalTime>
  <Words>772</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Thème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hatem</dc:creator>
  <cp:lastModifiedBy>Amir, Souissi</cp:lastModifiedBy>
  <cp:revision>188</cp:revision>
  <dcterms:created xsi:type="dcterms:W3CDTF">2016-09-25T22:45:09Z</dcterms:created>
  <dcterms:modified xsi:type="dcterms:W3CDTF">2020-05-01T17:44:11Z</dcterms:modified>
</cp:coreProperties>
</file>