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804" r:id="rId3"/>
    <p:sldId id="326" r:id="rId4"/>
    <p:sldId id="798" r:id="rId5"/>
    <p:sldId id="803" r:id="rId6"/>
    <p:sldId id="309" r:id="rId7"/>
    <p:sldId id="802" r:id="rId8"/>
    <p:sldId id="335" r:id="rId9"/>
    <p:sldId id="799" r:id="rId10"/>
    <p:sldId id="795" r:id="rId11"/>
    <p:sldId id="796" r:id="rId12"/>
    <p:sldId id="797" r:id="rId13"/>
    <p:sldId id="794" r:id="rId14"/>
  </p:sldIdLst>
  <p:sldSz cx="9144000" cy="6858000" type="screen4x3"/>
  <p:notesSz cx="6858000" cy="9144000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eongyun Kim" initials="" lastIdx="5" clrIdx="0"/>
  <p:cmAuthor id="2" name="Kim, Seongyun - ARS" initials="KS-A" lastIdx="2" clrIdx="1">
    <p:extLst>
      <p:ext uri="{19B8F6BF-5375-455C-9EA6-DF929625EA0E}">
        <p15:presenceInfo xmlns:p15="http://schemas.microsoft.com/office/powerpoint/2012/main" userId="S::seongyun.kim@usda.gov::d20c4683-07fe-4bff-8bbe-2ea09121696d" providerId="AD"/>
      </p:ext>
    </p:extLst>
  </p:cmAuthor>
  <p:cmAuthor id="3" name="Seongyun Kim" initials="SK" lastIdx="2" clrIdx="2">
    <p:extLst>
      <p:ext uri="{19B8F6BF-5375-455C-9EA6-DF929625EA0E}">
        <p15:presenceInfo xmlns:p15="http://schemas.microsoft.com/office/powerpoint/2012/main" userId="S::seongkim@umd.edu::ff96ba62-255c-40a9-b25b-680c0e27225c" providerId="AD"/>
      </p:ext>
    </p:extLst>
  </p:cmAuthor>
  <p:cmAuthor id="4" name="Pachepsky, Yakov" initials="PY" lastIdx="5" clrIdx="3">
    <p:extLst>
      <p:ext uri="{19B8F6BF-5375-455C-9EA6-DF929625EA0E}">
        <p15:presenceInfo xmlns:p15="http://schemas.microsoft.com/office/powerpoint/2012/main" userId="S-1-5-21-2443529608-3098792306-3041422421-55357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5198"/>
    <a:srgbClr val="F94107"/>
    <a:srgbClr val="422C16"/>
    <a:srgbClr val="C9D9F9"/>
    <a:srgbClr val="C8E3FA"/>
    <a:srgbClr val="DBD8EA"/>
    <a:srgbClr val="C25A3E"/>
    <a:srgbClr val="0C78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23" autoAdjust="0"/>
    <p:restoredTop sz="96357" autoAdjust="0"/>
  </p:normalViewPr>
  <p:slideViewPr>
    <p:cSldViewPr>
      <p:cViewPr varScale="1">
        <p:scale>
          <a:sx n="110" d="100"/>
          <a:sy n="110" d="100"/>
        </p:scale>
        <p:origin x="43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26T20:13:34.276"/>
    </inkml:context>
    <inkml:brush xml:id="br0">
      <inkml:brushProperty name="width" value="0.35" units="cm"/>
      <inkml:brushProperty name="height" value="0.35" units="cm"/>
      <inkml:brushProperty name="color" value="#FFC114"/>
      <inkml:brushProperty name="ignorePressure" value="1"/>
    </inkml:brush>
  </inkml:definitions>
  <inkml:trace contextRef="#ctx0" brushRef="#br0">495 266,'14'-9,"0"2,0 0,5 0,-8 3,1-1,-1-1,0-1,0 0,1-1,-3 2,-1 1,-1 1,2 0,-1 1,1 0,0 1,8-1,33-11,9-10,-33 13,0 2,0 2,0 1,1 2,0 2,18 2,300 7,-301-10,0-2,3-4,15-3,9 3,30 3,64-1,-122 7,0-2,1 4,-1 2,14 6,-57-10,0 0,1 0,-1 0,0 0,0 0,0 0,0 0,0 0,0 0,1 0,-1 0,0 0,0 0,0 0,0 0,0 0,0 0,0 0,1 0,-1 0,0 0,0 0,0 0,0 1,0-1,0 0,0 0,0 0,1 0,-1 0,0 0,0 1,0-1,0 0,0 0,0 0,0 0,0 0,0 1,0-1,0 0,0 0,0 0,0 0,0 1,0-1,0 0,0 0,0 0,0 0,0 1,0-1,0 0,0 0,0 0,0 0,0 0,0 1,0-1,-1 0,1 0,0 0,0 0,0 0,0 0,0 1,-11 9,-17 7,-150 53,150-58,0 2,1 2,-5 5,-44 26,50-36,1-1,-1-2,0-2,0-1,-8-2,-135-3,75-2,-45 3,-143-2,200-1,-52-5,67 0,1 4,-34 7,-35 18,113-17,1 0,-1 2,-14 8,34-14,2 1,-2-1,1 0,0 1,-1-1,1 1,0-1,0 1,0 0,0-1,0 1,0 0,1 0,-1 0,1 0,-1 1,0 0,0 0,-1 0,1 0,0-1,-1 1,0 0,2-1,-2 1,0-1,0 1,-49 43,42-38,0-1,-1 0,0-1,-8 4,-26 16,90-29,97-17,0 10,6 9,-12-6,618 7,-746-1,-1-1,1 0,0-1,-1 0,0-1,6-3,-5 2,-1 1,0 0,2 1,-2 1,1 0,6 0,-7 1,0 0,0-1,0-1,0 0,1-1,30-9,-28 12,-1-2,1 0,0-1,0 0,-1-1,0-1,8-6,5-5,-11 9,0 0,-1-2,1 0,-2-1,6-6,-8 9,1 0,0 0,0 1,7-3,2-2,71-45,-30 18,-29 17,1 2,1 3,28-11,57-5,-88 11,-27 20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26T20:13:34.281"/>
    </inkml:context>
    <inkml:brush xml:id="br0">
      <inkml:brushProperty name="width" value="0.025" units="cm"/>
      <inkml:brushProperty name="height" value="0.025" units="cm"/>
      <inkml:brushProperty name="color" value="#FFC114"/>
      <inkml:brushProperty name="ignorePressure" value="1"/>
    </inkml:brush>
  </inkml:definitions>
  <inkml:trace contextRef="#ctx0" brushRef="#br0">1593 57,'-26'32,"-4"-17,25-13,1-1,1 1,-2 0,1 0,0 0,1 1,-1 0,0 0,-42 30,0 0,26-11,15-15,-1-1,1 0,-2 0,2-1,-2 0,-2 1,-118 70,107-62,4-3,28-22,-11 10,28-23,-1 1,1 3,16-7,-57 32,-23 12,-27 19,122-67,-46 25,1-1,-1 0,-1-2,1 0,11-11,-36 28,-1 0,0-1,0 0,0-2,-5 2,8-3,9-4,0 0,0 0,0 0,0 0,0 0,0 0,0-1,0 1,0 0,0 0,0 0,0 0,0 0,0 0,0 0,0 0,0 0,0 0,0-1,0 1,0 0,0 0,0 0,0 0,0 0,0 0,0 0,0 0,0-1,0 1,0 0,0 0,0 0,0 0,0 0,0 0,0 0,0 0,0-1,0 1,0 0,0 0,0 0,0 0,0 0,0 0,0 0,0 0,0 0,0 0,0 0,11-15,16-13,-10 15,0 2,-1 1,2 0,7-1,-24 11,-1-1,1 1,-1 0,0 0,1-1,-1 1,1 0,-1 0,1 0,-1-1,0 1,1 0,-1 0,1 0,-1 0,0 0,0 0,1 1,-1-1,0 0,1 0,-1 0,1 0,-1 1,1-1,-1 0,0 1,1-1,-1 0,1 1,-9 13,-20 16,-5-4,-1-1,-1-3,0-2,0-2,-2-3,0-2,-25 4,87-30,-12 5,0 1,1 0,0 2,0 0,5 0,-20 5,1 0,0 0,0 0,0 0,0 1,-1-1,1 0,0 0,0 0,0 0,0 0,0 0,0 1,-1-1,1 0,0 0,0 0,0 1,0-1,0 0,0 0,0 0,0 1,0-1,0 0,0 0,-1 0,1 1,0-1,0 0,0 0,0 1,0-1,0 0,0 0,1 0,-1 1,0-1,0 0,0 0,0 1,0-1,0 0,0 0,0 0,0 1,0-1,0 0,1 0,-1 0,0 0,0 1,0-1,0 0,0 0,0 0,1 0,-1 0,0 0,0 0,0 0,0 1,1-1,-1 0,-13 14,-17 11,-2-3,1-1,-1-2,-43 27,86-56,-2 1,1 0,0 0,1 2,0 0,9-4,-45 50,21-34,-2 2,-1 0,1-1,-1 0,1-1,-1 1,0-2,0 0,-3 1,10-7,1-1,-1 0,1 1,-1-1,1 1,0 0,-1-1,1 1,0 0,0 0,0-1,0 1,1-1,4-8,-1 0,2 0,-1 1,1 0,0 1,1 0,-1 1,1 0,0 1,0 0,6-2,-56 50,89-55,-30 5,-12 6,-1 0,0 1,1 0,-1 1,0-1,1 1,1 0,-21 20,4-8,6-7,0 0,1 0,-1 0,0-1,0 0,-4 1,32-35,-87 83,-1-5,-58 29,120-75,4-3,8-8,17-10,-46 36,9-8,18-16,8-6,1 1,-2 1,3 1,14-7,-81 70,2-17,42-33,6-4,24-22,-2 1,-13 14,-1 0,1 1,0 0,0 1,0 0,8-2,-22 21,-6 5,10-15,-12 15,-1-1,0 0,0-2,-12 9,89-82,-62 58,10-7,0 0,0 1,0 1,1 1,1-1,-13 6,1 0,-1 0,0 0,0 0,0 0,0-1,0 1,0 0,1 0,-1 0,0 0,0 0,0 0,0 0,0 0,1 0,-1 0,0 0,0 0,0 0,0 0,1 0,-1 0,0 0,0 0,0 0,0 0,0 0,1 0,-1 0,0 1,0-1,0 0,0 0,0 0,0 0,0 0,0 1,0-1,0 0,0 0,0 0,0 1,0-1,0 0,0 0,0 0,0 1,0-1,0 0,1 0,-1 1,-7 11,-13 12,-6-3,-1-1,0-2,-2-2,1-2,0-1,-2-3,1-1,-30 3,40-12,29-8,28-10,-24 15,-15 8,-25 16,1-7,42-30,12-8,2 2,0 2,1 2,0 2,23-6,-104 59,-121 58,342-208,-255 188,79-72,-21 16,-1-2,0-1,-1-2,-1-1,29-20,13-12,17-19,-8 17,-20 20,-15 12,-45 40,6-5,-27 16,103-89,-19 20,-1 0,2 0,-2 1,2 1,-1-1,1 2,-1-1,1 1,0 0,-29 41,7-22,0 0,0-1,0-1,-1-1,0-2,-14 7,86-72,-51 51,19-19,-21 19,-16 11,-32 21,0-2,-47 15,83-40,8-5,15-17,26-20,-34 36,1-1,-1 1,1 1,0 0,0 0,-43 46,-61 63,115-107,12-9,69-35,-276 146,170-100,12-10,16-14,6 3,0 2,0 1,23-8,-232 111,192-93,-6 5,-1 0,1 0,0 0,0 1,0 0,0 0,0 0,0 1,0 0,3 0,-8 3,1 0,-1 0,0 0,0 0,0 0,-1-1,1 1,0 0,-1-1,1 0,-1 1,1-1,-40 30,11-9,26-17,9-6,24-14,-27 14,-7 4,-4 2,-42 24,66-36,-14 10,-12 9,-12 4,22-16,14-7,-7 3,-21 10,-11 6,54-31,-4 2,-24 17,0 0,0 0,0 0,1 0,-1 0,0 0,0 0,0 0,0 0,0 0,0-1,0 1,0 0,0 0,0 0,0 0,1 0,-1 0,0 0,0 0,0 0,0 0,0 0,0-1,0 1,0 0,0 0,0 0,0 0,0 0,0 0,0 0,0-1,0 1,0 0,0 0,0 0,0 0,0 0,0 0,0 0,0-1,0 1,0 0,0 0,0 0,0 0,0 0,0 0,0 0,0 0,0-1,0 1,0 0,0 0,0 0,-1 0,1 0,0 0,0 0,0 0,0 0,0 0,0 0,0 0,0 0,0 0,-16 0,5 2,12-4,3-6,-39 17,20-6,24-5,2 4,-11-2,0 1,0 0,-1 0,1-1,0 1,-1 0,1 0,0-1,-1 1,1 0,-1-1,1 1,-1-1,1 1,0-1,0 1,-1-1,1 0,-1 1,0-1,1 0,-1 1,1-1,-1 0,0 0,0 0,0 1,0-1,1 0,-1 0,0 1,0-1,0 1,1-1,0 1,-1-1,1 1,-1 0,0 0,1-1,-1 1,1 0,-1 0,1 0,-1 0,1 0,-1 0,1 0,0 0,15 1,30-13,-82 13,21-3,25-4,2 1,-7 2,-2 0,2 1,0 0,-1 0,0 0,1 0,0 1,-2 0,2 0,0 1,0-1,-32 17,6-13,17-3,0-1,1 1,-1 1,0-1,1 1,0 0,-1 1,1-1,-2 2,12-7,-1 1,1 0,0 0,0 0,0 1,-1 1,2-1,0 2,24 0,-54 0,38 0,1-2,26-1,-39 3,-4 0,-23 2,-10 7,28-7,22-7,-32 1,-9-1,25 4,0 0,0 0,0 0,0 0,0 0,0 0,0 0,0 0,0 0,0 0,0 0,0 0,0 0,1 0,-1 0,0-1,0 1,0 0,0 0,0 0,0 0,0 0,0 0,0 0,0 0,0 0,0 0,0 0,0 0,0-1,0 1,0 0,0 0,0 0,0 0,0 0,0 0,-1 0,20-3,12 2,-23 1,-24 0,6 0,7-1,0 1,2 0,-2 0,1 0,-1 1,0 0,1-1,0 1,0 0,-1 1,1-1,-1 1,5 0,10 4,-12-2,-11 1,-19 0,30-5,12-2,74-8,2 6,-266-3,188 8,38 5,-46-3,-7 1,-12 0,-32 0,-48-5,92 0,7-1,15-5,28-4,-30 9,18-3,-1 2,2 1,-1 3,6 3,-100 12,51-14,-11 1,40-2,60-3,-35-1,1 3,-2 3,32 9,-110-1,-35-3,56-8,48-5,-16 2,45-6,-42 5,-19 3,-7 0,-112 2,119-1,74 1,39 9,-160-8,28 0,0-1,1-1,-16-2,39 2,0 0,-1 0,1-1,0-1,5-1,16-3,95-4,-163 9,-1 0,-1-2,0-3,-17-6,13 5,41 7,7 1,25-1,-6 0,38 0,-1 3,38 11,-174-5,65-9,-49-1,2-3,-39-11,89 11,13 0,19 0,137-10,89 13,-312 13,-158 10,367-26,11-4,121 19,-398-1,52-8,0 0,-39-7,104 4,5-1,10-3,19-3,71 2,5 7,-95-1,-172 8,275-15,85-1,-344 22,85-13,112-17,83-3,-215 45,193-35,36-2,-232 30,64-18,-4 1,23-2,14 0,12 0,20 0,-44 0,-7-1,-30 1,-130 2,286-1,-39-1,13 6,-198 6,89-12,-19 2,1-3,-6-3,80-12,14 11,1 3,7 4,-308-14,216 9,25 1,7 2,44-2,-41 2,223-12,-511 46,464-35,-122 2,-152-1,234 0,-219 1,-287-14,426 16,21-6,1 1,12 2,-193 12,-58-9,181-5,-1-1,1-1,-2-3,6-2,-58 7,22 0,26 1,47 2,-64-1,-12 0,-23 0,56-1,1 3,-1 1,1 1,-1 2,13 7,-39-13,1 0,0 0,0 0,0 0,0 0,0 0,0 0,0 0,0 0,0 0,0 0,-1 0,1 0,0 0,0 0,0 0,0 0,0 0,0 0,0 0,0 0,0 0,0 0,0 0,0 0,0 1,0-1,-1 0,1 0,0 0,0 0,0 0,0 0,0 0,0 0,0 0,0 1,0-1,0 0,0 0,0 0,0 0,0 0,0 0,0 0,0 1,0-1,0 0,0 0,0 0,0 0,0 0,0 0,0 0,0 0,0 1,1-1,-1 0,-15 4,-17 2,-254-4,387-15,-72 11,-15 0,2 2,-1 0,1 1,0 1,-16 1,-5 2,-9 2,-27 3,-16 8,71-13,12-3,44-13,-120 10,27-1,22 2,11 0,121 8,128 33,-254-39,-11 0,-23 2,-39-3,67-3,7 0,25-5,37-5,-59 9,-10 0,-20-5,-33-3,9 7,33 5,-1-2,1-1,-1 0,1-1,-11-5,46 0,85-5,-104 11,-7 1,-16-2,11 2,26 1,54 4,-60-2,-48-6,-64-4,96 8,7-1,8 1,-7 0,-16 0,-24-1,-1-2,-7-5,82 5,-13-1,-17 3,37-1,-37 3,-30 2,-114 14,214-20,21 8,-32-2,-24-3,-8 1,0 1,22 7,-147-3,67-6,-96-8,224 1,-4 7,-342 8,282-9,-6-1,-1 3,0 1,17 6,26 18,-132-24,-192-31,339 22,40 14,19 0,-203-10,1-4,-30-10,9 2,47 11,16 4,0-1,0-1,0 0,0-1,1-1,-9-4,48 0,22 9,-30-1,-20 1,-6-1,-22 0,1-1,-1 1,0 3,1 0,0 3,-5 2,27-7,0 0,0 0,0 0,0 0,1 1,0-1,-1 1,0-1,1 1,-1 0,1 0,-1 0,0 1,2 9,13-6,-8-5,-8 0,-18 3,-25 8,72-2,57 17,-88-37,-8-5,6 9,16 2,32 2,-11 3,-61 1,74-5,-30 0,-33 1,80 10,-46-7,9 0,-1-1,0-2,17-4,-20 4,-15 2,0 0,-1-1,0 1,1-1,0 0,-1-1,3 0,-52-6,117 4,63-17,-188 11,82 7,-20 2,-1 0,1 1,0 0,-1 0,1 2,-1-1,4 2,-23 8,0-1,12-10,0 0,1 0,-1 0,0 0,0 0,0 0,0 0,0 0,0 0,0 0,0 0,0 0,1 0,-1 0,0 0,0 0,0 1,0-1,0 0,0 0,0 0,0 0,0 0,0 0,0 0,0 0,0 1,0-1,0 0,0 0,0 0,0 0,0 0,1 0,-1 1,0-1,0 0,0 0,0 0,-1 0,1 0,0 0,0 1,0-1,0 0,0 0,0 0,0 0,0 0,18-1,-12-1,-13 1,-87 0,141-6,-32 4,1 0,-1 1,-1 2,1 0,4 2,-98 4,51-6,20 0,18 0,31-1,-14-1,0 3,15 3,-57 4,-14 0,-10-5,16-2,44-1,-9 0,21 0,-29 0,-21 0,-19-1,34 1,5-1,19-2,19-1,-33 1,-30 1,-13 2,12 0,0-1,-14-3,52 2,-12 0,1 1,0 0,0 1,0-1,0 1,-1 0,1 1,1-1,-1 1,-1 1,5 0,-37 10,3-8,4-1,39-1,116-3,-285 1,231 0,-96-1,10 0,2 1,-2 0,2 0,-2 1,-4 1,71 4,-10-6,-36 0,-35 0,-88 0,296-14,-325 13,187-2,-31 2,-48 7,61-3,-3-2,-50 1,13-2,-4 0,0 1,0 1,0 0,-12 5,27-8,-5 0,-8 2,4 1,19-1,15-2,-16 0,1 0,0 2,0 0,5 2,-51 10,12-9,4-1,36-2,127-2,-350 0,315-4,-92 4,-15 1,-5 0,-14 1,11 0,0-1,0 1,0-2,-1 1,1-1,0 0,-3-2,41-6,7 8,20-3,-91-5,-57 3,47 5,1-3,-20-6,148 5,-36 5,75 2,-114 4,-27 1,-29 3,-8-6,-1-4,1-2,-21-8,160 1,-100 9,1 1,-1 0,1 1,-5 2,-12 2,19-3,15 0,26 4,-12-3,-20-4,0 0,-1 1,1-1,0 0,0 0,0 0,0 0,0 0,0 0,0 0,0 0,0 0,0 1,0-1,0 0,0 0,0 0,0 0,0 0,0 0,0 0,0 1,0-1,0 0,0 0,0 0,0 0,0 0,0 0,0 0,0 0,0 0,0 1,1-1,-1 0,0 0,0 0,0 0,0 0,0 0,0 0,0 0,0 0,0 0,0 0,0 0,0 0,0 0,0 0,0 0,0 0,0 0,0 0,0 0,0 0,0 0,0 0,0 0,0 0,-10 4,-13 1,-9-5,27 0,22 0,136-12,-82 5,50 4,-144 6,22 0,16-1,-170-10,271 1,-137 5,14 1,0 0,0 1,1 0,-1 1,1 0,-1 0,0 1,-2 1,50 0,-8-3,-2-1,-30 1,-3 1,-19 1,-48 3,219-18,-198 13,38-1,37 1,-9 0,-20 1,-31 0,10 0,-41 4,59-4,23-3,-9 1,34-7,-43 8,1 0,-1 0,0 0,0 0,0 0,0 0,0 0,1 1,-1-1,0 0,0 0,0 0,0 0,0 0,1 0,-1 0,0 0,0 0,0 0,0 0,1 0,-1-1,0 1,0 0,0 0,0 0,0 0,1 0,-1 0,0 0,0 0,0-1,0 1,0 0,0 0,0 0,0 0,1-1,-1 1,0 0,0 0,0 0,0-1,0 1,0 0,0 0,0 0,0-1,0 1,0 0,0 0,0 0,0-1,0 1,0 0,0 0,0 0,0-1,0 1,-23-5,-2 2,38 5,45 5,-66-4,-31 9,34-9,7-1,26 0,-12-3,-29 1,0 0,27 0,5 0,-31 0,-10 4,23-4,7-2,33-6,35-1,-170 17,163-31,-44 18,-12 3,-38 3,-4 3,5 0,44-10,102-16,-135 23,-1-1,1 2,-1 0,0 1,-5 2,53-4,9-7,-17 3,-50 8,-51 10,145-19,-40-3,-22 2,-21 3,-16 5,-1 2,0 2,2 2,-3 2,2-1,101-11,-73 2,1-1,0 1,0-1,0 1,0-1,0 1,0-1,0 0,0 1,-1-1,1 1,0-1,0 0,0 1,-1-1,1 0,0 1,0-1,-1 0,1 0,0 1,-1-1,1 0,0 0,-1 0,1 0,0 1,0-1,-1 0,1 0,0 0,-1 0,1 0,0 0,-1 0,1 0,0 0,0 0,-18 9,-71 3,271-38,-133 21,-22 3,1-2,24-8,-116 6,45 6,-13 0,56-4,-5 2,-5 1,-35 1,12 0,-34 0,0 2,-11 5,67-8,-2 1,0 0,0-2,0 0,-1 0,1-2,-1 0,0-1,-42 6,3 1,1 3,-4 2,69-13,31 2,-4 4,-165 11,188-21,-11 0,59 5,-128 9,-20 2,-25 6,-168 22,110-22,265-32,-292 21,156-15,40 0,-38 8,-1-1,0-3,3-4,-100 13,33 5,0-1,0 3,1 1,73-8,-12 3,63-8,-306 12,322-14,0 6,3 7,-104 0,-22 2,-25 3,-103 11,202-37,-45 10,-1 1,0 1,7 1,-23 6,-10 5,-13 3,25-14,-1 0,1 0,-1-1,1 2,0-1,-1 0,1 0,0 1,1-1,15-13,-28 26,37-24,-2 0,-25 13,0 1,0 0,0 0,0 0,0 0,0 0,0 0,0 0,1 0,-1 0,0-1,0 1,0 0,0 0,0 0,0 0,0 0,0 0,0 0,0-1,0 1,0 0,0 0,0 0,0 0,0 0,0 0,0 0,0-1,0 1,0 0,-1 0,1 0,0 0,0 0,0 0,0 0,0 0,0-1,0 1,0 0,0 0,0 0,0 0,0 0,0 0,0 0,-1 0,1 0,0 0,0 0,0 0,0 0,0 0,0 0,0 0,0 0,0 0,0 0,-1 0,1 0,0 0,0 0,0 0,0 0,0 0,0 0,0 0,0 0,-18-1,-15 2,17 0,-1 0,1-2,-3-2,56-4,-22 4,-26 6,-238 52,517-65,-259 13,-25 3,-31 2,-67-2,264-21,-287 28,167-14,-15 1,1-1,-2-1,10-3,-103 5,60 2,30-2,32-2,76-2,-194 33,187-38,-33 2,-272 16,220-11,-12 0,1 1,0 1,-1 1,12 4,-66 0,12 0,-109-2,199-3,-36 0,-21 0,-8 0,-70 0,43 0,23 0,11 0,118 0,-165 0,38 0,28 0,-1 0,-16 0,-18 0,-17-1,9 0,2 1,-2 1,2 2,-8 2,91 3,-31-9,-3 0,-58 5,-5-1,18-2,39 0,48 6,-218-8,184-2,-5 0,-33 3,-5 0,-22-1,-15 3,20 0,-1-2,0-1,-14-4,88 0,-12-1,-23 5,77 1,-103 3,-5 0,30-2,50-6,-105 8,52-7,-4 1,-1 0,0 0,0 2,3 0,-12 1,0 0,0 0,0 0,0 0,0 0,0 0,0 0,0 0,0 1,0-1,0 0,0 0,0 0,0 0,0 0,0 0,0 0,0 1,0-1,0 0,0 0,0 0,0 0,0 0,0 0,0 0,0 1,0-1,0 0,0 0,0 0,0 0,0 0,0 0,0 0,0 0,0 0,0 0,1 1,-1-1,0 0,0 0,0 0,0 0,-13 6,3-4,19-13,-30 25,12-8,27-16,-11 5,-9 4,-19 9,-6 2,49-25,62-36,-124 94,5-22,22-13,10-6,5-3,89-44,-127 68,44-38,8-7,39-21,-26 23,-127 85,110-75,0 0,0-2,8-11,3-2,10-12,-48 40,-13 8,3 1,14-5,0-2,0 0,-1-1,0 0,0-1,-8-1,18-6,7-4,7-7,5-2,0 2,2 1,-2 1,2 1,15-6,-34 18,1 0,-1-1,0 1,0 0,1-1,-1 1,0 0,1 0,-1-1,0 1,1 0,-1 0,0 0,1 0,-1 0,1 0,-1-1,0 1,0 0,0 0,0 1,1-1,-1 0,0 0,1 0,-1 0,1 0,-1 0,0 1,1-1,-1 0,0 0,0 1,1-1,-1 0,0 1,1-1,-1 0,0 1,-10 16,-22 18,-63 46,116-99,1 1,2 2,-1 2,18-8,-75 55,-31 18,130-119,-65 67,6-5,-1 1,1 0,-1 0,1 1,0 0,2 0,-45 38,18-20,13-9,-2 0,1 0,0-1,-2-1,2 0,-1-1,-1 1,33-31,30-11,-32 23,-18 13,-8 5,-29 26,14-13,1 0,-2-2,1-1,-20 9,79-66,-22 27,2 1,-1 1,2 2,13-7,-34 21,0-1,0 0,0 0,0 0,0 0,0 0,0 0,0 0,0 0,0 0,0 0,0 0,0 1,0-1,0 0,0 0,0 0,0 0,0 0,0 0,0 0,0 0,0 0,0 1,0-1,0 0,0 0,0 0,0 0,0 0,0 0,0 0,0 0,0 0,0 0,0 0,0 1,1-1,-1 0,0 0,0 0,0 0,0 0,0 0,0 0,0 0,0 0,0 0,0 0,0 0,0 0,0 0,0 0,1 0,-1 0,0 0,0 0,0 0,0 0,0 0,-8 12,-9 11,3-9,0-1,0-2,0 0,-1-1,-12 6,65-55,-32 34,0 0,-1 1,1 0,0 0,0 1,0 0,1 1,3-1,-31 25,6-10,0-2,-1 0,0-1,1-2,-10 3,18-12,14-7,12-11,5 2,0 1,12-4,-36 21,0 0,0 0,0 1,0-1,0 0,0 0,0 0,0 0,0 0,0 1,0-1,0 0,0 0,0 0,0 0,0 0,0 0,0 1,0-1,0 0,0 0,0 0,0 0,0 0,0 0,0 0,1 0,-1 1,0-1,0 0,0 0,0 0,0 0,0 0,0 0,0 0,0 0,1 0,-1 0,0 0,0 0,0 0,0 0,0 0,0 0,0 0,0 0,1 0,-1 0,0 0,0 0,0 0,0 0,0-1,0 1,0 0,-10 17,-18 18,-33 29,99-77,-7-2,-18 8,0 1,0 0,9 0,-51 36,-6 1,31-28,24-19,-12 9,11-11,3 2,-1 1,0 2,-21 13,0-1,0 1,0 0,0 0,1 0,-1 0,0-1,0 1,0 0,0 0,0 0,0 0,0 0,0 0,1 0,-1 0,0-1,0 1,0 0,0 0,0 0,0 0,1 0,-1 0,0 0,0 0,0 0,0 0,0 0,0 0,1 0,-1 0,0 0,0 0,0 0,0 1,0-1,0 0,0 0,1 0,-1 0,0 0,0 0,0 0,0 0,0 1,0-1,0 0,0 0,0 0,1 0,-1 0,0 1,0-1,0 0,0 0,0 0,0 0,0 1,0-1,0 0,0 0,0 0,0 1,-8 13,-11 14,-29 24,75-103,-6 21,-14 20,-28 30,2-3,14-15,15-12,23-18,24-15,-42 33,-32 24,3-3,0 0,0-1,0-1,-6 1,20-9,0-1,-1 0,1 0,0 0,0 1,0-1,-1 0,1 0,0 0,0 1,0-1,-1 0,1 0,0 0,0 0,0 0,0 0,0 0,0 0,0 0,-1 0,1 0,0 0,0 0,-1 0,1 0,0 0,0 0,-1 0,1 0,0-1,0 1,0 0,-1 0,1 0,0-1,0 1,0 0,-1 0,1 0,0-1,0 1,0 0,0-1,0 1,0 0,-1 0,1-1,0 1,0 0,0-1,9-17,19-18,-12 19,0 2,1 0,1 2,-1 1,1 1,16-6,-18 14,-16 4,0-1,0 0,0 1,0-1,1 1,-1-1,0 0,0 1,0-1,0 0,0 1,0-1,0 1,0-1,0 1,0-1,0 0,0 1,0-1,0 1,0-1,-1 0,1 1,0-1,0 0,0 1,0-1,0 0,-1 1,1-1,0 0,0 1,-24 34,3-15,-1 0,0-2,-1-2,0-1,-20 8,23-18,20-5,0-1,0 0,0 1,0-1,0 0,0 1,0-1,0 1,1-1,-1 0,0 1,0-1,0 1,1-1,-1 0,0 1,1-1,-1 1,0 0,1-1,-1 1,0-1,0 1,0 0,1-1,-1 1,36-39,-12 18,0 1,1 3,0 0,1 3,0 1,3 0,-23 12,-7 4,-10 9,-19 12,1-7,2-2,-2-2,-14 2,57-31,12-7,49-25,-192 119,75-47,83-57,-30 22,2 0,-1 1,1 1,0 1,0 0,1 2,-1 0,3 0,-45 44,4-19,0-1,-1-2,0-2,-1-1,0-3,-17 4,90-54,-16 16,-16 13,-1 1,1 1,10-5,-24 14,0 0,0 0,0 0,0 0,0 0,0 0,0 0,0 0,0 0,0 1,0-1,0 0,0 0,0 0,0 0,0 0,0 0,0 0,0 0,0 0,0 1,0-1,0 0,0 0,0 0,0 0,0 0,0 0,0 0,0 0,0 0,0 0,0 0,0 1,0-1,0 0,0 0,0 0,0 0,0 0,0 0,0 0,0 0,0 0,1 0,-1 0,0 0,0 0,0 0,0 0,0 0,0 0,0 0,0 0,0 0,0 0,0 0,0 0,0 0,0 0,1 0,-1 0,0 0,0 0,0 0,-6 12,-9 10,-2-4,-1-1,1-1,-2-1,-18 10,72-56,43-24,-94 67,-1 1,-12 13,-1 2,16-14,21-16,26-17,-8 1,28-15,-118 95,54-54,-14 10,41-45,1 8,-6 4,1 2,0 0,1 0,0 2,0 1,4-2,-14 13,-7 7,-7 7,2-5,-40 39,45-45,0 0,0-1,-1 0,1 0,0-1,-1 0,1 0,-1 0,1-1,-5 0,9-1,-1 0,1 0,0 0,-1 0,1 0,-1 0,1 0,0 0,0 0,0 0,-1 0,1-1,-1 1,1 0,0 0,-1-1,1 1,-1 0,1-1,0 1,-1-1,1 1,0 0,0-1,-1 1,1-1,0 1,0-1,-1 1,1-1,0 1,0-1,0 0,0 1,0-1,0 1,0-1,-1 0,1 1,0-1,0 1,1-1,-1 0,0 1,0-1,0 1,0-1,0 1,0-1,0 0,1 1,-1-1,0 1,0-8,-9 13,0 3,8-5,-1-1,0 0,0 0,-1 0,1 0,0 0,0 0,-1-1,1 0,-1 0,1 0,-1 0,23-28,1 10,1 2,0 1,0 1,1 1,11-1,37-21,-71 34,0 0,0 1,0-1,0 0,0 0,0 0,0 0,0 0,0 0,0 0,0 1,0-1,0 0,0 0,0 0,0 0,0 0,0 0,0 0,0 0,0 0,0 1,0-1,1 0,-1 0,0 0,0 0,0 0,0 0,0 0,0 0,0 0,0 0,0 0,0 0,0 0,0 0,0 0,1 0,-1 0,0 0,0 0,0 0,0 0,0 0,0 0,0 0,0 0,0 0,-9 15,-16 14,-88 77,186-179,129-104,-265 246,-3-3,119-136,4 15,-106 93,-29 15,175-134,-81 71,1 2,16-6,-82 51,-48 37,127-93,-1 2,2 2,19-6,-43 21,-17 10,-18 11,-85 34,146-86,-10 8,-9 11,0 2,1 0,0 1,2 1,-92 61,-26 11,131-86,-16 11,1 1,-1 1,7-2,-20 10,-1 1,0 0,0 0,0 0,0 0,0 0,0 0,1 0,-1-1,0 1,0 0,0 0,0 0,1 0,-1 0,0 0,0 0,0 0,0 0,0 0,1 0,-1 0,0 0,0 0,0 0,0 0,1 1,-1-1,0 0,0 0,0 0,0 0,0 0,0 0,1 1,-1-1,0 0,0 0,0 0,0 0,0 1,0-1,0 0,0 0,0 0,0 1,1-1,-1 0,-5 12,-10 13,-39 26,31-31,19-17,8-7,19-14,0 1,0 3,0 0,1 2,8 0,-26 11,-5 5,-14 15,-20 17,19-24,4-3,0 0,-1-1,1 0,-1-2,0 1,0-2,0 0,6-8,9-7,8-8,8-2,1 1,1 2,-1 0,2 3,-1 1,2 1,13-3,36-21,-265 128,170-83,17-14,14-10,17-19,1 1,2 3,1 1,-1 3,3 1,22-12,-104 87,10-18,-3-3,0-3,-23 9,67-35,-1 0,0 0,0 0,0-1,0 1,0 0,0 0,0 0,0 0,0 0,0 0,0 0,0 0,0 0,0 0,0 0,0 0,0-1,0 1,0 0,0 0,0 0,0 0,0 0,0 0,0 0,0 0,0 0,0 0,-1 0,1 0,0 0,0-1,0 1,0 0,0 0,0 0,0 0,9-10,14-11,15-7,1 3,0 3,1 2,0 2,32-6,-72 24,1 0,-1-1,0 1,1 0,-1-1,0 1,1 0,-1 0,0 0,1-1,-1 1,0 0,1 0,-1 0,0 0,0 0,0 0,1 0,-1 0,1 0,-1 0,0 0,1 1,-1-1,1 0,-1 0,0 0,1 1,-1-1,0 0,1 1,-1-1,0 0,1 1,-1-1,0 0,0 1,1-1,-1 1,0-1,0 1,-11 17,-25 19,-11 1,-26 16,203-146,-224 149,94-56,0-1,0 0,0 0,0 1,-1-1,1 0,0 0,0 0,-1 0,1 1,0-1,0 0,-1 0,1 0,0 0,0 0,0 0,0 0,0 0,0 0,-1 0,1 0,0 0,0 0,-1 0,1 0,0 0,0 0,-1-1,1 1,0 0,0 0,0 0,-1 0,1-1,0 1,0 0,0 0,-1-1,1 1,7-13,16-13,3 2,31-16,-87 58,-71 39,94-55,7-4,13-12,25-15,-17 14,-14 9,-1 1,2 0,-1 1,0 0,1 1,-1 0,-29 24,-3-4,-1-2,-18 6,44-21,0 0,0 0,0 0,0 0,0 0,0 0,0 0,0 0,0-1,0 1,0 0,0 0,0 0,0 0,0 0,0 0,0 0,0 0,0-1,0 1,0 0,0 0,0 0,0 0,0 0,0 0,0 0,0 0,0-1,0 1,0 0,0 0,0 0,0 0,0 0,0 0,0 0,0 0,0 0,0 0,13-15,20-16,-19 20,-10 6,2 1,0 0,0 0,0 0,-1 1,2 1,1-2,-16 20,-7 4,5-9,0 0,-1-1,1-1,-11 7,79-66,-8 18,-64 52,-15 8,-55 25,164-102,-160 116,70-60,6-3,0-1,0 0,-1 0,1-1,-1 1,0-1,1-1,-2 0,6-1,0 0,0 0,-1 0,1 0,0 0,0 0,0-1,0 1,-1 0,1 0,0 0,0 0,0-1,0 1,0 0,0 0,0-1,-1 1,1 0,0 0,0-1,0 1,0 0,0 0,0-1,0 1,0 0,0 0,0-1,0 1,0 0,0 0,0-1,0 1,0 0,0 0,0-1,1 1,-1 0,0 0,0-1,0 1,0 0,0 0,0 0,0-1,1 1,-1 0,0 0,0 0,0 0,0-1,1 1,-1 0,0 0,0 0,0 0,0 0,1 0,-1 0,0 0,9-14,1 3,-1 1,0 1,0 0,2 0,-1 2,0 0,11-5,-45 41,-27 9,127-64,-43 13,-16 6,2 0,-1 2,5 0,-48 35,3-13,0-2,-1-1,-1 0,24-14,0 0,0 0,0 0,0 1,0-1,0 0,-1 0,1 0,0 0,0 0,0 1,0-1,0 0,0 0,-1 0,1 0,0 0,0 0,0 0,0 0,0 0,-1 0,1 0,0 0,0 0,0 0,0 0,-1 0,1 0,0 0,0 0,0 0,0 0,0 0,-1 0,1 0,0 0,0 0,0 0,0-1,0 1,-1 0,1 0,0 0,0 0,0 0,0-1,0 1,0 0,0 0,0 0,0-1,0 1,-1 0,1 0,0 0,8-13,13-15,35-29,-32 35,-22 20,-8 8,-13 12,0-1,0-1,-2-2,-8 4,76-76,-26 37,1 2,1 2,0 1,1 1,13-4,-77 70,33-45,0 3,-1 0,-1-1,1-1,-1 0,0-1,-1 0,1-1,0 0,13-8,1 0,0 0,-1-1,1 1,-1-1,1-2,15-11,26-15,-35 26,-32 22,-31 17,52-33,0 0,0 0,0 0,0-1,0 1,0 0,0 0,0 0,0 0,0 0,0 0,0 0,0 0,0-1,0 1,0 0,0 0,0 0,0 0,0 0,0 0,0 0,0 0,0-1,0 1,0 0,0 0,0 0,-1 0,1 0,0 0,0 0,0 0,0 0,0 0,0 0,0 0,0-1,0 1,0 0,12-14,18-16,-18 21,-3 1,1 1,0 0,11-5,-66 57,29-34,25-24,27-21,37-16,-43 31,-26 16,-9 7,-120 83,327-200,-274 184,52-54,-1-2,-2 0,-15 5,32-18,5-6,12-12,18-16,-2 14,-19 15,-19 14,-17 13,-1-3,0-1,-1-2,-3-1,44-34,12-7,-14 16,1 0,-2 1,0 1,2 0,-1 0,0 1,0 1,4-1,-41 37,1-9,16-13,0 0,-1-1,1-1,-1 0,1-1,-1-1,-9 2,21-8,0 0,0 0,1 0,-1 0,0 0,0 0,0-1,0 1,0 0,0 0,0 0,0 0,0 0,0 0,0 0,0 0,0 0,0-1,0 1,0 0,0 0,0 0,0 0,0 0,0 0,0 0,0 0,0-1,0 1,0 0,0 0,0 0,0 0,0 0,0 0,0 0,0 0,0 0,-1 0,1-1,0 1,0 0,0 0,0 0,0 0,0 0,0 0,0 0,0 0,0 0,0 0,0 0,0 0,-1 0,1 0,0 0,0 0,0 0,0 0,0 0,0 0,0 0,0 0,0 0,0 0,0 0,0 0,-1 0,1 0,7-10,9-9,17-9,3 2,6-3,-27 20,1 1,0 0,0 2,0 1,1 1,7 0,-23 4,-1-1,0 1,0 0,0 0,1 0,-1 0,0 0,0 0,1 0,-1 0,0 0,0 0,0 0,0 0,0 0,0 0,0 0,0 0,1 0,-1 0,0 0,0 0,0 0,1 1,-1-1,0 0,0 0,0 0,1 1,-1-1,0 0,0 0,0 0,0 1,0-1,0 0,1 0,-1 1,0-1,0 0,0 1,0-1,0 0,0 0,0 1,0-1,0 0,-7 15,-15 11,-3-3,0-1,0-3,-23 13,67-53,17-11,-1 8,1 2,10-2,-58 40,-15 9,14-15,-1-1,0-1,0-1,0 0,-1-2,1-1,0 0,-4-1,18-3,-1 1,1-1,0 0,-1 0,1 0,-1 0,1 1,0-1,-1 0,1 0,-1 0,1 0,0 0,-1-1,1 1,0 0,0 0,0 0,-1 0,1 0,0-1,-1 1,1 0,-1-1,1 1,0 0,0-1,-1 1,1 0,0-1,-1 1,1-1,0 1,0 0,0-1,-1 1,1-1,0 1,8-19,21-13,-19 22,0 2,1-1,0 2,-1 0,1 1,10-4,-60 41,18-17,6-4,0 0,-1-1,-12 4,28-13,0-1,0 1,0 0,0 0,0 0,0 0,0 0,0 0,1 0,-1 0,0 0,0 0,0 0,0 0,0 0,0-1,0 1,0 0,0 0,0 0,0 0,0 0,0 0,0 0,0 0,0 0,0 0,0-1,0 1,0 0,0 0,0 0,0 0,0 0,-1 0,1 0,0 0,0 0,0 0,0 0,0 0,0 0,0-1,0 1,0 0,0 0,0 0,0 0,0 0,0 0,0 0,0 0,0 0,0 0,0 0,-1 0,1 0,0 0,0 0,0 0,0 0,7-11,9-10,-7 12,-5 3,2 0,-1 0,1 1,-1 0,5-2,-48 47,18-24,0-2,-1 0,-1-3,0 0,84-63,-43 39,-14 8,2 1,-2 0,2 0,-1 1,1 0,0 0,-6 10,-8 8,-9 11,-7-3,6-7,15-12,8-6,17-5,-24 11,-12 9,-20 9,28-21,22-15,14-3,-23 13,-22 12,59-57,-27 36,0 0,2 2,17-7,-88 52,9-9,29-16,0 0,-1-2,0-1,1 0,55-49,-29 30,-10 10,0 0,-1 0,2 0,-1 0,1 1,-2 0,2 0,0 0,1 0,-7 6,0 1,0 0,-1-1,1 0,-1 0,1 0,-1 0,-1 0,0 0,-14 15,15-17,0 1,1 0,-1 0,0 0,0 1,1 0,-1-1,0 3,2-1,5-5,0-4,-35 29,88-76,-27 33,30-10,27-16,-61 29,-13 7,1 0,-1-1,0-1,-1 0,3-4,-23 21,0 0,1-1,-2 0,1-1,0-1,-1 0,0 0,1-1,-2-1,-4 1,14-3,0 0,0 0,0 0,0 0,-1 0,1 0,0 0,0 0,0 0,0 0,0 0,0 0,0 0,-1 0,1-1,0 1,0 0,0 0,0 0,0 0,0 0,0 0,-1 0,1 0,0 0,0-1,0 1,0 0,0 0,0 0,0 0,0 0,0 0,0-1,0 1,0 0,0 0,0 0,0 0,0-1,0 1,0 0,0 0,0 0,0 0,0-1,0 1,0 0,0 0,0 0,0 0,0-1,0 1,0 0,0 0,6-11,11-7,36-20,-33 24,-18 13,-8 5,-9 6,-2 2,0 0,0-2,-1-1,1-2,-1 0,-9 0,35-18,7-4,10-3,2-3,1 2,1 2,4 0,24 3,-121 49,-22 6,14-8,108-51,8-4,1 2,5 2,-35 12,-11 4,-2 1,2-1,0 1,0 0,-1 1,1-1,0 1,-1 0,0 0,4 1,-35 19,6-7,11-5,-2-1,2-1,-1 0,0-2,0 0,-13 2,57-34,21 0,0 3,4 3,-41 15,-44 21,0 1,0 3,-12 11,123-84,-29 21,-38 24,-25 20,-28 19,-24 11,-36 14,118-77,19-11,-11 14,1 2,23-9,-108 70,32-24,16-13,0 0,0-1,0 0,1-1,-5 1,48-46,-22 26,-11 10,1 1,-1-1,1 1,-1 1,1-1,3 0,-49 44,-7-5,38-28,33-24,-1-1,-18 12,3 1,-2 0,1 1,1-1,-1 2,0-1,0 1,1 1,1 0,-8 1,0 1,0 0,0 0,1 0,-1 0,0 0,0 0,0 0,0 0,0 0,1 0,-1 0,0 0,0 0,0 0,0 0,0 0,1 0,-1 0,0 0,0 0,0 0,0 0,0 1,1-1,-1 0,0 0,0 0,0 0,0 0,0 0,0 1,0-1,0 0,0 0,0 0,0 0,0 1,0-1,0 0,0 0,0 0,0 1,0-1,0 0,0 0,0 0,0 1,0-1,0 0,0 0,0 1,0-1,0 0,0 0,0 0,0 1,-8 13,-11 11,-4-8,-1-2,-10 5,16-9,51-34,30-18,-47 34,-21 9,-43 19,-4-1,-33 9,120-68,-12 21,1 2,11-4,-71 43,-28 25,26-18,55-44,-6 4,0 1,0 1,1 0,1 2,4-3,-17 9,0 0,0 0,0 0,0 0,0 0,1-1,-1 1,0 0,0 0,0 0,0 0,0 0,0 0,1 0,-1 0,0 0,0 0,0 0,0 0,0 0,0 0,1 0,-1 0,0 1,0-1,0 0,0 0,0 0,0 0,1 0,-1 0,0 0,0 1,0-1,0 0,0 0,0 0,0 0,0 0,0 1,0-1,0 0,0 0,1 0,-1 0,0 1,0-1,0 0,0 0,0 0,0 0,0 1,-5 11,-7 10,7-14,-1 0,-1-1,2-1,-2 1,1-1,-7 4,60-62,-20 34,2 1,-1 3,1 1,1 2,-1 2,29-3,-47 7,1 0,-1-1,0-1,-1 0,10-9,-64 23,0 11,0 3,-23 17,154-112,-114 98,16-13,-1 0,1-1,-1-1,-13 6,21-16,10-9,9-9,8 1,-2 1,1 1,1 1,0 2,24-7,-58 25,1 0,1 1,0 1,-1 1,-3 4,-23 17,21-22,20-17,26-20,9-7,-31 27,0 1,0 1,2 0,-1 1,3-1,-43 54,-16 2,132-119,-81 68,17-12,0 1,21-7,-69 63,21-37,-12 15,0-2,-1-1,-15 11,31-27,2-3,8-7,14-10,57-19,-91 53,-16 6,19-15,0-2,0 0,-2-1,-6 2,22-12,-1 0,1 1,0 0,1 1,2-4,63-47,-131 75,-18 18,78-37,0 0,0 0,0 0,1 0,-1 0,0 0,0 0,0 0,0 0,0-1,0 1,0 0,0 0,0 0,0 0,0 0,0 0,0 0,0 0,0 0,0 0,0-1,0 1,0 0,0 0,0 0,0 0,0 0,0 0,0 0,0 0,0 0,0-1,0 1,0 0,0 0,0 0,0 0,0 0,0 0,0 0,0 0,0 0,0 0,0 0,0 0,-1-1,1 1,0 0,0 0,0 0,0 0,0 0,0 0,0 0,0 0,0 0,0 0,0 0,0 0,7-12,12-11,59-52,-127 116,23-19,0-1,-1-2,-17 8,44-27,0 0,0 0,0 0,0 0,0 0,0 0,0 0,0 0,0-1,0 1,0 0,0 0,0 0,0 0,0 0,0 0,0 0,0 0,0 0,0-1,0 1,0 0,0 0,0 0,0 0,0 0,0 0,0 0,0 0,0 0,-1 0,1 0,14-14,20-16,-24 24,5-4,0 0,1 2,0 0,4 0,-20 8,0 0,0 0,0 0,0 0,0 0,0 0,-1 1,1-1,0 0,0 0,0 0,0 0,0 0,0 0,0 0,0 0,0 0,0 0,0 1,0-1,0 0,0 0,0 0,0 0,0 0,0 0,0 0,0 0,0 1,0-1,0 0,0 0,0 0,0 0,0 0,0 0,0 0,0 1,0-1,0 0,0 0,0 0,0 0,0 0,0 0,0 0,0 0,0 0,0 1,0-1,0 0,1 0,-14 13,-15 13,-12 2,31-25,27-20,-17 17,18-17,1 1,0 2,0 0,4 1,-24 13,1 0,-1-1,0 1,0 0,0 0,1 0,-1-1,0 1,0 0,1 0,-1 0,0 0,0 0,1 0,-1 0,0 0,0 0,1 0,-1 0,0 0,1 0,-1 0,0 0,0 0,1 0,-1 0,0 0,0 1,1-1,-1 0,0 0,0 0,0 1,1-1,-1 0,0 0,0 1,0-1,1 0,-1 1,0-1,0 0,-6 16,-12 15,-5-6,38-42,-15 17,0 0,0 0,0 0,0 0,0 0,0 0,0 0,0 0,0 0,-1 0,1 0,0 0,0 0,0 0,0 0,0-1,0 1,0 0,0 0,0 0,0 0,0 0,0 0,0 0,0 0,0 0,0 0,0 0,0-1,0 1,0 0,0 0,0 0,0 0,0 0,-15 6,-33 18,10-3,36-19,19-10,8-6,-16 9,0 0,0 0,0 2,7-2,-63 51,68-58,-15 11,-21 17,13-14,-1-1,1 1,0-1,0 1,0-1,-1 0,1 0,-1-1,1 1,-2-1,4 0,1 0,-1 0,0 0,0 0,0 0,0 0,0 0,0 0,0 0,0 0,0 0,0-1,0 1,0 0,0 0,0 0,0 0,0 0,0 0,0 0,0 0,0 0,0-1,0 1,0 0,0 0,0 0,0 0,0 0,0 0,0 0,0-1,0 1,0 0,0 0,0 0,0 0,0 0,0 0,0 0,0 0,0 0,0 0,0-1,0 1,0 0,-1 0,1 0,0 0,0 0,0 0,0 0,0 0,0 0,0 0,0 0,0 0,0 0,0 0,0 0,-1 0,1 0,0 0,0 0,0 0,0 0,0 0,0 0,0 0,14-11,3 3,-17 11,-9 6,0-4,20-19,22-21,11 2,-19 14,-22 17,-10 5,-6 5,-72 37,84-46,3-3,10-11,18-15,-12 14,3 2,-2 1,1 2,23-8,-74 53,7-10,-1-1,0-2,-1-1,0-3,-9 4,10-3,22-15,-1 0,0 0,0 0,1 0,-1-1,0 0,1 0,-1-1,-1 1,2-1,-2-1,-1 1,42-29,-11 13,0 1,13-4,-10 5,1-2,-1-2,31-16,-39 14,-13 12,-15 12,-67 52,105-82,-16 15,-25 21,35-26,-24 15,0 0,0 0,0 0,0 0,1 0,-1 0,0 0,0 0,0 0,0 0,0 0,0-1,0 1,0 0,0 0,0 0,0 0,1 0,-1 0,0 0,0 0,0 0,0 0,0 0,0 0,0 0,0 0,0 0,1 1,-1-1,0 0,0 0,0 0,0 0,0 0,0 0,0 0,0 0,0 0,0 0,0 0,0 0,0 1,1-1,-1 0,0 0,0 0,0 0,0 0,0 0,0 0,0 1,0-1,0 0,0 0,0 0,0 0,0 0,0 0,0 1,0-1,0 0,0 0,0 0,0 0,0 0,0 0,0 0,-1 1,1-1,-14 16,12-14,0 0,0 0,0-1,1 1,-1-1,-1 0,1 0,0 0,-1 0,2-1,-3 1,4-1,-1 0,1 0,0 0,0 0,0 0,0 0,0 0,0 0,0 0,0 0,-1 0,1 0,0 0,0 0,0-1,0 1,0 0,0 0,0 0,0 0,0 0,0 0,-1 0,1 0,0 0,0-1,0 1,0 0,0 0,0 0,0 0,0 0,0-1,0 1,0 0,0 0,0 0,0 0,0 0,0 0,0-1,0 1,0 0,0 0,0 0,0 0,0 0,0-1,0 1,0 0,0 0,0 0,0 0,0 0,0 0,1 0,-1-1,0 1,0 0,0 0,0 0,0 0,14-16,5 1,-32 28,5-7,8-8,20-16,31-28,-29 36,-20 14,-13 8,-15 16,-1-2,-21 14,89-73,-34 26,-33 25,-6 1,29-19,20-13,-8 6,-4 3,0 1,-1-1,2 1,-2 1,2-1,-1 1,0 0,1 1,-1 0,-28 31,10-18,0-1,0-1,-1-1,0 0,0-1,14-8,0 0,0 0,0 0,0 1,0-1,0 0,0 0,0 0,0 0,-1 0,1 0,0 0,0 0,0 0,0 0,0 0,0 0,0 0,-1 1,1-1,0 0,0 0,0 0,0 0,0 0,0-1,0 1,0 0,-1 0,1 0,0 0,0 0,0 0,0 0,0 0,0 0,0 0,0 0,-1 0,1 0,0-1,0 1,0 0,0 0,0 0,0 0,0 0,0 0,0-1,0 1,0 0,0 0,0 0,0 0,0 0,0-1,0 1,0 0,0 0,0 0,0 0,0 0,0-1,0 1,0 0,0 0,0 0,0 0,0-1,7-13,13-14,-9 15,0 0,1 2,0 0,0 1,0 0,1 2,0 0,1 1,-1 1,4 0,7-8,-21 11,-17 12,-60 47,133-90,-30 20,-23 11,-8 4,-14 9,3-1,0-2,-1 0,0-1,-2 0,73-42,-7 15,-64 26,0 0,0 2,-8 6,-17 8,93-55,-54 33,0 1,0 0,0 0,0 0,0 0,0 0,0 0,0 0,1 0,-1 0,0 0,0 0,0 0,0 0,0 0,0 0,0 0,0 0,0 0,1 0,-1 0,0 0,0 0,0 0,0 0,0 0,0 0,0 0,0 0,0 0,1 0,-1 0,0 0,0 0,0 1,0-1,0 0,0 0,0 0,0 0,0 0,0 0,0 0,0 1,0-1,0 0,0 0,0 0,0 0,1 0,-1 0,0 1,0-1,0 0,0 0,0 0,-1 0,1 0,0 1,0-1,0 0,0 0,0 0,0 0,-5 12,-11 10,-17 5,30-26,5-3,16-14,4-4,-15 14,-1 0,1 0,0 1,0 0,0 1,1 0,-1 1,4-1,-67 5,83-11,-27 10,0 0,0 0,0 0,0 0,0 0,0 0,0 0,0 0,0-1,0 1,0 0,0 0,0 0,0 0,0 0,0 0,0 0,0 0,0 0,0 0,0 0,0 0,-16 5,-100 35,208-48,-267 8,175 1,0-1,0 0,0 0,-1 0,1 0,0 1,-1-1,1 0,0 0,-1 0,1 0,0 0,-1 0,1 0,0 0,-1 0,1 0,0 0,-1-1,1 1,0 0,0 0,-1 0,1 0,0-1,-1 1,1 0,0 0,0-1,-1 1,1 0,0-1,0 1,-1 0,1-1,0 1,0-1,0 1,0 0,-1-1,14-10,24-7,-2 8,-2 3,1 1,0 4,32 2,-145 21,36-13,20-3,0-1,0-2,0-1,0-1,0-3,51-10,26 0,50-4,-96 18,-8 2,-12 7,-24 10,3-12,0-1,-30-1,40-4,57-1,-19-1,-33 0,-39 1,2 0,-20-5,179-16,-87 19,-28 3,-30 2,-46-2,155-6,-40 2,-23 2,-7 0,-17 2,9-1,0 0,-1 1,2 1,-9 3,72-10,39-8,-143 18,-26 10,25-5,-19 0,98-12,-14 1,1 0,-1-1,1-2,-1 0,2-2,-22 6,-1 0,0-1,0 0,1-1,-3-1,-16 0,-46 2,156-19,-118 20,1-2,0-2,0-1,-5-5,26 7,-11-8,20 3,13 0,13 0,2 2,-1 2,0 2,0 1,1 2,4 2,-17 2,-24 2,-23 2,-44-1,-32-6,195-12,-55 4,-2 2,2 1,-1 3,2 2,-71 2,14 0,-187 7,249-16,-22 0,2 2,0 1,0 0,-1 2,15 3,-76 14,40-17,-34 12,38-11,3 0,24-3,24-6,-29 3,-16 3,-6 0,-22 2,13-2,0 1,0 1,1 0,-1 1,1 1,-6 2,21-6,-2 0,2 0,-1 1,0 0,1 0,-1 1,1 0,15 1,20-6,-21 2,1 0,1 2,17 4,-47-4,1 0,1 1,-2 1,-5 2,-13 2,8-3,-10 1,56-12,-14 5,18-4,-29 4,-19 1,10 0,8-1,14-5,4-2,-19 6,-11 2,-64 0,-62 11,150-11,12-2,1 1,0 3,0 1,5 2,-32 0,-8 4,-14 2,-121 7,247-17,-230 1,-78-18,247 16,-26-1,-2 2,2 1,-1 1,0 0,1 2,-24 2,-9-1,-40 1,-36-6,110-6,19 0,80-2,39 9,-152 1,-4 2,-12 3,-21 3,6-5,1-1,-2-3,0-1,1-2,84-10,-32 12,21-2,-2 2,14 5,-132 3,-49-11,-76-20,175 21,-1 1,1 1,0 3,0 1,0 1,-5 4,44-9,0 2,1 0,-1 1,4 2,25 3,-21-7,-16-1,0 1,-1 0,2 1,-2 0,1 0,3 2,-30 5,-51-3,-28-5,213-13,100 3,-347 8,177-4,-15 1,-54 7,1-1,11-1,-1 1,1 1,-12 4,60-2,-11 1,-7-3,-23 1,-27 2,-82 0,288-20,-344 22,218-17,-12 0,125-5,-283 27,-102-10,255-2,-17 0,-26 0,-49-2,17 0,-46 7,137-4,22 7,-63-7,-7 2,-11 3,-27 3,-122 4,478-26,-599 20,437-7,-202 0,-74 0,-87-18,359 14,-173 14,-23 1,32-8,-38 3,104-28,2 10,0 4,0 4,1 2,10 5,-64-3,0 0,0 1,-1-1,1 0,0 0,0 0,0 0,0 0,0 0,0 0,0 0,0 1,0-1,0 0,0 0,0 0,0 0,0 0,0 0,0 0,0 0,1 1,-1-1,0 0,0 0,0 0,0 0,0 0,0 0,0 0,-17 5,-25 2,-20-6,31-2,-1 3,2 1,-3 3,74-10,37 4,-59 0,-116-6,-75-20,15 1,196 22,1 3,-1 2,32 8,-71-10,1 0,-1 1,1-1,0 0,-1 0,1 0,0 0,-1 1,1-1,-1 0,1 1,-1-1,1 0,-1 1,1-1,-1 1,1-1,-1 1,0 0,0-1,1 1,-1 0,0-1,1 1,-1 0,-9 10,-23 2,-12-6,0-3,0-3,0-3,-3-3,115-14,17 11,1 6,36 8,-242-8,-35 12,137-9,221 18,-183-13,-29 0,-34 2,21-4,33-3,39 0,-45-1,-59-4,23 1,22 2,11 1,56 0,-51 0,-38 0,23 0,21 0,-2-1,-22-1,-143-3,144 5,21 2,-17 1,-26 4,-89-3,194-5,-108 2,-1 0,0-2,0-3,-24-7,59 10,4 0,13-1,19 1,-15 3,1 1,-1 1,2 3,-85-3,-36-5,347 1,-319-6,1-5,-5-6,41 10,28 4,12 0,24-4,-10 4,1 2,14 1,-100 8,28-9,23 1,42 2,161 4,-316-6,370 0,-276 0,-14 0,-34-6,146 6,-304 24,191-20,48-4,0 0,-1 1,1-1,0 0,-1 1,1-1,0 1,0-1,0 1,0-1,0 1,0-1,0 1,-1-1,1 1,0 0,0-1,0 1,0-1,0 1,0 0,0-1,0 1,0-1,0 1,0 0,0 0,0 0,0 1,0-1,0 0,0 1,0-1,0 1,0-1,-1 1,1-1,0 0,-1 1,1-1,-1 1,1-1,-1 0,1 0,-1 0,0 1,1-1,-1 0,0 0,0 0,0 0,1-1,-1 1,0 0,1 0,-1-1,0 1,0-1,-1 1,-18 7,-2 1,2 2,-1 0,2 3,0 0,-3 3,22-17,1 0,-1 0,0 0,0 0,0 0,0 1,0-1,0 0,0 0,0 0,0 0,0 0,0 0,0 0,0 0,0 0,0 0,0 0,0 0,1 1,-1-1,0 0,0 0,0 0,0 0,0 0,0 0,0 0,0 0,0 0,0 1,0-1,0 0,0 0,0 0,0 0,0 0,0 0,0 0,-1 0,1 1,0-1,0 0,0 0,0 0,0 0,0 0,0 0,0 0,0 0,0 0,0 0,0 0,0 0,0 0,0 0,0 0,0 1,-1-1,1 0,11 0,12-5,-4-8,-19 12,-1 1,0-1,0 1,1 0,-1-1,0 1,1 0,-1 0,1 0,-1 0,0 0,0 0,0 0,1 0,-1 0,0 1,0-1,0 0,1 1,-1-1,0 1,1-1,-2 1,-10 3,8-3,-2 0,2 0,-1 1,0 0,1 1,-1 0,-3 3,10-8,22-14,-20 11,-17 10,-9 7,39-23,7-6,-6 5,-44 26,22-12,-2 1,2 1,-1-1,0 1,0 0,1 1,-1 0,1 0,-3 4,30-31,-21 21,0-1,1 1,-1-1,1 0,-1 0,0-1,0 1,0-1,0 1,0-1,0 0,-1 0,2-3,-28 17,-11 9,10-6,23-13,12-7,94-67,-106 76,-2 0,0 1,2 0,-2 0,1 1,1-1,-5 6,11-9,-1-1,1 0,-1 0,0 0,0-1,0 1,1-1,-1 0,0 0,2-1,-1 1,36-15,1 3,-1 2,1 3,17 1,-50 9,-7 3,-15 10,-22 11,15-13,14-7,-1 0,1-2,-1 1,0-2,-8 3,17-6,0 0,0 0,0 0,0 0,0 0,0 0,0 0,0 0,-1 0,1 0,0 0,0 0,0 0,0 0,0 0,0 0,0 0,0 0,-1 0,1 0,0 0,0 0,0 0,0 0,0 0,0-1,0 1,0 0,-1 0,1 0,0 0,0 0,0 0,0 0,0-1,0 1,0 0,0 0,0 0,0 0,0 0,0 0,0-1,0 1,0 0,0 0,0 0,0 0,0-1,0 1,0 0,0 0,0 0,0 0,0 0,0-1,0 1,0 0,0 0,0 0,0 0,0 0,0 0,0-1,0 1,1 0,6-14,15-10,-6 12,-1 1,2 1,2 0,-22 14,-3 1,1 0,-1 0,0 0,0-1,0-1,0 0,-1 0,-3 1,37-32,8 2,-31 24,-23 18,4-3,7-6,2-1,-2 0,1-1,0 0,-1 0,1-1,-2-1,2 0,-1-1,-5 1,13-3,0 0,0 0,0 0,-1 0,1 0,0 0,0 0,0 0,0 0,-1 0,1 0,0 0,0 0,0 0,0-1,-1 1,1 0,0 0,0 0,0 0,0-1,0 1,0 0,-1 0,1 0,0 0,0-1,0 1,0 0,0 0,0-1,0 1,0 0,0 0,0-1,0 1,0 0,0 0,0-1,0 1,0 0,0 0,0 0,0-1,5-13,9-12,-13 25,3-5,1-2,-1 1,2 0,-1 0,1 1,1-1,-32 49,16-26,11-10,22-11,-20 4,96-32,-232 82,131-49,1 0,0 0,0 1,0-1,-1 0,1 0,0 0,0 1,0-1,0 0,0 0,0 0,0 0,0 0,-1 0,1 0,0 0,0 0,-1 1,1-1,0-1,0 1,-1 0,1 0,0 0,0 0,-1 0,1 0,0 0,0 0,0 0,-1-1,1 1,0 0,0 0,0 0,-1-1,1 1,0 0,0 0,0-1,0 1,-1 0,1 0,0-1,0 1,0 0,0-1,0 1,0 0,0-1,0 1,8-19,21-17,-26 33,0 0,-1 1,2 0,-1 0,0 1,0-1,0 1,3-1,-6 2,1 0,-1 0,0 0,1 0,-1 0,0 0,1 0,-1 0,0 0,0 0,0 0,0 0,0 0,1 0,-1 1,0-1,0 0,1 0,-1 0,0 1,1-1,-1 0,0 0,0 1,0-1,1 0,-1 1,0-1,0 0,0 1,1-1,-1 1,-6 22,8-31,-7 13,-10 10,66-49,-122 81,57-44,13-3,1 0,0 0,0 0,0 0,0 0,0 0,-1 0,1 0,0-1,0 1,0 0,0 0,0 0,0 0,0 0,0-1,-1 1,1 0,0 0,0 0,0-1,0 1,0 0,0 0,0 0,0 0,0-1,0 1,0 0,0 0,0-1,0 1,0 0,0 0,0 0,0 0,0-1,0 1,0 0,0 0,0 0,1-1,-1 1,0 0,0 0,0 0,1-2,0 0,0 0,0 0,0 1,0-1,0 1,1-1,-1 1,1 0,-1-1,1 1,-1 0,0 0,1 1,-18 16,15-14,-1 1,1-1,-1 0,0 0,0 0,1 0,-1-1,0 1,0-1,0 1,-1-1,2 0,-1 0,0-1,-1 1,1 0,0-1,0 0,18-24,-12 20,0-1,-1 1,1 0,1 1,-2-1,2 1,-1 0,0 1,3-2,-7 4,0 0,0 0,0 0,0 0,0 0,0 0,0 0,0 0,1 0,-1 0,0 0,0 0,0 0,0 0,0 0,0 0,0 0,0 0,1 0,-1 0,0 0,0 0,0 0,0 0,0 0,0 0,0 1,0-1,0 0,1 0,-1 0,0 0,0 0,0 0,0 0,0 1,0-1,0 0,0 0,0 0,0 0,0 0,0 0,0 1,0-1,0 0,0 0,0 0,0 0,0 0,0 1,0-1,0 0,0 0,0 0,0 0,0 0,0 0,0 1,0-1,0 0,0 0,0 0,-7 13,-8 11,9-16,-1 1,1-1,-1 1,0-2,0 0,0 0,0-1,-2 0,2-1,-8 3,23-22,9-5,-2 8,0 1,0 0,0 2,0 1,1 0,1 2,-2 1,6 0,-21 4,0 0,0 0,0 0,0 0,0 0,0 0,0 0,0 0,0 0,-1 0,1 0,0 1,0-1,0 0,0 0,0 0,0 0,0 0,0 0,0 0,0 1,0-1,0 0,0 0,0 0,0 0,0 0,0 1,0-1,0 0,0 0,0 0,0 0,0 0,0 0,0 1,0-1,0 0,0 0,0 0,0 0,0 0,0 0,0 1,0-1,0 0,1 0,-1 0,0 0,0 0,0 0,0 0,0 0,0 0,0 0,0 0,0 0,0 1,1-1,-1 0,0 0,0 0,0 0,0 0,0 0,0 0,0 0,0 0,1 0,-13 13,-11 11,-41 28,64-52,0 0,0 0,0 0,0 0,0 0,0 0,0-1,0 1,0 0,0 0,0 0,0 0,0 0,0 0,0-1,0 1,0 0,0 0,0 0,0 0,0 0,0 0,0-1,0 1,0 0,0 0,0 0,0 0,0 0,0 0,0 0,0-1,0 1,0 0,0 0,0 0,-1 0,1 0,0 0,0 0,0 0,0 0,0 0,0 0,0 0,0 0,0 0,0 0,-1 0,1 0,0 0,0 0,0 0,11-21,14-21,-23 39,18-20,-20 22,1 0,0 0,0 0,0 1,-1-1,1 0,-1 1,1-1,0 0,0 1,0 0,0-1,0 1,0 0,0 0,0-1,0 1,0 0,0 0,0 1,-1-1,0 2,-1 1,1 0,-1-1,0 0,0 1,0-1,0 1,0-1,0 0,0 0,-1 0,1 0,0 0,-1 0,-3 6,1-2,1 1,-2-1,1-1,0 1,-1-1,0 0,1-1,-1 1,0-1,22-39,-8 22,1 2,0 0,0 0,0 2,1 0,1 0,7-3,-14 10,-4 5,-11 10,-14 15,2-15,17-17,13-14,-7 16,5-11,-9 14,-11 3,17-6,0 1,-5 9,6-18,-3 10,-1-1,0 1,0-1,1 1,-1 0,0-1,1 1,-1-1,0 1,0-1,0 1,1-1,-1 1,0-1,0 1,0-1,0 0,0 1,0-1,0 1,0-1,0 1,0-1,0 0,0 1,0-1,0 1,0-1,0 1,-1-1,1 1,0-1,0 1,0-1,-1 1,1-1,0 1,0-1,-1 1,1 0,-1 0,1 0,-1 0,1 0,-1 0,0 0,1 0,-1 0,1 0,-1 0,1 1,-1-1,1 0,-1 1,1-1,-1 0,1 1,0-1,0 1,0-1,-1 1,1-1,-1 1,1-1,0 1,-1 0,1-1,0 2,-11 11,20-39,-4 16,-13 21,-2 9,-2-1,0 0,-1-2,0 0,-1-1,0-1,-1-1,1-1,-5 2,6-10,16-15,17-17,5 14,-17 14,-17 14,-3-2,-1 0,0-1,-4 3,24-23,8-8,-27 27,-15 9,27-20,-1 0,1 0,0 0,0 0,0 0,0 0,0 0,0 0,0 0,0 0,0 0,-1 0,1 0,0 0,0 0,0 0,0 0,0 0,0 0,0 0,0 0,-1 0,1 0,0 0,0 0,0 0,0 0,0 0,0 0,0-1,0 1,0 0,0 0,0 0,-1 0,1 0,0 0,0 0,0-1,0 1,0 0,0 0,0 0,0 0,0 0,0-1,0 1,0 0,0 0,0 0,0 0,0 0,0 0,0-1,0 1,0 0,0 0,0 0,0 0,0 0,0 0,1-1,9-19,-17 29,10-19,1-11,-7 17,-7 12,10-8,0 0,0-1,0 1,0 0,0 0,0 0,0 0,0 0,0-1,0 1,0 0,0 0,0 0,0 0,0 0,0 0,0 0,0 0,-1-1,1 1,0 0,0 0,0 0,0 0,0 0,0 0,0 0,0 0,-1 0,1 0,0 0,0 0,0 0,0 0,0 0,0 0,0 0,-1 0,12-21,-1 8,-15 33,3-13,-1 1,0-1,0 0,0-1,-1 1,0-1,0 0,1 0,-2-1,1 1,0-2,-1 1,0-1,0 0,0 0,0-1,-3 2,-68 39,15-9,-16 3,52-26,0-1,0-3,-1-1,0-1,-23-1,50-10,11-7,13-9,-12 10,-9 6,2 1,-2 0,2 0,-1 1,1 0,0 0,-1 1,1 0,3 0,-10 5,0 0,0 0,0-1,0 1,-1 0,2-1,-2 1,1-1,-1 0,1 0,-1 1,-1 0,-25 29,28-32,0-1,0 1,0 0,0 0,0 0,0 0,0 0,0 0,0 0,-1 0,1 0,0 0,0-1,0 1,0 0,0 0,0 0,0 0,0 0,0 0,0 0,0 0,0 0,0 0,-1 0,1 0,0 0,0 0,0 0,0 0,0 0,0 0,0 0,0 0,0 0,0 0,0 0,-1 0,1 0,0 0,0 0,0 0,0 0,0 0,0 1,0-1,0 0,14-23,9-18,-22 40,-1 1,0-1,0 1,0-1,1 1,-1-1,0 1,0-1,0 1,0-1,0 1,0-1,0 1,0-1,0 0,0 1,0-1,0 1,0-1,0 1,0-1,0 1,0-1,-1 1,1-1,0 1,0-1,0 1,-1-1,1 1,-1-1,0 0,0 1,-1-1,1 1,0-1,0 1,1 0,-2 0,1 0,0 0,0 0,0 0,-1 0,1 0,0 1,-1 0,-17 6,16 0,12 1,-9-8,0 0,1 0,-1 1,1-1,-1 0,1 1,-1-1,0 1,1-1,-1 1,1-1,-1 1,0-1,1 1,-1 0,0-1,0 1,1 0,-1-1,0 1,0 0,0-1,1 1,-1 0,0 0,0-1,0 1,0 0,0-1,0 1,0 0,0 0,0-1,-1 1,-6 25,0-15,21-31,-10 12,-6 5,-13 10,-24 18,36-23,11-8,4-3,6-1,-15 11,17-14,-18 16,-9 12,-3-2,6-10,1 0,0 1,2-1,-2 1,0 0,1 0,-1 0,2 1,-1 1,5-6,1 0,0-1,0 1,0-1,0 0,0 0,-1-1,2 0,18-8,0 1,1 2,0 1,0 2,1 2,0 1,5 2,-30-1,0 0,0 0,0 0,0 0,0 0,0 0,0 0,0 0,1 0,-1 0,0 0,0 0,0 0,0 0,0 1,0-1,0 0,0 0,0 0,1 0,-1 0,0 0,0 0,0 1,0-1,0 0,0 0,0 0,0 0,0 0,0 0,0 1,0-1,0 0,0 0,0 0,0 0,0 0,0 1,0-1,0 0,0 0,0 0,0 0,0 0,0 1,0-1,0 0,0 0,0 0,0 0,0 0,0 1,0-1,-1 0,1 0,0 0,-6 13,-15 13,19-23,-35 39,24-29,0 2,0 0,2 1,-6 11,16-26,1 0,0 0,-1 0,1 0,0-1,0 1,0 0,-1 0,1 0,0 0,0 0,0 0,0 0,0 0,0 0,0 0,1 0,-1 0,0-1,0 1,0 0,1 0,-1 0,0 0,1-1,-1 1,1 0,-1 0,0-1,0 1,0 0,1-1,-1 1,1 0,0-1,-1 1,1-1,0 1,29 25,-18-17,-8-4,1 1,-1 0,0 0,0 1,0 0,0 0,-2 0,2 0,-1 1,0 0,-2 0,2 0,-1 0,0 1,-1-1,1 1,-1-1,-1 1,1 2,-1-6,0 0,0 1,0-1,0 1,0-1,0 0,-1 1,0-1,0 0,0 0,0 0,-1 0,1 0,-1 0,0-1,1 1,-2-1,1 1,-1-1,1 0,0 0,-1-1,0 1,0-1,0 0,0 0,0 0,0-1,-1 0,1 0,-2 1,-38 15,-1-3,-8 0,84-13,-14 0,-44-13,18 7,8 0,15-3,25 1,91 16,-74-4,-111-7,148-6,-86 7,8 0,-30 3,5-2,2 1,-1-1,0-1,0 0,0 0,-5-2,39-4,-13 1,-12 4,-5 0,-18 3,23-2,12-4,-54 11,15-15,22 2,16 3,7 2,-17 2,-5 0,-33 3,-79-3,144 1,0 2,1 2,-2 2,6 4,-110-7,44-4,18 0,0 0,0-1,0-2,0 0,0-1,-6-3,20 2,9-1,15-4,-19 6,-20 1,27-4,28-2,-15 5,-15 2,-27 2,-3 1,0-1,1-2,-2-1,2-1,-1-2,1 0,0-2,0-2,0 0,0-2,-2-1,-1 1,0 1,0 2,0 2,-3 0,-40-4,-7 4,-28-3,89 8,0 0,0-1,1 0,0-1,-5-3,15 6,-1 0,1 0,0 0,0 0,-1 0,1 0,0 0,-1 0,1 0,0-1,0 1,0 0,-1 0,1-1,0 1,0 0,-1 0,1-1,0 1,0 0,0-1,0 1,0 0,0-1,0 1,0 0,0-1,0 1,0-1,0 1,0 0,0-1,0 1,0 0,0-1,0 1,0-1,0 1,0 0,0-1,9-13,14-6,2 10,-25 10,0 0,0 0,0 1,0-1,0 0,0 0,0 0,0 0,0 0,0 0,0 0,0 0,0 0,0 0,0 0,0 0,0 1,0-1,0 0,0 0,0 0,0 0,0 0,0 0,0 0,0 0,0 0,0 0,0 1,0-1,0 0,0 0,0 0,0 0,0 0,0 0,0 0,0 0,0 0,0 0,0 0,0 0,0 0,0 0,0 0,0 0,1 1,-1-1,0 0,0 0,0 0,0 0,0 0,0 0,0 0,0 0,0 0,0 0,-14 11,-53 46,79-59,13-9,18-20,-85 47,14 3,10-6,36-30,27-17,-73 71,8-23,18-16,12-10,0 3,0-1,-24 14,-9 8,20-10,14-8,16-9,-12 6,-41 18,-18 3,29-8,0 0,1 1,0 2,-8 3,99-40,-17 3,-128 82,61-51,-4 2,20-14,7-7,-11 10,0 0,-1 0,2 1,-1 0,0 1,1-1,-1 1,5-1,-10 4,1 1,-1-1,0 1,0-1,0 0,0 1,0-1,0 1,0-1,0 1,0-1,0 0,0 1,0-1,0 1,0-1,0 1,0-1,0 0,0 1,0-1,0 1,0-1,-1 0,1 1,0-1,0 1,0-1,-1 0,1 1,0-1,0 0,-1 0,1 1,0-1,0 0,0 0,0 1,0-1,-11 17,-10 8,21-25,15-13,-4 5,-7 6,-1 0,0 0,1-1,0 1,-2-1,1 0,1-1,-1 1,-1-1,1 0,0-2,-3 6,-1-1,0 1,1-1,-1 1,0 0,1-1,-1 1,0 0,0 0,1-1,0 1,-1 0,0 0,0 0,1 0,-1 0,0 1,0-1,1 0,-1 0,0 1,-4 3,16-1,285 11,-126-9,60 12,182 1,-352-24,28-10,-28 5,34 1,-8 6,0 5,0 6,47 16,-196-12,-55-3,-1-8,0-7,-42-16,150 21,4 1,0 0,0 0,0-1,1-1,-2 0,2 0,-5-4,11 7,-1 0,1-1,0 1,0 0,0 0,-1 0,1 0,0 0,0-1,0 1,-1 0,1 0,0-1,0 1,0 0,0 0,-1-1,1 1,0 0,0-1,0 1,0 0,0 0,0-1,0 1,0 0,0-1,0 1,0 0,0-1,0 1,0 0,0-1,0 1,0 0,0-1,0 1,0 0,0-1,0 1,0 0,0-1,1 1,-1 0,0 0,0-1,13-11,19-3,67-17,1 7,1 6,0 6,50 7,-200 11,0 3,1 4,-6 4,13-3,64-23,-1-1,14-11,23-11,-24 17,28-15,-63 29,-5 1,-12 4,-179 73,67-22,128-53,0-1,0 1,-1 0,1-1,0 1,-1-1,1 0,-1 1,1-1,0 0,0 0,0-1,-1 1,1 0,-1-1,1 1,-1-1,1 1,0-1,0 0,0 0,-1 0,1-1,1 0,-1-1,0 1,0 0,1-1,-1 1,1 0,0-1,0 1,-1-1,1 1,0-1,1-2,-2-15,0 18,1 0,-1-1,1 1,-1 0,1 0,-1 0,0 0,0 0,0 1,0-1,0 0,0 0,0 1,0-1,-1 1,1 0,0-1,0 1,0 0,-1 0,0 0,1 1,-1-1,1 0,-1 1,1-1,-1 1,-47-8,43 7,-17 1,0 2,-1 1,-6 3,28-7,6-3,14-8,24-16,192-116,-271 162,0-3,1-1,-4-3,23-7,-2 0,0 0,0-2,1-1,-17-2,34 1,1 0,0 0,0 0,0 0,0 0,0 1,0-1,-1 0,1 0,0 0,0 0,0 0,0 0,0 0,-1 0,1 0,0 0,0 0,0 0,0 0,0 0,-1 0,1 0,0 0,0 0,0 0,0 0,0-1,0 1,-1 0,1 0,0 0,0 0,0 0,0 0,0-1,0 1,0 0,0 0,-1 0,1 0,0-1,0 1,0 0,0 0,0 0,0-1,0 1,0 0,0 0,0 0,0 0,0-1,0 1,0 0,0 0,0 0,0-1,0 1,0 0,0 0,0 0,0-1,0 1,12-9,21-6,28-6,0 4,1 3,-1 5,56 3,-101 10,-17 0,-10 3,-41 7,1-2,-1-4,0-3,-19-4,35 0,27-1,-90 3,-27-8,104 0,22 5,0 0,0 0,0 0,-1 0,1 0,0 0,0 0,0 0,0 0,0 0,0 0,0 0,-1 0,1 0,0 0,0 0,0 0,0 0,0 0,0 0,0 0,0 0,-1 0,1-1,0 1,0 0,0 0,0 0,0 0,0 0,0 0,0-1,0 1,0 0,0 0,0 0,0 0,0 0,0-1,-1 1,1 0,0 0,0 0,0 0,0 0,0-1,0 1,0 0,1 0,-1 0,0 0,0 0,0-1,0 1,0 0,0 0,0 0,0 0,0 0,0-1,0 1,0 0,0 0,0 0,1 0,30-12,270-32,-135 25,-148 15,-18 4,0 0,0 0,0 0,0 0,0 0,0 0,0 0,0 0,-1 0,1 0,0 0,0 0,0 0,0 0,0 0,0 0,0-1,0 1,0 0,0 0,0 0,0 0,0 0,0 0,0 0,0 0,0 0,0 0,0 0,0 0,0-1,0 1,0 0,0 0,0 0,0 0,0 0,0 0,0 0,0 0,0 0,0-1,0 1,-31-3,21 3,-35-4,-40-2,1-5,-19-11,87 12,16 10,0-1,0 1,0 0,0-1,0 1,0 0,0-1,0 1,0 0,0-1,0 1,0-1,0 1,0 0,0-1,0 1,1 0,-1-1,0 1,0 0,0 0,0-1,1 1,-1 0,0 0,0-1,0 1,0 0,0 0,0 0,0-1,1 1,-1 0,0 0,0 0,1 0,-1 0,35-16,163-36,3 14,0 12,13 13,-178 10,-22 1,0 0,-1 2,0 0,1 2,0 0,0 1,22 16,-10-16,-19-3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26T20:13:34.282"/>
    </inkml:context>
    <inkml:brush xml:id="br0">
      <inkml:brushProperty name="width" value="0.025" units="cm"/>
      <inkml:brushProperty name="height" value="0.025" units="cm"/>
      <inkml:brushProperty name="color" value="#FFC114"/>
      <inkml:brushProperty name="ignorePressure" value="1"/>
    </inkml:brush>
  </inkml:definitions>
  <inkml:trace contextRef="#ctx0" brushRef="#br0">121 0,'-4'2,"0"0,-1 0,1 0,-1 1,0 0,2 0,-5 4,-7 5,-6 3,-13 8,67-61,-21 28,7-6,-20 14,-13 7,3 1,8-4,-1 0,2 0,-2 0,0-1,1 0,0 0,-1 0,0 0,1-1,0 0,-1 0,0-1,3 1,1-1,-1 1,1-1,0 1,-1-1,1 1,-1-1,1 0,0 1,0-1,-1 0,1 0,0 1,0-1,0 0,-1 0,1 1,0-1,0 0,0 0,0 1,0-1,0 0,0 0,0 0,1 1,-1-2,0 2,0-9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26T20:13:34.283"/>
    </inkml:context>
    <inkml:brush xml:id="br0">
      <inkml:brushProperty name="width" value="0.025" units="cm"/>
      <inkml:brushProperty name="height" value="0.025" units="cm"/>
      <inkml:brushProperty name="color" value="#FFC114"/>
      <inkml:brushProperty name="ignorePressure" value="1"/>
    </inkml:brush>
  </inkml:definitions>
  <inkml:trace contextRef="#ctx0" brushRef="#br0">93 0,'-19'32,"16"-29,1-1,1 1,-1 0,0 0,0 0,0 0,0 0,0 0,2 1,-2-1,1 1,0 0,0 0,-1 1,11-6,4-2,-13 4,0-1,1 1,-1-1,0 1,0-1,0 1,1-1,-1 1,0-1,0 1,0-1,0 1,0 0,0-1,0 1,0-1,0 1,0-1,0 1,0-1,0 1,0 0,-1-1,1 1,0-1,0 1,0-1,-1 1,1-1,0 1,0-1,-1 0,1 1,0-1,-1 1,1-1,0 0,0 1,0-1,-18 30,17-29,0 0,0 0,0 0,0 1,0-1,0-1,1 1,-1 0,0 0,0 0,0-1,0 1,-1-1,1 1,0-1,0 0,0 0,-1 0,2 0,-1 0,-1 0,2 0,-1-1,1 0,0 1,0-1,-1 0,1 1,0-1,0 0,0 1,0-1,0 0,0 0,-1 1,1-1,0 0,1 0,-1 1,0-1,0 0,0 0,0 1,0-1,0 0,1 1,-1-1,0 0,0 1,1-1,-1 1,0-1,1 0,-1 1,1-1,-1 1,0 0,1-1,-1 1,0-1,15-23,4 5,-10 10,-22 15,-38 19,41-21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26T19:41:07.596"/>
    </inkml:context>
    <inkml:brush xml:id="br0">
      <inkml:brushProperty name="width" value="0.35" units="cm"/>
      <inkml:brushProperty name="height" value="0.35" units="cm"/>
      <inkml:brushProperty name="color" value="#FFC114"/>
      <inkml:brushProperty name="ignorePressure" value="1"/>
    </inkml:brush>
  </inkml:definitions>
  <inkml:trace contextRef="#ctx0" brushRef="#br0">498 266,'14'-9,"0"2,0 0,4 0,-6 3,0-1,-1-1,0-1,1 0,0-1,-4 2,0 1,0 1,0 0,1 1,-1 0,1 1,8-1,34-11,9-10,-34 13,0 2,0 2,0 1,1 2,-1 2,20 2,301 7,-303-10,0-2,3-4,16-3,9 3,29 3,65-1,-123 7,1-2,-1 4,1 2,13 6,-57-10,0 0,0 0,0 0,0 0,0 0,1 0,-1 0,0 0,0 0,0 0,0 0,0 0,0 0,0 0,1 0,-1 0,0 0,0 0,0 0,0 0,0 0,0 0,0 0,0 1,1-1,-1 0,0 0,0 0,0 0,0 0,0 0,0 1,0-1,0 0,0 0,0 0,0 0,0 0,0 1,0-1,0 0,0 0,0 0,0 0,0 1,0-1,0 0,0 0,0 0,0 0,0 1,0-1,0 0,0 0,0 0,0 0,0 0,0 1,0-1,0 0,0 0,0 0,0 0,0 0,-1 0,1 1,-11 9,-16 7,-152 53,150-58,1 2,1 2,-4 5,-46 26,51-36,0-1,0-2,0-2,0-1,-8-2,-137-3,78-2,-47 3,-144-2,202-1,-52-5,67 0,-1 4,-31 7,-37 18,114-17,0 0,0 2,-14 8,35-14,-1 1,1-1,0 0,-1 1,1-1,0 1,0-1,0 1,0 0,0-1,0 1,0 0,1 0,-1 0,0 0,1 1,-1 0,-1 0,1 0,0 0,0-1,-1 1,1 0,-1-1,0 1,1-1,-2 1,-47 43,41-38,-1-1,1 0,-1-1,-10 4,-23 16,89-29,98-17,0 10,6 9,-13-6,622 7,-751-1,1-1,0 0,0-1,-1 0,1-1,4-3,-4 2,-1 1,1 0,0 1,-1 1,1 0,7 0,-8 1,0 0,0-1,0-1,0 0,1-1,30-9,-28 12,0-2,-1 0,1-1,0 0,-1-1,0-1,8-6,6-5,-12 9,0 0,-1-2,0 0,0-1,5-6,-8 9,1 0,0 0,0 1,7-3,1-2,75-45,-34 18,-27 17,0 2,0 3,29-11,59-5,-91 11,-25 20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26T19:42:43.395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113 789,'11'1,"0"-1,0-1,0-1,0 0,-1-1,1-1,-1-1,1 0,-1 0,0-2,0 0,1-2,-1 2,-1 1,1 1,0 0,10-3,21-10,-64 28,-1 0,-19 2,-3 2,-2 11,38-18,0-2,0 1,0-2,-4 1,-24 13,32-14,1-1,-1 0,1-1,-1 0,0 0,0-1,1 0,-6 0,-7-6,29-5,31-5,11-7,-7 1,-38 18,0-1,0 0,0 0,0-1,3-4,4-2,29-20,-14 5,-22 20,0-1,0 0,0-1,-1-1,7-8,-9 8,-6 7,-12 10,1 0,-30 8,32-14,1 1,0 1,0 0,0 1,0 1,-1 1,53-7,-31-3,0-1,0-1,0-1,0-1,-1 0,1-1,-2 0,1-2,0 0,7-11,-14 15,0 0,1 0,-1 1,0 0,1 0,0 0,0 1,0 0,0 0,0 1,1 0,-1 1,1-1,10-3,0 1,0 1,1 1,2 1,-9 0,0-1,0-1,0 0,0-1,-1-1,1 0,-1-1,0-1,0 1,-1-2,2-1,1-2,1 1,0 1,0 0,1 2,10-6,30-20,-10 5,111-56,-56 17,-67 51,-15 8,0 0,0 2,9-3,-4 4,-12 3,0 0,1 1,-1 0,7 1,66 0,-20-1,25 6,-87-4,1 0,0 0,-1 1,1-1,0 1,-1-1,1 1,-1-1,1 1,-1-1,1 1,-1 0,1 0,-1-1,1 1,-1 0,0 0,1 0,-1-1,0 1,1 0,-1 0,0 0,0 0,1 0,-1 0,0 0,0 0,0 0,0 0,0 0,0 0,0 0,0 0,-1 0,-3 48,2-28,-1 23,0 0,-2-1,-4 12,3-16,1 1,1 0,1 0,2 4,2 0,0-31,0 1,-1-1,0 0,-1 1,0-1,0 0,-1 0,-2 13,6-33,0 1,0-1,-1 1,1-1,-1 0,0 0,0 0,0-3,-1 8,-1-1,1 1,0-1,-1 1,1-1,-1 1,0 0,1 0,-1-1,0 1,0 0,0 0,0 0,0 0,0 0,-1 1,1-1,0 0,-1 1,1 0,-1-1,1 1,-1 0,-1-1,-17-13,-22-19,39 32,1 0,0 0,1-1,-1 1,0-1,0 0,1 0,-1 0,1 0,0 0,-1 0,1-1,0 1,0 0,1-1,-2-3,2-1,-4-21,0 0,-1 1,-2-6,4 22,0 1,-1 0,0 0,0 0,-1 1,0 0,-1 1,1-1,-2 0,-29-34,27 35,1-1,0 0,0-1,1 0,-1-2,7 10,0 1,0-1,0 0,1 1,-1-1,1 0,-1 0,1 1,0-1,0 0,-1 0,1 0,1 0,-1 1,0-1,0 0,1 0,-1 1,1-2,-1 3,1-1,-1 1,0 0,1-1,-1 1,0 0,1-1,-1 1,1 0,0 0,-1 0,1 0,0-1,-1 2,1-1,0 0,0 0,0 0,-1 0,1 1,0-1,0 0,0 1,0-1,0 1,0 0,0-1,0 1,0 0,0 0,0 0,0 0,0 0,0 0,0 1,0-1,0 1,-1-1,0 0,0 0,0 1,-1-1,1 0,0 1,0-1,0 0,-1 1,1-1,0 0,0 1,0-1,0 1,0-1,0 0,0 1,0-1,-1 1,1-1,0 0,0 1,0-1,0 1,0-1,1 1,-1-1,0 0,0 1,0-1,0 1,0-1,0 0,0 1,0-1,1 0,-1 1,3 2,1-17,-4 9,1 1,0 0,0 0,-1 0,2-1,-1 1,0 0,0 1,1-1,0 0,-1 1,1-1,0 1,0 0,0 0,1 0,-1 0,0 1,1-1,-1 1,2-1,-1 1,1 1,-1 0,1 0,0 0,-1 1,1 0,-1 0,1 0,0 0,-1 1,1 0,-1 0,1 1,-1-1,1 1,-1 0,1 1,11 4,0-1,0-2,0 0,0-1,-8-2,11 4,0-1,1-2,-1-1,1-1,-1-1,4-2,9-11,-59 13,1-2,-22-7,22 3,-1 3,-20 0,92 3,5-1,38 6,-49 1,33 5,22-4,1 9,-41-9,-41-4,-1 0,1-1,0 0,-1-2,1 0,11-3,-14 0,0 1,0 1,0 0,0 0,6 2,54-8,29 1,16 6,-55 2,39 6,-29 8,-36-9,-24-4,0 0,1-1,-1 0,0-1,0-1,7-1,38-13,-29 4,-21 5,-18 1,-11 3,-1 2,0 2,-11 4,-47 1,37 1,84-33,17 10,-51 14,1 1,0-1,0 1,0 1,0-1,0 1,0 0,-1 0,1 1,0-1,-1 1,4 3,10 20,-16-22,0-1,0 0,0 0,0 0,0 0,0 0,0-1,1 1,-1 0,1-1,-1 0,1 1,-1-1,1 0,-1 0,1 0,0 0,-1-1,1 1,0-1,1 1,33 5,1-3,0-2,8-3,-17-3,-28 5,0 0,0 0,0-1,0 1,0 0,0 0,0 0,0 0,0 0,0 0,0 0,0 0,0 0,0 0,0 0,0 0,0 0,0 0,0-1,0 1,0 0,0 0,0 0,0 0,0 0,0 0,0 0,0 0,0 0,-17-1,-6 2,12 0,-1 0,1-2,0 0,0-1,0 0,-3-2,54-11,19 11,38-12,-71 13,0 1,-1 3,26 4,23 0,-3-16,1 0,-71 11,1 0,0 0,-1 0,1 0,-1 0,1 1,0-1,-1 1,1-1,-1 1,1 0,-1 0,2 1,-3-2,0 0,0 1,0-1,0 1,0-1,0 1,0-1,0 0,0 1,0-1,0 1,0-1,0 1,0-1,0 1,0-1,0 0,0 1,0-1,0 1,-1-1,1 0,0 1,0-1,0 1,0-1,-1 0,1 1,0-1,0 0,-1 0,1 1,0-1,0 0,-1 0,1 1,0-1,-6 5,1 0,0-1,-1 0,1 0,-1-1,-1 0,-22 10,-1-2,0-2,-1-2,-6-1,25-3,0 1,0 0,0 1,0 1,1 1,-8 6,-29 16,41-26,0 1,1 1,0 0,0 0,-1 2,-23 18,30-25,0 0,0 1,-1-1,1 0,0 0,0 0,0 0,0 0,0 1,-1-1,1 0,0 0,0 0,0 0,0 0,-1 0,1 0,0 0,0 0,0 0,0 0,-1 0,1 0,0 0,0 0,0 0,0 0,-1 0,1 0,0-1,0 1,0 0,0 0,0 0,-1 0,1 0,0-1,0 1,0 0,0 0,0 0,0 0,0-1,0 1,-1 0,1 0,0-1,0 1,0 0,0 0,3-16,10-15,47-42,-92 82,27-6,-7 3,1 0,-1-1,0-1,-1-1,1 0,-7-1,19-2,0 0,0 0,-1 0,1 1,0-1,0 0,-1 0,1 0,0 0,0 0,-1 0,1 0,0 0,0 0,-1 0,1 0,0-1,0 1,-1 0,1 0,0 0,0 0,0 0,-1-1,1 1,0 0,0 0,0-1,-1 1,1 0,0 0,0-1,0 1,0 0,0-1,-1 1,1 0,0-1,0 1,0 0,0-1,0 1,9-14,16-8,-5 13,1 1,0 1,-1 2,1 1,1 2,2 1,1-2,81-19,-83 19,-12 1,1 0,-1 2,11 1,-23 3,-8 5,-12 7,-7 0,15-7,0-1,-1-1,0 0,0-2,0 0,0-1,-1-2,-2 0,11-1,0 1,0 0,0 0,0 0,0 1,0 1,0-1,1 2,-1-1,1 1,-1 0,1 0,1 1,-1 0,0 1,-3 6,-30 33,38-46,0 0,0-1,0 1,0 0,0 0,0 0,0 0,0 0,0 0,0 0,0-1,0 1,0 0,0 0,0 0,0 0,0 0,0 0,0 0,0 0,0-1,0 1,0 0,0 0,0 0,0 0,0 0,0 0,0 0,0 0,0 0,0 0,-1 0,1 0,0 0,0-1,0 1,0 0,0 0,0 0,0 0,0 0,0 0,0 0,0 0,0 0,-1 0,1 0,0 0,0 0,0 0,0 1,0-1,0 0,0 0,0 0,0 0,0 0,0 0,0 0,0 0,-1 0,1 0,0 0,0 0,0 0,0 1,0-1,0 0,3-14,8-16,-2 20,0-1,0 2,1-1,0 2,0 0,0 1,0 0,1 1,0 1,0 1,0 0,0 1,1 1,-1 0,7 1,-15 5,-9 5,-15 10,18-16,-29 28,17-15,-1-1,0-2,-8 6,2-6,-1-2,1-1,-2-1,-6 0,16-6,0 2,1 0,0 1,-1 0,2 2,-1 1,-10 9,-16 13,-1-2,-36 19,18-20,45-24,0 2,0 0,0 1,1 2,-1-1,1 2,1 0,-1 2,-1 2,3-3,0-1,0 0,-1-1,0 0,-9 4,-28 22,37-26,-1-1,0 0,-1-2,1 0,-1-1,-9 2,-11 1,0 3,-4 4,9-5,18-7,1 0,0 1,-1 1,-4 4,4-3,0-1,0 0,0-1,0 0,-1-2,1 1,-8-1,-78-3,41-2,-116-11,169 13,-24-1,0 1,0 3,1 0,-1 3,-8 3,14-5,0-1,1-1,-1-1,0-2,-6-2,-25-2,-27 10,58-1,-1-1,0-2,-10-2,-17-13,41 12,0 0,0 0,0 1,0 1,0-1,0 2,-1 0,1 0,0 1,-1 0,-2 1,-4 2,-1-1,0-1,0-1,1 0,-1-2,0-1,0-1,-13-5,-2 1,-53-3,55 8,-1-2,1-2,-3-2,0-1,-31-3,49 11,1 1,-1 2,0 0,1 0,0 2,-1 0,1 1,0 2,-55 17,23-21,35-3,0 0,0 1,0 0,0 1,0 1,0 0,-4 3,-1 3,10-5,-1-1,0 0,1 0,-1 0,0-1,0 0,0-1,0 0,0 0,0 0,-1-1,1 0,66 15,-22-2,-16-10,-1-1,1-2,11-2,13 0,-44 1,1 0,-1 0,1-1,-1 1,0-1,1 0,-1-1,0 1,2-3,17-11,-8 11,0 0,0 1,0 1,1 1,-1 1,10 1,31-2,-53 1,0 1,0-1,-1 0,1 0,0 0,0 0,0 0,0-1,0 1,-1-1,1 1,0-1,-1 0,1 0,-1-1,3-2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26T19:43:27.027"/>
    </inkml:context>
    <inkml:brush xml:id="br0">
      <inkml:brushProperty name="width" value="0.05" units="cm"/>
      <inkml:brushProperty name="height" value="0.05" units="cm"/>
      <inkml:brushProperty name="color" value="#FFC114"/>
      <inkml:brushProperty name="ignorePressure" value="1"/>
    </inkml:brush>
  </inkml:definitions>
  <inkml:trace contextRef="#ctx0" brushRef="#br0">348 737,'-5'21,"2"-20,4-16,8-37,-47 83,-54 51,16-37,55-38,18-7,0 1,0 0,0 0,0 0,0 0,1 1,-1 0,0 0,1 0,-1 0,0 2,0-3,1 1,0 0,-1-1,1 1,-1-1,1 0,-1 0,1 0,-1-1,-1 1,2-1,0 0,0 1,0-1,-1 1,1 0,0 0,0 0,0 0,0 0,0 1,0 0,0-1,0 1,0 0,-1 2,-20 17,20-19,10-4,5-1,4 0,-9 2,1 0,-1-1,1 0,-1 0,1-1,-1-1,0 0,0-1,0 0,0 0,0-2,-33 14,18-3,28-1,-17-3,-5 0,-12 0,6-1,29-3,-5 2,-2 0,-29 6,26 2,20 3,-20-5,-33-5,18 2,19-1,23 0,-34 0,-6 0,-20 0,-4 1,-36-3,151-3,-68 9,-30-3,-36-1,35-1,-34-7,95 3,-38 4,-10 0,0 1,1-1,-1 1,1 1,-1-1,0 0,1 1,-1 0,1 1,-1-1,2 1,0 0,0-1,-1 0,1 0,0 0,0-1,0-1,0 1,2-2,31-5,-34 4,1 1,-1 0,0 1,1-1,-1 1,0 1,1-1,-1 1,1 0,3 1,6-1,231-4,-243 4,0 0,0-1,0 1,0-1,0 0,0 1,-1-1,1 0,0-1,0 1,1-1,-4-5,-13 3,4 3,6 0,-1 1,1-1,0 1,-1 0,1 1,0-1,0 1,-1 0,-1 2,17 3,5 1,-15-4,-8 1,-7-1,-5 3,33-3,38-2,-77-2,7 1,44 5,1 2,-29-4,-15-2,63-1,-39-1,-38 1,11 1,18 0,13 2,19 3,-25-4,-21-3,3 0,8 2,1-2,-1 1,0-1,1 0,-1 0,-3-2,38-6,-17 8,0-1,-23 1,-6 1,-13-1,0-2,0-1,-2-3,31 7,0 0,0 0,0 0,0 0,-1 0,1 0,0 0,0 0,0 0,0 0,0 0,0 0,0 0,0 0,0 0,0 0,-1 0,1 0,0 0,0 0,0 0,0 0,0 0,0 0,0 0,0 0,0 0,0 0,-1 0,1 0,0 0,0-1,0 1,0 0,0 0,0 0,0 0,0 0,0 0,0 0,0-1,0 1,0 0,0 0,0 0,0 0,0 0,0 0,0-1,0 1,0 0,0 0,0 0,0 0,0 0,0-1,0 1,0 0,0 0,0 0,0 0,0 0,0 0,0 0,0-1,0 1,0 0,9-6,14-1,12 5,1 3,30 7,-26-3,-103-6,48 2,48-1,-26 0,18 0,0 1,0 2,1 2,-95 6,37-9,23-2,27 0,10-1,0 3,-1 1,23 6,-56-9,-1 0,1 0,0 0,-1 1,-4 2,-12 1,162-34,-133 27,-8 1,-10 1,12 1,8 0,82 0,-119 0,51 0,37 0,-36 0,-21 0,-9 0,-17 0,-72 5,181 4,-57-9,2-1,-23 2,-12 1,83 9,-84-11,-1 0,1 0,0-1,0 0,-5-2,58-4,-37 7,24-2,-34 2,0 0,0 0,0 0,0 0,0 0,0 0,0-1,0 1,0 0,0 0,-1 0,1 0,0 0,0 0,0 0,0 0,0 0,0 0,0-1,0 1,0 0,0 0,0 0,0 0,0 0,0 0,1 0,-1 0,0 0,0 0,0 0,0-1,0 1,-22-4,5 1,-21-5,36 7,6 0,24 0,-5 2,-17-1,-16 0,-10-1,-26 4,84 10,2-11,-5 0,-27 0,-13 1,68 7,-29-4,-34-6,0 0,0 0,0 0,-1 0,1 0,0 1,0-1,0 0,0 0,0 0,0 0,0 0,0 0,0 0,0 0,0 0,0 0,0 0,0 1,0-1,0 0,0 0,0 0,1 0,-1 0,0 0,0 0,0 0,0 0,0 0,0 0,0 0,0 1,0-1,0 0,0 0,0 0,0 0,-20 1,4-1,21 0,28 0,-7-1,19 0,-36 2,-20 1,-6 1,25-3,30-5,24-2,-30 7,-49 1,5-1,26-2,110-4,-72-8,-3 13,-30 1,-16 0,-7 0,-26 0,28 0,4 0,16 0,129 6,-225-33,38 11,-6 1,26 10,1-2,-1-1,1-1,-10-7,27 15,1-1,-1 1,1-1,0 0,-1 0,1 0,0 0,0 0,0 0,0-1,0 1,0 0,0-1,1 1,-1-1,1 1,-1-1,1 0,-1 1,1-1,0 0,0 1,0-1,0 0,0 1,1-3,0-13,1 0,0 0,4-15,-1-3,-2-1,-2 17,5 46,-6-25,1 0,-1 0,0 0,0 0,0 0,0 0,0 0,0-1,1 1,-1 0,0 0,1 0,-1-1,0 1,1 0,-1-1,0 1,1 0,-1-1,1 1,-1-1,1 1,-1-1,1 1,-1-1,1 1,-1-1,1 0,0 1,-1-1,1 0,-1 0,1 0,0 0,-1 0,1 0,-1 0,1 0,0 0,-1 0,1 0,-1 0,1-1,0 1,-1 0,1-1,-1 1,1-1,-1 1,1-1,-1 1,1-1,0 1,-1 0,0 0,1 0,-1 0,1 0,-1 1,0-1,1 0,-1 0,0 1,1-1,-1 0,0 1,1-1,-1 1,0-1,1 0,-1 1,0-1,0 1,1-1,-1 1,0 0,0-1,0 1,1-1,-1 1,0-1,0 1,0 0,0-1,0 1,0-1,0 1,0 0,0-1,3 31,-3-26,1 23,1 0,-1-50,2-27,-2 43,-1 33,-2 19,1-30,0-26,5-293,1 59,-5 234,0-3,0 1,0-1,1 0,0 1,1-1,0-3,-1 15,0 0,-1 0,1 0,0 0,-1 0,1 0,0 0,0 1,0-1,-1 0,1 1,0-1,0 1,0-1,0 1,0 0,0-1,0 1,0 0,0 0,0 0,0 0,0 0,29 1,-22 0,36 1,3 0,24-4,-53 0,0 1,0 1,-1 2,1 0,0 2,3 2,39 1,-45-8,-43-4,-59-11,161 4,-53 9,7 0,-52 2,19 1,13 1,28-1,0 0,-27 0,-12 0,28-1,-8 0,-1 1,1 1,0 1,-1 2,6 1,-88-1,277 3,-173-9,-36-1,-22 1,4 2,0-1,1-1,-1-1,1-1,-10-5,59-3,-19 10,65-4,-71 6,0 1,0 0,0 1,-1 0,1 1,0 1,6 3,26 3,-26-7,-22 0,-20-2,24-3,18-1,-9 2,-16 1,-45-2,99 0,-16-1,4 5,30 7,-43-6,12 1,1-3,-1-1,13-4,-4-5,-37 5,-24 2,31 1,16-1,0 1,23 4,20 6,1-4,59-8,-24 1,-47 3,-9 1,21-6,-18-6,-31 5,-1 2,15 0,-59 8,-1 2,1 2,0 1,-19 12,4-4,30-15,-1 1,1 1,0 0,-3 3,-84 73,55-51,-45 20,43-24,2 3,-11 11,6-5,-5-9,2-3,34-14,0-1,0-1,-13 3,14-6,1 1,0 1,0 1,1 0,-7 7,-85 69,87-68,0 0,-1-1,0-2,-1 0,1-2,-12 3,6-4,0 2,0 1,-15 12,-52 20,56-29,23-11,0 1,0 1,0 0,0 2,1 0,-11 10,62-27,-22 0,0-1,-1 0,0-3,2-1,-4 2,1 0,13-11,0 2,1 2,1 2,26-10,-18 11,-1-2,0-3,14-13,-50 33,106-70,-7 14,-70 41,0 1,31-8,-15 7,-65 7,11 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26T19:43:36.348"/>
    </inkml:context>
    <inkml:brush xml:id="br0">
      <inkml:brushProperty name="width" value="0.025" units="cm"/>
      <inkml:brushProperty name="height" value="0.025" units="cm"/>
      <inkml:brushProperty name="color" value="#FFC114"/>
      <inkml:brushProperty name="ignorePressure" value="1"/>
    </inkml:brush>
  </inkml:definitions>
  <inkml:trace contextRef="#ctx0" brushRef="#br0">19 96,'1'-1,"-1"0,0 0,0 0,1-1,-1 1,0 0,1 0,-1 0,0 0,1 0,-1 0,1 0,0 0,-1 0,1 0,-1 1,1-1,0 0,-1 0,1 1,0-1,0 0,3-4,-16 2,12 3,0 0,0 0,0 0,0 0,-1 0,1 0,0 0,0 0,0 0,0 0,0 0,0 0,0 0,-1 0,1 0,0 0,0-1,0 1,0 0,0 0,0 0,0 0,0 0,0 0,0-1,0 1,-1 0,1 0,0 0,0 0,0-1,0 1,0 0,0 0,0 0,0 0,0-1,0 1,0 0,0 0,0 0,0 0,0-1,0 1,0 0,0 0,0 0,0 0,1-1,-1 1,0 0,0 0,0 0,0 0,0 0,0 0,0-1,0 1,0 0,0 0,0 0,1 0,-1 0,0 0,0 0,0 0,1-5,-6 6,-13 8,31-10,13-11,-19 6,-18 6,6 2,-6 0,22-16,-11 14,0 0,0 0,0 0,1 0,-1 0,0 0,0 0,0 0,0 0,1 0,-1 0,0 0,0 0,0 0,0-1,1 1,-1 0,0 0,0 0,0 0,0-1,0 1,1 0,-1 0,0 0,0-1,0 1,0 0,0 0,0-1,0 1,0 0,0-1,0 1,0 0,0 0,0-1,0 1,0 0,0 0,0-1,0 1,0 0,0 0,0-1,0 1,0 0,0-1,0 1,0 0,0 0,0 0,0-1,-1 1,1 0,0 0,0 0,0-1,0 1,0 0,-1 0,1 0,0 0,0-1,0 1,0 0,-1 0,1 0,-3-6,12-7,-6 10,-5 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26T19:45:39.023"/>
    </inkml:context>
    <inkml:brush xml:id="br0">
      <inkml:brushProperty name="width" value="0.025" units="cm"/>
      <inkml:brushProperty name="height" value="0.025" units="cm"/>
      <inkml:brushProperty name="color" value="#FFC114"/>
      <inkml:brushProperty name="ignorePressure" value="1"/>
    </inkml:brush>
  </inkml:definitions>
  <inkml:trace contextRef="#ctx0" brushRef="#br0">1601 57,'-26'32,"-5"-17,27-13,0-1,0 1,0 0,0 0,0 0,0 1,0 0,0 0,-41 30,-2 0,27-11,15-15,-1-1,0 0,0 0,0-1,0 0,-4 1,-117 70,106-62,6-3,26-22,-9 10,26-23,1 1,1 3,15-7,-57 32,-23 12,-28 19,123-67,-45 25,-1-1,0 0,0-2,-1 0,13-11,-37 28,-1 0,0-1,0 0,0-2,-5 2,7-3,10-4,0 0,0 0,0 0,0 0,0 0,0 0,1-1,-1 1,0 0,0 0,0 0,0 0,0 0,0 0,0 0,0 0,0 0,0 0,0-1,0 1,0 0,0 0,0 0,0 0,0 0,0 0,0 0,0 0,0-1,0 1,0 0,0 0,0 0,0 0,0 0,0 0,0 0,0 0,0-1,0 1,0 0,0 0,0 0,0 0,0 0,0 0,0 0,0 0,0 0,-1 0,1 0,11-15,17-13,-11 15,-1 2,2 1,-1 0,8-1,-24 11,-1-1,1 1,-1 0,0 0,1-1,-1 1,0 0,1 0,-1 0,1-1,-1 1,1 0,-1 0,0 0,1 0,-1 0,1 0,-1 1,1-1,-1 0,0 0,1 0,-1 0,1 1,-1-1,0 0,1 1,-1-1,0 0,1 1,-9 13,-20 16,-6-4,0-1,0-3,-2-2,0-2,0-3,-1-2,-25 4,87-30,-12 5,0 1,1 0,0 2,0 0,4 0,-18 5,0 0,0 0,0 0,-1 0,1 1,0-1,0 0,0 0,0 0,0 0,-1 0,1 0,0 1,0-1,0 0,0 0,0 0,0 1,0-1,0 0,-1 0,1 0,0 1,0-1,0 0,0 0,0 0,0 1,0-1,0 0,0 0,0 1,0-1,0 0,0 0,0 0,0 1,0-1,0 0,0 0,0 1,1-1,-1 0,0 0,0 0,0 1,0-1,0 0,0 0,0 0,0 0,1 1,-1-1,0 0,0 0,0 0,0 0,0 0,1 0,-1 0,0 0,0 1,0-1,0 0,-12 14,-19 11,0-3,0-1,-2-2,-41 27,83-56,1 1,0 0,0 0,1 2,0 0,9-4,-45 50,21-34,-2 2,0 0,-1-1,1 0,-1-1,0 1,0-2,0 0,-3 1,10-7,1-1,-1 0,1 1,-1-1,1 1,-1 0,1-1,0 1,0 0,0 0,0-1,0 1,1-1,4-8,0 0,0 0,0 1,1 0,0 1,1 0,0 1,-1 0,2 1,-1 0,5-2,-55 50,89-55,-29 5,-14 6,1 0,-1 1,0 0,1 1,-1-1,0 1,3 0,-23 20,5-8,7-7,-1 0,0 0,1 0,-1-1,0 0,-4 1,31-35,-86 83,-1-5,-59 29,121-75,4-3,9-8,15-10,-45 36,9-8,18-16,8-6,1 1,-1 1,1 1,16-7,-83 70,3-17,43-33,5-4,24-22,-2 1,-14 14,1 0,-1 1,1 0,1 1,-1 0,7-2,-20 21,-7 5,9-15,-11 15,0-1,-1 0,0-2,-12 9,88-82,-60 58,9-7,0 0,0 1,0 1,1 1,1-1,-13 6,0 0,0 0,1 0,-1 0,0 0,0-1,0 1,0 0,0 0,0 0,1 0,-1 0,0 0,0 0,0 0,0 0,0 0,1 0,-1 0,0 0,0 0,0 0,0 0,0 0,1 0,-1 0,0 0,0 0,0 0,0 0,0 1,1-1,-1 0,0 0,0 0,0 0,0 0,0 1,0-1,0 0,0 0,0 0,1 1,-1-1,0 0,0 0,0 0,0 1,0-1,0 0,0 0,0 1,-7 11,-13 12,-7-3,0-1,0-2,-1-2,-1-2,1-1,-2-3,1-1,-30 3,39-12,30-8,28-10,-24 15,-14 8,-26 16,0-7,43-30,13-8,0 2,2 2,0 2,0 2,23-6,-104 59,-121 58,341-208,-253 188,78-72,-21 16,-1-2,-1-1,0-2,-1-1,29-20,13-12,18-19,-9 17,-20 20,-16 12,-44 40,6-5,-28 16,105-89,-21 20,1 0,0 0,0 1,0 1,1-1,-1 2,1-1,0 1,0 0,-30 41,9-22,-1 0,0-1,0-1,-1-1,-1-2,-12 7,85-72,-52 51,20-19,-20 19,-18 11,-30 21,-2-2,-46 15,83-40,8-5,14-17,27-20,-33 36,-1-1,1 1,0 1,0 0,1 0,-45 46,-60 63,114-107,14-9,68-35,-276 146,169-100,14-10,14-14,7 3,0 2,1 1,22-8,-233 111,193-93,-6 5,0 0,-1 0,1 0,0 1,0 0,0 0,0 0,0 1,1 0,2 0,-8 3,0 0,0 0,0 0,0 0,0 0,0-1,-1 1,1 0,0-1,-1 0,1 1,-1-1,-39 30,11-9,25-17,11-6,23-14,-27 14,-7 4,-4 2,-42 24,66-36,-14 10,-13 9,-10 4,21-16,14-7,-8 3,-19 10,-12 6,54-31,-4 2,-24 17,0 0,0 0,0 0,0 0,0 0,1 0,-1 0,0 0,0 0,0 0,0-1,0 1,0 0,0 0,0 0,0 0,0 0,0 0,0 0,0 0,1 0,-1 0,0 0,0-1,0 1,0 0,0 0,0 0,0 0,0 0,0 0,0 0,0-1,0 1,0 0,0 0,0 0,0 0,0 0,0 0,0 0,0-1,0 1,0 0,0 0,0 0,0 0,0 0,0 0,0 0,0 0,0-1,-1 1,1 0,0 0,0 0,0 0,0 0,0 0,0 0,0 0,0 0,0 0,0 0,0 0,0 0,-1 0,-14 0,4 2,12-4,3-6,-40 17,21-6,25-5,1 4,-11-2,0 1,-1 0,1 0,0-1,-1 1,1 0,0 0,-1-1,1 1,0 0,-1-1,1 1,-1-1,1 1,-1-1,1 1,-1-1,1 0,-1 1,1-1,-1 0,1 1,-1-1,0 0,0 0,0 0,1 1,-1-1,0 0,1 0,-1 1,0-1,0 1,1-1,-1 1,1-1,-1 1,0 0,1 0,-1-1,1 1,-1 0,1 0,-1 0,1 0,-1 0,1 0,0 0,-1 0,17 1,29-13,-82 13,20-3,26-4,3 1,-9 2,0 0,1 1,-1 0,1 0,-1 0,1 0,-1 1,1 0,-1 0,1 1,-1-1,-31 17,6-13,17-3,1-1,-1 1,1 1,-1-1,1 1,-1 0,1 1,-1-1,0 2,11-7,-1 1,1 0,0 0,-1 0,1 1,0 1,0-1,2 2,23 0,-54 0,38 0,0-2,28-1,-40 3,-4 0,-23 2,-10 7,28-7,22-7,-32 1,-9-1,25 4,0 0,0 0,0 0,0 0,0 0,0 0,0 0,0 0,0 0,0 0,0 0,0 0,0 0,1 0,-1 0,0-1,0 1,0 0,0 0,0 0,0 0,0 0,0 0,0 0,0 0,0 0,0 0,0 0,0 0,0-1,0 1,0 0,0 0,0 0,0 0,0 0,0 0,-1 0,19-3,14 2,-24 1,-24 0,5 0,9-1,-1 1,1 0,0 0,-1 0,1 1,-1 0,1-1,0 1,-1 0,1 1,0-1,-2 1,7 0,9 4,-12-2,-11 1,-20 0,32-5,10-2,76-8,1 6,-266-3,188 8,38 5,-46-3,-8 1,-10 0,-34 0,-48-5,94 0,6-1,15-5,28-4,-30 9,18-3,1 2,-1 1,0 3,6 3,-100 12,50-14,-9 1,39-2,60-3,-35-1,1 3,-1 3,32 9,-112-1,-34-3,55-8,50-5,-16 2,44-6,-43 5,-18 3,-7 0,-112 2,119-1,74 1,40 9,-162-8,29 0,1-1,-1-1,-15-2,39 2,0 0,0 0,0-1,-1-1,6-1,17-3,94-4,-163 9,-2 0,0-2,0-3,-17-6,12 5,43 7,6 1,25-1,-6 0,38 0,0 3,37 11,-175-5,66-9,-48-1,0-3,-38-11,88 11,14 0,19 0,139-10,87 13,-312 13,-158 10,367-26,12-4,121 19,-399-1,51-8,0 0,-38-7,104 4,5-1,10-3,20-3,70 2,6 7,-97-1,-171 8,275-15,87-1,-347 22,86-13,112-17,84-3,-218 45,197-35,34-2,-233 30,65-18,-4 1,23-2,14 0,12 0,21 0,-45 0,-7-1,-31 1,-129 2,286-1,-38-1,13 6,-201 6,91-12,-18 2,0-3,-7-3,81-12,15 11,0 3,8 4,-311-14,218 9,25 1,7 2,45-2,-43 2,226-12,-515 46,468-35,-124 2,-153-1,236 0,-220 1,-290-14,430 16,19-6,3 1,12 2,-195 12,-57-9,180-5,1-1,-1-1,1-3,4-2,-59 7,23 0,26 1,48 2,-66-1,-10 0,-24 0,56-1,1 3,0 1,-1 1,0 2,13 7,-38-13,0 0,0 0,0 0,0 0,0 0,-1 0,1 0,0 0,0 0,0 0,0 0,0 0,0 0,0 0,0 0,0 0,0 0,0 0,0 0,0 0,-1 0,1 0,0 0,0 0,0 0,0 1,0-1,0 0,0 0,0 0,0 0,0 0,0 0,0 0,0 0,0 0,0 1,0-1,0 0,0 0,0 0,0 0,0 0,0 0,0 0,0 1,0-1,0 0,0 0,0 0,0 0,0 0,0 0,0 0,0 0,0 1,0-1,0 0,-14 4,-19 2,-254-4,388-15,-73 11,-12 0,-1 2,1 0,-1 1,2 1,-17 1,-6 2,-8 2,-26 3,-18 8,71-13,13-3,45-13,-121 10,27-1,22 2,11 0,122 8,129 33,-258-39,-8 0,-23 2,-41-3,67-3,9 0,23-5,40-5,-62 9,-9 0,-20-5,-33-3,9 7,33 5,-1-2,0-1,1 0,-1-1,-9-5,45 0,84-5,-102 11,-9 1,-14-2,10 2,26 1,54 4,-60-2,-48-6,-65-4,98 8,5-1,10 1,-8 0,-16 0,-24-1,-1-2,-8-5,83 5,-13-1,-16 3,36-1,-38 3,-29 2,-114 14,215-20,20 8,-32-2,-24-3,-8 1,1 1,21 7,-147-3,66-6,-95-8,225 1,-4 7,-345 8,285-9,-8-1,0 3,1 1,16 6,26 18,-132-24,-194-31,342 22,40 14,19 0,-204-10,0-4,-30-10,10 2,47 11,16 4,0-1,0-1,0 0,0-1,1-1,-9-4,47 0,24 9,-32-1,-18 1,-7-1,-22 0,0-1,1 1,-1 3,1 0,0 3,-6 2,28-7,0 0,0 0,1 0,-1 0,0 1,1-1,-1 1,1-1,-1 1,1 0,-1 0,1 0,-1 1,2 9,13-6,-9-5,-7 0,-18 3,-26 8,74-2,57 17,-89-37,-9-5,7 9,16 2,32 2,-10 3,-62 1,74-5,-31 0,-31 1,80 10,-47-7,8 0,0-1,1-2,15-4,-18 4,-17 2,1 0,0-1,-1 1,1-1,0 0,-1-1,3 0,-52-6,117 4,64-17,-189 11,82 7,-21 2,1 0,0 1,-1 0,1 0,0 2,-1-1,4 2,-23 8,0-1,12-10,0 0,0 0,0 0,1 0,-1 0,0 0,0 0,0 0,0 0,0 0,0 0,0 0,0 0,0 0,0 0,0 0,1 1,-1-1,0 0,0 0,0 0,0 0,0 0,0 0,0 0,0 0,0 1,0-1,0 0,0 0,0 0,0 0,0 0,0 0,0 1,0-1,0 0,0 0,0 0,0 0,0 0,0 0,0 1,0-1,0 0,0 0,0 0,0 0,0 0,18-1,-12-1,-13 1,-87 0,141-6,-32 4,0 0,0 1,0 2,0 0,4 2,-99 4,53-6,19 0,18 0,30-1,-12-1,-1 3,16 3,-58 4,-15 0,-9-5,16-2,44-1,-9 0,21 0,-29 0,-21 0,-18-1,33 1,4-1,20-2,20-1,-35 1,-28 1,-15 2,13 0,-1-1,-13-3,52 2,-11 0,0 1,0 0,0 1,-1-1,1 1,0 0,0 1,0-1,0 1,0 1,3 0,-35 10,2-8,3-1,41-1,115-3,-285 1,230 0,-94-1,10 0,-1 1,1 0,0 0,0 1,-5 1,70 4,-8-6,-36 0,-37 0,-88 0,299-14,-328 13,188-2,-31 2,-48 7,61-3,-2-2,-52 1,13-2,-2 0,-1 1,0 1,0 0,-12 5,26-8,-3 0,-10 2,6 1,18-1,15-2,-15 0,0 0,0 2,0 0,4 2,-50 10,11-9,6-1,34-2,130-2,-353 0,315-4,-90 4,-16 1,-5 0,-14 1,11 0,0-1,0 1,0-2,-1 1,1-1,0 0,-4-2,44-6,4 8,22-3,-93-5,-57 3,49 5,0-3,-21-6,150 5,-38 5,77 2,-115 4,-27 1,-28 3,-10-6,1-4,-1-2,-20-8,159 1,-98 9,-1 1,1 0,-1 1,-3 2,-13 2,18-3,16 0,27 4,-14-3,-19-4,0 0,-1 1,1-1,0 0,0 0,0 0,0 0,0 0,0 0,0 0,0 0,0 0,0 1,0-1,0 0,0 0,0 0,0 0,0 0,0 0,0 0,0 1,0-1,0 0,0 0,0 0,0 0,0 0,0 0,0 0,0 0,0 0,0 1,1-1,-1 0,0 0,0 0,0 0,0 0,0 0,0 0,0 0,0 0,0 0,0 0,0 0,0 0,0 0,0 0,0 0,1 0,-1 0,0 0,0 0,0 0,0 0,0 0,0 0,0 0,-10 4,-14 1,-8-5,27 0,22 0,137-12,-83 5,51 4,-145 6,22 0,16-1,-170-10,271 1,-138 5,15 1,1 0,-1 1,0 0,1 1,-1 0,0 0,1 1,-4 1,51 0,-8-3,-1-1,-31 1,-3 1,-19 1,-49 3,221-18,-200 13,40-1,36 1,-9 0,-20 1,-32 0,12 0,-42 4,58-4,24-3,-8 1,33-7,-43 8,0 0,1 0,-1 0,0 0,0 0,0 0,0 0,0 1,1-1,-1 0,0 0,0 0,0 0,0 0,0 0,1 0,-1 0,0 0,0 0,0 0,0 0,0-1,1 1,-1 0,0 0,0 0,0 0,0 0,0 0,0 0,0 0,1-1,-1 1,0 0,0 0,0 0,0 0,0-1,0 1,0 0,0 0,0 0,0-1,0 1,1 0,-1 0,0 0,0-1,0 1,0 0,0 0,0 0,0-1,0 1,0 0,0 0,-1 0,1-1,0 1,-23-5,-2 2,38 5,46 5,-67-4,-32 9,36-9,6-1,26 0,-12-3,-29 1,-1 0,29 0,4 0,-31 0,-10 4,23-4,7-2,32-6,37-1,-171 17,163-31,-43 18,-14 3,-36 3,-6 3,5 0,47-10,100-16,-135 23,-1-1,0 2,0 0,0 1,-4 2,52-4,9-7,-18 3,-48 8,-53 10,147-19,-41-3,-22 2,-21 3,-17 5,1 2,-1 2,1 2,-2 2,3-1,99-11,-71 2,0-1,-1 1,1-1,0 1,0-1,0 1,0-1,0 0,0 1,-1-1,1 1,0-1,0 0,0 1,0-1,-1 0,1 1,0-1,0 0,-1 0,1 1,0-1,-1 0,1 0,0 0,0 0,-1 1,1-1,0 0,-1 0,1 0,0 0,-1 0,1 0,0 0,0 0,-1 0,1 0,-18 9,-72 3,273-38,-134 21,-21 3,0-2,24-8,-116 6,44 6,-11 0,56-4,-7 2,-4 1,-35 1,12 0,-34 0,-1 2,-10 5,68-8,-3 1,-1 0,1-2,0 0,0 0,-1-2,1 0,-1-1,-43 6,4 1,1 3,-4 2,69-13,32 2,-5 4,-166 11,190-21,-12 0,60 5,-129 9,-20 2,-25 6,-169 22,110-22,267-32,-294 21,158-15,39 0,-38 8,0-1,-1-3,3-4,-100 13,32 5,1-1,1 3,-1 1,74-8,-12 3,64-8,-308 12,323-14,1 6,2 7,-103 0,-24 2,-24 3,-103 11,203-37,-48 10,2 1,-1 1,7 1,-23 6,-9 5,-15 3,26-14,-1 0,1 0,-1-1,1 2,-1-1,1 0,0 0,0 1,1-1,15-13,-27 26,36-24,-3 0,-24 13,0 1,1 0,-1 0,0 0,0 0,0 0,0 0,0 0,0 0,0 0,0-1,0 1,0 0,0 0,0 0,0 0,0 0,0 0,0 0,0-1,0 1,0 0,0 0,0 0,0 0,0 0,0 0,0 0,0-1,0 1,0 0,0 0,0 0,0 0,0 0,0 0,0 0,0 0,-1-1,1 1,0 0,0 0,0 0,0 0,0 0,0 0,0 0,0 0,0 0,0 0,0 0,0 0,-1 0,1 0,0 0,0 0,0 0,0 0,0 0,0 0,0 0,0 0,0 0,0 0,0 0,-1 0,1 0,0 0,0 0,-18-1,-15 2,17 0,-1 0,1-2,-3-2,56-4,-23 4,-24 6,-240 52,519-65,-260 13,-26 3,-29 2,-68-2,264-21,-288 28,169-14,-16 1,0-1,0-1,9-3,-104 5,61 2,31-2,31-2,76-2,-194 33,187-38,-32 2,-275 16,223-11,-13 0,1 1,-1 1,1 1,12 4,-68 0,13 0,-109-2,199-3,-36 0,-22 0,-7 0,-70 0,43 0,24 0,9 0,120 0,-167 0,40 0,27 0,-1 0,-17 0,-17 0,-17-1,10 0,0 1,0 1,0 2,-7 2,91 3,-31-9,-2 0,-60 5,-4-1,18-2,40 0,47 6,-219-8,185-2,-4 0,-34 3,-6 0,-21-1,-14 3,18 0,0-2,0-1,-14-4,88 0,-11-1,-24 5,77 1,-103 3,-5 0,30-2,50-6,-105 8,52-7,-5 1,1 0,-1 0,1 2,2 0,-12 1,0 0,0 0,0 0,0 0,0 0,0 0,-1 0,1 0,0 1,0-1,0 0,0 0,0 0,0 0,0 0,0 0,0 0,0 1,0-1,0 0,0 0,0 0,0 0,1 0,-1 0,0 0,0 1,0-1,0 0,0 0,0 0,0 0,0 0,0 0,0 0,0 0,0 0,0 0,0 1,0-1,0 0,0 0,1 0,-1 0,-13 6,2-4,20-13,-30 25,12-8,27-16,-11 5,-9 4,-19 9,-6 2,49-25,63-36,-126 94,7-22,20-13,11-6,5-3,90-44,-129 68,45-38,9-7,38-21,-27 23,-125 85,109-75,0 0,-1-2,10-11,1-2,12-12,-49 40,-14 8,5 1,13-5,-1-2,1 0,-1-1,1 0,-1-1,-9-1,19-6,7-4,7-7,5-2,1 2,0 1,0 1,1 1,15-6,-34 18,0 0,1-1,-1 1,0 0,0-1,1 1,-1 0,0 0,1-1,-1 1,0 0,1 0,-1 0,0 0,1 0,-1 0,0-1,1 1,-1 0,0 0,1 1,-1-1,0 0,1 0,-1 0,0 0,1 0,-1 0,0 1,1-1,-1 0,0 0,0 1,1-1,-1 0,0 1,1-1,-1 0,0 1,-10 16,-22 18,-64 46,118-99,0 1,1 2,0 2,18-8,-74 55,-32 18,130-119,-65 67,5-5,1 1,-1 0,1 0,0 1,0 0,2 0,-45 38,18-20,12-9,0 0,-1 0,1-1,-1-1,0 0,0-1,-1 1,34-31,29-11,-32 23,-18 13,-8 5,-30 26,16-13,-1 0,0-2,-1-1,-19 9,79-66,-21 27,0 1,1 1,1 2,13-7,-34 21,0-1,0 0,0 0,0 0,0 0,0 0,0 0,0 0,0 0,0 0,0 0,0 0,0 1,0-1,0 0,0 0,0 0,0 0,0 0,0 0,0 0,0 0,0 0,0 1,0-1,0 0,0 0,0 0,0 0,0 0,0 0,0 0,0 0,0 0,0 0,0 0,0 1,0-1,0 0,0 0,0 0,0 0,0 0,1 0,-1 0,0 0,0 0,0 0,0 0,0 0,0 0,0 0,0 0,0 0,0 0,0 0,0 0,0 0,0 0,1 0,-9 12,-10 11,5-9,-1-1,0-2,-1 0,1-1,-15 6,68-55,-33 34,0 0,0 1,0 0,0 0,0 1,0 0,0 1,5-1,-33 25,7-10,0-2,0 0,-1-1,0-2,-9 3,18-12,13-7,14-11,4 2,1 1,11-4,-36 21,0 0,0 0,0 1,0-1,0 0,0 0,0 0,0 0,0 0,0 1,0-1,0 0,0 0,0 0,0 0,0 0,0 0,0 1,0-1,0 0,0 0,0 0,0 0,0 0,0 0,0 0,1 0,-1 1,0-1,0 0,0 0,0 0,0 0,0 0,0 0,0 0,0 0,1 0,-1 0,0 0,0 0,0 0,0 0,0 0,0 0,0 0,0 0,0 0,1 0,-1 0,0 0,0 0,0 0,0-1,0 1,0 0,-10 17,-18 18,-33 29,99-77,-7-2,-19 8,1 1,0 0,9 0,-50 36,-8 1,32-28,24-19,-12 9,12-11,1 2,1 1,-1 2,-20 13,-1-1,0 1,0 0,0 0,0 0,0 0,0-1,0 1,0 0,0 0,0 0,0 0,1 0,-1 0,0 0,0 0,0-1,0 1,0 0,0 0,0 0,1 0,-1 0,0 0,0 0,0 0,0 0,0 0,0 0,0 0,1 0,-1 0,0 0,0 0,0 0,0 1,0-1,0 0,0 0,1 0,-1 0,0 0,0 0,0 0,0 0,0 1,0-1,0 0,0 0,0 0,0 0,1 0,-1 1,0-1,0 0,0 0,0 0,0 0,0 1,0-1,0 0,0 0,0 0,0 1,-7 13,-13 14,-28 24,75-103,-6 21,-14 20,-28 30,1-3,16-15,14-12,23-18,24-15,-42 33,-32 24,3-3,0 0,0-1,-1-1,-4 1,19-9,0-1,0 0,-1 0,1 0,0 1,0-1,0 0,-1 0,1 0,0 1,0-1,0 0,-1 0,1 0,0 0,0 0,0 0,-1 0,1 0,0 0,0 0,-1 0,1 0,0 0,0 0,0 0,-1 0,1 0,0 0,0 0,0-1,-1 1,1 0,0 0,0 0,0-1,-1 1,1 0,0 0,0 0,0-1,0 1,0 0,-1-1,1 1,0 0,0 0,0-1,0 1,0 0,0-1,9-17,19-18,-12 19,0 2,1 0,1 2,-1 1,2 1,15-6,-19 14,-14 4,-1-1,0 0,0 1,0-1,0 1,0-1,0 0,0 1,0-1,1 0,-1 1,0-1,0 1,0-1,0 1,-1-1,1 0,0 1,0-1,0 1,0-1,0 0,0 1,0-1,0 0,0 1,-1-1,1 0,0 1,0-1,0 0,-1 1,-22 34,1-15,1 0,-2-2,0-2,0-1,-20 8,22-18,21-5,0-1,0 0,0 1,0-1,0 0,1 1,-1-1,0 1,0-1,0 0,0 1,1-1,-1 1,0-1,0 0,1 1,-1-1,0 1,1 0,-1-1,0 1,1-1,-1 1,0 0,1-1,-1 1,36-39,-12 18,0 1,1 3,0 0,1 3,0 1,4 0,-25 12,-5 4,-11 9,-20 12,3-7,0-2,-1-2,-14 2,57-31,13-7,47-25,-191 119,75-47,82-57,-28 22,0 0,1 1,0 1,0 1,0 0,1 2,-1 0,4 0,-47 44,5-19,-1-1,0-2,0-2,-1-1,0-3,-16 4,89-54,-16 16,-16 13,-1 1,1 1,10-5,-24 14,0 0,0 0,0 0,0 0,0 0,0 0,0 0,0 0,0 0,0 1,0-1,0 0,0 0,0 0,0 0,0 0,0 0,0 0,0 0,0 0,0 1,0-1,0 0,0 0,0 0,0 0,0 0,0 0,0 0,0 0,0 0,0 0,0 0,0 1,0-1,0 0,0 0,0 0,0 0,1 0,-1 0,0 0,0 0,0 0,0 0,0 0,0 0,0 0,0 0,0 0,0 0,0 0,0 0,0 0,0 0,0 0,1 0,-1 0,0 0,0 0,0 0,0 0,0 0,0 0,0 0,-6 12,-9 10,-2-4,-1-1,0-1,0-1,-19 10,72-56,43-24,-94 67,-1 1,-12 13,-1 2,16-14,21-16,25-17,-6 1,28-15,-121 95,57-54,-15 10,41-45,0 8,-4 4,0 2,0 0,1 0,0 2,0 1,4-2,-14 13,-7 7,-7 7,2-5,-40 39,45-45,0 0,0-1,-1 0,1 0,-1-1,1 0,-1 0,0 0,1-1,-4 0,8-1,-1 0,1 0,0 0,-1 0,1 0,-1 0,1 0,0 0,-1 0,1 0,-1 0,1-1,0 1,-1 0,1 0,0-1,-1 1,1 0,0-1,-1 1,1-1,0 1,-1 0,1-1,0 1,0-1,-1 1,1-1,0 1,0-1,0 1,0-1,-1 0,1 1,0-1,0 1,0-1,0 0,0 1,0-1,0 1,0-1,0 0,0 1,0-1,0 1,1-1,-1 1,0-1,0 0,0 1,0-1,1 1,-1-8,-9 13,0 3,7-5,0-1,0 0,0 0,0 0,0 0,-1 0,1 0,0-1,-1 0,1 0,-1 0,0 0,24-28,0 10,1 2,0 1,0 1,1 1,11-1,38-21,-72 34,-1 0,1 1,0-1,0 0,0 0,0 0,0 0,0 0,0 0,0 0,1 1,-1-1,0 0,0 0,0 0,0 0,0 0,0 0,0 0,0 0,0 0,0 1,0-1,0 0,0 0,0 0,0 0,0 0,0 0,0 0,0 0,0 0,0 0,1 0,-1 0,0 0,0 0,0 0,0 0,0 0,0 0,0 0,0 0,0 0,0 0,0 0,0 0,1 0,-1 0,-10 15,-15 14,-89 77,188-179,129-104,-266 246,-4-3,121-136,3 15,-106 93,-30 15,177-134,-82 71,1 2,16-6,-82 51,-49 37,128-93,0 2,1 2,19-6,-43 21,-16 10,-20 11,-85 34,147-86,-10 8,-9 11,1 2,0 0,0 1,2 1,-92 61,-27 11,133-86,-17 11,0 1,1 1,6-2,-20 10,-1 1,0 0,0 0,0 0,0 0,0 0,0 0,1 0,-1-1,0 1,0 0,0 0,0 0,0 0,1 0,-1 0,0 0,0 0,0 0,0 0,0 0,1 0,-1 0,0 0,0 0,0 0,0 1,0-1,1 0,-1 0,0 0,0 0,0 0,0 0,0 1,0-1,0 0,1 0,-1 0,0 0,0 1,0-1,0 0,0 0,0 0,0 1,0-1,0 0,-4 12,-11 13,-40 26,32-31,19-17,9-7,17-14,1 1,1 3,-1 0,1 2,8 0,-26 11,-5 5,-14 15,-21 17,21-24,3-3,0 0,-1-1,1 0,-1-2,0 1,0-2,-1 0,8-8,7-7,9-8,8-2,2 1,-1 2,1 0,1 3,0 1,0 1,14-3,36-21,-265 128,169-83,19-14,12-10,19-19,0 1,2 3,1 1,0 3,1 1,24-12,-105 87,9-18,-2-3,0-3,-23 9,66-35,0 0,0 0,0 0,0-1,0 1,0 0,0 0,0 0,0 0,0 0,0 0,0 0,0 0,0 0,0 0,0 0,0 0,0-1,0 1,0 0,0 0,0 0,0 0,0 0,0 0,0 0,0 0,0 0,0 0,0 0,0 0,0 0,0-1,0 1,0 0,0 0,0 0,0 0,9-10,14-11,15-7,1 3,0 3,1 2,1 2,31-6,-72 24,0 0,1-1,-1 1,0 0,1-1,-1 1,0 0,1 0,-1 0,0-1,1 1,-1 0,1 0,-1 0,0 0,1 0,-1 0,0 0,1 0,-1 0,0 0,1 0,-1 1,1-1,-1 0,0 0,1 0,-1 1,0-1,0 0,1 1,-1-1,0 0,1 1,-1-1,0 0,0 1,1-1,-1 1,0-1,0 1,-12 17,-24 19,-10 1,-27 16,203-146,-224 149,94-56,0-1,0 0,0 0,-1 1,1-1,0 0,0 0,0 0,-1 0,1 1,0-1,0 0,-1 0,1 0,0 0,0 0,-1 0,1 0,0 0,0 0,0 0,-1 0,1 0,0 0,0 0,-1 0,1 0,0 0,0-1,-1 1,1 0,0 0,0 0,0 0,-1-1,1 1,0 0,0 0,0-1,0 1,6-13,17-13,4 2,30-16,-86 58,-73 39,94-55,8-4,14-12,24-15,-18 14,-13 9,0 1,0 0,1 1,-1 0,0 1,1 0,-30 24,-4-4,0-2,-18 6,44-21,0 0,0 0,0 0,0 0,0 0,1 0,-1 0,0 0,0-1,0 1,0 0,0 0,0 0,0 0,0 0,0 0,0 0,0 0,0-1,0 1,0 0,0 0,0 0,-1 0,1 0,0 0,0 0,0 0,0-1,0 1,0 0,0 0,0 0,0 0,0 0,0 0,0 0,0 0,0 0,0 0,13-15,20-16,-19 20,-8 6,-1 1,1 0,-1 0,1 0,0 1,0 1,3-2,-16 20,-9 4,6-9,0 0,-1-1,0-1,-10 7,80-66,-9 18,-64 52,-15 8,-56 25,165-102,-159 116,69-60,5-3,1-1,0 0,-1 0,1-1,-1 1,0-1,1-1,-2 0,6-1,0 0,0 0,0 0,0 0,-1 0,1 0,0-1,0 1,0 0,0 0,0 0,0 0,-1-1,1 1,0 0,0 0,0-1,0 1,0 0,0 0,0-1,0 1,0 0,0 0,0-1,0 1,0 0,0 0,0-1,0 1,0 0,0 0,0-1,0 1,0 0,0 0,0-1,0 1,0 0,0 0,0-1,0 1,1 0,-1 0,0 0,0-1,0 1,0 0,0 0,1 0,-1 0,0-1,0 1,0 0,0 0,0 0,1 0,-1 0,0 0,0 0,0 0,10-14,-1 3,0 1,0 1,1 0,0 0,0 2,1 0,10-5,-45 41,-27 9,126-64,-41 13,-16 6,0 0,0 2,5 0,-48 35,3-13,-1-2,1-1,-3 0,25-14,0 0,0 0,0 0,0 1,0-1,0 0,0 0,0 0,0 0,-1 0,1 1,0-1,0 0,0 0,0 0,0 0,0 0,-1 0,1 0,0 0,0 0,0 0,0 0,0 0,-1 0,1 0,0 0,0 0,0 0,0 0,0 0,-1 0,1 0,0 0,0 0,0 0,0 0,0 0,0 0,-1-1,1 1,0 0,0 0,0 0,0 0,0 0,0-1,0 1,0 0,0 0,-1 0,1-1,0 1,0 0,0 0,0 0,7-13,15-15,35-29,-35 35,-19 20,-9 8,-12 12,-2-1,0-1,0-2,-10 4,78-76,-27 37,1 2,1 2,0 1,1 1,13-4,-77 70,34-45,-2 3,0 0,-1-1,1-1,-1 0,0-1,0 0,-1-1,0 0,15-8,0 0,0 0,-1-1,1 1,-1-1,2-2,13-11,27-15,-35 26,-32 22,-31 17,52-33,0 0,0 0,0 0,0-1,0 1,0 0,0 0,0 0,0 0,0 0,0 0,0 0,0 0,0-1,0 1,0 0,0 0,0 0,0 0,0 0,0 0,0 0,0 0,0-1,0 1,0 0,0 0,0 0,-1 0,1 0,0 0,0 0,0 0,0 0,0 0,0 0,0 0,0-1,0 1,0 0,12-14,18-16,-18 21,-3 1,1 1,1 0,9-5,-65 57,29-34,25-24,28-21,36-16,-43 31,-26 16,-9 7,-121 83,329-200,-274 184,50-54,-1-2,0 0,-15 5,30-18,6-6,11-12,20-16,-3 14,-19 15,-19 14,-17 13,-1-3,-1-1,0-2,-3-1,44-34,13-7,-15 16,0 0,-1 1,1 1,0 0,0 0,1 1,-1 1,4-1,-42 37,2-9,16-13,0 0,0-1,0-1,-1 0,0-1,0-1,-9 2,21-8,0 0,0 0,0 0,0 0,0 0,0 0,0-1,0 1,0 0,0 0,1 0,-1 0,0 0,0 0,0 0,0 0,0 0,0-1,0 1,0 0,0 0,0 0,0 0,0 0,0 0,0 0,0 0,0-1,0 1,0 0,-1 0,1 0,0 0,0 0,0 0,0 0,0 0,0 0,0 0,0-1,0 1,0 0,0 0,0 0,0 0,0 0,0 0,0 0,0 0,0 0,-1 0,1 0,0 0,0 0,0 0,0 0,0 0,0 0,0 0,0 0,0 0,0 0,0 0,0 0,0 0,-1 0,1 0,0 0,0 0,7-10,9-9,18-9,1 2,7-3,-26 20,0 1,0 0,0 2,0 1,1 1,7 0,-23 4,-1-1,0 1,0 0,0 0,0 0,1 0,-1 0,0 0,0 0,0 0,1 0,-1 0,0 0,0 0,0 0,1 0,-1 0,0 0,0 0,0 0,1 0,-1 0,0 0,0 1,0-1,1 0,-1 0,0 0,0 1,0-1,0 0,0 0,1 0,-1 1,0-1,0 0,0 0,0 1,0-1,0 0,0 1,0-1,0 0,0 0,0 1,0-1,0 0,-7 15,-15 11,-3-3,0-1,0-3,-23 13,67-53,17-11,-1 8,1 2,10-2,-59 40,-13 9,12-15,1-1,-1-1,0-1,0 0,-1-2,1-1,-1 0,-3-1,18-3,0 1,-1-1,1 0,0 0,-1 0,1 0,0 1,-1-1,1 0,0 0,-1 0,1 0,-1 0,1-1,0 1,-1 0,1 0,0 0,-1 0,1 0,0-1,-1 1,1 0,0-1,-1 1,1 0,0-1,-1 1,1 0,0-1,0 1,-1-1,1 1,0 0,0-1,0 1,0-1,-1 1,10-19,20-13,-19 22,0 2,0-1,1 2,0 0,0 1,10-4,-60 41,18-17,5-4,1 0,-1-1,-12 4,29-13,-1-1,0 1,0 0,0 0,0 0,0 0,0 0,0 0,0 0,0 0,0 0,0 0,0 0,0 0,0 0,0-1,0 1,0 0,0 0,0 0,0 0,0 0,0 0,0 0,0 0,0 0,0 0,0-1,0 1,0 0,0 0,0 0,0 0,0 0,0 0,0 0,0 0,0 0,0 0,0 0,0 0,0 0,0-1,-1 1,1 0,0 0,0 0,0 0,0 0,0 0,0 0,0 0,0 0,0 0,0 0,0 0,0 0,0 0,0 0,0 0,0 0,6-11,11-10,-9 12,-3 3,0 0,1 0,-1 1,1 0,4-2,-48 47,18-24,-1-2,0 0,0-3,-2 0,86-63,-45 39,-12 8,0 1,0 0,0 0,1 1,-1 0,2 0,-7 10,-9 8,-8 11,-7-3,7-7,14-12,7-6,19-5,-25 11,-13 9,-19 9,28-21,22-15,15-3,-25 13,-21 12,59-57,-26 36,-1 0,1 2,19-7,-89 52,9-9,29-16,0 0,-1-2,0-1,0 0,56-49,-29 30,-10 10,0 0,0 0,0 0,0 0,1 1,-1 0,1 0,-1 0,3 0,-8 6,0 1,-1 0,1-1,-1 0,1 0,-1 0,0 0,0 0,-1 0,-14 15,15-17,0 1,0 0,0 0,0 0,1 1,-1 0,0-1,0 3,3-1,3-5,2-4,-37 29,89-76,-27 33,31-10,27-16,-63 29,-11 7,-1 0,1-1,-2-1,1 0,2-4,-23 21,0 0,0-1,0 0,0-1,-1-1,1 0,-1 0,0-1,0-1,-6 1,15-3,0 0,0 0,0 0,0 0,0 0,-1 0,1 0,0 0,0 0,0 0,0 0,0 0,0 0,0 0,-1-1,1 1,0 0,0 0,0 0,0 0,0 0,0 0,0 0,0 0,0 0,-1-1,1 1,0 0,0 0,0 0,0 0,0 0,0 0,0-1,0 1,0 0,0 0,0 0,0 0,0-1,0 1,0 0,0 0,0 0,0 0,0-1,0 1,0 0,0 0,0 0,0 0,0-1,0 1,0 0,0 0,7-11,9-7,37-20,-32 24,-19 13,-9 5,-7 6,-3 2,0 0,0-2,-1-1,0-2,0 0,-8 0,33-18,9-4,9-3,2-3,1 2,0 2,6 0,23 3,-121 49,-22 6,14-8,107-51,10-4,0 2,5 2,-35 12,-12 4,1 1,-1-1,1 1,0 0,-1 1,1-1,0 1,-1 0,1 0,2 1,-34 19,6-7,10-5,1-1,-1-1,0 0,0-2,0 0,-13 2,57-34,21 0,0 3,4 3,-40 15,-46 21,1 1,0 3,-12 11,123-84,-28 21,-39 24,-26 20,-27 19,-24 11,-35 14,116-77,20-11,-11 14,1 2,23-9,-108 70,32-24,16-13,0 0,1-1,-2 0,1-1,-2 1,45-46,-21 26,-11 10,1 1,-1-1,1 1,0 1,0-1,2 0,-48 44,-7-5,38-28,33-24,-1-1,-17 12,1 1,0 0,0 1,0-1,0 2,0-1,1 1,-1 1,2 0,-8 1,0 1,1 0,-1 0,0 0,0 0,0 0,0 0,0 0,1 0,-1 0,0 0,0 0,0 0,0 0,0 0,1 0,-1 0,0 0,0 0,0 0,0 0,0 0,0 0,1 1,-1-1,0 0,0 0,0 0,0 0,0 0,0 0,0 1,0-1,1 0,-1 0,0 0,0 0,0 1,0-1,0 0,0 0,0 0,0 1,0-1,0 0,0 0,0 0,0 1,0-1,0 0,0 0,0 1,0-1,0 0,0 0,0 0,0 1,-8 13,-12 11,-3-8,-1-2,-10 5,15-9,53-34,29-18,-46 34,-22 9,-44 19,-3-1,-33 9,120-68,-12 21,1 2,11-4,-71 43,-28 25,25-18,57-44,-7 4,0 1,0 1,1 0,0 2,6-3,-18 9,0 0,0 0,0 0,0 0,0 0,0-1,1 1,-1 0,0 0,0 0,0 0,0 0,0 0,0 0,1 0,-1 0,0 0,0 0,0 0,0 0,0 0,0 0,1 0,-1 1,0-1,0 0,0 0,0 0,0 0,0 0,0 0,0 0,1 1,-1-1,0 0,0 0,0 0,0 0,0 0,0 1,0-1,0 0,0 0,0 0,0 0,0 1,0-1,0 0,0 0,0 0,0 0,0 1,-4 11,-8 10,6-14,1 0,-1-1,-1-1,1 1,-1-1,-5 4,59-62,-20 34,2 1,-1 3,2 1,-1 2,1 2,28-3,-47 7,1 0,-1-1,0-1,0 0,8-9,-62 23,-2 11,1 3,-24 17,155-112,-113 98,14-13,1 0,-1-1,0-1,-13 6,22-16,8-9,11-9,6 1,-1 1,2 1,0 1,0 2,24-7,-57 25,0 0,0 1,1 1,-1 1,-3 4,-23 17,20-22,22-17,24-20,10-7,-30 27,-1 1,1 1,0 0,0 1,3-1,-43 54,-16 2,132-119,-81 68,17-12,0 1,21-7,-68 63,20-37,-12 15,-1-2,0-1,-15 11,31-27,3-3,6-7,15-10,58-19,-92 53,-16 6,19-15,-1-2,1 0,-1-1,-8 2,22-12,1 0,0 1,1 0,-1 1,4-4,61-47,-129 75,-20 18,79-37,0 0,0 0,0 0,0 0,0 0,0 0,0 0,0 0,0 0,0-1,1 1,-1 0,0 0,0 0,0 0,0 0,0 0,0 0,0 0,0 0,0 0,0-1,0 1,0 0,0 0,0 0,0 0,0 0,0 0,0 0,0 0,0 0,0-1,0 1,0 0,0 0,0 0,0 0,-1 0,1 0,0 0,0 0,0 0,0 0,0 0,0 0,0-1,0 1,0 0,0 0,0 0,0 0,0 0,0 0,0 0,0 0,0 0,-1 0,1 0,0 0,8-12,12-11,58-52,-128 116,25-19,-2-1,0-2,-17 8,44-27,0 0,0 0,0 0,0 0,0 0,0 0,0 0,0 0,0-1,0 1,0 0,0 0,0 0,0 0,0 0,0 0,0 0,0 0,0 0,0-1,0 1,0 0,0 0,0 0,0 0,0 0,-1 0,1 0,0 0,0 0,0 0,0 0,14-14,21-16,-26 24,6-4,0 0,1 2,0 0,4 0,-20 8,0 0,0 0,0 0,0 0,0 0,0 0,0 1,0-1,0 0,0 0,0 0,0 0,0 0,0 0,-1 0,1 0,0 0,0 0,0 1,0-1,0 0,0 0,0 0,0 0,0 0,0 0,0 0,0 0,0 1,0-1,0 0,0 0,0 0,0 0,0 0,0 0,0 0,0 1,0-1,0 0,0 0,0 0,0 0,1 0,-1 0,0 0,0 0,0 0,0 1,0-1,0 0,0 0,-12 13,-17 13,-11 2,31-25,27-20,-17 17,18-17,1 1,0 2,1 0,3 1,-24 13,0 0,1-1,-1 1,0 0,0 0,0 0,1-1,-1 1,0 0,0 0,1 0,-1 0,0 0,0 0,1 0,-1 0,0 0,0 0,1 0,-1 0,0 0,0 0,1 0,-1 0,0 0,0 0,1 0,-1 1,0-1,0 0,0 0,1 0,-1 1,0-1,0 0,0 0,1 1,-1-1,0 0,0 1,0-1,0 0,-5 16,-14 15,-3-6,37-42,-15 17,0 0,-1 0,1 0,0 0,0 0,0 0,0 0,0 0,0 0,0 0,0 0,0 0,0 0,0 0,0 0,0-1,0 1,0 0,0 0,0 0,0 0,0 0,0 0,0 0,0 0,0 0,0 0,0 0,0-1,0 1,0 0,0 0,0 0,0 0,0 0,-15 6,-33 18,9-3,37-19,19-10,9-6,-18 9,1 0,0 0,0 2,7-2,-63 51,68-58,-15 11,-21 17,13-14,0-1,-1 1,1-1,0 1,0-1,-1 0,1 0,-1-1,1 1,-2-1,4 0,0 0,1 0,-1 0,0 0,0 0,0 0,0 0,0 0,0 0,0 0,0 0,0-1,0 1,0 0,0 0,0 0,0 0,0 0,0 0,0 0,0 0,0 0,0-1,0 1,0 0,0 0,0 0,0 0,0 0,0 0,0 0,0-1,0 1,0 0,0 0,0 0,0 0,0 0,0 0,0 0,0 0,0 0,0 0,0-1,0 1,-1 0,1 0,0 0,0 0,0 0,0 0,0 0,0 0,0 0,0 0,0 0,0 0,0 0,0 0,0 0,-1 0,1 0,0 0,0 0,0 0,0 0,0 0,0 0,0 0,14-11,4 3,-18 11,-10 6,1-4,20-19,23-21,10 2,-19 14,-22 17,-10 5,-6 5,-72 37,83-46,4-3,10-11,18-15,-11 14,1 2,0 1,1 2,21-8,-73 53,7-10,-1-1,0-2,-1-1,-1-3,-8 4,10-3,22-15,-1 0,0 0,1 0,-1 0,0-1,0 0,0 0,0-1,0 1,0-1,0-1,-2 1,41-29,-10 13,1 1,11-4,-7 5,-2-2,1-2,30-16,-38 14,-15 12,-15 12,-65 52,104-82,-16 15,-26 21,37-26,-25 15,0 0,0 0,0 0,0 0,1 0,-1 0,0 0,0 0,0 0,0 0,0 0,0-1,0 1,0 0,0 0,0 0,0 0,1 0,-1 0,0 0,0 0,0 0,0 0,0 0,0 0,0 0,0 0,0 0,0 1,0-1,1 0,-1 0,0 0,0 0,0 0,0 0,0 0,0 0,0 0,0 0,0 0,0 0,0 1,0-1,0 0,0 0,0 0,0 0,0 0,0 0,1 0,-1 1,0-1,0 0,0 0,0 0,0 0,0 0,0 0,0 1,-1-1,1 0,0 0,0 0,0 0,0 0,0 0,0 0,0 1,0-1,-14 16,12-14,0 0,1 0,-2-1,1 1,0-1,0 0,0 0,0 0,0 0,-1-1,-1 1,4-1,0 0,0 0,0 0,0 0,0 0,0 0,0 0,0 0,0 0,-1 0,1 0,0 0,0 0,0 0,0-1,0 1,0 0,0 0,0 0,0 0,0 0,-1 0,1 0,0 0,0 0,0-1,0 1,0 0,0 0,0 0,0 0,0 0,0-1,0 1,0 0,0 0,0 0,0 0,0 0,0 0,0-1,0 1,0 0,0 0,0 0,0 0,0 0,0-1,0 1,0 0,0 0,0 0,0 0,0 0,0 0,1 0,-1-1,0 1,0 0,0 0,0 0,0 0,14-16,5 1,-33 28,7-7,7-8,19-16,34-28,-32 36,-19 14,-12 8,-17 16,0-2,-21 14,89-73,-34 26,-34 25,-4 1,28-19,20-13,-8 6,-4 3,0 1,0-1,0 1,0 1,0-1,0 1,0 0,1 1,-1 0,-28 31,11-18,-2-1,1-1,0-1,-1 0,-1-1,15-8,-1 0,1 0,0 0,0 1,0-1,0 0,0 0,0 0,0 0,0 0,0 0,0 0,0 0,-1 0,1 0,0 0,0 0,0 0,0 1,0-1,0 0,0 0,0 0,-1 0,1 0,0-1,0 1,0 0,0 0,0 0,0 0,0 0,0 0,-1 0,1 0,0 0,0 0,0 0,0 0,0 0,0-1,0 1,0 0,0 0,0 0,0 0,0 0,0 0,-1-1,1 1,0 0,0 0,0 0,0 0,0 0,0-1,0 1,0 0,0 0,0 0,0 0,0 0,0-1,0 1,0 0,0 0,0 0,0 0,1-1,6-13,13-14,-9 15,0 0,1 2,0 0,0 1,1 0,0 2,0 0,0 1,1 1,2 0,8-8,-21 11,-17 12,-61 47,135-90,-31 20,-22 11,-9 4,-14 9,3-1,-1-2,0 0,0-1,-1 0,72-42,-7 15,-65 26,1 0,1 2,-10 6,-16 8,94-55,-55 33,0 1,0 0,0 0,0 0,0 0,0 0,0 0,0 0,0 0,0 0,1 0,-1 0,0 0,0 0,0 0,0 0,0 0,0 0,0 0,0 0,0 0,1 0,-1 0,0 0,0 0,0 0,0 0,0 0,0 0,0 0,0 0,0 0,0 0,0 0,1 1,-1-1,0 0,0 0,0 0,0 0,0 0,0 0,0 0,0 1,0-1,0 0,0 0,0 0,0 0,0 0,0 0,0 1,0-1,0 0,0 0,0 0,0 0,0 0,0 1,0-1,0 0,0 0,0 0,0 0,-6 12,-10 10,-17 5,30-26,4-3,18-14,4-4,-17 14,1 0,-1 0,1 1,0 0,1 1,-1 0,0 1,5-1,-68 5,83-11,-27 10,0 0,0 0,0 0,0 0,0 0,0 0,0 0,0 0,0-1,0 1,0 0,0 0,0 0,0 0,0 0,0 0,0 0,0 0,0 0,0 0,0 0,0 0,-17 5,-100 35,210-48,-268 8,175 1,-1-1,1 0,0 0,-1 0,1 0,0 1,0-1,-1 0,1 0,0 0,-1 0,1 0,0 0,-1 0,1 0,0 0,-1 0,1 0,0-1,0 1,-1 0,1 0,0 0,-1 0,1-1,0 1,0 0,-1 0,1-1,0 1,0 0,0-1,-1 1,1 0,0-1,0 1,0-1,0 1,-1 0,1-1,13-10,24-7,-3 8,0 3,1 1,-1 4,32 2,-146 21,37-13,20-3,0-1,0-2,0-1,-1-1,1-3,51-10,26 0,52-4,-99 18,-6 2,-13 7,-25 10,4-12,0-1,-31-1,41-4,57-1,-18-1,-34 0,-40 1,3 0,-20-5,179-16,-86 19,-30 3,-29 2,-46-2,155-6,-40 2,-23 2,-7 0,-17 2,9-1,0 0,0 1,0 1,-9 3,74-10,38-8,-143 18,-26 10,24-5,-18 0,98-12,-13 1,-1 0,1-1,-1-2,0 0,3-2,-24 6,1 0,-1-1,0 0,0-1,-2-1,-16 0,-45 2,154-19,-116 20,-1-2,1-2,0-1,-6-5,27 7,-10-8,18 3,14 0,14 0,0 2,0 2,1 2,-1 1,1 2,4 2,-17 2,-24 2,-23 2,-44-1,-33-6,197-12,-57 4,1 2,-1 1,0 3,3 2,-72 2,13 0,-187 7,249-16,-19 0,0 2,-1 1,1 0,0 2,13 3,-75 14,41-17,-35 12,37-11,4 0,24-3,24-6,-28 3,-17 3,-6 0,-23 2,15-2,-1 1,0 1,0 0,0 1,1 1,-6 2,21-6,-1 0,0 0,1 1,-1 0,0 0,0 1,2 0,13 1,21-6,-20 2,0 0,0 2,19 4,-47-4,0 0,0 1,-1 1,-6 2,-12 2,9-3,-12 1,58-12,-14 5,16-4,-28 4,-19 1,9 0,9-1,15-5,2-2,-17 6,-13 2,-63 0,-62 11,150-11,13-2,0 1,0 3,0 1,4 2,-30 0,-10 4,-12 2,-123 7,248-17,-231 1,-78-18,249 16,-28-1,1 2,-1 1,0 1,0 0,1 2,-23 2,-10-1,-41 1,-35-6,110-6,19 0,81-2,38 9,-152 1,-4 2,-12 3,-21 3,6-5,0-1,-1-3,1-1,-1-2,86-10,-33 12,20-2,0 2,14 5,-135 3,-47-11,-77-20,176 21,0 1,-1 1,1 3,0 1,0 1,-6 4,45-9,1 2,0 0,-1 1,3 2,27 3,-22-7,-16-1,0 1,0 0,0 1,0 0,-1 0,5 2,-32 5,-50-3,-28-5,213-13,100 3,-346 8,175-4,-14 1,-54 7,1-1,11-1,-1 1,1 1,-12 4,60-2,-11 1,-7-3,-23 1,-27 2,-82 0,289-20,-347 22,221-17,-12 0,123-5,-282 27,-104-10,259-2,-19 0,-27 0,-47-2,15 0,-45 7,136-4,24 7,-64-7,-6 2,-14 3,-25 3,-123 4,481-26,-602 20,439-7,-204 0,-73 0,-89-18,362 14,-174 14,-22 1,30-8,-38 3,106-28,1 10,1 4,-1 4,1 2,10 5,-64-3,0 0,0 1,0-1,0 0,0 0,0 0,-1 0,1 0,0 0,0 0,0 0,0 1,0-1,0 0,0 0,0 0,0 0,1 0,-1 0,0 0,0 0,0 1,0-1,0 0,0 0,0 0,0 0,0 0,0 0,0 0,-17 5,-24 2,-22-6,31-2,1 3,0 1,-1 3,72-10,39 4,-60 0,-116-6,-77-20,17 1,196 22,1 3,0 2,31 8,-71-10,1 0,-1 1,1-1,-1 0,1 0,-1 0,1 0,0 1,-1-1,1 0,-1 1,1-1,-1 0,1 1,-1-1,1 1,-1-1,0 1,1 0,-1-1,1 1,-1 0,0-1,1 1,-1 0,-9 10,-24 2,-11-6,0-3,-1-3,1-3,-2-3,114-14,18 11,0 6,36 8,-243-8,-35 12,138-9,223 18,-185-13,-30 0,-32 2,20-4,33-3,39 0,-46-1,-57-4,21 1,24 2,10 1,56 0,-51 0,-38 0,23 0,20 0,0-1,-24-1,-142-3,144 5,21 2,-17 1,-26 4,-90-3,195-5,-108 2,-1 0,-1-2,1-3,-23-7,57 10,6 0,11-1,21 1,-16 3,1 1,-1 1,3 3,-88-3,-34-5,348 1,-320-6,0-5,-4-6,41 10,28 4,12 0,25-4,-11 4,0 2,16 1,-102 8,29-9,24 1,40 2,163 4,-317-6,370 0,-275 0,-16 0,-34-6,149 6,-307 24,192-20,47-4,1 0,0 1,-1-1,1 0,0 1,-1-1,1 1,0-1,0 1,-1-1,1 1,0-1,0 1,0-1,0 1,-1 0,1-1,0 1,0-1,0 1,0 0,0-1,0 1,0-1,0 1,0 0,0 0,0 0,1 1,-1-1,0 0,-1 1,1-1,0 1,0-1,0 1,-1-1,1 0,0 1,-1-1,1 1,-1-1,1 0,-1 0,1 0,-1 1,0-1,1 0,-1 0,0 0,0 0,1-1,-1 1,0 0,0 0,0-1,0 1,0-1,0 1,-20 7,0 1,0 2,1 0,0 3,1 0,-2 3,21-17,0 0,0 0,0 0,0 0,0 0,0 1,0-1,0 0,0 0,0 0,0 0,0 0,0 0,0 0,1 0,-1 0,0 0,0 0,0 0,0 1,0-1,0 0,0 0,0 0,0 0,0 0,0 0,0 0,0 0,0 0,0 1,0-1,0 0,0 0,0 0,0 0,0 0,0 0,0 0,0 0,0 1,0-1,0 0,0 0,-1 0,1 0,0 0,0 0,0 0,0 0,0 0,0 0,0 0,0 0,0 0,0 0,0 0,0 1,0-1,0 0,10 0,12-5,-1-8,-22 12,0 1,1-1,-1 1,0 0,0-1,1 1,-1 0,0 0,0 0,1 0,-1 0,0 0,0 0,1 0,-1 0,0 1,1-1,-1 0,0 1,0-1,1 1,-1-1,0 1,-12 3,9-3,-1 0,0 0,0 1,0 0,1 1,-1 0,-3 3,10-8,22-14,-19 11,-19 10,-8 7,38-23,9-6,-6 5,-45 26,21-12,0 1,0 1,0-1,0 1,0 0,1 1,-1 0,1 0,-3 4,29-31,-19 21,-1-1,1 1,-1-1,0 0,1 0,-1-1,0 1,0-1,0 1,0-1,0 0,-1 0,2-3,-28 17,-12 9,11-6,24-13,11-7,95-67,-109 76,1 0,0 1,-1 0,1 0,0 1,1-1,-4 6,9-9,0-1,0 0,1 0,-1 0,0-1,0 1,1-1,-1 0,0 0,2-1,-1 1,36-15,1 3,0 2,1 3,15 1,-49 9,-7 3,-14 10,-24 11,16-13,14-7,-1 0,1-2,-1 1,0-2,-8 3,17-6,0 0,0 0,0 0,-1 0,1 0,0 0,0 0,0 0,0 0,0 0,0 0,0 0,0 0,-1 0,1 0,0 0,0 0,0 0,0 0,0 0,0 0,0 0,0 0,0 0,-1 0,1-1,0 1,0 0,0 0,0 0,0 0,0 0,0 0,0 0,0-1,0 1,0 0,0 0,0 0,0 0,0 0,-1 0,1-1,0 1,0 0,0 0,0 0,0 0,0-1,0 1,0 0,0 0,0 0,0 0,1 0,-1-1,0 1,0 0,0 0,0 0,0 0,0 0,0 0,0-1,0 1,0 0,8-14,13-10,-5 12,0 1,1 1,3 0,-25 14,0 1,-1 0,1 0,-1 0,0-1,0-1,0 0,0 0,-5 1,38-32,8 2,-31 24,-23 18,3-3,10-6,-1-1,-1 0,1-1,0 0,-1 0,0-1,1-1,-1 0,0-1,-6 1,14-3,0 0,0 0,0 0,0 0,-1 0,1 0,0 0,0 0,0 0,0 0,0 0,-1 0,1 0,0 0,0-1,0 1,0 0,0 0,-1 0,1 0,0-1,0 1,0 0,0 0,0 0,0 0,0-1,0 1,-1 0,1 0,0-1,0 1,0 0,0 0,0-1,0 1,0 0,0 0,0-1,0 1,0 0,0 0,0 0,0-1,5-13,10-12,-14 25,3-5,1-2,-1 1,2 0,-1 0,0 1,2-1,-31 49,15-26,11-10,22-11,-20 4,96-32,-233 82,133-49,0 0,0 0,0 1,0-1,-1 0,1 0,0 0,0 1,0-1,0 0,-1 0,1 0,0 0,0 0,-1 0,1 0,0 0,0 0,0 1,-1-1,1-1,0 1,0 0,-1 0,1 0,0 0,0 0,0 0,-1 0,1 0,0 0,0-1,0 1,-1 0,1 0,0 0,0-1,0 1,0 0,-1 0,1-1,0 1,0 0,0 0,0-1,0 1,0 0,-1-1,1 1,0 0,0-1,0 1,9-19,20-17,-27 33,1 0,0 1,0 0,1 0,-1 1,0-1,0 1,3-1,-6 2,0 0,1 0,-1 0,0 0,0 0,1 0,-1 0,0 0,1 0,-1 0,0 0,0 0,1 0,-1 0,0 1,0-1,1 0,-1 0,0 0,0 1,1-1,-1 0,0 0,0 1,1-1,-1 0,0 1,0-1,0 0,0 1,1-1,-1 1,-7 22,10-31,-9 13,-9 10,67-49,-123 81,56-44,15-3,0 0,0 0,-1 0,1 0,0 0,0 0,0 0,0 0,0-1,0 1,-1 0,1 0,0 0,0 0,0 0,0-1,0 1,0 0,0 0,0 0,0-1,0 1,0 0,0 0,0 0,0 0,0-1,0 1,0 0,0 0,0-1,0 1,0 0,0 0,0 0,0 0,0-1,0 1,0 0,0 0,0 0,0-1,0 1,0 0,0 0,0 0,1-2,0 0,0 0,0 0,1 1,-1-1,0 1,0-1,1 1,-1 0,1-1,-1 1,0 0,1 0,0 1,-18 16,14-14,1 1,-1-1,0 0,1 0,-1 0,0 0,0-1,0 1,0-1,0 1,0-1,0 0,0 0,0-1,0 1,0 0,-1-1,1 0,19-24,-13 20,-1-1,1 1,0 0,0 1,0-1,0 1,0 0,1 1,1-2,-6 4,0 0,0 0,1 0,-1 0,0 0,0 0,0 0,0 0,0 0,0 0,0 0,0 0,0 0,1 0,-1 0,0 0,0 0,0 0,0 0,0 0,0 0,0 0,0 0,0 0,1 0,-1 0,0 1,0-1,0 0,0 0,0 0,0 0,0 0,0 0,0 0,0 1,0-1,0 0,0 0,0 0,0 0,0 0,0 0,0 1,0-1,1 0,-1 0,0 0,0 0,0 0,-1 1,1-1,0 0,0 0,0 0,0 0,0 0,0 0,0 1,0-1,0 0,0 0,0 0,-6 13,-9 11,8-16,1 1,0-1,-1 1,0-2,0 0,-1 0,1-1,-1 0,0-1,-7 3,23-22,9-5,-2 8,0 1,0 0,0 2,1 1,0 0,0 2,0 1,5 0,-21 4,0 0,0 0,0 0,0 0,0 0,-1 0,1 0,0 0,0 0,0 0,0 0,0 1,0-1,0 0,0 0,0 0,0 0,0 0,0 0,0 0,0 1,0-1,0 0,0 0,0 0,0 0,0 0,0 1,0-1,0 0,0 0,0 0,0 0,0 0,0 0,0 1,0-1,0 0,0 0,0 0,0 0,0 0,0 0,0 1,0-1,0 0,0 0,0 0,0 0,0 0,1 0,-1 0,0 0,0 0,0 0,0 0,0 0,0 1,0-1,0 0,0 0,0 0,1 0,-1 0,0 0,0 0,0 0,0 0,0 0,-10 13,-14 11,-40 28,64-52,0 0,0 0,0 0,0 0,0 0,0 0,0-1,0 1,0 0,0 0,0 0,0 0,0 0,0 0,0-1,0 1,0 0,0 0,0 0,0 0,0 0,0 0,0-1,0 1,0 0,0 0,0 0,0 0,0 0,0 0,0 0,0-1,0 1,0 0,0 0,-1 0,1 0,0 0,0 0,0 0,0 0,0 0,0 0,0 0,0 0,0 0,0 0,0 0,-1 0,1 0,0 0,0 0,0 0,10-21,16-21,-24 39,18-20,-20 22,1 0,0 0,-1 0,1 1,0-1,0 0,-1 1,1-1,0 0,0 1,0 0,0-1,0 1,0 0,-1 0,1-1,0 1,0 0,0 0,0 1,0-1,-2 2,1 1,-1 0,1-1,-1 0,0 1,0-1,0 1,0-1,0 0,0 0,0 0,-1 0,1 0,-1 0,-3 6,1-2,0 1,0-1,0-1,-1 1,1-1,-1 0,0-1,0 1,0-1,22-39,-7 22,0 2,0 0,0 0,1 2,-1 0,2 0,7-3,-14 10,-4 5,-10 10,-16 15,2-15,19-17,11-14,-5 16,4-11,-9 14,-10 3,15-6,1 1,-5 9,6-18,-4 10,1-1,-1 1,0-1,0 1,1 0,-1-1,0 1,0-1,1 1,-1-1,0 1,0-1,0 1,0-1,0 1,1-1,-1 0,0 1,0-1,0 1,0-1,0 1,0-1,0 0,0 1,0-1,-1 1,1-1,0 1,0-1,0 1,0-1,0 1,-1-1,1 1,0-1,0 1,-1-1,1 1,0 0,-1 0,0 0,1 0,-1 0,1 0,-1 0,1 0,-1 0,1 0,-1 0,1 1,-1-1,1 0,0 1,-1-1,1 0,-1 1,1-1,-1 1,1-1,0 1,-1-1,1 1,0-1,-1 1,1 0,0-1,-1 2,-10 11,21-39,-6 16,-11 21,-4 9,0-1,-2 0,1-2,-2 0,1-1,-1-1,-1-1,0-1,-4 2,6-10,16-15,17-17,5 14,-17 14,-17 14,-3-2,-1 0,0-1,-4 3,24-23,8-8,-27 27,-15 9,27-20,-1 0,1 0,0 0,0 0,0 0,0 0,0 0,0 0,0 0,0 0,0 0,-1 0,1 0,0 0,0 0,0 0,0 0,0 0,0 0,0 0,0 0,0 0,-1 0,1 0,0 0,0 0,0 0,0 0,0 0,0-1,0 1,0 0,0 0,0 0,0 0,0 0,0 0,0 0,0-1,-1 1,1 0,0 0,0 0,0 0,0 0,0-1,0 1,0 0,0 0,0 0,0 0,0 0,0 0,0-1,0 1,0 0,1 0,-1 0,0 0,0 0,0 0,0-1,10-19,-17 29,9-19,3-11,-8 17,-7 12,10-8,0 0,0-1,0 1,0 0,0 0,0 0,0 0,0 0,0-1,0 1,0 0,0 0,-1 0,1 0,0 0,0 0,0 0,0 0,0-1,0 1,0 0,0 0,0 0,-1 0,1 0,0 0,0 0,0 0,0 0,0 0,0 0,0 0,0 0,-1 0,1 0,0 0,0 0,0 0,11-21,-1 8,-15 33,3-13,-1 1,0-1,0 0,0-1,-1 1,0-1,1 0,-2 0,1-1,0 1,-1-2,1 1,-1-1,0 0,0 0,-1-1,-1 2,-70 39,17-9,-18 3,53-26,0-1,-1-3,0-1,-1-1,-22-1,51-10,10-7,12-9,-11 10,-8 6,1 1,-1 0,0 0,1 1,-1 0,1 0,-1 1,1 0,3 0,-10 5,0 0,0 0,0-1,0 1,0 0,0-1,-1 1,1-1,-1 0,1 0,-1 1,0 0,-28 29,30-32,0-1,0 1,0 0,0 0,0 0,0 0,0 0,0 0,0 0,0 0,0 0,0 0,0-1,0 1,0 0,0 0,0 0,0 0,0 0,-1 0,1 0,0 0,0 0,0 0,0 0,0 0,0 0,0 0,0 0,0 0,0 0,0 0,0 0,-1 0,1 0,0 0,0 0,0 0,0 0,0 0,0 0,0 0,0 0,0 0,0 1,0-1,0 0,14-23,9-18,-22 40,-1 1,0-1,0 1,0-1,0 1,1-1,-1 1,0-1,0 1,0-1,0 1,0-1,0 1,0-1,0 0,0 1,0-1,0 1,0-1,0 1,0-1,0 1,-1-1,1 1,0-1,0 1,0-1,0 1,-1-1,1 1,-1-1,0 0,0 1,0-1,0 1,0-1,-1 1,1 0,0 0,0 0,0 0,0 0,0 0,-1 0,1 0,0 1,0 0,-19 6,17 0,12 1,-9-8,1 0,-1 0,1 1,-1-1,0 0,1 1,-1-1,1 1,-1-1,0 1,1-1,-1 1,0-1,1 1,-1 0,0-1,0 1,1 0,-1-1,0 1,0 0,0-1,0 1,1 0,-1 0,0-1,0 1,0 0,0-1,0 1,0 0,0 0,-1-1,1 1,-8 25,2-15,20-31,-10 12,-6 5,-13 10,-24 18,36-23,10-8,6-3,5-1,-15 11,17-14,-17 16,-11 12,-3-2,8-10,0 0,1 1,-1-1,1 1,-1 0,1 0,0 0,0 1,-1 1,7-6,0 0,0-1,0 1,0-1,0 0,-1 0,1-1,0 0,20-8,0 1,0 2,0 1,0 2,1 2,-1 1,7 2,-31-1,0 0,0 0,0 0,0 0,0 0,0 0,0 0,1 0,-1 0,0 0,0 0,0 0,0 0,0 0,0 1,0-1,0 0,0 0,0 0,1 0,-1 0,0 0,0 0,0 1,0-1,0 0,0 0,0 0,0 0,0 0,0 0,0 1,0-1,0 0,0 0,0 0,0 0,0 0,0 1,0-1,0 0,0 0,0 0,0 0,0 0,0 1,0-1,0 0,0 0,0 0,0 0,0 0,0 1,0-1,-1 0,1 0,0 0,-7 13,-13 13,18-23,-35 39,23-29,2 2,-1 0,1 1,-5 11,16-26,1 0,0 0,-1 0,1 0,0-1,0 1,0 0,0 0,-1 0,1 0,0 0,0 0,0 0,0 0,0 0,1 0,-1 0,0 0,0-1,0 1,1 0,-1 0,0 0,0 0,1-1,-1 1,0 0,1 0,-1-1,1 1,-1 0,1-1,-1 1,1 0,-1-1,1 1,-1-1,1 1,30 25,-20-17,-6-4,-1 1,1 0,-1 0,0 1,0 0,-1 0,0 0,1 0,-2 1,1 0,0 0,-1 0,0 0,-1 1,1-1,-1 1,0-1,0 1,-1 2,1-6,-1 0,0 1,0-1,0 1,0-1,-1 0,1 1,-1-1,0 0,0 0,-1 0,1 0,-1 0,1 0,-1-1,0 1,0-1,0 1,-1-1,1 0,-1 0,1-1,-1 1,0-1,0 0,0 0,0 0,-1-1,1 0,0 0,-2 1,-39 15,0-3,-8 0,84-13,-14 0,-44-13,18 7,8 0,15-3,25 1,92 16,-74-4,-113-7,150-6,-88 7,10 0,-32 3,7-2,0 1,0-1,0-1,0 0,0 0,-4-2,38-4,-13 1,-12 4,-6 0,-17 3,23-2,12-4,-53 11,14-15,20 2,19 3,7 2,-18 2,-5 0,-33 3,-81-3,146 1,1 2,-1 2,0 2,6 4,-113-7,47-4,17 0,0 0,-1-1,1-2,0 0,0-1,-6-3,20 2,9-1,15-4,-18 6,-22 1,28-4,29-2,-16 5,-16 2,-26 2,-3 1,0-1,0-2,1-1,-1-1,0-2,1 0,-1-2,1-2,0 0,0-2,-2-1,-1 1,0 1,0 2,-1 2,-1 0,-42-4,-6 4,-29-3,90 8,1 0,-1-1,0 0,1-1,-5-3,15 6,0 0,-1 0,1 0,0 0,0 0,-1 0,1 0,0 0,0 0,-1-1,1 1,0 0,0 0,0-1,-1 1,1 0,0 0,0-1,0 1,-1 0,1-1,0 1,0 0,0-1,0 1,0 0,0-1,0 1,-1-1,1 1,0 0,0-1,0 1,0 0,0-1,0 1,0-1,0 1,0 0,1-1,8-13,14-6,2 10,-25 10,0 0,0 0,0 1,0-1,0 0,0 0,0 0,0 0,0 0,0 0,0 0,0 0,0 0,0 0,0 0,0 0,0 1,0-1,0 0,0 0,0 0,0 0,0 0,0 0,0 0,0 0,0 0,0 0,0 1,0-1,0 0,0 0,0 0,0 0,0 0,0 0,0 0,0 0,0 0,1 0,-1 0,0 0,0 0,0 0,0 0,0 0,0 1,0-1,0 0,0 0,0 0,0 0,0 0,0 0,0 0,0 0,0 0,0 0,-13 11,-55 46,81-59,11-9,19-20,-84 47,13 3,9-6,37-30,27-17,-73 71,8-23,18-16,13-10,-1 3,-1-1,-24 14,-6 8,17-10,15-8,16-9,-11 6,-43 18,-17 3,29-8,0 0,0 1,1 2,-7 3,98-40,-16 3,-130 82,61-51,-2 2,19-14,7-7,-11 10,-1 0,1 0,1 1,-1 0,0 1,1-1,0 1,4-1,-10 4,0 1,0-1,0 1,0-1,0 0,0 1,1-1,-1 1,0-1,0 1,0-1,0 0,0 1,0-1,0 1,0-1,0 1,-1-1,1 0,0 1,0-1,0 1,0-1,0 0,0 1,-1-1,1 1,0-1,0 0,0 1,-1-1,1 0,0 0,0 1,0-1,-1 0,1 0,0 1,-1-1,-9 17,-11 8,21-25,15-13,-4 5,-7 6,-1 0,1 0,-1-1,0 1,0-1,1 0,-1-1,0 1,-1-1,1 0,1-2,-5 6,0-1,1 1,-1-1,0 1,1 0,-1-1,0 1,1 0,-1 0,0-1,1 1,-1 0,0 0,0 0,1 0,-1 0,0 1,0-1,1 0,-1 0,0 1,-4 3,16-1,287 11,-128-9,61 12,184 1,-355-24,29-10,-30 5,37 1,-10 6,0 5,0 6,48 16,-197-12,-56-3,0-8,0-7,-43-16,150 21,5 1,0 0,0 0,1-1,-1-1,0 0,0 0,-4-4,11 7,-1 0,1-1,0 1,0 0,0 0,-1 0,1 0,0 0,0-1,0 1,-1 0,1 0,0-1,0 1,0 0,0 0,0-1,0 1,-1 0,1-1,0 1,0 0,0 0,0-1,0 1,0 0,0-1,0 1,0 0,0-1,0 1,0 0,0-1,0 1,0 0,0-1,0 1,0 0,0-1,0 1,1 0,-1-1,0 1,0 0,0 0,0-1,13-11,19-3,68-17,0 7,1 6,1 6,51 7,-203 11,1 3,0 4,-4 4,11-3,64-23,1-1,13-11,23-11,-23 17,26-15,-61 29,-6 1,-12 4,-180 73,68-22,127-53,1-1,0 1,0 0,-1-1,1 1,0-1,-1 0,1 1,0-1,-1 0,1 0,-1-1,1 1,0 0,-1-1,1 1,0-1,0 1,-1-1,1 0,0 0,-1 0,1-1,1 0,-1-1,0 1,1 0,-1-1,1 1,-1 0,1-1,0 1,0-1,0 1,0-1,0-2,-1-15,1 18,-1 0,1-1,-1 1,0 0,1 0,-1 0,0 0,0 0,0 1,0-1,0 0,0 0,0 1,0-1,0 1,-1 0,1-1,0 1,-1 0,1 0,-1 0,1 1,0-1,-1 0,1 1,-1-1,0 1,-48-8,45 7,-19 1,1 2,-1 1,-6 3,29-7,4-3,15-8,25-16,191-116,-270 162,-1-3,0-1,-3-3,23-7,-2 0,0 0,0-2,0-1,-17-2,36 1,0 0,0 0,0 0,0 0,0 0,0 1,0-1,-1 0,1 0,0 0,0 0,0 0,0 0,0 0,0 0,-1 0,1 0,0 0,0 0,0 0,0 0,0 0,-1 0,1 0,0 0,0 0,0 0,0-1,0 1,0 0,0 0,-1 0,1 0,0 0,0 0,0-1,0 1,0 0,0 0,0 0,0 0,0-1,0 1,-1 0,1 0,0 0,0-1,0 1,0 0,0 0,0 0,0 0,0-1,0 1,0 0,0 0,0 0,0-1,0 1,0 0,0 0,1 0,-1-1,0 1,12-9,21-6,28-6,0 4,1 3,0 5,55 3,-101 10,-17 0,-10 3,-40 7,-1-2,-1-4,1-3,-20-4,37 0,26-1,-91 3,-27-8,105 0,22 5,0 0,0 0,0 0,0 0,0 0,-1 0,1 0,0 0,0 0,0 0,0 0,0 0,0 0,0 0,0 0,-1 0,1 0,0 0,0 0,0 0,0 0,0 0,0 0,0-1,0 1,0 0,0 0,-1 0,1 0,0 0,0 0,0-1,0 1,0 0,0 0,0 0,0 0,0 0,0-1,0 1,0 0,0 0,0 0,0 0,0 0,0-1,0 1,0 0,0 0,0 0,0 0,0 0,0-1,0 1,0 0,0 0,0 0,0 0,0 0,0-1,0 1,1 0,-1 0,0 0,0 0,32-12,271-32,-137 25,-148 15,-18 4,0 0,0 0,0 0,0 0,0 0,-1 0,1 0,0 0,0 0,0 0,0 0,0 0,0 0,0 0,0 0,0 0,0-1,0 1,0 0,0 0,0 0,0 0,0 0,0 0,0 0,0 0,0 0,-1 0,1 0,0 0,0-1,0 1,0 0,0 0,0 0,0 0,0 0,0 0,0 0,0 0,0 0,0-1,0 1,-30-3,20 3,-36-4,-39-2,1-5,-19-11,86 12,17 10,-1-1,1 1,0 0,0-1,0 1,0 0,0-1,0 1,1 0,-1-1,0 1,0-1,0 1,0 0,0-1,0 1,0 0,0-1,1 1,-1 0,0 0,0-1,0 1,0 0,1 0,-1-1,0 1,0 0,0 0,1 0,-1-1,0 1,0 0,1 0,-1 0,0 0,0 0,34-16,166-36,2 14,0 12,13 13,-178 10,-24 1,1 0,0 2,0 0,-1 2,1 0,1 1,20 16,-9-16,-19-3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26T19:45:40.423"/>
    </inkml:context>
    <inkml:brush xml:id="br0">
      <inkml:brushProperty name="width" value="0.025" units="cm"/>
      <inkml:brushProperty name="height" value="0.025" units="cm"/>
      <inkml:brushProperty name="color" value="#FFC114"/>
      <inkml:brushProperty name="ignorePressure" value="1"/>
    </inkml:brush>
  </inkml:definitions>
  <inkml:trace contextRef="#ctx0" brushRef="#br0">122 0,'-4'2,"-1"0,1 0,-1 0,1 1,-1 0,1 0,-3 4,-9 5,-4 3,-15 8,69-61,-22 28,6-6,-19 14,-13 7,3 1,8-4,0 0,0 0,-1 0,1-1,-1 0,1 0,-1 0,1 0,-1-1,1 0,-1 0,-1-1,5 1,-1-1,1 1,0-1,-1 1,1-1,0 1,-1-1,1 0,0 1,0-1,-1 0,1 0,0 1,0-1,0 0,-1 0,1 1,0-1,0 0,0 0,0 1,0-1,0 0,0 0,0 0,0 1,1-2,-1 2,0-9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26T19:45:41.930"/>
    </inkml:context>
    <inkml:brush xml:id="br0">
      <inkml:brushProperty name="width" value="0.025" units="cm"/>
      <inkml:brushProperty name="height" value="0.025" units="cm"/>
      <inkml:brushProperty name="color" value="#FFC114"/>
      <inkml:brushProperty name="ignorePressure" value="1"/>
    </inkml:brush>
  </inkml:definitions>
  <inkml:trace contextRef="#ctx0" brushRef="#br0">93 0,'-19'32,"17"-29,0-1,0 1,0 0,0 0,0 0,0 0,1 0,-1 0,1 1,-1-1,1 1,0 0,0 0,0 1,10-6,4-2,-13 4,0-1,0 1,0-1,1 1,-1-1,0 1,0-1,0 1,0-1,0 1,0-1,1 1,-1 0,0-1,0 1,0-1,0 1,-1-1,1 1,0 0,0-1,0 1,0-1,0 1,0-1,-1 1,1-1,0 1,0-1,0 1,-1-1,1 0,0 1,0-1,-1 1,1-1,0 0,-1 1,1-1,-18 30,17-29,0 0,1 0,-1 0,0 1,0-1,0-1,0 1,0 0,0 0,0 0,0-1,0 1,0-1,-1 1,1-1,0 0,0 0,0 0,0 0,0 0,-1 0,2 0,-1-1,1 0,0 1,0-1,-1 0,1 1,0-1,0 0,0 1,0-1,0 0,0 0,0 1,0-1,0 0,0 0,0 1,0-1,0 0,0 0,0 1,0-1,1 0,-1 1,0-1,0 0,0 1,1-1,-1 1,0-1,1 0,-1 1,0-1,1 1,-1 0,1-1,-1 1,1-1,14-23,3 5,-8 10,-23 15,-39 19,42-21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26T20:13:34.277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113 789,'10'1,"1"-1,0-1,0-1,0 0,-1-1,1-1,-1-1,0 0,1 0,-1-2,-1 0,3-2,-3 2,1 1,0 1,0 0,9-3,23-10,-66 28,0 0,-19 2,-2 2,-2 11,37-18,-1-2,1 1,0-2,-3 1,-26 13,35-14,-2-1,0 0,1-1,-1 0,0 0,0-1,1 0,-5 0,-9-6,30-5,31-5,11-7,-7 1,-39 18,2-1,-2 0,1 0,0-1,3-4,4-2,28-20,-13 5,-22 20,1-1,-1 0,-1-1,1-1,5-8,-8 8,-6 7,-12 10,1 0,-29 8,31-14,1 1,0 1,0 0,-1 1,2 1,-2 1,52-7,-29-3,-1-1,0-1,0-1,0-1,-1 0,0-1,0 0,-1-2,1 0,8-11,-16 15,1 0,1 0,-1 1,0 0,1 0,0 0,0 1,0 0,0 0,1 1,-2 0,2 1,0-1,10-3,0 1,0 1,0 1,4 1,-10 0,-1-1,1-1,1 0,-2-1,0-1,1 0,-1-1,0-1,-1 1,1-2,1-1,1-2,0 1,1 1,1 0,-1 2,11-6,31-20,-12 5,111-56,-55 17,-68 51,-14 8,1 0,-2 2,10-3,-4 4,-12 3,0 0,0 1,2 0,4 1,66 0,-19-1,24 6,-85-4,0 0,-1 0,1 1,0-1,-1 1,1-1,0 1,-1-1,1 1,-1-1,1 1,-1 0,0 0,0-1,1 1,-1 0,1 0,-1 0,0-1,1 1,-1 0,0 0,0 0,1 0,-1 0,0 0,0 0,0 0,0 0,0 0,0 0,0 0,0 0,0 0,0 0,-4 48,2-28,-1 23,-1 0,0-1,-5 12,3-16,0 1,2 0,2 0,0 4,4 0,-1-31,0 1,-1-1,0 0,-1 1,0-1,0 0,-1 0,-3 13,8-33,-1 1,0-1,0 1,-1-1,-1 0,2 0,-2 0,1-3,-1 8,0-1,-1 1,1-1,0 1,-1-1,0 1,1 0,0 0,-1-1,0 1,0 0,0 0,0 0,-1 0,1 0,0 1,-1-1,1 0,1 1,-2 0,0-1,1 1,-1 0,-1-1,-17-13,-23-19,41 32,1 0,-1 0,0-1,0 1,0-1,0 0,1 0,0 0,0 0,-1 0,1 0,0-1,0 1,0 0,0-1,-1-3,1-1,-1-21,-2 0,-2 1,0-6,3 22,-1 1,1 0,-2 0,1 0,0 1,-2 0,1 1,-1-1,0 0,-30-34,27 35,1-1,-1 0,2-1,0 0,-2-2,8 10,0 1,1-1,-1 0,1 1,0-1,-1 0,1 0,-1 1,1-1,0 0,0 0,0 0,0 0,0 1,0-1,1 0,-1 0,1 1,-1-2,0 3,0-1,0 1,1 0,-1-1,1 1,-1 0,1-1,-1 1,1 0,0 0,-1 0,1 0,0-1,-1 2,1-1,0 0,0 0,0 0,0 0,-1 1,1-1,0 0,0 1,0-1,0 1,0 0,0-1,0 1,0 0,0 0,0 0,0 0,0 0,-1 0,1 1,0-1,1 1,-2-1,0 0,-1 0,1 1,0-1,0 0,0 1,-1-1,1 0,0 1,0-1,0 0,0 1,-1-1,1 1,0-1,0 0,0 1,0-1,0 1,0-1,0 0,0 1,0-1,0 1,0-1,0 1,0-1,0 0,0 1,0-1,0 1,1-1,-1 0,0 1,0-1,0 0,0 1,4 2,0-17,-3 9,-1 1,1 0,-1 0,1 0,0-1,0 1,1 0,-1 1,1-1,0 0,0 1,-1-1,1 1,0 0,0 0,0 0,1 0,-1 1,0-1,1 1,1-1,-1 1,0 1,1 0,0 0,-1 0,1 1,0 0,-1 0,0 0,1 0,0 1,-1 0,1 0,-1 1,1-1,-1 1,0 0,1 1,11 4,-1-1,2-2,-1 0,0-1,-9-2,13 4,-1-1,0-2,0-1,1-1,-1-1,4-2,9-11,-59 13,1-2,-21-7,21 3,-1 3,-20 0,92 3,5-1,37 6,-48 1,32 5,23-4,0 9,-39-9,-43-4,1 0,-1-1,1 0,0-2,-1 0,12-3,-14 0,0 1,0 1,0 0,0 0,6 2,53-8,30 1,15 6,-54 2,39 6,-31 8,-32-9,-27-4,1 0,1-1,-1 0,0-1,0-1,7-1,38-13,-29 4,-22 5,-16 1,-13 3,1 2,-1 2,-11 4,-47 1,37 1,84-33,17 10,-50 14,-1 1,1-1,0 1,0 1,0-1,0 1,-1 0,1 0,0 1,0-1,-1 1,5 3,7 20,-14-22,0-1,0 0,0 0,1 0,-1 0,0 0,1-1,-1 1,0 0,0-1,0 0,1 1,0-1,-1 0,1 0,0 0,-1 0,0-1,1 1,0-1,1 1,34 5,-1-3,0-2,10-3,-19-3,-27 5,0 0,0 0,0-1,0 1,0 0,0 0,0 0,0 0,0 0,0 0,0 0,0 0,0 0,0 0,0 0,0 0,0 0,0 0,0-1,0 1,0 0,0 0,0 0,0 0,0 0,0 0,0 0,0 0,0 0,-16-1,-7 2,11 0,1 0,0-2,0 0,0-1,0 0,-3-2,55-11,17 11,38-12,-70 13,-1 1,1 3,25 4,22 0,-2-16,0 0,-69 11,0 0,-1 0,1 0,-1 0,1 0,-1 1,1-1,0 1,-1-1,1 1,0 0,-2 0,3 1,-3-2,0 0,0 1,0-1,0 1,1-1,-1 1,0-1,0 0,0 1,0-1,0 1,0-1,0 1,0-1,-1 1,1-1,0 0,0 1,0-1,0 1,0-1,0 0,-1 1,1-1,0 1,0-1,0 0,-1 1,1-1,0 0,0 0,-1 1,1-1,0 0,0 0,0 1,0-1,-6 5,0 0,2-1,-2 0,0 0,0-1,0 0,-23 10,-2-2,2-2,-2-2,-6-1,25-3,0 1,0 0,1 1,-1 1,1 1,-8 6,-29 16,42-26,-1 1,1 1,-1 0,2 0,-3 2,-21 18,29-25,0 0,-1 1,1-1,0 0,0 0,0 0,0 0,0 0,-1 1,1-1,0 0,0 0,0 0,0 0,-1 0,1 0,0 0,0 0,0 0,0 0,-1 0,1 0,0 0,0 0,0 0,-1 0,1 0,0 0,0 0,0-1,0 1,-1 0,1 0,0 0,0 0,0 0,0-1,0 1,0 0,-1 0,1 0,0 0,0-1,0 1,0 0,0 0,0-1,0 1,0 0,0 0,3-16,9-15,49-42,-93 82,26-6,-5 3,-1 0,0-1,0-1,0-1,0 0,-7-1,19-2,-1 0,1 0,0 0,0 1,-1-1,1 0,0 0,0 0,-1 0,1 0,0 0,0 0,-1 0,1 0,0 0,0 0,0-1,0 1,0 0,-1 0,1 0,0 0,0 0,0-1,-1 1,1 0,0 0,0-1,-1 1,1 0,0 0,0-1,0 1,0 0,0-1,-1 1,1 0,0-1,0 1,0 0,0-1,0 1,8-14,18-8,-6 13,0 1,1 1,0 2,0 1,-1 2,5 1,-1-2,82-19,-83 19,-12 1,1 0,-1 2,11 1,-23 3,-8 5,-12 7,-7 0,15-7,0-1,0-1,-1 0,0-2,0 0,-1-1,1-2,-3 0,11-1,0 1,0 0,-1 0,2 0,-2 1,2 1,-1-1,1 2,-1-1,1 1,0 0,-1 0,2 1,-1 0,1 1,-5 6,-28 33,37-46,0 0,0-1,0 1,0 0,0 0,0 0,0 0,0 0,0 0,0 0,0-1,0 1,0 0,0 0,0 0,0 0,0 0,0 0,-1 0,1 0,0-1,0 1,0 0,0 0,0 0,0 0,0 0,0 0,0 0,0 0,0 0,0 0,0 0,0 0,0 0,-1-1,1 1,0 0,0 0,0 0,0 0,0 0,0 0,0 0,0 0,0 0,0 0,0 0,-1 0,1 0,0 0,0 1,0-1,0 0,0 0,0 0,0 0,0 0,0 0,0 0,0 0,0 0,-1 0,1 0,0 0,0 0,0 1,0-1,0 0,3-14,8-16,-1 20,-2-1,1 2,0-1,2 2,-1 0,0 1,0 0,1 1,0 1,0 1,0 0,0 1,0 1,1 0,6 1,-16 5,-7 5,-16 10,17-16,-28 28,18-15,-2-1,0-2,-8 6,2-6,0-2,-1-1,0-1,-7 0,16-6,1 2,-1 0,1 1,0 0,0 2,0 1,-10 9,-15 13,-2-2,-36 19,19-20,44-24,0 2,0 0,0 1,1 2,0-1,0 2,0 0,0 2,0 2,1-3,1-1,0 0,-1-1,1 0,-11 4,-26 22,35-26,1-1,-1 0,0-2,-1 0,1-1,-11 2,-10 1,0 3,-4 4,10-5,18-7,-1 0,0 1,1 1,-5 4,4-3,1-1,-2 0,1-1,0 0,0-2,0 1,-9-1,-75-3,38-2,-113-11,167 13,-24-1,0 1,0 3,0 0,0 3,-7 3,13-5,1-1,-1-1,0-1,1-2,-7-2,-25-2,-26 10,57-1,-2-1,2-2,-12-2,-15-13,41 12,-2 0,2 0,-2 1,1 1,0-1,0 2,0 0,-1 0,1 1,-1 0,-2 1,-4 2,0-1,-1-1,0-1,0 0,0-2,0-1,2-1,-16-5,-1 1,-52-3,54 8,-1-2,1-2,-3-2,0-1,-31-3,50 11,-1 1,1 2,-1 0,1 0,-1 2,1 0,0 1,0 2,-54 17,22-21,36-3,-2 0,1 1,0 0,1 1,-2 1,2 0,-6 3,0 3,10-5,0-1,-2 0,2 0,-1 0,0-1,1 0,-2-1,2 0,-2 0,1 0,0-1,0 0,65 15,-21-2,-16-10,0-1,-1-2,11-2,14 0,-44 1,1 0,0 0,-1-1,0 1,1-1,-1 0,0-1,0 1,3-3,15-11,-7 11,0 0,0 1,0 1,0 1,1 1,8 1,32-2,-53 1,0 1,0-1,-1 0,1 0,1 0,-1 0,-1 0,1-1,0 1,-1-1,1 1,0-1,-1 0,1 0,0-1,1-2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26T19:45:59.279"/>
    </inkml:context>
    <inkml:brush xml:id="br0">
      <inkml:brushProperty name="width" value="0.35" units="cm"/>
      <inkml:brushProperty name="height" value="0.35" units="cm"/>
      <inkml:brushProperty name="color" value="#FFC114"/>
      <inkml:brushProperty name="ignorePressure" value="1"/>
    </inkml:brush>
  </inkml:definitions>
  <inkml:trace contextRef="#ctx0" brushRef="#br0">498 266,'14'-9,"0"2,0 0,4 0,-6 3,0-1,-1-1,0-1,1 0,0-1,-4 2,0 1,0 1,0 0,1 1,-1 0,1 1,8-1,34-11,9-10,-34 13,0 2,0 2,0 1,1 2,-1 2,20 2,301 7,-303-10,0-2,3-4,16-3,9 3,29 3,65-1,-123 7,1-2,-1 4,1 2,13 6,-57-10,0 0,0 0,0 0,0 0,0 0,1 0,-1 0,0 0,0 0,0 0,0 0,0 0,0 0,0 0,1 0,-1 0,0 0,0 0,0 0,0 0,0 0,0 0,0 0,0 1,1-1,-1 0,0 0,0 0,0 0,0 0,0 0,0 1,0-1,0 0,0 0,0 0,0 0,0 0,0 1,0-1,0 0,0 0,0 0,0 0,0 1,0-1,0 0,0 0,0 0,0 0,0 1,0-1,0 0,0 0,0 0,0 0,0 0,0 1,0-1,0 0,0 0,0 0,0 0,0 0,-1 0,1 1,-11 9,-16 7,-152 53,150-58,1 2,1 2,-4 5,-46 26,51-36,0-1,0-2,0-2,0-1,-8-2,-137-3,78-2,-47 3,-144-2,202-1,-52-5,67 0,-1 4,-31 7,-37 18,114-17,0 0,0 2,-14 8,35-14,-1 1,1-1,0 0,-1 1,1-1,0 1,0-1,0 1,0 0,0-1,0 1,0 0,1 0,-1 0,0 0,1 1,-1 0,-1 0,1 0,0 0,0-1,-1 1,1 0,-1-1,0 1,1-1,-2 1,-47 43,41-38,-1-1,1 0,-1-1,-10 4,-23 16,89-29,98-17,0 10,6 9,-13-6,622 7,-751-1,1-1,0 0,0-1,-1 0,1-1,4-3,-4 2,-1 1,1 0,0 1,-1 1,1 0,7 0,-8 1,0 0,0-1,0-1,0 0,1-1,30-9,-28 12,0-2,-1 0,1-1,0 0,-1-1,0-1,8-6,6-5,-12 9,0 0,-1-2,0 0,0-1,5-6,-8 9,1 0,0 0,0 1,7-3,1-2,75-45,-34 18,-27 17,0 2,0 3,29-11,59-5,-91 11,-25 20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26T19:45:59.280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113 789,'11'1,"0"-1,0-1,0-1,0 0,-1-1,1-1,-1-1,1 0,-1 0,0-2,0 0,1-2,-1 2,-1 1,1 1,0 0,10-3,21-10,-64 28,-1 0,-19 2,-3 2,-2 11,38-18,0-2,0 1,0-2,-4 1,-24 13,32-14,1-1,-1 0,1-1,-1 0,0 0,0-1,1 0,-6 0,-7-6,29-5,31-5,11-7,-7 1,-38 18,0-1,0 0,0 0,0-1,3-4,4-2,29-20,-14 5,-22 20,0-1,0 0,0-1,-1-1,7-8,-9 8,-6 7,-12 10,1 0,-30 8,32-14,1 1,0 1,0 0,0 1,0 1,-1 1,53-7,-31-3,0-1,0-1,0-1,0-1,-1 0,1-1,-2 0,1-2,0 0,7-11,-14 15,0 0,1 0,-1 1,0 0,1 0,0 0,0 1,0 0,0 0,0 1,1 0,-1 1,1-1,10-3,0 1,0 1,1 1,2 1,-9 0,0-1,0-1,0 0,0-1,-1-1,1 0,-1-1,0-1,0 1,-1-2,2-1,1-2,1 1,0 1,0 0,1 2,10-6,30-20,-10 5,111-56,-56 17,-67 51,-15 8,0 0,0 2,9-3,-4 4,-12 3,0 0,1 1,-1 0,7 1,66 0,-20-1,25 6,-87-4,1 0,0 0,-1 1,1-1,0 1,-1-1,1 1,-1-1,1 1,-1-1,1 1,-1 0,1 0,-1-1,1 1,-1 0,0 0,1 0,-1-1,0 1,1 0,-1 0,0 0,0 0,1 0,-1 0,0 0,0 0,0 0,0 0,0 0,0 0,0 0,0 0,-1 0,-3 48,2-28,-1 23,0 0,-2-1,-4 12,3-16,1 1,1 0,1 0,2 4,2 0,0-31,0 1,-1-1,0 0,-1 1,0-1,0 0,-1 0,-2 13,6-33,0 1,0-1,-1 1,1-1,-1 0,0 0,0 0,0-3,-1 8,-1-1,1 1,0-1,-1 1,1-1,-1 1,0 0,1 0,-1-1,0 1,0 0,0 0,0 0,0 0,0 0,-1 1,1-1,0 0,-1 1,1 0,-1-1,1 1,-1 0,-1-1,-17-13,-22-19,39 32,1 0,0 0,1-1,-1 1,0-1,0 0,1 0,-1 0,1 0,0 0,-1 0,1-1,0 1,0 0,1-1,-2-3,2-1,-4-21,0 0,-1 1,-2-6,4 22,0 1,-1 0,0 0,0 0,-1 1,0 0,-1 1,1-1,-2 0,-29-34,27 35,1-1,0 0,0-1,1 0,-1-2,7 10,0 1,0-1,0 0,1 1,-1-1,1 0,-1 0,1 1,0-1,0 0,-1 0,1 0,1 0,-1 1,0-1,0 0,1 0,-1 1,1-2,-1 3,1-1,-1 1,0 0,1-1,-1 1,0 0,1-1,-1 1,1 0,0 0,-1 0,1 0,0-1,-1 2,1-1,0 0,0 0,0 0,-1 0,1 1,0-1,0 0,0 1,0-1,0 1,0 0,0-1,0 1,0 0,0 0,0 0,0 0,0 0,0 0,0 1,0-1,0 1,-1-1,0 0,0 0,0 1,-1-1,1 0,0 1,0-1,0 0,-1 1,1-1,0 0,0 1,0-1,0 1,0-1,0 0,0 1,0-1,-1 1,1-1,0 0,0 1,0-1,0 1,0-1,1 1,-1-1,0 0,0 1,0-1,0 1,0-1,0 0,0 1,0-1,1 0,-1 1,3 2,1-17,-4 9,1 1,0 0,0 0,-1 0,2-1,-1 1,0 0,0 1,1-1,0 0,-1 1,1-1,0 1,0 0,0 0,1 0,-1 0,0 1,1-1,-1 1,2-1,-1 1,1 1,-1 0,1 0,0 0,-1 1,1 0,-1 0,1 0,0 0,-1 1,1 0,-1 0,1 1,-1-1,1 1,-1 0,1 1,11 4,0-1,0-2,0 0,0-1,-8-2,11 4,0-1,1-2,-1-1,1-1,-1-1,4-2,9-11,-59 13,1-2,-22-7,22 3,-1 3,-20 0,92 3,5-1,38 6,-49 1,33 5,22-4,1 9,-41-9,-41-4,-1 0,1-1,0 0,-1-2,1 0,11-3,-14 0,0 1,0 1,0 0,0 0,6 2,54-8,29 1,16 6,-55 2,39 6,-29 8,-36-9,-24-4,0 0,1-1,-1 0,0-1,0-1,7-1,38-13,-29 4,-21 5,-18 1,-11 3,-1 2,0 2,-11 4,-47 1,37 1,84-33,17 10,-51 14,1 1,0-1,0 1,0 1,0-1,0 1,0 0,-1 0,1 1,0-1,-1 1,4 3,10 20,-16-22,0-1,0 0,0 0,0 0,0 0,0 0,0-1,1 1,-1 0,1-1,-1 0,1 1,-1-1,1 0,-1 0,1 0,0 0,-1-1,1 1,0-1,1 1,33 5,1-3,0-2,8-3,-17-3,-28 5,0 0,0 0,0-1,0 1,0 0,0 0,0 0,0 0,0 0,0 0,0 0,0 0,0 0,0 0,0 0,0 0,0 0,0 0,0-1,0 1,0 0,0 0,0 0,0 0,0 0,0 0,0 0,0 0,0 0,-17-1,-6 2,12 0,-1 0,1-2,0 0,0-1,0 0,-3-2,54-11,19 11,38-12,-71 13,0 1,-1 3,26 4,23 0,-3-16,1 0,-71 11,1 0,0 0,-1 0,1 0,-1 0,1 1,0-1,-1 1,1-1,-1 1,1 0,-1 0,2 1,-3-2,0 0,0 1,0-1,0 1,0-1,0 1,0-1,0 0,0 1,0-1,0 1,0-1,0 1,0-1,0 1,0-1,0 0,0 1,0-1,0 1,-1-1,1 0,0 1,0-1,0 1,0-1,-1 0,1 1,0-1,0 0,-1 0,1 1,0-1,0 0,-1 0,1 1,0-1,-6 5,1 0,0-1,-1 0,1 0,-1-1,-1 0,-22 10,-1-2,0-2,-1-2,-6-1,25-3,0 1,0 0,0 1,0 1,1 1,-8 6,-29 16,41-26,0 1,1 1,0 0,0 0,-1 2,-23 18,30-25,0 0,0 1,-1-1,1 0,0 0,0 0,0 0,0 0,0 1,-1-1,1 0,0 0,0 0,0 0,0 0,-1 0,1 0,0 0,0 0,0 0,0 0,-1 0,1 0,0 0,0 0,0 0,0 0,-1 0,1 0,0-1,0 1,0 0,0 0,0 0,-1 0,1 0,0-1,0 1,0 0,0 0,0 0,0 0,0-1,0 1,-1 0,1 0,0-1,0 1,0 0,0 0,3-16,10-15,47-42,-92 82,27-6,-7 3,1 0,-1-1,0-1,-1-1,1 0,-7-1,19-2,0 0,0 0,-1 0,1 1,0-1,0 0,-1 0,1 0,0 0,0 0,-1 0,1 0,0 0,0 0,-1 0,1 0,0-1,0 1,-1 0,1 0,0 0,0 0,0 0,-1-1,1 1,0 0,0 0,0-1,-1 1,1 0,0 0,0-1,0 1,0 0,0-1,-1 1,1 0,0-1,0 1,0 0,0-1,0 1,9-14,16-8,-5 13,1 1,0 1,-1 2,1 1,1 2,2 1,1-2,81-19,-83 19,-12 1,1 0,-1 2,11 1,-23 3,-8 5,-12 7,-7 0,15-7,0-1,-1-1,0 0,0-2,0 0,0-1,-1-2,-2 0,11-1,0 1,0 0,0 0,0 0,0 1,0 1,0-1,1 2,-1-1,1 1,-1 0,1 0,1 1,-1 0,0 1,-3 6,-30 33,38-46,0 0,0-1,0 1,0 0,0 0,0 0,0 0,0 0,0 0,0 0,0-1,0 1,0 0,0 0,0 0,0 0,0 0,0 0,0 0,0 0,0-1,0 1,0 0,0 0,0 0,0 0,0 0,0 0,0 0,0 0,0 0,0 0,-1 0,1 0,0 0,0-1,0 1,0 0,0 0,0 0,0 0,0 0,0 0,0 0,0 0,0 0,-1 0,1 0,0 0,0 0,0 0,0 1,0-1,0 0,0 0,0 0,0 0,0 0,0 0,0 0,0 0,-1 0,1 0,0 0,0 0,0 0,0 1,0-1,0 0,3-14,8-16,-2 20,0-1,0 2,1-1,0 2,0 0,0 1,0 0,1 1,0 1,0 1,0 0,0 1,1 1,-1 0,7 1,-15 5,-9 5,-15 10,18-16,-29 28,17-15,-1-1,0-2,-8 6,2-6,-1-2,1-1,-2-1,-6 0,16-6,0 2,1 0,0 1,-1 0,2 2,-1 1,-10 9,-16 13,-1-2,-36 19,18-20,45-24,0 2,0 0,0 1,1 2,-1-1,1 2,1 0,-1 2,-1 2,3-3,0-1,0 0,-1-1,0 0,-9 4,-28 22,37-26,-1-1,0 0,-1-2,1 0,-1-1,-9 2,-11 1,0 3,-4 4,9-5,18-7,1 0,0 1,-1 1,-4 4,4-3,0-1,0 0,0-1,0 0,-1-2,1 1,-8-1,-78-3,41-2,-116-11,169 13,-24-1,0 1,0 3,1 0,-1 3,-8 3,14-5,0-1,1-1,-1-1,0-2,-6-2,-25-2,-27 10,58-1,-1-1,0-2,-10-2,-17-13,41 12,0 0,0 0,0 1,0 1,0-1,0 2,-1 0,1 0,0 1,-1 0,-2 1,-4 2,-1-1,0-1,0-1,1 0,-1-2,0-1,0-1,-13-5,-2 1,-53-3,55 8,-1-2,1-2,-3-2,0-1,-31-3,49 11,1 1,-1 2,0 0,1 0,0 2,-1 0,1 1,0 2,-55 17,23-21,35-3,0 0,0 1,0 0,0 1,0 1,0 0,-4 3,-1 3,10-5,-1-1,0 0,1 0,-1 0,0-1,0 0,0-1,0 0,0 0,0 0,-1-1,1 0,66 15,-22-2,-16-10,-1-1,1-2,11-2,13 0,-44 1,1 0,-1 0,1-1,-1 1,0-1,1 0,-1-1,0 1,2-3,17-11,-8 11,0 0,0 1,0 1,1 1,-1 1,10 1,31-2,-53 1,0 1,0-1,-1 0,1 0,0 0,0 0,0 0,0-1,0 1,-1-1,1 1,0-1,-1 0,1 0,-1-1,3-2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26T19:45:59.281"/>
    </inkml:context>
    <inkml:brush xml:id="br0">
      <inkml:brushProperty name="width" value="0.025" units="cm"/>
      <inkml:brushProperty name="height" value="0.025" units="cm"/>
      <inkml:brushProperty name="color" value="#FFC114"/>
      <inkml:brushProperty name="ignorePressure" value="1"/>
    </inkml:brush>
  </inkml:definitions>
  <inkml:trace contextRef="#ctx0" brushRef="#br0">1601 57,'-26'32,"-5"-17,27-13,0-1,0 1,0 0,0 0,0 0,0 1,0 0,0 0,-41 30,-2 0,27-11,15-15,-1-1,0 0,0 0,0-1,0 0,-4 1,-117 70,106-62,6-3,26-22,-9 10,26-23,1 1,1 3,15-7,-57 32,-23 12,-28 19,123-67,-45 25,-1-1,0 0,0-2,-1 0,13-11,-37 28,-1 0,0-1,0 0,0-2,-5 2,7-3,10-4,0 0,0 0,0 0,0 0,0 0,0 0,1-1,-1 1,0 0,0 0,0 0,0 0,0 0,0 0,0 0,0 0,0 0,0 0,0-1,0 1,0 0,0 0,0 0,0 0,0 0,0 0,0 0,0 0,0-1,0 1,0 0,0 0,0 0,0 0,0 0,0 0,0 0,0 0,0-1,0 1,0 0,0 0,0 0,0 0,0 0,0 0,0 0,0 0,0 0,-1 0,1 0,11-15,17-13,-11 15,-1 2,2 1,-1 0,8-1,-24 11,-1-1,1 1,-1 0,0 0,1-1,-1 1,0 0,1 0,-1 0,1-1,-1 1,1 0,-1 0,0 0,1 0,-1 0,1 0,-1 1,1-1,-1 0,0 0,1 0,-1 0,1 1,-1-1,0 0,1 1,-1-1,0 0,1 1,-9 13,-20 16,-6-4,0-1,0-3,-2-2,0-2,0-3,-1-2,-25 4,87-30,-12 5,0 1,1 0,0 2,0 0,4 0,-18 5,0 0,0 0,0 0,-1 0,1 1,0-1,0 0,0 0,0 0,0 0,-1 0,1 0,0 1,0-1,0 0,0 0,0 0,0 1,0-1,0 0,-1 0,1 0,0 1,0-1,0 0,0 0,0 0,0 1,0-1,0 0,0 0,0 1,0-1,0 0,0 0,0 0,0 1,0-1,0 0,0 0,0 1,1-1,-1 0,0 0,0 0,0 1,0-1,0 0,0 0,0 0,0 0,1 1,-1-1,0 0,0 0,0 0,0 0,0 0,1 0,-1 0,0 0,0 1,0-1,0 0,-12 14,-19 11,0-3,0-1,-2-2,-41 27,83-56,1 1,0 0,0 0,1 2,0 0,9-4,-45 50,21-34,-2 2,0 0,-1-1,1 0,-1-1,0 1,0-2,0 0,-3 1,10-7,1-1,-1 0,1 1,-1-1,1 1,-1 0,1-1,0 1,0 0,0 0,0-1,0 1,1-1,4-8,0 0,0 0,0 1,1 0,0 1,1 0,0 1,-1 0,2 1,-1 0,5-2,-55 50,89-55,-29 5,-14 6,1 0,-1 1,0 0,1 1,-1-1,0 1,3 0,-23 20,5-8,7-7,-1 0,0 0,1 0,-1-1,0 0,-4 1,31-35,-86 83,-1-5,-59 29,121-75,4-3,9-8,15-10,-45 36,9-8,18-16,8-6,1 1,-1 1,1 1,16-7,-83 70,3-17,43-33,5-4,24-22,-2 1,-14 14,1 0,-1 1,1 0,1 1,-1 0,7-2,-20 21,-7 5,9-15,-11 15,0-1,-1 0,0-2,-12 9,88-82,-60 58,9-7,0 0,0 1,0 1,1 1,1-1,-13 6,0 0,0 0,1 0,-1 0,0 0,0-1,0 1,0 0,0 0,0 0,1 0,-1 0,0 0,0 0,0 0,0 0,0 0,1 0,-1 0,0 0,0 0,0 0,0 0,0 0,1 0,-1 0,0 0,0 0,0 0,0 0,0 1,1-1,-1 0,0 0,0 0,0 0,0 0,0 1,0-1,0 0,0 0,0 0,1 1,-1-1,0 0,0 0,0 0,0 1,0-1,0 0,0 0,0 1,-7 11,-13 12,-7-3,0-1,0-2,-1-2,-1-2,1-1,-2-3,1-1,-30 3,39-12,30-8,28-10,-24 15,-14 8,-26 16,0-7,43-30,13-8,0 2,2 2,0 2,0 2,23-6,-104 59,-121 58,341-208,-253 188,78-72,-21 16,-1-2,-1-1,0-2,-1-1,29-20,13-12,18-19,-9 17,-20 20,-16 12,-44 40,6-5,-28 16,105-89,-21 20,1 0,0 0,0 1,0 1,1-1,-1 2,1-1,0 1,0 0,-30 41,9-22,-1 0,0-1,0-1,-1-1,-1-2,-12 7,85-72,-52 51,20-19,-20 19,-18 11,-30 21,-2-2,-46 15,83-40,8-5,14-17,27-20,-33 36,-1-1,1 1,0 1,0 0,1 0,-45 46,-60 63,114-107,14-9,68-35,-276 146,169-100,14-10,14-14,7 3,0 2,1 1,22-8,-233 111,193-93,-6 5,0 0,-1 0,1 0,0 1,0 0,0 0,0 0,0 1,1 0,2 0,-8 3,0 0,0 0,0 0,0 0,0 0,0-1,-1 1,1 0,0-1,-1 0,1 1,-1-1,-39 30,11-9,25-17,11-6,23-14,-27 14,-7 4,-4 2,-42 24,66-36,-14 10,-13 9,-10 4,21-16,14-7,-8 3,-19 10,-12 6,54-31,-4 2,-24 17,0 0,0 0,0 0,0 0,0 0,1 0,-1 0,0 0,0 0,0 0,0-1,0 1,0 0,0 0,0 0,0 0,0 0,0 0,0 0,0 0,1 0,-1 0,0 0,0-1,0 1,0 0,0 0,0 0,0 0,0 0,0 0,0 0,0-1,0 1,0 0,0 0,0 0,0 0,0 0,0 0,0 0,0-1,0 1,0 0,0 0,0 0,0 0,0 0,0 0,0 0,0 0,0-1,-1 1,1 0,0 0,0 0,0 0,0 0,0 0,0 0,0 0,0 0,0 0,0 0,0 0,0 0,-1 0,-14 0,4 2,12-4,3-6,-40 17,21-6,25-5,1 4,-11-2,0 1,-1 0,1 0,0-1,-1 1,1 0,0 0,-1-1,1 1,0 0,-1-1,1 1,-1-1,1 1,-1-1,1 1,-1-1,1 0,-1 1,1-1,-1 0,1 1,-1-1,0 0,0 0,0 0,1 1,-1-1,0 0,1 0,-1 1,0-1,0 1,1-1,-1 1,1-1,-1 1,0 0,1 0,-1-1,1 1,-1 0,1 0,-1 0,1 0,-1 0,1 0,0 0,-1 0,17 1,29-13,-82 13,20-3,26-4,3 1,-9 2,0 0,1 1,-1 0,1 0,-1 0,1 0,-1 1,1 0,-1 0,1 1,-1-1,-31 17,6-13,17-3,1-1,-1 1,1 1,-1-1,1 1,-1 0,1 1,-1-1,0 2,11-7,-1 1,1 0,0 0,-1 0,1 1,0 1,0-1,2 2,23 0,-54 0,38 0,0-2,28-1,-40 3,-4 0,-23 2,-10 7,28-7,22-7,-32 1,-9-1,25 4,0 0,0 0,0 0,0 0,0 0,0 0,0 0,0 0,0 0,0 0,0 0,0 0,0 0,1 0,-1 0,0-1,0 1,0 0,0 0,0 0,0 0,0 0,0 0,0 0,0 0,0 0,0 0,0 0,0 0,0-1,0 1,0 0,0 0,0 0,0 0,0 0,0 0,-1 0,19-3,14 2,-24 1,-24 0,5 0,9-1,-1 1,1 0,0 0,-1 0,1 1,-1 0,1-1,0 1,-1 0,1 1,0-1,-2 1,7 0,9 4,-12-2,-11 1,-20 0,32-5,10-2,76-8,1 6,-266-3,188 8,38 5,-46-3,-8 1,-10 0,-34 0,-48-5,94 0,6-1,15-5,28-4,-30 9,18-3,1 2,-1 1,0 3,6 3,-100 12,50-14,-9 1,39-2,60-3,-35-1,1 3,-1 3,32 9,-112-1,-34-3,55-8,50-5,-16 2,44-6,-43 5,-18 3,-7 0,-112 2,119-1,74 1,40 9,-162-8,29 0,1-1,-1-1,-15-2,39 2,0 0,0 0,0-1,-1-1,6-1,17-3,94-4,-163 9,-2 0,0-2,0-3,-17-6,12 5,43 7,6 1,25-1,-6 0,38 0,0 3,37 11,-175-5,66-9,-48-1,0-3,-38-11,88 11,14 0,19 0,139-10,87 13,-312 13,-158 10,367-26,12-4,121 19,-399-1,51-8,0 0,-38-7,104 4,5-1,10-3,20-3,70 2,6 7,-97-1,-171 8,275-15,87-1,-347 22,86-13,112-17,84-3,-218 45,197-35,34-2,-233 30,65-18,-4 1,23-2,14 0,12 0,21 0,-45 0,-7-1,-31 1,-129 2,286-1,-38-1,13 6,-201 6,91-12,-18 2,0-3,-7-3,81-12,15 11,0 3,8 4,-311-14,218 9,25 1,7 2,45-2,-43 2,226-12,-515 46,468-35,-124 2,-153-1,236 0,-220 1,-290-14,430 16,19-6,3 1,12 2,-195 12,-57-9,180-5,1-1,-1-1,1-3,4-2,-59 7,23 0,26 1,48 2,-66-1,-10 0,-24 0,56-1,1 3,0 1,-1 1,0 2,13 7,-38-13,0 0,0 0,0 0,0 0,0 0,-1 0,1 0,0 0,0 0,0 0,0 0,0 0,0 0,0 0,0 0,0 0,0 0,0 0,0 0,0 0,-1 0,1 0,0 0,0 0,0 0,0 1,0-1,0 0,0 0,0 0,0 0,0 0,0 0,0 0,0 0,0 0,0 1,0-1,0 0,0 0,0 0,0 0,0 0,0 0,0 0,0 1,0-1,0 0,0 0,0 0,0 0,0 0,0 0,0 0,0 0,0 1,0-1,0 0,-14 4,-19 2,-254-4,388-15,-73 11,-12 0,-1 2,1 0,-1 1,2 1,-17 1,-6 2,-8 2,-26 3,-18 8,71-13,13-3,45-13,-121 10,27-1,22 2,11 0,122 8,129 33,-258-39,-8 0,-23 2,-41-3,67-3,9 0,23-5,40-5,-62 9,-9 0,-20-5,-33-3,9 7,33 5,-1-2,0-1,1 0,-1-1,-9-5,45 0,84-5,-102 11,-9 1,-14-2,10 2,26 1,54 4,-60-2,-48-6,-65-4,98 8,5-1,10 1,-8 0,-16 0,-24-1,-1-2,-8-5,83 5,-13-1,-16 3,36-1,-38 3,-29 2,-114 14,215-20,20 8,-32-2,-24-3,-8 1,1 1,21 7,-147-3,66-6,-95-8,225 1,-4 7,-345 8,285-9,-8-1,0 3,1 1,16 6,26 18,-132-24,-194-31,342 22,40 14,19 0,-204-10,0-4,-30-10,10 2,47 11,16 4,0-1,0-1,0 0,0-1,1-1,-9-4,47 0,24 9,-32-1,-18 1,-7-1,-22 0,0-1,1 1,-1 3,1 0,0 3,-6 2,28-7,0 0,0 0,1 0,-1 0,0 1,1-1,-1 1,1-1,-1 1,1 0,-1 0,1 0,-1 1,2 9,13-6,-9-5,-7 0,-18 3,-26 8,74-2,57 17,-89-37,-9-5,7 9,16 2,32 2,-10 3,-62 1,74-5,-31 0,-31 1,80 10,-47-7,8 0,0-1,1-2,15-4,-18 4,-17 2,1 0,0-1,-1 1,1-1,0 0,-1-1,3 0,-52-6,117 4,64-17,-189 11,82 7,-21 2,1 0,0 1,-1 0,1 0,0 2,-1-1,4 2,-23 8,0-1,12-10,0 0,0 0,0 0,1 0,-1 0,0 0,0 0,0 0,0 0,0 0,0 0,0 0,0 0,0 0,0 0,0 0,1 1,-1-1,0 0,0 0,0 0,0 0,0 0,0 0,0 0,0 0,0 1,0-1,0 0,0 0,0 0,0 0,0 0,0 0,0 1,0-1,0 0,0 0,0 0,0 0,0 0,0 0,0 1,0-1,0 0,0 0,0 0,0 0,0 0,18-1,-12-1,-13 1,-87 0,141-6,-32 4,0 0,0 1,0 2,0 0,4 2,-99 4,53-6,19 0,18 0,30-1,-12-1,-1 3,16 3,-58 4,-15 0,-9-5,16-2,44-1,-9 0,21 0,-29 0,-21 0,-18-1,33 1,4-1,20-2,20-1,-35 1,-28 1,-15 2,13 0,-1-1,-13-3,52 2,-11 0,0 1,0 0,0 1,-1-1,1 1,0 0,0 1,0-1,0 1,0 1,3 0,-35 10,2-8,3-1,41-1,115-3,-285 1,230 0,-94-1,10 0,-1 1,1 0,0 0,0 1,-5 1,70 4,-8-6,-36 0,-37 0,-88 0,299-14,-328 13,188-2,-31 2,-48 7,61-3,-2-2,-52 1,13-2,-2 0,-1 1,0 1,0 0,-12 5,26-8,-3 0,-10 2,6 1,18-1,15-2,-15 0,0 0,0 2,0 0,4 2,-50 10,11-9,6-1,34-2,130-2,-353 0,315-4,-90 4,-16 1,-5 0,-14 1,11 0,0-1,0 1,0-2,-1 1,1-1,0 0,-4-2,44-6,4 8,22-3,-93-5,-57 3,49 5,0-3,-21-6,150 5,-38 5,77 2,-115 4,-27 1,-28 3,-10-6,1-4,-1-2,-20-8,159 1,-98 9,-1 1,1 0,-1 1,-3 2,-13 2,18-3,16 0,27 4,-14-3,-19-4,0 0,-1 1,1-1,0 0,0 0,0 0,0 0,0 0,0 0,0 0,0 0,0 0,0 1,0-1,0 0,0 0,0 0,0 0,0 0,0 0,0 0,0 1,0-1,0 0,0 0,0 0,0 0,0 0,0 0,0 0,0 0,0 0,0 1,1-1,-1 0,0 0,0 0,0 0,0 0,0 0,0 0,0 0,0 0,0 0,0 0,0 0,0 0,0 0,0 0,0 0,1 0,-1 0,0 0,0 0,0 0,0 0,0 0,0 0,0 0,-10 4,-14 1,-8-5,27 0,22 0,137-12,-83 5,51 4,-145 6,22 0,16-1,-170-10,271 1,-138 5,15 1,1 0,-1 1,0 0,1 1,-1 0,0 0,1 1,-4 1,51 0,-8-3,-1-1,-31 1,-3 1,-19 1,-49 3,221-18,-200 13,40-1,36 1,-9 0,-20 1,-32 0,12 0,-42 4,58-4,24-3,-8 1,33-7,-43 8,0 0,1 0,-1 0,0 0,0 0,0 0,0 0,0 1,1-1,-1 0,0 0,0 0,0 0,0 0,0 0,1 0,-1 0,0 0,0 0,0 0,0 0,0-1,1 1,-1 0,0 0,0 0,0 0,0 0,0 0,0 0,0 0,1-1,-1 1,0 0,0 0,0 0,0 0,0-1,0 1,0 0,0 0,0 0,0-1,0 1,1 0,-1 0,0 0,0-1,0 1,0 0,0 0,0 0,0-1,0 1,0 0,0 0,-1 0,1-1,0 1,-23-5,-2 2,38 5,46 5,-67-4,-32 9,36-9,6-1,26 0,-12-3,-29 1,-1 0,29 0,4 0,-31 0,-10 4,23-4,7-2,32-6,37-1,-171 17,163-31,-43 18,-14 3,-36 3,-6 3,5 0,47-10,100-16,-135 23,-1-1,0 2,0 0,0 1,-4 2,52-4,9-7,-18 3,-48 8,-53 10,147-19,-41-3,-22 2,-21 3,-17 5,1 2,-1 2,1 2,-2 2,3-1,99-11,-71 2,0-1,-1 1,1-1,0 1,0-1,0 1,0-1,0 0,0 1,-1-1,1 1,0-1,0 0,0 1,0-1,-1 0,1 1,0-1,0 0,-1 0,1 1,0-1,-1 0,1 0,0 0,0 0,-1 1,1-1,0 0,-1 0,1 0,0 0,-1 0,1 0,0 0,0 0,-1 0,1 0,-18 9,-72 3,273-38,-134 21,-21 3,0-2,24-8,-116 6,44 6,-11 0,56-4,-7 2,-4 1,-35 1,12 0,-34 0,-1 2,-10 5,68-8,-3 1,-1 0,1-2,0 0,0 0,-1-2,1 0,-1-1,-43 6,4 1,1 3,-4 2,69-13,32 2,-5 4,-166 11,190-21,-12 0,60 5,-129 9,-20 2,-25 6,-169 22,110-22,267-32,-294 21,158-15,39 0,-38 8,0-1,-1-3,3-4,-100 13,32 5,1-1,1 3,-1 1,74-8,-12 3,64-8,-308 12,323-14,1 6,2 7,-103 0,-24 2,-24 3,-103 11,203-37,-48 10,2 1,-1 1,7 1,-23 6,-9 5,-15 3,26-14,-1 0,1 0,-1-1,1 2,-1-1,1 0,0 0,0 1,1-1,15-13,-27 26,36-24,-3 0,-24 13,0 1,1 0,-1 0,0 0,0 0,0 0,0 0,0 0,0 0,0 0,0-1,0 1,0 0,0 0,0 0,0 0,0 0,0 0,0 0,0-1,0 1,0 0,0 0,0 0,0 0,0 0,0 0,0 0,0-1,0 1,0 0,0 0,0 0,0 0,0 0,0 0,0 0,0 0,-1-1,1 1,0 0,0 0,0 0,0 0,0 0,0 0,0 0,0 0,0 0,0 0,0 0,0 0,-1 0,1 0,0 0,0 0,0 0,0 0,0 0,0 0,0 0,0 0,0 0,0 0,0 0,-1 0,1 0,0 0,0 0,-18-1,-15 2,17 0,-1 0,1-2,-3-2,56-4,-23 4,-24 6,-240 52,519-65,-260 13,-26 3,-29 2,-68-2,264-21,-288 28,169-14,-16 1,0-1,0-1,9-3,-104 5,61 2,31-2,31-2,76-2,-194 33,187-38,-32 2,-275 16,223-11,-13 0,1 1,-1 1,1 1,12 4,-68 0,13 0,-109-2,199-3,-36 0,-22 0,-7 0,-70 0,43 0,24 0,9 0,120 0,-167 0,40 0,27 0,-1 0,-17 0,-17 0,-17-1,10 0,0 1,0 1,0 2,-7 2,91 3,-31-9,-2 0,-60 5,-4-1,18-2,40 0,47 6,-219-8,185-2,-4 0,-34 3,-6 0,-21-1,-14 3,18 0,0-2,0-1,-14-4,88 0,-11-1,-24 5,77 1,-103 3,-5 0,30-2,50-6,-105 8,52-7,-5 1,1 0,-1 0,1 2,2 0,-12 1,0 0,0 0,0 0,0 0,0 0,0 0,-1 0,1 0,0 1,0-1,0 0,0 0,0 0,0 0,0 0,0 0,0 0,0 1,0-1,0 0,0 0,0 0,0 0,1 0,-1 0,0 0,0 1,0-1,0 0,0 0,0 0,0 0,0 0,0 0,0 0,0 0,0 0,0 0,0 1,0-1,0 0,0 0,1 0,-1 0,-13 6,2-4,20-13,-30 25,12-8,27-16,-11 5,-9 4,-19 9,-6 2,49-25,63-36,-126 94,7-22,20-13,11-6,5-3,90-44,-129 68,45-38,9-7,38-21,-27 23,-125 85,109-75,0 0,-1-2,10-11,1-2,12-12,-49 40,-14 8,5 1,13-5,-1-2,1 0,-1-1,1 0,-1-1,-9-1,19-6,7-4,7-7,5-2,1 2,0 1,0 1,1 1,15-6,-34 18,0 0,1-1,-1 1,0 0,0-1,1 1,-1 0,0 0,1-1,-1 1,0 0,1 0,-1 0,0 0,1 0,-1 0,0-1,1 1,-1 0,0 0,1 1,-1-1,0 0,1 0,-1 0,0 0,1 0,-1 0,0 1,1-1,-1 0,0 0,0 1,1-1,-1 0,0 1,1-1,-1 0,0 1,-10 16,-22 18,-64 46,118-99,0 1,1 2,0 2,18-8,-74 55,-32 18,130-119,-65 67,5-5,1 1,-1 0,1 0,0 1,0 0,2 0,-45 38,18-20,12-9,0 0,-1 0,1-1,-1-1,0 0,0-1,-1 1,34-31,29-11,-32 23,-18 13,-8 5,-30 26,16-13,-1 0,0-2,-1-1,-19 9,79-66,-21 27,0 1,1 1,1 2,13-7,-34 21,0-1,0 0,0 0,0 0,0 0,0 0,0 0,0 0,0 0,0 0,0 0,0 0,0 1,0-1,0 0,0 0,0 0,0 0,0 0,0 0,0 0,0 0,0 0,0 1,0-1,0 0,0 0,0 0,0 0,0 0,0 0,0 0,0 0,0 0,0 0,0 0,0 1,0-1,0 0,0 0,0 0,0 0,0 0,1 0,-1 0,0 0,0 0,0 0,0 0,0 0,0 0,0 0,0 0,0 0,0 0,0 0,0 0,0 0,0 0,1 0,-9 12,-10 11,5-9,-1-1,0-2,-1 0,1-1,-15 6,68-55,-33 34,0 0,0 1,0 0,0 0,0 1,0 0,0 1,5-1,-33 25,7-10,0-2,0 0,-1-1,0-2,-9 3,18-12,13-7,14-11,4 2,1 1,11-4,-36 21,0 0,0 0,0 1,0-1,0 0,0 0,0 0,0 0,0 0,0 1,0-1,0 0,0 0,0 0,0 0,0 0,0 0,0 1,0-1,0 0,0 0,0 0,0 0,0 0,0 0,0 0,1 0,-1 1,0-1,0 0,0 0,0 0,0 0,0 0,0 0,0 0,0 0,1 0,-1 0,0 0,0 0,0 0,0 0,0 0,0 0,0 0,0 0,0 0,1 0,-1 0,0 0,0 0,0 0,0-1,0 1,0 0,-10 17,-18 18,-33 29,99-77,-7-2,-19 8,1 1,0 0,9 0,-50 36,-8 1,32-28,24-19,-12 9,12-11,1 2,1 1,-1 2,-20 13,-1-1,0 1,0 0,0 0,0 0,0 0,0-1,0 1,0 0,0 0,0 0,0 0,1 0,-1 0,0 0,0 0,0-1,0 1,0 0,0 0,0 0,1 0,-1 0,0 0,0 0,0 0,0 0,0 0,0 0,0 0,1 0,-1 0,0 0,0 0,0 0,0 1,0-1,0 0,0 0,1 0,-1 0,0 0,0 0,0 0,0 0,0 1,0-1,0 0,0 0,0 0,0 0,1 0,-1 1,0-1,0 0,0 0,0 0,0 0,0 1,0-1,0 0,0 0,0 0,0 1,-7 13,-13 14,-28 24,75-103,-6 21,-14 20,-28 30,1-3,16-15,14-12,23-18,24-15,-42 33,-32 24,3-3,0 0,0-1,-1-1,-4 1,19-9,0-1,0 0,-1 0,1 0,0 1,0-1,0 0,-1 0,1 0,0 1,0-1,0 0,-1 0,1 0,0 0,0 0,0 0,-1 0,1 0,0 0,0 0,-1 0,1 0,0 0,0 0,0 0,-1 0,1 0,0 0,0 0,0-1,-1 1,1 0,0 0,0 0,0-1,-1 1,1 0,0 0,0 0,0-1,0 1,0 0,-1-1,1 1,0 0,0 0,0-1,0 1,0 0,0-1,9-17,19-18,-12 19,0 2,1 0,1 2,-1 1,2 1,15-6,-19 14,-14 4,-1-1,0 0,0 1,0-1,0 1,0-1,0 0,0 1,0-1,1 0,-1 1,0-1,0 1,0-1,0 1,-1-1,1 0,0 1,0-1,0 1,0-1,0 0,0 1,0-1,0 0,0 1,-1-1,1 0,0 1,0-1,0 0,-1 1,-22 34,1-15,1 0,-2-2,0-2,0-1,-20 8,22-18,21-5,0-1,0 0,0 1,0-1,0 0,1 1,-1-1,0 1,0-1,0 0,0 1,1-1,-1 1,0-1,0 0,1 1,-1-1,0 1,1 0,-1-1,0 1,1-1,-1 1,0 0,1-1,-1 1,36-39,-12 18,0 1,1 3,0 0,1 3,0 1,4 0,-25 12,-5 4,-11 9,-20 12,3-7,0-2,-1-2,-14 2,57-31,13-7,47-25,-191 119,75-47,82-57,-28 22,0 0,1 1,0 1,0 1,0 0,1 2,-1 0,4 0,-47 44,5-19,-1-1,0-2,0-2,-1-1,0-3,-16 4,89-54,-16 16,-16 13,-1 1,1 1,10-5,-24 14,0 0,0 0,0 0,0 0,0 0,0 0,0 0,0 0,0 0,0 1,0-1,0 0,0 0,0 0,0 0,0 0,0 0,0 0,0 0,0 0,0 1,0-1,0 0,0 0,0 0,0 0,0 0,0 0,0 0,0 0,0 0,0 0,0 0,0 1,0-1,0 0,0 0,0 0,0 0,1 0,-1 0,0 0,0 0,0 0,0 0,0 0,0 0,0 0,0 0,0 0,0 0,0 0,0 0,0 0,0 0,0 0,1 0,-1 0,0 0,0 0,0 0,0 0,0 0,0 0,0 0,-6 12,-9 10,-2-4,-1-1,0-1,0-1,-19 10,72-56,43-24,-94 67,-1 1,-12 13,-1 2,16-14,21-16,25-17,-6 1,28-15,-121 95,57-54,-15 10,41-45,0 8,-4 4,0 2,0 0,1 0,0 2,0 1,4-2,-14 13,-7 7,-7 7,2-5,-40 39,45-45,0 0,0-1,-1 0,1 0,-1-1,1 0,-1 0,0 0,1-1,-4 0,8-1,-1 0,1 0,0 0,-1 0,1 0,-1 0,1 0,0 0,-1 0,1 0,-1 0,1-1,0 1,-1 0,1 0,0-1,-1 1,1 0,0-1,-1 1,1-1,0 1,-1 0,1-1,0 1,0-1,-1 1,1-1,0 1,0-1,0 1,0-1,-1 0,1 1,0-1,0 1,0-1,0 0,0 1,0-1,0 1,0-1,0 0,0 1,0-1,0 1,1-1,-1 1,0-1,0 0,0 1,0-1,1 1,-1-8,-9 13,0 3,7-5,0-1,0 0,0 0,0 0,0 0,-1 0,1 0,0-1,-1 0,1 0,-1 0,0 0,24-28,0 10,1 2,0 1,0 1,1 1,11-1,38-21,-72 34,-1 0,1 1,0-1,0 0,0 0,0 0,0 0,0 0,0 0,0 0,1 1,-1-1,0 0,0 0,0 0,0 0,0 0,0 0,0 0,0 0,0 0,0 1,0-1,0 0,0 0,0 0,0 0,0 0,0 0,0 0,0 0,0 0,0 0,1 0,-1 0,0 0,0 0,0 0,0 0,0 0,0 0,0 0,0 0,0 0,0 0,0 0,0 0,1 0,-1 0,-10 15,-15 14,-89 77,188-179,129-104,-266 246,-4-3,121-136,3 15,-106 93,-30 15,177-134,-82 71,1 2,16-6,-82 51,-49 37,128-93,0 2,1 2,19-6,-43 21,-16 10,-20 11,-85 34,147-86,-10 8,-9 11,1 2,0 0,0 1,2 1,-92 61,-27 11,133-86,-17 11,0 1,1 1,6-2,-20 10,-1 1,0 0,0 0,0 0,0 0,0 0,0 0,1 0,-1-1,0 1,0 0,0 0,0 0,0 0,1 0,-1 0,0 0,0 0,0 0,0 0,0 0,1 0,-1 0,0 0,0 0,0 0,0 1,0-1,1 0,-1 0,0 0,0 0,0 0,0 0,0 1,0-1,0 0,1 0,-1 0,0 0,0 1,0-1,0 0,0 0,0 0,0 1,0-1,0 0,-4 12,-11 13,-40 26,32-31,19-17,9-7,17-14,1 1,1 3,-1 0,1 2,8 0,-26 11,-5 5,-14 15,-21 17,21-24,3-3,0 0,-1-1,1 0,-1-2,0 1,0-2,-1 0,8-8,7-7,9-8,8-2,2 1,-1 2,1 0,1 3,0 1,0 1,14-3,36-21,-265 128,169-83,19-14,12-10,19-19,0 1,2 3,1 1,0 3,1 1,24-12,-105 87,9-18,-2-3,0-3,-23 9,66-35,0 0,0 0,0 0,0-1,0 1,0 0,0 0,0 0,0 0,0 0,0 0,0 0,0 0,0 0,0 0,0 0,0 0,0-1,0 1,0 0,0 0,0 0,0 0,0 0,0 0,0 0,0 0,0 0,0 0,0 0,0 0,0 0,0-1,0 1,0 0,0 0,0 0,0 0,9-10,14-11,15-7,1 3,0 3,1 2,1 2,31-6,-72 24,0 0,1-1,-1 1,0 0,1-1,-1 1,0 0,1 0,-1 0,0-1,1 1,-1 0,1 0,-1 0,0 0,1 0,-1 0,0 0,1 0,-1 0,0 0,1 0,-1 1,1-1,-1 0,0 0,1 0,-1 1,0-1,0 0,1 1,-1-1,0 0,1 1,-1-1,0 0,0 1,1-1,-1 1,0-1,0 1,-12 17,-24 19,-10 1,-27 16,203-146,-224 149,94-56,0-1,0 0,0 0,-1 1,1-1,0 0,0 0,0 0,-1 0,1 1,0-1,0 0,-1 0,1 0,0 0,0 0,-1 0,1 0,0 0,0 0,0 0,-1 0,1 0,0 0,0 0,-1 0,1 0,0 0,0-1,-1 1,1 0,0 0,0 0,0 0,-1-1,1 1,0 0,0 0,0-1,0 1,6-13,17-13,4 2,30-16,-86 58,-73 39,94-55,8-4,14-12,24-15,-18 14,-13 9,0 1,0 0,1 1,-1 0,0 1,1 0,-30 24,-4-4,0-2,-18 6,44-21,0 0,0 0,0 0,0 0,0 0,1 0,-1 0,0 0,0-1,0 1,0 0,0 0,0 0,0 0,0 0,0 0,0 0,0 0,0-1,0 1,0 0,0 0,0 0,-1 0,1 0,0 0,0 0,0 0,0-1,0 1,0 0,0 0,0 0,0 0,0 0,0 0,0 0,0 0,0 0,0 0,13-15,20-16,-19 20,-8 6,-1 1,1 0,-1 0,1 0,0 1,0 1,3-2,-16 20,-9 4,6-9,0 0,-1-1,0-1,-10 7,80-66,-9 18,-64 52,-15 8,-56 25,165-102,-159 116,69-60,5-3,1-1,0 0,-1 0,1-1,-1 1,0-1,1-1,-2 0,6-1,0 0,0 0,0 0,0 0,-1 0,1 0,0-1,0 1,0 0,0 0,0 0,0 0,-1-1,1 1,0 0,0 0,0-1,0 1,0 0,0 0,0-1,0 1,0 0,0 0,0-1,0 1,0 0,0 0,0-1,0 1,0 0,0 0,0-1,0 1,0 0,0 0,0-1,0 1,0 0,0 0,0-1,0 1,1 0,-1 0,0 0,0-1,0 1,0 0,0 0,1 0,-1 0,0-1,0 1,0 0,0 0,0 0,1 0,-1 0,0 0,0 0,0 0,10-14,-1 3,0 1,0 1,1 0,0 0,0 2,1 0,10-5,-45 41,-27 9,126-64,-41 13,-16 6,0 0,0 2,5 0,-48 35,3-13,-1-2,1-1,-3 0,25-14,0 0,0 0,0 0,0 1,0-1,0 0,0 0,0 0,0 0,-1 0,1 1,0-1,0 0,0 0,0 0,0 0,0 0,-1 0,1 0,0 0,0 0,0 0,0 0,0 0,-1 0,1 0,0 0,0 0,0 0,0 0,0 0,-1 0,1 0,0 0,0 0,0 0,0 0,0 0,0 0,-1-1,1 1,0 0,0 0,0 0,0 0,0 0,0-1,0 1,0 0,0 0,-1 0,1-1,0 1,0 0,0 0,0 0,7-13,15-15,35-29,-35 35,-19 20,-9 8,-12 12,-2-1,0-1,0-2,-10 4,78-76,-27 37,1 2,1 2,0 1,1 1,13-4,-77 70,34-45,-2 3,0 0,-1-1,1-1,-1 0,0-1,0 0,-1-1,0 0,15-8,0 0,0 0,-1-1,1 1,-1-1,2-2,13-11,27-15,-35 26,-32 22,-31 17,52-33,0 0,0 0,0 0,0-1,0 1,0 0,0 0,0 0,0 0,0 0,0 0,0 0,0 0,0-1,0 1,0 0,0 0,0 0,0 0,0 0,0 0,0 0,0 0,0-1,0 1,0 0,0 0,0 0,-1 0,1 0,0 0,0 0,0 0,0 0,0 0,0 0,0 0,0-1,0 1,0 0,12-14,18-16,-18 21,-3 1,1 1,1 0,9-5,-65 57,29-34,25-24,28-21,36-16,-43 31,-26 16,-9 7,-121 83,329-200,-274 184,50-54,-1-2,0 0,-15 5,30-18,6-6,11-12,20-16,-3 14,-19 15,-19 14,-17 13,-1-3,-1-1,0-2,-3-1,44-34,13-7,-15 16,0 0,-1 1,1 1,0 0,0 0,1 1,-1 1,4-1,-42 37,2-9,16-13,0 0,0-1,0-1,-1 0,0-1,0-1,-9 2,21-8,0 0,0 0,0 0,0 0,0 0,0 0,0-1,0 1,0 0,0 0,1 0,-1 0,0 0,0 0,0 0,0 0,0 0,0-1,0 1,0 0,0 0,0 0,0 0,0 0,0 0,0 0,0 0,0-1,0 1,0 0,-1 0,1 0,0 0,0 0,0 0,0 0,0 0,0 0,0 0,0-1,0 1,0 0,0 0,0 0,0 0,0 0,0 0,0 0,0 0,0 0,-1 0,1 0,0 0,0 0,0 0,0 0,0 0,0 0,0 0,0 0,0 0,0 0,0 0,0 0,0 0,-1 0,1 0,0 0,0 0,7-10,9-9,18-9,1 2,7-3,-26 20,0 1,0 0,0 2,0 1,1 1,7 0,-23 4,-1-1,0 1,0 0,0 0,0 0,1 0,-1 0,0 0,0 0,0 0,1 0,-1 0,0 0,0 0,0 0,1 0,-1 0,0 0,0 0,0 0,1 0,-1 0,0 0,0 1,0-1,1 0,-1 0,0 0,0 1,0-1,0 0,0 0,1 0,-1 1,0-1,0 0,0 0,0 1,0-1,0 0,0 1,0-1,0 0,0 0,0 1,0-1,0 0,-7 15,-15 11,-3-3,0-1,0-3,-23 13,67-53,17-11,-1 8,1 2,10-2,-59 40,-13 9,12-15,1-1,-1-1,0-1,0 0,-1-2,1-1,-1 0,-3-1,18-3,0 1,-1-1,1 0,0 0,-1 0,1 0,0 1,-1-1,1 0,0 0,-1 0,1 0,-1 0,1-1,0 1,-1 0,1 0,0 0,-1 0,1 0,0-1,-1 1,1 0,0-1,-1 1,1 0,0-1,-1 1,1 0,0-1,0 1,-1-1,1 1,0 0,0-1,0 1,0-1,-1 1,10-19,20-13,-19 22,0 2,0-1,1 2,0 0,0 1,10-4,-60 41,18-17,5-4,1 0,-1-1,-12 4,29-13,-1-1,0 1,0 0,0 0,0 0,0 0,0 0,0 0,0 0,0 0,0 0,0 0,0 0,0 0,0 0,0-1,0 1,0 0,0 0,0 0,0 0,0 0,0 0,0 0,0 0,0 0,0 0,0-1,0 1,0 0,0 0,0 0,0 0,0 0,0 0,0 0,0 0,0 0,0 0,0 0,0 0,0 0,0-1,-1 1,1 0,0 0,0 0,0 0,0 0,0 0,0 0,0 0,0 0,0 0,0 0,0 0,0 0,0 0,0 0,0 0,0 0,6-11,11-10,-9 12,-3 3,0 0,1 0,-1 1,1 0,4-2,-48 47,18-24,-1-2,0 0,0-3,-2 0,86-63,-45 39,-12 8,0 1,0 0,0 0,1 1,-1 0,2 0,-7 10,-9 8,-8 11,-7-3,7-7,14-12,7-6,19-5,-25 11,-13 9,-19 9,28-21,22-15,15-3,-25 13,-21 12,59-57,-26 36,-1 0,1 2,19-7,-89 52,9-9,29-16,0 0,-1-2,0-1,0 0,56-49,-29 30,-10 10,0 0,0 0,0 0,0 0,1 1,-1 0,1 0,-1 0,3 0,-8 6,0 1,-1 0,1-1,-1 0,1 0,-1 0,0 0,0 0,-1 0,-14 15,15-17,0 1,0 0,0 0,0 0,1 1,-1 0,0-1,0 3,3-1,3-5,2-4,-37 29,89-76,-27 33,31-10,27-16,-63 29,-11 7,-1 0,1-1,-2-1,1 0,2-4,-23 21,0 0,0-1,0 0,0-1,-1-1,1 0,-1 0,0-1,0-1,-6 1,15-3,0 0,0 0,0 0,0 0,0 0,-1 0,1 0,0 0,0 0,0 0,0 0,0 0,0 0,0 0,-1-1,1 1,0 0,0 0,0 0,0 0,0 0,0 0,0 0,0 0,0 0,-1-1,1 1,0 0,0 0,0 0,0 0,0 0,0 0,0-1,0 1,0 0,0 0,0 0,0 0,0-1,0 1,0 0,0 0,0 0,0 0,0-1,0 1,0 0,0 0,0 0,0 0,0-1,0 1,0 0,0 0,7-11,9-7,37-20,-32 24,-19 13,-9 5,-7 6,-3 2,0 0,0-2,-1-1,0-2,0 0,-8 0,33-18,9-4,9-3,2-3,1 2,0 2,6 0,23 3,-121 49,-22 6,14-8,107-51,10-4,0 2,5 2,-35 12,-12 4,1 1,-1-1,1 1,0 0,-1 1,1-1,0 1,-1 0,1 0,2 1,-34 19,6-7,10-5,1-1,-1-1,0 0,0-2,0 0,-13 2,57-34,21 0,0 3,4 3,-40 15,-46 21,1 1,0 3,-12 11,123-84,-28 21,-39 24,-26 20,-27 19,-24 11,-35 14,116-77,20-11,-11 14,1 2,23-9,-108 70,32-24,16-13,0 0,1-1,-2 0,1-1,-2 1,45-46,-21 26,-11 10,1 1,-1-1,1 1,0 1,0-1,2 0,-48 44,-7-5,38-28,33-24,-1-1,-17 12,1 1,0 0,0 1,0-1,0 2,0-1,1 1,-1 1,2 0,-8 1,0 1,1 0,-1 0,0 0,0 0,0 0,0 0,0 0,1 0,-1 0,0 0,0 0,0 0,0 0,0 0,1 0,-1 0,0 0,0 0,0 0,0 0,0 0,0 0,1 1,-1-1,0 0,0 0,0 0,0 0,0 0,0 0,0 1,0-1,1 0,-1 0,0 0,0 0,0 1,0-1,0 0,0 0,0 0,0 1,0-1,0 0,0 0,0 0,0 1,0-1,0 0,0 0,0 1,0-1,0 0,0 0,0 0,0 1,-8 13,-12 11,-3-8,-1-2,-10 5,15-9,53-34,29-18,-46 34,-22 9,-44 19,-3-1,-33 9,120-68,-12 21,1 2,11-4,-71 43,-28 25,25-18,57-44,-7 4,0 1,0 1,1 0,0 2,6-3,-18 9,0 0,0 0,0 0,0 0,0 0,0-1,1 1,-1 0,0 0,0 0,0 0,0 0,0 0,0 0,1 0,-1 0,0 0,0 0,0 0,0 0,0 0,0 0,1 0,-1 1,0-1,0 0,0 0,0 0,0 0,0 0,0 0,0 0,1 1,-1-1,0 0,0 0,0 0,0 0,0 0,0 1,0-1,0 0,0 0,0 0,0 0,0 1,0-1,0 0,0 0,0 0,0 0,0 1,-4 11,-8 10,6-14,1 0,-1-1,-1-1,1 1,-1-1,-5 4,59-62,-20 34,2 1,-1 3,2 1,-1 2,1 2,28-3,-47 7,1 0,-1-1,0-1,0 0,8-9,-62 23,-2 11,1 3,-24 17,155-112,-113 98,14-13,1 0,-1-1,0-1,-13 6,22-16,8-9,11-9,6 1,-1 1,2 1,0 1,0 2,24-7,-57 25,0 0,0 1,1 1,-1 1,-3 4,-23 17,20-22,22-17,24-20,10-7,-30 27,-1 1,1 1,0 0,0 1,3-1,-43 54,-16 2,132-119,-81 68,17-12,0 1,21-7,-68 63,20-37,-12 15,-1-2,0-1,-15 11,31-27,3-3,6-7,15-10,58-19,-92 53,-16 6,19-15,-1-2,1 0,-1-1,-8 2,22-12,1 0,0 1,1 0,-1 1,4-4,61-47,-129 75,-20 18,79-37,0 0,0 0,0 0,0 0,0 0,0 0,0 0,0 0,0 0,0-1,1 1,-1 0,0 0,0 0,0 0,0 0,0 0,0 0,0 0,0 0,0 0,0-1,0 1,0 0,0 0,0 0,0 0,0 0,0 0,0 0,0 0,0 0,0-1,0 1,0 0,0 0,0 0,0 0,-1 0,1 0,0 0,0 0,0 0,0 0,0 0,0 0,0-1,0 1,0 0,0 0,0 0,0 0,0 0,0 0,0 0,0 0,0 0,-1 0,1 0,0 0,8-12,12-11,58-52,-128 116,25-19,-2-1,0-2,-17 8,44-27,0 0,0 0,0 0,0 0,0 0,0 0,0 0,0 0,0-1,0 1,0 0,0 0,0 0,0 0,0 0,0 0,0 0,0 0,0 0,0-1,0 1,0 0,0 0,0 0,0 0,0 0,-1 0,1 0,0 0,0 0,0 0,0 0,14-14,21-16,-26 24,6-4,0 0,1 2,0 0,4 0,-20 8,0 0,0 0,0 0,0 0,0 0,0 0,0 1,0-1,0 0,0 0,0 0,0 0,0 0,0 0,-1 0,1 0,0 0,0 0,0 1,0-1,0 0,0 0,0 0,0 0,0 0,0 0,0 0,0 0,0 1,0-1,0 0,0 0,0 0,0 0,0 0,0 0,0 0,0 1,0-1,0 0,0 0,0 0,0 0,1 0,-1 0,0 0,0 0,0 0,0 1,0-1,0 0,0 0,-12 13,-17 13,-11 2,31-25,27-20,-17 17,18-17,1 1,0 2,1 0,3 1,-24 13,0 0,1-1,-1 1,0 0,0 0,0 0,1-1,-1 1,0 0,0 0,1 0,-1 0,0 0,0 0,1 0,-1 0,0 0,0 0,1 0,-1 0,0 0,0 0,1 0,-1 0,0 0,0 0,1 0,-1 1,0-1,0 0,0 0,1 0,-1 1,0-1,0 0,0 0,1 1,-1-1,0 0,0 1,0-1,0 0,-5 16,-14 15,-3-6,37-42,-15 17,0 0,-1 0,1 0,0 0,0 0,0 0,0 0,0 0,0 0,0 0,0 0,0 0,0 0,0 0,0 0,0-1,0 1,0 0,0 0,0 0,0 0,0 0,0 0,0 0,0 0,0 0,0 0,0 0,0-1,0 1,0 0,0 0,0 0,0 0,0 0,-15 6,-33 18,9-3,37-19,19-10,9-6,-18 9,1 0,0 0,0 2,7-2,-63 51,68-58,-15 11,-21 17,13-14,0-1,-1 1,1-1,0 1,0-1,-1 0,1 0,-1-1,1 1,-2-1,4 0,0 0,1 0,-1 0,0 0,0 0,0 0,0 0,0 0,0 0,0 0,0 0,0-1,0 1,0 0,0 0,0 0,0 0,0 0,0 0,0 0,0 0,0 0,0-1,0 1,0 0,0 0,0 0,0 0,0 0,0 0,0 0,0-1,0 1,0 0,0 0,0 0,0 0,0 0,0 0,0 0,0 0,0 0,0 0,0-1,0 1,-1 0,1 0,0 0,0 0,0 0,0 0,0 0,0 0,0 0,0 0,0 0,0 0,0 0,0 0,0 0,-1 0,1 0,0 0,0 0,0 0,0 0,0 0,0 0,0 0,14-11,4 3,-18 11,-10 6,1-4,20-19,23-21,10 2,-19 14,-22 17,-10 5,-6 5,-72 37,83-46,4-3,10-11,18-15,-11 14,1 2,0 1,1 2,21-8,-73 53,7-10,-1-1,0-2,-1-1,-1-3,-8 4,10-3,22-15,-1 0,0 0,1 0,-1 0,0-1,0 0,0 0,0-1,0 1,0-1,0-1,-2 1,41-29,-10 13,1 1,11-4,-7 5,-2-2,1-2,30-16,-38 14,-15 12,-15 12,-65 52,104-82,-16 15,-26 21,37-26,-25 15,0 0,0 0,0 0,0 0,1 0,-1 0,0 0,0 0,0 0,0 0,0 0,0-1,0 1,0 0,0 0,0 0,0 0,1 0,-1 0,0 0,0 0,0 0,0 0,0 0,0 0,0 0,0 0,0 0,0 1,0-1,1 0,-1 0,0 0,0 0,0 0,0 0,0 0,0 0,0 0,0 0,0 0,0 0,0 1,0-1,0 0,0 0,0 0,0 0,0 0,0 0,1 0,-1 1,0-1,0 0,0 0,0 0,0 0,0 0,0 0,0 1,-1-1,1 0,0 0,0 0,0 0,0 0,0 0,0 0,0 1,0-1,-14 16,12-14,0 0,1 0,-2-1,1 1,0-1,0 0,0 0,0 0,0 0,-1-1,-1 1,4-1,0 0,0 0,0 0,0 0,0 0,0 0,0 0,0 0,0 0,-1 0,1 0,0 0,0 0,0 0,0-1,0 1,0 0,0 0,0 0,0 0,0 0,-1 0,1 0,0 0,0 0,0-1,0 1,0 0,0 0,0 0,0 0,0 0,0-1,0 1,0 0,0 0,0 0,0 0,0 0,0 0,0-1,0 1,0 0,0 0,0 0,0 0,0 0,0-1,0 1,0 0,0 0,0 0,0 0,0 0,0 0,1 0,-1-1,0 1,0 0,0 0,0 0,0 0,14-16,5 1,-33 28,7-7,7-8,19-16,34-28,-32 36,-19 14,-12 8,-17 16,0-2,-21 14,89-73,-34 26,-34 25,-4 1,28-19,20-13,-8 6,-4 3,0 1,0-1,0 1,0 1,0-1,0 1,0 0,1 1,-1 0,-28 31,11-18,-2-1,1-1,0-1,-1 0,-1-1,15-8,-1 0,1 0,0 0,0 1,0-1,0 0,0 0,0 0,0 0,0 0,0 0,0 0,0 0,-1 0,1 0,0 0,0 0,0 0,0 1,0-1,0 0,0 0,0 0,-1 0,1 0,0-1,0 1,0 0,0 0,0 0,0 0,0 0,0 0,-1 0,1 0,0 0,0 0,0 0,0 0,0 0,0-1,0 1,0 0,0 0,0 0,0 0,0 0,0 0,-1-1,1 1,0 0,0 0,0 0,0 0,0 0,0-1,0 1,0 0,0 0,0 0,0 0,0 0,0-1,0 1,0 0,0 0,0 0,0 0,1-1,6-13,13-14,-9 15,0 0,1 2,0 0,0 1,1 0,0 2,0 0,0 1,1 1,2 0,8-8,-21 11,-17 12,-61 47,135-90,-31 20,-22 11,-9 4,-14 9,3-1,-1-2,0 0,0-1,-1 0,72-42,-7 15,-65 26,1 0,1 2,-10 6,-16 8,94-55,-55 33,0 1,0 0,0 0,0 0,0 0,0 0,0 0,0 0,0 0,0 0,1 0,-1 0,0 0,0 0,0 0,0 0,0 0,0 0,0 0,0 0,0 0,1 0,-1 0,0 0,0 0,0 0,0 0,0 0,0 0,0 0,0 0,0 0,0 0,0 0,1 1,-1-1,0 0,0 0,0 0,0 0,0 0,0 0,0 0,0 1,0-1,0 0,0 0,0 0,0 0,0 0,0 0,0 1,0-1,0 0,0 0,0 0,0 0,0 0,0 1,0-1,0 0,0 0,0 0,0 0,-6 12,-10 10,-17 5,30-26,4-3,18-14,4-4,-17 14,1 0,-1 0,1 1,0 0,1 1,-1 0,0 1,5-1,-68 5,83-11,-27 10,0 0,0 0,0 0,0 0,0 0,0 0,0 0,0 0,0-1,0 1,0 0,0 0,0 0,0 0,0 0,0 0,0 0,0 0,0 0,0 0,0 0,0 0,-17 5,-100 35,210-48,-268 8,175 1,-1-1,1 0,0 0,-1 0,1 0,0 1,0-1,-1 0,1 0,0 0,-1 0,1 0,0 0,-1 0,1 0,0 0,-1 0,1 0,0-1,0 1,-1 0,1 0,0 0,-1 0,1-1,0 1,0 0,-1 0,1-1,0 1,0 0,0-1,-1 1,1 0,0-1,0 1,0-1,0 1,-1 0,1-1,13-10,24-7,-3 8,0 3,1 1,-1 4,32 2,-146 21,37-13,20-3,0-1,0-2,0-1,-1-1,1-3,51-10,26 0,52-4,-99 18,-6 2,-13 7,-25 10,4-12,0-1,-31-1,41-4,57-1,-18-1,-34 0,-40 1,3 0,-20-5,179-16,-86 19,-30 3,-29 2,-46-2,155-6,-40 2,-23 2,-7 0,-17 2,9-1,0 0,0 1,0 1,-9 3,74-10,38-8,-143 18,-26 10,24-5,-18 0,98-12,-13 1,-1 0,1-1,-1-2,0 0,3-2,-24 6,1 0,-1-1,0 0,0-1,-2-1,-16 0,-45 2,154-19,-116 20,-1-2,1-2,0-1,-6-5,27 7,-10-8,18 3,14 0,14 0,0 2,0 2,1 2,-1 1,1 2,4 2,-17 2,-24 2,-23 2,-44-1,-33-6,197-12,-57 4,1 2,-1 1,0 3,3 2,-72 2,13 0,-187 7,249-16,-19 0,0 2,-1 1,1 0,0 2,13 3,-75 14,41-17,-35 12,37-11,4 0,24-3,24-6,-28 3,-17 3,-6 0,-23 2,15-2,-1 1,0 1,0 0,0 1,1 1,-6 2,21-6,-1 0,0 0,1 1,-1 0,0 0,0 1,2 0,13 1,21-6,-20 2,0 0,0 2,19 4,-47-4,0 0,0 1,-1 1,-6 2,-12 2,9-3,-12 1,58-12,-14 5,16-4,-28 4,-19 1,9 0,9-1,15-5,2-2,-17 6,-13 2,-63 0,-62 11,150-11,13-2,0 1,0 3,0 1,4 2,-30 0,-10 4,-12 2,-123 7,248-17,-231 1,-78-18,249 16,-28-1,1 2,-1 1,0 1,0 0,1 2,-23 2,-10-1,-41 1,-35-6,110-6,19 0,81-2,38 9,-152 1,-4 2,-12 3,-21 3,6-5,0-1,-1-3,1-1,-1-2,86-10,-33 12,20-2,0 2,14 5,-135 3,-47-11,-77-20,176 21,0 1,-1 1,1 3,0 1,0 1,-6 4,45-9,1 2,0 0,-1 1,3 2,27 3,-22-7,-16-1,0 1,0 0,0 1,0 0,-1 0,5 2,-32 5,-50-3,-28-5,213-13,100 3,-346 8,175-4,-14 1,-54 7,1-1,11-1,-1 1,1 1,-12 4,60-2,-11 1,-7-3,-23 1,-27 2,-82 0,289-20,-347 22,221-17,-12 0,123-5,-282 27,-104-10,259-2,-19 0,-27 0,-47-2,15 0,-45 7,136-4,24 7,-64-7,-6 2,-14 3,-25 3,-123 4,481-26,-602 20,439-7,-204 0,-73 0,-89-18,362 14,-174 14,-22 1,30-8,-38 3,106-28,1 10,1 4,-1 4,1 2,10 5,-64-3,0 0,0 1,0-1,0 0,0 0,0 0,-1 0,1 0,0 0,0 0,0 0,0 1,0-1,0 0,0 0,0 0,0 0,1 0,-1 0,0 0,0 0,0 1,0-1,0 0,0 0,0 0,0 0,0 0,0 0,0 0,-17 5,-24 2,-22-6,31-2,1 3,0 1,-1 3,72-10,39 4,-60 0,-116-6,-77-20,17 1,196 22,1 3,0 2,31 8,-71-10,1 0,-1 1,1-1,-1 0,1 0,-1 0,1 0,0 1,-1-1,1 0,-1 1,1-1,-1 0,1 1,-1-1,1 1,-1-1,0 1,1 0,-1-1,1 1,-1 0,0-1,1 1,-1 0,-9 10,-24 2,-11-6,0-3,-1-3,1-3,-2-3,114-14,18 11,0 6,36 8,-243-8,-35 12,138-9,223 18,-185-13,-30 0,-32 2,20-4,33-3,39 0,-46-1,-57-4,21 1,24 2,10 1,56 0,-51 0,-38 0,23 0,20 0,0-1,-24-1,-142-3,144 5,21 2,-17 1,-26 4,-90-3,195-5,-108 2,-1 0,-1-2,1-3,-23-7,57 10,6 0,11-1,21 1,-16 3,1 1,-1 1,3 3,-88-3,-34-5,348 1,-320-6,0-5,-4-6,41 10,28 4,12 0,25-4,-11 4,0 2,16 1,-102 8,29-9,24 1,40 2,163 4,-317-6,370 0,-275 0,-16 0,-34-6,149 6,-307 24,192-20,47-4,1 0,0 1,-1-1,1 0,0 1,-1-1,1 1,0-1,0 1,-1-1,1 1,0-1,0 1,0-1,0 1,-1 0,1-1,0 1,0-1,0 1,0 0,0-1,0 1,0-1,0 1,0 0,0 0,0 0,1 1,-1-1,0 0,-1 1,1-1,0 1,0-1,0 1,-1-1,1 0,0 1,-1-1,1 1,-1-1,1 0,-1 0,1 0,-1 1,0-1,1 0,-1 0,0 0,0 0,1-1,-1 1,0 0,0 0,0-1,0 1,0-1,0 1,-20 7,0 1,0 2,1 0,0 3,1 0,-2 3,21-17,0 0,0 0,0 0,0 0,0 0,0 1,0-1,0 0,0 0,0 0,0 0,0 0,0 0,0 0,1 0,-1 0,0 0,0 0,0 0,0 1,0-1,0 0,0 0,0 0,0 0,0 0,0 0,0 0,0 0,0 0,0 1,0-1,0 0,0 0,0 0,0 0,0 0,0 0,0 0,0 0,0 1,0-1,0 0,0 0,-1 0,1 0,0 0,0 0,0 0,0 0,0 0,0 0,0 0,0 0,0 0,0 0,0 0,0 1,0-1,0 0,10 0,12-5,-1-8,-22 12,0 1,1-1,-1 1,0 0,0-1,1 1,-1 0,0 0,0 0,1 0,-1 0,0 0,0 0,1 0,-1 0,0 1,1-1,-1 0,0 1,0-1,1 1,-1-1,0 1,-12 3,9-3,-1 0,0 0,0 1,0 0,1 1,-1 0,-3 3,10-8,22-14,-19 11,-19 10,-8 7,38-23,9-6,-6 5,-45 26,21-12,0 1,0 1,0-1,0 1,0 0,1 1,-1 0,1 0,-3 4,29-31,-19 21,-1-1,1 1,-1-1,0 0,1 0,-1-1,0 1,0-1,0 1,0-1,0 0,-1 0,2-3,-28 17,-12 9,11-6,24-13,11-7,95-67,-109 76,1 0,0 1,-1 0,1 0,0 1,1-1,-4 6,9-9,0-1,0 0,1 0,-1 0,0-1,0 1,1-1,-1 0,0 0,2-1,-1 1,36-15,1 3,0 2,1 3,15 1,-49 9,-7 3,-14 10,-24 11,16-13,14-7,-1 0,1-2,-1 1,0-2,-8 3,17-6,0 0,0 0,0 0,-1 0,1 0,0 0,0 0,0 0,0 0,0 0,0 0,0 0,0 0,-1 0,1 0,0 0,0 0,0 0,0 0,0 0,0 0,0 0,0 0,0 0,-1 0,1-1,0 1,0 0,0 0,0 0,0 0,0 0,0 0,0 0,0-1,0 1,0 0,0 0,0 0,0 0,0 0,-1 0,1-1,0 1,0 0,0 0,0 0,0 0,0-1,0 1,0 0,0 0,0 0,0 0,1 0,-1-1,0 1,0 0,0 0,0 0,0 0,0 0,0 0,0-1,0 1,0 0,8-14,13-10,-5 12,0 1,1 1,3 0,-25 14,0 1,-1 0,1 0,-1 0,0-1,0-1,0 0,0 0,-5 1,38-32,8 2,-31 24,-23 18,3-3,10-6,-1-1,-1 0,1-1,0 0,-1 0,0-1,1-1,-1 0,0-1,-6 1,14-3,0 0,0 0,0 0,0 0,-1 0,1 0,0 0,0 0,0 0,0 0,0 0,-1 0,1 0,0 0,0-1,0 1,0 0,0 0,-1 0,1 0,0-1,0 1,0 0,0 0,0 0,0 0,0-1,0 1,-1 0,1 0,0-1,0 1,0 0,0 0,0-1,0 1,0 0,0 0,0-1,0 1,0 0,0 0,0 0,0-1,5-13,10-12,-14 25,3-5,1-2,-1 1,2 0,-1 0,0 1,2-1,-31 49,15-26,11-10,22-11,-20 4,96-32,-233 82,133-49,0 0,0 0,0 1,0-1,-1 0,1 0,0 0,0 1,0-1,0 0,-1 0,1 0,0 0,0 0,-1 0,1 0,0 0,0 0,0 1,-1-1,1-1,0 1,0 0,-1 0,1 0,0 0,0 0,0 0,-1 0,1 0,0 0,0-1,0 1,-1 0,1 0,0 0,0-1,0 1,0 0,-1 0,1-1,0 1,0 0,0 0,0-1,0 1,0 0,-1-1,1 1,0 0,0-1,0 1,9-19,20-17,-27 33,1 0,0 1,0 0,1 0,-1 1,0-1,0 1,3-1,-6 2,0 0,1 0,-1 0,0 0,0 0,1 0,-1 0,0 0,1 0,-1 0,0 0,0 0,1 0,-1 0,0 1,0-1,1 0,-1 0,0 0,0 1,1-1,-1 0,0 0,0 1,1-1,-1 0,0 1,0-1,0 0,0 1,1-1,-1 1,-7 22,10-31,-9 13,-9 10,67-49,-123 81,56-44,15-3,0 0,0 0,-1 0,1 0,0 0,0 0,0 0,0 0,0-1,0 1,-1 0,1 0,0 0,0 0,0 0,0-1,0 1,0 0,0 0,0 0,0-1,0 1,0 0,0 0,0 0,0 0,0-1,0 1,0 0,0 0,0-1,0 1,0 0,0 0,0 0,0 0,0-1,0 1,0 0,0 0,0 0,0-1,0 1,0 0,0 0,0 0,1-2,0 0,0 0,0 0,1 1,-1-1,0 1,0-1,1 1,-1 0,1-1,-1 1,0 0,1 0,0 1,-18 16,14-14,1 1,-1-1,0 0,1 0,-1 0,0 0,0-1,0 1,0-1,0 1,0-1,0 0,0 0,0-1,0 1,0 0,-1-1,1 0,19-24,-13 20,-1-1,1 1,0 0,0 1,0-1,0 1,0 0,1 1,1-2,-6 4,0 0,0 0,1 0,-1 0,0 0,0 0,0 0,0 0,0 0,0 0,0 0,0 0,0 0,1 0,-1 0,0 0,0 0,0 0,0 0,0 0,0 0,0 0,0 0,0 0,1 0,-1 0,0 1,0-1,0 0,0 0,0 0,0 0,0 0,0 0,0 0,0 1,0-1,0 0,0 0,0 0,0 0,0 0,0 0,0 1,0-1,1 0,-1 0,0 0,0 0,0 0,-1 1,1-1,0 0,0 0,0 0,0 0,0 0,0 0,0 1,0-1,0 0,0 0,0 0,-6 13,-9 11,8-16,1 1,0-1,-1 1,0-2,0 0,-1 0,1-1,-1 0,0-1,-7 3,23-22,9-5,-2 8,0 1,0 0,0 2,1 1,0 0,0 2,0 1,5 0,-21 4,0 0,0 0,0 0,0 0,0 0,-1 0,1 0,0 0,0 0,0 0,0 0,0 1,0-1,0 0,0 0,0 0,0 0,0 0,0 0,0 0,0 1,0-1,0 0,0 0,0 0,0 0,0 0,0 1,0-1,0 0,0 0,0 0,0 0,0 0,0 0,0 1,0-1,0 0,0 0,0 0,0 0,0 0,0 0,0 1,0-1,0 0,0 0,0 0,0 0,0 0,1 0,-1 0,0 0,0 0,0 0,0 0,0 0,0 1,0-1,0 0,0 0,0 0,1 0,-1 0,0 0,0 0,0 0,0 0,0 0,-10 13,-14 11,-40 28,64-52,0 0,0 0,0 0,0 0,0 0,0 0,0-1,0 1,0 0,0 0,0 0,0 0,0 0,0 0,0-1,0 1,0 0,0 0,0 0,0 0,0 0,0 0,0-1,0 1,0 0,0 0,0 0,0 0,0 0,0 0,0 0,0-1,0 1,0 0,0 0,-1 0,1 0,0 0,0 0,0 0,0 0,0 0,0 0,0 0,0 0,0 0,0 0,0 0,-1 0,1 0,0 0,0 0,0 0,10-21,16-21,-24 39,18-20,-20 22,1 0,0 0,-1 0,1 1,0-1,0 0,-1 1,1-1,0 0,0 1,0 0,0-1,0 1,0 0,-1 0,1-1,0 1,0 0,0 0,0 1,0-1,-2 2,1 1,-1 0,1-1,-1 0,0 1,0-1,0 1,0-1,0 0,0 0,0 0,-1 0,1 0,-1 0,-3 6,1-2,0 1,0-1,0-1,-1 1,1-1,-1 0,0-1,0 1,0-1,22-39,-7 22,0 2,0 0,0 0,1 2,-1 0,2 0,7-3,-14 10,-4 5,-10 10,-16 15,2-15,19-17,11-14,-5 16,4-11,-9 14,-10 3,15-6,1 1,-5 9,6-18,-4 10,1-1,-1 1,0-1,0 1,1 0,-1-1,0 1,0-1,1 1,-1-1,0 1,0-1,0 1,0-1,0 1,1-1,-1 0,0 1,0-1,0 1,0-1,0 1,0-1,0 0,0 1,0-1,-1 1,1-1,0 1,0-1,0 1,0-1,0 1,-1-1,1 1,0-1,0 1,-1-1,1 1,0 0,-1 0,0 0,1 0,-1 0,1 0,-1 0,1 0,-1 0,1 0,-1 0,1 1,-1-1,1 0,0 1,-1-1,1 0,-1 1,1-1,-1 1,1-1,0 1,-1-1,1 1,0-1,-1 1,1 0,0-1,-1 2,-10 11,21-39,-6 16,-11 21,-4 9,0-1,-2 0,1-2,-2 0,1-1,-1-1,-1-1,0-1,-4 2,6-10,16-15,17-17,5 14,-17 14,-17 14,-3-2,-1 0,0-1,-4 3,24-23,8-8,-27 27,-15 9,27-20,-1 0,1 0,0 0,0 0,0 0,0 0,0 0,0 0,0 0,0 0,0 0,-1 0,1 0,0 0,0 0,0 0,0 0,0 0,0 0,0 0,0 0,0 0,-1 0,1 0,0 0,0 0,0 0,0 0,0 0,0-1,0 1,0 0,0 0,0 0,0 0,0 0,0 0,0 0,0-1,-1 1,1 0,0 0,0 0,0 0,0 0,0-1,0 1,0 0,0 0,0 0,0 0,0 0,0 0,0-1,0 1,0 0,1 0,-1 0,0 0,0 0,0 0,0-1,10-19,-17 29,9-19,3-11,-8 17,-7 12,10-8,0 0,0-1,0 1,0 0,0 0,0 0,0 0,0 0,0-1,0 1,0 0,0 0,-1 0,1 0,0 0,0 0,0 0,0 0,0-1,0 1,0 0,0 0,0 0,-1 0,1 0,0 0,0 0,0 0,0 0,0 0,0 0,0 0,0 0,-1 0,1 0,0 0,0 0,0 0,11-21,-1 8,-15 33,3-13,-1 1,0-1,0 0,0-1,-1 1,0-1,1 0,-2 0,1-1,0 1,-1-2,1 1,-1-1,0 0,0 0,-1-1,-1 2,-70 39,17-9,-18 3,53-26,0-1,-1-3,0-1,-1-1,-22-1,51-10,10-7,12-9,-11 10,-8 6,1 1,-1 0,0 0,1 1,-1 0,1 0,-1 1,1 0,3 0,-10 5,0 0,0 0,0-1,0 1,0 0,0-1,-1 1,1-1,-1 0,1 0,-1 1,0 0,-28 29,30-32,0-1,0 1,0 0,0 0,0 0,0 0,0 0,0 0,0 0,0 0,0 0,0 0,0-1,0 1,0 0,0 0,0 0,0 0,0 0,-1 0,1 0,0 0,0 0,0 0,0 0,0 0,0 0,0 0,0 0,0 0,0 0,0 0,0 0,-1 0,1 0,0 0,0 0,0 0,0 0,0 0,0 0,0 0,0 0,0 0,0 1,0-1,0 0,14-23,9-18,-22 40,-1 1,0-1,0 1,0-1,0 1,1-1,-1 1,0-1,0 1,0-1,0 1,0-1,0 1,0-1,0 0,0 1,0-1,0 1,0-1,0 1,0-1,0 1,-1-1,1 1,0-1,0 1,0-1,0 1,-1-1,1 1,-1-1,0 0,0 1,0-1,0 1,0-1,-1 1,1 0,0 0,0 0,0 0,0 0,0 0,-1 0,1 0,0 1,0 0,-19 6,17 0,12 1,-9-8,1 0,-1 0,1 1,-1-1,0 0,1 1,-1-1,1 1,-1-1,0 1,1-1,-1 1,0-1,1 1,-1 0,0-1,0 1,1 0,-1-1,0 1,0 0,0-1,0 1,1 0,-1 0,0-1,0 1,0 0,0-1,0 1,0 0,0 0,-1-1,1 1,-8 25,2-15,20-31,-10 12,-6 5,-13 10,-24 18,36-23,10-8,6-3,5-1,-15 11,17-14,-17 16,-11 12,-3-2,8-10,0 0,1 1,-1-1,1 1,-1 0,1 0,0 0,0 1,-1 1,7-6,0 0,0-1,0 1,0-1,0 0,-1 0,1-1,0 0,20-8,0 1,0 2,0 1,0 2,1 2,-1 1,7 2,-31-1,0 0,0 0,0 0,0 0,0 0,0 0,0 0,1 0,-1 0,0 0,0 0,0 0,0 0,0 0,0 1,0-1,0 0,0 0,0 0,1 0,-1 0,0 0,0 0,0 1,0-1,0 0,0 0,0 0,0 0,0 0,0 0,0 1,0-1,0 0,0 0,0 0,0 0,0 0,0 1,0-1,0 0,0 0,0 0,0 0,0 0,0 1,0-1,0 0,0 0,0 0,0 0,0 0,0 1,0-1,-1 0,1 0,0 0,-7 13,-13 13,18-23,-35 39,23-29,2 2,-1 0,1 1,-5 11,16-26,1 0,0 0,-1 0,1 0,0-1,0 1,0 0,0 0,-1 0,1 0,0 0,0 0,0 0,0 0,0 0,1 0,-1 0,0 0,0-1,0 1,1 0,-1 0,0 0,0 0,1-1,-1 1,0 0,1 0,-1-1,1 1,-1 0,1-1,-1 1,1 0,-1-1,1 1,-1-1,1 1,30 25,-20-17,-6-4,-1 1,1 0,-1 0,0 1,0 0,-1 0,0 0,1 0,-2 1,1 0,0 0,-1 0,0 0,-1 1,1-1,-1 1,0-1,0 1,-1 2,1-6,-1 0,0 1,0-1,0 1,0-1,-1 0,1 1,-1-1,0 0,0 0,-1 0,1 0,-1 0,1 0,-1-1,0 1,0-1,0 1,-1-1,1 0,-1 0,1-1,-1 1,0-1,0 0,0 0,0 0,-1-1,1 0,0 0,-2 1,-39 15,0-3,-8 0,84-13,-14 0,-44-13,18 7,8 0,15-3,25 1,92 16,-74-4,-113-7,150-6,-88 7,10 0,-32 3,7-2,0 1,0-1,0-1,0 0,0 0,-4-2,38-4,-13 1,-12 4,-6 0,-17 3,23-2,12-4,-53 11,14-15,20 2,19 3,7 2,-18 2,-5 0,-33 3,-81-3,146 1,1 2,-1 2,0 2,6 4,-113-7,47-4,17 0,0 0,-1-1,1-2,0 0,0-1,-6-3,20 2,9-1,15-4,-18 6,-22 1,28-4,29-2,-16 5,-16 2,-26 2,-3 1,0-1,0-2,1-1,-1-1,0-2,1 0,-1-2,1-2,0 0,0-2,-2-1,-1 1,0 1,0 2,-1 2,-1 0,-42-4,-6 4,-29-3,90 8,1 0,-1-1,0 0,1-1,-5-3,15 6,0 0,-1 0,1 0,0 0,0 0,-1 0,1 0,0 0,0 0,-1-1,1 1,0 0,0 0,0-1,-1 1,1 0,0 0,0-1,0 1,-1 0,1-1,0 1,0 0,0-1,0 1,0 0,0-1,0 1,-1-1,1 1,0 0,0-1,0 1,0 0,0-1,0 1,0-1,0 1,0 0,1-1,8-13,14-6,2 10,-25 10,0 0,0 0,0 1,0-1,0 0,0 0,0 0,0 0,0 0,0 0,0 0,0 0,0 0,0 0,0 0,0 0,0 1,0-1,0 0,0 0,0 0,0 0,0 0,0 0,0 0,0 0,0 0,0 0,0 1,0-1,0 0,0 0,0 0,0 0,0 0,0 0,0 0,0 0,0 0,1 0,-1 0,0 0,0 0,0 0,0 0,0 0,0 1,0-1,0 0,0 0,0 0,0 0,0 0,0 0,0 0,0 0,0 0,0 0,-13 11,-55 46,81-59,11-9,19-20,-84 47,13 3,9-6,37-30,27-17,-73 71,8-23,18-16,13-10,-1 3,-1-1,-24 14,-6 8,17-10,15-8,16-9,-11 6,-43 18,-17 3,29-8,0 0,0 1,1 2,-7 3,98-40,-16 3,-130 82,61-51,-2 2,19-14,7-7,-11 10,-1 0,1 0,1 1,-1 0,0 1,1-1,0 1,4-1,-10 4,0 1,0-1,0 1,0-1,0 0,0 1,1-1,-1 1,0-1,0 1,0-1,0 0,0 1,0-1,0 1,0-1,0 1,-1-1,1 0,0 1,0-1,0 1,0-1,0 0,0 1,-1-1,1 1,0-1,0 0,0 1,-1-1,1 0,0 0,0 1,0-1,-1 0,1 0,0 1,-1-1,-9 17,-11 8,21-25,15-13,-4 5,-7 6,-1 0,1 0,-1-1,0 1,0-1,1 0,-1-1,0 1,-1-1,1 0,1-2,-5 6,0-1,1 1,-1-1,0 1,1 0,-1-1,0 1,1 0,-1 0,0-1,1 1,-1 0,0 0,0 0,1 0,-1 0,0 1,0-1,1 0,-1 0,0 1,-4 3,16-1,287 11,-128-9,61 12,184 1,-355-24,29-10,-30 5,37 1,-10 6,0 5,0 6,48 16,-197-12,-56-3,0-8,0-7,-43-16,150 21,5 1,0 0,0 0,1-1,-1-1,0 0,0 0,-4-4,11 7,-1 0,1-1,0 1,0 0,0 0,-1 0,1 0,0 0,0-1,0 1,-1 0,1 0,0-1,0 1,0 0,0 0,0-1,0 1,-1 0,1-1,0 1,0 0,0 0,0-1,0 1,0 0,0-1,0 1,0 0,0-1,0 1,0 0,0-1,0 1,0 0,0-1,0 1,0 0,0-1,0 1,1 0,-1-1,0 1,0 0,0 0,0-1,13-11,19-3,68-17,0 7,1 6,1 6,51 7,-203 11,1 3,0 4,-4 4,11-3,64-23,1-1,13-11,23-11,-23 17,26-15,-61 29,-6 1,-12 4,-180 73,68-22,127-53,1-1,0 1,0 0,-1-1,1 1,0-1,-1 0,1 1,0-1,-1 0,1 0,-1-1,1 1,0 0,-1-1,1 1,0-1,0 1,-1-1,1 0,0 0,-1 0,1-1,1 0,-1-1,0 1,1 0,-1-1,1 1,-1 0,1-1,0 1,0-1,0 1,0-1,0-2,-1-15,1 18,-1 0,1-1,-1 1,0 0,1 0,-1 0,0 0,0 0,0 1,0-1,0 0,0 0,0 1,0-1,0 1,-1 0,1-1,0 1,-1 0,1 0,-1 0,1 1,0-1,-1 0,1 1,-1-1,0 1,-48-8,45 7,-19 1,1 2,-1 1,-6 3,29-7,4-3,15-8,25-16,191-116,-270 162,-1-3,0-1,-3-3,23-7,-2 0,0 0,0-2,0-1,-17-2,36 1,0 0,0 0,0 0,0 0,0 0,0 1,0-1,-1 0,1 0,0 0,0 0,0 0,0 0,0 0,0 0,-1 0,1 0,0 0,0 0,0 0,0 0,0 0,-1 0,1 0,0 0,0 0,0 0,0-1,0 1,0 0,0 0,-1 0,1 0,0 0,0 0,0-1,0 1,0 0,0 0,0 0,0 0,0-1,0 1,-1 0,1 0,0 0,0-1,0 1,0 0,0 0,0 0,0 0,0-1,0 1,0 0,0 0,0 0,0-1,0 1,0 0,0 0,1 0,-1-1,0 1,12-9,21-6,28-6,0 4,1 3,0 5,55 3,-101 10,-17 0,-10 3,-40 7,-1-2,-1-4,1-3,-20-4,37 0,26-1,-91 3,-27-8,105 0,22 5,0 0,0 0,0 0,0 0,0 0,-1 0,1 0,0 0,0 0,0 0,0 0,0 0,0 0,0 0,0 0,-1 0,1 0,0 0,0 0,0 0,0 0,0 0,0 0,0-1,0 1,0 0,0 0,-1 0,1 0,0 0,0 0,0-1,0 1,0 0,0 0,0 0,0 0,0 0,0-1,0 1,0 0,0 0,0 0,0 0,0 0,0-1,0 1,0 0,0 0,0 0,0 0,0 0,0-1,0 1,0 0,0 0,0 0,0 0,0 0,0-1,0 1,1 0,-1 0,0 0,0 0,32-12,271-32,-137 25,-148 15,-18 4,0 0,0 0,0 0,0 0,0 0,-1 0,1 0,0 0,0 0,0 0,0 0,0 0,0 0,0 0,0 0,0 0,0-1,0 1,0 0,0 0,0 0,0 0,0 0,0 0,0 0,0 0,0 0,-1 0,1 0,0 0,0-1,0 1,0 0,0 0,0 0,0 0,0 0,0 0,0 0,0 0,0 0,0-1,0 1,-30-3,20 3,-36-4,-39-2,1-5,-19-11,86 12,17 10,-1-1,1 1,0 0,0-1,0 1,0 0,0-1,0 1,1 0,-1-1,0 1,0-1,0 1,0 0,0-1,0 1,0 0,0-1,1 1,-1 0,0 0,0-1,0 1,0 0,1 0,-1-1,0 1,0 0,0 0,1 0,-1-1,0 1,0 0,1 0,-1 0,0 0,0 0,34-16,166-36,2 14,0 12,13 13,-178 10,-24 1,1 0,0 2,0 0,-1 2,1 0,1 1,20 16,-9-16,-19-3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26T19:45:59.282"/>
    </inkml:context>
    <inkml:brush xml:id="br0">
      <inkml:brushProperty name="width" value="0.025" units="cm"/>
      <inkml:brushProperty name="height" value="0.025" units="cm"/>
      <inkml:brushProperty name="color" value="#FFC114"/>
      <inkml:brushProperty name="ignorePressure" value="1"/>
    </inkml:brush>
  </inkml:definitions>
  <inkml:trace contextRef="#ctx0" brushRef="#br0">122 0,'-4'2,"-1"0,1 0,-1 0,1 1,-1 0,1 0,-3 4,-9 5,-4 3,-15 8,69-61,-22 28,6-6,-19 14,-13 7,3 1,8-4,0 0,0 0,-1 0,1-1,-1 0,1 0,-1 0,1 0,-1-1,1 0,-1 0,-1-1,5 1,-1-1,1 1,0-1,-1 1,1-1,0 1,-1-1,1 0,0 1,0-1,-1 0,1 0,0 1,0-1,0 0,-1 0,1 1,0-1,0 0,0 0,0 1,0-1,0 0,0 0,0 0,0 1,1-2,-1 2,0-9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26T19:45:59.283"/>
    </inkml:context>
    <inkml:brush xml:id="br0">
      <inkml:brushProperty name="width" value="0.025" units="cm"/>
      <inkml:brushProperty name="height" value="0.025" units="cm"/>
      <inkml:brushProperty name="color" value="#FFC114"/>
      <inkml:brushProperty name="ignorePressure" value="1"/>
    </inkml:brush>
  </inkml:definitions>
  <inkml:trace contextRef="#ctx0" brushRef="#br0">93 0,'-19'32,"17"-29,0-1,0 1,0 0,0 0,0 0,0 0,1 0,-1 0,1 1,-1-1,1 1,0 0,0 0,0 1,10-6,4-2,-13 4,0-1,0 1,0-1,1 1,-1-1,0 1,0-1,0 1,0-1,0 1,0-1,1 1,-1 0,0-1,0 1,0-1,0 1,-1-1,1 1,0-1,0 1,0 0,0-1,0 1,0-1,-1 1,1-1,0 1,0-1,0 1,-1-1,1 0,0 1,0-1,-1 1,1-1,0 0,-1 1,1-1,-18 30,17-29,0 0,1 0,-1 0,0 1,0-1,0-1,0 1,0 0,0 0,0 0,0-1,0 1,0-1,-1 1,1-1,0 0,0 0,0 0,0 0,0 0,-1 0,2 0,-1-1,1 0,0 1,0-1,-1 0,1 1,0-1,0 0,0 1,0-1,0 0,0 0,0 1,0-1,0 0,0 0,0 1,0-1,0 0,0 0,0 1,0-1,1 0,-1 1,0-1,0 0,0 1,1-1,-1 1,0-1,1 0,-1 1,0-1,1 1,-1 0,1-1,-1 1,1-1,14-23,3 5,-8 10,-23 15,-39 19,42-21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26T20:13:34.906"/>
    </inkml:context>
    <inkml:brush xml:id="br0">
      <inkml:brushProperty name="width" value="0.35" units="cm"/>
      <inkml:brushProperty name="height" value="0.35" units="cm"/>
      <inkml:brushProperty name="color" value="#FFC114"/>
      <inkml:brushProperty name="ignorePressure" value="1"/>
    </inkml:brush>
  </inkml:definitions>
  <inkml:trace contextRef="#ctx0" brushRef="#br0">499 266,'14'-9,"0"2,0 0,4 0,-6 3,0-1,-1-1,0-1,0 0,1-1,-3 2,-1 1,0 1,0 0,0 1,2 0,-2 1,10-1,32-11,10-10,-34 13,0 2,0 2,0 1,1 2,0 2,19 2,301 7,-302-10,-2-2,5-4,15-3,8 3,31 3,64-1,-123 7,1-2,-1 4,1 2,13 6,-57-10,0 0,1 0,-1 0,0 0,0 0,0 0,0 0,0 0,0 0,1 0,-1 0,0 0,0 0,0 0,0 0,0 0,0 0,0 0,1 0,-1 0,0 0,0 0,0 0,0 1,0-1,0 0,0 0,0 0,1 0,-1 0,0 0,0 1,0-1,0 0,0 0,0 0,0 0,0 0,0 1,0-1,0 0,0 0,0 0,0 0,0 1,0-1,0 0,0 0,0 0,0 0,0 1,0-1,0 0,0 0,0 0,0 0,0 0,0 1,0-1,-1 0,1 0,0 0,0 0,0 0,0 0,0 1,-11 9,-17 7,-151 53,151-58,0 2,0 2,-4 5,-44 26,50-36,0-1,0-2,0-2,-1-1,-6-2,-138-3,77-2,-46 3,-144-2,202-1,-54-5,69 0,0 4,-33 7,-36 18,114-17,0 0,1 2,-15 8,34-14,1 1,-1-1,1 0,0 1,-1-1,1 1,0-1,0 1,0 0,0-1,1 1,-1 0,0 0,0 0,1 0,-1 1,0 0,0 0,-1 0,1 0,0-1,-1 1,1 0,0-1,-1 1,0-1,0 1,-49 43,41-38,1-1,0 0,-2-1,-7 4,-26 16,91-29,96-17,2 10,4 9,-11-6,622 7,-751-1,-1-1,1 0,0-1,0 0,-1-1,6-3,-6 2,1 1,-1 0,1 1,0 1,0 0,6 0,-7 1,0 0,0-1,1-1,-2 0,3-1,29-9,-28 12,-1-2,1 0,0-1,0 0,-1-1,0-1,8-6,5-5,-11 9,1 0,-2-2,1 0,-2-1,6-6,-8 9,1 0,0 0,0 1,7-3,2-2,72-45,-31 18,-28 17,0 2,1 3,28-11,58-5,-89 11,-27 20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26T20:13:34.907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114 789,'10'1,"1"-1,0-1,0-1,0 0,-1-1,1-1,0-1,-1 0,0 0,0-2,0 0,2-2,-3 2,0 1,2 1,-1 0,10-3,22-10,-67 28,1 0,-19 2,-3 2,-1 11,37-18,-1-2,1 1,0-2,-3 1,-26 13,34-14,-1-1,1 0,-1-1,1 0,-2 0,1-1,1 0,-5 0,-9-6,30-5,31-5,11-7,-6 1,-40 18,2-1,-2 0,2 0,-2-1,4-4,4-2,29-20,-14 5,-22 20,1-1,-1 0,-1-1,1-1,5-8,-7 8,-7 7,-12 10,0 0,-28 8,31-14,1 1,0 1,-1 0,1 1,0 1,-1 1,53-7,-30-3,-1-1,-1-1,2-1,-1-1,-1 0,0-1,0 0,0-2,0 0,7-11,-14 15,0 0,1 0,-2 1,2 0,0 0,0 0,0 1,-1 0,2 0,0 1,-2 0,2 1,0-1,10-3,0 1,0 1,1 1,2 1,-8 0,-2-1,1-1,0 0,0-1,-1-1,1 0,-1-1,0-1,-1 1,2-2,-1-1,2-2,0 1,2 1,0 0,-1 2,11-6,31-20,-11 5,111-56,-56 17,-67 51,-16 8,2 0,-1 2,9-3,-4 4,-12 3,0 0,1 1,0 0,6 1,65 0,-19-1,25 6,-86-4,0 0,-1 0,1 1,0-1,-1 1,1-1,0 1,-1-1,1 1,-1-1,1 1,-1 0,1 0,-1-1,0 1,0 0,1 0,-1 0,0-1,1 1,-1 0,0 0,0 0,1 0,-1 0,0 0,0 0,0 0,0 0,0 0,0 0,0 0,0 0,0 0,0 0,-4 48,2-28,-1 23,-1 0,0-1,-5 12,3-16,0 1,2 0,1 0,2 4,2 0,0-31,0 1,-1-1,0 0,-1 1,0-1,1 0,-2 0,-3 13,8-33,-1 1,0-1,-1 1,0-1,0 0,1 0,-2 0,1-3,-1 8,0-1,-1 1,1-1,0 1,-1-1,0 1,1 0,-1 0,0-1,0 1,1 0,-1 0,0 0,-1 0,1 0,0 1,-1-1,1 0,0 1,-1 0,0-1,2 1,-2 0,-1-1,-18-13,-21-19,40 32,0 0,0 0,0-1,0 1,0-1,0 0,2 0,-2 0,1 0,-1 0,1 0,0-1,0 1,0 0,0-1,-1-3,1-1,-1-21,-2 0,-2 1,0-6,3 22,-1 1,0 0,0 0,0 0,-1 1,0 0,-1 1,1-1,-2 0,-28-34,25 35,2-1,0 0,0-1,1 0,-2-2,8 10,0 1,1-1,-1 0,1 1,0-1,-1 0,1 0,-1 1,1-1,0 0,0 0,0 0,0 0,0 1,0-1,1 0,-1 0,1 1,-1-2,0 3,0-1,0 1,1 0,-1-1,1 1,-1 0,1-1,-1 1,1 0,0 0,-1 0,1 0,0-1,-1 2,1-1,0 0,0 0,0 0,0 0,0 1,0-1,-1 0,1 1,0-1,0 1,0 0,0-1,0 1,0 0,0 0,0 0,0 0,0 0,0 0,0 1,0-1,0 1,-1-1,0 0,-1 0,1 1,0-1,0 0,0 1,0-1,0 0,0 1,0-1,0 0,0 1,-1-1,1 1,0-1,0 0,0 1,0-1,0 1,0-1,0 0,0 1,0-1,0 1,0-1,0 1,0-1,0 0,0 1,0-1,0 1,1-1,-1 0,0 1,0-1,0 0,0 1,3 2,1-17,-3 9,-1 1,1 0,0 0,0 0,0-1,0 1,0 0,0 1,1-1,0 0,0 1,0-1,0 1,0 0,-1 0,1 0,1 0,0 1,-1-1,1 1,0-1,1 1,-1 1,1 0,-1 0,1 0,0 1,-1 0,0 0,1 0,0 0,-1 1,1 0,0 0,-1 1,0-1,1 1,-1 0,1 1,11 4,0-1,0-2,0 0,0-1,-8-2,11 4,1-1,-1-2,0-1,1-1,0-1,2-2,11-11,-60 13,0-2,-21-7,22 3,-1 3,-20 0,93 3,4-1,38 6,-49 1,32 5,24-4,-1 9,-39-9,-42-4,0 0,-1-1,1 0,0-2,-1 0,13-3,-16 0,1 1,1 1,-2 0,1 0,6 2,54-8,30 1,15 6,-55 2,39 6,-29 8,-35-9,-26-4,2 0,-1-1,0 0,1-1,-1-1,7-1,38-13,-29 4,-22 5,-16 1,-13 3,1 2,-1 2,-12 4,-46 1,37 1,84-33,17 10,-50 14,0 1,-1-1,1 1,1 1,-2-1,1 1,0 0,0 0,-1 1,1-1,0 1,3 3,9 20,-15-22,0-1,0 0,0 0,1 0,-1 0,0 0,0-1,0 1,0 0,1-1,-1 0,1 1,0-1,-1 0,1 0,-1 0,1 0,-1-1,1 1,0-1,1 1,34 5,-1-3,1-2,9-3,-19-3,-27 5,0 0,0 0,0-1,0 1,0 0,0 0,0 0,0 0,0 0,0 0,0 0,0 0,0 0,0 0,0 0,0 0,0 0,0 0,0-1,0 1,0 0,0 0,0 0,0 0,0 0,0 0,0 0,0 0,0 0,-16-1,-8 2,13 0,0 0,0-2,0 0,-1-1,1 0,-3-2,55-11,18 11,38-12,-71 13,-1 1,1 3,26 4,21 0,-2-16,1 0,-70 11,0 0,-1 0,1 0,-1 0,1 0,-1 1,1-1,0 1,-1-1,1 1,0 0,-1 0,1 1,-2-2,0 0,0 1,0-1,0 1,1-1,-1 1,0-1,0 0,0 1,0-1,0 1,0-1,0 1,0-1,-1 1,1-1,0 0,0 1,0-1,0 1,0-1,0 0,-1 1,1-1,0 1,0-1,0 0,-1 1,1-1,0 0,0 0,0 1,0-1,0 0,-1 0,1 1,0-1,-6 5,0 0,2-1,-2 0,0 0,0-1,-1 0,-21 10,-3-2,1-2,-1-2,-6-1,25-3,0 1,0 0,0 1,0 1,1 1,-8 6,-29 16,41-26,1 1,-1 1,1 0,0 0,-1 2,-23 18,30-25,0 0,-1 1,1-1,0 0,0 0,0 0,0 0,0 0,-1 1,1-1,0 0,0 0,0 0,0 0,-1 0,1 0,0 0,0 0,0 0,0 0,-1 0,1 0,0 0,0 0,0 0,-1 0,1 0,0 0,0 0,0-1,0 1,-1 0,1 0,0 0,0 0,0 0,0-1,0 1,0 0,-1 0,1 0,0 0,0-1,0 1,0 0,0 0,0-1,0 1,0 0,0 0,3-16,9-15,50-42,-95 82,28-6,-7 3,0 0,0-1,0-1,0-1,0 0,-7-1,19-2,-1 0,1 0,0 0,0 1,-1-1,1 0,0 0,0 0,-1 0,1 0,0 0,0 0,-1 0,1 0,0 0,0 0,0-1,0 1,0 0,-1 0,1 0,0 0,0 0,0-1,-1 1,1 0,0 0,0-1,-1 1,1 0,0 0,0-1,0 1,0 0,0-1,-1 1,1 0,0-1,0 1,0 0,0-1,0 1,8-14,18-8,-6 13,0 1,2 1,-2 2,2 1,-2 2,5 1,0-2,81-19,-83 19,-11 1,0 0,-1 2,10 1,-22 3,-8 5,-12 7,-6 0,13-7,1-1,-1-1,0 0,0-2,0 0,0-1,0-2,-3 0,10-1,1 1,0 0,0 0,0 0,-1 1,2 1,-1-1,1 2,-1-1,1 1,0 0,-1 0,2 1,-1 0,0 1,-3 6,-29 33,37-46,0 0,0-1,0 1,0 0,0 0,0 0,0 0,0 0,0 0,0 0,0-1,0 1,0 0,0 0,0 0,0 0,0 0,0 0,-1 0,1 0,0-1,0 1,0 0,0 0,0 0,0 0,0 0,0 0,0 0,0 0,0 0,0 0,0 0,0 0,0 0,-1-1,1 1,0 0,0 0,0 0,0 0,0 0,0 0,0 0,0 0,0 0,0 0,0 0,-1 0,1 0,0 0,0 1,0-1,0 0,0 0,0 0,0 0,0 0,0 0,0 0,0 0,0 0,-1 0,1 0,0 0,0 0,0 1,0-1,0 0,3-14,8-16,-2 20,0-1,0 2,0-1,1 2,1 0,-1 1,0 0,1 1,0 1,0 1,0 0,0 1,0 1,2 0,4 1,-14 5,-9 5,-14 10,15-16,-26 28,16-15,-1-1,0-2,-8 6,1-6,1-2,0-1,-2-1,-6 0,16-6,0 2,1 0,-1 1,1 0,0 2,0 1,-10 9,-15 13,-2-2,-37 19,19-20,45-24,0 2,0 0,0 1,1 2,0-1,0 2,0 0,1 2,-3 2,4-3,0-1,0 0,-1-1,0 0,-9 4,-28 22,36-26,1-1,-1 0,0-2,-1 0,0-1,-10 2,-9 1,-2 3,-3 4,10-5,17-7,0 0,1 1,-1 1,-4 4,4-3,1-1,-1 0,-1-1,1 0,0-2,0 1,-9-1,-76-3,39-2,-115-11,169 13,-24-1,0 1,0 3,0 0,0 3,-8 3,15-5,-1-1,0-1,0-1,0-2,-6-2,-25-2,-26 10,56-1,0-1,0-2,-11-2,-15-13,40 12,0 0,0 0,0 1,0 1,-1-1,2 2,-2 0,1 0,-1 1,1 0,-4 1,-3 2,0-1,-1-1,0-1,0 0,0-2,0-1,1-1,-15-5,-1 1,-53-3,55 8,-1-2,0-2,-1-2,-1-1,-32-3,51 11,-1 1,1 2,-1 0,1 0,-1 2,1 0,0 1,0 2,-56 17,25-21,34-3,0 0,0 1,-1 0,2 1,-1 1,0 0,-5 3,0 3,10-5,0-1,-2 0,2 0,-1 0,0-1,1 0,-2-1,1 0,0 0,0 0,-1-1,2 0,64 15,-20-2,-18-10,1-1,0-2,10-2,15 0,-45 1,0 0,1 0,0-1,-1 1,0-1,0 0,1-1,-1 1,2-3,17-11,-8 11,0 0,0 1,0 1,0 1,1 1,9 1,31-2,-53 1,-1 1,1-1,0 0,0 0,1 0,-1 0,-1 0,0-1,1 1,0-1,0 1,0-1,-1 0,1 0,0-1,1-2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26T20:13:34.908"/>
    </inkml:context>
    <inkml:brush xml:id="br0">
      <inkml:brushProperty name="width" value="0.05" units="cm"/>
      <inkml:brushProperty name="height" value="0.05" units="cm"/>
      <inkml:brushProperty name="color" value="#FFC114"/>
      <inkml:brushProperty name="ignorePressure" value="1"/>
    </inkml:brush>
  </inkml:definitions>
  <inkml:trace contextRef="#ctx0" brushRef="#br0">349 737,'-6'21,"4"-20,3-16,8-37,-48 83,-53 51,17-37,53-38,19-7,0 1,1 0,-2 0,1 0,0 0,1 1,-1 0,0 0,1 0,-1 0,0 2,1-3,-1 1,1 0,-1-1,1 1,0-1,-1 0,1 0,-1 0,0-1,0 1,0-1,1 0,0 1,-1-1,1 1,1 0,-2 0,1 0,0 0,0 0,0 1,-1 0,2-1,-1 1,1 0,-3 2,-19 17,20-19,10-4,5-1,3 0,-7 2,-1 0,2-1,-2 0,1 0,-1-1,0-1,0 0,1-1,-2 0,1 0,0-2,-33 14,19-3,26-1,-15-3,-7 0,-11 0,7-1,28-3,-5 2,-3 0,-28 6,26 2,20 3,-20-5,-32-5,17 2,18-1,25 0,-36 0,-4 0,-22 0,-3 1,-36-3,152-3,-69 9,-30-3,-37-1,36-1,-33-7,93 3,-37 4,-10 0,1 1,0-1,-2 1,2 1,0-1,-1 0,0 1,0 0,1 1,0-1,0 1,1 0,0-1,0 0,0 0,-1 0,1-1,1-1,-2 1,4-2,30-5,-34 4,0 1,0 0,1 1,-1-1,0 1,1 1,0-1,-2 1,2 0,3 1,6-1,233-4,-246 4,1 0,0-1,0 1,0-1,0 0,0 1,-1-1,1 0,0-1,0 1,1-1,-4-5,-13 3,4 3,6 0,-1 1,2-1,-2 1,0 0,1 1,0-1,-1 1,1 0,-2 2,17 3,5 1,-15-4,-8 1,-7-1,-5 3,34-3,37-2,-78-2,7 1,46 5,0 2,-29-4,-14-2,61-1,-37-1,-40 1,12 1,18 0,13 2,19 3,-26-4,-20-3,4 0,8 2,-1-2,0 1,0-1,0 0,0 0,-2-2,37-6,-17 8,0-1,-23 1,-6 1,-13-1,0-2,0-1,-3-3,32 7,0 0,0 0,0 0,0 0,0 0,0 0,0 0,0 0,-1 0,1 0,0 0,0 0,0 0,0 0,0 0,0 0,0 0,0 0,0 0,0 0,0 0,0 0,0 0,0 0,0 0,0 0,0 0,0 0,0 0,0 0,0 0,-1-1,1 1,0 0,0 0,0 0,0 0,0 0,0 0,0 0,0-1,0 1,0 0,0 0,0 0,0 0,0 0,0 0,0-1,0 1,0 0,0 0,0 0,0 0,0 0,0-1,0 1,0 0,0 0,0 0,0 0,0 0,0 0,0 0,0-1,1 1,-1 0,8-6,15-1,13 5,-1 3,31 7,-26-3,-103-6,48 2,48-1,-26 0,18 0,1 1,-1 2,0 2,-94 6,37-9,24-2,26 0,9-1,1 3,-1 1,24 6,-58-9,1 0,-1 0,1 0,-1 1,-4 2,-11 1,161-34,-133 27,-9 1,-9 1,12 1,9 0,80 0,-117 0,50 0,37 0,-36 0,-21 0,-10 0,-15 0,-73 5,181 4,-58-9,4-1,-25 2,-11 1,84 9,-85-11,-1 0,1 0,-1-1,2 0,-6-2,58-4,-38 7,26-2,-35 2,0 0,0 0,0 0,0 0,0 0,0 0,0-1,0 1,0 0,0 0,0 0,-1 0,1 0,0 0,0 0,0 0,0 0,0 0,0-1,0 1,0 0,0 0,0 0,0 0,1 0,-1 0,0 0,0 0,0 0,0 0,0 0,0-1,0 1,-22-4,5 1,-21-5,37 7,4 0,25 0,-5 2,-17-1,-17 0,-8-1,-27 4,84 10,2-11,-5 0,-27 0,-13 1,69 7,-31-4,-34-6,1 0,0 0,0 0,0 0,0 0,0 1,0-1,0 0,0 0,0 0,0 0,0 0,0 0,0 0,0 0,0 0,0 0,0 0,0 1,0-1,0 0,0 0,0 0,0 0,0 0,0 0,0 0,1 0,-1 0,0 0,0 0,0 0,0 1,0-1,0 0,0 0,0 0,0 0,-19 1,2-1,22 0,28 0,-7-1,20 0,-38 2,-19 1,-6 1,26-3,28-5,25-2,-30 7,-49 1,5-1,26-2,111-4,-74-8,-1 13,-31 1,-16 0,-7 0,-26 0,28 0,4 0,16 0,129 6,-225-33,38 11,-6 1,26 10,1-2,-1-1,0-1,-9-7,28 15,0-1,-1 1,1-1,-1 0,1 0,0 0,-1 0,1 0,0 0,1-1,-1 1,0 0,0-1,1 1,-1-1,0 1,1-1,-1 0,1 1,0-1,0 0,0 1,0-1,0 0,0 1,0-3,2-13,0 0,0 0,3-15,1-3,-4-1,0 17,4 46,-6-25,0 0,0 0,0 0,1 0,-1 0,0 0,0 0,0-1,1 1,-1 0,0 0,0 0,1-1,-1 1,1 0,-1-1,0 1,1 0,-1-1,1 1,-1-1,0 1,1-1,-1 1,1-1,-1 1,1-1,-1 0,1 1,0-1,-1 0,1 0,0 0,-1 0,1 0,0 0,-1 0,1 0,0 0,-1 0,1 0,0 0,-1-1,1 1,-1 0,0-1,1 1,-1-1,1 1,-1-1,1 1,0-1,-1 1,0 0,1 0,-1 0,1 0,-1 0,1 1,-1-1,0 0,1 0,-1 1,1-1,-1 0,0 1,1-1,-1 1,0-1,1 0,-1 1,0-1,0 1,1-1,-1 1,0 0,0-1,0 1,1-1,-1 1,0-1,0 1,0 0,0-1,0 1,0-1,0 1,0 0,0-1,2 31,-2-26,2 23,-1 0,1-50,1-27,-2 43,-1 33,-2 19,1-30,0-26,5-293,1 59,-6 234,1-3,0 1,1-1,-1 0,2 1,-1-1,2-3,-2 15,-1 0,1 0,0 0,0 0,-1 0,1 0,0 0,-1 1,1-1,0 0,0 1,0-1,0 1,0-1,0 1,0 0,0-1,0 1,0 0,0 0,0 0,0 0,-1 0,31 1,-22 0,34 1,4 0,25-4,-54 0,-1 1,1 1,0 2,-1 0,1 2,4 2,37 1,-44-8,-43-4,-58-11,159 4,-51 9,6 0,-53 2,21 1,12 1,27-1,2 0,-29 0,-11 0,29-1,-10 0,1 1,0 1,0 1,-1 2,6 1,-88-1,277 3,-173-9,-35-1,-24 1,5 2,0-1,0-1,1-1,0-1,-10-5,59-3,-19 10,65-4,-71 6,0 1,0 0,0 1,0 0,-1 1,1 1,6 3,26 3,-26-7,-22 0,-20-2,24-3,18-1,-8 2,-18 1,-44-2,99 0,-16-1,5 5,28 7,-42-6,13 1,-1-3,1-1,12-4,-5-5,-35 5,-26 2,33 1,15-1,0 1,22 4,22 6,0-4,59-8,-23 1,-48 3,-9 1,21-6,-18-6,-31 5,-1 2,15 0,-59 8,-1 2,0 2,1 1,-19 12,5-4,29-15,-1 1,1 1,0 0,-3 3,-85 73,56-51,-44 20,42-24,1 3,-10 11,6-5,-5-9,1-3,36-14,-1-1,0-1,-13 3,14-6,0 1,1 1,1 1,-1 0,-5 7,-87 69,88-68,0 0,-1-1,0-2,0 0,-1-2,-11 3,6-4,0 2,0 1,-16 12,-50 20,55-29,22-11,1 1,0 1,1 0,-1 2,1 0,-11 10,62-27,-22 0,0-1,-1 0,0-3,2-1,-4 2,1 0,13-11,0 2,1 2,1 2,27-10,-19 11,-1-2,-1-3,16-13,-52 33,108-70,-8 14,-70 41,0 1,31-8,-15 7,-65 7,11 5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26T20:13:34.909"/>
    </inkml:context>
    <inkml:brush xml:id="br0">
      <inkml:brushProperty name="width" value="0.025" units="cm"/>
      <inkml:brushProperty name="height" value="0.025" units="cm"/>
      <inkml:brushProperty name="color" value="#FFC114"/>
      <inkml:brushProperty name="ignorePressure" value="1"/>
    </inkml:brush>
  </inkml:definitions>
  <inkml:trace contextRef="#ctx0" brushRef="#br0">20 96,'0'-1,"0"0,1 0,-1 0,0-1,0 1,0 0,0 0,1 0,-1 0,1 0,-1 0,1 0,-1 0,1 0,0 0,-1 1,1-1,0 0,0 0,-1 1,1-1,1 0,0-4,-13 2,11 3,0 0,0 0,-1 0,1 0,0 0,0 0,0 0,0 0,0 0,0 0,-1 0,1 0,0 0,0 0,0 0,0 0,0-1,0 1,0 0,0 0,0 0,0 0,0 0,0 0,0-1,0 1,0 0,0 0,0 0,0 0,0-1,0 1,0 0,0 0,0 0,0 0,0-1,0 1,0 0,0 0,0 0,0 0,0-1,0 1,0 0,0 0,0 0,0 0,0-1,0 1,0 0,0 0,0 0,0 0,0 0,0 0,0-1,0 1,0 0,0 0,0 0,0 0,0 0,0 0,1 0,-1 0,1-5,-6 6,-13 8,31-10,13-11,-19 6,-19 6,8 2,-6 0,20-16,-10 14,0 0,0 0,1 0,-1 0,0 0,0 0,0 0,1 0,-1 0,0 0,0 0,0 0,1 0,-1 0,0-1,0 1,0 0,0 0,1 0,-1 0,0-1,0 1,0 0,0 0,0 0,0-1,0 1,0 0,0 0,0-1,0 1,0 0,0-1,0 1,0 0,0 0,0-1,0 1,0 0,0 0,0-1,0 1,0 0,0 0,0-1,0 1,0 0,0-1,0 1,0 0,0 0,0 0,0-1,0 1,0 0,0 0,-1 0,1-1,0 1,0 0,0 0,0 0,-1 0,1-1,0 1,0 0,0 0,0 0,-4-6,12-7,-5 10,-4 5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26T20:13:34.915"/>
    </inkml:context>
    <inkml:brush xml:id="br0">
      <inkml:brushProperty name="width" value="0.025" units="cm"/>
      <inkml:brushProperty name="height" value="0.025" units="cm"/>
      <inkml:brushProperty name="color" value="#FFC114"/>
      <inkml:brushProperty name="ignorePressure" value="1"/>
    </inkml:brush>
  </inkml:definitions>
  <inkml:trace contextRef="#ctx0" brushRef="#br0">1604 57,'-26'32,"-5"-17,26-13,1-1,1 1,-2 0,1 0,1 0,-1 1,0 0,0 0,-42 30,-1 0,28-11,13-15,0-1,1 0,-2 0,2-1,-2 0,-2 1,-119 70,108-62,4-3,28-22,-11 10,28-23,0 1,0 3,16-7,-57 32,-23 12,-28 19,124-67,-47 25,1-1,-1 0,-1-2,1 0,11-11,-36 28,0 0,-2-1,1 0,0-2,-6 2,9-3,9-4,0 0,0 0,0 0,0 0,1 0,-1 0,0-1,0 1,0 0,0 0,0 0,0 0,0 0,0 0,0 0,0 0,0 0,0 0,0-1,0 1,0 0,0 0,0 0,0 0,0 0,0 0,0 0,0 0,0-1,0 1,0 0,0 0,0 0,0 0,0 0,0 0,0 0,0 0,0-1,0 1,0 0,0 0,0 0,0 0,0 0,0 0,0 0,0 0,0 0,0 0,0 0,10-15,18-13,-11 15,0 2,0 1,0 0,9-1,-26 11,0-1,1 1,-1 0,0 0,1-1,-1 1,1 0,-1 0,1 0,-1-1,0 1,1 0,-1 0,1 0,-1 0,1 0,-1 0,1 1,-1-1,0 0,1 0,-1 0,1 0,-1 1,1-1,-1 0,0 1,1-1,-1 0,1 1,-10 13,-19 16,-5-4,-1-1,-1-3,-1-2,1-2,-2-3,0-2,-25 4,87-30,-12 5,0 1,1 0,0 2,0 0,5 0,-20 5,1 0,0 0,0 0,0 0,0 1,-1-1,1 0,0 0,0 0,0 0,0 0,0 0,0 1,-1-1,1 0,0 0,0 0,0 1,0-1,0 0,0 0,0 0,0 1,0-1,0 0,0 0,-1 0,1 1,0-1,0 0,0 0,0 1,0-1,0 0,0 0,1 0,-1 1,0-1,0 0,0 0,0 1,0-1,0 0,0 0,0 0,0 1,0-1,0 0,1 0,-1 0,0 0,0 1,0-1,0 0,0 0,0 0,1 0,-1 0,0 0,0 0,0 0,0 1,1-1,-1 0,-13 14,-17 11,-2-3,0-1,0-2,-43 27,85-56,0 1,0 0,0 0,1 2,0 0,9-4,-45 50,21-34,-2 2,-1 0,1-1,-1 0,1-1,-1 1,0-2,-1 0,-1 1,9-7,1-1,-1 0,1 1,-1-1,1 1,0 0,-1-1,0 1,1 0,0 0,0-1,0 1,2-1,3-8,-1 0,2 0,-1 1,1 0,0 1,1 0,-1 1,2 0,-2 1,1 0,6-2,-57 50,91-55,-30 5,-14 6,0 0,1 1,-1 0,0 1,1-1,-1 1,3 0,-23 20,5-8,6-7,1 0,-1 0,0 0,1-1,-2 0,-2 1,30-35,-86 83,-2-5,-58 29,122-75,3-3,8-8,17-10,-46 36,8-8,20-16,7-6,1 1,-2 1,3 1,14-7,-81 70,2-17,42-33,6-4,24-22,-2 1,-13 14,-1 0,1 1,0 0,0 1,0 0,8-2,-22 21,-6 5,10-15,-12 15,-1-1,0 0,0-2,-12 9,89-82,-61 58,8-7,1 0,0 1,0 1,2 1,0-1,-13 6,1 0,-1 0,0 0,0 0,0 0,0-1,0 1,0 0,0 0,0 0,0 0,0 0,0 0,0 0,0 0,1 0,-1 0,0 0,0 0,0 0,0 0,1 0,-1 0,0 0,0 0,0 0,0 0,0 0,1 0,-1 0,0 1,0-1,0 0,0 0,0 0,1 0,-1 0,0 1,0-1,0 0,0 0,0 0,0 1,0-1,0 0,0 0,0 0,0 1,0-1,0 0,1 0,-1 1,-7 11,-14 12,-5-3,-1-1,0-2,-2-2,1-2,-1-1,-1-3,1-1,-30 3,39-12,30-8,29-10,-25 15,-15 8,-25 16,0-7,43-30,13-8,1 2,1 2,-1 2,2 2,22-6,-105 59,-120 58,342-208,-255 188,80-72,-23 16,0-2,-1-1,0-2,-1-1,29-20,13-12,18-19,-9 17,-20 20,-15 12,-46 40,7-5,-28 16,105-89,-21 20,1 0,0 0,0 1,0 1,1-1,0 2,-1-1,1 1,0 0,-29 41,7-22,0 0,0-1,-1-1,0-1,0-2,-13 7,84-72,-50 51,19-19,-21 19,-16 11,-32 21,0-2,-48 15,84-40,8-5,15-17,26-20,-33 36,-1-1,1 1,0 1,0 0,0 0,-43 46,-62 63,116-107,12-9,70-35,-278 146,171-100,12-10,16-14,6 3,0 2,1 1,22-8,-234 111,195-93,-8 5,1 0,0 0,0 0,-1 1,2 0,-1 0,0 0,0 1,0 0,3 0,-8 3,0 0,1 0,-1 0,0 0,0 0,-1-1,1 1,0 0,-1-1,1 0,-1 1,1-1,-41 30,13-9,24-17,11-6,22-14,-26 14,-6 4,-6 2,-41 24,66-36,-14 10,-12 9,-12 4,22-16,14-7,-7 3,-21 10,-11 6,54-31,-4 2,-24 17,0 0,0 0,0 0,1 0,-1 0,0 0,0 0,0 0,0 0,0 0,0-1,0 1,0 0,0 0,0 0,0 0,1 0,-1 0,0 0,0 0,0 0,0 0,0 0,0-1,0 1,0 0,0 0,0 0,0 0,0 0,0 0,0 0,0-1,0 1,0 0,0 0,0 0,0 0,0 0,0 0,0 0,0-1,0 1,0 0,0 0,0 0,0 0,0 0,0 0,0 0,0 0,0-1,0 1,0 0,0 0,0 0,-1 0,1 0,0 0,0 0,0 0,0 0,0 0,0 0,0 0,0 0,0 0,-16 0,5 2,12-4,3-6,-40 17,21-6,25-5,1 4,-11-2,0 1,0 0,-1 0,1-1,0 1,-1 0,1 0,0-1,-1 1,1 0,-1-1,1 1,-1-1,1 1,-1-1,1 1,-1-1,1 0,0 1,-1-1,1 0,-1 1,1-1,-1 0,0 0,0 0,0 1,0-1,1 0,-1 0,0 1,0-1,0 1,1-1,-1 1,0-1,1 1,-1 0,1 0,0-1,-1 1,1 0,-1 0,1 0,-1 0,1 0,-1 0,1 0,0 0,15 1,30-13,-82 13,20-3,27-4,1 1,-7 2,-2 0,2 1,0 0,-1 0,0 0,1 0,0 1,-1 0,0 0,1 1,0-1,-32 17,5-13,19-3,-1-1,0 1,1 1,-1-1,0 1,2 0,-2 1,0-1,0 2,10-7,1 1,0 0,0 0,0 0,-1 1,1 1,0-1,2 2,23 0,-54 0,38 0,1-2,26-1,-38 3,-5 0,-23 2,-11 7,29-7,22-7,-31 1,-11-1,26 4,0 0,0 0,0 0,0 0,0 0,0 0,0 0,0 0,0 0,0 0,0 0,0 0,0 0,1 0,-1 0,0-1,0 1,0 0,0 0,0 0,0 0,0 0,0 0,0 0,0 0,0 0,0 0,0 0,0 0,0-1,0 1,0 0,0 0,0 0,0 0,0 0,0 0,-1 0,20-3,12 2,-23 1,-24 0,6 0,7-1,0 1,2 0,-2 0,1 0,-1 1,0 0,1-1,0 1,0 0,-1 1,1-1,-2 1,7 0,9 4,-12-2,-11 1,-20 0,31-5,12-2,75-8,2 6,-268-3,189 8,38 5,-46-3,-7 1,-12 0,-32 0,-49-5,93 0,7-1,16-5,26-4,-29 9,19-3,-2 2,2 1,0 3,5 3,-101 12,52-14,-11 1,40-2,60-3,-34-1,0 3,-1 3,31 9,-110-1,-35-3,55-8,49-5,-15 2,44-6,-42 5,-19 3,-7 0,-112 2,119-1,74 1,40 9,-162-8,29 0,0-1,1-1,-16-2,39 2,0 0,-1 0,1-1,0-1,6-1,14-3,97-4,-164 9,-2 0,0-2,1-3,-19-6,13 5,43 7,5 1,26-1,-5 0,37 0,-1 3,39 11,-176-5,66-9,-48-1,0-3,-39-11,90 11,13 0,19 0,138-10,89 13,-313 13,-159 10,369-26,11-4,122 19,-401-1,53-8,-1 0,-39-7,105 4,5-1,10-3,20-3,71 2,4 7,-95-1,-173 8,277-15,85-1,-345 22,84-13,113-17,84-3,-217 45,195-35,36-2,-234 30,66-18,-6 1,24-2,14 0,12 0,21 0,-45 0,-7-1,-30 1,-131 2,287-1,-38-1,13 6,-200 6,90-12,-19 2,0-3,-5-3,80-12,15 11,0 3,8 4,-311-14,218 9,25 1,7 2,44-2,-41 2,225-12,-515 46,467-35,-122 2,-155-1,238 0,-222 1,-288-14,428 16,21-6,2 1,12 2,-195 12,-58-9,182-5,-1-1,1-1,0-3,3-2,-57 7,22 0,26 1,47 2,-63-1,-14 0,-21 0,55-1,1 3,-1 1,1 1,-1 2,14 7,-40-13,1 0,0 0,0 0,0 0,0 0,0 0,0 0,0 0,0 0,0 0,0 0,-1 0,1 0,0 0,0 0,0 0,0 0,0 0,0 0,0 0,0 0,0 0,0 0,0 0,0 0,0 1,0-1,-1 0,1 0,0 0,0 0,0 0,0 0,0 0,0 0,0 0,0 1,0-1,0 0,0 0,0 0,0 0,0 0,0 0,0 0,0 1,0-1,0 0,0 0,0 0,0 0,0 0,0 0,0 0,0 0,0 1,1-1,-1 0,-15 4,-18 2,-255-4,390-15,-73 11,-14 0,0 2,0 0,1 1,1 1,-17 1,-6 2,-8 2,-27 3,-16 8,71-13,12-3,44-13,-120 10,27-1,22 2,11 0,122 8,129 33,-257-39,-9 0,-24 2,-40-3,68-3,7 0,25-5,38-5,-60 9,-10 0,-20-5,-34-3,10 7,33 5,-1-2,1-1,-1 0,1-1,-11-5,46 0,85-5,-103 11,-9 1,-15-2,11 2,27 1,52 4,-58-2,-50-6,-64-4,98 8,6-1,8 1,-7 0,-16 0,-24-1,-1-2,-8-5,83 5,-13-1,-16 3,36-1,-37 3,-31 2,-113 14,215-20,20 8,-31-2,-26-3,-6 1,-1 1,23 7,-148-3,66-6,-96-8,226 1,-4 7,-345 8,285-9,-8-1,1 3,-1 1,17 6,27 18,-133-24,-194-31,341 22,41 14,19 0,-204-10,1-4,-31-10,9 2,48 11,17 4,-2-1,1-1,1 0,-2-1,2-1,-9-4,48 0,23 9,-32-1,-18 1,-8-1,-21 0,1-1,-1 1,0 3,1 0,0 3,-6 2,28-7,0 0,0 0,1 0,-1 0,1 1,-1-1,0 1,0-1,1 1,-1 0,2 0,-2 0,0 1,2 9,13-6,-9-5,-6 0,-20 3,-24 8,72-2,58 17,-89-37,-8-5,5 9,18 2,31 2,-11 3,-61 1,74-5,-30 0,-33 1,81 10,-47-7,8 0,1-1,-1-2,17-4,-19 4,-17 2,1 0,-1-1,1 1,-1-1,1 0,0-1,1 0,-51-6,118 4,63-17,-189 11,82 7,-21 2,1 0,0 1,0 0,-1 0,0 2,1-1,3 2,-23 8,0-1,12-10,0 0,1 0,-1 0,0 0,0 0,0 0,0 0,0 0,0 0,0 0,0 0,0 0,1 0,-1 0,0 0,0 0,0 1,0-1,0 0,0 0,0 0,0 0,0 0,0 0,0 0,0 0,0 1,0-1,0 0,0 0,0 0,0 0,0 0,1 0,-1 1,0-1,0 0,0 0,0 0,-1 0,1 0,0 0,0 1,0-1,0 0,0 0,0 0,0 0,0 0,18-1,-12-1,-14 1,-86 0,142-6,-33 4,1 0,-1 1,-1 2,1 0,4 2,-98 4,51-6,19 0,20 0,30-1,-14-1,0 3,16 3,-58 4,-15 0,-9-5,15-2,46-1,-10 0,22 0,-31 0,-19 0,-21-1,35 1,5-1,19-2,19-1,-33 1,-29 1,-15 2,13 0,-1-1,-13-3,52 2,-11 0,0 1,-1 0,2 1,-1-1,-1 1,1 0,0 1,1-1,-2 1,1 1,3 0,-35 10,1-8,5-1,40-1,115-3,-286 1,232 0,-95-1,9 0,2 1,-2 0,1 0,0 1,-5 1,70 4,-8-6,-36 0,-37 0,-88 0,299-14,-328 13,188-2,-30 2,-50 7,63-3,-4-2,-51 1,14-2,-4 0,0 1,0 1,0 0,-13 5,28-8,-4 0,-10 2,6 1,18-1,15-2,-16 0,1 0,0 2,1 0,3 2,-50 10,11-9,6-1,34-2,130-2,-353 0,316-4,-92 4,-15 1,-5 0,-13 1,9 0,1-1,0 1,0-2,-1 1,1-1,0 0,-3-2,41-6,7 8,21-3,-93-5,-56 3,47 5,1-3,-21-6,150 5,-37 5,76 2,-115 4,-27 1,-29 3,-9-6,0-4,1-2,-22-8,162 1,-101 9,0 1,0 0,1 1,-5 2,-12 2,19-3,15 0,26 4,-12-3,-20-4,0 0,-1 1,1-1,0 0,0 0,0 0,0 0,0 0,0 0,0 0,0 0,0 0,0 1,0-1,0 0,0 0,0 0,0 0,0 0,0 0,0 0,0 1,0-1,0 0,0 0,0 0,0 0,0 0,0 0,0 0,0 0,0 0,0 1,1-1,-1 0,0 0,0 0,0 0,0 0,0 0,0 0,0 0,0 0,0 0,0 0,0 0,0 0,0 0,0 0,1 0,-1 0,0 0,0 0,0 0,0 0,0 0,0 0,0 0,0 0,-10 4,-14 1,-8-5,27 0,22 0,137-12,-83 5,51 4,-145 6,22 0,16-1,-171-10,273 1,-138 5,14 1,0 0,0 1,1 0,-1 1,0 0,1 0,-2 1,-1 1,50 0,-7-3,-3-1,-30 1,-2 1,-21 1,-48 3,221-18,-199 13,38-1,37 1,-9 0,-20 1,-31 0,10 0,-41 4,58-4,25-3,-11 1,36-7,-44 8,1 0,-1 0,0 0,0 0,0 0,0 0,0 0,1 1,-1-1,0 0,0 0,0 0,0 0,0 0,1 0,-1 0,0 0,0 0,0 0,0 0,1 0,-1-1,0 1,0 0,0 0,0 0,0 0,1 0,-1 0,0 0,0 0,0-1,0 1,0 0,0 0,0 0,0 0,1-1,-1 1,0 0,0 0,0 0,0-1,0 1,0 0,0 0,0 0,0-1,0 1,0 0,0 0,0 0,0-1,0 1,0 0,0 0,0 0,0-1,0 1,-23-5,-3 2,39 5,46 5,-67-4,-31 9,34-9,7-1,26 0,-11-3,-30 1,-1 0,28 0,5 0,-31 0,-10 4,23-4,7-2,33-6,36-1,-172 17,164-31,-43 18,-14 3,-36 3,-6 3,6 0,45-10,102-16,-136 23,-1-1,0 2,0 0,0 1,-5 2,53-4,9-7,-16 3,-52 8,-50 10,146-19,-42-3,-20 2,-22 3,-17 5,0 2,0 2,1 2,-1 2,1-1,101-11,-73 2,1-1,0 1,0-1,0 1,0-1,0 1,0-1,0 0,0 1,-1-1,1 1,0-1,0 0,0 1,-1-1,1 0,0 1,0-1,-1 0,1 0,0 1,-1-1,1 0,0 0,-1 0,1 0,0 1,0-1,-1 0,1 0,0 0,-1 0,1 0,0 0,-1 0,1 0,0 0,-1 0,-17 9,-71 3,272-38,-134 21,-21 3,0-2,24-8,-116 6,44 6,-11 0,55-4,-5 2,-5 1,-35 1,12 0,-35 0,1 2,-11 5,67-8,-2 1,0 0,0-2,0 0,-1 0,1-2,0 0,-1-1,-43 6,4 1,0 3,-2 2,68-13,31 2,-4 4,-165 11,188-21,-10 0,59 5,-129 9,-20 2,-25 6,-170 22,111-22,268-32,-295 21,157-15,41 0,-39 8,-1-1,1-3,2-4,-101 13,34 5,0-1,0 3,0 1,75-8,-13 3,64-8,-309 12,325-14,0 6,3 7,-105 0,-22 2,-26 3,-102 11,202-37,-45 10,-1 1,0 1,7 1,-23 6,-9 5,-15 3,26-14,-1 0,1 0,-1-1,1 2,0-1,-1 0,1 0,0 1,1-1,15-13,-28 26,37-24,-1 0,-26 13,0 1,0 0,0 0,0 0,0 0,0 0,0 0,0 0,0 0,0 0,0-1,0 1,0 0,0 0,0 0,0 0,0 0,0 0,0 0,0-1,0 1,0 0,0 0,0 0,0 0,0 0,0 0,0 0,0-1,0 1,0 0,0 0,0 0,0 0,0 0,0 0,0 0,0 0,0-1,0 1,0 0,0 0,0 0,0 0,0 0,0 0,0 0,-1 0,1 0,0 0,0 0,0 0,0 0,0 0,0 0,0 0,0 0,0 0,0 0,-1 0,1 0,0 0,0 0,0 0,0 0,0 0,0 0,0 0,0 0,-19-1,-14 2,17 0,-1 0,1-2,-4-2,58-4,-23 4,-27 6,-237 52,518-65,-260 13,-25 3,-31 2,-68-2,266-21,-289 28,168-14,-15 1,1-1,-1-1,8-3,-102 5,60 2,30-2,32-2,78-2,-197 33,188-38,-32 2,-275 16,223-11,-13 0,1 1,0 1,-1 1,13 4,-67 0,11 0,-109-2,201-3,-37 0,-21 0,-8 0,-71 0,44 0,23 0,11 0,119 0,-167 0,39 0,29 0,-2 0,-16 0,-19 0,-16-1,10 0,0 1,-1 1,2 2,-9 2,94 3,-34-9,-1 0,-59 5,-6-1,19-2,40 0,48 6,-221-8,186-2,-4 0,-35 3,-3 0,-24-1,-14 3,20 0,-2-2,2-1,-16-4,90 0,-12-1,-25 5,79 1,-104 3,-5 0,30-2,51-6,-106 8,52-7,-5 1,0 0,0 0,1 2,2 0,-12 1,0 0,0 0,0 0,0 0,0 0,0 0,0 0,0 0,0 1,0-1,0 0,0 0,0 0,0 0,0 0,0 0,0 0,0 1,0-1,0 0,0 0,0 0,0 0,0 0,0 0,0 0,0 1,0-1,0 0,0 0,0 0,0 0,0 0,0 0,0 0,0 0,0 0,0 0,1 1,-1-1,0 0,0 0,0 0,0 0,-13 6,3-4,18-13,-29 25,12-8,27-16,-11 5,-9 4,-19 9,-6 2,49-25,63-36,-126 94,7-22,20-13,11-6,5-3,90-44,-128 68,43-38,10-7,38-21,-26 23,-127 85,110-75,0 0,-1-2,10-11,2-2,11-12,-50 40,-12 8,3 1,14-5,-1-2,1 0,-1-1,1 0,-1-1,-9-1,19-6,7-4,7-7,6-2,-1 2,1 1,0 1,1 1,15-6,-34 18,1 0,-1-1,0 1,0 0,1-1,-1 1,0 0,1 0,-1-1,0 1,1 0,-1 0,0 0,1 0,-1 0,1 0,-1-1,0 1,1 0,-1 0,0 1,1-1,-1 0,0 0,1 0,-1 0,0 0,0 0,0 1,1-1,-1 0,0 0,0 1,1-1,-1 0,0 1,1-1,-1 0,0 1,-10 16,-22 18,-64 46,118-99,0 1,1 2,1 2,17-8,-75 55,-31 18,130-119,-65 67,6-5,-1 1,1 0,0 0,-1 1,1 0,2 0,-45 38,18-20,13-9,-2 0,1 0,-1-1,0-1,0 0,0-1,0 1,32-31,30-11,-32 23,-18 13,-8 5,-29 26,14-13,0 0,0-2,-1-1,-19 9,79-66,-21 27,0 1,1 1,1 2,13-7,-34 21,0-1,0 0,0 0,0 0,0 0,0 0,0 0,0 0,0 0,0 0,0 0,0 0,0 1,0-1,0 0,0 0,0 0,0 0,0 0,0 0,0 0,0 0,0 0,0 1,0-1,0 0,0 0,0 0,0 0,0 0,0 0,0 0,0 0,0 0,0 0,0 0,0 1,1-1,-1 0,0 0,0 0,0 0,0 0,0 0,0 0,0 0,0 0,0 0,0 0,0 0,0 0,0 0,0 0,1 0,-1 0,0 0,0 0,0 0,0 0,0 0,-8 12,-9 11,3-9,0-1,0-2,0 0,-1-1,-13 6,66-55,-31 34,-2 0,1 1,-1 0,2 0,-1 1,0 0,1 1,3-1,-32 25,8-10,-1-2,-1 0,0-1,0-2,-9 3,18-12,14-7,12-11,6 2,-1 1,12-4,-36 21,0 0,0 0,0 1,0-1,0 0,0 0,0 0,0 0,0 0,0 1,0-1,0 0,0 0,0 0,0 0,0 0,0 0,0 1,0-1,0 0,0 0,0 0,0 0,0 0,0 0,0 0,1 0,-1 1,0-1,0 0,0 0,0 0,0 0,0 0,0 0,0 0,0 0,1 0,-1 0,0 0,0 0,0 0,0 0,0 0,0 0,0 0,0 0,1 0,-1 0,0 0,0 0,0 0,0 0,0-1,0 1,0 0,-10 17,-18 18,-34 29,101-77,-9-2,-17 8,0 1,1 0,8 0,-51 36,-6 1,31-28,23-19,-10 9,10-11,3 2,-1 1,1 2,-22 13,0-1,0 1,0 0,0 0,1 0,-1 0,0-1,0 1,0 0,0 0,0 0,0 0,0 0,0 0,1 0,-1 0,0-1,0 1,0 0,0 0,0 0,0 0,1 0,-1 0,0 0,0 0,0 0,0 0,0 0,0 0,0 0,0 0,0 0,0 0,0 0,0 1,0-1,0 0,0 0,1 0,-1 0,0 0,0 0,0 0,0 0,0 1,0-1,0 0,0 0,0 0,1 0,-1 0,0 1,0-1,0 0,0 0,0 0,0 0,0 1,0-1,0 0,0 0,0 0,0 1,-7 13,-13 14,-28 24,75-103,-6 21,-14 20,-28 30,2-3,14-15,15-12,23-18,25-15,-43 33,-32 24,3-3,0 0,-1-1,1-1,-6 1,20-9,0-1,-1 0,1 0,0 0,0 1,0-1,0 0,0 0,0 0,0 1,0-1,-1 0,1 0,0 0,0 0,-1 0,1 0,0 0,0 0,0 0,-1 0,1 0,0 0,0 0,-1 0,1 0,0 0,0 0,-1 0,1 0,0-1,0 1,0 0,-1 0,1 0,0-1,0 1,0 0,-1 0,1 0,0-1,0 1,0 0,0-1,0 1,0 0,-1 0,1-1,0 1,0 0,0-1,9-17,19-18,-12 19,1 2,0 0,1 2,-1 1,1 1,16-6,-18 14,-16 4,0-1,0 0,0 1,0-1,1 1,-1-1,0 0,0 1,0-1,0 0,0 1,0-1,0 1,0-1,0 1,0-1,0 0,0 1,0-1,0 1,0-1,-1 0,1 1,0-1,0 0,0 1,0-1,0 0,-1 1,1-1,0 0,0 1,-24 34,3-15,-1 0,0-2,-1-2,-1-1,-19 8,23-18,20-5,0-1,0 0,0 1,0-1,0 0,0 1,0-1,0 1,1-1,-1 0,0 1,0-1,0 1,1-1,-1 0,0 1,1-1,-1 1,0 0,1-1,-1 1,0-1,0 1,0 0,1-1,-1 1,36-39,-12 18,0 1,2 3,-1 0,1 3,0 1,4 0,-25 12,-6 4,-10 9,-19 12,1-7,1-2,0-2,-15 2,57-31,12-7,49-25,-192 119,74-47,84-57,-30 22,2 0,-1 1,1 1,0 1,0 0,1 2,0 0,2 0,-46 44,5-19,0-1,-1-2,0-2,-1-1,0-3,-17 4,90-54,-16 16,-16 13,0 1,0 1,10-5,-24 14,0 0,0 0,0 0,0 0,0 0,0 0,0 0,0 0,0 0,0 1,0-1,0 0,0 0,0 0,0 0,0 0,0 0,0 0,0 0,0 0,0 1,0-1,0 0,0 0,0 0,0 0,0 0,0 0,0 0,0 0,0 0,0 0,0 0,0 1,0-1,0 0,0 0,0 0,0 0,0 0,0 0,0 0,0 0,0 0,1 0,-1 0,0 0,0 0,0 0,0 0,0 0,0 0,0 0,0 0,0 0,0 0,0 0,0 0,0 0,0 0,1 0,-1 0,0 0,0 0,0 0,-6 12,-10 10,-1-4,0-1,-1-1,-1-1,-18 10,72-56,44-24,-96 67,0 1,-12 13,-1 2,16-14,21-16,26-17,-8 1,29-15,-120 95,55-54,-14 10,41-45,1 8,-6 4,1 2,0 0,1 0,0 2,0 1,5-2,-15 13,-8 7,-6 7,3-5,-42 39,47-45,-2 0,1-1,0 0,-1 0,1-1,-1 0,1 0,-1 0,1-1,-5 0,9-1,-1 0,1 0,0 0,-1 0,1 0,-1 0,1 0,-1 0,1 0,0 0,-1 0,1-1,0 1,0 0,0 0,-1-1,1 1,-1 0,1-1,0 1,-1-1,1 1,0 0,0-1,-1 1,1-1,0 1,0-1,-1 1,1-1,0 1,0-1,0 0,0 1,0-1,0 1,0-1,-1 0,1 1,0-1,0 1,1-1,-1 0,0 1,0-1,0 1,0-1,0 1,0-1,0 0,1 1,-1-1,0 1,0-8,-10 13,2 3,6-5,0-1,0 0,1 0,-2 0,1 0,-1 0,1 0,-1-1,2 0,-2 0,0 0,0 0,24-28,0 10,1 2,0 1,0 1,2 1,9-1,39-21,-72 34,0 0,0 1,0-1,0 0,0 0,0 0,0 0,0 0,0 0,0 0,0 1,0-1,0 0,0 0,0 0,0 0,0 0,0 0,0 0,0 0,0 0,0 1,0-1,1 0,-1 0,0 0,0 0,0 0,0 0,0 0,0 0,0 0,0 0,0 0,0 0,0 0,0 0,0 0,1 0,-1 0,0 0,0 0,0 0,0 0,0 0,0 0,0 0,0 0,0 0,-9 15,-17 14,-87 77,186-179,131-104,-268 246,-2-3,119-136,5 15,-107 93,-30 15,176-134,-80 71,0 2,16-6,-82 51,-49 37,128-93,0 2,0 2,21-6,-44 21,-17 10,-18 11,-86 34,147-86,-10 8,-9 11,1 2,0 0,0 1,2 1,-93 61,-25 11,131-86,-16 11,1 1,-1 1,8-2,-21 10,-1 1,0 0,0 0,0 0,0 0,0 0,0 0,1 0,-1-1,0 1,0 0,0 0,0 0,0 0,0 0,0 0,0 0,0 0,0 0,0 0,1 0,-1 0,0 0,0 0,0 0,0 0,1 1,-1-1,0 0,0 0,0 0,0 0,0 0,0 0,1 1,-1-1,0 0,0 0,0 0,0 0,0 1,0-1,0 0,0 0,0 0,0 1,1-1,-1 0,-4 12,-11 13,-40 26,31-31,21-17,7-7,19-14,0 1,0 3,1 0,0 2,7 0,-24 11,-6 5,-14 15,-21 17,20-24,4-3,1 0,-2-1,0 0,0-2,0 1,0-2,0 0,6-8,9-7,8-8,8-2,1 1,1 2,0 0,1 3,-1 1,2 1,13-3,37-21,-267 128,170-83,19-14,12-10,18-19,2 1,1 3,1 1,0 3,1 1,23-12,-103 87,8-18,-2-3,0-3,-24 9,68-35,-1 0,0 0,0 0,0-1,0 1,0 0,0 0,0 0,0 0,0 0,0 0,0 0,0 0,0 0,0 0,0 0,0 0,0-1,0 1,0 0,0 0,0 0,0 0,0 0,0 0,0 0,0 0,0 0,0 0,-1 0,1 0,0 0,0-1,0 1,0 0,0 0,0 0,0 0,9-10,15-11,14-7,1 3,0 3,1 2,0 2,33-6,-73 24,1 0,-1-1,0 1,1 0,-1-1,0 1,1 0,-1 0,0 0,1-1,-1 1,0 0,1 0,-1 0,1 0,-1 0,0 0,1 0,-1 0,1 0,-1 0,0 0,0 1,0-1,1 0,-1 0,0 0,1 1,-1-1,0 0,1 1,-1-1,0 0,1 1,-1-1,0 0,0 1,1-1,-1 1,0-1,0 1,-11 17,-25 19,-11 1,-27 16,205-146,-225 149,94-56,0-1,0 0,0 0,0 1,-1-1,1 0,0 0,0 0,-1 0,1 1,0-1,0 0,-1 0,1 0,0 0,0 0,-1 0,1 0,0 0,0 0,-1 0,1 0,0 0,0 0,-1 0,1 0,0 0,0 0,-1-1,1 1,0 0,0 0,0 0,-1 0,1-1,0 1,0 0,0 0,-1-1,1 1,8-13,14-13,5 2,30-16,-87 58,-71 39,93-55,8-4,13-12,25-15,-16 14,-16 9,1 1,0 0,1 1,-1 0,1 1,-1 0,-29 24,-3-4,-1-2,-19 6,45-21,0 0,1 0,-1 0,0 0,0 0,0 0,0 0,0 0,0-1,0 1,0 0,0 0,0 0,0 0,0 0,0 0,0 0,0 0,0-1,0 1,0 0,0 0,0 0,0 0,0 0,0 0,0 0,-1 0,1-1,0 1,0 0,0 0,0 0,0 0,0 0,0 0,0 0,0 0,0 0,0 0,13-15,20-16,-19 20,-9 6,1 1,0 0,0 0,-1 0,1 1,0 1,3-2,-17 20,-7 4,5-9,0 0,-1-1,1-1,-12 7,81-66,-9 18,-64 52,-15 8,-56 25,166-102,-162 116,71-60,6-3,0-1,0 0,-1 0,1-1,-1 1,0-1,1-1,-2 0,6-1,0 0,0 0,-1 0,1 0,0 0,0 0,0-1,0 1,-1 0,1 0,0 0,0 0,0-1,0 1,0 0,0 0,0-1,-1 1,1 0,0 0,0-1,0 1,0 0,0 0,0-1,0 1,0 0,0 0,0-1,0 1,0 0,0 0,0-1,0 1,0 0,0 0,0-1,1 1,-1 0,0 0,0-1,0 1,0 0,0 0,0 0,0-1,1 1,-1 0,0 0,0 0,0 0,0-1,1 1,-1 0,0 0,0 0,0 0,0 0,1 0,-1 0,0 0,9-14,1 3,-1 1,0 1,1 0,0 0,0 2,0 0,12-5,-46 41,-28 9,129-64,-45 13,-14 6,1 0,-1 2,5 0,-48 35,3-13,0-2,-1-1,-2 0,25-14,0 0,0 0,0 0,0 1,0-1,0 0,-1 0,1 0,0 0,0 0,0 1,0-1,0 0,0 0,-1 0,1 0,0 0,0 0,0 0,0 0,0 0,0 0,0 0,0 0,0 0,0 0,0 0,-1 0,1 0,0 0,0 0,0 0,0 0,0 0,-1 0,1 0,0 0,0 0,0 0,0-1,0 1,-1 0,1 0,0 0,0 0,0 0,0-1,0 1,0 0,0 0,0 0,0-1,0 1,-1 0,1 0,0 0,7-13,15-15,35-29,-34 35,-20 20,-10 8,-12 12,0-1,-1-1,0-2,-10 4,78-76,-27 37,1 2,2 2,-2 1,2 1,14-4,-79 70,35-45,-2 3,0 0,0-1,-1-1,0 0,0-1,-1 0,1-1,0 0,13-8,1 0,0 0,-1-1,1 1,-1-1,1-2,15-11,27-15,-36 26,-33 22,-30 17,52-33,0 0,0 0,0 0,0-1,0 1,0 0,0 0,0 0,0 0,0 0,0 0,0 0,0 0,0-1,0 1,0 0,0 0,0 0,0 0,0 0,0 0,0 0,0 0,0-1,0 1,0 0,0 0,0 0,-1 0,1 0,0 0,0 0,0 0,0 0,0 0,0 0,0 0,0-1,0 1,0 0,12-14,18-16,-18 21,-2 1,0 1,0 0,11-5,-66 57,28-34,26-24,28-21,36-16,-43 31,-25 16,-11 7,-120 83,330-200,-276 184,51-54,0-2,-1 0,-17 5,33-18,5-6,12-12,18-16,-2 14,-19 15,-19 14,-17 13,-1-3,-1-1,1-2,-5-1,45-34,13-7,-15 16,0 0,0 1,-1 1,1 0,1 0,-1 1,0 1,4-1,-42 37,2-9,16-13,0 0,0-1,0-1,-1 0,0-1,0-1,-9 2,21-8,0 0,0 0,1 0,-1 0,0 0,0 0,0-1,0 1,0 0,0 0,0 0,0 0,0 0,0 0,0 0,0 0,0 0,0-1,0 1,0 0,0 0,0 0,0 0,0 0,0 0,0 0,0 0,0-1,0 1,0 0,0 0,0 0,0 0,0 0,0 0,0 0,0 0,0 0,-1 0,1-1,0 1,0 0,0 0,0 0,0 0,0 0,0 0,0 0,0 0,0 0,0 0,0 0,0 0,-1 0,1 0,0 0,0 0,0 0,0 0,0 0,0 0,0 0,0 0,0 0,0 0,0 0,0 0,-1 0,1 0,7-10,9-9,18-9,1 2,8-3,-28 20,1 1,0 0,1 2,-2 1,2 1,7 0,-23 4,-1-1,0 1,0 0,0 0,1 0,-1 0,0 0,0 0,1 0,-1 0,0 0,0 0,0 0,1 0,-1 0,0 0,0 0,0 0,1 0,-1 0,0 0,0 0,0 0,1 1,-1-1,0 0,0 0,0 0,1 1,-1-1,0 0,0 0,0 0,0 1,0-1,0 0,1 0,-1 1,0-1,0 0,0 1,0-1,0 0,0 0,0 1,0-1,0 0,-8 15,-14 11,-2-3,-1-1,-1-3,-22 13,67-53,17-11,-1 8,2 2,8-2,-57 40,-15 9,14-15,-1-1,0-1,0-1,0 0,-1-2,1-1,-1 0,-2-1,17-3,-1 1,1-1,0 0,-1 0,1 0,-1 0,1 1,0-1,-1 0,1 0,-1 0,1 0,0 0,-1-1,1 1,-1 0,1 0,0 0,-1 0,1 0,0-1,-1 1,1 0,-1-1,1 1,0 0,0-1,-1 1,1 0,0-1,0 1,0-1,0 1,0 0,0-1,-1 1,1-1,0 1,8-19,21-13,-19 22,0 2,1-1,0 2,-1 0,1 1,11-4,-61 41,17-17,7-4,-1 0,1-1,-13 4,28-13,0-1,0 1,0 0,0 0,0 0,0 0,0 0,0 0,0 0,0 0,0 0,0 0,0 0,0 0,0 0,0-1,0 1,0 0,0 0,0 0,0 0,0 0,0 0,0 0,0 0,0 0,0 0,0-1,0 1,0 0,0 0,0 0,0 0,0 0,0 0,0 0,0 0,0 0,0 0,0 0,0 0,0 0,0-1,0 1,0 0,0 0,0 0,0 0,0 0,0 0,0 0,0 0,0 0,0 0,0 0,-1 0,1 0,0 0,0 0,0 0,0 0,6-11,11-10,-9 12,-3 3,1 0,-1 0,1 1,-1 0,5-2,-49 47,20-24,-2-2,0 0,-1-3,0 0,85-63,-45 39,-12 8,0 1,0 0,0 0,1 1,0 0,0 0,-6 10,-9 8,-7 11,-9-3,7-7,16-12,6-6,19-5,-25 11,-12 9,-21 9,29-21,22-15,15-3,-25 13,-21 12,60-57,-28 36,0 0,2 2,17-7,-88 52,9-9,29-16,0 0,-1-2,0-1,0 0,57-49,-30 30,-10 10,-1 0,1 0,1 0,-1 0,0 1,0 0,1 0,0 0,1 0,-7 6,0 1,0 0,-1-1,1 0,-1 0,1 0,-1 0,-1 0,0 0,-14 15,15-17,0 1,0 0,0 0,1 0,-1 1,0 0,0-1,0 3,3-1,3-5,2-4,-37 29,90-76,-28 33,30-10,28-16,-62 29,-13 7,1 0,-1-1,0-1,0 0,1-4,-21 21,-1 0,0-1,0 0,-1-1,1-1,0 0,-2 0,2-1,-1-1,-6 1,15-3,0 0,0 0,0 0,0 0,-1 0,1 0,0 0,0 0,0 0,0 0,0 0,0 0,0 0,-1 0,1-1,0 1,0 0,0 0,0 0,0 0,0 0,0 0,-1 0,1 0,0 0,0-1,0 1,0 0,0 0,0 0,0 0,0 0,0 0,0-1,0 1,0 0,0 0,0 0,0 0,0-1,0 1,0 0,0 0,0 0,0 0,0-1,0 1,0 0,0 0,0 0,0 0,0-1,0 1,0 0,0 0,6-11,11-7,36-20,-32 24,-19 13,-9 5,-8 6,-2 2,1 0,-2-2,0-1,0-2,1 0,-10 0,34-18,9-4,9-3,2-3,1 2,1 2,5 0,23 3,-122 49,-21 6,14-8,108-51,8-4,2 2,4 2,-35 12,-11 4,-2 1,2-1,0 1,0 0,-1 1,1-1,0 1,-1 0,0 0,4 1,-35 19,5-7,12-5,-1-1,1-1,-1 0,0-2,0 0,-14 2,58-34,21 0,1 3,3 3,-40 15,-46 21,1 1,0 3,-12 11,123-84,-28 21,-39 24,-25 20,-29 19,-23 11,-36 14,117-77,20-11,-10 14,0 2,23-9,-108 70,32-24,16-13,0 0,0-1,0 0,0-1,-3 1,47-46,-22 26,-11 10,1 1,-1-1,1 1,0 1,-1-1,4 0,-49 44,-8-5,40-28,31-24,1-1,-19 12,3 1,-1 0,-1 1,2-1,-1 2,0-1,0 1,1 1,1 0,-8 1,0 1,0 0,0 0,1 0,-1 0,0 0,0 0,0 0,0 0,0 0,1 0,-1 0,0 0,0 0,0 0,0 0,0 0,1 0,-1 0,0 0,0 0,0 0,0 0,0 1,1-1,-1 0,0 0,0 0,0 0,0 0,0 0,0 1,0-1,1 0,-1 0,0 0,0 0,0 1,0-1,0 0,0 0,0 0,0 1,0-1,0 0,0 0,0 0,0 1,0-1,0 0,0 0,0 1,0-1,0 0,0 0,0 0,0 1,-8 13,-12 11,-3-8,-1-2,-10 5,15-9,53-34,29-18,-47 34,-21 9,-43 19,-4-1,-34 9,121-68,-11 21,0 2,11-4,-71 43,-28 25,25-18,56-44,-6 4,0 1,1 1,0 0,0 2,6-3,-18 9,0 0,0 0,0 0,0 0,0 0,1-1,-1 1,0 0,0 0,0 0,0 0,0 0,0 0,1 0,-1 0,0 0,0 0,0 0,0 0,0 0,0 0,0 0,0 0,0 1,0-1,0 0,0 0,0 0,0 0,1 0,-1 0,0 0,0 1,0-1,0 0,0 0,0 0,0 0,0 0,0 1,0-1,0 0,0 0,1 0,-1 0,0 1,0-1,0 0,0 0,0 0,0 0,0 1,-4 11,-8 10,6-14,0 0,0-1,0-1,0 1,-1-1,-6 4,61-62,-21 34,2 1,-1 3,1 1,1 2,0 2,28-3,-47 7,1 0,-1-1,1-1,-2 0,9-9,-62 23,-2 11,1 3,-24 17,156-112,-115 98,15-13,0 0,1-1,-1-1,-13 6,21-16,10-9,9-9,8 1,-2 1,2 1,0 1,0 2,24-7,-57 25,-1 0,2 1,0 1,-1 1,-4 4,-21 17,19-22,22-17,25-20,9-7,-31 27,0 1,1 1,0 0,0 1,3-1,-43 54,-16 2,132-119,-81 68,17-12,1 1,20-7,-69 63,21-37,-12 15,-1-2,1-1,-17 11,32-27,2-3,9-7,12-10,59-19,-92 53,-16 6,19-15,0-2,-1 0,0-1,-8 2,23-12,0 0,-1 1,2 0,-1 1,4-4,62-47,-131 75,-19 18,79-37,0 0,0 0,0 0,1 0,-1 0,0 0,0 0,0 0,0 0,0-1,0 1,0 0,0 0,0 0,0 0,0 0,0 0,0 0,0 0,0 0,0 0,0-1,0 1,0 0,0 0,0 0,0 0,0 0,0 0,0 0,0 0,0 0,0-1,0 1,0 0,0 0,0 0,0 0,0 0,0 0,0 0,0 0,0 0,0 0,0 0,0 0,-1-1,1 1,0 0,0 0,0 0,0 0,0 0,0 0,0 0,0 0,0 0,0 0,0 0,0 0,7-12,13-11,58-52,-127 116,23-19,0-1,-2-2,-16 8,44-27,0 0,0 0,0 0,0 0,0 0,0 0,0 0,0 0,0-1,0 1,0 0,0 0,0 0,0 0,0 0,0 0,0 0,0 0,0 0,0-1,0 1,0 0,0 0,0 0,0 0,0 0,0 0,0 0,0 0,0 0,-1 0,1 0,14-14,20-16,-24 24,5-4,0 0,1 2,0 0,5 0,-21 8,0 0,0 0,0 0,0 0,0 0,0 0,-1 1,1-1,0 0,0 0,0 0,0 0,0 0,0 0,0 0,0 0,0 0,0 0,0 1,0-1,0 0,0 0,0 0,0 0,0 0,0 0,0 0,0 0,0 1,0-1,0 0,0 0,0 0,0 0,0 0,0 0,0 0,0 1,0-1,0 0,0 0,0 0,0 0,0 0,0 0,0 0,0 0,0 0,0 1,0-1,0 0,1 0,-14 13,-15 13,-13 2,32-25,27-20,-17 17,18-17,1 1,0 2,1 0,3 1,-24 13,1 0,-1-1,0 1,0 0,0 0,1 0,-1-1,0 1,0 0,1 0,-1 0,0 0,0 0,1 0,-1 0,0 0,0 0,1 0,-1 0,0 0,1 0,-1 0,0 0,0 0,1 0,-1 0,0 0,0 1,1-1,-1 0,0 0,0 0,0 1,1-1,-1 0,0 0,0 1,0-1,1 0,-1 1,0-1,0 0,-6 16,-13 15,-3-6,37-42,-15 17,0 0,0 0,0 0,0 0,0 0,0 0,0 0,0 0,0 0,-1 0,1 0,0 0,0 0,0 0,0 0,0-1,0 1,0 0,0 0,0 0,0 0,0 0,0 0,0 0,0 0,0 0,0 0,0 0,0-1,0 1,0 0,0 0,0 0,0 0,0 0,-15 6,-34 18,11-3,36-19,19-10,8-6,-15 9,-2 0,1 0,1 2,6-2,-64 51,69-58,-15 11,-21 17,13-14,-1-1,2 1,-1-1,-1 1,1-1,-1 0,1 0,0-1,-1 1,-1-1,4 0,1 0,-1 0,0 0,0 0,0 0,0 0,0 0,0 0,0 0,0 0,0 0,0-1,0 1,0 0,0 0,0 0,0 0,0 0,0 0,0 0,0 0,0 0,0-1,0 1,0 0,0 0,0 0,0 0,0 0,0 0,0 0,0-1,0 1,0 0,0 0,0 0,0 0,0 0,0 0,0 0,0 0,0 0,0 0,0-1,0 1,0 0,-1 0,1 0,0 0,0 0,0 0,0 0,0 0,0 0,0 0,0 0,0 0,0 0,0 0,0 0,-1 0,1 0,0 0,0 0,0 0,0 0,0 0,0 0,0 0,14-11,4 3,-18 11,-9 6,-1-4,21-19,23-21,10 2,-19 14,-22 17,-10 5,-6 5,-73 37,85-46,3-3,10-11,18-15,-11 14,1 2,0 1,1 2,21-8,-72 53,5-10,0-1,0-2,-1-1,-1-3,-8 4,10-3,22-15,-1 0,0 0,0 0,1 0,-1-1,0 0,0 0,1-1,-2 1,1-1,0-1,-2 1,41-29,-9 13,-1 1,13-4,-9 5,0-2,-1-2,32-16,-40 14,-13 12,-16 12,-65 52,103-82,-15 15,-25 21,35-26,-24 15,0 0,0 0,0 0,0 0,1 0,-1 0,0 0,0 0,0 0,0 0,0 0,0-1,0 1,0 0,0 0,0 0,0 0,1 0,-1 0,0 0,0 0,0 0,0 0,0 0,0 0,0 0,0 0,0 0,1 1,-1-1,0 0,0 0,0 0,0 0,0 0,0 0,0 0,0 0,0 0,0 0,0 0,0 0,0 1,1-1,-1 0,0 0,0 0,0 0,0 0,0 0,0 0,0 1,0-1,0 0,0 0,0 0,0 0,0 0,0 0,0 1,0-1,0 0,0 0,0 0,0 0,0 0,0 0,0 0,-1 1,1-1,-14 16,12-14,1 0,-1 0,0-1,0 1,0-1,-1 0,1 0,1 0,-2 0,1-1,-2 1,4-1,-1 0,1 0,0 0,0 0,0 0,0 0,0 0,0 0,0 0,0 0,-1 0,1 0,0 0,0 0,0-1,0 1,0 0,0 0,0 0,0 0,0 0,0 0,-1 0,1 0,0 0,0-1,0 1,0 0,0 0,0 0,0 0,0 0,0-1,0 1,0 0,0 0,0 0,0 0,0 0,0 0,0-1,0 1,0 0,0 0,0 0,0 0,0 0,0-1,0 1,0 0,0 0,0 0,0 0,0 0,0 0,1 0,-1-1,0 1,0 0,0 0,0 0,0 0,14-16,6 1,-34 28,6-7,8-8,20-16,32-28,-30 36,-20 14,-13 8,-15 16,-2-2,-19 14,88-73,-35 26,-32 25,-6 1,30-19,18-13,-6 6,-6 3,1 1,0-1,0 1,0 1,1-1,-2 1,2 0,-1 1,1 0,-29 31,10-18,0-1,-1-1,1-1,-1 0,-1-1,15-8,0 0,0 0,0 0,0 1,0-1,0 0,0 0,0 0,0 0,-1 0,1 0,0 0,0 0,0 0,0 0,0 0,0 0,0 0,-1 1,1-1,0 0,0 0,0 0,0 0,0 0,0-1,0 1,0 0,-1 0,1 0,0 0,0 0,0 0,0 0,0 0,0 0,0 0,0 0,-1 0,1 0,0-1,0 1,0 0,0 0,0 0,0 0,0 0,0 0,0-1,0 1,0 0,0 0,0 0,0 0,0 0,0-1,0 1,0 0,0 0,0 0,0 0,0 0,0-1,0 1,0 0,0 0,0 0,0 0,0-1,7-13,13-14,-9 15,0 0,1 2,1 0,-1 1,0 0,1 2,0 0,1 1,-1 1,4 0,7-8,-21 11,-17 12,-61 47,135-90,-31 20,-23 11,-8 4,-13 9,1-1,1-2,-1 0,0-1,-2 0,73-42,-7 15,-64 26,0 0,0 2,-8 6,-18 8,95-55,-55 33,0 1,0 0,0 0,0 0,0 0,0 0,0 0,0 0,1 0,-1 0,0 0,0 0,0 0,0 0,0 0,0 0,0 0,0 0,0 0,1 0,-1 0,0 0,0 0,0 0,0 0,0 0,0 0,0 0,0 0,0 0,1 0,-1 0,0 0,0 0,0 1,0-1,0 0,0 0,0 0,0 0,0 0,0 0,0 0,0 1,0-1,0 0,0 0,0 0,0 0,1 0,-1 0,0 1,0-1,0 0,0 0,0 0,-1 0,1 0,0 1,0-1,0 0,0 0,0 0,0 0,-5 12,-11 10,-18 5,31-26,5-3,17-14,3-4,-15 14,-1 0,1 0,0 1,0 0,0 1,1 0,-1 1,4-1,-67 5,84-11,-28 10,0 0,0 0,0 0,0 0,0 0,0 0,0 0,0 0,0-1,0 1,0 0,0 0,0 0,0 0,0 0,0 0,0 0,0 0,0 0,0 0,0 0,0 0,-17 5,-100 35,210-48,-269 8,176 1,-1-1,1 0,0 0,-1 0,1 0,0 1,-1-1,1 0,0 0,-1 0,1 0,0 0,0 0,0 0,0 0,-1 0,1 0,0 0,-1-1,1 1,0 0,0 0,-1 0,1 0,0-1,-1 1,1 0,0 0,0-1,-1 1,1 0,0-1,0 1,-1 0,1-1,0 1,0-1,0 1,0 0,-1-1,14-10,24-7,-2 8,-2 3,2 1,-1 4,33 2,-148 21,39-13,18-3,1-1,1-2,-2-1,1-1,0-3,51-10,26 0,51-4,-97 18,-8 2,-12 7,-24 10,2-12,1-1,-31-1,41-4,58-1,-20-1,-33 0,-40 1,3 0,-21-5,181-16,-87 19,-30 3,-29 2,-46-2,155-6,-40 2,-23 2,-7 0,-17 2,9-1,-1 0,1 1,1 1,-10 3,74-10,38-8,-143 18,-26 10,24-5,-18 0,98-12,-14 1,1 0,-1-1,1-2,-1 0,3-2,-24 6,1 0,-2-1,2 0,-1-1,-2-1,-16 0,-46 2,156-19,-118 20,1-2,0-2,-1-1,-4-5,26 7,-11-8,20 3,13 0,13 0,2 2,-1 2,0 2,1 1,0 2,5 2,-18 2,-25 2,-22 2,-44-1,-33-6,196-12,-55 4,-1 2,1 1,-1 3,3 2,-73 2,14 0,-187 7,250-16,-21 0,1 2,0 1,0 0,-1 2,16 3,-78 14,41-17,-34 12,37-11,5 0,23-3,24-6,-29 3,-16 3,-6 0,-22 2,13-2,1 1,-2 1,2 0,-1 1,1 1,-6 2,21-6,-2 0,2 0,-1 1,0 0,1 0,-1 1,1 0,15 1,20-6,-20 2,0 0,1 2,17 4,-47-4,1 0,1 1,-2 1,-6 2,-12 2,9-3,-12 1,58-12,-15 5,18-4,-30 4,-17 1,8 0,9-1,15-5,3-2,-19 6,-12 2,-63 0,-63 11,152-11,11-2,1 1,0 3,0 1,5 2,-32 0,-8 4,-13 2,-124 7,250-17,-232 1,-78-18,248 16,-26-1,-2 2,2 1,-1 1,0 0,1 2,-23 2,-10-1,-41 1,-35-6,110-6,19 0,80-2,40 9,-152 1,-5 2,-13 3,-20 3,6-5,0-1,0-3,-1-1,0-2,86-10,-33 12,21-2,-2 2,15 5,-134 3,-48-11,-78-20,177 21,-1 1,1 1,0 3,0 1,-1 1,-4 4,44-9,1 2,-1 0,0 1,4 2,26 3,-23-7,-14-1,-1 1,-1 0,2 1,-2 0,1 0,3 2,-30 5,-51-3,-29-5,215-13,100 3,-349 8,178-4,-15 1,-54 7,1-1,11-1,-1 1,1 1,-12 4,60-2,-11 1,-7-3,-23 1,-27 2,-83 0,290-20,-346 22,220-17,-13 0,126-5,-285 27,-103-10,258-2,-18 0,-26 0,-49-2,16 0,-45 7,136-4,24 7,-64-7,-7 2,-11 3,-27 3,-124 4,482-26,-602 20,439-7,-203 0,-75 0,-88-18,362 14,-174 14,-23 1,31-8,-37 3,104-28,3 10,0 4,-1 4,1 2,10 5,-64-3,0 0,0 1,-1-1,1 0,0 0,0 0,0 0,0 0,0 0,0 0,0 0,0 1,0-1,0 0,0 0,0 0,0 0,0 0,0 0,0 0,0 0,1 1,-1-1,0 0,0 0,0 0,0 0,0 0,0 0,0 0,-17 5,-24 2,-22-6,31-2,1 3,0 1,-2 3,74-10,38 4,-60 0,-117-6,-75-20,15 1,197 22,2 3,-2 2,32 8,-71-10,1 0,-1 1,1-1,0 0,-1 0,1 0,0 0,-1 1,1-1,-1 0,1 1,-1-1,1 0,-1 1,1-1,-1 1,1-1,-1 1,1 0,-1-1,1 1,-1 0,0-1,1 1,-1 0,-10 10,-22 2,-12-6,-1-3,1-3,-1-3,-1-3,114-14,18 11,0 6,37 8,-244-8,-35 12,138-9,222 18,-183-13,-31 0,-33 2,21-4,33-3,40 0,-47-1,-58-4,22 1,24 2,10 1,57 0,-53 0,-37 0,23 0,21 0,-2-1,-22-1,-144-3,145 5,21 2,-17 1,-26 4,-90-3,196-5,-110 2,0 0,-1-2,1-3,-24-7,59 10,4 0,13-1,19 1,-14 3,0 1,-1 1,2 3,-86-3,-35-5,348 1,-320-6,0-5,-4-6,40 10,30 4,10 0,26-4,-10 4,-1 2,16 1,-102 8,29-9,23 1,42 2,162 4,-317-6,371 0,-277 0,-14 0,-35-6,148 6,-307 24,193-20,48-4,0 0,-1 1,1-1,0 0,-1 1,1-1,0 1,0-1,-1 1,1-1,0 1,0-1,0 1,-1-1,1 1,0 0,0-1,0 1,0-1,0 1,0 0,0-1,0 1,0-1,0 1,0 0,0 0,0 0,0 1,0-1,0 0,0 1,0-1,0 1,0-1,-1 1,1-1,0 0,-1 1,1-1,-1 1,1-1,-1 0,1 0,-1 0,0 1,1-1,0 0,-1 0,0 0,0 0,1-1,-1 1,0 0,0 0,0-1,0 1,0-1,-1 1,-18 7,-2 1,2 2,-1 0,2 3,-1 0,-1 3,21-17,1 0,-1 0,0 0,0 0,0 0,0 1,0-1,0 0,0 0,0 0,0 0,0 0,0 0,0 0,0 0,0 0,0 0,0 0,0 0,1 1,-1-1,0 0,0 0,0 0,0 0,0 0,0 0,0 0,0 0,0 0,0 1,0-1,0 0,0 0,0 0,0 0,0 0,0 0,0 0,-1 0,1 1,0-1,0 0,0 0,0 0,0 0,0 0,0 0,0 0,0 0,0 0,0 0,0 0,0 0,0 0,0 0,0 0,0 1,-1-1,1 0,11 0,11-5,-2-8,-20 12,-1 1,0-1,0 1,1 0,-1-1,0 1,0 0,0 0,1 0,-1 0,0 0,0 0,1 0,0 0,-1 0,0 1,0-1,0 0,1 1,-1-1,0 1,1-1,-2 1,-10 3,7-3,0 0,0 0,0 1,1 0,-1 1,0 0,-3 3,10-8,22-14,-19 11,-18 10,-10 7,40-23,7-6,-5 5,-45 26,21-12,0 1,0 1,0-1,1 1,-2 0,2 1,0 0,-1 0,-1 4,28-31,-19 21,-1-1,0 1,0-1,1 0,-1 0,1-1,-1 1,-1-1,1 1,0-1,0 0,0 0,1-3,-29 17,-10 9,10-6,23-13,12-7,95-67,-108 76,0 0,-1 1,1 0,0 0,0 1,0-1,-3 6,9-9,0-1,1 0,-1 0,1 0,-1-1,0 1,0-1,0 0,0 0,3-1,-2 1,36-15,1 3,0 2,0 3,17 1,-50 9,-7 3,-15 10,-22 11,15-13,13-7,1 0,0-2,-2 1,2-2,-10 3,18-6,0 0,0 0,0 0,0 0,0 0,0 0,0 0,0 0,-1 0,1 0,0 0,0 0,0 0,0 0,0 0,0 0,0 0,0 0,-1 0,1 0,0 0,0 0,0 0,0 0,0 0,0-1,0 1,0 0,-1 0,1 0,0 0,0 0,0 0,0 0,0-1,0 1,0 0,0 0,0 0,0 0,0 0,0 0,0-1,0 1,0 0,0 0,0 0,0 0,0-1,0 1,0 0,0 0,0 0,0 0,0 0,0-1,0 1,0 0,0 0,0 0,0 0,0 0,0 0,0-1,0 1,1 0,7-14,13-10,-5 12,0 1,1 1,2 0,-23 14,-1 1,-1 0,1 0,-1 0,0-1,0-1,-1 0,1 0,-4 1,37-32,8 2,-31 24,-24 18,5-3,8-6,0-1,0 0,-1-1,1 0,0 0,-1-1,0-1,0 0,0-1,-5 1,13-3,0 0,0 0,0 0,-1 0,1 0,0 0,0 0,0 0,0 0,-1 0,1 0,0 0,0 0,0 0,0-1,-1 1,1 0,0 0,0 0,0 0,0-1,0 1,0 0,-1 0,1 0,0 0,0-1,0 1,0 0,0 0,0-1,0 1,0 0,0 0,0-1,0 1,0 0,0 0,0-1,0 1,0 0,0 0,0 0,0-1,5-13,10-12,-14 25,2-5,2-2,0 1,0 0,1 0,-1 1,2-1,-31 49,14-26,12-10,22-11,-20 4,97-32,-234 82,133-49,0 0,0 0,0 1,0-1,-1 0,1 0,0 0,0 1,0-1,-1 0,1 0,0 0,0 0,0 0,-1 0,1 0,0 0,0 0,-1 1,1-1,0-1,0 1,-1 0,1 0,0 0,0 0,-1 0,1 0,0 0,0 0,0 0,-1-1,1 1,0 0,0 0,0 0,-1-1,1 1,0 0,0 0,0-1,0 1,-1 0,1 0,0-1,0 1,0 0,0-1,0 1,0 0,0-1,0 1,9-19,19-17,-25 33,0 0,0 1,1 0,-2 0,1 1,1-1,-1 1,2-1,-5 2,1 0,-1 0,0 0,1 0,-1 0,0 0,1 0,-1 0,0 0,0 0,1 0,-1 0,0 0,1 0,-1 1,0-1,0 0,1 0,-1 0,0 1,1-1,-1 0,0 0,0 1,0-1,1 0,-1 1,0-1,0 0,0 1,1-1,-1 1,-7 22,10-31,-9 13,-9 10,67-49,-124 81,58-44,13-3,1 0,0 0,0 0,0 0,0 0,0 0,-1 0,1 0,0-1,0 1,0 0,0 0,0 0,0 0,0 0,0-1,-1 1,1 0,0 0,0 0,0-1,0 1,0 0,0 0,0 0,0 0,0-1,0 1,0 0,0 0,0-1,0 1,0 0,0 0,0 0,0 0,0-1,0 1,0 0,0 0,0 0,1-1,-1 1,0 0,0 0,0 0,1-2,0 0,0 0,0 0,1 1,-1-1,0 1,0-1,0 1,1 0,-1-1,1 1,-1 0,1 0,0 1,-19 16,16-14,-1 1,1-1,-1 0,0 0,1 0,-1 0,0-1,0 1,0-1,0 1,-1-1,2 0,-1 0,0-1,-1 1,1 0,0-1,0 0,18-24,-12 20,0-1,-1 1,1 0,1 1,-1-1,0 1,0 0,1 1,1-2,-6 4,0 0,0 0,0 0,0 0,0 0,0 0,0 0,0 0,1 0,-1 0,0 0,0 0,0 0,0 0,0 0,0 0,0 0,0 0,1 0,-1 0,0 0,0 0,0 0,0 0,0 0,0 0,0 1,0-1,0 0,1 0,-1 0,0 0,0 0,0 0,0 0,0 1,0-1,0 0,0 0,0 0,0 0,0 0,0 0,0 1,0-1,0 0,0 0,0 0,0 0,0 0,0 1,0-1,0 0,0 0,0 0,0 0,0 0,0 0,0 1,0-1,0 0,0 0,0 0,-7 13,-7 11,7-16,0 1,1-1,-1 1,0-2,0 0,0 0,0-1,-2 0,2-1,-8 3,23-22,9-5,-2 8,0 1,0 0,1 2,-2 1,2 0,1 2,-1 1,4 0,-20 4,0 0,0 0,0 0,0 0,0 0,0 0,0 0,0 0,0 0,0 0,0 0,0 1,0-1,0 0,0 0,0 0,0 0,0 0,0 0,0 0,0 1,0-1,0 0,0 0,0 0,0 0,0 0,0 1,0-1,0 0,0 0,0 0,0 0,0 0,0 0,0 1,0-1,0 0,0 0,0 0,0 0,0 0,0 0,0 1,0-1,0 0,0 0,0 0,0 0,0 0,0 0,0 0,0 0,0 0,0 0,0 0,0 0,0 1,1-1,-1 0,0 0,0 0,0 0,0 0,0 0,0 0,0 0,0 0,1 0,-12 13,-12 11,-42 28,65-52,0 0,0 0,0 0,0 0,0 0,0 0,0-1,0 1,0 0,0 0,0 0,0 0,0 0,0 0,0-1,0 1,0 0,0 0,0 0,0 0,0 0,0 0,0-1,0 1,0 0,0 0,0 0,0 0,0 0,0 0,0 0,0-1,0 1,0 0,0 0,0 0,0 0,0 0,0 0,0 0,0 0,0 0,0 0,0 0,0 0,0 0,0 0,0 0,-1 0,1 0,0 0,0 0,0 0,10-21,15-21,-22 39,16-20,-19 22,1 0,0 0,0 0,0 1,-1-1,1 0,0 1,0-1,0 0,0 1,0 0,0-1,0 1,0 0,-1 0,1-1,0 1,0 0,0 0,0 1,0-1,-2 2,0 1,1 0,-1-1,0 0,0 1,0-1,1 1,-1-1,0 0,0 0,-1 0,1 0,-1 0,0 0,-2 6,0-2,0 1,-1-1,2-1,-2 1,0-1,1 0,-1-1,0 1,0-1,23-39,-9 22,0 2,1 0,1 0,-1 2,1 0,0 0,9-3,-15 10,-5 5,-9 10,-15 15,2-15,17-17,12-14,-6 16,6-11,-10 14,-11 3,17-6,0 1,-5 9,5-18,-2 10,-1-1,0 1,0-1,1 1,-1 0,0-1,1 1,-1-1,0 1,0-1,0 1,1-1,-1 1,0-1,0 1,0-1,0 0,0 1,0-1,0 1,0-1,0 1,0-1,0 0,0 1,0-1,0 1,0-1,0 1,-1-1,1 1,0-1,0 1,0-1,-1 1,1-1,0 1,0-1,-1 1,1 0,-1 0,1 0,0 0,0 0,-1 0,0 0,1 0,-1 0,1 0,-1 0,1 1,-1-1,1 0,-1 1,1-1,-1 0,1 1,-1-1,1 1,0-1,-1 1,1-1,-1 1,1-1,0 1,-1 0,1-1,0 2,-11 11,20-39,-4 16,-12 21,-4 9,-1-1,0 0,-1-2,0 0,-1-1,0-1,-1-1,0-1,-3 2,5-10,15-15,19-17,4 14,-18 14,-15 14,-4-2,-1 0,0-1,-5 3,26-23,7-8,-28 27,-14 9,27-20,-1 0,1 0,0 0,0 0,0 0,0 0,0 0,0 0,0 0,0 0,0 0,-1 0,1 0,0 0,0 0,0 0,0 0,0 0,0 0,0 0,0 0,0 0,0 0,0 0,0 0,0 0,0 0,0 0,0 0,0-1,0 1,0 0,0 0,0 0,-1 0,1 0,0 0,0 0,0-1,0 1,0 0,0 0,0 0,0 0,0 0,0-1,0 1,0 0,0 0,0 0,0 0,0 0,0 0,0-1,0 1,0 0,0 0,0 0,0 0,0 0,0 0,1-1,8-19,-16 29,10-19,2-11,-9 17,-5 12,9-8,0 0,0-1,0 1,0 0,0 0,-1 0,1 0,0 0,0-1,0 1,0 0,0 0,0 0,0 0,0 0,0 0,0 0,0 0,-1-1,1 1,0 0,0 0,0 0,0 0,0 0,0 0,0 0,0 0,-1 0,1 0,0 0,0 0,0 0,0 0,0 0,0 0,0 0,-1 0,12-21,-1 8,-14 33,1-13,0 1,0-1,1 0,-2-1,0 1,0-1,1 0,-1 0,-1-1,1 1,0-2,-1 1,0-1,0 0,0 0,0-1,-3 2,-69 39,16-9,-16 3,52-26,0-1,-2-3,1-1,0-1,-23-1,51-10,9-7,14-9,-12 10,-8 6,0 1,0 0,1 0,-1 1,1 0,-1 0,1 1,0 0,3 0,-10 5,0 0,0 0,0-1,0 1,-1 0,1-1,0 1,0-1,-1 0,1 0,-1 1,-1 0,-26 29,29-32,0-1,0 1,0 0,0 0,0 0,0 0,0 0,0 0,0 0,-1 0,1 0,0 0,0-1,0 1,0 0,0 0,0 0,0 0,0 0,0 0,0 0,0 0,0 0,0 0,-1 0,1 0,0 0,0 0,0 0,0 0,0 0,0 0,0 0,0 0,0 0,0 0,0 0,0 0,0 0,0 0,0 0,0 0,0 0,0 0,0 1,0-1,0 0,13-23,11-18,-23 40,-1 1,0-1,0 1,0-1,1 1,-1-1,0 1,0-1,0 1,0-1,0 1,0-1,0 1,0-1,0 0,0 1,0-1,0 1,0-1,0 1,0-1,0 1,0-1,-1 1,1-1,0 1,0-1,0 1,-1-1,1 1,-1-1,0 0,0 1,-1-1,1 1,0-1,0 1,0 0,0 0,0 0,0 0,0 0,0 0,-1 0,1 0,0 1,-1 0,-17 6,16 0,11 1,-7-8,-1 0,1 0,-1 1,1-1,-1 0,1 1,-1-1,0 1,1-1,-1 1,1-1,-1 1,0-1,1 1,-1 0,0-1,0 1,1 0,-1-1,0 1,0 0,0-1,1 1,-1 0,0 0,0-1,0 1,0 0,0-1,0 1,0 0,0 0,0-1,-1 1,-7 25,2-15,20-31,-11 12,-4 5,-14 10,-25 18,38-23,9-8,5-3,7-1,-16 11,17-14,-18 16,-9 12,-4-2,8-10,0 0,0 1,1-1,-1 1,1 0,0 0,-1 0,1 1,0 1,6-6,0 0,-1-1,1 1,1-1,-1 0,-1 0,1-1,1 0,18-8,0 1,1 2,1 1,-1 2,1 2,-1 1,7 2,-31-1,0 0,0 0,0 0,0 0,0 0,0 0,0 0,0 0,1 0,-1 0,0 0,0 0,0 0,0 0,0 1,0-1,0 0,0 0,0 0,1 0,-1 0,0 0,0 0,0 1,0-1,0 0,0 0,0 0,0 0,0 0,0 0,0 1,0-1,0 0,0 0,0 0,0 0,0 0,0 1,0-1,0 0,0 0,0 0,0 0,0 0,0 1,0-1,0 0,0 0,0 0,0 0,0 0,0 1,0-1,-1 0,1 0,0 0,-6 13,-15 13,19-23,-35 39,24-29,0 2,0 0,2 1,-7 11,17-26,1 0,0 0,-1 0,1 0,0-1,0 1,0 0,-1 0,1 0,0 0,0 0,0 0,0 0,0 0,0 0,0 0,1 0,-1 0,0-1,0 1,0 0,1 0,-1 0,0 0,1-1,-1 1,1 0,-1 0,0-1,1 1,-1 0,1-1,-1 1,1 0,-1-1,0 1,1-1,0 1,29 25,-18-17,-7-4,0 1,-2 0,2 0,-1 1,-1 0,1 0,-1 0,1 0,-1 1,-1 0,0 0,1 0,-1 0,0 1,-1-1,1 1,-2-1,0 1,1 2,-1-6,1 0,-1 1,0-1,0 1,-1-1,1 0,-1 1,1-1,-1 0,0 0,0 0,-1 0,1 0,-1 0,0-1,0 1,0-1,0 1,-1-1,1 0,-1 0,0-1,1 1,-1-1,0 0,-1 0,1 0,1-1,-2 0,0 0,0 1,-40 15,0-3,-8 0,83-13,-12 0,-45-13,18 7,8 0,14-3,27 1,91 16,-74-4,-113-7,150-6,-88 7,10 0,-32 3,7-2,0 1,0-1,0-1,0 0,1 0,-6-2,39-4,-13 1,-12 4,-6 0,-16 3,22-2,12-4,-54 11,14-15,23 2,16 3,7 2,-17 2,-4 0,-35 3,-79-3,145 1,0 2,1 2,-1 2,6 4,-113-7,47-4,17 0,0 0,0-1,-1-2,1 0,0-1,-6-3,20 2,8-1,17-4,-20 6,-21 1,29-4,28-2,-16 5,-16 2,-26 2,-3 1,0-1,1-2,-2-1,2-1,-1-2,0 0,1-2,0-2,0 0,0-2,-2-1,-1 1,0 1,-1 2,1 2,-3 0,-41-4,-6 4,-29-3,90 8,1 0,-2-1,2 0,0-1,-5-3,15 6,-1 0,1 0,0 0,0 0,-1 0,1 0,0 0,-1 0,1 0,0-1,0 1,0 0,-1 0,1-1,0 1,0 0,-1 0,1-1,0 1,0 0,0-1,0 1,-1 0,1-1,0 1,0 0,0-1,0 1,0-1,0 1,0 0,0-1,0 1,0 0,0-1,0 1,0-1,0 1,0 0,0-1,10-13,13-6,2 10,-25 10,0 0,0 0,0 1,0-1,0 0,0 0,0 0,0 0,0 0,0 0,0 0,0 0,0 0,0 0,0 0,0 0,0 1,0-1,0 0,0 0,0 0,0 0,0 0,0 0,0 0,0 0,0 0,0 0,0 1,0-1,0 0,0 0,0 0,0 0,0 0,0 0,0 0,0 0,0 0,0 0,0 0,0 0,0 0,0 0,0 0,0 0,1 1,-1-1,0 0,0 0,0 0,0 0,0 0,0 0,0 0,0 0,0 0,0 0,-14 11,-53 46,79-59,13-9,18-20,-85 47,14 3,10-6,36-30,27-17,-73 71,8-23,18-16,12-10,0 3,0-1,-24 14,-9 8,19-10,16-8,15-9,-11 6,-44 18,-15 3,28-8,0 0,0 1,1 2,-8 3,100-40,-18 3,-129 82,62-51,-3 2,18-14,9-7,-12 10,-1 0,1 0,1 1,-1 0,0 1,0-1,1 1,4-1,-10 4,1 1,-1-1,0 1,0-1,0 0,0 1,0-1,0 1,0-1,0 1,0-1,0 0,0 1,0-1,0 1,0-1,0 1,0-1,0 0,0 1,0-1,0 1,0-1,-1 0,1 1,0-1,0 1,0-1,-1 0,1 1,0-1,0 0,-1 0,1 1,0-1,0 0,-1 0,1 1,0-1,-10 17,-11 8,21-25,15-13,-4 5,-7 6,-1 0,0 0,1-1,0 1,-2-1,1 0,1-1,-1 1,-1-1,1 0,0-2,-3 6,-1-1,0 1,1-1,-1 1,0 0,1-1,-1 1,0 0,1 0,0-1,-1 1,0 0,0 0,0 0,1 0,-1 0,0 1,0-1,1 0,-1 0,0 1,-4 3,16-1,287 11,-127-9,61 12,183 1,-356-24,31-10,-30 5,35 1,-9 6,1 5,-1 6,48 16,-197-12,-57-3,1-8,0-7,-43-16,150 21,5 1,0 0,0 0,0-1,1-1,-2 0,2 0,-5-4,11 7,-1 0,1-1,0 1,0 0,0 0,-1 0,1 0,0 0,0-1,0 1,-1 0,1 0,0-1,0 1,0 0,0 0,-1-1,1 1,0 0,0-1,0 1,0 0,0 0,0-1,0 1,0 0,0-1,0 1,0 0,0-1,0 1,0 0,0-1,0 1,0 0,0-1,0 1,0 0,0-1,0 1,0 0,0-1,1 1,-1 0,0 0,0-1,13-11,19-3,67-17,2 7,1 6,-1 6,52 7,-202 11,-1 3,2 4,-6 4,12-3,65-23,0-1,13-11,23-11,-24 17,29-15,-64 29,-5 1,-13 4,-179 73,68-22,128-53,-1-1,1 1,-1 0,1-1,0 1,-1-1,2 0,-2 1,1-1,-1 0,1 0,0-1,-1 1,1 0,-1-1,1 1,0-1,0 1,0-1,-1 0,1 0,-1 0,1-1,1 0,-1-1,0 1,0 0,1-1,-1 1,1 0,0-1,0 1,-1-1,1 1,0-1,1-2,-2-15,1 18,0 0,-1-1,1 1,-1 0,0 0,0 0,0 0,0 0,0 1,0-1,0 0,0 0,0 1,0-1,-1 1,2 0,-2-1,1 1,0 0,-1 0,0 0,1 1,-1-1,1 0,-1 1,1-1,-1 1,-48-8,45 7,-19 1,1 2,-1 1,-6 3,28-7,6-3,14-8,25-16,191-116,-270 162,-1-3,0-1,-3-3,23-7,-2 0,-1 0,2-2,-1-1,-16-2,34 1,1 0,0 0,0 0,0 0,0 0,0 1,0-1,-1 0,1 0,0 0,0 0,0 0,0 0,0 0,-1 0,1 0,0 0,0 0,0 0,0 0,0 0,-1 0,1 0,0 0,0 0,0 0,0 0,0-1,0 1,-1 0,1 0,0 0,0 0,0 0,0 0,0-1,0 1,0 0,0 0,-1 0,1 0,0-1,0 1,0 0,0 0,0 0,0-1,0 1,0 0,0 0,0 0,0 0,0-1,0 1,0 0,0 0,0 0,0-1,0 1,0 0,0 0,0 0,0-1,0 1,12-9,22-6,26-6,2 4,0 3,0 5,55 3,-100 10,-18 0,-10 3,-41 7,0-2,-1-4,1-3,-20-4,37 0,26-1,-91 3,-27-8,105 0,22 5,0 0,0 0,0 0,-1 0,1 0,0 0,0 0,0 0,0 0,0 0,0 0,0 0,-1 0,1 0,0 0,0 0,0 0,0 0,0 0,0 0,0 0,0 0,-1 0,1-1,0 1,0 0,0 0,0 0,0 0,0 0,0 0,0-1,0 1,0 0,0 0,0 0,0 0,0 0,0-1,-1 1,1 0,0 0,0 0,0 0,0 0,0-1,0 1,0 0,1 0,-1 0,0 0,0 0,0-1,0 1,0 0,0 0,0 0,0 0,0 0,0-1,0 1,0 0,0 0,0 0,1 0,31-12,271-32,-137 25,-148 15,-18 4,0 0,0 0,0 0,0 0,0 0,0 0,0 0,0 0,-1 0,1 0,0 0,0 0,0 0,0 0,0 0,0 0,0-1,0 1,0 0,0 0,0 0,0 0,0 0,0 0,0 0,0 0,0 0,0 0,0 0,0 0,0-1,0 1,0 0,0 0,0 0,0 0,0 0,0 0,0 0,0 0,0 0,0-1,0 1,-31-3,21 3,-35-4,-40-2,0-5,-19-11,88 12,16 10,0-1,0 1,0 0,0-1,0 1,0 0,0-1,0 1,0 0,0-1,0 1,0-1,0 1,0 0,0-1,0 1,1 0,-1-1,0 1,0 0,0 0,0-1,0 1,0 0,0 0,0-1,0 1,1 0,-1 0,0 0,0-1,1 1,-1 0,0 0,0 0,1 0,-1 0,35-16,164-36,4 14,-1 12,13 13,-178 10,-23 1,0 0,0 2,-1 0,1 2,0 0,0 1,22 16,-10-16,-19-3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26T20:13:34.277"/>
    </inkml:context>
    <inkml:brush xml:id="br0">
      <inkml:brushProperty name="width" value="0.05" units="cm"/>
      <inkml:brushProperty name="height" value="0.05" units="cm"/>
      <inkml:brushProperty name="color" value="#FFC114"/>
      <inkml:brushProperty name="ignorePressure" value="1"/>
    </inkml:brush>
  </inkml:definitions>
  <inkml:trace contextRef="#ctx0" brushRef="#br0">346 737,'-5'21,"3"-20,3-16,7-37,-46 83,-53 51,16-37,53-38,19-7,1 1,-1 0,-1 0,1 0,1 0,-1 1,0 0,0 0,1 0,0 0,-2 2,2-3,-1 1,2 0,-2-1,1 1,-1-1,0 0,1 0,0 0,-1-1,-1 1,1-1,2 0,-1 1,-1-1,1 1,0 0,-1 0,2 0,-1 0,0 0,0 1,-1 0,1-1,1 1,0 0,-3 2,-19 17,20-19,10-4,5-1,3 0,-7 2,-1 0,1-1,0 0,-1 0,1-1,-2-1,2 0,-1-1,-1 0,1 0,0-2,-33 14,19-3,26-1,-15-3,-7 0,-11 0,7-1,28-3,-5 2,-3 0,-28 6,26 2,20 3,-20-5,-32-5,17 2,18-1,25 0,-36 0,-4 0,-22 0,-3 1,-36-3,151-3,-67 9,-32-3,-35-1,35-1,-33-7,93 3,-37 4,-10 0,1 1,-1-1,0 1,1 1,0-1,-2 0,2 1,-1 0,1 1,-1-1,2 1,0 0,-1-1,2 0,-2 0,1 0,0-1,0-1,0 1,2-2,31-5,-34 4,1 1,-2 0,2 1,-1-1,0 1,1 1,-1-1,0 1,1 0,3 1,6-1,231-4,-244 4,1 0,0-1,0 1,0-1,0 0,-1 1,1-1,0 0,0-1,0 1,1-1,-4-5,-13 3,4 3,6 0,-1 1,2-1,-2 1,0 0,2 1,-2-1,0 1,2 0,-4 2,18 3,5 1,-15-4,-7 1,-8-1,-6 3,35-3,37-2,-78-2,7 1,46 5,0 2,-29-4,-14-2,61-1,-38-1,-38 1,11 1,18 0,13 2,18 3,-24-4,-21-3,4 0,8 2,-1-2,0 1,0-1,0 0,1 0,-4-2,38-6,-17 8,0-1,-23 1,-6 1,-13-1,0-2,1-1,-4-3,32 7,0 0,0 0,0 0,0 0,0 0,0 0,0 0,0 0,-1 0,1 0,0 0,0 0,0 0,0 0,0 0,0 0,0 0,0 0,0 0,-1 0,1 0,0 0,0 0,0 0,0 0,0 0,0 0,0 0,0 0,0 0,0 0,-1-1,1 1,0 0,0 0,0 0,0 0,0 0,0 0,0 0,0-1,0 1,0 0,0 0,0 0,0 0,0 0,0 0,0-1,0 1,0 0,0 0,0 0,0 0,0 0,0-1,0 1,0 0,0 0,0 0,0 0,0 0,0 0,0 0,0-1,1 1,-1 0,9-6,14-1,12 5,0 3,31 7,-26-3,-103-6,48 2,47-1,-24 0,17 0,0 1,0 2,0 2,-94 6,38-9,22-2,27 0,9-1,1 3,-1 1,23 6,-56-9,0 0,-1 0,1 0,-1 1,-4 2,-11 1,160-34,-132 27,-9 1,-9 1,12 1,9 0,80 0,-117 0,49 0,38 0,-36 0,-21 0,-10 0,-15 0,-72 5,180 4,-58-9,3-1,-24 2,-11 1,84 9,-86-11,1 0,-1 0,1-1,0 0,-5-2,58-4,-37 7,24-2,-34 2,0 0,0 0,0 0,0 0,0 0,0 0,0-1,0 1,0 0,0 0,0 0,-1 0,1 0,0 0,0 0,0 0,0 0,0 0,0-1,0 1,0 0,0 0,0 0,0 0,1 0,-1 0,0 0,0 0,0 0,0 0,0 0,0-1,0 1,-22-4,5 1,-21-5,37 7,5 0,24 0,-6 2,-16-1,-17 0,-7-1,-29 4,85 10,2-11,-5 0,-27 0,-13 1,68 7,-29-4,-35-6,1 0,0 0,0 0,0 0,0 0,0 1,0-1,0 0,0 0,0 0,0 0,0 0,0 0,0 0,0 0,0 0,0 0,0 0,0 1,0-1,0 0,0 0,0 0,0 0,0 0,0 0,0 0,1 0,-1 0,0 0,0 0,0 0,0 1,0-1,0 0,0 0,0 0,0 0,-20 1,3-1,22 0,28 0,-7-1,20 0,-38 2,-19 1,-6 1,26-3,28-5,25-2,-31 7,-47 1,3-1,27-2,110-4,-73-8,-1 13,-31 1,-16 0,-8 0,-25 0,29 0,2 0,18 0,126 6,-221-33,36 11,-7 1,28 10,-1-2,1-1,0-1,-10-7,27 15,1-1,-1 1,1-1,-1 0,2 0,-1 0,-1 0,1 0,0 0,0-1,0 1,0 0,0-1,1 1,-1-1,0 1,1-1,-1 0,1 1,0-1,0 0,0 1,0-1,0 0,0 1,0-3,2-13,0 0,0 0,4-15,-1-3,-2-1,-1 17,3 46,-5-25,0 0,0 0,0 0,1 0,-1 0,0 0,0 0,0-1,1 1,-1 0,0 0,0 0,1-1,-1 1,1 0,-1-1,0 1,1 0,-1-1,1 1,-1-1,1 1,0-1,-1 1,1-1,-1 1,1-1,-1 0,0 1,1-1,-1 0,1 0,0 0,-1 0,1 0,0 0,-1 0,1 0,0 0,-1 0,1 0,0 0,-1-1,1 1,-1 0,1-1,0 1,-1-1,1 1,-1-1,0 1,1-1,-1 1,0 0,1 0,-1 0,1 0,-1 0,1 1,-1-1,0 0,1 0,-1 1,1-1,-1 0,0 1,1-1,-1 1,0-1,1 0,-1 1,0-1,0 1,1-1,-1 1,0 0,0-1,0 1,1-1,-1 1,0-1,0 1,0 0,0-1,0 1,0-1,0 1,0 0,0-1,2 31,-2-26,2 23,-1 0,1-50,1-27,-2 43,-1 33,-2 19,1-30,0-26,5-293,1 59,-6 234,1-3,0 1,1-1,-1 0,2 1,-1-1,2-3,-2 15,-1 0,1 0,0 0,0 0,-1 0,1 0,-1 0,1 1,0-1,0 0,0 1,0-1,0 1,0-1,0 1,0 0,0-1,0 1,0 0,0 0,-1 0,1 0,0 0,30 1,-23 0,35 1,4 0,24-4,-53 0,0 1,-1 1,1 2,-1 0,1 2,3 2,39 1,-46-8,-41-4,-60-11,161 4,-53 9,7 0,-52 2,19 1,13 1,27-1,2 0,-29 0,-11 0,28-1,-8 0,0 1,-1 1,1 1,-1 2,6 1,-88-1,275 3,-171-9,-35-1,-23 1,4 2,0-1,1-1,-1-1,1-1,-10-5,59-3,-19 10,65-4,-71 6,-1 1,2 0,-2 1,1 0,-1 1,1 1,6 3,25 3,-24-7,-23 0,-20-2,24-3,18-1,-9 2,-16 1,-44-2,97 0,-15-1,4 5,29 7,-42-6,12 1,1-3,-1-1,13-4,-5-5,-35 5,-26 2,33 1,14-1,1 1,22 4,22 6,-1-4,59-8,-22 1,-49 3,-8 1,21-6,-18-6,-32 5,0 2,15 0,-59 8,-1 2,0 2,1 1,-18 12,4-4,29-15,-1 1,1 1,0 0,-3 3,-84 73,56-51,-46 20,44-24,0 3,-10 11,7-5,-6-9,2-3,35-14,-1-1,0-1,-13 3,15-6,-1 1,1 1,1 1,-1 0,-6 7,-85 69,88-68,-2 0,1-1,-1-2,-1 0,1-2,-12 3,6-4,0 2,1 1,-17 12,-50 20,56-29,21-11,1 1,0 1,1 0,-1 2,1 0,-11 10,62-27,-22 0,-1-1,1 0,-1-3,1-1,-3 2,2 0,11-11,1 2,1 2,0 2,28-10,-19 11,-1-2,-1-3,15-13,-51 33,107-70,-7 14,-71 41,1 1,31-8,-16 7,-63 7,9 5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26T20:13:34.916"/>
    </inkml:context>
    <inkml:brush xml:id="br0">
      <inkml:brushProperty name="width" value="0.025" units="cm"/>
      <inkml:brushProperty name="height" value="0.025" units="cm"/>
      <inkml:brushProperty name="color" value="#FFC114"/>
      <inkml:brushProperty name="ignorePressure" value="1"/>
    </inkml:brush>
  </inkml:definitions>
  <inkml:trace contextRef="#ctx0" brushRef="#br0">122 0,'-5'2,"2"0,-2 0,0 0,1 1,-1 0,1 0,-3 4,-9 5,-4 3,-15 8,69-61,-22 28,6-6,-19 14,-13 7,3 1,8-4,0 0,0 0,-1 0,0-1,2 0,-2 0,0 0,1 0,-1-1,1 0,-1 0,0-1,3 1,1-1,-1 1,1-1,0 1,-1-1,1 1,-1-1,1 0,0 1,0-1,-1 0,1 0,0 1,0-1,0 0,-1 0,1 1,0-1,0 0,0 0,0 1,0-1,0 0,0 0,0 0,1 1,-1-2,0 2,0-9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26T20:13:34.917"/>
    </inkml:context>
    <inkml:brush xml:id="br0">
      <inkml:brushProperty name="width" value="0.025" units="cm"/>
      <inkml:brushProperty name="height" value="0.025" units="cm"/>
      <inkml:brushProperty name="color" value="#FFC114"/>
      <inkml:brushProperty name="ignorePressure" value="1"/>
    </inkml:brush>
  </inkml:definitions>
  <inkml:trace contextRef="#ctx0" brushRef="#br0">93 0,'-18'32,"15"-29,1-1,0 1,0 0,0 0,0 0,1 0,-1 0,0 0,1 1,-1-1,1 1,0 0,0 0,-1 1,12-6,3-2,-13 4,0-1,1 1,-1-1,0 1,0-1,0 1,1-1,-1 1,0-1,0 1,0-1,0 1,0 0,0-1,0 1,0-1,0 1,0-1,0 1,0 0,0-1,0 1,-1-1,1 1,0-1,0 1,0-1,-1 1,1-1,0 1,0-1,-1 0,1 1,0-1,-1 1,1-1,0 0,-1 1,1-1,-18 30,17-29,0 0,0 0,1 0,-1 1,0-1,0-1,0 1,0 0,0 0,0 0,0-1,0 1,-1-1,1 1,0-1,0 0,1 0,-2 0,1 0,0 0,-1 0,2 0,-1-1,1 0,0 1,0-1,-1 0,1 1,0-1,0 0,0 1,0-1,0 0,0 0,-1 1,1-1,0 0,1 0,-1 1,0-1,0 0,0 0,0 1,0-1,0 0,1 1,-1-1,0 0,0 1,1-1,-1 1,0-1,1 0,-1 1,1-1,-1 1,0 0,1-1,-1 1,1-1,14-23,3 5,-8 10,-23 15,-39 19,42-21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26T20:13:34.910"/>
    </inkml:context>
    <inkml:brush xml:id="br0">
      <inkml:brushProperty name="width" value="0.35" units="cm"/>
      <inkml:brushProperty name="height" value="0.35" units="cm"/>
      <inkml:brushProperty name="color" value="#FFC114"/>
      <inkml:brushProperty name="ignorePressure" value="1"/>
    </inkml:brush>
  </inkml:definitions>
  <inkml:trace contextRef="#ctx0" brushRef="#br0">499 266,'14'-9,"0"2,0 0,4 0,-6 3,0-1,-1-1,0-1,0 0,1-1,-3 2,-1 1,0 1,0 0,0 1,2 0,-2 1,10-1,32-11,10-10,-34 13,0 2,0 2,0 1,1 2,0 2,19 2,301 7,-302-10,-2-2,5-4,15-3,8 3,31 3,64-1,-123 7,1-2,-1 4,1 2,13 6,-57-10,0 0,1 0,-1 0,0 0,0 0,0 0,0 0,0 0,0 0,1 0,-1 0,0 0,0 0,0 0,0 0,0 0,0 0,0 0,1 0,-1 0,0 0,0 0,0 0,0 1,0-1,0 0,0 0,0 0,1 0,-1 0,0 0,0 1,0-1,0 0,0 0,0 0,0 0,0 0,0 1,0-1,0 0,0 0,0 0,0 0,0 1,0-1,0 0,0 0,0 0,0 0,0 1,0-1,0 0,0 0,0 0,0 0,0 0,0 1,0-1,-1 0,1 0,0 0,0 0,0 0,0 0,0 1,-11 9,-17 7,-151 53,151-58,0 2,0 2,-4 5,-44 26,50-36,0-1,0-2,0-2,-1-1,-6-2,-138-3,77-2,-46 3,-144-2,202-1,-54-5,69 0,0 4,-33 7,-36 18,114-17,0 0,1 2,-15 8,34-14,1 1,-1-1,1 0,0 1,-1-1,1 1,0-1,0 1,0 0,0-1,1 1,-1 0,0 0,0 0,1 0,-1 1,0 0,0 0,-1 0,1 0,0-1,-1 1,1 0,0-1,-1 1,0-1,0 1,-49 43,41-38,1-1,0 0,-2-1,-7 4,-26 16,91-29,96-17,2 10,4 9,-11-6,622 7,-751-1,-1-1,1 0,0-1,0 0,-1-1,6-3,-6 2,1 1,-1 0,1 1,0 1,0 0,6 0,-7 1,0 0,0-1,1-1,-2 0,3-1,29-9,-28 12,-1-2,1 0,0-1,0 0,-1-1,0-1,8-6,5-5,-11 9,1 0,-2-2,1 0,-2-1,6-6,-8 9,1 0,0 0,0 1,7-3,2-2,72-45,-31 18,-28 17,0 2,1 3,28-11,58-5,-89 11,-27 20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26T20:13:34.911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114 789,'10'1,"1"-1,0-1,0-1,0 0,-1-1,1-1,0-1,-1 0,0 0,0-2,0 0,2-2,-3 2,0 1,2 1,-1 0,10-3,22-10,-67 28,1 0,-19 2,-3 2,-1 11,37-18,-1-2,1 1,0-2,-3 1,-26 13,34-14,-1-1,1 0,-1-1,1 0,-2 0,1-1,1 0,-5 0,-9-6,30-5,31-5,11-7,-6 1,-40 18,2-1,-2 0,2 0,-2-1,4-4,4-2,29-20,-14 5,-22 20,1-1,-1 0,-1-1,1-1,5-8,-7 8,-7 7,-12 10,0 0,-28 8,31-14,1 1,0 1,-1 0,1 1,0 1,-1 1,53-7,-30-3,-1-1,-1-1,2-1,-1-1,-1 0,0-1,0 0,0-2,0 0,7-11,-14 15,0 0,1 0,-2 1,2 0,0 0,0 0,0 1,-1 0,2 0,0 1,-2 0,2 1,0-1,10-3,0 1,0 1,1 1,2 1,-8 0,-2-1,1-1,0 0,0-1,-1-1,1 0,-1-1,0-1,-1 1,2-2,-1-1,2-2,0 1,2 1,0 0,-1 2,11-6,31-20,-11 5,111-56,-56 17,-67 51,-16 8,2 0,-1 2,9-3,-4 4,-12 3,0 0,1 1,0 0,6 1,65 0,-19-1,25 6,-86-4,0 0,-1 0,1 1,0-1,-1 1,1-1,0 1,-1-1,1 1,-1-1,1 1,-1 0,1 0,-1-1,0 1,0 0,1 0,-1 0,0-1,1 1,-1 0,0 0,0 0,1 0,-1 0,0 0,0 0,0 0,0 0,0 0,0 0,0 0,0 0,0 0,0 0,-4 48,2-28,-1 23,-1 0,0-1,-5 12,3-16,0 1,2 0,1 0,2 4,2 0,0-31,0 1,-1-1,0 0,-1 1,0-1,1 0,-2 0,-3 13,8-33,-1 1,0-1,-1 1,0-1,0 0,1 0,-2 0,1-3,-1 8,0-1,-1 1,1-1,0 1,-1-1,0 1,1 0,-1 0,0-1,0 1,1 0,-1 0,0 0,-1 0,1 0,0 1,-1-1,1 0,0 1,-1 0,0-1,2 1,-2 0,-1-1,-18-13,-21-19,40 32,0 0,0 0,0-1,0 1,0-1,0 0,2 0,-2 0,1 0,-1 0,1 0,0-1,0 1,0 0,0-1,-1-3,1-1,-1-21,-2 0,-2 1,0-6,3 22,-1 1,0 0,0 0,0 0,-1 1,0 0,-1 1,1-1,-2 0,-28-34,25 35,2-1,0 0,0-1,1 0,-2-2,8 10,0 1,1-1,-1 0,1 1,0-1,-1 0,1 0,-1 1,1-1,0 0,0 0,0 0,0 0,0 1,0-1,1 0,-1 0,1 1,-1-2,0 3,0-1,0 1,1 0,-1-1,1 1,-1 0,1-1,-1 1,1 0,0 0,-1 0,1 0,0-1,-1 2,1-1,0 0,0 0,0 0,0 0,0 1,0-1,-1 0,1 1,0-1,0 1,0 0,0-1,0 1,0 0,0 0,0 0,0 0,0 0,0 0,0 1,0-1,0 1,-1-1,0 0,-1 0,1 1,0-1,0 0,0 1,0-1,0 0,0 1,0-1,0 0,0 1,-1-1,1 1,0-1,0 0,0 1,0-1,0 1,0-1,0 0,0 1,0-1,0 1,0-1,0 1,0-1,0 0,0 1,0-1,0 1,1-1,-1 0,0 1,0-1,0 0,0 1,3 2,1-17,-3 9,-1 1,1 0,0 0,0 0,0-1,0 1,0 0,0 1,1-1,0 0,0 1,0-1,0 1,0 0,-1 0,1 0,1 0,0 1,-1-1,1 1,0-1,1 1,-1 1,1 0,-1 0,1 0,0 1,-1 0,0 0,1 0,0 0,-1 1,1 0,0 0,-1 1,0-1,1 1,-1 0,1 1,11 4,0-1,0-2,0 0,0-1,-8-2,11 4,1-1,-1-2,0-1,1-1,0-1,2-2,11-11,-60 13,0-2,-21-7,22 3,-1 3,-20 0,93 3,4-1,38 6,-49 1,32 5,24-4,-1 9,-39-9,-42-4,0 0,-1-1,1 0,0-2,-1 0,13-3,-16 0,1 1,1 1,-2 0,1 0,6 2,54-8,30 1,15 6,-55 2,39 6,-29 8,-35-9,-26-4,2 0,-1-1,0 0,1-1,-1-1,7-1,38-13,-29 4,-22 5,-16 1,-13 3,1 2,-1 2,-12 4,-46 1,37 1,84-33,17 10,-50 14,0 1,-1-1,2 1,-1 1,-1-1,1 1,0 0,0 0,-1 1,1-1,0 1,3 3,9 20,-15-22,0-1,0 0,0 0,1 0,-1 0,0 0,0-1,0 1,0 0,1-1,-1 0,1 1,0-1,-1 0,1 0,-1 0,1 0,-1-1,1 1,0-1,1 1,34 5,-1-3,1-2,9-3,-19-3,-27 5,0 0,0 0,0-1,0 1,0 0,0 0,0 0,0 0,0 0,0 0,0 0,0 0,0 0,0 0,0 0,0 0,0 0,0 0,0-1,0 1,0 0,0 0,0 0,0 0,0 0,0 0,0 0,0 0,0 0,-16-1,-8 2,13 0,0 0,0-2,0 0,-1-1,1 0,-3-2,55-11,18 11,38-12,-71 13,-1 1,1 3,26 4,21 0,-2-16,1 0,-70 11,0 0,-1 0,1 0,-1 0,1 0,-1 1,1-1,0 1,-1-1,1 1,0 0,-1 0,1 1,-2-2,0 0,0 1,0-1,0 1,1-1,-1 1,0-1,0 0,0 1,0-1,0 1,0-1,0 1,0-1,-1 1,1-1,0 0,0 1,0-1,0 1,0-1,0 0,-1 1,1-1,0 1,0-1,0 0,-1 1,1-1,0 0,0 0,0 1,0-1,0 0,-1 0,1 1,0-1,-6 5,0 0,2-1,-2 0,0 0,0-1,-1 0,-21 10,-3-2,1-2,-1-2,-6-1,25-3,0 1,0 0,0 1,0 1,1 1,-8 6,-29 16,41-26,1 1,-1 1,1 0,0 0,-1 2,-23 18,30-25,0 0,-1 1,1-1,0 0,0 0,0 0,0 0,0 0,-1 1,1-1,0 0,0 0,0 0,0 0,-1 0,1 0,0 0,0 0,0 0,0 0,-1 0,1 0,0 0,0 0,0 0,-1 0,1 0,0 0,0 0,0-1,0 1,-1 0,1 0,0 0,0 0,0 0,0-1,0 1,0 0,-1 0,1 0,0 0,0-1,0 1,0 0,0 0,0-1,0 1,0 0,0 0,3-16,9-15,50-42,-95 82,28-6,-7 3,0 0,0-1,0-1,0-1,0 0,-7-1,19-2,-1 0,1 0,0 0,0 1,-1-1,1 0,0 0,0 0,-1 0,1 0,0 0,0 0,-1 0,1 0,0 0,0 0,0-1,0 1,0 0,-1 0,1 0,0 0,0 0,0-1,-1 1,1 0,0 0,0-1,-1 1,1 0,0 0,0-1,0 1,0 0,0-1,-1 1,1 0,0-1,0 1,0 0,0-1,0 1,8-14,18-8,-6 13,0 1,2 1,-2 2,2 1,-2 2,5 1,0-2,81-19,-83 19,-11 1,0 0,-1 2,10 1,-22 3,-8 5,-12 7,-6 0,13-7,1-1,-1-1,0 0,0-2,0 0,0-1,0-2,-3 0,10-1,1 1,0 0,0 0,0 0,-1 1,2 1,-1-1,1 2,-1-1,1 1,0 0,-1 0,2 1,-1 0,0 1,-3 6,-29 33,37-46,0 0,0-1,0 1,0 0,0 0,0 0,0 0,0 0,0 0,0 0,0-1,0 1,0 0,0 0,0 0,0 0,0 0,0 0,-1 0,1 0,0-1,0 1,0 0,0 0,0 0,0 0,0 0,0 0,0 0,0 0,0 0,0 0,0 0,0 0,0 0,-1-1,1 1,0 0,0 0,0 0,0 0,0 0,0 0,0 0,0 0,0 0,0 0,0 0,-1 0,1 0,0 0,0 1,0-1,0 0,0 0,0 0,0 0,0 0,0 0,0 0,0 0,0 0,-1 0,1 0,0 0,0 0,0 1,0-1,0 0,3-14,8-16,-2 20,0-1,0 2,0-1,1 2,1 0,-1 1,0 0,1 1,0 1,0 1,0 0,0 1,0 1,2 0,4 1,-14 5,-9 5,-14 10,15-16,-26 28,16-15,-1-1,0-2,-8 6,1-6,1-2,0-1,-2-1,-6 0,16-6,0 2,1 0,-1 1,1 0,0 2,0 1,-10 9,-15 13,-2-2,-37 19,19-20,45-24,0 2,0 0,0 1,1 2,0-1,0 2,0 0,1 2,-3 2,4-3,0-1,0 0,-1-1,0 0,-9 4,-28 22,36-26,1-1,-1 0,0-2,-1 0,0-1,-10 2,-9 1,-2 3,-3 4,10-5,17-7,0 0,1 1,-1 1,-4 4,4-3,1-1,-1 0,-1-1,1 0,0-2,0 1,-9-1,-76-3,39-2,-115-11,169 13,-24-1,0 1,0 3,0 0,0 3,-8 3,15-5,-1-1,0-1,0-1,0-2,-6-2,-25-2,-26 10,56-1,0-1,0-2,-11-2,-15-13,40 12,0 0,0 0,0 1,0 1,-1-1,2 2,-2 0,1 0,-1 1,1 0,-4 1,-3 2,0-1,-1-1,0-1,0 0,0-2,0-1,1-1,-15-5,-1 1,-53-3,55 8,-1-2,0-2,-1-2,-1-1,-32-3,51 11,-1 1,1 2,-1 0,1 0,-1 2,1 0,0 1,0 2,-56 17,25-21,34-3,0 0,0 1,-1 0,2 1,-1 1,0 0,-5 3,0 3,10-5,0-1,-2 0,2 0,-1 0,0-1,1 0,-2-1,1 0,0 0,0 0,-1-1,2 0,64 15,-20-2,-18-10,1-1,0-2,10-2,15 0,-45 1,0 0,1 0,0-1,-1 1,0-1,0 0,1-1,-1 1,2-3,17-11,-8 11,0 0,0 1,0 1,0 1,1 1,9 1,31-2,-53 1,-1 1,1-1,0 0,0 0,1 0,-1 0,-1 0,0-1,1 1,0-1,0 1,0-1,-1 0,1 0,0-1,1-2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26T20:13:34.912"/>
    </inkml:context>
    <inkml:brush xml:id="br0">
      <inkml:brushProperty name="width" value="0.025" units="cm"/>
      <inkml:brushProperty name="height" value="0.025" units="cm"/>
      <inkml:brushProperty name="color" value="#FFC114"/>
      <inkml:brushProperty name="ignorePressure" value="1"/>
    </inkml:brush>
  </inkml:definitions>
  <inkml:trace contextRef="#ctx0" brushRef="#br0">1604 57,'-26'32,"-5"-17,26-13,1-1,1 1,-2 0,1 0,1 0,-1 1,0 0,0 0,-42 30,-1 0,28-11,13-15,0-1,1 0,-2 0,2-1,-2 0,-2 1,-119 70,108-62,4-3,28-22,-11 10,28-23,0 1,0 3,16-7,-57 32,-23 12,-28 19,124-67,-47 25,1-1,-1 0,-1-2,1 0,11-11,-36 28,0 0,-2-1,1 0,0-2,-6 2,9-3,9-4,0 0,0 0,0 0,0 0,1 0,-1 0,0-1,0 1,0 0,0 0,0 0,0 0,0 0,0 0,0 0,0 0,0 0,0 0,0-1,0 1,0 0,0 0,0 0,0 0,0 0,0 0,0 0,0 0,0-1,0 1,0 0,0 0,0 0,0 0,0 0,0 0,0 0,0 0,0-1,0 1,0 0,0 0,0 0,0 0,0 0,0 0,0 0,0 0,0 0,0 0,0 0,10-15,18-13,-11 15,0 2,0 1,0 0,9-1,-26 11,0-1,1 1,-1 0,0 0,1-1,-1 1,1 0,-1 0,1 0,-1-1,0 1,1 0,-1 0,1 0,-1 0,1 0,-1 0,1 1,-1-1,0 0,1 0,-1 0,1 0,-1 1,1-1,-1 0,0 1,1-1,-1 0,1 1,-10 13,-19 16,-5-4,-1-1,-1-3,-1-2,1-2,-2-3,0-2,-25 4,87-30,-12 5,0 1,1 0,0 2,0 0,5 0,-20 5,1 0,0 0,0 0,0 0,0 1,-1-1,1 0,0 0,0 0,0 0,0 0,0 0,0 1,-1-1,1 0,0 0,0 0,0 1,0-1,0 0,0 0,0 0,0 1,0-1,0 0,0 0,-1 0,1 1,0-1,0 0,0 0,0 1,0-1,0 0,0 0,1 0,-1 1,0-1,0 0,0 0,0 1,0-1,0 0,0 0,0 0,0 1,0-1,0 0,1 0,-1 0,0 0,0 1,0-1,0 0,0 0,0 0,1 0,-1 0,0 0,0 0,0 0,0 1,1-1,-1 0,-13 14,-17 11,-2-3,0-1,0-2,-43 27,85-56,0 1,0 0,0 0,1 2,0 0,9-4,-45 50,21-34,-2 2,-1 0,1-1,-1 0,1-1,-1 1,0-2,-1 0,-1 1,9-7,1-1,-1 0,1 1,-1-1,1 1,0 0,-1-1,0 1,1 0,0 0,0-1,0 1,2-1,3-8,-1 0,2 0,-1 1,1 0,0 1,1 0,-1 1,2 0,-2 1,1 0,6-2,-57 50,91-55,-30 5,-14 6,0 0,1 1,-1 0,0 1,1-1,-1 1,3 0,-23 20,5-8,6-7,1 0,-1 0,0 0,1-1,-2 0,-2 1,30-35,-86 83,-2-5,-58 29,122-75,3-3,8-8,17-10,-46 36,8-8,20-16,7-6,1 1,-2 1,3 1,14-7,-81 70,2-17,42-33,6-4,24-22,-2 1,-13 14,-1 0,1 1,0 0,0 1,0 0,8-2,-22 21,-6 5,10-15,-12 15,-1-1,0 0,0-2,-12 9,89-82,-61 58,8-7,1 0,0 1,0 1,2 1,0-1,-13 6,1 0,-1 0,0 0,0 0,0 0,0-1,0 1,0 0,0 0,0 0,0 0,0 0,0 0,0 0,0 0,1 0,-1 0,0 0,0 0,0 0,0 0,1 0,-1 0,0 0,0 0,0 0,0 0,0 0,1 0,-1 0,0 1,0-1,0 0,0 0,0 0,1 0,-1 0,0 1,0-1,0 0,0 0,0 0,0 1,0-1,0 0,0 0,0 0,0 1,0-1,0 0,1 0,-1 1,-7 11,-14 12,-5-3,-1-1,0-2,-2-2,1-2,-1-1,-1-3,1-1,-30 3,39-12,30-8,29-10,-25 15,-15 8,-25 16,0-7,43-30,13-8,1 2,1 2,-1 2,2 2,22-6,-105 59,-120 58,342-208,-255 188,80-72,-23 16,0-2,-1-1,0-2,-1-1,29-20,13-12,18-19,-9 17,-20 20,-15 12,-46 40,7-5,-28 16,105-89,-21 20,1 0,0 0,0 1,0 1,1-1,0 2,-1-1,1 1,0 0,-29 41,7-22,0 0,0-1,-1-1,0-1,0-2,-13 7,84-72,-50 51,19-19,-21 19,-16 11,-32 21,0-2,-48 15,84-40,8-5,15-17,26-20,-33 36,-1-1,1 1,0 1,0 0,0 0,-43 46,-62 63,116-107,12-9,70-35,-278 146,171-100,12-10,16-14,6 3,0 2,1 1,22-8,-234 111,195-93,-8 5,1 0,0 0,0 0,-1 1,2 0,-1 0,0 0,0 1,0 0,3 0,-8 3,0 0,1 0,-1 0,0 0,0 0,-1-1,1 1,0 0,-1-1,1 0,-1 1,1-1,-41 30,13-9,24-17,11-6,22-14,-26 14,-6 4,-6 2,-41 24,66-36,-14 10,-12 9,-12 4,22-16,14-7,-7 3,-21 10,-11 6,54-31,-4 2,-24 17,0 0,0 0,0 0,1 0,-1 0,0 0,0 0,0 0,0 0,0 0,0-1,0 1,0 0,0 0,0 0,0 0,1 0,-1 0,0 0,0 0,0 0,0 0,0 0,0-1,0 1,0 0,0 0,0 0,0 0,0 0,0 0,0 0,0-1,0 1,0 0,0 0,0 0,0 0,0 0,0 0,0 0,0-1,0 1,0 0,0 0,0 0,0 0,0 0,0 0,0 0,0 0,0-1,0 1,0 0,0 0,0 0,-1 0,1 0,0 0,0 0,0 0,0 0,0 0,0 0,0 0,0 0,0 0,-16 0,5 2,12-4,3-6,-40 17,21-6,25-5,1 4,-11-2,0 1,0 0,-1 0,1-1,0 1,-1 0,1 0,0-1,-1 1,1 0,-1-1,1 1,-1-1,1 1,-1-1,1 1,-1-1,1 0,0 1,-1-1,1 0,-1 1,1-1,-1 0,0 0,0 0,0 1,0-1,1 0,-1 0,0 1,0-1,0 1,1-1,-1 1,0-1,1 1,-1 0,1 0,0-1,-1 1,1 0,-1 0,1 0,-1 0,1 0,-1 0,1 0,0 0,15 1,30-13,-82 13,20-3,27-4,1 1,-7 2,-2 0,2 1,0 0,-1 0,0 0,1 0,0 1,-1 0,0 0,1 1,0-1,-32 17,5-13,19-3,-1-1,0 1,1 1,-1-1,0 1,2 0,-2 1,0-1,0 2,10-7,1 1,0 0,0 0,0 0,-1 1,1 1,0-1,2 2,23 0,-54 0,38 0,1-2,26-1,-38 3,-5 0,-23 2,-11 7,29-7,22-7,-31 1,-11-1,26 4,0 0,0 0,0 0,0 0,0 0,0 0,0 0,0 0,0 0,0 0,0 0,0 0,0 0,1 0,-1 0,0-1,0 1,0 0,0 0,0 0,0 0,0 0,0 0,0 0,0 0,0 0,0 0,0 0,0 0,0-1,0 1,0 0,0 0,0 0,0 0,0 0,0 0,-1 0,20-3,12 2,-23 1,-24 0,6 0,7-1,0 1,2 0,-2 0,1 0,-1 1,0 0,1-1,0 1,0 0,-1 1,1-1,-2 1,7 0,9 4,-12-2,-11 1,-20 0,31-5,12-2,75-8,2 6,-268-3,189 8,38 5,-46-3,-7 1,-12 0,-32 0,-49-5,93 0,7-1,16-5,26-4,-29 9,19-3,-2 2,2 1,0 3,5 3,-101 12,52-14,-11 1,40-2,60-3,-34-1,0 3,-1 3,31 9,-110-1,-35-3,55-8,49-5,-15 2,44-6,-42 5,-19 3,-7 0,-112 2,119-1,74 1,40 9,-162-8,29 0,0-1,1-1,-16-2,39 2,0 0,-1 0,1-1,0-1,6-1,14-3,97-4,-164 9,-2 0,0-2,1-3,-19-6,13 5,43 7,5 1,26-1,-5 0,37 0,-1 3,39 11,-176-5,66-9,-48-1,0-3,-39-11,90 11,13 0,19 0,138-10,89 13,-313 13,-159 10,369-26,11-4,122 19,-401-1,53-8,-1 0,-39-7,105 4,5-1,10-3,20-3,71 2,4 7,-95-1,-173 8,277-15,85-1,-345 22,84-13,113-17,84-3,-217 45,195-35,36-2,-234 30,66-18,-6 1,24-2,14 0,12 0,21 0,-45 0,-7-1,-30 1,-131 2,287-1,-38-1,13 6,-200 6,90-12,-19 2,0-3,-5-3,80-12,15 11,0 3,8 4,-311-14,218 9,25 1,7 2,44-2,-41 2,225-12,-515 46,467-35,-122 2,-155-1,238 0,-222 1,-288-14,428 16,21-6,2 1,12 2,-195 12,-58-9,182-5,-1-1,1-1,0-3,3-2,-57 7,22 0,26 1,47 2,-63-1,-14 0,-21 0,55-1,1 3,-1 1,1 1,-1 2,14 7,-40-13,1 0,0 0,0 0,0 0,0 0,0 0,0 0,0 0,0 0,0 0,0 0,-1 0,1 0,0 0,0 0,0 0,0 0,0 0,0 0,0 0,0 0,0 0,0 0,0 0,0 0,0 1,0-1,-1 0,1 0,0 0,0 0,0 0,0 0,0 0,0 0,0 0,0 1,0-1,0 0,0 0,0 0,0 0,0 0,0 0,0 0,0 1,0-1,0 0,0 0,0 0,0 0,0 0,0 0,0 0,0 0,0 1,1-1,-1 0,-15 4,-18 2,-255-4,390-15,-73 11,-14 0,0 2,0 0,1 1,1 1,-17 1,-6 2,-8 2,-27 3,-16 8,71-13,12-3,44-13,-120 10,27-1,22 2,11 0,122 8,129 33,-257-39,-9 0,-24 2,-40-3,68-3,7 0,25-5,38-5,-60 9,-10 0,-20-5,-34-3,10 7,33 5,-1-2,1-1,-1 0,1-1,-11-5,46 0,85-5,-103 11,-9 1,-15-2,11 2,27 1,52 4,-58-2,-50-6,-64-4,98 8,6-1,8 1,-7 0,-16 0,-24-1,-1-2,-8-5,83 5,-13-1,-16 3,36-1,-37 3,-31 2,-113 14,215-20,20 8,-31-2,-26-3,-6 1,-1 1,23 7,-148-3,66-6,-96-8,226 1,-4 7,-345 8,285-9,-8-1,1 3,-1 1,17 6,27 18,-133-24,-194-31,341 22,41 14,19 0,-204-10,1-4,-31-10,9 2,48 11,17 4,-2-1,1-1,1 0,-2-1,2-1,-9-4,48 0,23 9,-32-1,-18 1,-8-1,-21 0,1-1,-1 1,0 3,1 0,0 3,-6 2,28-7,0 0,0 0,1 0,-1 0,1 1,-1-1,0 1,0-1,1 1,-1 0,2 0,-2 0,0 1,2 9,13-6,-9-5,-6 0,-20 3,-24 8,72-2,58 17,-89-37,-8-5,5 9,18 2,31 2,-11 3,-61 1,74-5,-30 0,-33 1,81 10,-47-7,8 0,1-1,-1-2,17-4,-19 4,-17 2,1 0,-1-1,1 1,-1-1,1 0,0-1,1 0,-51-6,118 4,63-17,-189 11,82 7,-21 2,1 0,0 1,0 0,-1 0,0 2,1-1,3 2,-23 8,0-1,12-10,0 0,1 0,-1 0,0 0,0 0,0 0,0 0,0 0,0 0,0 0,0 0,0 0,1 0,-1 0,0 0,0 0,0 1,0-1,0 0,0 0,0 0,0 0,0 0,0 0,0 0,0 0,0 1,0-1,0 0,0 0,0 0,0 0,0 0,1 0,-1 1,0-1,0 0,0 0,0 0,-1 0,1 0,0 0,0 1,0-1,0 0,0 0,0 0,0 0,0 0,18-1,-12-1,-14 1,-86 0,142-6,-33 4,1 0,-1 1,-1 2,1 0,4 2,-98 4,51-6,19 0,20 0,30-1,-14-1,0 3,16 3,-58 4,-15 0,-9-5,15-2,46-1,-10 0,22 0,-31 0,-19 0,-21-1,35 1,5-1,19-2,19-1,-33 1,-29 1,-15 2,13 0,-1-1,-13-3,52 2,-11 0,0 1,-1 0,2 1,-1-1,-1 1,1 0,0 1,1-1,-2 1,1 1,3 0,-35 10,1-8,5-1,40-1,115-3,-286 1,232 0,-95-1,9 0,2 1,-2 0,1 0,0 1,-5 1,70 4,-8-6,-36 0,-37 0,-88 0,299-14,-328 13,188-2,-30 2,-50 7,63-3,-4-2,-51 1,14-2,-4 0,0 1,0 1,0 0,-13 5,28-8,-4 0,-10 2,6 1,18-1,15-2,-16 0,1 0,0 2,1 0,3 2,-50 10,11-9,6-1,34-2,130-2,-353 0,316-4,-92 4,-15 1,-5 0,-13 1,9 0,1-1,0 1,0-2,-1 1,1-1,0 0,-3-2,41-6,7 8,21-3,-93-5,-56 3,47 5,1-3,-21-6,150 5,-37 5,76 2,-115 4,-27 1,-29 3,-9-6,0-4,1-2,-22-8,162 1,-101 9,0 1,0 0,1 1,-5 2,-12 2,19-3,15 0,26 4,-12-3,-20-4,0 0,-1 1,1-1,0 0,0 0,0 0,0 0,0 0,0 0,0 0,0 0,0 0,0 1,0-1,0 0,0 0,0 0,0 0,0 0,0 0,0 0,0 1,0-1,0 0,0 0,0 0,0 0,0 0,0 0,0 0,0 0,0 0,0 1,1-1,-1 0,0 0,0 0,0 0,0 0,0 0,0 0,0 0,0 0,0 0,0 0,0 0,0 0,0 0,0 0,1 0,-1 0,0 0,0 0,0 0,0 0,0 0,0 0,0 0,0 0,-10 4,-14 1,-8-5,27 0,22 0,137-12,-83 5,51 4,-145 6,22 0,16-1,-171-10,273 1,-138 5,14 1,0 0,0 1,1 0,-1 1,0 0,1 0,-2 1,-1 1,50 0,-7-3,-3-1,-30 1,-2 1,-21 1,-48 3,221-18,-199 13,38-1,37 1,-9 0,-20 1,-31 0,10 0,-41 4,58-4,25-3,-11 1,36-7,-44 8,1 0,-1 0,0 0,0 0,0 0,0 0,0 0,1 1,-1-1,0 0,0 0,0 0,0 0,0 0,1 0,-1 0,0 0,0 0,0 0,0 0,1 0,-1-1,0 1,0 0,0 0,0 0,0 0,1 0,-1 0,0 0,0 0,0-1,0 1,0 0,0 0,0 0,0 0,1-1,-1 1,0 0,0 0,0 0,0-1,0 1,0 0,0 0,0 0,0-1,0 1,0 0,0 0,0 0,0-1,0 1,0 0,0 0,0 0,0-1,0 1,-23-5,-3 2,39 5,46 5,-67-4,-31 9,34-9,7-1,26 0,-11-3,-30 1,-1 0,28 0,5 0,-31 0,-10 4,23-4,7-2,33-6,36-1,-172 17,164-31,-43 18,-14 3,-36 3,-6 3,6 0,45-10,102-16,-136 23,-1-1,0 2,0 0,0 1,-5 2,53-4,9-7,-16 3,-52 8,-50 10,146-19,-42-3,-20 2,-22 3,-17 5,0 2,0 2,1 2,-1 2,1-1,101-11,-73 2,1-1,0 1,0-1,0 1,0-1,0 1,0-1,0 0,0 1,-1-1,1 1,0-1,0 0,0 1,-1-1,1 0,0 1,0-1,-1 0,1 0,0 1,-1-1,1 0,0 0,-1 0,1 0,0 1,0-1,-1 0,1 0,0 0,-1 0,1 0,0 0,-1 0,1 0,0 0,-1 0,-16 9,-73 3,273-38,-134 21,-21 3,0-2,24-8,-116 6,44 6,-11 0,55-4,-5 2,-5 1,-35 1,12 0,-35 0,1 2,-11 5,67-8,-2 1,0 0,0-2,0 0,-1 0,1-2,0 0,-1-1,-43 6,4 1,0 3,-2 2,68-13,31 2,-4 4,-165 11,188-21,-10 0,59 5,-129 9,-20 2,-25 6,-170 22,111-22,268-32,-295 21,157-15,41 0,-39 8,-1-1,1-3,2-4,-101 13,34 5,0-1,0 3,0 1,75-8,-13 3,64-8,-309 12,325-14,0 6,3 7,-105 0,-22 2,-26 3,-102 11,202-37,-45 10,-1 1,0 1,7 1,-23 6,-9 5,-15 3,26-14,-1 0,1 0,-1-1,1 2,0-1,-1 0,1 0,0 1,1-1,15-13,-28 26,37-24,-1 0,-26 13,0 1,0 0,0 0,0 0,0 0,0 0,0 0,0 0,0 0,0 0,0-1,0 1,0 0,0 0,0 0,0 0,0 0,0 0,0 0,0-1,0 1,0 0,0 0,0 0,0 0,0 0,0 0,0 0,0-1,0 1,0 0,0 0,0 0,0 0,0 0,0 0,0 0,0 0,0-1,0 1,0 0,0 0,0 0,0 0,0 0,0 0,0 0,-1 0,1 0,0 0,0 0,0 0,0 0,0 0,0 0,0 0,0 0,0 0,0 0,-1 0,1 0,0 0,0 0,0 0,0 0,0 0,0 0,0 0,0 0,-19-1,-14 2,17 0,-1 0,1-2,-4-2,58-4,-23 4,-27 6,-237 52,518-65,-260 13,-25 3,-31 2,-68-2,266-21,-289 28,168-14,-15 1,1-1,-1-1,8-3,-102 5,60 2,30-2,32-2,78-2,-197 33,188-38,-32 2,-275 16,223-11,-13 0,1 1,0 1,-1 1,13 4,-67 0,11 0,-109-2,201-3,-37 0,-21 0,-8 0,-71 0,44 0,23 0,11 0,119 0,-167 0,39 0,29 0,-2 0,-16 0,-19 0,-16-1,10 0,0 1,-1 1,2 2,-9 2,94 3,-34-9,-1 0,-59 5,-6-1,19-2,40 0,48 6,-221-8,186-2,-4 0,-35 3,-3 0,-24-1,-14 3,20 0,-2-2,2-1,-16-4,90 0,-12-1,-25 5,79 1,-104 3,-5 0,30-2,51-6,-106 8,52-7,-5 1,0 0,0 0,1 2,2 0,-12 1,0 0,0 0,0 0,0 0,0 0,0 0,0 0,0 0,0 1,0-1,0 0,0 0,0 0,0 0,0 0,0 0,0 0,0 1,0-1,0 0,0 0,0 0,0 0,0 0,0 0,0 0,0 1,0-1,0 0,0 0,0 0,0 0,0 0,0 0,0 0,0 0,0 0,0 0,1 1,-1-1,0 0,0 0,0 0,0 0,-13 6,3-4,18-13,-29 25,12-8,27-16,-11 5,-9 4,-19 9,-6 2,49-25,63-36,-126 94,7-22,20-13,11-6,5-3,90-44,-128 68,43-38,10-7,38-21,-26 23,-127 85,110-75,0 0,-1-2,10-11,2-2,11-12,-50 40,-12 8,3 1,14-5,-1-2,1 0,-1-1,1 0,-1-1,-9-1,19-6,7-4,7-7,6-2,-1 2,1 1,0 1,1 1,15-6,-34 18,1 0,-1-1,0 1,0 0,1-1,-1 1,0 0,1 0,-1-1,0 1,1 0,-1 0,0 0,1 0,-1 0,1 0,-1-1,0 1,1 0,-1 0,0 1,1-1,-1 0,0 0,1 0,-1 0,0 0,0 0,0 1,1-1,-1 0,0 0,0 1,1-1,-1 0,0 1,1-1,-1 0,0 1,-10 16,-22 18,-64 46,118-99,0 1,1 2,1 2,17-8,-75 55,-31 18,130-119,-65 67,6-5,-1 1,1 0,0 0,-1 1,1 0,2 0,-45 38,18-20,13-9,-2 0,1 0,-1-1,0-1,0 0,0-1,0 1,32-31,30-11,-32 23,-18 13,-8 5,-29 26,14-13,0 0,0-2,-1-1,-19 9,79-66,-21 27,0 1,1 1,1 2,13-7,-34 21,0-1,0 0,0 0,0 0,0 0,0 0,0 0,0 0,0 0,0 0,0 0,0 0,0 1,0-1,0 0,0 0,0 0,0 0,0 0,0 0,0 0,0 0,0 0,0 1,0-1,0 0,0 0,0 0,0 0,0 0,0 0,0 0,0 0,0 0,0 0,0 0,0 1,1-1,-1 0,0 0,0 0,0 0,0 0,0 0,0 0,0 0,0 0,0 0,0 0,0 0,0 0,0 0,0 0,1 0,-1 0,0 0,0 0,0 0,0 0,0 0,-8 12,-9 11,3-9,0-1,0-2,0 0,-1-1,-13 6,66-55,-31 34,-2 0,1 1,-1 0,2 0,-1 1,0 0,1 1,3-1,-32 25,8-10,-1-2,-1 0,0-1,0-2,-9 3,18-12,14-7,12-11,6 2,-1 1,12-4,-36 21,0 0,0 0,0 1,0-1,0 0,0 0,0 0,0 0,0 0,0 1,0-1,0 0,0 0,0 0,0 0,0 0,0 0,0 1,0-1,0 0,0 0,0 0,0 0,0 0,0 0,0 0,1 0,-1 1,0-1,0 0,0 0,0 0,0 0,0 0,0 0,0 0,0 0,1 0,-1 0,0 0,0 0,0 0,0 0,0 0,0 0,0 0,0 0,1 0,-1 0,0 0,0 0,0 0,0 0,0-1,0 1,0 0,-10 17,-18 18,-34 29,101-77,-9-2,-17 8,0 1,1 0,8 0,-51 36,-6 1,31-28,23-19,-10 9,10-11,3 2,-1 1,1 2,-22 13,0-1,0 1,0 0,0 0,1 0,-1 0,0-1,0 1,0 0,0 0,0 0,0 0,0 0,0 0,1 0,-1 0,0-1,0 1,0 0,0 0,0 0,0 0,1 0,-1 0,0 0,0 0,0 0,0 0,0 0,0 0,0 0,0 0,0 0,0 0,0 0,0 1,0-1,0 0,0 0,1 0,-1 0,0 0,0 0,0 0,0 0,0 1,0-1,0 0,0 0,0 0,1 0,-1 0,0 1,0-1,0 0,0 0,0 0,0 0,0 1,0-1,0 0,0 0,0 0,0 1,-7 13,-13 14,-28 24,75-103,-6 21,-14 20,-28 30,2-3,14-15,15-12,23-18,25-15,-43 33,-32 24,3-3,0 0,-1-1,1-1,-6 1,20-9,0-1,-1 0,1 0,0 0,0 1,0-1,0 0,0 0,0 0,0 1,0-1,-1 0,1 0,0 0,0 0,-1 0,1 0,0 0,0 0,0 0,-1 0,1 0,0 0,0 0,-1 0,1 0,0 0,0 0,-1 0,1 0,0-1,0 1,0 0,-1 0,1 0,0-1,0 1,0 0,-1 0,1 0,0-1,0 1,0 0,0-1,0 1,0 0,-1 0,1-1,0 1,0 0,0-1,9-17,19-18,-12 19,1 2,0 0,1 2,-1 1,1 1,16-6,-18 14,-16 4,0-1,0 0,0 1,0-1,1 1,-1-1,0 0,0 1,0-1,0 0,0 1,0-1,0 1,0-1,0 1,0-1,0 0,0 1,0-1,0 1,0-1,-1 0,1 1,0-1,0 0,0 1,0-1,0 0,-1 1,1-1,0 0,0 1,-24 34,3-15,-1 0,0-2,-1-2,-1-1,-19 8,23-18,20-5,0-1,0 0,0 1,0-1,0 0,0 1,0-1,0 1,1-1,-1 0,0 1,0-1,0 1,1-1,-1 0,0 1,1-1,-1 1,0 0,1-1,-1 1,0-1,0 1,0 0,1-1,-1 1,36-39,-12 18,0 1,2 3,-1 0,1 3,0 1,4 0,-25 12,-6 4,-10 9,-19 12,1-7,1-2,0-2,-15 2,57-31,12-7,49-25,-192 119,74-47,84-57,-30 22,2 0,-1 1,1 1,0 1,0 0,1 2,0 0,2 0,-46 44,5-19,0-1,-1-2,0-2,-1-1,0-3,-17 4,90-54,-16 16,-16 13,0 1,0 1,10-5,-24 14,0 0,0 0,0 0,0 0,0 0,0 0,0 0,0 0,0 0,0 1,0-1,0 0,0 0,0 0,0 0,0 0,0 0,0 0,0 0,0 0,0 1,0-1,0 0,0 0,0 0,0 0,0 0,0 0,0 0,0 0,0 0,0 0,0 0,0 1,0-1,0 0,0 0,0 0,0 0,0 0,0 0,0 0,0 0,0 0,1 0,-1 0,0 0,0 0,0 0,0 0,0 0,0 0,0 0,0 0,0 0,0 0,0 0,0 0,0 0,0 0,1 0,-1 0,0 0,0 0,0 0,-6 12,-10 10,-1-4,0-1,-1-1,-1-1,-18 10,72-56,44-24,-96 67,0 1,-12 13,-1 2,16-14,21-16,26-17,-8 1,29-15,-120 95,55-54,-14 10,41-45,1 8,-6 4,1 2,0 0,1 0,0 2,0 1,5-2,-15 13,-8 7,-6 7,3-5,-42 39,47-45,-2 0,1-1,0 0,-1 0,1-1,-1 0,1 0,-1 0,1-1,-5 0,9-1,-1 0,1 0,0 0,-1 0,1 0,-1 0,1 0,-1 0,1 0,0 0,-1 0,1-1,0 1,0 0,0 0,-1-1,1 1,-1 0,1-1,0 1,-1-1,1 1,0 0,0-1,-1 1,1-1,0 1,0-1,-1 1,1-1,0 1,0-1,0 0,0 1,0-1,0 1,0-1,-1 0,1 1,0-1,0 1,1-1,-1 0,0 1,0-1,0 1,0-1,0 1,0-1,0 0,1 1,-1-1,0 1,0-8,-10 13,2 3,6-5,0-1,0 0,1 0,-2 0,1 0,-1 0,1 0,-1-1,2 0,-2 0,0 0,0 0,24-28,0 10,1 2,0 1,0 1,2 1,9-1,39-21,-72 34,0 0,0 1,0-1,0 0,0 0,0 0,0 0,0 0,0 0,0 0,0 1,0-1,0 0,0 0,0 0,0 0,0 0,0 0,0 0,0 0,0 0,0 1,0-1,1 0,-1 0,0 0,0 0,0 0,0 0,0 0,0 0,0 0,0 0,0 0,0 0,0 0,0 0,0 0,1 0,-1 0,0 0,0 0,0 0,0 0,0 0,0 0,0 0,0 0,0 0,-9 15,-17 14,-87 77,186-179,131-104,-268 246,-2-3,119-136,5 15,-107 93,-30 15,176-134,-80 71,0 2,16-6,-82 51,-49 37,128-93,0 2,0 2,21-6,-44 21,-17 10,-18 11,-86 34,147-86,-10 8,-9 11,1 2,0 0,0 1,2 1,-93 61,-25 11,131-86,-16 11,1 1,-1 1,8-2,-21 10,-1 1,0 0,0 0,0 0,0 0,0 0,0 0,1 0,-1-1,0 1,0 0,0 0,0 0,0 0,0 0,0 0,0 0,0 0,0 0,0 0,1 0,-1 0,0 0,0 0,0 0,0 0,1 1,-1-1,0 0,0 0,0 0,0 0,0 0,0 0,1 1,-1-1,0 0,0 0,0 0,0 0,0 1,0-1,0 0,0 0,0 0,0 1,1-1,-1 0,-4 12,-11 13,-40 26,31-31,21-17,7-7,19-14,0 1,0 3,1 0,0 2,7 0,-24 11,-6 5,-14 15,-21 17,20-24,4-3,1 0,-2-1,0 0,0-2,0 1,0-2,0 0,6-8,9-7,8-8,8-2,1 1,1 2,0 0,1 3,-1 1,2 1,13-3,37-21,-267 128,170-83,19-14,12-10,18-19,2 1,1 3,1 1,0 3,1 1,23-12,-103 87,8-18,-2-3,0-3,-24 9,68-35,-1 0,0 0,0 0,0-1,0 1,0 0,0 0,0 0,0 0,0 0,0 0,0 0,0 0,0 0,0 0,0 0,0 0,0-1,0 1,0 0,0 0,0 0,0 0,0 0,0 0,0 0,0 0,0 0,0 0,-1 0,1 0,0 0,0-1,0 1,0 0,0 0,0 0,0 0,9-10,15-11,14-7,1 3,0 3,1 2,0 2,33-6,-73 24,1 0,-1-1,0 1,1 0,-1-1,0 1,1 0,-1 0,0 0,1-1,-1 1,0 0,1 0,-1 0,1 0,-1 0,0 0,1 0,-1 0,1 0,-1 0,0 0,0 1,0-1,1 0,-1 0,0 0,1 1,-1-1,0 0,1 1,-1-1,0 0,1 1,-1-1,0 0,0 1,1-1,-1 1,0-1,0 1,-11 17,-25 19,-11 1,-27 16,205-146,-225 149,94-56,0-1,0 0,0 0,0 1,-1-1,1 0,0 0,0 0,-1 0,1 1,0-1,0 0,-1 0,1 0,0 0,0 0,-1 0,1 0,0 0,0 0,-1 0,1 0,0 0,0 0,-1 0,1 0,0 0,0 0,-1-1,1 1,0 0,0 0,0 0,-1 0,1-1,0 1,0 0,0 0,-1-1,1 1,8-13,14-13,5 2,30-16,-87 58,-71 39,93-55,8-4,13-12,25-15,-16 14,-16 9,1 1,0 0,1 1,-1 0,1 1,-1 0,-29 24,-3-4,-1-2,-19 6,45-21,0 0,1 0,-1 0,0 0,0 0,0 0,0 0,0 0,0-1,0 1,0 0,0 0,0 0,0 0,0 0,0 0,0 0,0 0,0-1,0 1,0 0,0 0,0 0,0 0,0 0,0 0,0 0,-1 0,1-1,0 1,0 0,0 0,0 0,0 0,0 0,0 0,0 0,0 0,0 0,0 0,13-15,20-16,-19 20,-9 6,1 1,0 0,0 0,-1 0,1 1,0 1,3-2,-17 20,-7 4,5-9,0 0,-1-1,1-1,-12 7,81-66,-9 18,-64 52,-15 8,-56 25,166-102,-162 116,71-60,6-3,0-1,0 0,-1 0,1-1,-1 1,0-1,1-1,-2 0,6-1,0 0,0 0,-1 0,1 0,0 0,0 0,0-1,0 1,-1 0,1 0,0 0,0 0,0-1,0 1,0 0,0 0,0-1,-1 1,1 0,0 0,0-1,0 1,0 0,0 0,0-1,0 1,0 0,0 0,0-1,0 1,0 0,0 0,0-1,0 1,0 0,0 0,0-1,1 1,-1 0,0 0,0-1,0 1,0 0,0 0,0 0,0-1,1 1,-1 0,0 0,0 0,0 0,0-1,1 1,-1 0,0 0,0 0,0 0,0 0,1 0,-1 0,0 0,9-14,1 3,-1 1,0 1,1 0,0 0,0 2,0 0,12-5,-46 41,-28 9,129-64,-45 13,-14 6,1 0,-1 2,5 0,-48 35,3-13,0-2,-1-1,-2 0,25-14,0 0,0 0,0 0,0 1,0-1,0 0,-1 0,1 0,0 0,0 0,0 1,0-1,0 0,0 0,-1 0,1 0,0 0,0 0,0 0,0 0,0 0,0 0,0 0,0 0,0 0,0 0,0 0,-1 0,1 0,0 0,0 0,0 0,0 0,0 0,-1 0,1 0,0 0,0 0,0 0,0-1,0 1,-1 0,1 0,0 0,0 0,0 0,0-1,0 1,0 0,0 0,0 0,0-1,0 1,-1 0,1 0,0 0,7-13,15-15,35-29,-34 35,-20 20,-10 8,-12 12,0-1,-1-1,0-2,-10 4,78-76,-27 37,1 2,2 2,-2 1,2 1,14-4,-79 70,35-45,-2 3,0 0,0-1,-1-1,0 0,0-1,-1 0,1-1,0 0,13-8,1 0,0 0,-1-1,1 1,-1-1,1-2,15-11,27-15,-36 26,-33 22,-30 17,52-33,0 0,0 0,0 0,0-1,0 1,0 0,0 0,0 0,0 0,0 0,0 0,0 0,0 0,0-1,0 1,0 0,0 0,0 0,0 0,0 0,0 0,0 0,0 0,0-1,0 1,0 0,0 0,0 0,-1 0,1 0,0 0,0 0,0 0,0 0,0 0,0 0,0 0,0-1,0 1,0 0,12-14,18-16,-18 21,-2 1,0 1,0 0,11-5,-66 57,28-34,26-24,28-21,36-16,-43 31,-25 16,-11 7,-120 83,330-200,-276 184,51-54,0-2,-1 0,-17 5,33-18,5-6,12-12,18-16,-2 14,-19 15,-19 14,-17 13,-1-3,-1-1,1-2,-5-1,45-34,13-7,-15 16,0 0,0 1,-1 1,1 0,1 0,-1 1,0 1,4-1,-42 37,2-9,16-13,0 0,0-1,0-1,-1 0,0-1,0-1,-9 2,21-8,0 0,0 0,1 0,-1 0,0 0,0 0,0-1,0 1,0 0,0 0,0 0,0 0,0 0,0 0,0 0,0 0,0 0,0-1,0 1,0 0,0 0,0 0,0 0,0 0,0 0,0 0,0 0,0-1,0 1,0 0,0 0,0 0,0 0,0 0,0 0,0 0,0 0,0 0,-1 0,1-1,0 1,0 0,0 0,0 0,0 0,0 0,0 0,0 0,0 0,0 0,0 0,0 0,0 0,-1 0,1 0,0 0,0 0,0 0,0 0,0 0,0 0,0 0,0 0,0 0,0 0,0 0,0 0,-1 0,1 0,7-10,9-9,18-9,1 2,8-3,-28 20,1 1,0 0,1 2,-2 1,2 1,7 0,-23 4,-1-1,0 1,0 0,0 0,1 0,-1 0,0 0,0 0,1 0,-1 0,0 0,0 0,0 0,1 0,-1 0,0 0,0 0,0 0,1 0,-1 0,0 0,0 0,0 0,1 1,-1-1,0 0,0 0,0 0,1 1,-1-1,0 0,0 0,0 0,0 1,0-1,0 0,1 0,-1 1,0-1,0 0,0 1,0-1,0 0,0 0,0 1,0-1,0 0,-8 15,-14 11,-2-3,-1-1,-1-3,-22 13,67-53,17-11,-1 8,2 2,8-2,-57 40,-15 9,14-15,-1-1,0-1,0-1,0 0,-1-2,1-1,-1 0,-2-1,17-3,-1 1,1-1,0 0,-1 0,1 0,-1 0,1 1,0-1,-1 0,1 0,-1 0,1 0,0 0,-1-1,1 1,-1 0,1 0,0 0,-1 0,1 0,0-1,-1 1,1 0,-1-1,1 1,0 0,0-1,-1 1,1 0,0-1,0 1,0-1,0 1,0 0,0-1,-1 1,1-1,0 1,8-19,21-13,-19 22,0 2,1-1,0 2,-1 0,1 1,11-4,-61 41,17-17,7-4,-1 0,1-1,-13 4,28-13,0-1,0 1,0 0,0 0,0 0,0 0,0 0,0 0,0 0,0 0,0 0,0 0,0 0,0 0,0 0,0-1,0 1,0 0,0 0,0 0,0 0,0 0,0 0,0 0,0 0,0 0,0 0,0-1,0 1,0 0,0 0,0 0,0 0,0 0,0 0,0 0,0 0,0 0,0 0,0 0,0 0,0 0,0-1,0 1,0 0,0 0,0 0,0 0,0 0,0 0,0 0,0 0,0 0,0 0,0 0,-1 0,1 0,0 0,0 0,0 0,0 0,6-11,11-10,-9 12,-3 3,1 0,-1 0,1 1,-1 0,5-2,-49 47,20-24,-2-2,0 0,-1-3,0 0,85-63,-45 39,-12 8,0 1,0 0,0 0,1 1,0 0,0 0,-6 10,-9 8,-7 11,-9-3,7-7,16-12,6-6,19-5,-25 11,-12 9,-21 9,29-21,22-15,15-3,-25 13,-21 12,60-57,-28 36,0 0,2 2,17-7,-88 52,9-9,29-16,0 0,-1-2,0-1,0 0,57-49,-30 30,-10 10,-1 0,1 0,1 0,-1 0,0 1,0 0,1 0,0 0,1 0,-7 6,0 1,0 0,-1-1,1 0,-1 0,1 0,-1 0,-1 0,0 0,-14 15,15-17,0 1,0 0,0 0,1 0,-1 1,0 0,0-1,0 3,3-1,3-5,2-4,-37 29,90-76,-28 33,30-10,28-16,-62 29,-13 7,1 0,-1-1,0-1,0 0,1-4,-21 21,-1 0,0-1,0 0,-1-1,1-1,0 0,-2 0,2-1,-1-1,-6 1,15-3,0 0,0 0,0 0,0 0,-1 0,1 0,0 0,0 0,0 0,0 0,0 0,0 0,0 0,-1 0,1-1,0 1,0 0,0 0,0 0,0 0,0 0,0 0,-1 0,1 0,0 0,0-1,0 1,0 0,0 0,0 0,0 0,0 0,0 0,0-1,0 1,0 0,0 0,0 0,0 0,0-1,0 1,0 0,0 0,0 0,0 0,0-1,0 1,0 0,0 0,0 0,0 0,0-1,0 1,0 0,0 0,6-11,11-7,36-20,-32 24,-19 13,-9 5,-8 6,-2 2,1 0,-2-2,0-1,0-2,1 0,-10 0,34-18,9-4,9-3,2-3,1 2,1 2,5 0,23 3,-122 49,-21 6,14-8,108-51,8-4,2 2,4 2,-35 12,-11 4,-2 1,2-1,0 1,0 0,-1 1,1-1,0 1,-1 0,0 0,4 1,-35 19,5-7,12-5,-1-1,1-1,-1 0,0-2,0 0,-14 2,58-34,21 0,1 3,3 3,-40 15,-46 21,1 1,0 3,-12 11,123-84,-28 21,-39 24,-25 20,-29 19,-23 11,-36 14,117-77,20-11,-10 14,0 2,23-9,-108 70,32-24,16-13,0 0,0-1,0 0,0-1,-3 1,47-46,-22 26,-11 10,1 1,-1-1,1 1,0 1,-1-1,4 0,-49 44,-8-5,40-28,31-24,1-1,-19 12,3 1,-1 0,-1 1,2-1,-1 2,0-1,0 1,1 1,1 0,-8 1,0 1,0 0,0 0,1 0,-1 0,0 0,0 0,0 0,0 0,0 0,1 0,-1 0,0 0,0 0,0 0,0 0,0 0,1 0,-1 0,0 0,0 0,0 0,0 0,0 1,1-1,-1 0,0 0,0 0,0 0,0 0,0 0,0 1,0-1,1 0,-1 0,0 0,0 0,0 1,0-1,0 0,0 0,0 0,0 1,0-1,0 0,0 0,0 0,0 1,0-1,0 0,0 0,0 1,0-1,0 0,0 0,0 0,0 1,-8 13,-12 11,-3-8,-1-2,-10 5,15-9,53-34,29-18,-47 34,-21 9,-43 19,-4-1,-34 9,121-68,-11 21,0 2,11-4,-71 43,-28 25,25-18,56-44,-6 4,0 1,1 1,0 0,0 2,6-3,-18 9,0 0,0 0,0 0,0 0,0 0,1-1,-1 1,0 0,0 0,0 0,0 0,0 0,0 0,1 0,-1 0,0 0,0 0,0 0,0 0,0 0,0 0,0 0,0 0,0 1,0-1,0 0,0 0,0 0,0 0,1 0,-1 0,0 0,0 1,0-1,0 0,0 0,0 0,0 0,0 0,0 1,0-1,0 0,0 0,1 0,-1 0,0 1,0-1,0 0,0 0,0 0,0 0,0 1,-4 11,-8 10,6-14,0 0,0-1,0-1,0 1,-1-1,-6 4,61-62,-21 34,2 1,0 3,-1 1,2 2,0 2,28-3,-47 7,1 0,-1-1,1-1,-2 0,9-9,-62 23,-2 11,1 3,-24 17,156-112,-115 98,15-13,0 0,1-1,-1-1,-13 6,21-16,10-9,9-9,8 1,-2 1,2 1,0 1,0 2,24-7,-57 25,-1 0,2 1,0 1,-1 1,-4 4,-21 17,19-22,22-17,25-20,9-7,-31 27,0 1,1 1,0 0,0 1,3-1,-43 54,-16 2,132-119,-81 68,17-12,1 1,20-7,-69 63,21-37,-12 15,-1-2,1-1,-17 11,32-27,2-3,9-7,12-10,59-19,-92 53,-16 6,19-15,0-2,-1 0,0-1,-8 2,23-12,0 0,-1 1,2 0,-1 1,4-4,62-47,-131 75,-19 18,79-37,0 0,0 0,0 0,1 0,-1 0,0 0,0 0,0 0,0 0,0-1,0 1,0 0,0 0,0 0,0 0,0 0,0 0,0 0,0 0,0 0,0 0,0-1,0 1,0 0,0 0,0 0,0 0,0 0,0 0,0 0,0 0,0 0,0-1,0 1,0 0,0 0,0 0,0 0,0 0,0 0,0 0,0 0,0 0,0 0,0 0,0 0,-1-1,1 1,0 0,0 0,0 0,0 0,0 0,0 0,0 0,0 0,0 0,0 0,0 0,0 0,7-12,13-11,58-52,-127 116,23-19,0-1,-2-2,-16 8,44-27,0 0,0 0,0 0,0 0,0 0,0 0,0 0,0 0,0-1,0 1,0 0,0 0,0 0,0 0,0 0,0 0,0 0,0 0,0 0,0-1,0 1,0 0,0 0,0 0,0 0,0 0,0 0,0 0,0 0,0 0,-1 0,1 0,14-14,20-16,-24 24,5-4,0 0,1 2,0 0,5 0,-21 8,0 0,0 0,0 0,0 0,0 0,0 0,-1 1,1-1,0 0,0 0,0 0,0 0,0 0,0 0,0 0,0 0,0 0,0 0,0 1,0-1,0 0,0 0,0 0,0 0,0 0,0 0,0 0,0 0,0 1,0-1,0 0,0 0,0 0,0 0,0 0,0 0,0 0,0 1,0-1,0 0,0 0,0 0,0 0,0 0,0 0,0 0,0 0,0 0,0 1,0-1,0 0,1 0,-14 13,-15 13,-13 2,32-25,27-20,-17 17,18-17,1 1,0 2,1 0,3 1,-24 13,1 0,-1-1,0 1,0 0,0 0,1 0,-1-1,0 1,0 0,1 0,-1 0,0 0,0 0,1 0,-1 0,0 0,0 0,1 0,-1 0,0 0,1 0,-1 0,0 0,0 0,1 0,-1 0,0 0,0 1,1-1,-1 0,0 0,0 0,0 1,1-1,-1 0,0 0,0 1,0-1,1 0,-1 1,0-1,0 0,-6 16,-13 15,-3-6,37-42,-15 17,0 0,0 0,0 0,0 0,0 0,0 0,0 0,0 0,0 0,-1 0,1 0,0 0,0 0,0 0,0 0,0-1,0 1,0 0,0 0,0 0,0 0,0 0,0 0,0 0,0 0,0 0,0 0,0 0,0-1,0 1,0 0,0 0,0 0,0 0,0 0,-15 6,-33 18,9-3,37-19,19-10,8-6,-15 9,-2 0,1 0,1 2,6-2,-64 51,69-58,-15 11,-21 17,13-14,-1-1,2 1,-1-1,-1 1,1-1,-1 0,1 0,0-1,-1 1,-1-1,4 0,1 0,-1 0,0 0,0 0,0 0,0 0,0 0,0 0,0 0,0 0,0 0,0-1,0 1,0 0,0 0,0 0,0 0,0 0,0 0,0 0,0 0,0 0,0-1,0 1,0 0,0 0,0 0,0 0,0 0,0 0,0 0,0-1,0 1,0 0,0 0,0 0,0 0,0 0,0 0,0 0,0 0,0 0,0 0,0-1,0 1,0 0,-1 0,1 0,0 0,0 0,0 0,0 0,0 0,0 0,0 0,0 0,0 0,0 0,0 0,0 0,-1 0,1 0,0 0,0 0,0 0,0 0,0 0,0 0,0 0,14-11,4 3,-18 11,-9 6,-1-4,21-19,23-21,10 2,-19 14,-22 17,-10 5,-6 5,-73 37,85-46,3-3,10-11,18-15,-11 14,1 2,0 1,1 2,21-8,-72 53,5-10,0-1,0-2,-1-1,-1-3,-8 4,10-3,22-15,-1 0,0 0,0 0,1 0,-1-1,0 0,0 0,1-1,-2 1,1-1,0-1,-2 1,41-29,-9 13,-1 1,13-4,-9 5,0-2,-1-2,32-16,-40 14,-13 12,-16 12,-65 52,103-82,-15 15,-25 21,35-26,-24 15,0 0,0 0,0 0,0 0,1 0,-1 0,0 0,0 0,0 0,0 0,0 0,0-1,0 1,0 0,0 0,0 0,0 0,1 0,-1 0,0 0,0 0,0 0,0 0,0 0,0 0,0 0,0 0,0 0,1 1,-1-1,0 0,0 0,0 0,0 0,0 0,0 0,0 0,0 0,0 0,0 0,0 0,0 0,0 1,1-1,-1 0,0 0,0 0,0 0,0 0,0 0,0 0,0 1,0-1,0 0,0 0,0 0,0 0,0 0,0 0,0 1,0-1,0 0,0 0,0 0,0 0,0 0,0 0,0 0,-1 1,1-1,-14 16,12-14,1 0,-1 0,0-1,0 1,0-1,-1 0,1 0,1 0,-2 0,1-1,-2 1,4-1,-1 0,1 0,0 0,0 0,0 0,0 0,0 0,0 0,0 0,0 0,-1 0,1 0,0 0,0 0,0-1,0 1,0 0,0 0,0 0,0 0,0 0,0 0,-1 0,1 0,0 0,0-1,0 1,0 0,0 0,0 0,0 0,0 0,0-1,0 1,0 0,0 0,0 0,0 0,0 0,0 0,0-1,0 1,0 0,0 0,0 0,0 0,0 0,0-1,0 1,0 0,0 0,0 0,0 0,0 0,0 0,1 0,-1-1,0 1,0 0,0 0,0 0,0 0,14-16,6 1,-34 28,6-7,8-8,20-16,32-28,-30 36,-20 14,-13 8,-15 16,-2-2,-19 14,88-73,-35 26,-32 25,-6 1,30-19,18-13,-6 6,-6 3,1 1,0-1,0 1,0 1,1-1,-2 1,2 0,-1 1,1 0,-29 31,10-18,0-1,-1-1,1-1,-1 0,-1-1,15-8,0 0,0 0,0 0,0 1,0-1,0 0,0 0,0 0,0 0,-1 0,1 0,0 0,0 0,0 0,0 0,0 0,0 0,0 0,-1 1,1-1,0 0,0 0,0 0,0 0,0 0,0-1,0 1,0 0,-1 0,1 0,0 0,0 0,0 0,0 0,0 0,0 0,0 0,0 0,-1 0,1 0,0-1,0 1,0 0,0 0,0 0,0 0,0 0,0 0,0-1,0 1,0 0,0 0,0 0,0 0,0 0,0-1,0 1,0 0,0 0,0 0,0 0,0 0,0-1,0 1,0 0,0 0,0 0,0 0,0-1,7-13,13-14,-9 15,0 0,1 2,1 0,-1 1,0 0,1 2,0 0,1 1,-1 1,4 0,7-8,-21 11,-17 12,-61 47,135-90,-31 20,-23 11,-8 4,-13 9,1-1,1-2,-1 0,0-1,-2 0,73-42,-7 15,-64 26,0 0,0 2,-8 6,-18 8,95-55,-55 33,0 1,0 0,0 0,0 0,0 0,0 0,0 0,0 0,1 0,-1 0,0 0,0 0,0 0,0 0,0 0,0 0,0 0,0 0,0 0,1 0,-1 0,0 0,0 0,0 0,0 0,0 0,0 0,0 0,0 0,0 0,1 0,-1 0,0 0,0 0,0 1,0-1,0 0,0 0,0 0,0 0,0 0,0 0,0 0,0 1,0-1,0 0,0 0,0 0,0 0,1 0,-1 0,0 1,0-1,0 0,0 0,0 0,-1 0,1 0,0 1,0-1,0 0,0 0,0 0,0 0,-5 12,-11 10,-18 5,31-26,5-3,17-14,3-4,-15 14,-1 0,1 0,0 1,0 0,0 1,1 0,-1 1,4-1,-67 5,84-11,-28 10,0 0,0 0,0 0,0 0,0 0,0 0,0 0,0 0,0-1,0 1,0 0,0 0,0 0,0 0,0 0,0 0,0 0,0 0,0 0,0 0,0 0,0 0,-17 5,-100 35,210-48,-269 8,176 1,-1-1,1 0,0 0,-1 0,1 0,0 1,-1-1,1 0,0 0,-1 0,1 0,0 0,0 0,0 0,0 0,-1 0,1 0,0 0,-1-1,1 1,0 0,0 0,-1 0,1 0,0-1,-1 1,1 0,0 0,0-1,-1 1,1 0,0-1,0 1,-1 0,1-1,0 1,0-1,0 1,0 0,-1-1,14-10,24-7,-2 8,-2 3,2 1,-1 4,33 2,-148 21,39-13,18-3,1-1,1-2,-2-1,1-1,0-3,51-10,26 0,51-4,-97 18,-8 2,-12 7,-24 10,2-12,1-1,-31-1,41-4,58-1,-20-1,-33 0,-40 1,3 0,-21-5,181-16,-87 19,-30 3,-29 2,-46-2,155-6,-40 2,-23 2,-7 0,-17 2,9-1,-1 0,1 1,1 1,-10 3,74-10,38-8,-143 18,-26 10,24-5,-18 0,98-12,-14 1,1 0,-1-1,1-2,-1 0,3-2,-24 6,1 0,-2-1,2 0,-1-1,-2-1,-16 0,-46 2,156-19,-118 20,1-2,0-2,-1-1,-4-5,26 7,-11-8,20 3,13 0,13 0,2 2,-1 2,0 2,1 1,0 2,5 2,-18 2,-25 2,-22 2,-44-1,-33-6,196-12,-55 4,-1 2,1 1,-1 3,3 2,-73 2,14 0,-187 7,250-16,-21 0,1 2,0 1,0 0,-1 2,16 3,-78 14,41-17,-34 12,37-11,5 0,23-3,24-6,-29 3,-16 3,-6 0,-22 2,13-2,1 1,-2 1,2 0,-1 1,1 1,-6 2,21-6,-2 0,2 0,-1 1,0 0,1 0,-1 1,1 0,15 1,20-6,-20 2,0 0,1 2,17 4,-47-4,1 0,1 1,-2 1,-6 2,-12 2,9-3,-12 1,58-12,-15 5,18-4,-30 4,-17 1,8 0,9-1,15-5,3-2,-19 6,-12 2,-63 0,-63 11,152-11,11-2,1 1,0 3,0 1,5 2,-32 0,-8 4,-13 2,-124 7,250-17,-232 1,-78-18,248 16,-26-1,-2 2,2 1,-1 1,0 0,1 2,-23 2,-10-1,-41 1,-35-6,110-6,19 0,80-2,40 9,-152 1,-5 2,-13 3,-20 3,6-5,0-1,0-3,-1-1,0-2,86-10,-33 12,21-2,-2 2,15 5,-134 3,-48-11,-78-20,177 21,-1 1,1 1,0 3,0 1,-1 1,-4 4,44-9,1 2,-1 0,0 1,4 2,26 3,-23-7,-14-1,-1 1,-1 0,2 1,-2 0,1 0,3 2,-30 5,-51-3,-29-5,215-13,100 3,-349 8,178-4,-15 1,-54 7,1-1,11-1,-1 1,1 1,-12 4,60-2,-11 1,-7-3,-23 1,-27 2,-83 0,290-20,-346 22,220-17,-13 0,126-5,-285 27,-103-10,258-2,-18 0,-26 0,-49-2,16 0,-45 7,136-4,24 7,-64-7,-7 2,-11 3,-27 3,-124 4,482-26,-602 20,439-7,-203 0,-75 0,-88-18,362 14,-174 14,-23 1,31-8,-37 3,104-28,3 10,0 4,-1 4,1 2,10 5,-64-3,0 0,0 1,-1-1,1 0,0 0,0 0,0 0,0 0,0 0,0 0,0 0,0 1,0-1,0 0,0 0,0 0,0 0,0 0,0 0,0 0,0 0,1 1,-1-1,0 0,0 0,0 0,0 0,0 0,0 0,0 0,-17 5,-24 2,-22-6,31-2,1 3,0 1,-2 3,74-10,38 4,-60 0,-117-6,-75-20,15 1,197 22,2 3,-2 2,32 8,-71-10,1 0,-1 1,1-1,0 0,-1 0,1 0,0 0,-1 1,1-1,-1 0,1 1,-1-1,1 0,-1 1,1-1,-1 1,1-1,-1 1,1 0,-1-1,1 1,-1 0,0-1,1 1,-1 0,-10 10,-22 2,-12-6,-1-3,1-3,-1-3,-1-3,114-14,18 11,0 6,37 8,-244-8,-35 12,138-9,222 18,-183-13,-31 0,-33 2,21-4,33-3,40 0,-47-1,-58-4,22 1,24 2,10 1,57 0,-53 0,-37 0,23 0,21 0,-2-1,-22-1,-144-3,145 5,21 2,-17 1,-26 4,-90-3,196-5,-110 2,0 0,-1-2,1-3,-24-7,59 10,4 0,13-1,19 1,-14 3,0 1,-1 1,2 3,-86-3,-35-5,348 1,-320-6,0-5,-4-6,40 10,30 4,10 0,26-4,-10 4,-1 2,16 1,-102 8,29-9,23 1,42 2,162 4,-317-6,371 0,-277 0,-14 0,-35-6,148 6,-307 24,193-20,48-4,0 0,-1 1,1-1,0 0,-1 1,1-1,0 1,0-1,-1 1,1-1,0 1,0-1,0 1,-1-1,1 1,0 0,0-1,0 1,0-1,0 1,0 0,0-1,0 1,0-1,0 1,0 0,0 0,0 0,0 1,0-1,0 0,0 1,0-1,0 1,0-1,-1 1,1-1,0 0,-1 1,1-1,-1 1,1-1,-1 0,1 0,-1 0,0 1,1-1,0 0,-1 0,0 0,0 0,1-1,-1 1,0 0,0 0,0-1,0 1,0-1,-1 1,-18 7,-2 1,2 2,-1 0,2 3,-1 0,-1 3,21-17,1 0,-1 0,0 0,0 0,0 0,0 1,0-1,0 0,0 0,0 0,0 0,0 0,0 0,0 0,0 0,0 0,0 0,0 0,0 0,1 1,-1-1,0 0,0 0,0 0,0 0,0 0,0 0,0 0,0 0,0 0,0 1,0-1,0 0,0 0,0 0,0 0,0 0,0 0,0 0,-1 0,1 1,0-1,0 0,0 0,0 0,0 0,0 0,0 0,0 0,0 0,0 0,0 0,0 0,0 0,0 0,0 0,0 0,0 1,-1-1,1 0,11 0,11-5,-2-8,-20 12,-1 1,0-1,0 1,1 0,-1-1,0 1,0 0,0 0,1 0,-1 0,0 0,0 0,1 0,0 0,-1 0,0 1,0-1,0 0,1 1,-1-1,0 1,1-1,-2 1,-10 3,7-3,0 0,0 0,0 1,1 0,-1 1,0 0,-3 3,10-8,22-14,-19 11,-18 10,-10 7,40-23,7-6,-5 5,-45 26,21-12,0 1,0 1,0-1,1 1,-2 0,2 1,0 0,-1 0,-1 4,28-31,-19 21,-1-1,0 1,0-1,1 0,-1 0,1-1,-1 1,-1-1,1 1,0-1,0 0,0 0,1-3,-29 17,-10 9,10-6,23-13,12-7,95-67,-108 76,0 0,-1 1,1 0,0 0,0 1,0-1,-3 6,9-9,0-1,1 0,-1 0,1 0,-1-1,0 1,0-1,0 0,0 0,3-1,-2 1,36-15,1 3,0 2,0 3,17 1,-50 9,-7 3,-15 10,-22 11,15-13,13-7,1 0,0-2,-2 1,2-2,-10 3,18-6,0 0,0 0,0 0,0 0,0 0,0 0,0 0,0 0,-1 0,1 0,0 0,0 0,0 0,0 0,0 0,0 0,0 0,0 0,-1 0,1 0,0 0,0 0,0 0,0 0,0 0,0-1,0 1,0 0,-1 0,1 0,0 0,0 0,0 0,0 0,0-1,0 1,0 0,0 0,0 0,0 0,0 0,0 0,0-1,0 1,0 0,0 0,0 0,0 0,0-1,0 1,0 0,0 0,0 0,0 0,0 0,0-1,0 1,0 0,0 0,0 0,0 0,0 0,0 0,0-1,0 1,1 0,7-14,13-10,-5 12,0 1,1 1,2 0,-23 14,-1 1,-1 0,1 0,-1 0,0-1,0-1,-1 0,1 0,-4 1,37-32,8 2,-31 24,-24 18,5-3,8-6,0-1,0 0,-1-1,1 0,0 0,-1-1,0-1,0 0,0-1,-5 1,13-3,0 0,0 0,0 0,-1 0,1 0,0 0,0 0,0 0,0 0,-1 0,1 0,0 0,0 0,0 0,0-1,-1 1,1 0,0 0,0 0,0 0,0-1,0 1,0 0,-1 0,1 0,0 0,0-1,0 1,0 0,0 0,0-1,0 1,0 0,0 0,0-1,0 1,0 0,0 0,0-1,0 1,0 0,0 0,0 0,0-1,5-13,10-12,-14 25,2-5,2-2,0 1,0 0,1 0,-1 1,2-1,-31 49,14-26,12-10,22-11,-20 4,97-32,-234 82,133-49,0 0,0 0,0 1,0-1,-1 0,1 0,0 0,0 1,0-1,-1 0,1 0,0 0,0 0,0 0,-1 0,1 0,0 0,0 0,-1 1,1-1,0-1,0 1,-1 0,1 0,0 0,0 0,-1 0,1 0,0 0,0 0,0 0,-1-1,1 1,0 0,0 0,0 0,-1-1,1 1,0 0,0 0,0-1,0 1,-1 0,1 0,0-1,0 1,0 0,0-1,0 1,0 0,0-1,0 1,9-19,19-17,-25 33,0 0,0 1,1 0,-2 0,1 1,1-1,-1 1,2-1,-5 2,1 0,-1 0,0 0,1 0,-1 0,0 0,1 0,-1 0,0 0,0 0,1 0,-1 0,0 0,1 0,-1 1,0-1,0 0,1 0,-1 0,0 1,1-1,-1 0,0 0,0 1,0-1,1 0,-1 1,0-1,0 0,0 1,1-1,-1 1,-7 22,10-31,-9 13,-9 10,67-49,-124 81,58-44,13-3,1 0,0 0,0 0,0 0,0 0,0 0,-1 0,1 0,0-1,0 1,0 0,0 0,0 0,0 0,0 0,0-1,-1 1,1 0,0 0,0 0,0-1,0 1,0 0,0 0,0 0,0 0,0-1,0 1,0 0,0 0,0-1,0 1,0 0,0 0,0 0,0 0,0-1,0 1,0 0,0 0,0 0,1-1,-1 1,0 0,0 0,0 0,1-2,0 0,0 0,0 0,1 1,-1-1,0 1,0-1,0 1,1 0,-1-1,1 1,-1 0,1 0,0 1,-19 16,16-14,-1 1,1-1,-1 0,0 0,1 0,-1 0,0-1,0 1,0-1,0 1,-1-1,2 0,-1 0,0-1,-1 1,1 0,0-1,0 0,18-24,-12 20,0-1,-1 1,1 0,1 1,-1-1,0 1,0 0,1 1,1-2,-6 4,0 0,0 0,0 0,0 0,0 0,0 0,0 0,0 0,1 0,-1 0,0 0,0 0,0 0,0 0,0 0,0 0,0 0,0 0,1 0,-1 0,0 0,0 0,0 0,0 0,0 0,0 0,0 1,0-1,0 0,1 0,-1 0,0 0,0 0,0 0,0 0,0 1,0-1,0 0,0 0,0 0,0 0,0 0,0 0,0 1,0-1,0 0,0 0,0 0,0 0,0 0,0 1,0-1,0 0,0 0,0 0,0 0,0 0,0 0,0 1,0-1,0 0,0 0,0 0,-7 13,-7 11,7-16,0 1,1-1,-1 1,0-2,0 0,0 0,0-1,-2 0,2-1,-8 3,23-22,9-5,-2 8,0 1,0 0,1 2,-2 1,2 0,1 2,-1 1,4 0,-20 4,0 0,0 0,0 0,0 0,0 0,0 0,0 0,0 0,0 0,0 0,0 0,0 1,0-1,0 0,0 0,0 0,0 0,0 0,0 0,0 0,0 1,0-1,0 0,0 0,0 0,0 0,0 0,0 1,0-1,0 0,0 0,0 0,0 0,0 0,0 0,0 1,0-1,0 0,0 0,0 0,0 0,0 0,0 0,0 1,0-1,0 0,0 0,0 0,0 0,0 0,0 0,0 0,0 0,0 0,0 0,0 0,0 0,0 1,1-1,-1 0,0 0,0 0,0 0,0 0,0 0,0 0,0 0,0 0,1 0,-12 13,-12 11,-42 28,65-52,0 0,0 0,0 0,0 0,0 0,0 0,0-1,0 1,0 0,0 0,0 0,0 0,0 0,0 0,0-1,0 1,0 0,0 0,0 0,0 0,0 0,0 0,0-1,0 1,0 0,0 0,0 0,0 0,0 0,0 0,0 0,0-1,0 1,0 0,0 0,0 0,0 0,0 0,0 0,0 0,0 0,0 0,0 0,0 0,0 0,0 0,0 0,0 0,-1 0,1 0,0 0,0 0,0 0,10-21,15-21,-22 39,16-20,-19 22,1 0,0 0,0 0,0 1,-1-1,1 0,0 1,0-1,0 0,0 1,0 0,0-1,0 1,0 0,-1 0,1-1,0 1,0 0,0 0,0 1,0-1,-2 2,0 1,1 0,-1-1,0 0,0 1,0-1,1 1,-1-1,0 0,0 0,-1 0,1 0,-1 0,0 0,-2 6,0-2,0 1,-1-1,2-1,-2 1,0-1,1 0,-1-1,0 1,0-1,23-39,-9 22,0 2,1 0,1 0,-1 2,1 0,0 0,9-3,-15 10,-5 5,-9 10,-15 15,2-15,17-17,12-14,-6 16,6-11,-10 14,-11 3,17-6,0 1,-5 9,5-18,-2 10,-1-1,0 1,0-1,1 1,-1 0,0-1,1 1,-1-1,0 1,0-1,0 1,1-1,-1 1,0-1,0 1,0-1,0 0,0 1,0-1,0 1,0-1,0 1,0-1,0 0,0 1,0-1,0 1,0-1,0 1,-1-1,1 1,0-1,0 1,0-1,-1 1,1-1,0 1,0-1,-1 1,1 0,-1 0,1 0,0 0,0 0,-1 0,0 0,1 0,-1 0,1 0,-1 0,1 1,-1-1,1 0,-1 1,1-1,-1 0,1 1,-1-1,1 1,0-1,-1 1,1-1,-1 1,1-1,0 1,-1 0,1-1,0 2,-11 11,20-39,-4 16,-12 21,-4 9,-1-1,0 0,-1-2,0 0,-1-1,0-1,-1-1,0-1,-3 2,5-10,15-15,19-17,4 14,-18 14,-15 14,-4-2,-1 0,0-1,-5 3,26-23,7-8,-28 27,-14 9,27-20,-1 0,1 0,0 0,0 0,0 0,0 0,0 0,0 0,0 0,0 0,0 0,-1 0,1 0,0 0,0 0,0 0,0 0,0 0,0 0,0 0,0 0,0 0,0 0,0 0,0 0,0 0,0 0,0 0,0 0,0-1,0 1,0 0,0 0,0 0,-1 0,1 0,0 0,0 0,0-1,0 1,0 0,0 0,0 0,0 0,0 0,0-1,0 1,0 0,0 0,0 0,0 0,0 0,0 0,0-1,0 1,0 0,0 0,0 0,0 0,0 0,0 0,1-1,8-19,-16 29,10-19,2-11,-9 17,-5 12,9-8,0 0,0-1,0 1,0 0,0 0,-1 0,1 0,0 0,0-1,0 1,0 0,0 0,0 0,0 0,0 0,0 0,0 0,0 0,-1-1,1 1,0 0,0 0,0 0,0 0,0 0,0 0,0 0,0 0,-1 0,1 0,0 0,0 0,0 0,0 0,0 0,0 0,0 0,-1 0,12-21,-1 8,-14 33,1-13,0 1,0-1,1 0,-2-1,0 1,0-1,1 0,-1 0,-1-1,1 1,0-2,-1 1,0-1,0 0,0 0,0-1,-3 2,-69 39,16-9,-16 3,52-26,0-1,-2-3,1-1,0-1,-23-1,51-10,9-7,14-9,-12 10,-8 6,0 1,0 0,1 0,-1 1,1 0,-1 0,1 1,0 0,3 0,-10 5,0 0,0 0,0-1,0 1,-1 0,1-1,0 1,0-1,-1 0,1 0,-1 1,-1 0,-26 29,29-32,0-1,0 1,0 0,0 0,0 0,0 0,0 0,0 0,0 0,-1 0,1 0,0 0,0-1,0 1,0 0,0 0,0 0,0 0,0 0,0 0,0 0,0 0,0 0,0 0,-1 0,1 0,0 0,0 0,0 0,0 0,0 0,0 0,0 0,0 0,0 0,0 0,0 0,0 0,0 0,0 0,0 0,0 0,0 0,0 0,0 1,0-1,0 0,13-23,11-18,-23 40,-1 1,0-1,0 1,0-1,1 1,-1-1,0 1,0-1,0 1,0-1,0 1,0-1,0 1,0-1,0 0,0 1,0-1,0 1,0-1,0 1,0-1,0 1,0-1,-1 1,1-1,0 1,0-1,0 1,-1-1,1 1,-1-1,0 0,0 1,-1-1,1 1,0-1,0 1,0 0,0 0,0 0,0 0,0 0,0 0,-1 0,1 0,0 1,-1 0,-17 6,16 0,11 1,-7-8,-1 0,1 0,-1 1,1-1,-1 0,1 1,-1-1,0 1,1-1,-1 1,1-1,-1 1,0-1,1 1,-1 0,0-1,0 1,1 0,-1-1,0 1,0 0,0-1,1 1,-1 0,0 0,0-1,0 1,0 0,0-1,0 1,0 0,0 0,0-1,-1 1,-7 25,2-15,20-31,-11 12,-4 5,-14 10,-25 18,38-23,9-8,5-3,7-1,-16 11,17-14,-18 16,-9 12,-4-2,8-10,0 0,0 1,1-1,-1 1,1 0,0 0,-1 0,1 1,0 1,6-6,0 0,-1-1,1 1,1-1,-1 0,-1 0,1-1,1 0,18-8,0 1,1 2,1 1,-1 2,1 2,-1 1,7 2,-31-1,0 0,0 0,0 0,0 0,0 0,0 0,0 0,0 0,1 0,-1 0,0 0,0 0,0 0,0 0,0 1,0-1,0 0,0 0,0 0,1 0,-1 0,0 0,0 0,0 1,0-1,0 0,0 0,0 0,0 0,0 0,0 0,0 1,0-1,0 0,0 0,0 0,0 0,0 0,0 1,0-1,0 0,0 0,0 0,0 0,0 0,0 1,0-1,0 0,0 0,0 0,0 0,0 0,0 1,0-1,-1 0,1 0,0 0,-6 13,-15 13,19-23,-35 39,24-29,0 2,0 0,2 1,-7 11,17-26,1 0,0 0,-1 0,1 0,0-1,0 1,0 0,-1 0,1 0,0 0,0 0,0 0,0 0,0 0,0 0,0 0,1 0,-1 0,0-1,0 1,0 0,1 0,-1 0,0 0,1-1,-1 1,1 0,-1 0,0-1,1 1,-1 0,1-1,-1 1,1 0,-1-1,0 1,1-1,0 1,29 25,-18-17,-7-4,0 1,-2 0,2 0,-1 1,-1 0,1 0,-1 0,1 0,-1 1,-1 0,0 0,1 0,-1 0,0 1,-1-1,1 1,-2-1,0 1,1 2,-1-6,1 0,-1 1,0-1,0 1,-1-1,1 0,-1 1,1-1,-1 0,0 0,0 0,-1 0,1 0,-1 0,0-1,0 1,0-1,0 1,-1-1,1 0,-1 0,0-1,1 1,-1-1,0 0,-1 0,1 0,1-1,-2 0,0 0,0 1,-40 15,0-3,-8 0,83-13,-12 0,-45-13,18 7,8 0,14-3,27 1,91 16,-74-4,-113-7,150-6,-88 7,10 0,-32 3,7-2,0 1,0-1,0-1,0 0,1 0,-6-2,39-4,-13 1,-12 4,-6 0,-16 3,22-2,12-4,-54 11,14-15,23 2,16 3,7 2,-17 2,-4 0,-35 3,-79-3,145 1,0 2,1 2,-1 2,6 4,-113-7,47-4,17 0,0 0,0-1,-1-2,1 0,0-1,-6-3,20 2,8-1,17-4,-20 6,-21 1,29-4,28-2,-16 5,-16 2,-26 2,-3 1,0-1,1-2,-2-1,2-1,-1-2,0 0,1-2,0-2,0 0,0-2,-2-1,-1 1,0 1,-1 2,1 2,-3 0,-41-4,-6 4,-29-3,90 8,1 0,-2-1,2 0,0-1,-5-3,15 6,-1 0,1 0,0 0,0 0,-1 0,1 0,0 0,-1 0,1 0,0-1,0 1,0 0,-1 0,1-1,0 1,0 0,-1 0,1-1,0 1,0 0,0-1,0 1,-1 0,1-1,0 1,0 0,0-1,0 1,0-1,0 1,0 0,0-1,0 1,0 0,0-1,0 1,0-1,0 1,0 0,0-1,10-13,13-6,2 10,-25 10,0 0,0 0,0 1,0-1,0 0,0 0,0 0,0 0,0 0,0 0,0 0,0 0,0 0,0 0,0 0,0 0,0 1,0-1,0 0,0 0,0 0,0 0,0 0,0 0,0 0,0 0,0 0,0 0,0 1,0-1,0 0,0 0,0 0,0 0,0 0,0 0,0 0,0 0,0 0,0 0,0 0,0 0,0 0,0 0,0 0,0 0,1 1,-1-1,0 0,0 0,0 0,0 0,0 0,0 0,0 0,0 0,0 0,0 0,-14 11,-53 46,79-59,13-9,18-20,-85 47,14 3,10-6,36-30,27-17,-73 71,8-23,18-16,12-10,0 3,0-1,-24 14,-9 8,19-10,16-8,15-9,-11 6,-44 18,-15 3,28-8,0 0,0 1,1 2,-8 3,100-40,-18 3,-129 82,62-51,-3 2,18-14,9-7,-12 10,-1 0,1 0,1 1,-1 0,0 1,0-1,1 1,4-1,-10 4,1 1,-1-1,0 1,0-1,0 0,0 1,0-1,0 1,0-1,0 1,0-1,0 0,0 1,0-1,0 1,0-1,0 1,0-1,0 0,0 1,0-1,0 1,0-1,-1 0,1 1,0-1,0 1,0-1,-1 0,1 1,0-1,0 0,-1 0,1 1,0-1,0 0,-1 0,1 1,0-1,-10 17,-11 8,21-25,15-13,-4 5,-7 6,-1 0,0 0,1-1,0 1,-2-1,1 0,1-1,-1 1,-1-1,1 0,0-2,-3 6,-1-1,0 1,1-1,-1 1,0 0,1-1,-1 1,0 0,1 0,0-1,-1 1,0 0,0 0,0 0,1 0,-1 0,0 1,0-1,1 0,-1 0,0 1,-4 3,16-1,287 11,-127-9,61 12,183 1,-356-24,31-10,-30 5,35 1,-9 6,1 5,-1 6,48 16,-197-12,-57-3,1-8,0-7,-43-16,150 21,5 1,0 0,0 0,0-1,1-1,-2 0,2 0,-5-4,11 7,-1 0,1-1,0 1,0 0,0 0,-1 0,1 0,0 0,0-1,0 1,-1 0,1 0,0-1,0 1,0 0,0 0,-1-1,1 1,0 0,0-1,0 1,0 0,0 0,0-1,0 1,0 0,0-1,0 1,0 0,0-1,0 1,0 0,0-1,0 1,0 0,0-1,0 1,0 0,0-1,0 1,0 0,0-1,1 1,-1 0,0 0,0-1,13-11,19-3,67-17,2 7,1 6,-1 6,52 7,-202 11,-1 3,2 4,-6 4,12-3,65-23,0-1,13-11,23-11,-24 17,29-15,-64 29,-5 1,-13 4,-179 73,68-22,128-53,-1-1,1 1,-1 0,1-1,0 1,-1-1,2 0,-2 1,1-1,-1 0,1 0,0-1,-1 1,1 0,-1-1,1 1,0-1,0 1,0-1,-1 0,1 0,-1 0,1-1,1 0,-1-1,0 1,0 0,1-1,-1 1,1 0,0-1,0 1,-1-1,1 1,0-1,1-2,-2-15,1 18,0 0,-1-1,1 1,-1 0,0 0,0 0,0 0,0 0,0 1,0-1,0 0,0 0,0 1,0-1,-1 1,2 0,-2-1,1 1,0 0,-1 0,0 0,1 1,-1-1,1 0,-1 1,1-1,-1 1,-48-8,45 7,-19 1,1 2,-1 1,-6 3,28-7,6-3,14-8,25-16,191-116,-270 162,-1-3,0-1,-3-3,23-7,-2 0,-1 0,2-2,-1-1,-16-2,34 1,1 0,0 0,0 0,0 0,0 0,0 1,0-1,-1 0,1 0,0 0,0 0,0 0,0 0,0 0,-1 0,1 0,0 0,0 0,0 0,0 0,0 0,-1 0,1 0,0 0,0 0,0 0,0 0,0-1,0 1,-1 0,1 0,0 0,0 0,0 0,0 0,0-1,0 1,0 0,0 0,-1 0,1 0,0-1,0 1,0 0,0 0,0 0,0-1,0 1,0 0,0 0,0 0,0 0,0-1,0 1,0 0,0 0,0 0,0-1,0 1,0 0,0 0,0 0,0-1,0 1,12-9,22-6,26-6,2 4,0 3,0 5,55 3,-100 10,-18 0,-10 3,-41 7,0-2,-1-4,1-3,-20-4,37 0,26-1,-91 3,-27-8,105 0,22 5,0 0,0 0,0 0,-1 0,1 0,0 0,0 0,0 0,0 0,0 0,0 0,0 0,-1 0,1 0,0 0,0 0,0 0,0 0,0 0,0 0,0 0,0 0,-1 0,1-1,0 1,0 0,0 0,0 0,0 0,0 0,0 0,0-1,0 1,0 0,0 0,0 0,0 0,0 0,0-1,-1 1,1 0,0 0,0 0,0 0,0 0,0-1,0 1,0 0,1 0,-1 0,0 0,0 0,0-1,0 1,0 0,0 0,0 0,0 0,0 0,0-1,0 1,0 0,0 0,0 0,1 0,31-12,271-32,-137 25,-148 15,-18 4,0 0,0 0,0 0,0 0,0 0,0 0,0 0,0 0,-1 0,1 0,0 0,0 0,0 0,0 0,0 0,0 0,0-1,0 1,0 0,0 0,0 0,0 0,0 0,0 0,0 0,0 0,0 0,0 0,0 0,0 0,0-1,0 1,0 0,0 0,0 0,0 0,0 0,0 0,0 0,0 0,0 0,0-1,0 1,-31-3,21 3,-35-4,-40-2,0-5,-19-11,88 12,16 10,0-1,0 1,0 0,0-1,0 1,0 0,0-1,0 1,0 0,0-1,0 1,0-1,0 1,0 0,0-1,0 1,1 0,-1-1,0 1,0 0,0 0,0-1,0 1,0 0,0 0,0-1,0 1,1 0,-1 0,0 0,0-1,1 1,-1 0,0 0,0 0,1 0,-1 0,35-16,164-36,4 14,-1 12,13 13,-178 10,-23 1,0 0,0 2,-1 0,1 2,0 0,0 1,22 16,-10-16,-19-3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26T20:13:34.913"/>
    </inkml:context>
    <inkml:brush xml:id="br0">
      <inkml:brushProperty name="width" value="0.025" units="cm"/>
      <inkml:brushProperty name="height" value="0.025" units="cm"/>
      <inkml:brushProperty name="color" value="#FFC114"/>
      <inkml:brushProperty name="ignorePressure" value="1"/>
    </inkml:brush>
  </inkml:definitions>
  <inkml:trace contextRef="#ctx0" brushRef="#br0">122 0,'-5'2,"2"0,-2 0,0 0,1 1,-1 0,1 0,-3 4,-9 5,-4 3,-15 8,69-61,-22 28,6-6,-19 14,-13 7,3 1,8-4,0 0,0 0,-1 0,0-1,2 0,-2 0,0 0,1 0,-1-1,1 0,-1 0,0-1,3 1,1-1,-1 1,1-1,0 1,-1-1,1 1,-1-1,1 0,0 1,0-1,-1 0,1 0,0 1,0-1,0 0,-1 0,1 1,0-1,0 0,0 0,0 1,0-1,0 0,0 0,0 0,1 1,-1-2,0 2,0-9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26T20:13:34.914"/>
    </inkml:context>
    <inkml:brush xml:id="br0">
      <inkml:brushProperty name="width" value="0.025" units="cm"/>
      <inkml:brushProperty name="height" value="0.025" units="cm"/>
      <inkml:brushProperty name="color" value="#FFC114"/>
      <inkml:brushProperty name="ignorePressure" value="1"/>
    </inkml:brush>
  </inkml:definitions>
  <inkml:trace contextRef="#ctx0" brushRef="#br0">93 0,'-18'32,"15"-29,1-1,0 1,0 0,0 0,0 0,1 0,-1 0,0 0,1 1,-1-1,1 1,0 0,0 0,-1 1,12-6,3-2,-13 4,0-1,1 1,-1-1,0 1,0-1,0 1,1-1,-1 1,0-1,0 1,0-1,0 1,0 0,0-1,0 1,0-1,0 1,0-1,0 1,0-1,0 1,0 0,-1-1,1 1,0-1,0 1,0-1,-1 1,1-1,0 1,0-1,-1 0,1 1,0-1,-1 1,1-1,0 0,-1 1,1-1,-18 30,17-29,0 0,0 0,1 0,-1 1,0-1,0-1,0 1,0 0,0 0,0 0,0-1,0 1,-1-1,1 1,0-1,0 0,1 0,-2 0,1 0,0 0,-1 0,2 0,-1-1,1 0,0 1,0-1,-1 0,1 1,0-1,0 0,0 1,0-1,0 0,0 0,-1 1,1-1,0 0,1 0,-1 1,0-1,0 0,0 0,0 1,0-1,0 0,1 1,-1-1,0 0,0 1,1-1,-1 1,0-1,1 0,-1 1,1-1,-1 1,0 0,1-1,-1 1,1-1,14-23,3 5,-8 10,-23 15,-39 19,42-21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26T20:11:10.261"/>
    </inkml:context>
    <inkml:brush xml:id="br0">
      <inkml:brushProperty name="width" value="0.35" units="cm"/>
      <inkml:brushProperty name="height" value="0.35" units="cm"/>
      <inkml:brushProperty name="color" value="#FFC114"/>
      <inkml:brushProperty name="ignorePressure" value="1"/>
    </inkml:brush>
  </inkml:definitions>
  <inkml:trace contextRef="#ctx0" brushRef="#br0">499 266,'14'-9,"0"2,0 0,4 0,-6 3,0-1,-1-1,0-1,0 0,1-1,-3 2,-1 1,0 1,0 0,0 1,2 0,-2 1,10-1,32-11,10-10,-34 13,0 2,0 2,0 1,1 2,0 2,19 2,301 7,-302-10,-2-2,5-4,15-3,8 3,31 3,64-1,-123 7,1-2,-1 4,1 2,13 6,-57-10,0 0,1 0,-1 0,0 0,0 0,0 0,0 0,0 0,0 0,1 0,-1 0,0 0,0 0,0 0,0 0,0 0,0 0,0 0,1 0,-1 0,0 0,0 0,0 0,0 1,0-1,0 0,0 0,0 0,1 0,-1 0,0 0,0 1,0-1,0 0,0 0,0 0,0 0,0 0,0 1,0-1,0 0,0 0,0 0,0 0,0 1,0-1,0 0,0 0,0 0,0 0,0 1,0-1,0 0,0 0,0 0,0 0,0 0,0 1,0-1,-1 0,1 0,0 0,0 0,0 0,0 0,0 1,-11 9,-17 7,-151 53,151-58,0 2,0 2,-4 5,-44 26,50-36,0-1,0-2,0-2,-1-1,-6-2,-138-3,77-2,-46 3,-144-2,202-1,-54-5,69 0,0 4,-33 7,-36 18,114-17,0 0,1 2,-15 8,34-14,1 1,-1-1,1 0,0 1,-1-1,1 1,0-1,0 1,0 0,0-1,1 1,-1 0,0 0,0 0,1 0,-1 1,0 0,0 0,-1 0,1 0,0-1,-1 1,1 0,0-1,-1 1,0-1,0 1,-49 43,41-38,1-1,0 0,-2-1,-7 4,-26 16,91-29,96-17,2 10,4 9,-11-6,622 7,-751-1,-1-1,1 0,0-1,0 0,-1-1,6-3,-6 2,1 1,-1 0,1 1,0 1,0 0,6 0,-7 1,0 0,0-1,1-1,-2 0,3-1,29-9,-28 12,-1-2,1 0,0-1,0 0,-1-1,0-1,8-6,5-5,-11 9,1 0,-2-2,1 0,-2-1,6-6,-8 9,1 0,0 0,0 1,7-3,2-2,72-45,-31 18,-28 17,0 2,1 3,28-11,58-5,-89 11,-27 20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26T20:11:10.262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114 789,'10'1,"1"-1,0-1,0-1,0 0,-1-1,1-1,0-1,-1 0,0 0,0-2,0 0,2-2,-3 2,0 1,2 1,-1 0,10-3,22-10,-67 28,1 0,-19 2,-3 2,-1 11,37-18,-1-2,1 1,0-2,-3 1,-26 13,34-14,-1-1,1 0,-1-1,1 0,-2 0,1-1,1 0,-5 0,-9-6,30-5,31-5,11-7,-6 1,-40 18,2-1,-2 0,2 0,-2-1,4-4,4-2,29-20,-14 5,-22 20,1-1,-1 0,-1-1,1-1,5-8,-7 8,-7 7,-12 10,0 0,-28 8,31-14,1 1,0 1,-1 0,1 1,0 1,-1 1,53-7,-30-3,-1-1,-1-1,2-1,-1-1,-1 0,0-1,0 0,0-2,0 0,7-11,-14 15,0 0,1 0,-2 1,2 0,0 0,0 0,0 1,-1 0,2 0,0 1,-2 0,2 1,0-1,10-3,0 1,0 1,1 1,2 1,-8 0,-2-1,1-1,0 0,0-1,-1-1,1 0,-1-1,0-1,-1 1,2-2,-1-1,2-2,0 1,2 1,0 0,-1 2,11-6,31-20,-11 5,111-56,-56 17,-67 51,-16 8,2 0,-1 2,9-3,-4 4,-12 3,0 0,1 1,0 0,6 1,65 0,-19-1,25 6,-86-4,0 0,-1 0,1 1,0-1,-1 1,1-1,0 1,-1-1,1 1,-1-1,1 1,-1 0,1 0,-1-1,0 1,0 0,1 0,-1 0,0-1,1 1,-1 0,0 0,0 0,1 0,-1 0,0 0,0 0,0 0,0 0,0 0,0 0,0 0,0 0,0 0,0 0,-4 48,2-28,-1 23,-1 0,0-1,-5 12,3-16,0 1,2 0,1 0,2 4,2 0,0-31,0 1,-1-1,0 0,-1 1,0-1,1 0,-2 0,-3 13,8-33,-1 1,0-1,-1 1,0-1,0 0,1 0,-2 0,1-3,-1 8,0-1,-1 1,1-1,0 1,-1-1,0 1,1 0,-1 0,0-1,0 1,1 0,-1 0,0 0,-1 0,1 0,0 1,-1-1,1 0,0 1,-1 0,0-1,2 1,-2 0,-1-1,-18-13,-21-19,40 32,0 0,0 0,0-1,0 1,0-1,0 0,2 0,-2 0,1 0,-1 0,1 0,0-1,0 1,0 0,0-1,-1-3,1-1,-1-21,-2 0,-2 1,0-6,3 22,-1 1,0 0,0 0,0 0,-1 1,0 0,-1 1,1-1,-2 0,-28-34,25 35,2-1,0 0,0-1,1 0,-2-2,8 10,0 1,1-1,-1 0,1 1,0-1,-1 0,1 0,-1 1,1-1,0 0,0 0,0 0,0 0,0 1,0-1,1 0,-1 0,1 1,-1-2,0 3,0-1,0 1,1 0,-1-1,1 1,-1 0,1-1,-1 1,1 0,0 0,-1 0,1 0,0-1,-1 2,1-1,0 0,0 0,0 0,0 0,0 1,0-1,-1 0,1 1,0-1,0 1,0 0,0-1,0 1,0 0,0 0,0 0,0 0,0 0,0 0,0 1,0-1,0 1,-1-1,0 0,-1 0,1 1,0-1,0 0,0 1,0-1,0 0,0 1,0-1,0 0,0 1,-1-1,1 1,0-1,0 0,0 1,0-1,0 1,0-1,0 0,0 1,0-1,0 1,0-1,0 1,0-1,0 0,0 1,0-1,0 1,1-1,-1 0,0 1,0-1,0 0,0 1,3 2,1-17,-3 9,-1 1,1 0,0 0,0 0,0-1,0 1,0 0,0 1,1-1,0 0,0 1,0-1,0 1,0 0,-1 0,1 0,1 0,0 1,-1-1,1 1,0-1,1 1,-1 1,1 0,-1 0,1 0,0 1,-1 0,0 0,1 0,0 0,-1 1,1 0,0 0,-1 1,0-1,1 1,-1 0,1 1,11 4,0-1,0-2,0 0,0-1,-8-2,11 4,1-1,-1-2,0-1,1-1,0-1,2-2,11-11,-60 13,0-2,-21-7,22 3,-1 3,-20 0,93 3,4-1,38 6,-49 1,32 5,24-4,-1 9,-39-9,-42-4,0 0,-1-1,1 0,0-2,-1 0,13-3,-16 0,1 1,1 1,-2 0,1 0,6 2,54-8,30 1,15 6,-55 2,39 6,-29 8,-35-9,-26-4,2 0,-1-1,0 0,1-1,-1-1,7-1,38-13,-29 4,-22 5,-16 1,-13 3,1 2,-1 2,-12 4,-46 1,37 1,84-33,17 10,-50 14,0 1,-1-1,1 1,1 1,-2-1,1 1,0 0,0 0,-1 1,1-1,0 1,3 3,9 20,-15-22,0-1,0 0,0 0,1 0,-1 0,0 0,0-1,0 1,0 0,1-1,-1 0,1 1,0-1,-1 0,1 0,-1 0,1 0,-1-1,1 1,0-1,1 1,34 5,-1-3,1-2,9-3,-19-3,-27 5,0 0,0 0,0-1,0 1,0 0,0 0,0 0,0 0,0 0,0 0,0 0,0 0,0 0,0 0,0 0,0 0,0 0,0 0,0-1,0 1,0 0,0 0,0 0,0 0,0 0,0 0,0 0,0 0,0 0,-16-1,-8 2,13 0,0 0,0-2,0 0,-1-1,1 0,-3-2,55-11,18 11,38-12,-71 13,-1 1,1 3,26 4,21 0,-2-16,1 0,-70 11,0 0,-1 0,1 0,-1 0,1 0,-1 1,1-1,0 1,-1-1,1 1,0 0,-1 0,1 1,-2-2,0 0,0 1,0-1,0 1,1-1,-1 1,0-1,0 0,0 1,0-1,0 1,0-1,0 1,0-1,-1 1,1-1,0 0,0 1,0-1,0 1,0-1,0 0,-1 1,1-1,0 1,0-1,0 0,-1 1,1-1,0 0,0 0,0 1,0-1,0 0,-1 0,1 1,0-1,-6 5,0 0,2-1,-2 0,0 0,0-1,-1 0,-21 10,-3-2,1-2,-1-2,-6-1,25-3,0 1,0 0,0 1,0 1,1 1,-8 6,-29 16,41-26,1 1,-1 1,1 0,0 0,-1 2,-23 18,30-25,0 0,-1 1,1-1,0 0,0 0,0 0,0 0,0 0,-1 1,1-1,0 0,0 0,0 0,0 0,-1 0,1 0,0 0,0 0,0 0,0 0,-1 0,1 0,0 0,0 0,0 0,-1 0,1 0,0 0,0 0,0-1,0 1,-1 0,1 0,0 0,0 0,0 0,0-1,0 1,0 0,-1 0,1 0,0 0,0-1,0 1,0 0,0 0,0-1,0 1,0 0,0 0,3-16,9-15,50-42,-95 82,28-6,-7 3,0 0,0-1,0-1,0-1,0 0,-7-1,19-2,-1 0,1 0,0 0,0 1,-1-1,1 0,0 0,0 0,-1 0,1 0,0 0,0 0,-1 0,1 0,0 0,0 0,0-1,0 1,0 0,-1 0,1 0,0 0,0 0,0-1,-1 1,1 0,0 0,0-1,-1 1,1 0,0 0,0-1,0 1,0 0,0-1,-1 1,1 0,0-1,0 1,0 0,0-1,0 1,8-14,18-8,-6 13,0 1,2 1,-2 2,2 1,-2 2,5 1,0-2,81-19,-83 19,-11 1,0 0,-1 2,10 1,-22 3,-8 5,-12 7,-6 0,13-7,1-1,-1-1,0 0,0-2,0 0,0-1,0-2,-3 0,10-1,1 1,0 0,0 0,0 0,-1 1,2 1,-1-1,1 2,-1-1,1 1,0 0,-1 0,2 1,-1 0,0 1,-3 6,-29 33,37-46,0 0,0-1,0 1,0 0,0 0,0 0,0 0,0 0,0 0,0 0,0-1,0 1,0 0,0 0,0 0,0 0,0 0,0 0,-1 0,1 0,0-1,0 1,0 0,0 0,0 0,0 0,0 0,0 0,0 0,0 0,0 0,0 0,0 0,0 0,0 0,-1-1,1 1,0 0,0 0,0 0,0 0,0 0,0 0,0 0,0 0,0 0,0 0,0 0,-1 0,1 0,0 0,0 1,0-1,0 0,0 0,0 0,0 0,0 0,0 0,0 0,0 0,0 0,-1 0,1 0,0 0,0 0,0 1,0-1,0 0,3-14,8-16,-2 20,0-1,0 2,0-1,1 2,1 0,-1 1,0 0,1 1,0 1,0 1,0 0,0 1,0 1,2 0,4 1,-14 5,-9 5,-14 10,15-16,-26 28,16-15,-1-1,0-2,-8 6,1-6,1-2,0-1,-2-1,-6 0,16-6,0 2,1 0,-1 1,1 0,0 2,0 1,-10 9,-15 13,-2-2,-37 19,19-20,45-24,0 2,0 0,0 1,1 2,0-1,0 2,0 0,1 2,-3 2,4-3,0-1,0 0,-1-1,0 0,-9 4,-28 22,36-26,1-1,-1 0,0-2,-1 0,0-1,-10 2,-9 1,-2 3,-3 4,10-5,17-7,0 0,1 1,-1 1,-4 4,4-3,1-1,-1 0,-1-1,1 0,0-2,0 1,-9-1,-76-3,39-2,-115-11,169 13,-24-1,0 1,0 3,0 0,0 3,-8 3,15-5,-1-1,0-1,0-1,0-2,-6-2,-25-2,-26 10,56-1,0-1,0-2,-11-2,-15-13,40 12,0 0,0 0,0 1,0 1,-1-1,2 2,-2 0,1 0,-1 1,1 0,-4 1,-3 2,0-1,-1-1,0-1,0 0,0-2,0-1,1-1,-15-5,-1 1,-53-3,55 8,-1-2,0-2,-1-2,-1-1,-32-3,51 11,-1 1,1 2,-1 0,1 0,-1 2,1 0,0 1,0 2,-56 17,25-21,34-3,0 0,0 1,-1 0,2 1,-1 1,0 0,-5 3,0 3,10-5,0-1,-2 0,2 0,-1 0,0-1,1 0,-2-1,1 0,0 0,0 0,-1-1,2 0,64 15,-20-2,-18-10,1-1,0-2,10-2,15 0,-45 1,0 0,1 0,0-1,-1 1,0-1,0 0,1-1,-1 1,2-3,17-11,-8 11,0 0,0 1,0 1,0 1,1 1,9 1,31-2,-53 1,-1 1,1-1,0 0,0 0,1 0,-1 0,-1 0,0-1,1 1,0-1,0 1,0-1,-1 0,1 0,0-1,1-2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26T20:11:10.263"/>
    </inkml:context>
    <inkml:brush xml:id="br0">
      <inkml:brushProperty name="width" value="0.05" units="cm"/>
      <inkml:brushProperty name="height" value="0.05" units="cm"/>
      <inkml:brushProperty name="color" value="#FFC114"/>
      <inkml:brushProperty name="ignorePressure" value="1"/>
    </inkml:brush>
  </inkml:definitions>
  <inkml:trace contextRef="#ctx0" brushRef="#br0">349 737,'-6'21,"4"-20,3-16,8-37,-48 83,-53 51,17-37,53-38,19-7,0 1,1 0,-2 0,1 0,0 0,1 1,-1 0,0 0,1 0,-1 0,0 2,1-3,-1 1,1 0,-1-1,1 1,0-1,-1 0,1 0,-1 0,0-1,0 1,0-1,1 0,0 1,-1-1,1 1,1 0,-2 0,1 0,0 0,0 0,0 1,-1 0,2-1,-1 1,1 0,-3 2,-19 17,20-19,10-4,5-1,3 0,-7 2,-1 0,2-1,-2 0,1 0,-1-1,0-1,0 0,1-1,-2 0,1 0,0-2,-33 14,19-3,26-1,-15-3,-7 0,-11 0,7-1,28-3,-5 2,-3 0,-28 6,26 2,20 3,-20-5,-32-5,17 2,18-1,25 0,-36 0,-4 0,-22 0,-3 1,-36-3,152-3,-69 9,-30-3,-37-1,36-1,-33-7,93 3,-37 4,-10 0,1 1,0-1,-2 1,2 1,0-1,-1 0,0 1,0 0,1 1,0-1,0 1,1 0,0-1,0 0,0 0,-1 0,1-1,1-1,-2 1,4-2,30-5,-34 4,0 1,0 0,1 1,-1-1,0 1,1 1,0-1,-2 1,2 0,3 1,6-1,233-4,-246 4,1 0,0-1,0 1,0-1,0 0,0 1,-1-1,1 0,0-1,0 1,1-1,-4-5,-13 3,4 3,6 0,-1 1,2-1,-2 1,0 0,1 1,0-1,-1 1,1 0,-2 2,17 3,5 1,-15-4,-8 1,-7-1,-5 3,34-3,37-2,-78-2,7 1,46 5,0 2,-29-4,-14-2,61-1,-37-1,-40 1,12 1,18 0,13 2,19 3,-26-4,-20-3,4 0,8 2,-1-2,0 1,0-1,0 0,0 0,-2-2,37-6,-17 8,0-1,-23 1,-6 1,-13-1,0-2,0-1,-3-3,32 7,0 0,0 0,0 0,0 0,0 0,0 0,0 0,0 0,-1 0,1 0,0 0,0 0,0 0,0 0,0 0,0 0,0 0,0 0,0 0,0 0,0 0,0 0,0 0,0 0,0 0,0 0,0 0,0 0,0 0,0 0,0 0,-1-1,1 1,0 0,0 0,0 0,0 0,0 0,0 0,0 0,0-1,0 1,0 0,0 0,0 0,0 0,0 0,0 0,0-1,0 1,0 0,0 0,0 0,0 0,0 0,0-1,0 1,0 0,0 0,0 0,0 0,0 0,0 0,0 0,0-1,1 1,-1 0,8-6,15-1,13 5,-1 3,31 7,-26-3,-103-6,48 2,48-1,-26 0,18 0,1 1,-1 2,0 2,-94 6,37-9,24-2,26 0,9-1,1 3,-1 1,24 6,-58-9,1 0,-1 0,1 0,-1 1,-4 2,-11 1,161-34,-133 27,-9 1,-9 1,12 1,9 0,80 0,-117 0,50 0,37 0,-36 0,-21 0,-10 0,-15 0,-73 5,181 4,-58-9,4-1,-25 2,-11 1,84 9,-85-11,-1 0,1 0,-1-1,2 0,-6-2,58-4,-38 7,26-2,-35 2,0 0,0 0,0 0,0 0,0 0,0 0,0-1,0 1,0 0,0 0,0 0,-1 0,1 0,0 0,0 0,0 0,0 0,0 0,0-1,0 1,0 0,0 0,0 0,0 0,1 0,-1 0,0 0,0 0,0 0,0 0,0 0,0-1,0 1,-22-4,5 1,-21-5,37 7,4 0,25 0,-5 2,-17-1,-17 0,-8-1,-27 4,84 10,2-11,-5 0,-27 0,-13 1,69 7,-31-4,-34-6,1 0,0 0,0 0,0 0,0 0,0 1,0-1,0 0,0 0,0 0,0 0,0 0,0 0,0 0,0 0,0 0,0 0,0 0,0 1,0-1,0 0,0 0,0 0,0 0,0 0,0 0,0 0,1 0,-1 0,0 0,0 0,0 0,0 1,0-1,0 0,0 0,0 0,0 0,-19 1,2-1,22 0,28 0,-7-1,20 0,-38 2,-19 1,-6 1,26-3,28-5,25-2,-30 7,-49 1,5-1,26-2,111-4,-74-8,-1 13,-31 1,-16 0,-7 0,-26 0,28 0,4 0,16 0,129 6,-225-33,38 11,-6 1,26 10,1-2,-1-1,0-1,-9-7,28 15,0-1,-1 1,1-1,-1 0,1 0,0 0,-1 0,1 0,0 0,1-1,-1 1,0 0,0-1,1 1,-1-1,0 1,1-1,-1 0,1 1,0-1,0 0,0 1,0-1,0 0,0 1,0-3,2-13,0 0,0 0,3-15,1-3,-4-1,0 17,4 46,-6-25,0 0,0 0,0 0,1 0,-1 0,0 0,0 0,0-1,1 1,-1 0,0 0,0 0,1-1,-1 1,1 0,-1-1,0 1,1 0,-1-1,1 1,-1-1,0 1,1-1,-1 1,1-1,-1 1,1-1,-1 0,1 1,0-1,-1 0,1 0,0 0,-1 0,1 0,0 0,-1 0,1 0,0 0,-1 0,1 0,0 0,-1-1,1 1,-1 0,0-1,1 1,-1-1,1 1,-1-1,1 1,0-1,-1 1,0 0,1 0,-1 0,1 0,-1 0,1 1,-1-1,0 0,1 0,-1 1,1-1,-1 0,0 1,1-1,-1 1,0-1,1 0,-1 1,0-1,0 1,1-1,-1 1,0 0,0-1,0 1,1-1,-1 1,0-1,0 1,0 0,0-1,0 1,0-1,0 1,0 0,0-1,2 31,-2-26,2 23,-1 0,1-50,1-27,-2 43,-1 33,-2 19,1-30,0-26,5-293,1 59,-6 234,1-3,0 1,1-1,-1 0,2 1,-1-1,2-3,-2 15,-1 0,1 0,0 0,0 0,-1 0,1 0,0 0,-1 1,1-1,0 0,0 1,0-1,0 1,0-1,0 1,0 0,0-1,0 1,0 0,0 0,0 0,0 0,-1 0,31 1,-22 0,34 1,4 0,25-4,-54 0,-1 1,1 1,0 2,-1 0,1 2,4 2,37 1,-44-8,-43-4,-58-11,159 4,-51 9,6 0,-53 2,21 1,12 1,27-1,2 0,-29 0,-11 0,29-1,-10 0,1 1,0 1,0 1,-1 2,6 1,-88-1,277 3,-173-9,-35-1,-24 1,5 2,0-1,0-1,1-1,0-1,-10-5,59-3,-19 10,65-4,-71 6,0 1,0 0,0 1,0 0,-1 1,1 1,6 3,26 3,-26-7,-22 0,-20-2,24-3,18-1,-8 2,-18 1,-44-2,99 0,-16-1,5 5,28 7,-42-6,13 1,-1-3,1-1,12-4,-5-5,-35 5,-26 2,33 1,15-1,0 1,22 4,22 6,0-4,59-8,-23 1,-48 3,-9 1,21-6,-18-6,-31 5,-1 2,15 0,-59 8,-1 2,0 2,1 1,-19 12,5-4,29-15,-1 1,1 1,0 0,-3 3,-85 73,56-51,-44 20,42-24,1 3,-10 11,6-5,-5-9,1-3,36-14,-1-1,0-1,-13 3,14-6,0 1,1 1,1 1,-1 0,-5 7,-87 69,88-68,0 0,-1-1,0-2,0 0,-1-2,-11 3,6-4,0 2,0 1,-16 12,-50 20,55-29,22-11,1 1,0 1,1 0,-1 2,1 0,-11 10,62-27,-22 0,0-1,-1 0,0-3,2-1,-4 2,1 0,13-11,0 2,1 2,1 2,27-10,-19 11,-1-2,-1-3,16-13,-52 33,108-70,-8 14,-70 41,0 1,31-8,-15 7,-65 7,11 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26T20:13:34.278"/>
    </inkml:context>
    <inkml:brush xml:id="br0">
      <inkml:brushProperty name="width" value="0.025" units="cm"/>
      <inkml:brushProperty name="height" value="0.025" units="cm"/>
      <inkml:brushProperty name="color" value="#FFC114"/>
      <inkml:brushProperty name="ignorePressure" value="1"/>
    </inkml:brush>
  </inkml:definitions>
  <inkml:trace contextRef="#ctx0" brushRef="#br0">19 96,'0'-1,"0"0,1 0,-1 0,0-1,0 1,1 0,-1 0,1 0,-1 0,1 0,-1 0,1 0,-1 0,1 0,0 0,-1 1,1-1,0 0,0 0,-1 1,1-1,0 0,2-4,-14 2,11 3,0 0,0 0,-1 0,1 0,0 0,0 0,0 0,0 0,0 0,0 0,-1 0,1 0,0 0,0 0,0 0,0 0,0-1,0 1,0 0,0 0,-1 0,1 0,0 0,0 0,0-1,0 1,0 0,0 0,0 0,0 0,0-1,0 1,0 0,0 0,0 0,0 0,0-1,0 1,0 0,0 0,0 0,0 0,0-1,0 1,0 0,0 0,0 0,0 0,0-1,0 1,0 0,0 0,0 0,0 0,1 0,-1 0,0-1,0 1,0 0,0 0,0 0,0 0,0 0,0 0,1 0,-1 0,1-5,-6 6,-13 8,31-10,13-11,-20 6,-17 6,7 2,-7 0,22-16,-11 14,0 0,0 0,1 0,-1 0,0 0,0 0,0 0,0 0,0 0,0 0,0 0,0 0,1 0,-1 0,0-1,0 1,0 0,0 0,1 0,-1 0,0-1,0 1,0 0,0 0,0 0,0-1,0 1,1 0,-1 0,0-1,0 1,0 0,0-1,0 1,0 0,0 0,0-1,0 1,0 0,0 0,0-1,0 1,0 0,0 0,0-1,0 1,0 0,0-1,-1 1,1 0,0 0,0 0,0-1,0 1,0 0,0 0,-1 0,1-1,0 1,0 0,0 0,0 0,-1 0,1-1,0 1,0 0,0 0,0 0,-3-6,11-7,-5 10,-4 5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26T20:11:10.264"/>
    </inkml:context>
    <inkml:brush xml:id="br0">
      <inkml:brushProperty name="width" value="0.025" units="cm"/>
      <inkml:brushProperty name="height" value="0.025" units="cm"/>
      <inkml:brushProperty name="color" value="#FFC114"/>
      <inkml:brushProperty name="ignorePressure" value="1"/>
    </inkml:brush>
  </inkml:definitions>
  <inkml:trace contextRef="#ctx0" brushRef="#br0">20 96,'0'-1,"0"0,1 0,-1 0,0-1,0 1,0 0,0 0,1 0,-1 0,1 0,-1 0,1 0,-1 0,1 0,0 0,-1 1,1-1,0 0,0 0,-1 1,1-1,1 0,0-4,-13 2,11 3,0 0,0 0,-1 0,1 0,0 0,0 0,0 0,0 0,0 0,0 0,-1 0,1 0,0 0,0 0,0 0,0 0,0-1,0 1,0 0,0 0,0 0,0 0,0 0,0 0,0-1,0 1,0 0,0 0,0 0,0 0,0-1,0 1,0 0,0 0,0 0,0 0,0-1,0 1,0 0,0 0,0 0,0 0,0-1,0 1,0 0,0 0,0 0,0 0,0-1,0 1,0 0,0 0,0 0,0 0,0 0,0 0,0-1,0 1,0 0,0 0,0 0,0 0,0 0,0 0,1 0,-1 0,1-5,-6 6,-13 8,31-10,13-11,-19 6,-19 6,8 2,-6 0,20-16,-10 14,0 0,0 0,1 0,-1 0,0 0,0 0,0 0,1 0,-1 0,0 0,0 0,0 0,1 0,-1 0,0-1,0 1,0 0,0 0,1 0,-1 0,0-1,0 1,0 0,0 0,0 0,0-1,0 1,0 0,0 0,0-1,0 1,0 0,0-1,0 1,0 0,0 0,0-1,0 1,0 0,0 0,0-1,0 1,0 0,0 0,0-1,0 1,0 0,0-1,0 1,0 0,0 0,0 0,0-1,0 1,0 0,0 0,-1 0,1-1,0 1,0 0,0 0,0 0,-1 0,1-1,0 1,0 0,0 0,0 0,-4-6,12-7,-5 10,-4 5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26T20:11:10.270"/>
    </inkml:context>
    <inkml:brush xml:id="br0">
      <inkml:brushProperty name="width" value="0.025" units="cm"/>
      <inkml:brushProperty name="height" value="0.025" units="cm"/>
      <inkml:brushProperty name="color" value="#FFC114"/>
      <inkml:brushProperty name="ignorePressure" value="1"/>
    </inkml:brush>
  </inkml:definitions>
  <inkml:trace contextRef="#ctx0" brushRef="#br0">1604 57,'-26'32,"-5"-17,26-13,1-1,1 1,-2 0,1 0,1 0,-1 1,0 0,0 0,-42 30,-1 0,28-11,13-15,0-1,1 0,-2 0,2-1,-2 0,-2 1,-119 70,108-62,4-3,28-22,-11 10,28-23,0 1,0 3,16-7,-57 32,-23 12,-28 19,124-67,-47 25,1-1,-1 0,-1-2,1 0,11-11,-36 28,0 0,-2-1,1 0,0-2,-6 2,9-3,9-4,0 0,0 0,0 0,0 0,1 0,-1 0,0-1,0 1,0 0,0 0,0 0,0 0,0 0,0 0,0 0,0 0,0 0,0 0,0-1,0 1,0 0,0 0,0 0,0 0,0 0,0 0,0 0,0 0,0-1,0 1,0 0,0 0,0 0,0 0,0 0,0 0,0 0,0 0,0-1,0 1,0 0,0 0,0 0,0 0,0 0,0 0,0 0,0 0,0 0,0 0,0 0,10-15,18-13,-11 15,0 2,0 1,0 0,9-1,-26 11,0-1,1 1,-1 0,0 0,1-1,-1 1,1 0,-1 0,1 0,-1-1,0 1,1 0,-1 0,1 0,-1 0,1 0,-1 0,1 1,-1-1,0 0,1 0,-1 0,1 0,-1 1,1-1,-1 0,0 1,1-1,-1 0,1 1,-10 13,-19 16,-5-4,-1-1,-1-3,-1-2,1-2,-2-3,0-2,-25 4,87-30,-12 5,0 1,1 0,0 2,0 0,5 0,-20 5,1 0,0 0,0 0,0 0,0 1,-1-1,1 0,0 0,0 0,0 0,0 0,0 0,0 1,-1-1,1 0,0 0,0 0,0 1,0-1,0 0,0 0,0 0,0 1,0-1,0 0,0 0,-1 0,1 1,0-1,0 0,0 0,0 1,0-1,0 0,0 0,1 0,-1 1,0-1,0 0,0 0,0 1,0-1,0 0,0 0,0 0,0 1,0-1,0 0,1 0,-1 0,0 0,0 1,0-1,0 0,0 0,0 0,1 0,-1 0,0 0,0 0,0 0,0 1,1-1,-1 0,-13 14,-17 11,-2-3,0-1,0-2,-43 27,85-56,0 1,0 0,0 0,1 2,0 0,9-4,-45 50,21-34,-2 2,-1 0,1-1,-1 0,1-1,-1 1,0-2,-1 0,-1 1,9-7,1-1,-1 0,1 1,-1-1,1 1,0 0,-1-1,0 1,1 0,0 0,0-1,0 1,2-1,3-8,-1 0,2 0,-1 1,1 0,0 1,1 0,-1 1,2 0,-2 1,1 0,6-2,-57 50,91-55,-30 5,-14 6,0 0,1 1,-1 0,0 1,1-1,-1 1,3 0,-23 20,5-8,6-7,1 0,-1 0,0 0,1-1,-2 0,-2 1,30-35,-86 83,-2-5,-58 29,122-75,3-3,8-8,17-10,-46 36,8-8,20-16,7-6,1 1,-2 1,3 1,14-7,-81 70,2-17,42-33,6-4,24-22,-2 1,-13 14,-1 0,1 1,0 0,0 1,0 0,8-2,-22 21,-6 5,10-15,-12 15,-1-1,0 0,0-2,-12 9,89-82,-61 58,8-7,1 0,0 1,0 1,2 1,0-1,-13 6,1 0,-1 0,0 0,0 0,0 0,0-1,0 1,0 0,0 0,0 0,0 0,0 0,0 0,0 0,0 0,1 0,-1 0,0 0,0 0,0 0,0 0,1 0,-1 0,0 0,0 0,0 0,0 0,0 0,1 0,-1 0,0 1,0-1,0 0,0 0,0 0,1 0,-1 0,0 1,0-1,0 0,0 0,0 0,0 1,0-1,0 0,0 0,0 0,0 1,0-1,0 0,1 0,-1 1,-7 11,-14 12,-5-3,-1-1,0-2,-2-2,1-2,-1-1,-1-3,1-1,-30 3,39-12,30-8,29-10,-25 15,-15 8,-25 16,0-7,43-30,13-8,1 2,1 2,-1 2,2 2,22-6,-105 59,-120 58,342-208,-255 188,80-72,-23 16,0-2,-1-1,0-2,-1-1,29-20,13-12,18-19,-9 17,-20 20,-15 12,-46 40,7-5,-28 16,105-89,-21 20,1 0,0 0,0 1,0 1,1-1,0 2,-1-1,1 1,0 0,-29 41,7-22,0 0,0-1,-1-1,0-1,0-2,-13 7,84-72,-50 51,19-19,-21 19,-16 11,-32 21,0-2,-48 15,84-40,8-5,15-17,26-20,-33 36,-1-1,1 1,0 1,0 0,0 0,-43 46,-62 63,116-107,12-9,70-35,-278 146,171-100,12-10,16-14,6 3,0 2,1 1,22-8,-234 111,195-93,-8 5,1 0,0 0,0 0,-1 1,2 0,-1 0,0 0,0 1,0 0,3 0,-8 3,0 0,1 0,-1 0,0 0,0 0,-1-1,1 1,0 0,-1-1,1 0,-1 1,1-1,-41 30,13-9,24-17,11-6,22-14,-26 14,-6 4,-6 2,-41 24,66-36,-14 10,-12 9,-12 4,22-16,14-7,-7 3,-21 10,-11 6,54-31,-4 2,-24 17,0 0,0 0,0 0,1 0,-1 0,0 0,0 0,0 0,0 0,0 0,0-1,0 1,0 0,0 0,0 0,0 0,1 0,-1 0,0 0,0 0,0 0,0 0,0 0,0-1,0 1,0 0,0 0,0 0,0 0,0 0,0 0,0 0,0-1,0 1,0 0,0 0,0 0,0 0,0 0,0 0,0 0,0-1,0 1,0 0,0 0,0 0,0 0,0 0,0 0,0 0,0 0,0-1,0 1,0 0,0 0,0 0,-1 0,1 0,0 0,0 0,0 0,0 0,0 0,0 0,0 0,0 0,0 0,-16 0,5 2,12-4,3-6,-40 17,21-6,25-5,1 4,-11-2,0 1,0 0,-1 0,1-1,0 1,-1 0,1 0,0-1,-1 1,1 0,-1-1,1 1,-1-1,1 1,-1-1,1 1,-1-1,1 0,0 1,-1-1,1 0,-1 1,1-1,-1 0,0 0,0 0,0 1,0-1,1 0,-1 0,0 1,0-1,0 1,1-1,-1 1,0-1,1 1,-1 0,1 0,0-1,-1 1,1 0,-1 0,1 0,-1 0,1 0,-1 0,1 0,0 0,15 1,30-13,-82 13,20-3,27-4,1 1,-7 2,-2 0,2 1,0 0,-1 0,0 0,1 0,0 1,-1 0,0 0,1 1,0-1,-32 17,5-13,19-3,-1-1,0 1,1 1,-1-1,0 1,2 0,-2 1,0-1,0 2,10-7,1 1,0 0,0 0,0 0,-1 1,1 1,0-1,2 2,23 0,-54 0,38 0,1-2,26-1,-38 3,-5 0,-23 2,-11 7,29-7,22-7,-31 1,-11-1,26 4,0 0,0 0,0 0,0 0,0 0,0 0,0 0,0 0,0 0,0 0,0 0,0 0,0 0,1 0,-1 0,0-1,0 1,0 0,0 0,0 0,0 0,0 0,0 0,0 0,0 0,0 0,0 0,0 0,0 0,0-1,0 1,0 0,0 0,0 0,0 0,0 0,0 0,-1 0,20-3,12 2,-23 1,-24 0,6 0,7-1,0 1,2 0,-2 0,1 0,-1 1,0 0,1-1,0 1,0 0,-1 1,1-1,-2 1,7 0,9 4,-12-2,-11 1,-20 0,31-5,12-2,75-8,2 6,-268-3,189 8,38 5,-46-3,-7 1,-12 0,-32 0,-49-5,93 0,7-1,16-5,26-4,-29 9,19-3,-2 2,2 1,0 3,5 3,-101 12,52-14,-11 1,40-2,60-3,-34-1,0 3,-1 3,31 9,-110-1,-35-3,55-8,49-5,-15 2,44-6,-42 5,-19 3,-7 0,-112 2,119-1,74 1,40 9,-162-8,29 0,0-1,1-1,-16-2,39 2,0 0,-1 0,1-1,0-1,6-1,14-3,97-4,-164 9,-2 0,0-2,1-3,-19-6,13 5,43 7,5 1,26-1,-5 0,37 0,-1 3,39 11,-176-5,66-9,-48-1,0-3,-39-11,90 11,13 0,19 0,138-10,89 13,-313 13,-159 10,369-26,11-4,122 19,-401-1,53-8,-1 0,-39-7,105 4,5-1,10-3,20-3,71 2,4 7,-95-1,-173 8,277-15,85-1,-345 22,84-13,113-17,84-3,-217 45,195-35,36-2,-234 30,66-18,-6 1,24-2,14 0,12 0,21 0,-45 0,-7-1,-30 1,-131 2,287-1,-38-1,13 6,-200 6,90-12,-19 2,0-3,-5-3,80-12,15 11,0 3,8 4,-311-14,218 9,25 1,7 2,44-2,-41 2,225-12,-515 46,467-35,-122 2,-155-1,238 0,-222 1,-288-14,428 16,21-6,2 1,12 2,-195 12,-58-9,182-5,-1-1,1-1,0-3,3-2,-57 7,22 0,26 1,47 2,-63-1,-14 0,-21 0,55-1,1 3,-1 1,1 1,-1 2,14 7,-40-13,1 0,0 0,0 0,0 0,0 0,0 0,0 0,0 0,0 0,0 0,0 0,-1 0,1 0,0 0,0 0,0 0,0 0,0 0,0 0,0 0,0 0,0 0,0 0,0 0,0 0,0 1,0-1,-1 0,1 0,0 0,0 0,0 0,0 0,0 0,0 0,0 0,0 1,0-1,0 0,0 0,0 0,0 0,0 0,0 0,0 0,0 1,0-1,0 0,0 0,0 0,0 0,0 0,0 0,0 0,0 0,0 1,1-1,-1 0,-15 4,-18 2,-255-4,390-15,-73 11,-14 0,0 2,0 0,1 1,1 1,-17 1,-6 2,-8 2,-27 3,-16 8,71-13,12-3,44-13,-120 10,27-1,22 2,11 0,122 8,129 33,-257-39,-9 0,-24 2,-40-3,68-3,7 0,25-5,38-5,-60 9,-10 0,-20-5,-34-3,10 7,33 5,-1-2,1-1,-1 0,1-1,-11-5,46 0,85-5,-103 11,-9 1,-15-2,11 2,27 1,52 4,-58-2,-50-6,-64-4,98 8,6-1,8 1,-7 0,-16 0,-24-1,-1-2,-8-5,83 5,-13-1,-16 3,36-1,-37 3,-31 2,-113 14,215-20,20 8,-31-2,-26-3,-6 1,-1 1,23 7,-148-3,66-6,-96-8,226 1,-4 7,-345 8,285-9,-8-1,1 3,-1 1,17 6,27 18,-133-24,-194-31,341 22,41 14,19 0,-204-10,1-4,-31-10,9 2,48 11,17 4,-2-1,1-1,1 0,-2-1,2-1,-9-4,48 0,23 9,-32-1,-18 1,-8-1,-21 0,1-1,-1 1,0 3,1 0,0 3,-6 2,28-7,0 0,0 0,1 0,-1 0,1 1,-1-1,0 1,0-1,1 1,-1 0,2 0,-2 0,0 1,2 9,13-6,-9-5,-6 0,-20 3,-24 8,72-2,58 17,-89-37,-8-5,5 9,18 2,31 2,-11 3,-61 1,74-5,-30 0,-33 1,81 10,-47-7,8 0,1-1,-1-2,17-4,-19 4,-17 2,1 0,-1-1,1 1,-1-1,1 0,0-1,1 0,-51-6,118 4,63-17,-189 11,82 7,-21 2,1 0,0 1,0 0,-1 0,0 2,1-1,3 2,-23 8,0-1,12-10,0 0,1 0,-1 0,0 0,0 0,0 0,0 0,0 0,0 0,0 0,0 0,0 0,1 0,-1 0,0 0,0 0,0 1,0-1,0 0,0 0,0 0,0 0,0 0,0 0,0 0,0 0,0 1,0-1,0 0,0 0,0 0,0 0,0 0,1 0,-1 1,0-1,0 0,0 0,0 0,-1 0,1 0,0 0,0 1,0-1,0 0,0 0,0 0,0 0,0 0,18-1,-12-1,-14 1,-86 0,142-6,-33 4,1 0,-1 1,-1 2,1 0,4 2,-98 4,51-6,19 0,20 0,30-1,-14-1,0 3,16 3,-58 4,-15 0,-9-5,15-2,46-1,-10 0,22 0,-31 0,-19 0,-21-1,35 1,5-1,19-2,19-1,-33 1,-29 1,-15 2,13 0,-1-1,-13-3,52 2,-11 0,0 1,-1 0,2 1,-1-1,-1 1,1 0,0 1,1-1,-2 1,1 1,3 0,-35 10,1-8,5-1,40-1,115-3,-286 1,232 0,-95-1,9 0,2 1,-2 0,1 0,0 1,-5 1,70 4,-8-6,-36 0,-37 0,-88 0,299-14,-328 13,188-2,-30 2,-50 7,63-3,-4-2,-51 1,14-2,-4 0,0 1,0 1,0 0,-13 5,28-8,-4 0,-10 2,6 1,18-1,15-2,-16 0,1 0,0 2,1 0,3 2,-50 10,11-9,6-1,34-2,130-2,-353 0,316-4,-92 4,-15 1,-5 0,-13 1,9 0,1-1,0 1,0-2,-1 1,1-1,0 0,-3-2,41-6,7 8,21-3,-93-5,-56 3,47 5,1-3,-21-6,150 5,-37 5,76 2,-115 4,-27 1,-29 3,-9-6,0-4,1-2,-22-8,162 1,-101 9,0 1,0 0,1 1,-5 2,-12 2,19-3,15 0,26 4,-12-3,-20-4,0 0,-1 1,1-1,0 0,0 0,0 0,0 0,0 0,0 0,0 0,0 0,0 0,0 1,0-1,0 0,0 0,0 0,0 0,0 0,0 0,0 0,0 1,0-1,0 0,0 0,0 0,0 0,0 0,0 0,0 0,0 0,0 0,0 1,1-1,-1 0,0 0,0 0,0 0,0 0,0 0,0 0,0 0,0 0,0 0,0 0,0 0,0 0,0 0,0 0,1 0,-1 0,0 0,0 0,0 0,0 0,0 0,0 0,0 0,0 0,-10 4,-14 1,-8-5,27 0,22 0,137-12,-83 5,51 4,-145 6,22 0,16-1,-171-10,273 1,-138 5,14 1,0 0,0 1,1 0,-1 1,0 0,1 0,-2 1,-1 1,50 0,-7-3,-3-1,-30 1,-2 1,-21 1,-48 3,221-18,-199 13,38-1,37 1,-9 0,-20 1,-31 0,10 0,-41 4,58-4,25-3,-11 1,36-7,-44 8,1 0,-1 0,0 0,0 0,0 0,0 0,0 0,1 1,-1-1,0 0,0 0,0 0,0 0,0 0,1 0,-1 0,0 0,0 0,0 0,0 0,1 0,-1-1,0 1,0 0,0 0,0 0,0 0,1 0,-1 0,0 0,0 0,0-1,0 1,0 0,0 0,0 0,0 0,1-1,-1 1,0 0,0 0,0 0,0-1,0 1,0 0,0 0,0 0,0-1,0 1,0 0,0 0,0 0,0-1,0 1,0 0,0 0,0 0,0-1,0 1,-23-5,-3 2,39 5,46 5,-67-4,-31 9,34-9,7-1,26 0,-11-3,-30 1,-1 0,28 0,5 0,-31 0,-10 4,23-4,7-2,33-6,36-1,-172 17,164-31,-43 18,-14 3,-36 3,-6 3,6 0,45-10,102-16,-136 23,-1-1,0 2,0 0,0 1,-5 2,53-4,9-7,-16 3,-52 8,-50 10,146-19,-42-3,-20 2,-22 3,-17 5,0 2,0 2,1 2,-1 2,1-1,101-11,-73 2,1-1,0 1,0-1,0 1,0-1,0 1,0-1,0 0,0 1,-1-1,1 1,0-1,0 0,0 1,-1-1,1 0,0 1,0-1,-1 0,1 0,0 1,-1-1,1 0,0 0,-1 0,1 0,0 1,0-1,-1 0,1 0,0 0,-1 0,1 0,0 0,-1 0,1 0,0 0,-1 0,-16 9,-73 3,273-38,-134 21,-21 3,0-2,24-8,-116 6,44 6,-11 0,55-4,-5 2,-5 1,-35 1,12 0,-35 0,1 2,-11 5,67-8,-2 1,0 0,0-2,0 0,-1 0,1-2,0 0,-1-1,-43 6,4 1,0 3,-2 2,68-13,31 2,-4 4,-165 11,188-21,-10 0,59 5,-129 9,-20 2,-25 6,-170 22,111-22,268-32,-295 21,157-15,41 0,-39 8,-1-1,1-3,2-4,-101 13,34 5,0-1,0 3,0 1,75-8,-13 3,64-8,-309 12,325-14,0 6,3 7,-105 0,-22 2,-26 3,-102 11,202-37,-45 10,-1 1,0 1,7 1,-23 6,-9 5,-15 3,26-14,-1 0,1 0,-1-1,1 2,0-1,-1 0,1 0,0 1,1-1,15-13,-28 26,37-24,-1 0,-26 13,0 1,0 0,0 0,0 0,0 0,0 0,0 0,0 0,0 0,0 0,0-1,0 1,0 0,0 0,0 0,0 0,0 0,0 0,0 0,0-1,0 1,0 0,0 0,0 0,0 0,0 0,0 0,0 0,0-1,0 1,0 0,0 0,0 0,0 0,0 0,0 0,0 0,0 0,0-1,0 1,0 0,0 0,0 0,0 0,0 0,0 0,0 0,-1 0,1 0,0 0,0 0,0 0,0 0,0 0,0 0,0 0,0 0,0 0,0 0,-1 0,1 0,0 0,0 0,0 0,0 0,0 0,0 0,0 0,0 0,-19-1,-14 2,17 0,-1 0,1-2,-4-2,58-4,-23 4,-27 6,-237 52,518-65,-260 13,-25 3,-31 2,-68-2,266-21,-289 28,168-14,-15 1,1-1,-1-1,8-3,-102 5,60 2,30-2,32-2,78-2,-197 33,188-38,-32 2,-275 16,223-11,-13 0,1 1,0 1,-1 1,13 4,-67 0,11 0,-109-2,201-3,-37 0,-21 0,-8 0,-71 0,44 0,23 0,11 0,119 0,-167 0,39 0,29 0,-2 0,-16 0,-19 0,-16-1,10 0,0 1,-1 1,2 2,-9 2,94 3,-34-9,-1 0,-59 5,-6-1,19-2,40 0,48 6,-221-8,186-2,-4 0,-35 3,-3 0,-24-1,-14 3,20 0,-2-2,2-1,-16-4,90 0,-12-1,-25 5,79 1,-104 3,-5 0,30-2,51-6,-106 8,52-7,-5 1,0 0,0 0,1 2,2 0,-12 1,0 0,0 0,0 0,0 0,0 0,0 0,0 0,0 0,0 1,0-1,0 0,0 0,0 0,0 0,0 0,0 0,0 0,0 1,0-1,0 0,0 0,0 0,0 0,0 0,0 0,0 0,0 1,0-1,0 0,0 0,0 0,0 0,0 0,0 0,0 0,0 0,0 0,0 0,1 1,-1-1,0 0,0 0,0 0,0 0,-13 6,3-4,18-13,-29 25,12-8,27-16,-11 5,-9 4,-19 9,-6 2,49-25,63-36,-126 94,7-22,20-13,11-6,5-3,90-44,-128 68,43-38,10-7,38-21,-26 23,-127 85,110-75,0 0,-1-2,10-11,2-2,11-12,-50 40,-12 8,3 1,14-5,-1-2,1 0,-1-1,1 0,-1-1,-9-1,19-6,7-4,7-7,6-2,-1 2,1 1,0 1,1 1,15-6,-34 18,1 0,-1-1,0 1,0 0,1-1,-1 1,0 0,1 0,-1-1,0 1,1 0,-1 0,0 0,1 0,-1 0,1 0,-1-1,0 1,1 0,-1 0,0 1,1-1,-1 0,0 0,1 0,-1 0,0 0,0 0,0 1,1-1,-1 0,0 0,0 1,1-1,-1 0,0 1,1-1,-1 0,0 1,-10 16,-22 18,-64 46,118-99,0 1,1 2,1 2,17-8,-75 55,-31 18,130-119,-65 67,6-5,-1 1,1 0,0 0,-1 1,1 0,2 0,-45 38,18-20,13-9,-2 0,1 0,-1-1,0-1,0 0,0-1,0 1,32-31,30-11,-32 23,-18 13,-8 5,-29 26,14-13,0 0,0-2,-1-1,-19 9,79-66,-21 27,0 1,1 1,1 2,13-7,-34 21,0-1,0 0,0 0,0 0,0 0,0 0,0 0,0 0,0 0,0 0,0 0,0 0,0 1,0-1,0 0,0 0,0 0,0 0,0 0,0 0,0 0,0 0,0 0,0 1,0-1,0 0,0 0,0 0,0 0,0 0,0 0,0 0,0 0,0 0,0 0,0 0,0 1,1-1,-1 0,0 0,0 0,0 0,0 0,0 0,0 0,0 0,0 0,0 0,0 0,0 0,0 0,0 0,0 0,1 0,-1 0,0 0,0 0,0 0,0 0,0 0,-8 12,-9 11,3-9,0-1,0-2,0 0,-1-1,-13 6,66-55,-31 34,-2 0,1 1,-1 0,2 0,-1 1,0 0,1 1,3-1,-32 25,8-10,-1-2,-1 0,0-1,0-2,-9 3,18-12,14-7,12-11,6 2,-1 1,12-4,-36 21,0 0,0 0,0 1,0-1,0 0,0 0,0 0,0 0,0 0,0 1,0-1,0 0,0 0,0 0,0 0,0 0,0 0,0 1,0-1,0 0,0 0,0 0,0 0,0 0,0 0,0 0,1 0,-1 1,0-1,0 0,0 0,0 0,0 0,0 0,0 0,0 0,0 0,1 0,-1 0,0 0,0 0,0 0,0 0,0 0,0 0,0 0,0 0,1 0,-1 0,0 0,0 0,0 0,0 0,0-1,0 1,0 0,-10 17,-18 18,-34 29,101-77,-9-2,-17 8,0 1,1 0,8 0,-51 36,-6 1,31-28,23-19,-10 9,10-11,3 2,-1 1,1 2,-22 13,0-1,0 1,0 0,0 0,1 0,-1 0,0-1,0 1,0 0,0 0,0 0,0 0,0 0,0 0,1 0,-1 0,0-1,0 1,0 0,0 0,0 0,0 0,1 0,-1 0,0 0,0 0,0 0,0 0,0 0,0 0,0 0,0 0,0 0,0 0,0 0,0 1,0-1,0 0,0 0,1 0,-1 0,0 0,0 0,0 0,0 0,0 1,0-1,0 0,0 0,0 0,1 0,-1 0,0 1,0-1,0 0,0 0,0 0,0 0,0 1,0-1,0 0,0 0,0 0,0 1,-7 13,-13 14,-28 24,75-103,-6 21,-14 20,-28 30,2-3,14-15,15-12,23-18,25-15,-43 33,-32 24,3-3,0 0,-1-1,1-1,-6 1,20-9,0-1,-1 0,1 0,0 0,0 1,0-1,0 0,0 0,0 0,0 1,0-1,-1 0,1 0,0 0,0 0,-1 0,1 0,0 0,0 0,0 0,-1 0,1 0,0 0,0 0,-1 0,1 0,0 0,0 0,-1 0,1 0,0-1,0 1,0 0,-1 0,1 0,0-1,0 1,0 0,-1 0,1 0,0-1,0 1,0 0,0-1,0 1,0 0,-1 0,1-1,0 1,0 0,0-1,9-17,19-18,-12 19,1 2,0 0,1 2,-1 1,1 1,16-6,-18 14,-16 4,0-1,0 0,0 1,0-1,1 1,-1-1,0 0,0 1,0-1,0 0,0 1,0-1,0 1,0-1,0 1,0-1,0 0,0 1,0-1,0 1,0-1,-1 0,1 1,0-1,0 0,0 1,0-1,0 0,-1 1,1-1,0 0,0 1,-24 34,3-15,-1 0,0-2,-1-2,-1-1,-19 8,23-18,20-5,0-1,0 0,0 1,0-1,0 0,0 1,0-1,0 1,1-1,-1 0,0 1,0-1,0 1,1-1,-1 0,0 1,1-1,-1 1,0 0,1-1,-1 1,0-1,0 1,0 0,1-1,-1 1,36-39,-12 18,0 1,2 3,-1 0,1 3,0 1,4 0,-25 12,-6 4,-10 9,-19 12,1-7,1-2,0-2,-15 2,57-31,12-7,49-25,-192 119,74-47,84-57,-30 22,2 0,-1 1,1 1,0 1,0 0,1 2,0 0,2 0,-46 44,5-19,0-1,-1-2,0-2,-1-1,0-3,-17 4,90-54,-16 16,-16 13,0 1,0 1,10-5,-24 14,0 0,0 0,0 0,0 0,0 0,0 0,0 0,0 0,0 0,0 1,0-1,0 0,0 0,0 0,0 0,0 0,0 0,0 0,0 0,0 0,0 1,0-1,0 0,0 0,0 0,0 0,0 0,0 0,0 0,0 0,0 0,0 0,0 0,0 1,0-1,0 0,0 0,0 0,0 0,0 0,0 0,0 0,0 0,0 0,1 0,-1 0,0 0,0 0,0 0,0 0,0 0,0 0,0 0,0 0,0 0,0 0,0 0,0 0,0 0,0 0,1 0,-1 0,0 0,0 0,0 0,-6 12,-10 10,-1-4,0-1,-1-1,-1-1,-18 10,72-56,44-24,-96 67,0 1,-12 13,-1 2,16-14,21-16,26-17,-8 1,29-15,-120 95,55-54,-14 10,41-45,1 8,-6 4,1 2,0 0,1 0,0 2,0 1,5-2,-15 13,-8 7,-6 7,3-5,-42 39,47-45,-2 0,1-1,0 0,-1 0,1-1,-1 0,1 0,-1 0,1-1,-5 0,9-1,-1 0,1 0,0 0,-1 0,1 0,-1 0,1 0,-1 0,1 0,0 0,-1 0,1-1,0 1,0 0,0 0,-1-1,1 1,-1 0,1-1,0 1,-1-1,1 1,0 0,0-1,-1 1,1-1,0 1,0-1,-1 1,1-1,0 1,0-1,0 0,0 1,0-1,0 1,0-1,-1 0,1 1,0-1,0 1,1-1,-1 0,0 1,0-1,0 1,0-1,0 1,0-1,0 0,1 1,-1-1,0 1,0-8,-10 13,2 3,6-5,0-1,0 0,1 0,-2 0,1 0,-1 0,1 0,-1-1,2 0,-2 0,0 0,0 0,24-28,0 10,1 2,0 1,0 1,2 1,9-1,39-21,-72 34,0 0,0 1,0-1,0 0,0 0,0 0,0 0,0 0,0 0,0 0,0 1,0-1,0 0,0 0,0 0,0 0,0 0,0 0,0 0,0 0,0 0,0 1,0-1,1 0,-1 0,0 0,0 0,0 0,0 0,0 0,0 0,0 0,0 0,0 0,0 0,0 0,0 0,0 0,1 0,-1 0,0 0,0 0,0 0,0 0,0 0,0 0,0 0,0 0,0 0,-9 15,-17 14,-87 77,186-179,131-104,-268 246,-2-3,119-136,5 15,-107 93,-30 15,176-134,-80 71,0 2,16-6,-82 51,-49 37,128-93,0 2,0 2,21-6,-44 21,-17 10,-18 11,-86 34,147-86,-10 8,-9 11,1 2,0 0,0 1,2 1,-93 61,-25 11,131-86,-16 11,1 1,-1 1,8-2,-21 10,-1 1,0 0,0 0,0 0,0 0,0 0,0 0,1 0,-1-1,0 1,0 0,0 0,0 0,0 0,0 0,0 0,0 0,0 0,0 0,0 0,1 0,-1 0,0 0,0 0,0 0,0 0,1 1,-1-1,0 0,0 0,0 0,0 0,0 0,0 0,1 1,-1-1,0 0,0 0,0 0,0 0,0 1,0-1,0 0,0 0,0 0,0 1,1-1,-1 0,-4 12,-11 13,-40 26,31-31,21-17,7-7,19-14,0 1,0 3,1 0,0 2,7 0,-24 11,-6 5,-14 15,-21 17,20-24,4-3,1 0,-2-1,0 0,0-2,0 1,0-2,0 0,6-8,9-7,8-8,8-2,1 1,1 2,0 0,1 3,-1 1,2 1,13-3,37-21,-267 128,170-83,19-14,12-10,18-19,2 1,1 3,1 1,0 3,1 1,23-12,-103 87,8-18,-2-3,0-3,-24 9,68-35,-1 0,0 0,0 0,0-1,0 1,0 0,0 0,0 0,0 0,0 0,0 0,0 0,0 0,0 0,0 0,0 0,0 0,0-1,0 1,0 0,0 0,0 0,0 0,0 0,0 0,0 0,0 0,0 0,0 0,-1 0,1 0,0 0,0-1,0 1,0 0,0 0,0 0,0 0,9-10,15-11,14-7,1 3,0 3,1 2,0 2,33-6,-73 24,1 0,-1-1,0 1,1 0,-1-1,0 1,1 0,-1 0,0 0,1-1,-1 1,0 0,1 0,-1 0,1 0,-1 0,0 0,1 0,-1 0,1 0,-1 0,0 0,0 1,0-1,1 0,-1 0,0 0,1 1,-1-1,0 0,1 1,-1-1,0 0,1 1,-1-1,0 0,0 1,1-1,-1 1,0-1,0 1,-11 17,-25 19,-11 1,-27 16,205-146,-225 149,94-56,0-1,0 0,0 0,0 1,-1-1,1 0,0 0,0 0,-1 0,1 1,0-1,0 0,-1 0,1 0,0 0,0 0,-1 0,1 0,0 0,0 0,-1 0,1 0,0 0,0 0,-1 0,1 0,0 0,0 0,-1-1,1 1,0 0,0 0,0 0,-1 0,1-1,0 1,0 0,0 0,-1-1,1 1,8-13,14-13,5 2,30-16,-87 58,-71 39,93-55,8-4,13-12,25-15,-16 14,-16 9,1 1,0 0,1 1,-1 0,1 1,-1 0,-29 24,-3-4,-1-2,-19 6,45-21,0 0,1 0,-1 0,0 0,0 0,0 0,0 0,0 0,0-1,0 1,0 0,0 0,0 0,0 0,0 0,0 0,0 0,0 0,0-1,0 1,0 0,0 0,0 0,0 0,0 0,0 0,0 0,-1 0,1-1,0 1,0 0,0 0,0 0,0 0,0 0,0 0,0 0,0 0,0 0,0 0,13-15,20-16,-19 20,-9 6,1 1,0 0,0 0,-1 0,1 1,0 1,3-2,-17 20,-7 4,5-9,0 0,-1-1,1-1,-12 7,81-66,-9 18,-64 52,-15 8,-56 25,166-102,-162 116,71-60,6-3,0-1,0 0,-1 0,1-1,-1 1,0-1,1-1,-2 0,6-1,0 0,0 0,-1 0,1 0,0 0,0 0,0-1,0 1,-1 0,1 0,0 0,0 0,0-1,0 1,0 0,0 0,0-1,-1 1,1 0,0 0,0-1,0 1,0 0,0 0,0-1,0 1,0 0,0 0,0-1,0 1,0 0,0 0,0-1,0 1,0 0,0 0,0-1,1 1,-1 0,0 0,0-1,0 1,0 0,0 0,0 0,0-1,1 1,-1 0,0 0,0 0,0 0,0-1,1 1,-1 0,0 0,0 0,0 0,0 0,1 0,-1 0,0 0,9-14,1 3,-1 1,0 1,1 0,0 0,0 2,0 0,12-5,-46 41,-28 9,129-64,-45 13,-14 6,1 0,-1 2,5 0,-48 35,3-13,0-2,-1-1,-2 0,25-14,0 0,0 0,0 0,0 1,0-1,0 0,-1 0,1 0,0 0,0 0,0 1,0-1,0 0,0 0,-1 0,1 0,0 0,0 0,0 0,0 0,0 0,0 0,0 0,0 0,0 0,0 0,0 0,-1 0,1 0,0 0,0 0,0 0,0 0,0 0,-1 0,1 0,0 0,0 0,0 0,0-1,0 1,-1 0,1 0,0 0,0 0,0 0,0-1,0 1,0 0,0 0,0 0,0-1,0 1,-1 0,1 0,0 0,7-13,15-15,35-29,-34 35,-20 20,-10 8,-12 12,0-1,-1-1,0-2,-10 4,78-76,-27 37,1 2,2 2,-2 1,2 1,14-4,-79 70,35-45,-2 3,0 0,0-1,-1-1,0 0,0-1,-1 0,1-1,0 0,13-8,1 0,0 0,-1-1,1 1,-1-1,1-2,15-11,27-15,-36 26,-33 22,-30 17,52-33,0 0,0 0,0 0,0-1,0 1,0 0,0 0,0 0,0 0,0 0,0 0,0 0,0 0,0-1,0 1,0 0,0 0,0 0,0 0,0 0,0 0,0 0,0 0,0-1,0 1,0 0,0 0,0 0,-1 0,1 0,0 0,0 0,0 0,0 0,0 0,0 0,0 0,0-1,0 1,0 0,12-14,18-16,-18 21,-2 1,0 1,0 0,11-5,-66 57,28-34,26-24,28-21,36-16,-43 31,-25 16,-11 7,-120 83,330-200,-276 184,51-54,0-2,-1 0,-17 5,33-18,5-6,12-12,18-16,-2 14,-19 15,-19 14,-17 13,-1-3,-1-1,1-2,-5-1,45-34,13-7,-15 16,0 0,0 1,-1 1,1 0,1 0,-1 1,0 1,4-1,-42 37,2-9,16-13,0 0,0-1,0-1,-1 0,0-1,0-1,-9 2,21-8,0 0,0 0,1 0,-1 0,0 0,0 0,0-1,0 1,0 0,0 0,0 0,0 0,0 0,0 0,0 0,0 0,0 0,0-1,0 1,0 0,0 0,0 0,0 0,0 0,0 0,0 0,0 0,0-1,0 1,0 0,0 0,0 0,0 0,0 0,0 0,0 0,0 0,0 0,-1 0,1-1,0 1,0 0,0 0,0 0,0 0,0 0,0 0,0 0,0 0,0 0,0 0,0 0,0 0,-1 0,1 0,0 0,0 0,0 0,0 0,0 0,0 0,0 0,0 0,0 0,0 0,0 0,0 0,-1 0,1 0,7-10,9-9,18-9,1 2,8-3,-28 20,1 1,0 0,1 2,-2 1,2 1,7 0,-23 4,-1-1,0 1,0 0,0 0,1 0,-1 0,0 0,0 0,1 0,-1 0,0 0,0 0,0 0,1 0,-1 0,0 0,0 0,0 0,1 0,-1 0,0 0,0 0,0 0,1 1,-1-1,0 0,0 0,0 0,1 1,-1-1,0 0,0 0,0 0,0 1,0-1,0 0,1 0,-1 1,0-1,0 0,0 1,0-1,0 0,0 0,0 1,0-1,0 0,-8 15,-14 11,-2-3,-1-1,-1-3,-22 13,67-53,17-11,-1 8,2 2,8-2,-57 40,-15 9,14-15,-1-1,0-1,0-1,0 0,-1-2,1-1,-1 0,-2-1,17-3,-1 1,1-1,0 0,-1 0,1 0,-1 0,1 1,0-1,-1 0,1 0,-1 0,1 0,0 0,-1-1,1 1,-1 0,1 0,0 0,-1 0,1 0,0-1,-1 1,1 0,-1-1,1 1,0 0,0-1,-1 1,1 0,0-1,0 1,0-1,0 1,0 0,0-1,-1 1,1-1,0 1,8-19,21-13,-19 22,0 2,1-1,0 2,-1 0,1 1,11-4,-61 41,17-17,7-4,-1 0,1-1,-13 4,28-13,0-1,0 1,0 0,0 0,0 0,0 0,0 0,0 0,0 0,0 0,0 0,0 0,0 0,0 0,0 0,0-1,0 1,0 0,0 0,0 0,0 0,0 0,0 0,0 0,0 0,0 0,0 0,0-1,0 1,0 0,0 0,0 0,0 0,0 0,0 0,0 0,0 0,0 0,0 0,0 0,0 0,0 0,0-1,0 1,0 0,0 0,0 0,0 0,0 0,0 0,0 0,0 0,0 0,0 0,0 0,-1 0,1 0,0 0,0 0,0 0,0 0,6-11,11-10,-9 12,-3 3,1 0,-1 0,1 1,-1 0,5-2,-49 47,20-24,-2-2,0 0,-1-3,0 0,85-63,-45 39,-12 8,0 1,0 0,0 0,1 1,0 0,0 0,-6 10,-9 8,-7 11,-9-3,7-7,16-12,6-6,19-5,-25 11,-12 9,-21 9,29-21,22-15,15-3,-25 13,-21 12,60-57,-28 36,0 0,2 2,17-7,-88 52,9-9,29-16,0 0,-1-2,0-1,0 0,57-49,-30 30,-10 10,-1 0,1 0,1 0,-1 0,0 1,0 0,1 0,0 0,1 0,-7 6,0 1,0 0,-1-1,1 0,-1 0,1 0,-1 0,-1 0,0 0,-14 15,15-17,0 1,0 0,0 0,1 0,-1 1,0 0,0-1,0 3,3-1,3-5,2-4,-37 29,90-76,-28 33,30-10,28-16,-62 29,-13 7,1 0,-1-1,0-1,0 0,1-4,-21 21,-1 0,0-1,0 0,-1-1,1-1,0 0,-2 0,2-1,-1-1,-6 1,15-3,0 0,0 0,0 0,0 0,-1 0,1 0,0 0,0 0,0 0,0 0,0 0,0 0,0 0,-1 0,1-1,0 1,0 0,0 0,0 0,0 0,0 0,0 0,-1 0,1 0,0 0,0-1,0 1,0 0,0 0,0 0,0 0,0 0,0 0,0-1,0 1,0 0,0 0,0 0,0 0,0-1,0 1,0 0,0 0,0 0,0 0,0-1,0 1,0 0,0 0,0 0,0 0,0-1,0 1,0 0,0 0,6-11,11-7,36-20,-32 24,-19 13,-9 5,-8 6,-2 2,1 0,-2-2,0-1,0-2,1 0,-10 0,34-18,9-4,9-3,2-3,1 2,1 2,5 0,23 3,-122 49,-21 6,14-8,108-51,8-4,2 2,4 2,-35 12,-11 4,-2 1,2-1,0 1,0 0,-1 1,1-1,0 1,-1 0,0 0,4 1,-35 19,5-7,12-5,-1-1,1-1,-1 0,0-2,0 0,-14 2,58-34,21 0,1 3,3 3,-40 15,-46 21,1 1,0 3,-12 11,123-84,-28 21,-39 24,-25 20,-29 19,-23 11,-36 14,117-77,20-11,-10 14,0 2,23-9,-108 70,32-24,16-13,0 0,0-1,0 0,0-1,-3 1,47-46,-22 26,-11 10,1 1,-1-1,1 1,0 1,-1-1,4 0,-49 44,-8-5,40-28,31-24,1-1,-19 12,3 1,-1 0,-1 1,2-1,-1 2,0-1,0 1,1 1,1 0,-8 1,0 1,0 0,0 0,1 0,-1 0,0 0,0 0,0 0,0 0,0 0,1 0,-1 0,0 0,0 0,0 0,0 0,0 0,1 0,-1 0,0 0,0 0,0 0,0 0,0 1,1-1,-1 0,0 0,0 0,0 0,0 0,0 0,0 1,0-1,1 0,-1 0,0 0,0 0,0 1,0-1,0 0,0 0,0 0,0 1,0-1,0 0,0 0,0 0,0 1,0-1,0 0,0 0,0 1,0-1,0 0,0 0,0 0,0 1,-8 13,-12 11,-3-8,-1-2,-10 5,15-9,53-34,29-18,-47 34,-21 9,-43 19,-4-1,-34 9,121-68,-11 21,0 2,11-4,-71 43,-28 25,25-18,56-44,-6 4,0 1,1 1,0 0,0 2,6-3,-18 9,0 0,0 0,0 0,0 0,0 0,1-1,-1 1,0 0,0 0,0 0,0 0,0 0,0 0,1 0,-1 0,0 0,0 0,0 0,0 0,0 0,0 0,0 0,0 0,0 1,0-1,0 0,0 0,0 0,0 0,1 0,-1 0,0 0,0 1,0-1,0 0,0 0,0 0,0 0,0 0,0 1,0-1,0 0,0 0,1 0,-1 0,0 1,0-1,0 0,0 0,0 0,0 0,0 1,-4 11,-8 10,6-14,0 0,0-1,0-1,0 1,-1-1,-6 4,61-62,-21 34,2 1,0 3,-1 1,2 2,0 2,28-3,-47 7,1 0,-1-1,1-1,-2 0,9-9,-62 23,-2 11,1 3,-24 17,156-112,-115 98,15-13,0 0,1-1,-1-1,-13 6,21-16,10-9,9-9,8 1,-2 1,2 1,0 1,0 2,24-7,-57 25,-1 0,2 1,0 1,-1 1,-4 4,-21 17,19-22,22-17,25-20,9-7,-31 27,0 1,1 1,0 0,0 1,3-1,-43 54,-16 2,132-119,-81 68,17-12,1 1,20-7,-69 63,21-37,-12 15,-1-2,1-1,-17 11,32-27,2-3,9-7,12-10,59-19,-92 53,-16 6,19-15,0-2,-1 0,0-1,-8 2,23-12,0 0,-1 1,2 0,-1 1,4-4,62-47,-131 75,-19 18,79-37,0 0,0 0,0 0,1 0,-1 0,0 0,0 0,0 0,0 0,0-1,0 1,0 0,0 0,0 0,0 0,0 0,0 0,0 0,0 0,0 0,0 0,0-1,0 1,0 0,0 0,0 0,0 0,0 0,0 0,0 0,0 0,0 0,0-1,0 1,0 0,0 0,0 0,0 0,0 0,0 0,0 0,0 0,0 0,0 0,0 0,0 0,-1-1,1 1,0 0,0 0,0 0,0 0,0 0,0 0,0 0,0 0,0 0,0 0,0 0,0 0,7-12,13-11,58-52,-127 116,23-19,0-1,-2-2,-16 8,44-27,0 0,0 0,0 0,0 0,0 0,0 0,0 0,0 0,0-1,0 1,0 0,0 0,0 0,0 0,0 0,0 0,0 0,0 0,0 0,0-1,0 1,0 0,0 0,0 0,0 0,0 0,0 0,0 0,0 0,0 0,-1 0,1 0,14-14,20-16,-24 24,5-4,0 0,1 2,0 0,5 0,-21 8,0 0,0 0,0 0,0 0,0 0,0 0,-1 1,1-1,0 0,0 0,0 0,0 0,0 0,0 0,0 0,0 0,0 0,0 0,0 1,0-1,0 0,0 0,0 0,0 0,0 0,0 0,0 0,0 0,0 1,0-1,0 0,0 0,0 0,0 0,0 0,0 0,0 0,0 1,0-1,0 0,0 0,0 0,0 0,0 0,0 0,0 0,0 0,0 0,0 1,0-1,0 0,1 0,-14 13,-15 13,-13 2,32-25,27-20,-17 17,18-17,1 1,0 2,1 0,3 1,-24 13,1 0,-1-1,0 1,0 0,0 0,1 0,-1-1,0 1,0 0,1 0,-1 0,0 0,0 0,1 0,-1 0,0 0,0 0,1 0,-1 0,0 0,1 0,-1 0,0 0,0 0,1 0,-1 0,0 0,0 1,1-1,-1 0,0 0,0 0,0 1,1-1,-1 0,0 0,0 1,0-1,1 0,-1 1,0-1,0 0,-6 16,-13 15,-3-6,37-42,-15 17,0 0,0 0,0 0,0 0,0 0,0 0,0 0,0 0,0 0,-1 0,1 0,0 0,0 0,0 0,0 0,0-1,0 1,0 0,0 0,0 0,0 0,0 0,0 0,0 0,0 0,0 0,0 0,0 0,0-1,0 1,0 0,0 0,0 0,0 0,0 0,-15 6,-33 18,9-3,37-19,19-10,8-6,-15 9,-2 0,1 0,1 2,6-2,-64 51,69-58,-15 11,-21 17,13-14,-1-1,2 1,-1-1,-1 1,1-1,-1 0,1 0,0-1,-1 1,-1-1,4 0,1 0,-1 0,0 0,0 0,0 0,0 0,0 0,0 0,0 0,0 0,0 0,0-1,0 1,0 0,0 0,0 0,0 0,0 0,0 0,0 0,0 0,0 0,0-1,0 1,0 0,0 0,0 0,0 0,0 0,0 0,0 0,0-1,0 1,0 0,0 0,0 0,0 0,0 0,0 0,0 0,0 0,0 0,0 0,0-1,0 1,0 0,-1 0,1 0,0 0,0 0,0 0,0 0,0 0,0 0,0 0,0 0,0 0,0 0,0 0,0 0,-1 0,1 0,0 0,0 0,0 0,0 0,0 0,0 0,0 0,14-11,4 3,-18 11,-9 6,-1-4,21-19,23-21,10 2,-19 14,-22 17,-10 5,-6 5,-73 37,85-46,3-3,10-11,18-15,-11 14,1 2,0 1,1 2,21-8,-72 53,5-10,0-1,0-2,-1-1,-1-3,-8 4,10-3,22-15,-1 0,0 0,0 0,1 0,-1-1,0 0,0 0,1-1,-2 1,1-1,0-1,-2 1,41-29,-9 13,-1 1,13-4,-9 5,0-2,-1-2,32-16,-40 14,-13 12,-16 12,-65 52,103-82,-15 15,-25 21,35-26,-24 15,0 0,0 0,0 0,0 0,1 0,-1 0,0 0,0 0,0 0,0 0,0 0,0-1,0 1,0 0,0 0,0 0,0 0,1 0,-1 0,0 0,0 0,0 0,0 0,0 0,0 0,0 0,0 0,0 0,1 1,-1-1,0 0,0 0,0 0,0 0,0 0,0 0,0 0,0 0,0 0,0 0,0 0,0 0,0 1,1-1,-1 0,0 0,0 0,0 0,0 0,0 0,0 0,0 1,0-1,0 0,0 0,0 0,0 0,0 0,0 0,0 1,0-1,0 0,0 0,0 0,0 0,0 0,0 0,0 0,-1 1,1-1,-14 16,12-14,1 0,-1 0,0-1,0 1,0-1,-1 0,1 0,1 0,-2 0,1-1,-2 1,4-1,-1 0,1 0,0 0,0 0,0 0,0 0,0 0,0 0,0 0,0 0,-1 0,1 0,0 0,0 0,0-1,0 1,0 0,0 0,0 0,0 0,0 0,0 0,-1 0,1 0,0 0,0-1,0 1,0 0,0 0,0 0,0 0,0 0,0-1,0 1,0 0,0 0,0 0,0 0,0 0,0 0,0-1,0 1,0 0,0 0,0 0,0 0,0 0,0-1,0 1,0 0,0 0,0 0,0 0,0 0,0 0,1 0,-1-1,0 1,0 0,0 0,0 0,0 0,14-16,6 1,-34 28,6-7,8-8,20-16,32-28,-30 36,-20 14,-13 8,-15 16,-2-2,-19 14,88-73,-35 26,-32 25,-6 1,30-19,18-13,-6 6,-6 3,1 1,0-1,0 1,0 1,1-1,-2 1,2 0,-1 1,1 0,-29 31,10-18,0-1,-1-1,1-1,-1 0,-1-1,15-8,0 0,0 0,0 0,0 1,0-1,0 0,0 0,0 0,0 0,-1 0,1 0,0 0,0 0,0 0,0 0,0 0,0 0,0 0,-1 1,1-1,0 0,0 0,0 0,0 0,0 0,0-1,0 1,0 0,-1 0,1 0,0 0,0 0,0 0,0 0,0 0,0 0,0 0,0 0,-1 0,1 0,0-1,0 1,0 0,0 0,0 0,0 0,0 0,0 0,0-1,0 1,0 0,0 0,0 0,0 0,0 0,0-1,0 1,0 0,0 0,0 0,0 0,0 0,0-1,0 1,0 0,0 0,0 0,0 0,0-1,7-13,13-14,-9 15,0 0,1 2,1 0,-1 1,0 0,1 2,0 0,1 1,-1 1,4 0,7-8,-21 11,-17 12,-61 47,135-90,-31 20,-23 11,-8 4,-13 9,1-1,1-2,-1 0,0-1,-2 0,73-42,-7 15,-64 26,0 0,0 2,-8 6,-18 8,95-55,-55 33,0 1,0 0,0 0,0 0,0 0,0 0,0 0,0 0,1 0,-1 0,0 0,0 0,0 0,0 0,0 0,0 0,0 0,0 0,0 0,1 0,-1 0,0 0,0 0,0 0,0 0,0 0,0 0,0 0,0 0,0 0,1 0,-1 0,0 0,0 0,0 1,0-1,0 0,0 0,0 0,0 0,0 0,0 0,0 0,0 1,0-1,0 0,0 0,0 0,0 0,1 0,-1 0,0 1,0-1,0 0,0 0,0 0,-1 0,1 0,0 1,0-1,0 0,0 0,0 0,0 0,-5 12,-11 10,-18 5,31-26,5-3,17-14,3-4,-15 14,-1 0,1 0,0 1,0 0,0 1,1 0,-1 1,4-1,-67 5,84-11,-28 10,0 0,0 0,0 0,0 0,0 0,0 0,0 0,0 0,0-1,0 1,0 0,0 0,0 0,0 0,0 0,0 0,0 0,0 0,0 0,0 0,0 0,0 0,-17 5,-100 35,210-48,-269 8,176 1,-1-1,1 0,0 0,-1 0,1 0,0 1,-1-1,1 0,0 0,-1 0,1 0,0 0,0 0,0 0,0 0,-1 0,1 0,0 0,-1-1,1 1,0 0,0 0,-1 0,1 0,0-1,-1 1,1 0,0 0,0-1,-1 1,1 0,0-1,0 1,-1 0,1-1,0 1,0-1,0 1,0 0,-1-1,14-10,24-7,-2 8,-2 3,2 1,-1 4,33 2,-148 21,39-13,18-3,1-1,1-2,-2-1,1-1,0-3,51-10,26 0,51-4,-97 18,-8 2,-12 7,-24 10,2-12,1-1,-31-1,41-4,58-1,-20-1,-33 0,-40 1,3 0,-21-5,181-16,-87 19,-30 3,-29 2,-46-2,155-6,-40 2,-23 2,-7 0,-17 2,9-1,-1 0,1 1,1 1,-10 3,74-10,38-8,-143 18,-26 10,24-5,-18 0,98-12,-14 1,1 0,-1-1,1-2,-1 0,3-2,-24 6,1 0,-2-1,2 0,-1-1,-2-1,-16 0,-46 2,156-19,-118 20,1-2,0-2,-1-1,-4-5,26 7,-11-8,20 3,13 0,13 0,2 2,-1 2,0 2,1 1,0 2,5 2,-18 2,-25 2,-22 2,-44-1,-33-6,196-12,-55 4,-1 2,1 1,-1 3,3 2,-73 2,14 0,-187 7,250-16,-21 0,1 2,0 1,0 0,-1 2,16 3,-78 14,41-17,-34 12,37-11,5 0,23-3,24-6,-29 3,-16 3,-6 0,-22 2,13-2,1 1,-2 1,2 0,-1 1,1 1,-6 2,21-6,-2 0,2 0,-1 1,0 0,1 0,-1 1,1 0,15 1,20-6,-20 2,0 0,1 2,17 4,-47-4,1 0,1 1,-2 1,-6 2,-12 2,9-3,-12 1,58-12,-15 5,18-4,-30 4,-17 1,8 0,9-1,15-5,3-2,-19 6,-12 2,-63 0,-63 11,152-11,11-2,1 1,0 3,0 1,5 2,-32 0,-8 4,-13 2,-124 7,250-17,-232 1,-78-18,248 16,-26-1,-2 2,2 1,-1 1,0 0,1 2,-23 2,-10-1,-41 1,-35-6,110-6,19 0,80-2,40 9,-152 1,-5 2,-13 3,-20 3,6-5,0-1,0-3,-1-1,0-2,86-10,-33 12,21-2,-2 2,15 5,-134 3,-48-11,-78-20,177 21,-1 1,1 1,0 3,0 1,-1 1,-4 4,44-9,1 2,-1 0,0 1,4 2,26 3,-23-7,-14-1,-1 1,-1 0,2 1,-2 0,1 0,3 2,-30 5,-51-3,-29-5,215-13,100 3,-349 8,178-4,-15 1,-54 7,1-1,11-1,-1 1,1 1,-12 4,60-2,-11 1,-7-3,-23 1,-27 2,-83 0,290-20,-346 22,220-17,-13 0,126-5,-285 27,-103-10,258-2,-18 0,-26 0,-49-2,16 0,-45 7,136-4,24 7,-64-7,-7 2,-11 3,-27 3,-124 4,482-26,-602 20,439-7,-203 0,-75 0,-88-18,362 14,-174 14,-23 1,31-8,-37 3,104-28,3 10,0 4,-1 4,1 2,10 5,-64-3,0 0,0 1,-1-1,1 0,0 0,0 0,0 0,0 0,0 0,0 0,0 0,0 1,0-1,0 0,0 0,0 0,0 0,0 0,0 0,0 0,0 0,1 1,-1-1,0 0,0 0,0 0,0 0,0 0,0 0,0 0,-17 5,-24 2,-22-6,31-2,1 3,0 1,-2 3,74-10,38 4,-60 0,-117-6,-75-20,15 1,197 22,2 3,-2 2,32 8,-71-10,1 0,-1 1,1-1,0 0,-1 0,1 0,0 0,-1 1,1-1,-1 0,1 1,-1-1,1 0,-1 1,1-1,-1 1,1-1,-1 1,1 0,-1-1,1 1,-1 0,0-1,1 1,-1 0,-10 10,-22 2,-12-6,-1-3,1-3,-1-3,-1-3,114-14,18 11,0 6,37 8,-244-8,-35 12,138-9,222 18,-183-13,-31 0,-33 2,21-4,33-3,40 0,-47-1,-58-4,22 1,24 2,10 1,57 0,-53 0,-37 0,23 0,21 0,-2-1,-22-1,-144-3,145 5,21 2,-17 1,-26 4,-90-3,196-5,-110 2,0 0,-1-2,1-3,-24-7,59 10,4 0,13-1,19 1,-14 3,0 1,-1 1,2 3,-86-3,-35-5,348 1,-320-6,0-5,-4-6,40 10,30 4,10 0,26-4,-10 4,-1 2,16 1,-102 8,29-9,23 1,42 2,162 4,-317-6,371 0,-277 0,-14 0,-35-6,148 6,-307 24,193-20,48-4,0 0,-1 1,1-1,0 0,-1 1,1-1,0 1,0-1,-1 1,1-1,0 1,0-1,0 1,-1-1,1 1,0 0,0-1,0 1,0-1,0 1,0 0,0-1,0 1,0-1,0 1,0 0,0 0,0 0,0 1,0-1,0 0,0 1,0-1,0 1,0-1,-1 1,1-1,0 0,-1 1,1-1,-1 1,1-1,-1 0,1 0,-1 0,0 1,1-1,0 0,-1 0,0 0,0 0,1-1,-1 1,0 0,0 0,0-1,0 1,0-1,-1 1,-18 7,-2 1,2 2,-1 0,2 3,-1 0,-1 3,21-17,1 0,-1 0,0 0,0 0,0 0,0 1,0-1,0 0,0 0,0 0,0 0,0 0,0 0,0 0,0 0,0 0,0 0,0 0,0 0,1 1,-1-1,0 0,0 0,0 0,0 0,0 0,0 0,0 0,0 0,0 0,0 1,0-1,0 0,0 0,0 0,0 0,0 0,0 0,0 0,-1 0,1 1,0-1,0 0,0 0,0 0,0 0,0 0,0 0,0 0,0 0,0 0,0 0,0 0,0 0,0 0,0 0,0 0,0 1,-1-1,1 0,11 0,11-5,-2-8,-20 12,-1 1,0-1,0 1,1 0,-1-1,0 1,0 0,0 0,1 0,-1 0,0 0,0 0,1 0,0 0,-1 0,0 1,0-1,0 0,1 1,-1-1,0 1,1-1,-2 1,-10 3,7-3,0 0,0 0,0 1,1 0,-1 1,0 0,-3 3,10-8,22-14,-19 11,-18 10,-10 7,40-23,7-6,-5 5,-45 26,21-12,0 1,0 1,0-1,1 1,-2 0,2 1,0 0,-1 0,-1 4,28-31,-19 21,-1-1,0 1,0-1,1 0,-1 0,1-1,-1 1,-1-1,1 1,0-1,0 0,0 0,1-3,-29 17,-10 9,10-6,23-13,12-7,95-67,-108 76,0 0,-1 1,1 0,0 0,0 1,0-1,-3 6,9-9,0-1,1 0,-1 0,1 0,-1-1,0 1,0-1,0 0,0 0,3-1,-2 1,36-15,1 3,0 2,0 3,17 1,-50 9,-7 3,-15 10,-22 11,15-13,13-7,1 0,0-2,-2 1,2-2,-10 3,18-6,0 0,0 0,0 0,0 0,0 0,0 0,0 0,0 0,-1 0,1 0,0 0,0 0,0 0,0 0,0 0,0 0,0 0,0 0,-1 0,1 0,0 0,0 0,0 0,0 0,0 0,0-1,0 1,0 0,-1 0,1 0,0 0,0 0,0 0,0 0,0-1,0 1,0 0,0 0,0 0,0 0,0 0,0 0,0-1,0 1,0 0,0 0,0 0,0 0,0-1,0 1,0 0,0 0,0 0,0 0,0 0,0-1,0 1,0 0,0 0,0 0,0 0,0 0,0 0,0-1,0 1,1 0,7-14,13-10,-5 12,0 1,1 1,2 0,-23 14,-1 1,-1 0,1 0,-1 0,0-1,0-1,-1 0,1 0,-4 1,37-32,8 2,-31 24,-24 18,5-3,8-6,0-1,0 0,-1-1,1 0,0 0,-1-1,0-1,0 0,0-1,-5 1,13-3,0 0,0 0,0 0,-1 0,1 0,0 0,0 0,0 0,0 0,-1 0,1 0,0 0,0 0,0 0,0-1,-1 1,1 0,0 0,0 0,0 0,0-1,0 1,0 0,-1 0,1 0,0 0,0-1,0 1,0 0,0 0,0-1,0 1,0 0,0 0,0-1,0 1,0 0,0 0,0-1,0 1,0 0,0 0,0 0,0-1,5-13,10-12,-14 25,2-5,2-2,0 1,0 0,1 0,-1 1,2-1,-31 49,14-26,12-10,22-11,-20 4,97-32,-234 82,133-49,0 0,0 0,0 1,0-1,-1 0,1 0,0 0,0 1,0-1,-1 0,1 0,0 0,0 0,0 0,-1 0,1 0,0 0,0 0,-1 1,1-1,0-1,0 1,-1 0,1 0,0 0,0 0,-1 0,1 0,0 0,0 0,0 0,-1-1,1 1,0 0,0 0,0 0,-1-1,1 1,0 0,0 0,0-1,0 1,-1 0,1 0,0-1,0 1,0 0,0-1,0 1,0 0,0-1,0 1,9-19,19-17,-25 33,0 0,0 1,1 0,-2 0,1 1,1-1,-1 1,2-1,-5 2,1 0,-1 0,0 0,1 0,-1 0,0 0,1 0,-1 0,0 0,0 0,1 0,-1 0,0 0,1 0,-1 1,0-1,0 0,1 0,-1 0,0 1,1-1,-1 0,0 0,0 1,0-1,1 0,-1 1,0-1,0 0,0 1,1-1,-1 1,-7 22,10-31,-9 13,-9 10,67-49,-124 81,58-44,13-3,1 0,0 0,0 0,0 0,0 0,0 0,-1 0,1 0,0-1,0 1,0 0,0 0,0 0,0 0,0 0,0-1,-1 1,1 0,0 0,0 0,0-1,0 1,0 0,0 0,0 0,0 0,0-1,0 1,0 0,0 0,0-1,0 1,0 0,0 0,0 0,0 0,0-1,0 1,0 0,0 0,0 0,1-1,-1 1,0 0,0 0,0 0,1-2,0 0,0 0,0 0,1 1,-1-1,0 1,0-1,0 1,1 0,-1-1,1 1,-1 0,1 0,0 1,-19 16,16-14,-1 1,1-1,-1 0,0 0,1 0,-1 0,0-1,0 1,0-1,0 1,-1-1,2 0,-1 0,0-1,-1 1,1 0,0-1,0 0,18-24,-12 20,0-1,-1 1,1 0,1 1,-1-1,0 1,0 0,1 1,1-2,-6 4,0 0,0 0,0 0,0 0,0 0,0 0,0 0,0 0,1 0,-1 0,0 0,0 0,0 0,0 0,0 0,0 0,0 0,0 0,1 0,-1 0,0 0,0 0,0 0,0 0,0 0,0 0,0 1,0-1,0 0,1 0,-1 0,0 0,0 0,0 0,0 0,0 1,0-1,0 0,0 0,0 0,0 0,0 0,0 0,0 1,0-1,0 0,0 0,0 0,0 0,0 0,0 1,0-1,0 0,0 0,0 0,0 0,0 0,0 0,0 1,0-1,0 0,0 0,0 0,-7 13,-7 11,7-16,0 1,1-1,-1 1,0-2,0 0,0 0,0-1,-2 0,2-1,-8 3,23-22,9-5,-2 8,0 1,0 0,1 2,-2 1,2 0,1 2,-1 1,4 0,-20 4,0 0,0 0,0 0,0 0,0 0,0 0,0 0,0 0,0 0,0 0,0 0,0 1,0-1,0 0,0 0,0 0,0 0,0 0,0 0,0 0,0 1,0-1,0 0,0 0,0 0,0 0,0 0,0 1,0-1,0 0,0 0,0 0,0 0,0 0,0 0,0 1,0-1,0 0,0 0,0 0,0 0,0 0,0 0,0 1,0-1,0 0,0 0,0 0,0 0,0 0,0 0,0 0,0 0,0 0,0 0,0 0,0 0,0 1,1-1,-1 0,0 0,0 0,0 0,0 0,0 0,0 0,0 0,0 0,1 0,-12 13,-12 11,-42 28,65-52,0 0,0 0,0 0,0 0,0 0,0 0,0-1,0 1,0 0,0 0,0 0,0 0,0 0,0 0,0-1,0 1,0 0,0 0,0 0,0 0,0 0,0 0,0-1,0 1,0 0,0 0,0 0,0 0,0 0,0 0,0 0,0-1,0 1,0 0,0 0,0 0,0 0,0 0,0 0,0 0,0 0,0 0,0 0,0 0,0 0,0 0,0 0,0 0,-1 0,1 0,0 0,0 0,0 0,10-21,15-21,-22 39,16-20,-19 22,1 0,0 0,0 0,0 1,-1-1,1 0,0 1,0-1,0 0,0 1,0 0,0-1,0 1,0 0,-1 0,1-1,0 1,0 0,0 0,0 1,0-1,-2 2,0 1,1 0,-1-1,0 0,0 1,0-1,1 1,-1-1,0 0,0 0,-1 0,1 0,-1 0,0 0,-2 6,0-2,0 1,-1-1,2-1,-2 1,0-1,1 0,-1-1,0 1,0-1,23-39,-9 22,0 2,1 0,1 0,-1 2,1 0,0 0,9-3,-15 10,-5 5,-9 10,-15 15,2-15,17-17,12-14,-6 16,6-11,-10 14,-11 3,17-6,0 1,-5 9,5-18,-2 10,-1-1,0 1,0-1,1 1,-1 0,0-1,1 1,-1-1,0 1,0-1,0 1,1-1,-1 1,0-1,0 1,0-1,0 0,0 1,0-1,0 1,0-1,0 1,0-1,0 0,0 1,0-1,0 1,0-1,0 1,-1-1,1 1,0-1,0 1,0-1,-1 1,1-1,0 1,0-1,-1 1,1 0,-1 0,1 0,0 0,0 0,-1 0,0 0,1 0,-1 0,1 0,-1 0,1 1,-1-1,1 0,-1 1,1-1,-1 0,1 1,-1-1,1 1,0-1,-1 1,1-1,-1 1,1-1,0 1,-1 0,1-1,0 2,-11 11,20-39,-4 16,-12 21,-4 9,-1-1,0 0,-1-2,0 0,-1-1,0-1,-1-1,0-1,-3 2,5-10,15-15,19-17,4 14,-18 14,-15 14,-4-2,-1 0,0-1,-5 3,26-23,7-8,-28 27,-14 9,27-20,-1 0,1 0,0 0,0 0,0 0,0 0,0 0,0 0,0 0,0 0,0 0,-1 0,1 0,0 0,0 0,0 0,0 0,0 0,0 0,0 0,0 0,0 0,0 0,0 0,0 0,0 0,0 0,0 0,0 0,0-1,0 1,0 0,0 0,0 0,-1 0,1 0,0 0,0 0,0-1,0 1,0 0,0 0,0 0,0 0,0 0,0-1,0 1,0 0,0 0,0 0,0 0,0 0,0 0,0-1,0 1,0 0,0 0,0 0,0 0,0 0,0 0,1-1,8-19,-16 29,10-19,2-11,-9 17,-5 12,9-8,0 0,0-1,0 1,0 0,0 0,-1 0,1 0,0 0,0-1,0 1,0 0,0 0,0 0,0 0,0 0,0 0,0 0,0 0,-1-1,1 1,0 0,0 0,0 0,0 0,0 0,0 0,0 0,0 0,-1 0,1 0,0 0,0 0,0 0,0 0,0 0,0 0,0 0,-1 0,12-21,-1 8,-14 33,1-13,0 1,0-1,1 0,-2-1,0 1,0-1,1 0,-1 0,-1-1,1 1,0-2,-1 1,0-1,0 0,0 0,0-1,-3 2,-69 39,16-9,-16 3,52-26,0-1,-2-3,1-1,0-1,-23-1,51-10,9-7,14-9,-12 10,-8 6,0 1,0 0,1 0,-1 1,1 0,-1 0,1 1,0 0,3 0,-10 5,0 0,0 0,0-1,0 1,-1 0,1-1,0 1,0-1,-1 0,1 0,-1 1,-1 0,-26 29,29-32,0-1,0 1,0 0,0 0,0 0,0 0,0 0,0 0,0 0,-1 0,1 0,0 0,0-1,0 1,0 0,0 0,0 0,0 0,0 0,0 0,0 0,0 0,0 0,0 0,-1 0,1 0,0 0,0 0,0 0,0 0,0 0,0 0,0 0,0 0,0 0,0 0,0 0,0 0,0 0,0 0,0 0,0 0,0 0,0 0,0 1,0-1,0 0,13-23,11-18,-23 40,-1 1,0-1,0 1,0-1,1 1,-1-1,0 1,0-1,0 1,0-1,0 1,0-1,0 1,0-1,0 0,0 1,0-1,0 1,0-1,0 1,0-1,0 1,0-1,-1 1,1-1,0 1,0-1,0 1,-1-1,1 1,-1-1,0 0,0 1,-1-1,1 1,0-1,0 1,0 0,0 0,0 0,0 0,0 0,0 0,-1 0,1 0,0 1,-1 0,-17 6,16 0,11 1,-7-8,-1 0,1 0,-1 1,1-1,-1 0,1 1,-1-1,0 1,1-1,-1 1,1-1,-1 1,0-1,1 1,-1 0,0-1,0 1,1 0,-1-1,0 1,0 0,0-1,1 1,-1 0,0 0,0-1,0 1,0 0,0-1,0 1,0 0,0 0,0-1,-1 1,-7 25,2-15,20-31,-11 12,-4 5,-14 10,-25 18,38-23,9-8,5-3,7-1,-16 11,17-14,-18 16,-9 12,-4-2,8-10,0 0,0 1,1-1,-1 1,1 0,0 0,-1 0,1 1,0 1,6-6,0 0,-1-1,1 1,1-1,-1 0,-1 0,1-1,1 0,18-8,0 1,1 2,1 1,-1 2,1 2,-1 1,7 2,-31-1,0 0,0 0,0 0,0 0,0 0,0 0,0 0,0 0,1 0,-1 0,0 0,0 0,0 0,0 0,0 1,0-1,0 0,0 0,0 0,1 0,-1 0,0 0,0 0,0 1,0-1,0 0,0 0,0 0,0 0,0 0,0 0,0 1,0-1,0 0,0 0,0 0,0 0,0 0,0 1,0-1,0 0,0 0,0 0,0 0,0 0,0 1,0-1,0 0,0 0,0 0,0 0,0 0,0 1,0-1,-1 0,1 0,0 0,-6 13,-15 13,19-23,-35 39,24-29,0 2,0 0,2 1,-7 11,17-26,1 0,0 0,-1 0,1 0,0-1,0 1,0 0,-1 0,1 0,0 0,0 0,0 0,0 0,0 0,0 0,0 0,1 0,-1 0,0-1,0 1,0 0,1 0,-1 0,0 0,1-1,-1 1,1 0,-1 0,0-1,1 1,-1 0,1-1,-1 1,1 0,-1-1,0 1,1-1,0 1,29 25,-18-17,-7-4,0 1,-2 0,2 0,-1 1,-1 0,1 0,-1 0,1 0,-1 1,-1 0,0 0,1 0,-1 0,0 1,-1-1,1 1,-2-1,0 1,1 2,-1-6,1 0,-1 1,0-1,0 1,-1-1,1 0,-1 1,1-1,-1 0,0 0,0 0,-1 0,1 0,-1 0,0-1,0 1,0-1,0 1,-1-1,1 0,-1 0,0-1,1 1,-1-1,0 0,-1 0,1 0,1-1,-2 0,0 0,0 1,-40 15,0-3,-8 0,83-13,-12 0,-45-13,18 7,8 0,14-3,27 1,91 16,-74-4,-113-7,150-6,-88 7,10 0,-32 3,7-2,0 1,0-1,0-1,0 0,1 0,-6-2,39-4,-13 1,-12 4,-6 0,-16 3,22-2,12-4,-54 11,14-15,23 2,16 3,7 2,-17 2,-4 0,-35 3,-79-3,145 1,0 2,1 2,-1 2,6 4,-113-7,47-4,17 0,0 0,0-1,-1-2,1 0,0-1,-6-3,20 2,8-1,17-4,-20 6,-21 1,29-4,28-2,-16 5,-16 2,-26 2,-3 1,0-1,1-2,-2-1,2-1,-1-2,0 0,1-2,0-2,0 0,0-2,-2-1,-1 1,0 1,-1 2,1 2,-3 0,-41-4,-6 4,-29-3,90 8,1 0,-2-1,2 0,0-1,-5-3,15 6,-1 0,1 0,0 0,0 0,-1 0,1 0,0 0,-1 0,1 0,0-1,0 1,0 0,-1 0,1-1,0 1,0 0,-1 0,1-1,0 1,0 0,0-1,0 1,-1 0,1-1,0 1,0 0,0-1,0 1,0-1,0 1,0 0,0-1,0 1,0 0,0-1,0 1,0-1,0 1,0 0,0-1,10-13,13-6,2 10,-25 10,0 0,0 0,0 1,0-1,0 0,0 0,0 0,0 0,0 0,0 0,0 0,0 0,0 0,0 0,0 0,0 0,0 1,0-1,0 0,0 0,0 0,0 0,0 0,0 0,0 0,0 0,0 0,0 0,0 1,0-1,0 0,0 0,0 0,0 0,0 0,0 0,0 0,0 0,0 0,0 0,0 0,0 0,0 0,0 0,0 0,0 0,1 1,-1-1,0 0,0 0,0 0,0 0,0 0,0 0,0 0,0 0,0 0,0 0,-14 11,-53 46,79-59,13-9,18-20,-85 47,14 3,10-6,36-30,27-17,-73 71,8-23,18-16,12-10,0 3,0-1,-24 14,-9 8,19-10,16-8,15-9,-11 6,-44 18,-15 3,28-8,0 0,0 1,1 2,-8 3,100-40,-18 3,-129 82,62-51,-3 2,18-14,9-7,-12 10,-1 0,1 0,1 1,-1 0,0 1,0-1,1 1,4-1,-10 4,1 1,-1-1,0 1,0-1,0 0,0 1,0-1,0 1,0-1,0 1,0-1,0 0,0 1,0-1,0 1,0-1,0 1,0-1,0 0,0 1,0-1,0 1,0-1,-1 0,1 1,0-1,0 1,0-1,-1 0,1 1,0-1,0 0,-1 0,1 1,0-1,0 0,-1 0,1 1,0-1,-10 17,-11 8,21-25,15-13,-4 5,-7 6,-1 0,0 0,1-1,0 1,-2-1,1 0,1-1,-1 1,-1-1,1 0,0-2,-3 6,-1-1,0 1,1-1,-1 1,0 0,1-1,-1 1,0 0,1 0,0-1,-1 1,0 0,0 0,0 0,1 0,-1 0,0 1,0-1,1 0,-1 0,0 1,-4 3,16-1,287 11,-127-9,61 12,183 1,-356-24,31-10,-30 5,35 1,-9 6,1 5,-1 6,48 16,-197-12,-57-3,1-8,0-7,-43-16,150 21,5 1,0 0,0 0,0-1,1-1,-2 0,2 0,-5-4,11 7,-1 0,1-1,0 1,0 0,0 0,-1 0,1 0,0 0,0-1,0 1,-1 0,1 0,0-1,0 1,0 0,0 0,-1-1,1 1,0 0,0-1,0 1,0 0,0 0,0-1,0 1,0 0,0-1,0 1,0 0,0-1,0 1,0 0,0-1,0 1,0 0,0-1,0 1,0 0,0-1,0 1,0 0,0-1,1 1,-1 0,0 0,0-1,13-11,19-3,67-17,2 7,1 6,-1 6,52 7,-202 11,-1 3,2 4,-6 4,12-3,65-23,0-1,13-11,23-11,-24 17,29-15,-64 29,-5 1,-13 4,-179 73,68-22,128-53,-1-1,1 1,-1 0,1-1,0 1,-1-1,2 0,-2 1,1-1,-1 0,1 0,0-1,-1 1,1 0,-1-1,1 1,0-1,0 1,0-1,-1 0,1 0,-1 0,1-1,1 0,-1-1,0 1,0 0,1-1,-1 1,1 0,0-1,0 1,-1-1,1 1,0-1,1-2,-2-15,1 18,0 0,-1-1,1 1,-1 0,0 0,0 0,0 0,0 0,0 1,0-1,0 0,0 0,0 1,0-1,-1 1,2 0,-2-1,1 1,0 0,-1 0,0 0,1 1,-1-1,1 0,-1 1,1-1,-1 1,-48-8,45 7,-19 1,1 2,-1 1,-6 3,28-7,6-3,14-8,25-16,191-116,-270 162,-1-3,0-1,-3-3,23-7,-2 0,-1 0,2-2,-1-1,-16-2,34 1,1 0,0 0,0 0,0 0,0 0,0 1,0-1,-1 0,1 0,0 0,0 0,0 0,0 0,0 0,-1 0,1 0,0 0,0 0,0 0,0 0,0 0,-1 0,1 0,0 0,0 0,0 0,0 0,0-1,0 1,-1 0,1 0,0 0,0 0,0 0,0 0,0-1,0 1,0 0,0 0,-1 0,1 0,0-1,0 1,0 0,0 0,0 0,0-1,0 1,0 0,0 0,0 0,0 0,0-1,0 1,0 0,0 0,0 0,0-1,0 1,0 0,0 0,0 0,0-1,0 1,12-9,22-6,26-6,2 4,0 3,0 5,55 3,-100 10,-18 0,-10 3,-41 7,0-2,-1-4,1-3,-20-4,37 0,26-1,-91 3,-27-8,105 0,22 5,0 0,0 0,0 0,-1 0,1 0,0 0,0 0,0 0,0 0,0 0,0 0,0 0,-1 0,1 0,0 0,0 0,0 0,0 0,0 0,0 0,0 0,0 0,-1 0,1-1,0 1,0 0,0 0,0 0,0 0,0 0,0 0,0-1,0 1,0 0,0 0,0 0,0 0,0 0,0-1,-1 1,1 0,0 0,0 0,0 0,0 0,0-1,0 1,0 0,1 0,-1 0,0 0,0 0,0-1,0 1,0 0,0 0,0 0,0 0,0 0,0-1,0 1,0 0,0 0,0 0,1 0,31-12,271-32,-137 25,-148 15,-18 4,0 0,0 0,0 0,0 0,0 0,0 0,0 0,0 0,-1 0,1 0,0 0,0 0,0 0,0 0,0 0,0 0,0-1,0 1,0 0,0 0,0 0,0 0,0 0,0 0,0 0,0 0,0 0,0 0,0 0,0 0,0-1,0 1,0 0,0 0,0 0,0 0,0 0,0 0,0 0,0 0,0 0,0-1,0 1,-31-3,21 3,-35-4,-40-2,0-5,-19-11,88 12,16 10,0-1,0 1,0 0,0-1,0 1,0 0,0-1,0 1,0 0,0-1,0 1,0-1,0 1,0 0,0-1,0 1,1 0,-1-1,0 1,0 0,0 0,0-1,0 1,0 0,0 0,0-1,0 1,1 0,-1 0,0 0,0-1,1 1,-1 0,0 0,0 0,1 0,-1 0,35-16,164-36,4 14,-1 12,13 13,-178 10,-23 1,0 0,0 2,-1 0,1 2,0 0,0 1,22 16,-10-16,-19-3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26T20:11:10.271"/>
    </inkml:context>
    <inkml:brush xml:id="br0">
      <inkml:brushProperty name="width" value="0.025" units="cm"/>
      <inkml:brushProperty name="height" value="0.025" units="cm"/>
      <inkml:brushProperty name="color" value="#FFC114"/>
      <inkml:brushProperty name="ignorePressure" value="1"/>
    </inkml:brush>
  </inkml:definitions>
  <inkml:trace contextRef="#ctx0" brushRef="#br0">122 0,'-5'2,"2"0,-2 0,0 0,1 1,-1 0,1 0,-3 4,-9 5,-4 3,-15 8,69-61,-22 28,6-6,-19 14,-13 7,3 1,8-4,0 0,0 0,-1 0,0-1,2 0,-2 0,0 0,1 0,-1-1,1 0,-1 0,0-1,3 1,1-1,-1 1,1-1,0 1,-1-1,1 1,-1-1,1 0,0 1,0-1,-1 0,1 0,0 1,0-1,0 0,-1 0,1 1,0-1,0 0,0 0,0 1,0-1,0 0,0 0,0 0,1 1,-1-2,0 2,0-9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26T20:11:10.272"/>
    </inkml:context>
    <inkml:brush xml:id="br0">
      <inkml:brushProperty name="width" value="0.025" units="cm"/>
      <inkml:brushProperty name="height" value="0.025" units="cm"/>
      <inkml:brushProperty name="color" value="#FFC114"/>
      <inkml:brushProperty name="ignorePressure" value="1"/>
    </inkml:brush>
  </inkml:definitions>
  <inkml:trace contextRef="#ctx0" brushRef="#br0">93 0,'-18'32,"15"-29,1-1,0 1,0 0,0 0,0 0,1 0,-1 0,0 0,1 1,-1-1,1 1,0 0,0 0,-1 1,12-6,3-2,-13 4,0-1,1 1,-1-1,0 1,0-1,0 1,1-1,-1 1,0-1,0 1,0-1,0 1,0 0,0-1,0 1,0-1,0 1,0-1,0 1,0 0,0-1,0 1,-1-1,1 1,0-1,0 1,0-1,-1 1,1-1,0 1,0-1,-1 0,1 1,0-1,-1 1,1-1,0 0,-1 1,1-1,-18 30,17-29,0 0,0 0,1 0,-1 1,0-1,0-1,0 1,0 0,0 0,0 0,0-1,0 1,-1-1,1 1,0-1,0 0,1 0,-2 0,1 0,0 0,-1 0,2 0,-1-1,1 0,0 1,0-1,-1 0,1 1,0-1,0 0,0 1,0-1,0 0,0 0,-1 1,1-1,0 0,1 0,-1 1,0-1,0 0,0 0,0 1,0-1,0 0,1 1,-1-1,0 0,0 1,1-1,-1 1,0-1,1 0,-1 1,1-1,-1 1,0 0,1-1,-1 1,1-1,14-23,3 5,-8 10,-23 15,-39 19,42-21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26T20:11:10.265"/>
    </inkml:context>
    <inkml:brush xml:id="br0">
      <inkml:brushProperty name="width" value="0.35" units="cm"/>
      <inkml:brushProperty name="height" value="0.35" units="cm"/>
      <inkml:brushProperty name="color" value="#FFC114"/>
      <inkml:brushProperty name="ignorePressure" value="1"/>
    </inkml:brush>
  </inkml:definitions>
  <inkml:trace contextRef="#ctx0" brushRef="#br0">499 266,'14'-9,"0"2,0 0,4 0,-6 3,0-1,-1-1,0-1,0 0,1-1,-3 2,-1 1,0 1,0 0,0 1,2 0,-2 1,10-1,32-11,10-10,-34 13,0 2,0 2,0 1,1 2,0 2,19 2,301 7,-302-10,-2-2,5-4,15-3,8 3,31 3,64-1,-123 7,1-2,-1 4,1 2,13 6,-57-10,0 0,1 0,-1 0,0 0,0 0,0 0,0 0,0 0,0 0,1 0,-1 0,0 0,0 0,0 0,0 0,0 0,0 0,0 0,1 0,-1 0,0 0,0 0,0 0,0 1,0-1,0 0,0 0,0 0,1 0,-1 0,0 0,0 1,0-1,0 0,0 0,0 0,0 0,0 0,0 1,0-1,0 0,0 0,0 0,0 0,0 1,0-1,0 0,0 0,0 0,0 0,0 1,0-1,0 0,0 0,0 0,0 0,0 0,0 1,0-1,-1 0,1 0,0 0,0 0,0 0,0 0,0 1,-11 9,-17 7,-151 53,151-58,0 2,0 2,-4 5,-44 26,50-36,0-1,0-2,0-2,-1-1,-6-2,-138-3,77-2,-46 3,-144-2,202-1,-54-5,69 0,0 4,-33 7,-36 18,114-17,0 0,1 2,-15 8,34-14,1 1,-1-1,1 0,0 1,-1-1,1 1,0-1,0 1,0 0,0-1,1 1,-1 0,0 0,0 0,1 0,-1 1,0 0,0 0,-1 0,1 0,0-1,-1 1,1 0,0-1,-1 1,0-1,0 1,-49 43,41-38,1-1,0 0,-2-1,-7 4,-26 16,91-29,96-17,2 10,4 9,-11-6,622 7,-751-1,-1-1,1 0,0-1,0 0,-1-1,6-3,-6 2,1 1,-1 0,1 1,0 1,0 0,6 0,-7 1,0 0,0-1,1-1,-2 0,3-1,29-9,-28 12,-1-2,1 0,0-1,0 0,-1-1,0-1,8-6,5-5,-11 9,1 0,-2-2,1 0,-2-1,6-6,-8 9,1 0,0 0,0 1,7-3,2-2,72-45,-31 18,-28 17,0 2,1 3,28-11,58-5,-89 11,-27 20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26T20:11:10.266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114 789,'10'1,"1"-1,0-1,0-1,0 0,-1-1,1-1,0-1,-1 0,0 0,0-2,0 0,2-2,-3 2,0 1,2 1,-1 0,10-3,22-10,-67 28,1 0,-19 2,-3 2,-1 11,37-18,-1-2,1 1,0-2,-3 1,-26 13,34-14,-1-1,1 0,-1-1,1 0,-2 0,1-1,1 0,-5 0,-9-6,30-5,31-5,11-7,-6 1,-40 18,2-1,-2 0,2 0,-2-1,4-4,4-2,29-20,-14 5,-22 20,1-1,-1 0,-1-1,1-1,5-8,-7 8,-7 7,-12 10,0 0,-28 8,31-14,1 1,0 1,-1 0,1 1,0 1,-1 1,53-7,-30-3,-1-1,-1-1,2-1,-1-1,-1 0,0-1,0 0,0-2,0 0,7-11,-14 15,0 0,1 0,-2 1,2 0,0 0,0 0,0 1,-1 0,2 0,0 1,-2 0,2 1,0-1,10-3,0 1,0 1,1 1,2 1,-8 0,-2-1,1-1,0 0,0-1,-1-1,1 0,-1-1,0-1,-1 1,2-2,-1-1,2-2,0 1,2 1,0 0,-1 2,11-6,31-20,-11 5,111-56,-56 17,-67 51,-16 8,2 0,-1 2,9-3,-4 4,-12 3,0 0,1 1,0 0,6 1,65 0,-19-1,25 6,-86-4,0 0,-1 0,1 1,0-1,-1 1,1-1,0 1,-1-1,1 1,-1-1,1 1,-1 0,1 0,-1-1,0 1,0 0,1 0,-1 0,0-1,1 1,-1 0,0 0,0 0,1 0,-1 0,0 0,0 0,0 0,0 0,0 0,0 0,0 0,0 0,0 0,0 0,-4 48,2-28,-1 23,-1 0,0-1,-5 12,3-16,0 1,2 0,1 0,2 4,2 0,0-31,0 1,-1-1,0 0,-1 1,0-1,1 0,-2 0,-3 13,8-33,-1 1,0-1,-1 1,0-1,0 0,1 0,-2 0,1-3,-1 8,0-1,-1 1,1-1,0 1,-1-1,0 1,1 0,-1 0,0-1,0 1,1 0,-1 0,0 0,-1 0,1 0,0 1,-1-1,1 0,0 1,-1 0,0-1,2 1,-2 0,-1-1,-18-13,-21-19,40 32,0 0,0 0,0-1,0 1,0-1,0 0,2 0,-2 0,1 0,-1 0,1 0,0-1,0 1,0 0,0-1,-1-3,1-1,-1-21,-2 0,-2 1,0-6,3 22,-1 1,0 0,0 0,0 0,-1 1,0 0,-1 1,1-1,-2 0,-28-34,25 35,2-1,0 0,0-1,1 0,-2-2,8 10,0 1,1-1,-1 0,1 1,0-1,-1 0,1 0,-1 1,1-1,0 0,0 0,0 0,0 0,0 1,0-1,1 0,-1 0,1 1,-1-2,0 3,0-1,0 1,1 0,-1-1,1 1,-1 0,1-1,-1 1,1 0,0 0,-1 0,1 0,0-1,-1 2,1-1,0 0,0 0,0 0,0 0,0 1,0-1,-1 0,1 1,0-1,0 1,0 0,0-1,0 1,0 0,0 0,0 0,0 0,0 0,0 0,0 1,0-1,0 1,-1-1,0 0,-1 0,1 1,0-1,0 0,0 1,0-1,0 0,0 1,0-1,0 0,0 1,-1-1,1 1,0-1,0 0,0 1,0-1,0 1,0-1,0 0,0 1,0-1,0 1,0-1,0 1,0-1,0 0,0 1,0-1,0 1,1-1,-1 0,0 1,0-1,0 0,0 1,3 2,1-17,-3 9,-1 1,1 0,0 0,0 0,0-1,0 1,0 0,0 1,1-1,0 0,0 1,0-1,0 1,0 0,-1 0,1 0,1 0,0 1,-1-1,1 1,0-1,1 1,-1 1,1 0,-1 0,1 0,0 1,-1 0,0 0,1 0,0 0,-1 1,1 0,0 0,-1 1,0-1,1 1,-1 0,1 1,11 4,0-1,0-2,0 0,0-1,-8-2,11 4,1-1,-1-2,0-1,1-1,0-1,2-2,11-11,-60 13,0-2,-21-7,22 3,-1 3,-20 0,93 3,4-1,38 6,-49 1,32 5,24-4,-1 9,-39-9,-42-4,0 0,-1-1,1 0,0-2,-1 0,13-3,-16 0,1 1,1 1,-2 0,1 0,6 2,54-8,30 1,15 6,-55 2,39 6,-29 8,-35-9,-26-4,2 0,-1-1,0 0,1-1,-1-1,7-1,38-13,-29 4,-22 5,-16 1,-13 3,1 2,-1 2,-12 4,-46 1,37 1,84-33,17 10,-50 14,0 1,-1-1,2 1,-1 1,-1-1,1 1,0 0,0 0,-1 1,1-1,0 1,3 3,9 20,-15-22,0-1,0 0,0 0,1 0,-1 0,0 0,0-1,0 1,0 0,1-1,-1 0,1 1,0-1,-1 0,1 0,-1 0,1 0,-1-1,1 1,0-1,1 1,34 5,-1-3,1-2,9-3,-19-3,-27 5,0 0,0 0,0-1,0 1,0 0,0 0,0 0,0 0,0 0,0 0,0 0,0 0,0 0,0 0,0 0,0 0,0 0,0 0,0-1,0 1,0 0,0 0,0 0,0 0,0 0,0 0,0 0,0 0,0 0,-16-1,-8 2,13 0,0 0,0-2,0 0,-1-1,1 0,-3-2,55-11,18 11,38-12,-71 13,-1 1,1 3,26 4,21 0,-2-16,1 0,-70 11,0 0,-1 0,1 0,-1 0,1 0,-1 1,1-1,0 1,-1-1,1 1,0 0,-1 0,1 1,-2-2,0 0,0 1,0-1,0 1,1-1,-1 1,0-1,0 0,0 1,0-1,0 1,0-1,0 1,0-1,-1 1,1-1,0 0,0 1,0-1,0 1,0-1,0 0,-1 1,1-1,0 1,0-1,0 0,-1 1,1-1,0 0,0 0,0 1,0-1,0 0,-1 0,1 1,0-1,-6 5,0 0,2-1,-2 0,0 0,0-1,-1 0,-21 10,-3-2,1-2,-1-2,-6-1,25-3,0 1,0 0,0 1,0 1,1 1,-8 6,-29 16,41-26,1 1,-1 1,1 0,0 0,-1 2,-23 18,30-25,0 0,-1 1,1-1,0 0,0 0,0 0,0 0,0 0,-1 1,1-1,0 0,0 0,0 0,0 0,-1 0,1 0,0 0,0 0,0 0,0 0,-1 0,1 0,0 0,0 0,0 0,-1 0,1 0,0 0,0 0,0-1,0 1,-1 0,1 0,0 0,0 0,0 0,0-1,0 1,0 0,-1 0,1 0,0 0,0-1,0 1,0 0,0 0,0-1,0 1,0 0,0 0,3-16,9-15,50-42,-95 82,28-6,-7 3,0 0,0-1,0-1,0-1,0 0,-7-1,19-2,-1 0,1 0,0 0,0 1,-1-1,1 0,0 0,0 0,-1 0,1 0,0 0,0 0,-1 0,1 0,0 0,0 0,0-1,0 1,0 0,-1 0,1 0,0 0,0 0,0-1,-1 1,1 0,0 0,0-1,-1 1,1 0,0 0,0-1,0 1,0 0,0-1,-1 1,1 0,0-1,0 1,0 0,0-1,0 1,8-14,18-8,-6 13,0 1,2 1,-2 2,2 1,-2 2,5 1,0-2,81-19,-83 19,-11 1,0 0,-1 2,10 1,-22 3,-8 5,-12 7,-6 0,13-7,1-1,-1-1,0 0,0-2,0 0,0-1,0-2,-3 0,10-1,1 1,0 0,0 0,0 0,-1 1,2 1,-1-1,1 2,-1-1,1 1,0 0,-1 0,2 1,-1 0,0 1,-3 6,-29 33,37-46,0 0,0-1,0 1,0 0,0 0,0 0,0 0,0 0,0 0,0 0,0-1,0 1,0 0,0 0,0 0,0 0,0 0,0 0,-1 0,1 0,0-1,0 1,0 0,0 0,0 0,0 0,0 0,0 0,0 0,0 0,0 0,0 0,0 0,0 0,0 0,-1-1,1 1,0 0,0 0,0 0,0 0,0 0,0 0,0 0,0 0,0 0,0 0,0 0,-1 0,1 0,0 0,0 1,0-1,0 0,0 0,0 0,0 0,0 0,0 0,0 0,0 0,0 0,-1 0,1 0,0 0,0 0,0 1,0-1,0 0,3-14,8-16,-2 20,0-1,0 2,0-1,1 2,1 0,-1 1,0 0,1 1,0 1,0 1,0 0,0 1,0 1,2 0,4 1,-14 5,-9 5,-14 10,15-16,-26 28,16-15,-1-1,0-2,-8 6,1-6,1-2,0-1,-2-1,-6 0,16-6,0 2,1 0,-1 1,1 0,0 2,0 1,-10 9,-15 13,-2-2,-37 19,19-20,45-24,0 2,0 0,0 1,1 2,0-1,0 2,0 0,1 2,-3 2,4-3,0-1,0 0,-1-1,0 0,-9 4,-28 22,36-26,1-1,-1 0,0-2,-1 0,0-1,-10 2,-9 1,-2 3,-3 4,10-5,17-7,0 0,1 1,-1 1,-4 4,4-3,1-1,-1 0,-1-1,1 0,0-2,0 1,-9-1,-76-3,39-2,-115-11,169 13,-24-1,0 1,0 3,0 0,0 3,-8 3,15-5,-1-1,0-1,0-1,0-2,-6-2,-25-2,-26 10,56-1,0-1,0-2,-11-2,-15-13,40 12,0 0,0 0,0 1,0 1,-1-1,2 2,-2 0,1 0,-1 1,1 0,-4 1,-3 2,0-1,-1-1,0-1,0 0,0-2,0-1,1-1,-15-5,-1 1,-53-3,55 8,-1-2,0-2,-1-2,-1-1,-32-3,51 11,-1 1,1 2,-1 0,1 0,-1 2,1 0,0 1,0 2,-56 17,25-21,34-3,0 0,0 1,-1 0,2 1,-1 1,0 0,-5 3,0 3,10-5,0-1,-2 0,2 0,-1 0,0-1,1 0,-2-1,1 0,0 0,0 0,-1-1,2 0,64 15,-20-2,-18-10,1-1,0-2,10-2,15 0,-45 1,0 0,1 0,0-1,-1 1,0-1,0 0,1-1,-1 1,2-3,17-11,-8 11,0 0,0 1,0 1,0 1,1 1,9 1,31-2,-53 1,-1 1,1-1,0 0,0 0,1 0,-1 0,-1 0,0-1,1 1,0-1,0 1,0-1,-1 0,1 0,0-1,1-2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26T20:11:10.267"/>
    </inkml:context>
    <inkml:brush xml:id="br0">
      <inkml:brushProperty name="width" value="0.025" units="cm"/>
      <inkml:brushProperty name="height" value="0.025" units="cm"/>
      <inkml:brushProperty name="color" value="#FFC114"/>
      <inkml:brushProperty name="ignorePressure" value="1"/>
    </inkml:brush>
  </inkml:definitions>
  <inkml:trace contextRef="#ctx0" brushRef="#br0">1604 57,'-26'32,"-5"-17,26-13,1-1,1 1,-2 0,1 0,1 0,-1 1,0 0,0 0,-42 30,-1 0,28-11,13-15,0-1,1 0,-2 0,2-1,-2 0,-2 1,-119 70,108-62,4-3,28-22,-11 10,28-23,0 1,0 3,16-7,-57 32,-23 12,-28 19,124-67,-47 25,1-1,-1 0,-1-2,1 0,11-11,-36 28,0 0,-2-1,1 0,0-2,-6 2,9-3,9-4,0 0,0 0,0 0,0 0,1 0,-1 0,0-1,0 1,0 0,0 0,0 0,0 0,0 0,0 0,0 0,0 0,0 0,0 0,0-1,0 1,0 0,0 0,0 0,0 0,0 0,0 0,0 0,0 0,0-1,0 1,0 0,0 0,0 0,0 0,0 0,0 0,0 0,0 0,0-1,0 1,0 0,0 0,0 0,0 0,0 0,0 0,0 0,0 0,0 0,0 0,0 0,10-15,18-13,-11 15,0 2,0 1,0 0,9-1,-26 11,0-1,1 1,-1 0,0 0,1-1,-1 1,1 0,-1 0,1 0,-1-1,0 1,1 0,-1 0,1 0,-1 0,1 0,-1 0,1 1,-1-1,0 0,1 0,-1 0,1 0,-1 1,1-1,-1 0,0 1,1-1,-1 0,1 1,-10 13,-19 16,-5-4,-1-1,-1-3,-1-2,1-2,-2-3,0-2,-25 4,87-30,-12 5,0 1,1 0,0 2,0 0,5 0,-20 5,1 0,0 0,0 0,0 0,0 1,-1-1,1 0,0 0,0 0,0 0,0 0,0 0,0 1,-1-1,1 0,0 0,0 0,0 1,0-1,0 0,0 0,0 0,0 1,0-1,0 0,0 0,-1 0,1 1,0-1,0 0,0 0,0 1,0-1,0 0,0 0,1 0,-1 1,0-1,0 0,0 0,0 1,0-1,0 0,0 0,0 0,0 1,0-1,0 0,1 0,-1 0,0 0,0 1,0-1,0 0,0 0,0 0,1 0,-1 0,0 0,0 0,0 0,0 1,1-1,-1 0,-13 14,-17 11,-2-3,0-1,0-2,-43 27,85-56,0 1,0 0,0 0,1 2,0 0,9-4,-45 50,21-34,-2 2,-1 0,1-1,-1 0,1-1,-1 1,0-2,-1 0,-1 1,9-7,1-1,-1 0,1 1,-1-1,1 1,0 0,-1-1,0 1,1 0,0 0,0-1,0 1,2-1,3-8,-1 0,2 0,-1 1,1 0,0 1,1 0,-1 1,2 0,-2 1,1 0,6-2,-57 50,91-55,-30 5,-14 6,0 0,1 1,-1 0,0 1,1-1,-1 1,3 0,-23 20,5-8,6-7,1 0,-1 0,0 0,1-1,-2 0,-2 1,30-35,-86 83,-2-5,-58 29,122-75,3-3,8-8,17-10,-46 36,8-8,20-16,7-6,1 1,-2 1,3 1,14-7,-81 70,2-17,42-33,6-4,24-22,-2 1,-13 14,-1 0,1 1,0 0,0 1,0 0,8-2,-22 21,-6 5,10-15,-12 15,-1-1,0 0,0-2,-12 9,89-82,-61 58,8-7,1 0,0 1,0 1,2 1,0-1,-13 6,1 0,-1 0,0 0,0 0,0 0,0-1,0 1,0 0,0 0,0 0,0 0,0 0,0 0,0 0,0 0,1 0,-1 0,0 0,0 0,0 0,0 0,1 0,-1 0,0 0,0 0,0 0,0 0,0 0,1 0,-1 0,0 1,0-1,0 0,0 0,0 0,1 0,-1 0,0 1,0-1,0 0,0 0,0 0,0 1,0-1,0 0,0 0,0 0,0 1,0-1,0 0,1 0,-1 1,-7 11,-14 12,-5-3,-1-1,0-2,-2-2,1-2,-1-1,-1-3,1-1,-30 3,39-12,30-8,29-10,-25 15,-15 8,-25 16,0-7,43-30,13-8,1 2,1 2,-1 2,2 2,22-6,-105 59,-120 58,342-208,-255 188,80-72,-23 16,0-2,-1-1,0-2,-1-1,29-20,13-12,18-19,-9 17,-20 20,-15 12,-46 40,7-5,-28 16,105-89,-21 20,1 0,0 0,0 1,0 1,1-1,0 2,-1-1,1 1,0 0,-29 41,7-22,0 0,0-1,-1-1,0-1,0-2,-13 7,84-72,-50 51,19-19,-21 19,-16 11,-32 21,0-2,-48 15,84-40,8-5,15-17,26-20,-33 36,-1-1,1 1,0 1,0 0,0 0,-43 46,-62 63,116-107,12-9,70-35,-278 146,171-100,12-10,16-14,6 3,0 2,1 1,22-8,-234 111,195-93,-8 5,1 0,0 0,0 0,-1 1,2 0,-1 0,0 0,0 1,0 0,3 0,-8 3,0 0,1 0,-1 0,0 0,0 0,-1-1,1 1,0 0,-1-1,1 0,-1 1,1-1,-41 30,13-9,24-17,11-6,22-14,-26 14,-6 4,-6 2,-41 24,66-36,-14 10,-12 9,-12 4,22-16,14-7,-7 3,-21 10,-11 6,54-31,-4 2,-24 17,0 0,0 0,0 0,1 0,-1 0,0 0,0 0,0 0,0 0,0 0,0-1,0 1,0 0,0 0,0 0,0 0,1 0,-1 0,0 0,0 0,0 0,0 0,0 0,0-1,0 1,0 0,0 0,0 0,0 0,0 0,0 0,0 0,0-1,0 1,0 0,0 0,0 0,0 0,0 0,0 0,0 0,0-1,0 1,0 0,0 0,0 0,0 0,0 0,0 0,0 0,0 0,0-1,0 1,0 0,0 0,0 0,-1 0,1 0,0 0,0 0,0 0,0 0,0 0,0 0,0 0,0 0,0 0,-16 0,5 2,12-4,3-6,-40 17,21-6,25-5,1 4,-11-2,0 1,0 0,-1 0,1-1,0 1,-1 0,1 0,0-1,-1 1,1 0,-1-1,1 1,-1-1,1 1,-1-1,1 1,-1-1,1 0,0 1,-1-1,1 0,-1 1,1-1,-1 0,0 0,0 0,0 1,0-1,1 0,-1 0,0 1,0-1,0 1,1-1,-1 1,0-1,1 1,-1 0,1 0,0-1,-1 1,1 0,-1 0,1 0,-1 0,1 0,-1 0,1 0,0 0,15 1,30-13,-82 13,20-3,27-4,1 1,-7 2,-2 0,2 1,0 0,-1 0,0 0,1 0,0 1,-1 0,0 0,1 1,0-1,-32 17,5-13,19-3,-1-1,0 1,1 1,-1-1,0 1,2 0,-2 1,0-1,0 2,10-7,1 1,0 0,0 0,0 0,-1 1,1 1,0-1,2 2,23 0,-54 0,38 0,1-2,26-1,-38 3,-5 0,-23 2,-11 7,29-7,22-7,-31 1,-11-1,26 4,0 0,0 0,0 0,0 0,0 0,0 0,0 0,0 0,0 0,0 0,0 0,0 0,0 0,1 0,-1 0,0-1,0 1,0 0,0 0,0 0,0 0,0 0,0 0,0 0,0 0,0 0,0 0,0 0,0 0,0-1,0 1,0 0,0 0,0 0,0 0,0 0,0 0,-1 0,20-3,12 2,-23 1,-24 0,6 0,7-1,0 1,2 0,-2 0,1 0,-1 1,0 0,1-1,0 1,0 0,-1 1,1-1,-2 1,7 0,9 4,-12-2,-11 1,-20 0,31-5,12-2,75-8,2 6,-268-3,189 8,38 5,-46-3,-7 1,-12 0,-32 0,-49-5,93 0,7-1,16-5,26-4,-29 9,19-3,-2 2,2 1,0 3,5 3,-101 12,52-14,-11 1,40-2,60-3,-34-1,0 3,-1 3,31 9,-110-1,-35-3,55-8,49-5,-15 2,44-6,-42 5,-19 3,-7 0,-112 2,119-1,74 1,40 9,-162-8,29 0,0-1,1-1,-16-2,39 2,0 0,-1 0,1-1,0-1,6-1,14-3,97-4,-164 9,-2 0,0-2,1-3,-19-6,13 5,43 7,5 1,26-1,-5 0,37 0,-1 3,39 11,-176-5,66-9,-48-1,0-3,-39-11,90 11,13 0,19 0,138-10,89 13,-313 13,-159 10,369-26,11-4,122 19,-401-1,53-8,-1 0,-39-7,105 4,5-1,10-3,20-3,71 2,4 7,-95-1,-173 8,277-15,85-1,-345 22,84-13,113-17,84-3,-217 45,195-35,36-2,-234 30,66-18,-6 1,24-2,14 0,12 0,21 0,-45 0,-7-1,-30 1,-131 2,287-1,-38-1,13 6,-200 6,90-12,-19 2,0-3,-5-3,80-12,15 11,0 3,8 4,-311-14,218 9,25 1,7 2,44-2,-41 2,225-12,-515 46,467-35,-122 2,-155-1,238 0,-222 1,-288-14,428 16,21-6,2 1,12 2,-195 12,-58-9,182-5,-1-1,1-1,0-3,3-2,-57 7,22 0,26 1,47 2,-63-1,-14 0,-21 0,55-1,1 3,-1 1,1 1,-1 2,14 7,-40-13,1 0,0 0,0 0,0 0,0 0,0 0,0 0,0 0,0 0,0 0,0 0,-1 0,1 0,0 0,0 0,0 0,0 0,0 0,0 0,0 0,0 0,0 0,0 0,0 0,0 0,0 1,0-1,-1 0,1 0,0 0,0 0,0 0,0 0,0 0,0 0,0 0,0 1,0-1,0 0,0 0,0 0,0 0,0 0,0 0,0 0,0 1,0-1,0 0,0 0,0 0,0 0,0 0,0 0,0 0,0 0,0 1,1-1,-1 0,-15 4,-18 2,-255-4,390-15,-73 11,-14 0,0 2,0 0,1 1,1 1,-17 1,-6 2,-8 2,-27 3,-16 8,71-13,12-3,44-13,-120 10,27-1,22 2,11 0,122 8,129 33,-257-39,-9 0,-24 2,-40-3,68-3,7 0,25-5,38-5,-60 9,-10 0,-20-5,-34-3,10 7,33 5,-1-2,1-1,-1 0,1-1,-11-5,46 0,85-5,-103 11,-9 1,-15-2,11 2,27 1,52 4,-58-2,-50-6,-64-4,98 8,6-1,8 1,-7 0,-16 0,-24-1,-1-2,-8-5,83 5,-13-1,-16 3,36-1,-37 3,-31 2,-113 14,215-20,20 8,-31-2,-26-3,-6 1,-1 1,23 7,-148-3,66-6,-96-8,226 1,-4 7,-345 8,285-9,-8-1,1 3,-1 1,17 6,27 18,-133-24,-194-31,341 22,41 14,19 0,-204-10,1-4,-31-10,9 2,48 11,17 4,-2-1,1-1,1 0,-2-1,2-1,-9-4,48 0,23 9,-32-1,-18 1,-8-1,-21 0,1-1,-1 1,0 3,1 0,0 3,-6 2,28-7,0 0,0 0,1 0,-1 0,1 1,-1-1,0 1,0-1,1 1,-1 0,2 0,-2 0,0 1,2 9,13-6,-9-5,-6 0,-20 3,-24 8,72-2,58 17,-89-37,-8-5,5 9,18 2,31 2,-11 3,-61 1,74-5,-30 0,-33 1,81 10,-47-7,8 0,1-1,-1-2,17-4,-19 4,-17 2,1 0,-1-1,1 1,-1-1,1 0,0-1,1 0,-51-6,118 4,63-17,-189 11,82 7,-21 2,1 0,0 1,0 0,-1 0,0 2,1-1,3 2,-23 8,0-1,12-10,0 0,1 0,-1 0,0 0,0 0,0 0,0 0,0 0,0 0,0 0,0 0,0 0,1 0,-1 0,0 0,0 0,0 1,0-1,0 0,0 0,0 0,0 0,0 0,0 0,0 0,0 0,0 1,0-1,0 0,0 0,0 0,0 0,0 0,1 0,-1 1,0-1,0 0,0 0,0 0,-1 0,1 0,0 0,0 1,0-1,0 0,0 0,0 0,0 0,0 0,18-1,-12-1,-14 1,-86 0,142-6,-33 4,1 0,-1 1,-1 2,1 0,4 2,-98 4,51-6,19 0,20 0,30-1,-14-1,0 3,16 3,-58 4,-15 0,-9-5,15-2,46-1,-10 0,22 0,-31 0,-19 0,-21-1,35 1,5-1,19-2,19-1,-33 1,-29 1,-15 2,13 0,-1-1,-13-3,52 2,-11 0,0 1,-1 0,2 1,-1-1,-1 1,1 0,0 1,1-1,-2 1,1 1,3 0,-35 10,1-8,5-1,40-1,115-3,-286 1,232 0,-95-1,9 0,2 1,-2 0,1 0,0 1,-5 1,70 4,-8-6,-36 0,-37 0,-88 0,299-14,-328 13,188-2,-30 2,-50 7,63-3,-4-2,-51 1,14-2,-4 0,0 1,0 1,0 0,-13 5,28-8,-4 0,-10 2,6 1,18-1,15-2,-16 0,1 0,0 2,1 0,3 2,-50 10,11-9,6-1,34-2,130-2,-353 0,316-4,-92 4,-15 1,-5 0,-13 1,9 0,1-1,0 1,0-2,-1 1,1-1,0 0,-3-2,41-6,7 8,21-3,-93-5,-56 3,47 5,1-3,-21-6,150 5,-37 5,76 2,-115 4,-27 1,-29 3,-9-6,0-4,1-2,-22-8,162 1,-101 9,0 1,0 0,1 1,-5 2,-12 2,19-3,15 0,26 4,-12-3,-20-4,0 0,-1 1,1-1,0 0,0 0,0 0,0 0,0 0,0 0,0 0,0 0,0 0,0 1,0-1,0 0,0 0,0 0,0 0,0 0,0 0,0 0,0 1,0-1,0 0,0 0,0 0,0 0,0 0,0 0,0 0,0 0,0 0,0 1,1-1,-1 0,0 0,0 0,0 0,0 0,0 0,0 0,0 0,0 0,0 0,0 0,0 0,0 0,0 0,0 0,1 0,-1 0,0 0,0 0,0 0,0 0,0 0,0 0,0 0,0 0,-10 4,-14 1,-8-5,27 0,22 0,137-12,-83 5,51 4,-145 6,22 0,16-1,-171-10,273 1,-138 5,14 1,0 0,0 1,1 0,-1 1,0 0,1 0,-2 1,-1 1,50 0,-7-3,-3-1,-30 1,-2 1,-21 1,-48 3,221-18,-199 13,38-1,37 1,-9 0,-20 1,-31 0,10 0,-41 4,58-4,25-3,-11 1,36-7,-44 8,1 0,-1 0,0 0,0 0,0 0,0 0,0 0,1 1,-1-1,0 0,0 0,0 0,0 0,0 0,1 0,-1 0,0 0,0 0,0 0,0 0,1 0,-1-1,0 1,0 0,0 0,0 0,0 0,1 0,-1 0,0 0,0 0,0-1,0 1,0 0,0 0,0 0,0 0,1-1,-1 1,0 0,0 0,0 0,0-1,0 1,0 0,0 0,0 0,0-1,0 1,0 0,0 0,0 0,0-1,0 1,0 0,0 0,0 0,0-1,0 1,-23-5,-3 2,39 5,46 5,-67-4,-31 9,34-9,7-1,26 0,-11-3,-30 1,-1 0,28 0,5 0,-31 0,-10 4,23-4,7-2,33-6,36-1,-172 17,164-31,-43 18,-14 3,-36 3,-6 3,6 0,45-10,102-16,-136 23,-1-1,0 2,0 0,0 1,-5 2,53-4,9-7,-16 3,-52 8,-50 10,146-19,-42-3,-20 2,-22 3,-17 5,0 2,0 2,1 2,-1 2,1-1,101-11,-73 2,1-1,0 1,0-1,0 1,0-1,0 1,0-1,0 0,0 1,-1-1,1 1,0-1,0 0,0 1,-1-1,1 0,0 1,0-1,-1 0,1 0,0 1,-1-1,1 0,0 0,-1 0,1 0,0 1,0-1,-1 0,1 0,0 0,-1 0,1 0,0 0,-1 0,1 0,0 0,-1 0,-17 9,-71 3,272-38,-134 21,-21 3,0-2,24-8,-116 6,44 6,-11 0,55-4,-5 2,-5 1,-35 1,12 0,-35 0,1 2,-11 5,67-8,-2 1,0 0,0-2,0 0,-1 0,1-2,0 0,-1-1,-43 6,4 1,0 3,-2 2,68-13,31 2,-4 4,-165 11,188-21,-10 0,59 5,-129 9,-20 2,-25 6,-170 22,111-22,268-32,-295 21,157-15,41 0,-39 8,-1-1,1-3,2-4,-101 13,34 5,0-1,0 3,0 1,75-8,-13 3,64-8,-309 12,325-14,0 6,3 7,-105 0,-22 2,-26 3,-102 11,202-37,-45 10,-1 1,0 1,7 1,-23 6,-9 5,-15 3,26-14,-1 0,1 0,-1-1,1 2,0-1,-1 0,1 0,0 1,1-1,15-13,-28 26,37-24,-1 0,-26 13,0 1,0 0,0 0,0 0,0 0,0 0,0 0,0 0,0 0,0 0,0-1,0 1,0 0,0 0,0 0,0 0,0 0,0 0,0 0,0-1,0 1,0 0,0 0,0 0,0 0,0 0,0 0,0 0,0-1,0 1,0 0,0 0,0 0,0 0,0 0,0 0,0 0,0 0,0-1,0 1,0 0,0 0,0 0,0 0,0 0,0 0,0 0,-1 0,1 0,0 0,0 0,0 0,0 0,0 0,0 0,0 0,0 0,0 0,0 0,-1 0,1 0,0 0,0 0,0 0,0 0,0 0,0 0,0 0,0 0,-19-1,-14 2,17 0,-1 0,1-2,-4-2,58-4,-23 4,-27 6,-237 52,518-65,-260 13,-25 3,-31 2,-68-2,266-21,-289 28,168-14,-15 1,1-1,-1-1,8-3,-102 5,60 2,30-2,32-2,78-2,-197 33,188-38,-32 2,-275 16,223-11,-13 0,1 1,0 1,-1 1,13 4,-67 0,11 0,-109-2,201-3,-37 0,-21 0,-8 0,-71 0,44 0,23 0,11 0,119 0,-167 0,39 0,29 0,-2 0,-16 0,-19 0,-16-1,10 0,0 1,-1 1,2 2,-9 2,94 3,-34-9,-1 0,-59 5,-6-1,19-2,40 0,48 6,-221-8,186-2,-4 0,-35 3,-3 0,-24-1,-14 3,20 0,-2-2,2-1,-16-4,90 0,-12-1,-25 5,79 1,-104 3,-5 0,30-2,51-6,-106 8,52-7,-5 1,0 0,0 0,1 2,2 0,-12 1,0 0,0 0,0 0,0 0,0 0,0 0,0 0,0 0,0 1,0-1,0 0,0 0,0 0,0 0,0 0,0 0,0 0,0 1,0-1,0 0,0 0,0 0,0 0,0 0,0 0,0 0,0 1,0-1,0 0,0 0,0 0,0 0,0 0,0 0,0 0,0 0,0 0,0 0,1 1,-1-1,0 0,0 0,0 0,0 0,-13 6,3-4,18-13,-29 25,12-8,27-16,-11 5,-9 4,-19 9,-6 2,49-25,63-36,-126 94,7-22,20-13,11-6,5-3,90-44,-128 68,43-38,10-7,38-21,-26 23,-127 85,110-75,0 0,-1-2,10-11,2-2,11-12,-50 40,-12 8,3 1,14-5,-1-2,1 0,-1-1,1 0,-1-1,-9-1,19-6,7-4,7-7,6-2,-1 2,1 1,0 1,1 1,15-6,-34 18,1 0,-1-1,0 1,0 0,1-1,-1 1,0 0,1 0,-1-1,0 1,1 0,-1 0,0 0,1 0,-1 0,1 0,-1-1,0 1,1 0,-1 0,0 1,1-1,-1 0,0 0,1 0,-1 0,0 0,0 0,0 1,1-1,-1 0,0 0,0 1,1-1,-1 0,0 1,1-1,-1 0,0 1,-10 16,-22 18,-64 46,118-99,0 1,1 2,1 2,17-8,-75 55,-31 18,130-119,-65 67,6-5,-1 1,1 0,0 0,-1 1,1 0,2 0,-45 38,18-20,13-9,-2 0,1 0,-1-1,0-1,0 0,0-1,0 1,32-31,30-11,-32 23,-18 13,-8 5,-29 26,14-13,0 0,0-2,-1-1,-19 9,79-66,-21 27,0 1,1 1,1 2,13-7,-34 21,0-1,0 0,0 0,0 0,0 0,0 0,0 0,0 0,0 0,0 0,0 0,0 0,0 1,0-1,0 0,0 0,0 0,0 0,0 0,0 0,0 0,0 0,0 0,0 1,0-1,0 0,0 0,0 0,0 0,0 0,0 0,0 0,0 0,0 0,0 0,0 0,0 1,1-1,-1 0,0 0,0 0,0 0,0 0,0 0,0 0,0 0,0 0,0 0,0 0,0 0,0 0,0 0,0 0,1 0,-1 0,0 0,0 0,0 0,0 0,0 0,-8 12,-9 11,3-9,0-1,0-2,0 0,-1-1,-13 6,66-55,-31 34,-2 0,1 1,-1 0,2 0,-1 1,0 0,1 1,3-1,-32 25,8-10,-1-2,-1 0,0-1,0-2,-9 3,18-12,14-7,12-11,6 2,-1 1,12-4,-36 21,0 0,0 0,0 1,0-1,0 0,0 0,0 0,0 0,0 0,0 1,0-1,0 0,0 0,0 0,0 0,0 0,0 0,0 1,0-1,0 0,0 0,0 0,0 0,0 0,0 0,0 0,1 0,-1 1,0-1,0 0,0 0,0 0,0 0,0 0,0 0,0 0,0 0,1 0,-1 0,0 0,0 0,0 0,0 0,0 0,0 0,0 0,0 0,1 0,-1 0,0 0,0 0,0 0,0 0,0-1,0 1,0 0,-10 17,-18 18,-34 29,101-77,-9-2,-17 8,0 1,1 0,8 0,-51 36,-6 1,31-28,23-19,-10 9,10-11,3 2,-1 1,1 2,-22 13,0-1,0 1,0 0,0 0,1 0,-1 0,0-1,0 1,0 0,0 0,0 0,0 0,0 0,0 0,1 0,-1 0,0-1,0 1,0 0,0 0,0 0,0 0,1 0,-1 0,0 0,0 0,0 0,0 0,0 0,0 0,0 0,0 0,0 0,0 0,0 0,0 1,0-1,0 0,0 0,1 0,-1 0,0 0,0 0,0 0,0 0,0 1,0-1,0 0,0 0,0 0,1 0,-1 0,0 1,0-1,0 0,0 0,0 0,0 0,0 1,0-1,0 0,0 0,0 0,0 1,-7 13,-13 14,-28 24,75-103,-6 21,-14 20,-28 30,2-3,14-15,15-12,23-18,25-15,-43 33,-32 24,3-3,0 0,-1-1,1-1,-6 1,20-9,0-1,-1 0,1 0,0 0,0 1,0-1,0 0,0 0,0 0,0 1,0-1,-1 0,1 0,0 0,0 0,-1 0,1 0,0 0,0 0,0 0,-1 0,1 0,0 0,0 0,-1 0,1 0,0 0,0 0,-1 0,1 0,0-1,0 1,0 0,-1 0,1 0,0-1,0 1,0 0,-1 0,1 0,0-1,0 1,0 0,0-1,0 1,0 0,-1 0,1-1,0 1,0 0,0-1,9-17,19-18,-12 19,1 2,0 0,1 2,-1 1,1 1,16-6,-18 14,-16 4,0-1,0 0,0 1,0-1,1 1,-1-1,0 0,0 1,0-1,0 0,0 1,0-1,0 1,0-1,0 1,0-1,0 0,0 1,0-1,0 1,0-1,-1 0,1 1,0-1,0 0,0 1,0-1,0 0,-1 1,1-1,0 0,0 1,-24 34,3-15,-1 0,0-2,-1-2,-1-1,-19 8,23-18,20-5,0-1,0 0,0 1,0-1,0 0,0 1,0-1,0 1,1-1,-1 0,0 1,0-1,0 1,1-1,-1 0,0 1,1-1,-1 1,0 0,1-1,-1 1,0-1,0 1,0 0,1-1,-1 1,36-39,-12 18,0 1,2 3,-1 0,1 3,0 1,4 0,-25 12,-6 4,-10 9,-19 12,1-7,1-2,0-2,-15 2,57-31,12-7,49-25,-192 119,74-47,84-57,-30 22,2 0,-1 1,1 1,0 1,0 0,1 2,0 0,2 0,-46 44,5-19,0-1,-1-2,0-2,-1-1,0-3,-17 4,90-54,-16 16,-16 13,0 1,0 1,10-5,-24 14,0 0,0 0,0 0,0 0,0 0,0 0,0 0,0 0,0 0,0 1,0-1,0 0,0 0,0 0,0 0,0 0,0 0,0 0,0 0,0 0,0 1,0-1,0 0,0 0,0 0,0 0,0 0,0 0,0 0,0 0,0 0,0 0,0 0,0 1,0-1,0 0,0 0,0 0,0 0,0 0,0 0,0 0,0 0,0 0,1 0,-1 0,0 0,0 0,0 0,0 0,0 0,0 0,0 0,0 0,0 0,0 0,0 0,0 0,0 0,0 0,1 0,-1 0,0 0,0 0,0 0,-6 12,-10 10,-1-4,0-1,-1-1,-1-1,-18 10,72-56,44-24,-96 67,0 1,-12 13,-1 2,16-14,21-16,26-17,-8 1,29-15,-120 95,55-54,-14 10,41-45,1 8,-6 4,1 2,0 0,1 0,0 2,0 1,5-2,-15 13,-8 7,-6 7,3-5,-42 39,47-45,-2 0,1-1,0 0,-1 0,1-1,-1 0,1 0,-1 0,1-1,-5 0,9-1,-1 0,1 0,0 0,-1 0,1 0,-1 0,1 0,-1 0,1 0,0 0,-1 0,1-1,0 1,0 0,0 0,-1-1,1 1,-1 0,1-1,0 1,-1-1,1 1,0 0,0-1,-1 1,1-1,0 1,0-1,-1 1,1-1,0 1,0-1,0 0,0 1,0-1,0 1,0-1,-1 0,1 1,0-1,0 1,1-1,-1 0,0 1,0-1,0 1,0-1,0 1,0-1,0 0,1 1,-1-1,0 1,0-8,-10 13,2 3,6-5,0-1,0 0,1 0,-2 0,1 0,-1 0,1 0,-1-1,2 0,-2 0,0 0,0 0,24-28,0 10,1 2,0 1,0 1,2 1,9-1,39-21,-72 34,0 0,0 1,0-1,0 0,0 0,0 0,0 0,0 0,0 0,0 0,0 1,0-1,0 0,0 0,0 0,0 0,0 0,0 0,0 0,0 0,0 0,0 1,0-1,1 0,-1 0,0 0,0 0,0 0,0 0,0 0,0 0,0 0,0 0,0 0,0 0,0 0,0 0,0 0,1 0,-1 0,0 0,0 0,0 0,0 0,0 0,0 0,0 0,0 0,0 0,-9 15,-17 14,-87 77,186-179,131-104,-268 246,-2-3,119-136,5 15,-107 93,-30 15,176-134,-80 71,0 2,16-6,-82 51,-49 37,128-93,0 2,0 2,21-6,-44 21,-17 10,-18 11,-86 34,147-86,-10 8,-9 11,1 2,0 0,0 1,2 1,-93 61,-25 11,131-86,-16 11,1 1,-1 1,8-2,-21 10,-1 1,0 0,0 0,0 0,0 0,0 0,0 0,1 0,-1-1,0 1,0 0,0 0,0 0,0 0,0 0,0 0,0 0,0 0,0 0,0 0,1 0,-1 0,0 0,0 0,0 0,0 0,1 1,-1-1,0 0,0 0,0 0,0 0,0 0,0 0,1 1,-1-1,0 0,0 0,0 0,0 0,0 1,0-1,0 0,0 0,0 0,0 1,1-1,-1 0,-4 12,-11 13,-40 26,31-31,21-17,7-7,19-14,0 1,0 3,1 0,0 2,7 0,-24 11,-6 5,-14 15,-21 17,20-24,4-3,1 0,-2-1,0 0,0-2,0 1,0-2,0 0,6-8,9-7,8-8,8-2,1 1,1 2,0 0,1 3,-1 1,2 1,13-3,37-21,-267 128,170-83,19-14,12-10,18-19,2 1,1 3,1 1,0 3,1 1,23-12,-103 87,8-18,-2-3,0-3,-24 9,68-35,-1 0,0 0,0 0,0-1,0 1,0 0,0 0,0 0,0 0,0 0,0 0,0 0,0 0,0 0,0 0,0 0,0 0,0-1,0 1,0 0,0 0,0 0,0 0,0 0,0 0,0 0,0 0,0 0,0 0,-1 0,1 0,0 0,0-1,0 1,0 0,0 0,0 0,0 0,9-10,15-11,14-7,1 3,0 3,1 2,0 2,33-6,-73 24,1 0,-1-1,0 1,1 0,-1-1,0 1,1 0,-1 0,0 0,1-1,-1 1,0 0,1 0,-1 0,1 0,-1 0,0 0,1 0,-1 0,1 0,-1 0,0 0,0 1,0-1,1 0,-1 0,0 0,1 1,-1-1,0 0,1 1,-1-1,0 0,1 1,-1-1,0 0,0 1,1-1,-1 1,0-1,0 1,-11 17,-25 19,-11 1,-27 16,205-146,-225 149,94-56,0-1,0 0,0 0,0 1,-1-1,1 0,0 0,0 0,-1 0,1 1,0-1,0 0,-1 0,1 0,0 0,0 0,-1 0,1 0,0 0,0 0,-1 0,1 0,0 0,0 0,-1 0,1 0,0 0,0 0,-1-1,1 1,0 0,0 0,0 0,-1 0,1-1,0 1,0 0,0 0,-1-1,1 1,8-13,14-13,5 2,30-16,-87 58,-71 39,93-55,8-4,13-12,25-15,-16 14,-16 9,1 1,0 0,1 1,-1 0,1 1,-1 0,-29 24,-3-4,-1-2,-19 6,45-21,0 0,1 0,-1 0,0 0,0 0,0 0,0 0,0 0,0-1,0 1,0 0,0 0,0 0,0 0,0 0,0 0,0 0,0 0,0-1,0 1,0 0,0 0,0 0,0 0,0 0,0 0,0 0,-1 0,1-1,0 1,0 0,0 0,0 0,0 0,0 0,0 0,0 0,0 0,0 0,0 0,13-15,20-16,-19 20,-9 6,1 1,0 0,0 0,-1 0,1 1,0 1,3-2,-17 20,-7 4,5-9,0 0,-1-1,1-1,-12 7,81-66,-9 18,-64 52,-15 8,-56 25,166-102,-162 116,71-60,6-3,0-1,0 0,-1 0,1-1,-1 1,0-1,1-1,-2 0,6-1,0 0,0 0,-1 0,1 0,0 0,0 0,0-1,0 1,-1 0,1 0,0 0,0 0,0-1,0 1,0 0,0 0,0-1,-1 1,1 0,0 0,0-1,0 1,0 0,0 0,0-1,0 1,0 0,0 0,0-1,0 1,0 0,0 0,0-1,0 1,0 0,0 0,0-1,1 1,-1 0,0 0,0-1,0 1,0 0,0 0,0 0,0-1,1 1,-1 0,0 0,0 0,0 0,0-1,1 1,-1 0,0 0,0 0,0 0,0 0,1 0,-1 0,0 0,9-14,1 3,-1 1,0 1,1 0,0 0,0 2,0 0,12-5,-46 41,-28 9,129-64,-45 13,-14 6,1 0,-1 2,5 0,-48 35,3-13,0-2,-1-1,-2 0,25-14,0 0,0 0,0 0,0 1,0-1,0 0,-1 0,1 0,0 0,0 0,0 1,0-1,0 0,0 0,-1 0,1 0,0 0,0 0,0 0,0 0,0 0,0 0,0 0,0 0,0 0,0 0,0 0,-1 0,1 0,0 0,0 0,0 0,0 0,0 0,-1 0,1 0,0 0,0 0,0 0,0-1,0 1,-1 0,1 0,0 0,0 0,0 0,0-1,0 1,0 0,0 0,0 0,0-1,0 1,-1 0,1 0,0 0,7-13,15-15,35-29,-34 35,-20 20,-10 8,-12 12,0-1,-1-1,0-2,-10 4,78-76,-27 37,1 2,2 2,-2 1,2 1,14-4,-79 70,35-45,-2 3,0 0,0-1,-1-1,0 0,0-1,-1 0,1-1,0 0,13-8,1 0,0 0,-1-1,1 1,-1-1,1-2,15-11,27-15,-36 26,-33 22,-30 17,52-33,0 0,0 0,0 0,0-1,0 1,0 0,0 0,0 0,0 0,0 0,0 0,0 0,0 0,0-1,0 1,0 0,0 0,0 0,0 0,0 0,0 0,0 0,0 0,0-1,0 1,0 0,0 0,0 0,-1 0,1 0,0 0,0 0,0 0,0 0,0 0,0 0,0 0,0-1,0 1,0 0,12-14,18-16,-18 21,-2 1,0 1,0 0,11-5,-66 57,28-34,26-24,28-21,36-16,-43 31,-25 16,-11 7,-120 83,330-200,-276 184,51-54,0-2,-1 0,-17 5,33-18,5-6,12-12,18-16,-2 14,-19 15,-19 14,-17 13,-1-3,-1-1,1-2,-5-1,45-34,13-7,-15 16,0 0,0 1,-1 1,1 0,1 0,-1 1,0 1,4-1,-42 37,2-9,16-13,0 0,0-1,0-1,-1 0,0-1,0-1,-9 2,21-8,0 0,0 0,1 0,-1 0,0 0,0 0,0-1,0 1,0 0,0 0,0 0,0 0,0 0,0 0,0 0,0 0,0 0,0-1,0 1,0 0,0 0,0 0,0 0,0 0,0 0,0 0,0 0,0-1,0 1,0 0,0 0,0 0,0 0,0 0,0 0,0 0,0 0,0 0,-1 0,1-1,0 1,0 0,0 0,0 0,0 0,0 0,0 0,0 0,0 0,0 0,0 0,0 0,0 0,-1 0,1 0,0 0,0 0,0 0,0 0,0 0,0 0,0 0,0 0,0 0,0 0,0 0,0 0,-1 0,1 0,7-10,9-9,18-9,1 2,8-3,-28 20,1 1,0 0,1 2,-2 1,2 1,7 0,-23 4,-1-1,0 1,0 0,0 0,1 0,-1 0,0 0,0 0,1 0,-1 0,0 0,0 0,0 0,1 0,-1 0,0 0,0 0,0 0,1 0,-1 0,0 0,0 0,0 0,1 1,-1-1,0 0,0 0,0 0,1 1,-1-1,0 0,0 0,0 0,0 1,0-1,0 0,1 0,-1 1,0-1,0 0,0 1,0-1,0 0,0 0,0 1,0-1,0 0,-8 15,-14 11,-2-3,-1-1,-1-3,-22 13,67-53,17-11,-1 8,2 2,8-2,-57 40,-15 9,14-15,-1-1,0-1,0-1,0 0,-1-2,1-1,-1 0,-2-1,17-3,-1 1,1-1,0 0,-1 0,1 0,-1 0,1 1,0-1,-1 0,1 0,-1 0,1 0,0 0,-1-1,1 1,-1 0,1 0,0 0,-1 0,1 0,0-1,-1 1,1 0,-1-1,1 1,0 0,0-1,-1 1,1 0,0-1,0 1,0-1,0 1,0 0,0-1,-1 1,1-1,0 1,8-19,21-13,-19 22,0 2,1-1,0 2,-1 0,1 1,11-4,-61 41,17-17,7-4,-1 0,1-1,-13 4,28-13,0-1,0 1,0 0,0 0,0 0,0 0,0 0,0 0,0 0,0 0,0 0,0 0,0 0,0 0,0 0,0-1,0 1,0 0,0 0,0 0,0 0,0 0,0 0,0 0,0 0,0 0,0 0,0-1,0 1,0 0,0 0,0 0,0 0,0 0,0 0,0 0,0 0,0 0,0 0,0 0,0 0,0 0,0-1,0 1,0 0,0 0,0 0,0 0,0 0,0 0,0 0,0 0,0 0,0 0,0 0,-1 0,1 0,0 0,0 0,0 0,0 0,6-11,11-10,-9 12,-3 3,1 0,-1 0,1 1,-1 0,5-2,-49 47,20-24,-2-2,0 0,-1-3,0 0,85-63,-45 39,-12 8,0 1,0 0,0 0,1 1,0 0,0 0,-6 10,-9 8,-7 11,-9-3,7-7,16-12,6-6,19-5,-25 11,-12 9,-21 9,29-21,22-15,15-3,-25 13,-21 12,60-57,-28 36,0 0,2 2,17-7,-88 52,9-9,29-16,0 0,-1-2,0-1,0 0,57-49,-30 30,-10 10,-1 0,1 0,1 0,-1 0,0 1,0 0,1 0,0 0,1 0,-7 6,0 1,0 0,-1-1,1 0,-1 0,1 0,-1 0,-1 0,0 0,-14 15,15-17,0 1,0 0,0 0,1 0,-1 1,0 0,0-1,0 3,3-1,3-5,2-4,-37 29,90-76,-28 33,30-10,28-16,-62 29,-13 7,1 0,-1-1,0-1,0 0,1-4,-21 21,-1 0,0-1,0 0,-1-1,1-1,0 0,-2 0,2-1,-1-1,-6 1,15-3,0 0,0 0,0 0,0 0,-1 0,1 0,0 0,0 0,0 0,0 0,0 0,0 0,0 0,-1 0,1-1,0 1,0 0,0 0,0 0,0 0,0 0,0 0,-1 0,1 0,0 0,0-1,0 1,0 0,0 0,0 0,0 0,0 0,0 0,0-1,0 1,0 0,0 0,0 0,0 0,0-1,0 1,0 0,0 0,0 0,0 0,0-1,0 1,0 0,0 0,0 0,0 0,0-1,0 1,0 0,0 0,6-11,11-7,36-20,-32 24,-19 13,-9 5,-8 6,-2 2,1 0,-2-2,0-1,0-2,1 0,-10 0,34-18,9-4,9-3,2-3,1 2,1 2,5 0,23 3,-122 49,-21 6,14-8,108-51,8-4,2 2,4 2,-35 12,-11 4,-2 1,2-1,0 1,0 0,-1 1,1-1,0 1,-1 0,0 0,4 1,-35 19,5-7,12-5,-1-1,1-1,-1 0,0-2,0 0,-14 2,58-34,21 0,1 3,3 3,-40 15,-46 21,1 1,0 3,-12 11,123-84,-28 21,-39 24,-25 20,-29 19,-23 11,-36 14,117-77,20-11,-10 14,0 2,23-9,-108 70,32-24,16-13,0 0,0-1,0 0,0-1,-3 1,47-46,-22 26,-11 10,1 1,-1-1,1 1,0 1,-1-1,4 0,-49 44,-8-5,40-28,31-24,1-1,-19 12,3 1,-1 0,-1 1,2-1,-1 2,0-1,0 1,1 1,1 0,-8 1,0 1,0 0,0 0,1 0,-1 0,0 0,0 0,0 0,0 0,0 0,1 0,-1 0,0 0,0 0,0 0,0 0,0 0,1 0,-1 0,0 0,0 0,0 0,0 0,0 1,1-1,-1 0,0 0,0 0,0 0,0 0,0 0,0 1,0-1,1 0,-1 0,0 0,0 0,0 1,0-1,0 0,0 0,0 0,0 1,0-1,0 0,0 0,0 0,0 1,0-1,0 0,0 0,0 1,0-1,0 0,0 0,0 0,0 1,-8 13,-12 11,-3-8,-1-2,-10 5,15-9,53-34,29-18,-47 34,-21 9,-43 19,-4-1,-34 9,121-68,-11 21,0 2,11-4,-71 43,-28 25,25-18,56-44,-6 4,0 1,1 1,0 0,0 2,6-3,-18 9,0 0,0 0,0 0,0 0,0 0,1-1,-1 1,0 0,0 0,0 0,0 0,0 0,0 0,1 0,-1 0,0 0,0 0,0 0,0 0,0 0,0 0,0 0,0 0,0 1,0-1,0 0,0 0,0 0,0 0,1 0,-1 0,0 0,0 1,0-1,0 0,0 0,0 0,0 0,0 0,0 1,0-1,0 0,0 0,1 0,-1 0,0 1,0-1,0 0,0 0,0 0,0 0,0 1,-4 11,-8 10,6-14,0 0,0-1,0-1,0 1,-1-1,-6 4,61-62,-21 34,2 1,-1 3,1 1,1 2,0 2,28-3,-47 7,1 0,-1-1,1-1,-2 0,9-9,-62 23,-2 11,1 3,-24 17,156-112,-115 98,15-13,0 0,1-1,-1-1,-13 6,21-16,10-9,9-9,8 1,-2 1,2 1,0 1,0 2,24-7,-57 25,-1 0,2 1,0 1,-1 1,-4 4,-21 17,19-22,22-17,25-20,9-7,-31 27,0 1,1 1,0 0,0 1,3-1,-43 54,-16 2,132-119,-81 68,17-12,1 1,20-7,-69 63,21-37,-12 15,-1-2,1-1,-17 11,32-27,2-3,9-7,12-10,59-19,-92 53,-16 6,19-15,0-2,-1 0,0-1,-8 2,23-12,0 0,-1 1,2 0,-1 1,4-4,62-47,-131 75,-19 18,79-37,0 0,0 0,0 0,1 0,-1 0,0 0,0 0,0 0,0 0,0-1,0 1,0 0,0 0,0 0,0 0,0 0,0 0,0 0,0 0,0 0,0 0,0-1,0 1,0 0,0 0,0 0,0 0,0 0,0 0,0 0,0 0,0 0,0-1,0 1,0 0,0 0,0 0,0 0,0 0,0 0,0 0,0 0,0 0,0 0,0 0,0 0,-1-1,1 1,0 0,0 0,0 0,0 0,0 0,0 0,0 0,0 0,0 0,0 0,0 0,0 0,7-12,13-11,58-52,-127 116,23-19,0-1,-2-2,-16 8,44-27,0 0,0 0,0 0,0 0,0 0,0 0,0 0,0 0,0-1,0 1,0 0,0 0,0 0,0 0,0 0,0 0,0 0,0 0,0 0,0-1,0 1,0 0,0 0,0 0,0 0,0 0,0 0,0 0,0 0,0 0,-1 0,1 0,14-14,20-16,-24 24,5-4,0 0,1 2,0 0,5 0,-21 8,0 0,0 0,0 0,0 0,0 0,0 0,-1 1,1-1,0 0,0 0,0 0,0 0,0 0,0 0,0 0,0 0,0 0,0 0,0 1,0-1,0 0,0 0,0 0,0 0,0 0,0 0,0 0,0 0,0 1,0-1,0 0,0 0,0 0,0 0,0 0,0 0,0 0,0 1,0-1,0 0,0 0,0 0,0 0,0 0,0 0,0 0,0 0,0 0,0 1,0-1,0 0,1 0,-14 13,-15 13,-13 2,32-25,27-20,-17 17,18-17,1 1,0 2,1 0,3 1,-24 13,1 0,-1-1,0 1,0 0,0 0,1 0,-1-1,0 1,0 0,1 0,-1 0,0 0,0 0,1 0,-1 0,0 0,0 0,1 0,-1 0,0 0,1 0,-1 0,0 0,0 0,1 0,-1 0,0 0,0 1,1-1,-1 0,0 0,0 0,0 1,1-1,-1 0,0 0,0 1,0-1,1 0,-1 1,0-1,0 0,-6 16,-13 15,-3-6,37-42,-15 17,0 0,0 0,0 0,0 0,0 0,0 0,0 0,0 0,0 0,-1 0,1 0,0 0,0 0,0 0,0 0,0-1,0 1,0 0,0 0,0 0,0 0,0 0,0 0,0 0,0 0,0 0,0 0,0 0,0-1,0 1,0 0,0 0,0 0,0 0,0 0,-15 6,-33 18,9-3,37-19,19-10,8-6,-15 9,-2 0,1 0,1 2,6-2,-64 51,69-58,-15 11,-21 17,13-14,-1-1,2 1,-1-1,-1 1,1-1,-1 0,1 0,0-1,-1 1,-1-1,4 0,1 0,-1 0,0 0,0 0,0 0,0 0,0 0,0 0,0 0,0 0,0 0,0-1,0 1,0 0,0 0,0 0,0 0,0 0,0 0,0 0,0 0,0 0,0-1,0 1,0 0,0 0,0 0,0 0,0 0,0 0,0 0,0-1,0 1,0 0,0 0,0 0,0 0,0 0,0 0,0 0,0 0,0 0,0 0,0-1,0 1,0 0,-1 0,1 0,0 0,0 0,0 0,0 0,0 0,0 0,0 0,0 0,0 0,0 0,0 0,0 0,-1 0,1 0,0 0,0 0,0 0,0 0,0 0,0 0,0 0,14-11,4 3,-18 11,-9 6,-1-4,21-19,23-21,10 2,-19 14,-22 17,-10 5,-6 5,-73 37,85-46,3-3,10-11,18-15,-11 14,1 2,0 1,1 2,21-8,-72 53,5-10,0-1,0-2,-1-1,-1-3,-8 4,10-3,22-15,-1 0,0 0,0 0,1 0,-1-1,0 0,0 0,1-1,-2 1,1-1,0-1,-2 1,41-29,-9 13,-1 1,13-4,-9 5,0-2,-1-2,32-16,-40 14,-13 12,-16 12,-65 52,103-82,-15 15,-25 21,35-26,-24 15,0 0,0 0,0 0,0 0,1 0,-1 0,0 0,0 0,0 0,0 0,0 0,0-1,0 1,0 0,0 0,0 0,0 0,1 0,-1 0,0 0,0 0,0 0,0 0,0 0,0 0,0 0,0 0,0 0,1 1,-1-1,0 0,0 0,0 0,0 0,0 0,0 0,0 0,0 0,0 0,0 0,0 0,0 0,0 1,1-1,-1 0,0 0,0 0,0 0,0 0,0 0,0 0,0 1,0-1,0 0,0 0,0 0,0 0,0 0,0 0,0 1,0-1,0 0,0 0,0 0,0 0,0 0,0 0,0 0,-1 1,1-1,-14 16,12-14,1 0,-1 0,0-1,0 1,0-1,-1 0,1 0,1 0,-2 0,1-1,-2 1,4-1,-1 0,1 0,0 0,0 0,0 0,0 0,0 0,0 0,0 0,0 0,-1 0,1 0,0 0,0 0,0-1,0 1,0 0,0 0,0 0,0 0,0 0,0 0,-1 0,1 0,0 0,0-1,0 1,0 0,0 0,0 0,0 0,0 0,0-1,0 1,0 0,0 0,0 0,0 0,0 0,0 0,0-1,0 1,0 0,0 0,0 0,0 0,0 0,0-1,0 1,0 0,0 0,0 0,0 0,0 0,0 0,1 0,-1-1,0 1,0 0,0 0,0 0,0 0,14-16,6 1,-34 28,6-7,8-8,20-16,32-28,-30 36,-20 14,-13 8,-15 16,-2-2,-19 14,88-73,-35 26,-32 25,-6 1,30-19,18-13,-6 6,-6 3,1 1,0-1,0 1,0 1,1-1,-2 1,2 0,-1 1,1 0,-29 31,10-18,0-1,-1-1,1-1,-1 0,-1-1,15-8,0 0,0 0,0 0,0 1,0-1,0 0,0 0,0 0,0 0,-1 0,1 0,0 0,0 0,0 0,0 0,0 0,0 0,0 0,-1 1,1-1,0 0,0 0,0 0,0 0,0 0,0-1,0 1,0 0,-1 0,1 0,0 0,0 0,0 0,0 0,0 0,0 0,0 0,0 0,-1 0,1 0,0-1,0 1,0 0,0 0,0 0,0 0,0 0,0 0,0-1,0 1,0 0,0 0,0 0,0 0,0 0,0-1,0 1,0 0,0 0,0 0,0 0,0 0,0-1,0 1,0 0,0 0,0 0,0 0,0-1,7-13,13-14,-9 15,0 0,1 2,1 0,-1 1,0 0,1 2,0 0,1 1,-1 1,4 0,7-8,-21 11,-17 12,-61 47,135-90,-31 20,-23 11,-8 4,-13 9,1-1,1-2,-1 0,0-1,-2 0,73-42,-7 15,-64 26,0 0,0 2,-8 6,-18 8,95-55,-55 33,0 1,0 0,0 0,0 0,0 0,0 0,0 0,0 0,1 0,-1 0,0 0,0 0,0 0,0 0,0 0,0 0,0 0,0 0,0 0,1 0,-1 0,0 0,0 0,0 0,0 0,0 0,0 0,0 0,0 0,0 0,1 0,-1 0,0 0,0 0,0 1,0-1,0 0,0 0,0 0,0 0,0 0,0 0,0 0,0 1,0-1,0 0,0 0,0 0,0 0,1 0,-1 0,0 1,0-1,0 0,0 0,0 0,-1 0,1 0,0 1,0-1,0 0,0 0,0 0,0 0,-5 12,-11 10,-18 5,31-26,5-3,17-14,3-4,-15 14,-1 0,1 0,0 1,0 0,0 1,1 0,-1 1,4-1,-67 5,84-11,-28 10,0 0,0 0,0 0,0 0,0 0,0 0,0 0,0 0,0-1,0 1,0 0,0 0,0 0,0 0,0 0,0 0,0 0,0 0,0 0,0 0,0 0,0 0,-17 5,-100 35,210-48,-269 8,176 1,-1-1,1 0,0 0,-1 0,1 0,0 1,-1-1,1 0,0 0,-1 0,1 0,0 0,0 0,0 0,0 0,-1 0,1 0,0 0,-1-1,1 1,0 0,0 0,-1 0,1 0,0-1,-1 1,1 0,0 0,0-1,-1 1,1 0,0-1,0 1,-1 0,1-1,0 1,0-1,0 1,0 0,-1-1,14-10,24-7,-2 8,-2 3,2 1,-1 4,33 2,-148 21,39-13,18-3,1-1,1-2,-2-1,1-1,0-3,51-10,26 0,51-4,-97 18,-8 2,-12 7,-24 10,2-12,1-1,-31-1,41-4,58-1,-20-1,-33 0,-40 1,3 0,-21-5,181-16,-87 19,-30 3,-29 2,-46-2,155-6,-40 2,-23 2,-7 0,-17 2,9-1,-1 0,1 1,1 1,-10 3,74-10,38-8,-143 18,-26 10,24-5,-18 0,98-12,-14 1,1 0,-1-1,1-2,-1 0,3-2,-24 6,1 0,-2-1,2 0,-1-1,-2-1,-16 0,-46 2,156-19,-118 20,1-2,0-2,-1-1,-4-5,26 7,-11-8,20 3,13 0,13 0,2 2,-1 2,0 2,1 1,0 2,5 2,-18 2,-25 2,-22 2,-44-1,-33-6,196-12,-55 4,-1 2,1 1,-1 3,3 2,-73 2,14 0,-187 7,250-16,-21 0,1 2,0 1,0 0,-1 2,16 3,-78 14,41-17,-34 12,37-11,5 0,23-3,24-6,-29 3,-16 3,-6 0,-22 2,13-2,1 1,-2 1,2 0,-1 1,1 1,-6 2,21-6,-2 0,2 0,-1 1,0 0,1 0,-1 1,1 0,15 1,20-6,-20 2,0 0,1 2,17 4,-47-4,1 0,1 1,-2 1,-6 2,-12 2,9-3,-12 1,58-12,-15 5,18-4,-30 4,-17 1,8 0,9-1,15-5,3-2,-19 6,-12 2,-63 0,-63 11,152-11,11-2,1 1,0 3,0 1,5 2,-32 0,-8 4,-13 2,-124 7,250-17,-232 1,-78-18,248 16,-26-1,-2 2,2 1,-1 1,0 0,1 2,-23 2,-10-1,-41 1,-35-6,110-6,19 0,80-2,40 9,-152 1,-5 2,-13 3,-20 3,6-5,0-1,0-3,-1-1,0-2,86-10,-33 12,21-2,-2 2,15 5,-134 3,-48-11,-78-20,177 21,-1 1,1 1,0 3,0 1,-1 1,-4 4,44-9,1 2,-1 0,0 1,4 2,26 3,-23-7,-14-1,-1 1,-1 0,2 1,-2 0,1 0,3 2,-30 5,-51-3,-29-5,215-13,100 3,-349 8,178-4,-15 1,-54 7,1-1,11-1,-1 1,1 1,-12 4,60-2,-11 1,-7-3,-23 1,-27 2,-83 0,290-20,-346 22,220-17,-13 0,126-5,-285 27,-103-10,258-2,-18 0,-26 0,-49-2,16 0,-45 7,136-4,24 7,-64-7,-7 2,-11 3,-27 3,-124 4,482-26,-602 20,439-7,-203 0,-75 0,-88-18,362 14,-174 14,-23 1,31-8,-37 3,104-28,3 10,0 4,-1 4,1 2,10 5,-64-3,0 0,0 1,-1-1,1 0,0 0,0 0,0 0,0 0,0 0,0 0,0 0,0 1,0-1,0 0,0 0,0 0,0 0,0 0,0 0,0 0,0 0,1 1,-1-1,0 0,0 0,0 0,0 0,0 0,0 0,0 0,-17 5,-24 2,-22-6,31-2,1 3,0 1,-2 3,74-10,38 4,-60 0,-117-6,-75-20,15 1,197 22,2 3,-2 2,32 8,-71-10,1 0,-1 1,1-1,0 0,-1 0,1 0,0 0,-1 1,1-1,-1 0,1 1,-1-1,1 0,-1 1,1-1,-1 1,1-1,-1 1,1 0,-1-1,1 1,-1 0,0-1,1 1,-1 0,-10 10,-22 2,-12-6,-1-3,1-3,-1-3,-1-3,114-14,18 11,0 6,37 8,-244-8,-35 12,138-9,222 18,-183-13,-31 0,-33 2,21-4,33-3,40 0,-47-1,-58-4,22 1,24 2,10 1,57 0,-53 0,-37 0,23 0,21 0,-2-1,-22-1,-144-3,145 5,21 2,-17 1,-26 4,-90-3,196-5,-110 2,0 0,-1-2,1-3,-24-7,59 10,4 0,13-1,19 1,-14 3,0 1,-1 1,2 3,-86-3,-35-5,348 1,-320-6,0-5,-4-6,40 10,30 4,10 0,26-4,-10 4,-1 2,16 1,-102 8,29-9,23 1,42 2,162 4,-317-6,371 0,-277 0,-14 0,-35-6,148 6,-307 24,193-20,48-4,0 0,-1 1,1-1,0 0,-1 1,1-1,0 1,0-1,-1 1,1-1,0 1,0-1,0 1,-1-1,1 1,0 0,0-1,0 1,0-1,0 1,0 0,0-1,0 1,0-1,0 1,0 0,0 0,0 0,0 1,0-1,0 0,0 1,0-1,0 1,0-1,-1 1,1-1,0 0,-1 1,1-1,-1 1,1-1,-1 0,1 0,-1 0,0 1,1-1,0 0,-1 0,0 0,0 0,1-1,-1 1,0 0,0 0,0-1,0 1,0-1,-1 1,-18 7,-2 1,2 2,-1 0,2 3,-1 0,-1 3,21-17,1 0,-1 0,0 0,0 0,0 0,0 1,0-1,0 0,0 0,0 0,0 0,0 0,0 0,0 0,0 0,0 0,0 0,0 0,0 0,1 1,-1-1,0 0,0 0,0 0,0 0,0 0,0 0,0 0,0 0,0 0,0 1,0-1,0 0,0 0,0 0,0 0,0 0,0 0,0 0,-1 0,1 1,0-1,0 0,0 0,0 0,0 0,0 0,0 0,0 0,0 0,0 0,0 0,0 0,0 0,0 0,0 0,0 0,0 1,-1-1,1 0,11 0,11-5,-2-8,-20 12,-1 1,0-1,0 1,1 0,-1-1,0 1,0 0,0 0,1 0,-1 0,0 0,0 0,1 0,0 0,-1 0,0 1,0-1,0 0,1 1,-1-1,0 1,1-1,-2 1,-10 3,7-3,0 0,0 0,0 1,1 0,-1 1,0 0,-3 3,10-8,22-14,-19 11,-18 10,-10 7,40-23,7-6,-5 5,-45 26,21-12,0 1,0 1,0-1,1 1,-2 0,2 1,0 0,-1 0,-1 4,28-31,-19 21,-1-1,0 1,0-1,1 0,-1 0,1-1,-1 1,-1-1,1 1,0-1,0 0,0 0,1-3,-29 17,-10 9,10-6,23-13,12-7,95-67,-108 76,0 0,-1 1,1 0,0 0,0 1,0-1,-3 6,9-9,0-1,1 0,-1 0,1 0,-1-1,0 1,0-1,0 0,0 0,3-1,-2 1,36-15,1 3,0 2,0 3,17 1,-50 9,-7 3,-15 10,-22 11,15-13,13-7,1 0,0-2,-2 1,2-2,-10 3,18-6,0 0,0 0,0 0,0 0,0 0,0 0,0 0,0 0,-1 0,1 0,0 0,0 0,0 0,0 0,0 0,0 0,0 0,0 0,-1 0,1 0,0 0,0 0,0 0,0 0,0 0,0-1,0 1,0 0,-1 0,1 0,0 0,0 0,0 0,0 0,0-1,0 1,0 0,0 0,0 0,0 0,0 0,0 0,0-1,0 1,0 0,0 0,0 0,0 0,0-1,0 1,0 0,0 0,0 0,0 0,0 0,0-1,0 1,0 0,0 0,0 0,0 0,0 0,0 0,0-1,0 1,1 0,7-14,13-10,-5 12,0 1,1 1,2 0,-23 14,-1 1,-1 0,1 0,-1 0,0-1,0-1,-1 0,1 0,-4 1,37-32,8 2,-31 24,-24 18,5-3,8-6,0-1,0 0,-1-1,1 0,0 0,-1-1,0-1,0 0,0-1,-5 1,13-3,0 0,0 0,0 0,-1 0,1 0,0 0,0 0,0 0,0 0,-1 0,1 0,0 0,0 0,0 0,0-1,-1 1,1 0,0 0,0 0,0 0,0-1,0 1,0 0,-1 0,1 0,0 0,0-1,0 1,0 0,0 0,0-1,0 1,0 0,0 0,0-1,0 1,0 0,0 0,0-1,0 1,0 0,0 0,0 0,0-1,5-13,10-12,-14 25,2-5,2-2,0 1,0 0,1 0,-1 1,2-1,-31 49,14-26,12-10,22-11,-20 4,97-32,-234 82,133-49,0 0,0 0,0 1,0-1,-1 0,1 0,0 0,0 1,0-1,-1 0,1 0,0 0,0 0,0 0,-1 0,1 0,0 0,0 0,-1 1,1-1,0-1,0 1,-1 0,1 0,0 0,0 0,-1 0,1 0,0 0,0 0,0 0,-1-1,1 1,0 0,0 0,0 0,-1-1,1 1,0 0,0 0,0-1,0 1,-1 0,1 0,0-1,0 1,0 0,0-1,0 1,0 0,0-1,0 1,9-19,19-17,-25 33,0 0,0 1,1 0,-2 0,1 1,1-1,-1 1,2-1,-5 2,1 0,-1 0,0 0,1 0,-1 0,0 0,1 0,-1 0,0 0,0 0,1 0,-1 0,0 0,1 0,-1 1,0-1,0 0,1 0,-1 0,0 1,1-1,-1 0,0 0,0 1,0-1,1 0,-1 1,0-1,0 0,0 1,1-1,-1 1,-7 22,10-31,-9 13,-9 10,67-49,-124 81,58-44,13-3,1 0,0 0,0 0,0 0,0 0,0 0,-1 0,1 0,0-1,0 1,0 0,0 0,0 0,0 0,0 0,0-1,-1 1,1 0,0 0,0 0,0-1,0 1,0 0,0 0,0 0,0 0,0-1,0 1,0 0,0 0,0-1,0 1,0 0,0 0,0 0,0 0,0-1,0 1,0 0,0 0,0 0,1-1,-1 1,0 0,0 0,0 0,1-2,0 0,0 0,0 0,1 1,-1-1,0 1,0-1,0 1,1 0,-1-1,1 1,-1 0,1 0,0 1,-19 16,16-14,-1 1,1-1,-1 0,0 0,1 0,-1 0,0-1,0 1,0-1,0 1,-1-1,2 0,-1 0,0-1,-1 1,1 0,0-1,0 0,18-24,-12 20,0-1,-1 1,1 0,1 1,-1-1,0 1,0 0,1 1,1-2,-6 4,0 0,0 0,0 0,0 0,0 0,0 0,0 0,0 0,1 0,-1 0,0 0,0 0,0 0,0 0,0 0,0 0,0 0,0 0,1 0,-1 0,0 0,0 0,0 0,0 0,0 0,0 0,0 1,0-1,0 0,1 0,-1 0,0 0,0 0,0 0,0 0,0 1,0-1,0 0,0 0,0 0,0 0,0 0,0 0,0 1,0-1,0 0,0 0,0 0,0 0,0 0,0 1,0-1,0 0,0 0,0 0,0 0,0 0,0 0,0 1,0-1,0 0,0 0,0 0,-7 13,-7 11,7-16,0 1,1-1,-1 1,0-2,0 0,0 0,0-1,-2 0,2-1,-8 3,23-22,9-5,-2 8,0 1,0 0,1 2,-2 1,2 0,1 2,-1 1,4 0,-20 4,0 0,0 0,0 0,0 0,0 0,0 0,0 0,0 0,0 0,0 0,0 0,0 1,0-1,0 0,0 0,0 0,0 0,0 0,0 0,0 0,0 1,0-1,0 0,0 0,0 0,0 0,0 0,0 1,0-1,0 0,0 0,0 0,0 0,0 0,0 0,0 1,0-1,0 0,0 0,0 0,0 0,0 0,0 0,0 1,0-1,0 0,0 0,0 0,0 0,0 0,0 0,0 0,0 0,0 0,0 0,0 0,0 0,0 1,1-1,-1 0,0 0,0 0,0 0,0 0,0 0,0 0,0 0,0 0,1 0,-12 13,-12 11,-42 28,65-52,0 0,0 0,0 0,0 0,0 0,0 0,0-1,0 1,0 0,0 0,0 0,0 0,0 0,0 0,0-1,0 1,0 0,0 0,0 0,0 0,0 0,0 0,0-1,0 1,0 0,0 0,0 0,0 0,0 0,0 0,0 0,0-1,0 1,0 0,0 0,0 0,0 0,0 0,0 0,0 0,0 0,0 0,0 0,0 0,0 0,0 0,0 0,0 0,-1 0,1 0,0 0,0 0,0 0,10-21,15-21,-22 39,16-20,-19 22,1 0,0 0,0 0,0 1,-1-1,1 0,0 1,0-1,0 0,0 1,0 0,0-1,0 1,0 0,-1 0,1-1,0 1,0 0,0 0,0 1,0-1,-2 2,0 1,1 0,-1-1,0 0,0 1,0-1,1 1,-1-1,0 0,0 0,-1 0,1 0,-1 0,0 0,-2 6,0-2,0 1,-1-1,2-1,-2 1,0-1,1 0,-1-1,0 1,0-1,23-39,-9 22,0 2,1 0,1 0,-1 2,1 0,0 0,9-3,-15 10,-5 5,-9 10,-15 15,2-15,17-17,12-14,-6 16,6-11,-10 14,-11 3,17-6,0 1,-5 9,5-18,-2 10,-1-1,0 1,0-1,1 1,-1 0,0-1,1 1,-1-1,0 1,0-1,0 1,1-1,-1 1,0-1,0 1,0-1,0 0,0 1,0-1,0 1,0-1,0 1,0-1,0 0,0 1,0-1,0 1,0-1,0 1,-1-1,1 1,0-1,0 1,0-1,-1 1,1-1,0 1,0-1,-1 1,1 0,-1 0,1 0,0 0,0 0,-1 0,0 0,1 0,-1 0,1 0,-1 0,1 1,-1-1,1 0,-1 1,1-1,-1 0,1 1,-1-1,1 1,0-1,-1 1,1-1,-1 1,1-1,0 1,-1 0,1-1,0 2,-11 11,20-39,-4 16,-12 21,-4 9,-1-1,0 0,-1-2,0 0,-1-1,0-1,-1-1,0-1,-3 2,5-10,15-15,19-17,4 14,-18 14,-15 14,-4-2,-1 0,0-1,-5 3,26-23,7-8,-28 27,-14 9,27-20,-1 0,1 0,0 0,0 0,0 0,0 0,0 0,0 0,0 0,0 0,0 0,-1 0,1 0,0 0,0 0,0 0,0 0,0 0,0 0,0 0,0 0,0 0,0 0,0 0,0 0,0 0,0 0,0 0,0 0,0-1,0 1,0 0,0 0,0 0,-1 0,1 0,0 0,0 0,0-1,0 1,0 0,0 0,0 0,0 0,0 0,0-1,0 1,0 0,0 0,0 0,0 0,0 0,0 0,0-1,0 1,0 0,0 0,0 0,0 0,0 0,0 0,1-1,8-19,-16 29,10-19,2-11,-9 17,-5 12,9-8,0 0,0-1,0 1,0 0,0 0,-1 0,1 0,0 0,0-1,0 1,0 0,0 0,0 0,0 0,0 0,0 0,0 0,0 0,-1-1,1 1,0 0,0 0,0 0,0 0,0 0,0 0,0 0,0 0,-1 0,1 0,0 0,0 0,0 0,0 0,0 0,0 0,0 0,-1 0,12-21,-1 8,-14 33,1-13,0 1,0-1,1 0,-2-1,0 1,0-1,1 0,-1 0,-1-1,1 1,0-2,-1 1,0-1,0 0,0 0,0-1,-3 2,-69 39,16-9,-16 3,52-26,0-1,-2-3,1-1,0-1,-23-1,51-10,9-7,14-9,-12 10,-8 6,0 1,0 0,1 0,-1 1,1 0,-1 0,1 1,0 0,3 0,-10 5,0 0,0 0,0-1,0 1,-1 0,1-1,0 1,0-1,-1 0,1 0,-1 1,-1 0,-26 29,29-32,0-1,0 1,0 0,0 0,0 0,0 0,0 0,0 0,0 0,-1 0,1 0,0 0,0-1,0 1,0 0,0 0,0 0,0 0,0 0,0 0,0 0,0 0,0 0,0 0,-1 0,1 0,0 0,0 0,0 0,0 0,0 0,0 0,0 0,0 0,0 0,0 0,0 0,0 0,0 0,0 0,0 0,0 0,0 0,0 0,0 1,0-1,0 0,13-23,11-18,-23 40,-1 1,0-1,0 1,0-1,1 1,-1-1,0 1,0-1,0 1,0-1,0 1,0-1,0 1,0-1,0 0,0 1,0-1,0 1,0-1,0 1,0-1,0 1,0-1,-1 1,1-1,0 1,0-1,0 1,-1-1,1 1,-1-1,0 0,0 1,-1-1,1 1,0-1,0 1,0 0,0 0,0 0,0 0,0 0,0 0,-1 0,1 0,0 1,-1 0,-17 6,16 0,11 1,-7-8,-1 0,1 0,-1 1,1-1,-1 0,1 1,-1-1,0 1,1-1,-1 1,1-1,-1 1,0-1,1 1,-1 0,0-1,0 1,1 0,-1-1,0 1,0 0,0-1,1 1,-1 0,0 0,0-1,0 1,0 0,0-1,0 1,0 0,0 0,0-1,-1 1,-7 25,2-15,20-31,-11 12,-4 5,-14 10,-25 18,38-23,9-8,5-3,7-1,-16 11,17-14,-18 16,-9 12,-4-2,8-10,0 0,0 1,1-1,-1 1,1 0,0 0,-1 0,1 1,0 1,6-6,0 0,-1-1,1 1,1-1,-1 0,-1 0,1-1,1 0,18-8,0 1,1 2,1 1,-1 2,1 2,-1 1,7 2,-31-1,0 0,0 0,0 0,0 0,0 0,0 0,0 0,0 0,1 0,-1 0,0 0,0 0,0 0,0 0,0 1,0-1,0 0,0 0,0 0,1 0,-1 0,0 0,0 0,0 1,0-1,0 0,0 0,0 0,0 0,0 0,0 0,0 1,0-1,0 0,0 0,0 0,0 0,0 0,0 1,0-1,0 0,0 0,0 0,0 0,0 0,0 1,0-1,0 0,0 0,0 0,0 0,0 0,0 1,0-1,-1 0,1 0,0 0,-6 13,-15 13,19-23,-35 39,24-29,0 2,0 0,2 1,-7 11,17-26,1 0,0 0,-1 0,1 0,0-1,0 1,0 0,-1 0,1 0,0 0,0 0,0 0,0 0,0 0,0 0,0 0,1 0,-1 0,0-1,0 1,0 0,1 0,-1 0,0 0,1-1,-1 1,1 0,-1 0,0-1,1 1,-1 0,1-1,-1 1,1 0,-1-1,0 1,1-1,0 1,29 25,-18-17,-7-4,0 1,-2 0,2 0,-1 1,-1 0,1 0,-1 0,1 0,-1 1,-1 0,0 0,1 0,-1 0,0 1,-1-1,1 1,-2-1,0 1,1 2,-1-6,1 0,-1 1,0-1,0 1,-1-1,1 0,-1 1,1-1,-1 0,0 0,0 0,-1 0,1 0,-1 0,0-1,0 1,0-1,0 1,-1-1,1 0,-1 0,0-1,1 1,-1-1,0 0,-1 0,1 0,1-1,-2 0,0 0,0 1,-40 15,0-3,-8 0,83-13,-12 0,-45-13,18 7,8 0,14-3,27 1,91 16,-74-4,-113-7,150-6,-88 7,10 0,-32 3,7-2,0 1,0-1,0-1,0 0,1 0,-6-2,39-4,-13 1,-12 4,-6 0,-16 3,22-2,12-4,-54 11,14-15,23 2,16 3,7 2,-17 2,-4 0,-35 3,-79-3,145 1,0 2,1 2,-1 2,6 4,-113-7,47-4,17 0,0 0,0-1,-1-2,1 0,0-1,-6-3,20 2,8-1,17-4,-20 6,-21 1,29-4,28-2,-16 5,-16 2,-26 2,-3 1,0-1,1-2,-2-1,2-1,-1-2,0 0,1-2,0-2,0 0,0-2,-2-1,-1 1,0 1,-1 2,1 2,-3 0,-41-4,-6 4,-29-3,90 8,1 0,-2-1,2 0,0-1,-5-3,15 6,-1 0,1 0,0 0,0 0,-1 0,1 0,0 0,-1 0,1 0,0-1,0 1,0 0,-1 0,1-1,0 1,0 0,-1 0,1-1,0 1,0 0,0-1,0 1,-1 0,1-1,0 1,0 0,0-1,0 1,0-1,0 1,0 0,0-1,0 1,0 0,0-1,0 1,0-1,0 1,0 0,0-1,10-13,13-6,2 10,-25 10,0 0,0 0,0 1,0-1,0 0,0 0,0 0,0 0,0 0,0 0,0 0,0 0,0 0,0 0,0 0,0 0,0 1,0-1,0 0,0 0,0 0,0 0,0 0,0 0,0 0,0 0,0 0,0 0,0 1,0-1,0 0,0 0,0 0,0 0,0 0,0 0,0 0,0 0,0 0,0 0,0 0,0 0,0 0,0 0,0 0,0 0,1 1,-1-1,0 0,0 0,0 0,0 0,0 0,0 0,0 0,0 0,0 0,0 0,-14 11,-53 46,79-59,13-9,18-20,-85 47,14 3,10-6,36-30,27-17,-73 71,8-23,18-16,12-10,0 3,0-1,-24 14,-9 8,19-10,16-8,15-9,-11 6,-44 18,-15 3,28-8,0 0,0 1,1 2,-8 3,100-40,-18 3,-129 82,62-51,-3 2,18-14,9-7,-12 10,-1 0,1 0,1 1,-1 0,0 1,0-1,1 1,4-1,-10 4,1 1,-1-1,0 1,0-1,0 0,0 1,0-1,0 1,0-1,0 1,0-1,0 0,0 1,0-1,0 1,0-1,0 1,0-1,0 0,0 1,0-1,0 1,0-1,-1 0,1 1,0-1,0 1,0-1,-1 0,1 1,0-1,0 0,-1 0,1 1,0-1,0 0,-1 0,1 1,0-1,-10 17,-11 8,21-25,15-13,-4 5,-7 6,-1 0,0 0,1-1,0 1,-2-1,1 0,1-1,-1 1,-1-1,1 0,0-2,-3 6,-1-1,0 1,1-1,-1 1,0 0,1-1,-1 1,0 0,1 0,0-1,-1 1,0 0,0 0,0 0,1 0,-1 0,0 1,0-1,1 0,-1 0,0 1,-4 3,16-1,287 11,-127-9,61 12,183 1,-356-24,31-10,-30 5,35 1,-9 6,1 5,-1 6,48 16,-197-12,-57-3,1-8,0-7,-43-16,150 21,5 1,0 0,0 0,0-1,1-1,-2 0,2 0,-5-4,11 7,-1 0,1-1,0 1,0 0,0 0,-1 0,1 0,0 0,0-1,0 1,-1 0,1 0,0-1,0 1,0 0,0 0,-1-1,1 1,0 0,0-1,0 1,0 0,0 0,0-1,0 1,0 0,0-1,0 1,0 0,0-1,0 1,0 0,0-1,0 1,0 0,0-1,0 1,0 0,0-1,0 1,0 0,0-1,1 1,-1 0,0 0,0-1,13-11,19-3,67-17,2 7,1 6,-1 6,52 7,-202 11,-1 3,2 4,-6 4,12-3,65-23,0-1,13-11,23-11,-24 17,29-15,-64 29,-5 1,-13 4,-179 73,68-22,128-53,-1-1,1 1,-1 0,1-1,0 1,-1-1,2 0,-2 1,1-1,-1 0,1 0,0-1,-1 1,1 0,-1-1,1 1,0-1,0 1,0-1,-1 0,1 0,-1 0,1-1,1 0,-1-1,0 1,0 0,1-1,-1 1,1 0,0-1,0 1,-1-1,1 1,0-1,1-2,-2-15,1 18,0 0,-1-1,1 1,-1 0,0 0,0 0,0 0,0 0,0 1,0-1,0 0,0 0,0 1,0-1,-1 1,2 0,-2-1,1 1,0 0,-1 0,0 0,1 1,-1-1,1 0,-1 1,1-1,-1 1,-48-8,45 7,-19 1,1 2,-1 1,-6 3,28-7,6-3,14-8,25-16,191-116,-270 162,-1-3,0-1,-3-3,23-7,-2 0,-1 0,2-2,-1-1,-16-2,34 1,1 0,0 0,0 0,0 0,0 0,0 1,0-1,-1 0,1 0,0 0,0 0,0 0,0 0,0 0,-1 0,1 0,0 0,0 0,0 0,0 0,0 0,-1 0,1 0,0 0,0 0,0 0,0 0,0-1,0 1,-1 0,1 0,0 0,0 0,0 0,0 0,0-1,0 1,0 0,0 0,-1 0,1 0,0-1,0 1,0 0,0 0,0 0,0-1,0 1,0 0,0 0,0 0,0 0,0-1,0 1,0 0,0 0,0 0,0-1,0 1,0 0,0 0,0 0,0-1,0 1,12-9,22-6,26-6,2 4,0 3,0 5,55 3,-100 10,-18 0,-10 3,-41 7,0-2,-1-4,1-3,-20-4,37 0,26-1,-91 3,-27-8,105 0,22 5,0 0,0 0,0 0,-1 0,1 0,0 0,0 0,0 0,0 0,0 0,0 0,0 0,-1 0,1 0,0 0,0 0,0 0,0 0,0 0,0 0,0 0,0 0,-1 0,1-1,0 1,0 0,0 0,0 0,0 0,0 0,0 0,0-1,0 1,0 0,0 0,0 0,0 0,0 0,0-1,-1 1,1 0,0 0,0 0,0 0,0 0,0-1,0 1,0 0,1 0,-1 0,0 0,0 0,0-1,0 1,0 0,0 0,0 0,0 0,0 0,0-1,0 1,0 0,0 0,0 0,1 0,31-12,271-32,-137 25,-148 15,-18 4,0 0,0 0,0 0,0 0,0 0,0 0,0 0,0 0,-1 0,1 0,0 0,0 0,0 0,0 0,0 0,0 0,0-1,0 1,0 0,0 0,0 0,0 0,0 0,0 0,0 0,0 0,0 0,0 0,0 0,0 0,0-1,0 1,0 0,0 0,0 0,0 0,0 0,0 0,0 0,0 0,0 0,0-1,0 1,-31-3,21 3,-35-4,-40-2,0-5,-19-11,88 12,16 10,0-1,0 1,0 0,0-1,0 1,0 0,0-1,0 1,0 0,0-1,0 1,0-1,0 1,0 0,0-1,0 1,1 0,-1-1,0 1,0 0,0 0,0-1,0 1,0 0,0 0,0-1,0 1,1 0,-1 0,0 0,0-1,1 1,-1 0,0 0,0 0,1 0,-1 0,35-16,164-36,4 14,-1 12,13 13,-178 10,-23 1,0 0,0 2,-1 0,1 2,0 0,0 1,22 16,-10-16,-19-3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26T20:11:10.268"/>
    </inkml:context>
    <inkml:brush xml:id="br0">
      <inkml:brushProperty name="width" value="0.025" units="cm"/>
      <inkml:brushProperty name="height" value="0.025" units="cm"/>
      <inkml:brushProperty name="color" value="#FFC114"/>
      <inkml:brushProperty name="ignorePressure" value="1"/>
    </inkml:brush>
  </inkml:definitions>
  <inkml:trace contextRef="#ctx0" brushRef="#br0">122 0,'-5'2,"2"0,-2 0,0 0,1 1,-1 0,1 0,-3 4,-9 5,-4 3,-15 8,69-61,-22 28,6-6,-19 14,-13 7,3 1,8-4,0 0,0 0,-1 0,0-1,2 0,-2 0,0 0,1 0,-1-1,1 0,-1 0,0-1,3 1,1-1,-1 1,1-1,0 1,-1-1,1 1,-1-1,1 0,0 1,0-1,-1 0,1 0,0 1,0-1,0 0,-1 0,1 1,0-1,0 0,0 0,0 1,0-1,0 0,0 0,0 0,1 1,-1-2,0 2,0-9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26T20:11:10.269"/>
    </inkml:context>
    <inkml:brush xml:id="br0">
      <inkml:brushProperty name="width" value="0.025" units="cm"/>
      <inkml:brushProperty name="height" value="0.025" units="cm"/>
      <inkml:brushProperty name="color" value="#FFC114"/>
      <inkml:brushProperty name="ignorePressure" value="1"/>
    </inkml:brush>
  </inkml:definitions>
  <inkml:trace contextRef="#ctx0" brushRef="#br0">93 0,'-18'32,"15"-29,1-1,0 1,0 0,0 0,0 0,1 0,-1 0,0 0,1 1,-1-1,1 1,0 0,0 0,-1 1,12-6,3-2,-13 4,0-1,1 1,-1-1,0 1,0-1,0 1,1-1,-1 1,0-1,0 1,0-1,0 1,0 0,0-1,0 1,0-1,0 1,0-1,0 1,0-1,0 1,0 0,-1-1,1 1,0-1,0 1,0-1,-1 1,1-1,0 1,0-1,-1 0,1 1,0-1,-1 1,1-1,0 0,-1 1,1-1,-18 30,17-29,0 0,0 0,1 0,-1 1,0-1,0-1,0 1,0 0,0 0,0 0,0-1,0 1,-1-1,1 1,0-1,0 0,1 0,-2 0,1 0,0 0,-1 0,2 0,-1-1,1 0,0 1,0-1,-1 0,1 1,0-1,0 0,0 1,0-1,0 0,0 0,-1 1,1-1,0 0,1 0,-1 1,0-1,0 0,0 0,0 1,0-1,0 0,1 1,-1-1,0 0,0 1,1-1,-1 1,0-1,1 0,-1 1,1-1,-1 1,0 0,1-1,-1 1,1-1,14-23,3 5,-8 10,-23 15,-39 19,42-21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26T20:13:34.284"/>
    </inkml:context>
    <inkml:brush xml:id="br0">
      <inkml:brushProperty name="width" value="0.025" units="cm"/>
      <inkml:brushProperty name="height" value="0.025" units="cm"/>
      <inkml:brushProperty name="color" value="#FFC114"/>
      <inkml:brushProperty name="ignorePressure" value="1"/>
    </inkml:brush>
  </inkml:definitions>
  <inkml:trace contextRef="#ctx0" brushRef="#br0">1593 57,'-26'32,"-4"-17,25-13,1-1,1 1,-2 0,1 0,0 0,1 1,-1 0,0 0,-42 30,0 0,26-11,15-15,-1-1,1 0,-2 0,2-1,-2 0,-2 1,-118 70,107-62,4-3,28-22,-11 10,28-23,-1 1,1 3,16-7,-57 32,-23 12,-27 19,122-67,-46 25,1-1,-1 0,-1-2,1 0,11-11,-36 28,-1 0,0-1,0 0,0-2,-5 2,8-3,9-4,0 0,0 0,0 0,0 0,0 0,0 0,0-1,0 1,0 0,0 0,0 0,0 0,0 0,0 0,0 0,0 0,0 0,0 0,0-1,0 1,0 0,0 0,0 0,0 0,0 0,0 0,0 0,0 0,0-1,0 1,0 0,0 0,0 0,0 0,0 0,0 0,0 0,0 0,0-1,0 1,0 0,0 0,0 0,0 0,0 0,0 0,0 0,0 0,0 0,0 0,0 0,11-15,16-13,-10 15,0 2,-1 1,2 0,7-1,-24 11,-1-1,1 1,-1 0,0 0,1-1,-1 1,1 0,-1 0,1 0,-1-1,0 1,1 0,-1 0,1 0,-1 0,0 0,0 0,1 1,-1-1,0 0,1 0,-1 0,1 0,-1 1,1-1,-1 0,0 1,1-1,-1 0,1 1,-9 13,-20 16,-5-4,-1-1,-1-3,0-2,0-2,-2-3,0-2,-25 4,87-30,-12 5,0 1,1 0,0 2,0 0,5 0,-20 5,1 0,0 0,0 0,0 0,0 1,-1-1,1 0,0 0,0 0,0 0,0 0,0 0,0 1,-1-1,1 0,0 0,0 0,0 1,0-1,0 0,0 0,0 0,0 1,0-1,0 0,0 0,-1 0,1 1,0-1,0 0,0 0,0 1,0-1,0 0,0 0,1 0,-1 1,0-1,0 0,0 0,0 1,0-1,0 0,0 0,0 0,0 1,0-1,0 0,1 0,-1 0,0 0,0 1,0-1,0 0,0 0,0 0,1 0,-1 0,0 0,0 0,0 0,0 1,1-1,-1 0,-13 14,-17 11,-2-3,1-1,-1-2,-43 27,86-56,-2 1,1 0,0 0,1 2,0 0,9-4,-45 50,21-34,-2 2,-1 0,1-1,-1 0,1-1,-1 1,0-2,0 0,-3 1,10-7,1-1,-1 0,1 1,-1-1,1 1,0 0,-1-1,1 1,0 0,0 0,0-1,0 1,1-1,4-8,-1 0,2 0,-1 1,1 0,0 1,1 0,-1 1,1 0,0 1,0 0,6-2,-56 50,89-55,-30 5,-12 6,-1 0,0 1,1 0,-1 1,0-1,1 1,1 0,-21 20,4-8,6-7,0 0,1 0,-1 0,0-1,0 0,-4 1,32-35,-87 83,-1-5,-58 29,120-75,4-3,8-8,17-10,-46 36,9-8,18-16,8-6,1 1,-2 1,3 1,14-7,-81 70,2-17,42-33,6-4,24-22,-2 1,-13 14,-1 0,1 1,0 0,0 1,0 0,8-2,-22 21,-6 5,10-15,-12 15,-1-1,0 0,0-2,-12 9,89-82,-62 58,10-7,0 0,0 1,0 1,1 1,1-1,-13 6,1 0,-1 0,0 0,0 0,0 0,0-1,0 1,0 0,1 0,-1 0,0 0,0 0,0 0,0 0,0 0,1 0,-1 0,0 0,0 0,0 0,0 0,1 0,-1 0,0 0,0 0,0 0,0 0,0 0,1 0,-1 0,0 1,0-1,0 0,0 0,0 0,0 0,0 0,0 1,0-1,0 0,0 0,0 0,0 1,0-1,0 0,0 0,0 0,0 1,0-1,0 0,1 0,-1 1,-7 11,-13 12,-6-3,-1-1,0-2,-2-2,1-2,0-1,-2-3,1-1,-30 3,40-12,29-8,28-10,-24 15,-15 8,-25 16,1-7,42-30,12-8,2 2,0 2,1 2,0 2,23-6,-104 59,-121 58,342-208,-255 188,79-72,-21 16,-1-2,0-1,-1-2,-1-1,29-20,13-12,17-19,-8 17,-20 20,-15 12,-45 40,6-5,-27 16,103-89,-19 20,-1 0,2 0,-2 1,2 1,-1-1,1 2,-1-1,1 1,0 0,-29 41,7-22,0 0,0-1,0-1,-1-1,0-2,-14 7,86-72,-51 51,19-19,-21 19,-16 11,-32 21,0-2,-47 15,83-40,8-5,15-17,26-20,-34 36,1-1,-1 1,1 1,0 0,0 0,-43 46,-61 63,115-107,12-9,69-35,-276 146,170-100,12-10,16-14,6 3,0 2,0 1,23-8,-232 111,192-93,-6 5,-1 0,1 0,0 0,0 1,0 0,0 0,0 0,0 1,0 0,3 0,-8 3,1 0,-1 0,0 0,0 0,0 0,-1-1,1 1,0 0,-1-1,1 0,-1 1,1-1,-40 30,11-9,26-17,9-6,24-14,-27 14,-7 4,-4 2,-42 24,66-36,-14 10,-12 9,-12 4,22-16,14-7,-7 3,-21 10,-11 6,54-31,-4 2,-24 17,0 0,0 0,0 0,1 0,-1 0,0 0,0 0,0 0,0 0,0 0,0-1,0 1,0 0,0 0,0 0,0 0,1 0,-1 0,0 0,0 0,0 0,0 0,0 0,0-1,0 1,0 0,0 0,0 0,0 0,0 0,0 0,0 0,0-1,0 1,0 0,0 0,0 0,0 0,0 0,0 0,0 0,0-1,0 1,0 0,0 0,0 0,0 0,0 0,0 0,0 0,0 0,0-1,0 1,0 0,0 0,0 0,-1 0,1 0,0 0,0 0,0 0,0 0,0 0,0 0,0 0,0 0,0 0,-16 0,5 2,12-4,3-6,-39 17,20-6,24-5,2 4,-11-2,0 1,0 0,-1 0,1-1,0 1,-1 0,1 0,0-1,-1 1,1 0,-1-1,1 1,-1-1,1 1,0-1,0 1,-1-1,1 0,-1 1,0-1,1 0,-1 1,1-1,-1 0,0 0,0 0,0 1,0-1,1 0,-1 0,0 1,0-1,0 1,1-1,0 1,-1-1,1 1,-1 0,0 0,1-1,-1 1,1 0,-1 0,1 0,-1 0,1 0,-1 0,1 0,0 0,15 1,30-13,-82 13,21-3,25-4,2 1,-7 2,-2 0,2 1,0 0,-1 0,0 0,1 0,0 1,-2 0,2 0,0 1,0-1,-32 17,6-13,17-3,0-1,1 1,-1 1,0-1,1 1,0 0,-1 1,1-1,-2 2,12-7,-1 1,1 0,0 0,0 0,0 1,-1 1,2-1,0 2,24 0,-54 0,38 0,1-2,26-1,-39 3,-4 0,-23 2,-10 7,28-7,22-7,-32 1,-9-1,25 4,0 0,0 0,0 0,0 0,0 0,0 0,0 0,0 0,0 0,0 0,0 0,0 0,0 0,1 0,-1 0,0-1,0 1,0 0,0 0,0 0,0 0,0 0,0 0,0 0,0 0,0 0,0 0,0 0,0 0,0-1,0 1,0 0,0 0,0 0,0 0,0 0,0 0,-1 0,20-3,12 2,-23 1,-24 0,6 0,7-1,0 1,2 0,-2 0,1 0,-1 1,0 0,1-1,0 1,0 0,-1 1,1-1,-1 1,5 0,10 4,-12-2,-11 1,-19 0,30-5,12-2,74-8,2 6,-266-3,188 8,38 5,-46-3,-7 1,-12 0,-32 0,-48-5,92 0,7-1,15-5,28-4,-30 9,18-3,-1 2,2 1,-1 3,6 3,-100 12,51-14,-11 1,40-2,60-3,-35-1,1 3,-2 3,32 9,-110-1,-35-3,56-8,48-5,-16 2,45-6,-42 5,-19 3,-7 0,-112 2,119-1,74 1,39 9,-160-8,28 0,0-1,1-1,-16-2,39 2,0 0,-1 0,1-1,0-1,5-1,16-3,95-4,-163 9,-1 0,-1-2,0-3,-17-6,13 5,41 7,7 1,25-1,-6 0,38 0,-1 3,38 11,-174-5,65-9,-49-1,2-3,-39-11,89 11,13 0,19 0,137-10,89 13,-312 13,-158 10,367-26,11-4,121 19,-398-1,52-8,0 0,-39-7,104 4,5-1,10-3,19-3,71 2,5 7,-95-1,-172 8,275-15,85-1,-344 22,85-13,112-17,83-3,-215 45,193-35,36-2,-232 30,64-18,-4 1,23-2,14 0,12 0,20 0,-44 0,-7-1,-30 1,-130 2,286-1,-39-1,13 6,-198 6,89-12,-19 2,1-3,-6-3,80-12,14 11,1 3,7 4,-308-14,216 9,25 1,7 2,44-2,-41 2,223-12,-511 46,464-35,-122 2,-152-1,234 0,-219 1,-287-14,426 16,21-6,1 1,12 2,-193 12,-58-9,181-5,-1-1,1-1,-2-3,6-2,-58 7,22 0,26 1,47 2,-64-1,-12 0,-23 0,56-1,1 3,-1 1,1 1,-1 2,13 7,-39-13,1 0,0 0,0 0,0 0,0 0,0 0,0 0,0 0,0 0,0 0,0 0,-1 0,1 0,0 0,0 0,0 0,0 0,0 0,0 0,0 0,0 0,0 0,0 0,0 0,0 0,0 1,0-1,-1 0,1 0,0 0,0 0,0 0,0 0,0 0,0 0,0 0,0 1,0-1,0 0,0 0,0 0,0 0,0 0,0 0,0 0,0 1,0-1,0 0,0 0,0 0,0 0,0 0,0 0,0 0,0 0,0 1,1-1,-1 0,-15 4,-17 2,-254-4,387-15,-72 11,-15 0,2 2,-1 0,1 1,0 1,-16 1,-5 2,-9 2,-27 3,-16 8,71-13,12-3,44-13,-120 10,27-1,22 2,11 0,121 8,128 33,-254-39,-11 0,-23 2,-39-3,67-3,7 0,25-5,37-5,-59 9,-10 0,-20-5,-33-3,9 7,33 5,-1-2,1-1,-1 0,1-1,-11-5,46 0,85-5,-104 11,-7 1,-16-2,11 2,26 1,54 4,-60-2,-48-6,-64-4,96 8,7-1,8 1,-7 0,-16 0,-24-1,-1-2,-7-5,82 5,-13-1,-17 3,37-1,-37 3,-30 2,-114 14,214-20,21 8,-32-2,-24-3,-8 1,0 1,22 7,-147-3,67-6,-96-8,224 1,-4 7,-342 8,282-9,-6-1,-1 3,0 1,17 6,26 18,-132-24,-192-31,339 22,40 14,19 0,-203-10,1-4,-30-10,9 2,47 11,16 4,0-1,0-1,0 0,0-1,1-1,-9-4,48 0,22 9,-30-1,-20 1,-6-1,-22 0,1-1,-1 1,0 3,1 0,0 3,-5 2,27-7,0 0,0 0,0 0,0 0,1 1,0-1,-1 1,0-1,1 1,-1 0,1 0,-1 0,0 1,2 9,13-6,-8-5,-8 0,-18 3,-25 8,72-2,57 17,-88-37,-8-5,6 9,16 2,32 2,-11 3,-61 1,74-5,-30 0,-33 1,80 10,-46-7,9 0,-1-1,0-2,17-4,-20 4,-15 2,0 0,-1-1,0 1,1-1,0 0,-1-1,3 0,-52-6,117 4,63-17,-188 11,82 7,-20 2,-1 0,1 1,0 0,-1 0,1 2,-1-1,4 2,-23 8,0-1,12-10,0 0,1 0,-1 0,0 0,0 0,0 0,0 0,0 0,0 0,0 0,0 0,0 0,1 0,-1 0,0 0,0 0,0 1,0-1,0 0,0 0,0 0,0 0,0 0,0 0,0 0,0 0,0 1,0-1,0 0,0 0,0 0,0 0,0 0,1 0,-1 1,0-1,0 0,0 0,0 0,-1 0,1 0,0 0,0 1,0-1,0 0,0 0,0 0,0 0,0 0,18-1,-12-1,-13 1,-87 0,141-6,-32 4,1 0,-1 1,-1 2,1 0,4 2,-98 4,51-6,20 0,18 0,31-1,-14-1,0 3,15 3,-57 4,-14 0,-10-5,16-2,44-1,-9 0,21 0,-29 0,-21 0,-19-1,34 1,5-1,19-2,19-1,-33 1,-30 1,-13 2,12 0,0-1,-14-3,52 2,-12 0,1 1,0 0,0 1,0-1,0 1,-1 0,1 1,1-1,-1 1,-1 1,5 0,-37 10,3-8,4-1,39-1,116-3,-285 1,231 0,-96-1,10 0,2 1,-2 0,2 0,-2 1,-4 1,71 4,-10-6,-36 0,-35 0,-88 0,296-14,-325 13,187-2,-31 2,-48 7,61-3,-3-2,-50 1,13-2,-4 0,0 1,0 1,0 0,-12 5,27-8,-5 0,-8 2,4 1,19-1,15-2,-16 0,1 0,0 2,0 0,5 2,-51 10,12-9,4-1,36-2,127-2,-350 0,315-4,-92 4,-15 1,-5 0,-14 1,11 0,0-1,0 1,0-2,-1 1,1-1,0 0,-3-2,41-6,7 8,20-3,-91-5,-57 3,47 5,1-3,-20-6,148 5,-36 5,75 2,-114 4,-27 1,-29 3,-8-6,-1-4,1-2,-21-8,160 1,-100 9,1 1,-1 0,1 1,-5 2,-12 2,19-3,15 0,26 4,-12-3,-20-4,0 0,-1 1,1-1,0 0,0 0,0 0,0 0,0 0,0 0,0 0,0 0,0 0,0 1,0-1,0 0,0 0,0 0,0 0,0 0,0 0,0 0,0 1,0-1,0 0,0 0,0 0,0 0,0 0,0 0,0 0,0 0,0 0,0 1,1-1,-1 0,0 0,0 0,0 0,0 0,0 0,0 0,0 0,0 0,0 0,0 0,0 0,0 0,0 0,0 0,0 0,0 0,0 0,0 0,0 0,0 0,0 0,0 0,0 0,0 0,-10 4,-13 1,-9-5,27 0,22 0,136-12,-82 5,50 4,-144 6,22 0,16-1,-170-10,271 1,-137 5,14 1,0 0,0 1,1 0,-1 1,1 0,-1 0,0 1,-2 1,50 0,-8-3,-2-1,-30 1,-3 1,-19 1,-48 3,219-18,-198 13,38-1,37 1,-9 0,-20 1,-31 0,10 0,-41 4,59-4,23-3,-9 1,34-7,-43 8,1 0,-1 0,0 0,0 0,0 0,0 0,0 0,1 1,-1-1,0 0,0 0,0 0,0 0,0 0,1 0,-1 0,0 0,0 0,0 0,0 0,1 0,-1-1,0 1,0 0,0 0,0 0,0 0,1 0,-1 0,0 0,0 0,0-1,0 1,0 0,0 0,0 0,0 0,1-1,-1 1,0 0,0 0,0 0,0-1,0 1,0 0,0 0,0 0,0-1,0 1,0 0,0 0,0 0,0-1,0 1,0 0,0 0,0 0,0-1,0 1,-23-5,-2 2,38 5,45 5,-66-4,-31 9,34-9,7-1,26 0,-12-3,-29 1,0 0,27 0,5 0,-31 0,-10 4,23-4,7-2,33-6,35-1,-170 17,163-31,-44 18,-12 3,-38 3,-4 3,5 0,44-10,102-16,-135 23,-1-1,1 2,-1 0,0 1,-5 2,53-4,9-7,-17 3,-50 8,-51 10,145-19,-40-3,-22 2,-21 3,-16 5,-1 2,0 2,2 2,-3 2,3-1,99-11,-72 2,1-1,0 1,0-1,0 1,0-1,0 1,0-1,0 0,0 1,-1-1,1 1,0-1,0 0,0 1,-1-1,1 0,0 1,0-1,-1 0,1 0,0 1,-1-1,1 0,0 0,-1 0,1 0,0 1,0-1,-1 0,1 0,0 0,-1 0,1 0,0 0,-1 0,1 0,0 0,0 0,-18 9,-71 3,271-38,-133 21,-22 3,1-2,24-8,-116 6,45 6,-13 0,56-4,-5 2,-5 1,-35 1,12 0,-34 0,0 2,-11 5,67-8,-2 1,0 0,0-2,0 0,-1 0,1-2,-1 0,0-1,-42 6,3 1,1 3,-4 2,69-13,31 2,-4 4,-165 11,188-21,-11 0,59 5,-128 9,-20 2,-25 6,-168 22,110-22,265-32,-292 21,156-15,40 0,-38 8,-1-1,0-3,3-4,-100 13,33 5,0-1,0 3,1 1,73-8,-12 3,63-8,-306 12,322-14,0 6,3 7,-104 0,-22 2,-25 3,-103 11,202-37,-45 10,-1 1,0 1,7 1,-23 6,-10 5,-13 3,25-14,-1 0,1 0,-1-1,1 2,0-1,-1 0,1 0,0 1,1-1,15-13,-28 26,37-24,-2 0,-25 13,0 1,0 0,0 0,0 0,0 0,0 0,0 0,0 0,1 0,-1 0,0-1,0 1,0 0,0 0,0 0,0 0,0 0,0 0,0 0,0-1,0 1,0 0,0 0,0 0,0 0,0 0,0 0,0 0,0-1,0 1,0 0,-1 0,1 0,0 0,0 0,0 0,0 0,0 0,0-1,0 1,0 0,0 0,0 0,0 0,0 0,0 0,0 0,-1 0,1 0,0 0,0 0,0 0,0 0,0 0,0 0,0 0,0 0,0 0,0 0,-1 0,1 0,0 0,0 0,0 0,0 0,0 0,0 0,0 0,0 0,-18-1,-15 2,17 0,-1 0,1-2,-3-2,56-4,-22 4,-26 6,-238 52,517-65,-259 13,-25 3,-31 2,-67-2,264-21,-287 28,167-14,-15 1,1-1,-2-1,10-3,-103 5,60 2,30-2,32-2,76-2,-194 33,187-38,-33 2,-272 16,220-11,-12 0,1 1,0 1,-1 1,12 4,-66 0,12 0,-109-2,199-3,-36 0,-21 0,-8 0,-70 0,43 0,23 0,11 0,118 0,-165 0,38 0,28 0,-1 0,-16 0,-18 0,-17-1,9 0,2 1,-2 1,2 2,-8 2,91 3,-31-9,-3 0,-58 5,-5-1,18-2,39 0,48 6,-218-8,184-2,-5 0,-33 3,-5 0,-22-1,-15 3,20 0,-1-2,0-1,-14-4,88 0,-12-1,-23 5,77 1,-103 3,-5 0,30-2,50-6,-105 8,52-7,-4 1,-1 0,0 0,0 2,3 0,-12 1,0 0,0 0,0 0,0 0,0 0,0 0,0 0,0 0,0 1,0-1,0 0,0 0,0 0,0 0,0 0,0 0,0 0,0 1,0-1,0 0,0 0,0 0,0 0,0 0,0 0,0 0,0 1,0-1,0 0,0 0,0 0,0 0,0 0,0 0,0 0,0 0,0 0,0 0,1 1,-1-1,0 0,0 0,0 0,0 0,-13 6,3-4,19-13,-30 25,12-8,27-16,-11 5,-9 4,-19 9,-6 2,49-25,62-36,-124 94,5-22,22-13,10-6,5-3,89-44,-127 68,44-38,8-7,39-21,-26 23,-127 85,110-75,0 0,0-2,8-11,3-2,10-12,-48 40,-13 8,3 1,14-5,0-2,0 0,-1-1,0 0,0-1,-8-1,18-6,7-4,7-7,5-2,0 2,2 1,-2 1,2 1,15-6,-34 18,1 0,-1-1,0 1,0 0,1-1,-1 1,0 0,1 0,-1-1,0 1,1 0,-1 0,0 0,1 0,-1 0,1 0,-1-1,0 1,0 0,0 0,0 1,1-1,-1 0,0 0,1 0,-1 0,1 0,-1 0,0 1,1-1,-1 0,0 0,0 1,1-1,-1 0,0 1,1-1,-1 0,0 1,-10 16,-22 18,-63 46,116-99,1 1,2 2,-1 2,18-8,-75 55,-31 18,130-119,-65 67,6-5,-1 1,1 0,-1 0,1 1,0 0,2 0,-45 38,18-20,13-9,-2 0,1 0,0-1,-2-1,2 0,-1-1,-1 1,33-31,30-11,-32 23,-18 13,-8 5,-29 26,14-13,1 0,-2-2,1-1,-20 9,79-66,-22 27,2 1,-1 1,2 2,13-7,-34 21,0-1,0 0,0 0,0 0,0 0,0 0,0 0,0 0,0 0,0 0,0 0,0 0,0 1,0-1,0 0,0 0,0 0,0 0,0 0,0 0,0 0,0 0,0 0,0 1,0-1,0 0,0 0,0 0,0 0,0 0,0 0,0 0,0 0,0 0,0 0,0 0,0 1,1-1,-1 0,0 0,0 0,0 0,0 0,0 0,0 0,0 0,0 0,0 0,0 0,0 0,0 0,0 0,0 0,1 0,-1 0,0 0,0 0,0 0,0 0,0 0,-8 12,-9 11,3-9,0-1,0-2,0 0,-1-1,-12 6,65-55,-32 34,0 0,-1 1,1 0,0 0,0 1,0 0,1 1,3-1,-31 25,6-10,0-2,-1 0,0-1,1-2,-10 3,18-12,14-7,12-11,5 2,0 1,12-4,-36 21,0 0,0 0,0 1,0-1,0 0,0 0,0 0,0 0,0 0,0 1,0-1,0 0,0 0,0 0,0 0,0 0,0 0,0 1,0-1,0 0,0 0,0 0,0 0,0 0,0 0,0 0,1 0,-1 1,0-1,0 0,0 0,0 0,0 0,0 0,0 0,0 0,0 0,1 0,-1 0,0 0,0 0,0 0,0 0,0 0,0 0,0 0,0 0,1 0,-1 0,0 0,0 0,0 0,0 0,0-1,0 1,0 0,-10 17,-18 18,-33 29,99-77,-7-2,-18 8,0 1,0 0,9 0,-51 36,-6 1,31-28,24-19,-12 9,11-11,3 2,-1 1,0 2,-21 13,0-1,0 1,0 0,0 0,1 0,-1 0,0-1,0 1,0 0,0 0,0 0,0 0,0 0,0 0,1 0,-1 0,0-1,0 1,0 0,0 0,0 0,0 0,1 0,-1 0,0 0,0 0,0 0,0 0,0 0,0 0,1 0,-1 0,0 0,0 0,0 0,0 1,0-1,0 0,0 0,1 0,-1 0,0 0,0 0,0 0,0 0,0 1,0-1,0 0,0 0,0 0,1 0,-1 0,0 1,0-1,0 0,0 0,0 0,0 0,0 1,0-1,0 0,0 0,0 0,0 1,-8 13,-11 14,-29 24,75-103,-6 21,-14 20,-28 30,2-3,14-15,15-12,23-18,24-15,-42 33,-32 24,3-3,0 0,0-1,0-1,-6 1,20-9,0-1,-1 0,1 0,0 0,0 1,0-1,-1 0,1 0,0 0,0 1,0-1,-1 0,1 0,0 0,0 0,0 0,0 0,0 0,0 0,0 0,-1 0,1 0,0 0,0 0,-1 0,1 0,0 0,0 0,-1 0,1 0,0-1,0 1,0 0,-1 0,1 0,0-1,0 1,0 0,-1 0,1 0,0-1,0 1,0 0,0-1,0 1,0 0,-1 0,1-1,0 1,0 0,0-1,9-17,19-18,-12 19,0 2,1 0,1 2,-1 1,1 1,16-6,-18 14,-16 4,0-1,0 0,0 1,0-1,1 1,-1-1,0 0,0 1,0-1,0 0,0 1,0-1,0 1,0-1,0 1,0-1,0 0,0 1,0-1,0 1,0-1,-1 0,1 1,0-1,0 0,0 1,0-1,0 0,-1 1,1-1,0 0,0 1,-24 34,3-15,-1 0,0-2,-1-2,0-1,-20 8,23-18,20-5,0-1,0 0,0 1,0-1,0 0,0 1,0-1,0 1,1-1,-1 0,0 1,0-1,0 1,1-1,-1 0,0 1,1-1,-1 1,0 0,1-1,-1 1,0-1,0 1,0 0,1-1,-1 1,36-39,-12 18,0 1,1 3,0 0,1 3,0 1,3 0,-23 12,-7 4,-10 9,-19 12,1-7,2-2,-2-2,-14 2,57-31,12-7,49-25,-192 119,75-47,83-57,-30 22,2 0,-1 1,1 1,0 1,0 0,1 2,-1 0,3 0,-45 44,4-19,0-1,-1-2,0-2,-1-1,0-3,-17 4,90-54,-16 16,-16 13,-1 1,1 1,10-5,-24 14,0 0,0 0,0 0,0 0,0 0,0 0,0 0,0 0,0 0,0 1,0-1,0 0,0 0,0 0,0 0,0 0,0 0,0 0,0 0,0 0,0 1,0-1,0 0,0 0,0 0,0 0,0 0,0 0,0 0,0 0,0 0,0 0,0 0,0 1,0-1,0 0,0 0,0 0,0 0,0 0,0 0,0 0,0 0,0 0,1 0,-1 0,0 0,0 0,0 0,0 0,0 0,0 0,0 0,0 0,0 0,0 0,0 0,0 0,0 0,0 0,1 0,-1 0,0 0,0 0,0 0,-6 12,-9 10,-2-4,-1-1,1-1,-2-1,-18 10,72-56,43-24,-94 67,-1 1,-12 13,-1 2,16-14,21-16,26-17,-8 1,28-15,-118 95,54-54,-14 10,41-45,1 8,-6 4,1 2,0 0,1 0,0 2,0 1,4-2,-14 13,-7 7,-7 7,2-5,-40 39,45-45,0 0,0-1,-1 0,1 0,0-1,-1 0,1 0,-1 0,1-1,-5 0,9-1,-1 0,1 0,0 0,-1 0,1 0,-1 0,1 0,0 0,0 0,0 0,-1 0,1-1,-1 1,1 0,0 0,-1-1,1 1,-1 0,1-1,0 1,-1-1,1 1,0 0,0-1,-1 1,1-1,0 1,0-1,-1 1,1-1,0 1,0-1,0 0,0 1,0-1,0 1,0-1,-1 0,1 1,0-1,0 1,1-1,-1 0,0 1,0-1,0 1,0-1,0 1,0-1,0 0,1 1,-1-1,0 1,0-8,-9 13,0 3,8-5,-1-1,0 0,0 0,-1 0,1 0,0 0,0 0,-1-1,1 0,-1 0,1 0,-1 0,23-28,1 10,1 2,0 1,0 1,1 1,11-1,37-21,-71 34,0 0,0 1,0-1,0 0,0 0,0 0,0 0,0 0,0 0,0 0,0 1,0-1,0 0,0 0,0 0,0 0,0 0,0 0,0 0,0 0,0 0,0 1,0-1,1 0,-1 0,0 0,0 0,0 0,0 0,0 0,0 0,0 0,0 0,0 0,0 0,0 0,0 0,0 0,1 0,-1 0,0 0,0 0,0 0,0 0,0 0,0 0,0 0,0 0,0 0,-9 15,-16 14,-88 77,186-179,129-104,-265 246,-3-3,119-136,4 15,-106 93,-29 15,175-134,-81 71,1 2,16-6,-82 51,-48 37,127-93,-1 2,2 2,19-6,-43 21,-17 10,-18 11,-85 34,146-86,-10 8,-9 11,0 2,1 0,0 1,2 1,-92 61,-26 11,131-86,-16 11,1 1,-1 1,7-2,-20 10,-1 1,0 0,0 0,0 0,0 0,0 0,0 0,1 0,-1-1,0 1,0 0,0 0,0 0,1 0,-1 0,0 0,0 0,0 0,0 0,0 0,1 0,-1 0,0 0,0 0,0 0,0 0,1 1,-1-1,0 0,0 0,0 0,0 0,0 0,0 0,1 1,-1-1,0 0,0 0,0 0,0 0,0 1,0-1,0 0,0 0,0 0,0 1,1-1,-1 0,-5 12,-10 13,-39 26,31-31,19-17,8-7,19-14,0 1,0 3,0 0,1 2,8 0,-26 11,-5 5,-14 15,-20 17,19-24,4-3,0 0,-1-1,1 0,-1-2,0 1,0-2,0 0,6-8,9-7,8-8,8-2,1 1,1 2,-1 0,2 3,-1 1,2 1,13-3,36-21,-265 128,170-83,17-14,14-10,17-19,1 1,2 3,1 1,-1 3,3 1,22-12,-104 87,10-18,-3-3,0-3,-23 9,67-35,-1 0,0 0,0 0,0-1,0 1,0 0,0 0,0 0,0 0,0 0,0 0,0 0,0 0,0 0,0 0,0 0,0 0,0-1,0 1,0 0,0 0,0 0,0 0,0 0,0 0,0 0,0 0,0 0,0 0,-1 0,1 0,0 0,0-1,0 1,0 0,0 0,0 0,0 0,9-10,14-11,15-7,1 3,0 3,1 2,0 2,32-6,-72 24,1 0,-1-1,0 1,1 0,-1-1,0 1,1 0,-1 0,0 0,1-1,-1 1,0 0,1 0,-1 0,0 0,0 0,0 0,1 0,-1 0,1 0,-1 0,0 0,1 1,-1-1,1 0,-1 0,0 0,1 1,-1-1,0 0,1 1,-1-1,0 0,1 1,-1-1,0 0,0 1,1-1,-1 1,0-1,0 1,-11 17,-25 19,-11 1,-26 16,203-146,-224 149,94-56,0-1,0 0,0 0,0 1,-1-1,1 0,0 0,0 0,-1 0,1 1,0-1,0 0,-1 0,1 0,0 0,0 0,0 0,0 0,0 0,0 0,-1 0,1 0,0 0,0 0,-1 0,1 0,0 0,0 0,-1-1,1 1,0 0,0 0,0 0,-1 0,1-1,0 1,0 0,0 0,-1-1,1 1,7-13,16-13,3 2,31-16,-87 58,-71 39,94-55,7-4,13-12,25-15,-17 14,-14 9,-1 1,2 0,-1 1,0 0,1 1,-1 0,-29 24,-3-4,-1-2,-18 6,44-21,0 0,0 0,0 0,0 0,0 0,0 0,0 0,0 0,0-1,0 1,0 0,0 0,0 0,0 0,0 0,0 0,0 0,0 0,0-1,0 1,0 0,0 0,0 0,0 0,0 0,0 0,0 0,0 0,0-1,0 1,0 0,0 0,0 0,0 0,0 0,0 0,0 0,0 0,0 0,0 0,13-15,20-16,-19 20,-10 6,2 1,0 0,0 0,0 0,-1 1,2 1,1-2,-16 20,-7 4,5-9,0 0,-1-1,1-1,-11 7,79-66,-8 18,-64 52,-15 8,-55 25,164-102,-160 116,70-60,6-3,0-1,0 0,-1 0,1-1,-1 1,0-1,1-1,-2 0,6-1,0 0,0 0,-1 0,1 0,0 0,0 0,0-1,0 1,-1 0,1 0,0 0,0 0,0-1,0 1,0 0,0 0,0-1,-1 1,1 0,0 0,0-1,0 1,0 0,0 0,0-1,0 1,0 0,0 0,0-1,0 1,0 0,0 0,0-1,0 1,0 0,0 0,0-1,1 1,-1 0,0 0,0-1,0 1,0 0,0 0,0 0,0-1,1 1,-1 0,0 0,0 0,0 0,0-1,1 1,-1 0,0 0,0 0,0 0,0 0,1 0,-1 0,0 0,9-14,1 3,-1 1,0 1,0 0,2 0,-1 2,0 0,11-5,-45 41,-27 9,127-64,-43 13,-16 6,2 0,-1 2,5 0,-48 35,3-13,0-2,-1-1,-1 0,24-14,0 0,0 0,0 0,0 1,0-1,0 0,-1 0,1 0,0 0,0 0,0 1,0-1,0 0,0 0,-1 0,1 0,0 0,0 0,0 0,0 0,0 0,-1 0,1 0,0 0,0 0,0 0,0 0,-1 0,1 0,0 0,0 0,0 0,0 0,0 0,-1 0,1 0,0 0,0 0,0 0,0-1,0 1,-1 0,1 0,0 0,0 0,0 0,0-1,0 1,0 0,0 0,0 0,0-1,0 1,-1 0,1 0,0 0,8-13,13-15,35-29,-32 35,-22 20,-8 8,-13 12,0-1,0-1,-2-2,-8 4,76-76,-26 37,1 2,1 2,0 1,1 1,13-4,-77 70,33-45,0 3,-1 0,-1-1,1-1,-1 0,0-1,-1 0,1-1,0 0,13-8,1 0,0 0,-1-1,1 1,-1-1,1-2,15-11,26-15,-35 26,-32 22,-31 17,52-33,0 0,0 0,0 0,0-1,0 1,0 0,0 0,0 0,0 0,0 0,0 0,0 0,0 0,0-1,0 1,0 0,0 0,0 0,0 0,0 0,0 0,0 0,0 0,0-1,0 1,0 0,0 0,0 0,-1 0,1 0,0 0,0 0,0 0,0 0,0 0,0 0,0 0,0-1,0 1,0 0,12-14,18-16,-18 21,-3 1,1 1,0 0,11-5,-66 57,29-34,25-24,27-21,37-16,-43 31,-26 16,-9 7,-120 83,327-200,-274 184,52-54,-1-2,-2 0,-15 5,32-18,5-6,12-12,18-16,-2 14,-19 15,-19 14,-17 13,-1-3,0-1,-1-2,-3-1,44-34,12-7,-14 16,1 0,-2 1,0 1,2 0,-1 0,0 1,0 1,4-1,-41 37,1-9,16-13,0 0,-1-1,1-1,-1 0,1-1,-1-1,-9 2,21-8,0 0,0 0,1 0,-1 0,0 0,0 0,0-1,0 1,0 0,0 0,0 0,0 0,0 0,0 0,0 0,0 0,0 0,0-1,0 1,0 0,0 0,0 0,0 0,0 0,0 0,0 0,0 0,0-1,0 1,0 0,0 0,0 0,0 0,0 0,0 0,0 0,0 0,0 0,-1 0,1-1,0 1,0 0,0 0,0 0,0 0,0 0,0 0,0 0,0 0,0 0,0 0,0 0,0 0,-1 0,1 0,0 0,0 0,0 0,0 0,0 0,0 0,0 0,0 0,0 0,0 0,0 0,0 0,-1 0,1 0,7-10,9-9,17-9,3 2,6-3,-27 20,1 1,0 0,0 2,0 1,1 1,7 0,-23 4,-1-1,0 1,0 0,0 0,1 0,-1 0,0 0,0 0,1 0,-1 0,0 0,0 0,0 0,0 0,0 0,0 0,0 0,0 0,1 0,-1 0,0 0,0 0,0 0,1 1,-1-1,0 0,0 0,0 0,1 1,-1-1,0 0,0 0,0 0,0 1,0-1,0 0,1 0,-1 1,0-1,0 0,0 1,0-1,0 0,0 0,0 1,0-1,0 0,-7 15,-15 11,-3-3,0-1,0-3,-23 13,67-53,17-11,-1 8,1 2,10-2,-58 40,-15 9,14-15,-1-1,0-1,0-1,0 0,-1-2,1-1,0 0,-4-1,18-3,-1 1,1-1,0 0,-1 0,1 0,-1 0,1 1,0-1,-1 0,1 0,-1 0,1 0,0 0,-1-1,1 1,0 0,0 0,0 0,-1 0,1 0,0-1,-1 1,1 0,-1-1,1 1,0 0,0-1,-1 1,1 0,0-1,-1 1,1-1,0 1,0 0,0-1,-1 1,1-1,0 1,8-19,21-13,-19 22,0 2,1-1,0 2,-1 0,1 1,10-4,-60 41,18-17,6-4,0 0,-1-1,-12 4,28-13,0-1,0 1,0 0,0 0,0 0,0 0,0 0,0 0,1 0,-1 0,0 0,0 0,0 0,0 0,0 0,0-1,0 1,0 0,0 0,0 0,0 0,0 0,0 0,0 0,0 0,0 0,0 0,0-1,0 1,0 0,0 0,0 0,0 0,0 0,-1 0,1 0,0 0,0 0,0 0,0 0,0 0,0 0,0-1,0 1,0 0,0 0,0 0,0 0,0 0,0 0,0 0,0 0,0 0,0 0,0 0,-1 0,1 0,0 0,0 0,0 0,0 0,7-11,9-10,-7 12,-5 3,2 0,-1 0,1 1,-1 0,5-2,-48 47,18-24,0-2,-1 0,-1-3,0 0,84-63,-43 39,-14 8,2 1,-2 0,2 0,-1 1,1 0,0 0,-6 10,-8 8,-9 11,-7-3,6-7,15-12,8-6,17-5,-24 11,-12 9,-20 9,28-21,22-15,14-3,-23 13,-22 12,59-57,-27 36,0 0,2 2,17-7,-88 52,9-9,29-16,0 0,-1-2,0-1,1 0,55-49,-29 30,-10 10,0 0,-1 0,2 0,-1 0,1 1,-2 0,2 0,0 0,1 0,-7 6,0 1,0 0,-1-1,1 0,-1 0,1 0,-1 0,-1 0,0 0,-14 15,15-17,0 1,1 0,-1 0,0 0,0 1,1 0,-1-1,0 3,2-1,5-5,0-4,-35 29,88-76,-27 33,30-10,27-16,-61 29,-13 7,1 0,-1-1,0-1,-1 0,3-4,-23 21,0 0,1-1,-2 0,1-1,0-1,-1 0,0 0,1-1,-2-1,-4 1,14-3,0 0,0 0,0 0,0 0,-1 0,1 0,0 0,0 0,0 0,0 0,0 0,0 0,0 0,-1 0,1-1,0 1,0 0,0 0,0 0,0 0,0 0,0 0,-1 0,1 0,0 0,0-1,0 1,0 0,0 0,0 0,0 0,0 0,0 0,0-1,0 1,0 0,0 0,0 0,0 0,0-1,0 1,0 0,0 0,0 0,0 0,0-1,0 1,0 0,0 0,0 0,0 0,0-1,0 1,0 0,0 0,6-11,11-7,36-20,-33 24,-18 13,-8 5,-9 6,-2 2,0 0,0-2,-1-1,1-2,-1 0,-9 0,35-18,7-4,10-3,2-3,1 2,1 2,4 0,24 3,-121 49,-22 6,14-8,108-51,8-4,1 2,5 2,-35 12,-11 4,-2 1,2-1,0 1,0 0,-1 1,1-1,0 1,-1 0,0 0,4 1,-35 19,6-7,11-5,-2-1,2-1,-1 0,0-2,0 0,-13 2,57-34,21 0,0 3,4 3,-41 15,-44 21,0 1,0 3,-12 11,123-84,-29 21,-38 24,-25 20,-28 19,-24 11,-36 14,118-77,19-11,-11 14,1 2,23-9,-108 70,32-24,16-13,0 0,0-1,0 0,1-1,-5 1,48-46,-22 26,-11 10,1 1,-1-1,1 1,-1 1,1-1,3 0,-49 44,-7-5,38-28,33-24,-1-1,-18 12,3 1,-2 0,1 1,1-1,-1 2,0-1,0 1,1 1,1 0,-8 1,0 1,0 0,0 0,1 0,-1 0,0 0,0 0,0 0,0 0,0 0,1 0,-1 0,0 0,0 0,0 0,0 0,0 0,1 0,-1 0,0 0,0 0,0 0,0 0,0 1,1-1,-1 0,0 0,0 0,0 0,0 0,0 0,0 1,0-1,0 0,0 0,0 0,0 0,0 1,0-1,0 0,0 0,0 0,0 1,0-1,0 0,0 0,0 0,0 1,0-1,0 0,0 0,0 1,0-1,0 0,0 0,0 0,0 1,-8 13,-11 11,-4-8,-1-2,-10 5,16-9,51-34,30-18,-47 34,-21 9,-43 19,-4-1,-33 9,120-68,-12 21,1 2,11-4,-71 43,-28 25,26-18,55-44,-6 4,0 1,0 1,1 0,1 2,4-3,-17 9,0 0,0 0,0 0,0 0,0 0,1-1,-1 1,0 0,0 0,0 0,0 0,0 0,0 0,1 0,-1 0,0 0,0 0,0 0,0 0,0 0,0 0,1 0,-1 0,0 1,0-1,0 0,0 0,0 0,0 0,1 0,-1 0,0 0,0 1,0-1,0 0,0 0,0 0,0 0,0 0,0 1,0-1,0 0,0 0,1 0,-1 0,0 1,0-1,0 0,0 0,0 0,0 0,0 1,-5 11,-7 10,7-14,-1 0,-1-1,2-1,-2 1,1-1,-7 4,60-62,-20 34,2 1,-1 3,1 1,1 2,-1 2,29-3,-47 7,1 0,-1-1,0-1,-1 0,10-9,-64 23,0 11,0 3,-23 17,154-112,-114 98,16-13,-1 0,1-1,-1-1,-13 6,21-16,10-9,9-9,8 1,-2 1,1 1,1 1,0 2,24-7,-58 25,1 0,1 1,0 1,-1 1,-3 4,-23 17,21-22,20-17,26-20,9-7,-31 27,0 1,0 1,2 0,-1 1,3-1,-43 54,-16 2,132-119,-81 68,17-12,0 1,21-7,-69 63,21-37,-12 15,0-2,-1-1,-15 11,31-27,2-3,8-7,14-10,57-19,-91 53,-16 6,19-15,0-2,0 0,-2-1,-6 2,22-12,-1 0,1 1,0 0,1 1,2-4,63-47,-131 75,-18 18,78-37,0 0,0 0,0 0,1 0,-1 0,0 0,0 0,0 0,0 0,0-1,0 1,0 0,0 0,0 0,0 0,0 0,0 0,0 0,0 0,0 0,0 0,0-1,0 1,0 0,0 0,0 0,0 0,0 0,0 0,0 0,0 0,0 0,0-1,0 1,0 0,0 0,0 0,0 0,0 0,0 0,0 0,0 0,0 0,0 0,0 0,0 0,-1-1,1 1,0 0,0 0,0 0,0 0,0 0,0 0,0 0,0 0,0 0,0 0,0 0,0 0,7-12,12-11,59-52,-127 116,23-19,0-1,-1-2,-17 8,44-27,0 0,0 0,0 0,0 0,0 0,0 0,0 0,0 0,0-1,0 1,0 0,0 0,0 0,0 0,0 0,0 0,0 0,0 0,0 0,0-1,0 1,0 0,0 0,0 0,0 0,0 0,0 0,0 0,0 0,0 0,-1 0,1 0,14-14,20-16,-24 24,5-4,0 0,1 2,0 0,4 0,-20 8,0 0,0 0,0 0,0 0,0 0,0 0,-1 1,1-1,0 0,0 0,0 0,0 0,0 0,0 0,0 0,0 0,0 0,0 0,0 1,0-1,0 0,0 0,0 0,0 0,0 0,0 0,0 0,0 0,0 1,0-1,0 0,0 0,0 0,0 0,0 0,0 0,0 0,0 1,0-1,0 0,0 0,0 0,0 0,0 0,0 0,0 0,0 0,0 0,0 1,0-1,0 0,1 0,-14 13,-15 13,-12 2,31-25,27-20,-17 17,18-17,1 1,0 2,0 0,4 1,-24 13,1 0,-1-1,0 1,0 0,0 0,1 0,-1-1,0 1,0 0,1 0,-1 0,0 0,0 0,1 0,-1 0,0 0,0 0,1 0,-1 0,0 0,1 0,-1 0,0 0,0 0,1 0,-1 0,0 0,0 1,1-1,-1 0,0 0,0 0,0 1,1-1,-1 0,0 0,0 1,0-1,1 0,-1 1,0-1,0 0,-6 16,-12 15,-5-6,38-42,-15 17,0 0,0 0,0 0,0 0,0 0,0 0,0 0,0 0,0 0,-1 0,1 0,0 0,0 0,0 0,0 0,0-1,0 1,0 0,0 0,0 0,0 0,0 0,0 0,0 0,0 0,0 0,0 0,0 0,0-1,0 1,0 0,0 0,0 0,0 0,0 0,-15 6,-33 18,10-3,36-19,19-10,8-6,-16 9,0 0,0 0,0 2,7-2,-63 51,68-58,-15 11,-21 17,13-14,-1-1,1 1,0-1,0 1,0-1,-1 0,1 0,-1-1,1 1,-2-1,4 0,1 0,-1 0,0 0,0 0,0 0,0 0,0 0,0 0,0 0,0 0,0 0,0-1,0 1,0 0,0 0,0 0,0 0,0 0,0 0,0 0,0 0,0 0,0-1,0 1,0 0,0 0,0 0,0 0,0 0,0 0,0 0,0-1,0 1,0 0,0 0,0 0,0 0,0 0,0 0,0 0,0 0,0 0,0 0,0-1,0 1,0 0,-1 0,1 0,0 0,0 0,0 0,0 0,0 0,0 0,0 0,0 0,0 0,0 0,0 0,0 0,-1 0,1 0,0 0,0 0,0 0,0 0,0 0,0 0,0 0,14-11,3 3,-17 11,-9 6,0-4,20-19,22-21,11 2,-19 14,-22 17,-10 5,-6 5,-72 37,84-46,3-3,10-11,18-15,-12 14,3 2,-2 1,1 2,23-8,-74 53,7-10,-1-1,0-2,-1-1,0-3,-9 4,10-3,22-15,-1 0,0 0,0 0,1 0,-1-1,0 0,1 0,-1-1,-1 1,2-1,-2-1,-1 1,42-29,-11 13,0 1,13-4,-10 5,1-2,-1-2,31-16,-39 14,-13 12,-15 12,-67 52,105-82,-16 15,-25 21,35-26,-24 15,0 0,0 0,0 0,0 0,1 0,-1 0,0 0,0 0,0 0,0 0,0 0,0-1,0 1,0 0,0 0,0 0,0 0,1 0,-1 0,0 0,0 0,0 0,0 0,0 0,0 0,0 0,0 0,0 0,1 1,-1-1,0 0,0 0,0 0,0 0,0 0,0 0,0 0,0 0,0 0,0 0,0 0,0 0,0 1,1-1,-1 0,0 0,0 0,0 0,0 0,0 0,0 0,0 1,0-1,0 0,0 0,0 0,0 0,0 0,0 0,0 1,0-1,0 0,0 0,0 0,0 0,0 0,0 0,0 0,-1 1,1-1,-14 16,12-14,0 0,0 0,0-1,1 1,-1-1,-1 0,1 0,0 0,-1 0,2-1,-3 1,4-1,-1 0,1 0,0 0,0 0,0 0,0 0,0 0,0 0,0 0,0 0,-1 0,1 0,0 0,0 0,0-1,0 1,0 0,0 0,0 0,0 0,0 0,0 0,-1 0,1 0,0 0,0-1,0 1,0 0,0 0,0 0,0 0,0 0,0-1,0 1,0 0,0 0,0 0,0 0,0 0,0 0,0-1,0 1,0 0,0 0,0 0,0 0,0 0,0-1,0 1,0 0,0 0,0 0,0 0,0 0,0 0,1 0,-1-1,0 1,0 0,0 0,0 0,0 0,14-16,5 1,-32 28,5-7,8-8,20-16,31-28,-29 36,-20 14,-13 8,-15 16,-1-2,-21 14,89-73,-34 26,-33 25,-6 1,29-19,20-13,-8 6,-4 3,0 1,-1-1,2 1,-2 1,2-1,-1 1,0 0,1 1,-1 0,-28 31,10-18,0-1,0-1,-1-1,1 0,-2-1,15-8,0 0,0 0,0 0,0 1,0-1,0 0,0 0,0 0,0 0,-1 0,1 0,0 0,0 0,0 0,0 0,0 0,0 0,0 0,-1 1,1-1,0 0,0 0,0 0,0 0,0 0,0-1,0 1,0 0,-1 0,1 0,0 0,0 0,0 0,0 0,0 0,0 0,0 0,0 0,-1 0,1 0,0-1,0 1,0 0,0 0,0 0,0 0,0 0,0 0,0-1,0 1,0 0,0 0,0 0,0 0,0 0,0-1,0 1,0 0,0 0,0 0,0 0,0 0,0-1,0 1,0 0,0 0,0 0,0 0,0-1,7-13,13-14,-9 15,0 0,1 2,0 0,0 1,0 0,1 2,0 0,1 1,-1 1,4 0,7-8,-21 11,-17 12,-60 47,133-90,-30 20,-23 11,-8 4,-14 9,3-1,0-2,-1 0,0-1,-2 0,73-42,-7 15,-64 26,0 0,0 2,-8 6,-17 8,93-55,-54 33,0 1,0 0,0 0,0 0,0 0,0 0,0 0,0 0,1 0,-1 0,0 0,0 0,0 0,0 0,0 0,0 0,0 0,0 0,0 0,1 0,-1 0,0 0,0 0,0 0,0 0,0 0,0 0,0 0,0 0,0 0,1 0,-1 0,0 0,0 0,0 1,0-1,0 0,0 0,0 0,0 0,0 0,0 0,0 0,0 1,0-1,0 0,0 0,0 0,0 0,1 0,-1 0,0 1,0-1,0 0,0 0,0 0,-1 0,1 0,0 1,0-1,0 0,0 0,0 0,0 0,-5 12,-11 10,-17 5,30-26,5-3,16-14,4-4,-15 14,-1 0,1 0,0 1,0 0,0 1,1 0,-1 1,4-1,-67 5,83-11,-27 10,0 0,0 0,0 0,0 0,0 0,0 0,0 0,0 0,0-1,0 1,0 0,0 0,0 0,0 0,0 0,0 0,0 0,0 0,0 0,0 0,0 0,0 0,-16 5,-100 35,208-48,-267 8,175 1,0-1,0 0,0 0,-1 0,1 0,0 1,-1-1,1 0,0 0,-1 0,1 0,0 0,-1 0,1 0,0 0,-1 0,1 0,0 0,-1-1,1 1,0 0,0 0,-1 0,1 0,0-1,-1 1,1 0,0 0,0-1,-1 1,1 0,0-1,0 1,-1 0,1-1,0 1,0-1,0 1,0 0,-1-1,14-10,24-7,-2 8,-2 3,1 1,0 4,32 2,-145 21,36-13,20-3,0-1,0-2,0-1,0-1,0-3,51-10,26 0,50-4,-96 18,-8 2,-12 7,-24 10,3-12,0-1,-30-1,40-4,57-1,-19-1,-33 0,-39 1,2 0,-20-5,179-16,-87 19,-28 3,-30 2,-46-2,155-6,-40 2,-23 2,-7 0,-17 2,9-1,0 0,-1 1,2 1,-9 3,72-10,39-8,-143 18,-26 10,25-5,-19 0,98-12,-14 1,1 0,-1-1,1-2,-1 0,2-2,-22 6,-1 0,0-1,0 0,1-1,-3-1,-16 0,-46 2,156-19,-118 20,1-2,0-2,0-1,-5-5,26 7,-11-8,20 3,13 0,13 0,2 2,-1 2,0 2,0 1,1 2,4 2,-17 2,-24 2,-23 2,-44-1,-32-6,195-12,-55 4,-2 2,2 1,-1 3,2 2,-71 2,14 0,-187 7,249-16,-22 0,2 2,0 1,0 0,-1 2,15 3,-76 14,40-17,-34 12,38-11,3 0,24-3,24-6,-29 3,-16 3,-6 0,-22 2,13-2,0 1,0 1,1 0,-1 1,1 1,-6 2,21-6,-2 0,2 0,-1 1,0 0,1 0,-1 1,1 0,15 1,20-6,-21 2,1 0,1 2,17 4,-47-4,1 0,1 1,-2 1,-5 2,-13 2,8-3,-10 1,56-12,-14 5,18-4,-29 4,-19 1,10 0,8-1,14-5,4-2,-19 6,-11 2,-64 0,-62 11,150-11,12-2,1 1,0 3,0 1,5 2,-32 0,-8 4,-14 2,-121 7,247-17,-230 1,-78-18,247 16,-26-1,-2 2,2 1,-1 1,0 0,1 2,-24 2,-9-1,-40 1,-36-6,110-6,19 0,80-2,39 9,-152 1,-4 2,-12 3,-21 3,6-5,1-1,-2-3,0-1,1-2,84-10,-32 12,21-2,-2 2,14 5,-132 3,-49-11,-76-20,175 21,-1 1,1 1,0 3,0 1,0 1,-5 4,44-9,0 2,1 0,-1 1,4 2,25 3,-21-7,-16-1,0 1,-1 0,2 1,-2 0,1 0,3 2,-30 5,-51-3,-28-5,213-13,100 3,-347 8,177-4,-15 1,-54 7,1-1,11-1,-1 1,1 1,-12 4,60-2,-11 1,-7-3,-23 1,-27 2,-82 0,288-20,-344 22,218-17,-12 0,125-5,-283 27,-102-10,255-2,-17 0,-26 0,-49-2,17 0,-46 7,137-4,22 7,-63-7,-7 2,-11 3,-27 3,-122 4,478-26,-599 20,437-7,-202 0,-74 0,-87-18,359 14,-173 14,-23 1,32-8,-38 3,104-28,2 10,0 4,0 4,1 2,10 5,-64-3,0 0,0 1,-1-1,1 0,0 0,0 0,0 0,0 0,0 0,0 0,0 0,0 1,0-1,0 0,0 0,0 0,0 0,0 0,0 0,0 0,0 0,1 1,-1-1,0 0,0 0,0 0,0 0,0 0,0 0,0 0,-17 5,-25 2,-20-6,31-2,-1 3,2 1,-3 3,74-10,37 4,-59 0,-116-6,-75-20,15 1,196 22,1 3,-1 2,32 8,-71-10,1 0,-1 1,1-1,0 0,-1 0,1 0,0 0,-1 1,1-1,-1 0,1 1,-1-1,1 0,-1 1,1-1,-1 1,1-1,-1 1,0 0,0-1,1 1,-1 0,0-1,1 1,-1 0,-9 10,-23 2,-12-6,0-3,0-3,0-3,-3-3,115-14,17 11,1 6,36 8,-242-8,-35 12,137-9,221 18,-183-13,-29 0,-34 2,21-4,33-3,39 0,-45-1,-59-4,23 1,22 2,11 1,56 0,-51 0,-38 0,23 0,21 0,-2-1,-22-1,-143-3,144 5,21 2,-17 1,-26 4,-89-3,194-5,-108 2,-1 0,0-2,0-3,-24-7,59 10,4 0,13-1,19 1,-15 3,1 1,-1 1,2 3,-85-3,-36-5,347 1,-319-6,1-5,-5-6,41 10,28 4,12 0,24-4,-10 4,1 2,14 1,-100 8,28-9,23 1,42 2,161 4,-316-6,370 0,-276 0,-14 0,-34-6,146 6,-304 24,191-20,48-4,0 0,-1 1,1-1,0 0,-1 1,1-1,0 1,0-1,0 1,0-1,0 1,0-1,0 1,-1-1,1 1,0 0,0-1,0 1,0-1,0 1,0 0,0-1,0 1,0-1,0 1,0 0,0 0,0 0,0 1,0-1,0 0,0 1,0-1,0 1,0-1,-1 1,1-1,0 0,-1 1,1-1,-1 1,1-1,-1 0,1 0,-1 0,0 1,1-1,-1 0,0 0,0 0,0 0,1-1,-1 1,0 0,1 0,-1-1,0 1,0-1,-1 1,-18 7,-2 1,2 2,-1 0,2 3,0 0,-3 3,22-17,1 0,-1 0,0 0,0 0,0 0,0 1,0-1,0 0,0 0,0 0,0 0,0 0,0 0,0 0,0 0,0 0,0 0,0 0,0 0,1 1,-1-1,0 0,0 0,0 0,0 0,0 0,0 0,0 0,0 0,0 0,0 1,0-1,0 0,0 0,0 0,0 0,0 0,0 0,0 0,-1 0,1 1,0-1,0 0,0 0,0 0,0 0,0 0,0 0,0 0,0 0,0 0,0 0,0 0,0 0,0 0,0 0,0 0,0 1,-1-1,1 0,11 0,12-5,-4-8,-19 12,-1 1,0-1,0 1,1 0,-1-1,0 1,1 0,-1 0,1 0,-1 0,0 0,0 0,0 0,1 0,-1 0,0 1,0-1,0 0,1 1,-1-1,0 1,1-1,-2 1,-10 3,8-3,-2 0,2 0,-1 1,0 0,1 1,-1 0,-3 3,10-8,22-14,-20 11,-17 10,-9 7,39-23,7-6,-6 5,-44 26,22-12,-2 1,2 1,-1-1,0 1,0 0,1 1,-1 0,1 0,-3 4,30-31,-21 21,0-1,1 1,-1-1,1 0,-1 0,0-1,0 1,0-1,0 1,0-1,0 0,-1 0,2-3,-28 17,-11 9,10-6,23-13,12-7,94-67,-106 76,-2 0,0 1,2 0,-2 0,1 1,1-1,-5 6,11-9,-1-1,1 0,-1 0,0 0,0-1,0 1,1-1,-1 0,0 0,2-1,-1 1,36-15,1 3,-1 2,1 3,17 1,-50 9,-7 3,-15 10,-22 11,15-13,14-7,-1 0,1-2,-1 1,1-2,-10 3,18-6,0 0,0 0,0 0,0 0,0 0,0 0,0 0,0 0,-1 0,1 0,0 0,0 0,0 0,0 0,0 0,0 0,0 0,0 0,-1 0,1 0,0 0,0 0,0 0,0 0,0 0,0-1,0 1,0 0,-1 0,1 0,0 0,0 0,0 0,0 0,0-1,0 1,0 0,0 0,0 0,0 0,0 0,0 0,0-1,0 1,0 0,0 0,0 0,0 0,0-1,0 1,0 0,0 0,0 0,0 0,0 0,0-1,0 1,0 0,0 0,0 0,0 0,0 0,0 0,0-1,0 1,1 0,6-14,15-10,-6 12,-1 1,2 1,2 0,-22 14,-3 1,1 0,-1 0,0 0,0-1,0-1,0 0,-1 0,-3 1,37-32,8 2,-31 24,-23 18,4-3,7-6,2-1,-2 0,1-1,0 0,-1 0,1-1,-2-1,2 0,-1-1,-5 1,13-3,0 0,0 0,0 0,-1 0,1 0,0 0,0 0,0 0,0 0,-1 0,1 0,0 0,0 0,0 0,0-1,-1 1,1 0,0 0,0 0,0 0,0-1,0 1,0 0,-1 0,1 0,0 0,0-1,0 1,0 0,0 0,0-1,0 1,0 0,0 0,0-1,0 1,0 0,0 0,0-1,0 1,0 0,0 0,0 0,0-1,5-13,9-12,-13 25,3-5,1-2,-1 1,2 0,0 0,-1 1,2-1,-32 49,16-26,11-10,22-11,-20 4,96-32,-232 82,131-49,1 0,0 0,0 1,0-1,-1 0,1 0,0 0,0 1,0-1,0 0,0 0,0 0,0 0,0 0,-1 0,1 0,0 0,0 0,-1 1,1-1,0-1,0 1,-1 0,1 0,0 0,0 0,-1 0,1 0,0 0,0 0,0 0,-1-1,1 1,0 0,0 0,0 0,-1-1,1 1,0 0,0 0,0-1,0 1,-1 0,1 0,0-1,0 1,0 0,0-1,0 1,0 0,0-1,0 1,8-19,21-17,-26 33,0 0,-1 1,2 0,-1 0,0 1,0-1,0 1,3-1,-6 2,1 0,-1 0,0 0,1 0,-1 0,0 0,1 0,-1 0,0 0,0 0,0 0,0 0,0 0,1 0,-1 1,0-1,0 0,1 0,-1 0,0 1,1-1,-1 0,0 0,0 1,0-1,1 0,-1 1,0-1,0 0,0 1,1-1,-1 1,-6 22,8-31,-7 13,-10 10,66-49,-122 81,57-44,13-3,1 0,0 0,0 0,0 0,0 0,0 0,-1 0,1 0,0-1,0 1,0 0,0 0,0 0,0 0,0 0,0-1,-1 1,1 0,0 0,0 0,0-1,0 1,0 0,0 0,0 0,0 0,0-1,0 1,0 0,0 0,0-1,0 1,0 0,0 0,0 0,0 0,0-1,0 1,0 0,0 0,0 0,1-1,-1 1,0 0,0 0,0 0,1-2,0 0,0 0,0 0,0 1,0-1,0 1,1-1,-1 1,1 0,-1-1,1 1,-1 0,1 0,-1 1,-17 16,15-14,-1 1,1-1,-1 0,0 0,0 0,1 0,-1-1,0 1,0-1,0 1,-1-1,2 0,-1 0,0-1,-1 1,1 0,0-1,0 0,18-24,-12 20,0-1,-1 1,1 0,1 1,-2-1,2 1,-1 0,0 1,3-2,-7 4,0 0,0 0,0 0,0 0,0 0,0 0,0 0,0 0,1 0,-1 0,0 0,0 0,0 0,0 0,0 0,0 0,0 0,0 0,1 0,-1 0,0 0,0 0,0 0,0 0,0 0,0 0,0 1,0-1,0 0,1 0,-1 0,0 0,0 0,0 0,0 0,0 1,0-1,0 0,0 0,0 0,0 0,0 0,0 0,0 1,0-1,0 0,0 0,0 0,0 0,0 0,0 1,0-1,0 0,0 0,0 0,0 0,0 0,0 0,0 1,0-1,0 0,0 0,0 0,-7 13,-8 11,9-16,-1 1,1-1,-1 1,0-2,0 0,0 0,0-1,-2 0,2-1,-8 3,23-22,9-5,-2 8,0 1,0 0,0 2,0 1,1 0,1 2,-2 1,6 0,-21 4,0 0,0 0,0 0,0 0,0 0,0 0,0 0,0 0,0 0,-1 0,1 0,0 1,0-1,0 0,0 0,0 0,0 0,0 0,0 0,0 0,0 1,0-1,0 0,0 0,0 0,0 0,0 0,0 1,0-1,0 0,0 0,0 0,0 0,0 0,0 0,0 1,0-1,0 0,0 0,0 0,0 0,0 0,0 0,0 1,0-1,0 0,1 0,-1 0,0 0,0 0,0 0,0 0,0 0,0 0,0 0,0 0,0 0,0 1,1-1,-1 0,0 0,0 0,0 0,0 0,0 0,0 0,0 0,0 0,1 0,-13 13,-11 11,-41 28,64-52,0 0,0 0,0 0,0 0,0 0,0 0,0-1,0 1,0 0,0 0,0 0,0 0,0 0,0 0,0-1,0 1,0 0,0 0,0 0,0 0,0 0,0 0,0-1,0 1,0 0,0 0,0 0,0 0,0 0,0 0,0 0,0-1,0 1,0 0,0 0,0 0,-1 0,1 0,0 0,0 0,0 0,0 0,0 0,0 0,0 0,0 0,0 0,0 0,-1 0,1 0,0 0,0 0,0 0,11-21,14-21,-23 39,18-20,-20 22,1 0,0 0,0 0,0 1,-1-1,1 0,-1 1,1-1,0 0,0 1,0 0,0-1,0 1,0 0,0 0,0-1,0 1,0 0,0 0,0 1,-1-1,0 2,-1 1,1 0,-1-1,0 0,0 1,0-1,0 1,0-1,0 0,0 0,-1 0,1 0,0 0,-1 0,-3 6,1-2,1 1,-2-1,1-1,0 1,-1-1,0 0,1-1,-1 1,0-1,22-39,-8 22,1 2,0 0,0 0,0 2,1 0,1 0,7-3,-14 10,-4 5,-11 10,-14 15,2-15,17-17,13-14,-7 16,5-11,-9 14,-11 3,17-6,0 1,-5 9,6-18,-3 10,-1-1,0 1,0-1,1 1,-1 0,0-1,1 1,-1-1,0 1,0-1,0 1,1-1,-1 1,0-1,0 1,0-1,0 0,0 1,0-1,0 1,0-1,0 1,0-1,0 0,0 1,0-1,0 1,0-1,0 1,-1-1,1 1,0-1,0 1,0-1,-1 1,1-1,0 1,0-1,-1 1,1 0,-1 0,1 0,-1 0,1 0,-1 0,0 0,1 0,-1 0,1 0,-1 0,1 1,-1-1,1 0,-1 1,1-1,-1 0,1 1,0-1,0 1,0-1,-1 1,1-1,-1 1,1-1,0 1,-1 0,1-1,0 2,-11 11,20-39,-4 16,-13 21,-2 9,-2-1,0 0,-1-2,0 0,-1-1,0-1,-1-1,1-1,-5 2,6-10,16-15,17-17,5 14,-17 14,-17 14,-3-2,-1 0,0-1,-4 3,24-23,8-8,-27 27,-15 9,27-20,-1 0,1 0,0 0,0 0,0 0,0 0,0 0,0 0,0 0,0 0,0 0,-1 0,1 0,0 0,0 0,0 0,0 0,0 0,0 0,0 0,0 0,-1 0,1 0,0 0,0 0,0 0,0 0,0 0,0 0,0-1,0 1,0 0,0 0,0 0,-1 0,1 0,0 0,0 0,0-1,0 1,0 0,0 0,0 0,0 0,0 0,0-1,0 1,0 0,0 0,0 0,0 0,0 0,0 0,0-1,0 1,0 0,0 0,0 0,0 0,0 0,0 0,1-1,9-19,-17 29,10-19,1-11,-7 17,-7 12,10-8,0 0,0-1,0 1,0 0,0 0,0 0,0 0,0 0,0-1,0 1,0 0,0 0,0 0,0 0,0 0,0 0,0 0,0 0,-1-1,1 1,0 0,0 0,0 0,0 0,0 0,0 0,0 0,0 0,-1 0,1 0,0 0,0 0,0 0,0 0,0 0,0 0,0 0,-1 0,12-21,-1 8,-15 33,3-13,-1 1,0-1,0 0,0-1,-1 1,0-1,0 0,1 0,-2-1,1 1,0-2,-1 1,0-1,0 0,0 0,0-1,-3 2,-68 39,15-9,-16 3,52-26,0-1,0-3,-1-1,0-1,-23-1,50-10,11-7,13-9,-12 10,-9 6,2 1,-2 0,2 0,-1 1,1 0,0 0,-1 1,1 0,3 0,-10 5,0 0,0 0,0-1,0 1,-1 0,2-1,-2 1,1-1,-1 0,1 0,-1 1,-1 0,-25 29,28-32,0-1,0 1,0 0,0 0,0 0,0 0,0 0,0 0,0 0,-1 0,1 0,0 0,0-1,0 1,0 0,0 0,0 0,0 0,0 0,0 0,0 0,0 0,0 0,0 0,-1 0,1 0,0 0,0 0,0 0,0 0,0 0,0 0,0 0,0 0,0 0,0 0,0 0,-1 0,1 0,0 0,0 0,0 0,0 0,0 0,0 1,0-1,0 0,14-23,9-18,-22 40,-1 1,0-1,0 1,0-1,1 1,-1-1,0 1,0-1,0 1,0-1,0 1,0-1,0 1,0-1,0 0,0 1,0-1,0 1,0-1,0 1,0-1,0 1,0-1,-1 1,1-1,0 1,0-1,0 1,-1-1,1 1,-1-1,0 0,0 1,-1-1,1 1,0-1,0 1,1 0,-2 0,1 0,0 0,0 0,0 0,-1 0,1 0,0 1,-1 0,-17 6,16 0,12 1,-9-8,0 0,1 0,-1 1,1-1,-1 0,1 1,-1-1,0 1,1-1,-1 1,1-1,-1 1,0-1,1 1,-1 0,0-1,0 1,1 0,-1-1,0 1,0 0,0-1,1 1,-1 0,0 0,0-1,0 1,0 0,0-1,0 1,0 0,0 0,0-1,-1 1,-6 25,0-15,21-31,-10 12,-6 5,-13 10,-24 18,36-23,11-8,4-3,6-1,-15 11,17-14,-18 16,-9 12,-3-2,6-10,1 0,0 1,2-1,-2 1,0 0,1 0,-1 0,2 1,-1 1,5-6,1 0,0-1,0 1,0-1,0 0,0 0,-1-1,2 0,18-8,0 1,1 2,0 1,0 2,1 2,0 1,5 2,-30-1,0 0,0 0,0 0,0 0,0 0,0 0,0 0,0 0,1 0,-1 0,0 0,0 0,0 0,0 0,0 1,0-1,0 0,0 0,0 0,1 0,-1 0,0 0,0 0,0 1,0-1,0 0,0 0,0 0,0 0,0 0,0 0,0 1,0-1,0 0,0 0,0 0,0 0,0 0,0 1,0-1,0 0,0 0,0 0,0 0,0 0,0 1,0-1,0 0,0 0,0 0,0 0,0 0,0 1,0-1,-1 0,1 0,0 0,-6 13,-15 13,19-23,-35 39,24-29,0 2,0 0,2 1,-6 11,16-26,1 0,0 0,-1 0,1 0,0-1,0 1,0 0,-1 0,1 0,0 0,0 0,0 0,0 0,0 0,0 0,0 0,1 0,-1 0,0-1,0 1,0 0,1 0,-1 0,0 0,1-1,-1 1,1 0,-1 0,0-1,0 1,0 0,1-1,-1 1,1 0,0-1,-1 1,1-1,0 1,29 25,-18-17,-8-4,1 1,-1 0,0 0,0 1,0 0,0 0,-2 0,2 0,-1 1,0 0,-2 0,2 0,-1 0,0 1,-1-1,1 1,-1-1,-1 1,1 2,-1-6,0 0,0 1,0-1,0 1,0-1,0 0,-1 1,0-1,0 0,0 0,0 0,-1 0,1 0,-1 0,0-1,1 1,-2-1,1 1,-1-1,1 0,0 0,-1-1,0 1,0-1,0 0,0 0,0 0,0-1,-1 0,1 0,-2 1,-38 15,-1-3,-8 0,84-13,-14 0,-44-13,18 7,8 0,15-3,25 1,91 16,-74-4,-111-7,148-6,-86 7,8 0,-30 3,5-2,2 1,-1-1,0-1,0 0,0 0,-5-2,39-4,-13 1,-12 4,-5 0,-18 3,23-2,12-4,-54 11,15-15,22 2,16 3,7 2,-17 2,-5 0,-33 3,-79-3,144 1,0 2,1 2,-2 2,6 4,-110-7,44-4,18 0,0 0,0-1,0-2,0 0,0-1,-6-3,20 2,9-1,15-4,-19 6,-20 1,27-4,28-2,-15 5,-15 2,-27 2,-3 1,0-1,1-2,-2-1,2-1,-1-2,1 0,0-2,0-2,0 0,0-2,-2-1,-1 1,0 1,0 2,0 2,-3 0,-40-4,-7 4,-28-3,89 8,0 0,0-1,1 0,0-1,-5-3,15 6,-1 0,1 0,0 0,0 0,-1 0,1 0,0 0,-1 0,1 0,0-1,0 1,0 0,-1 0,1-1,0 1,0 0,-1 0,1-1,0 1,0 0,0-1,0 1,0 0,0-1,0 1,0 0,0-1,0 1,0-1,0 1,0 0,0-1,0 1,0 0,0-1,0 1,0-1,0 1,0 0,0-1,9-13,14-6,2 10,-25 10,0 0,0 0,0 1,0-1,0 0,0 0,0 0,0 0,0 0,0 0,0 0,0 0,0 0,0 0,0 0,0 0,0 1,0-1,0 0,0 0,0 0,0 0,0 0,0 0,0 0,0 0,0 0,0 0,0 1,0-1,0 0,0 0,0 0,0 0,0 0,0 0,0 0,0 0,0 0,0 0,0 0,0 0,0 0,0 0,0 0,0 0,1 1,-1-1,0 0,0 0,0 0,0 0,0 0,0 0,0 0,0 0,0 0,0 0,-14 11,-53 46,79-59,13-9,18-20,-85 47,14 3,10-6,36-30,27-17,-73 71,8-23,18-16,12-10,0 3,0-1,-24 14,-9 8,20-10,14-8,16-9,-12 6,-41 18,-18 3,29-8,0 0,1 1,0 2,-8 3,99-40,-17 3,-128 82,61-51,-4 2,20-14,7-7,-11 10,0 0,-1 0,2 1,-1 0,0 1,1-1,-1 1,5-1,-10 4,1 1,-1-1,0 1,0-1,0 0,0 1,0-1,0 1,0-1,0 1,0-1,0 0,0 1,0-1,0 1,0-1,0 1,0-1,0 0,0 1,0-1,0 1,0-1,-1 0,1 1,0-1,0 1,0-1,-1 0,1 1,0-1,0 0,-1 0,1 1,0-1,0 0,0 0,0 1,0-1,-11 17,-10 8,21-25,15-13,-4 5,-7 6,-1 0,0 0,1-1,0 1,-2-1,1 0,1-1,-1 1,-1-1,1 0,0-2,-3 6,-1-1,0 1,1-1,-1 1,0 0,1-1,-1 1,0 0,0 0,1-1,0 1,-1 0,0 0,0 0,1 0,-1 0,0 1,0-1,1 0,-1 0,0 1,-4 3,16-1,285 11,-126-9,60 12,182 1,-352-24,28-10,-28 5,34 1,-8 6,0 5,0 6,47 16,-196-12,-55-3,-1-8,0-7,-42-16,150 21,4 1,0 0,0 0,0-1,1-1,-2 0,2 0,-5-4,11 7,-1 0,1-1,0 1,0 0,0 0,-1 0,1 0,0 0,0-1,0 1,-1 0,1 0,0-1,0 1,0 0,0 0,-1-1,1 1,0 0,0-1,0 1,0 0,0 0,0-1,0 1,0 0,0-1,0 1,0 0,0-1,0 1,0 0,0-1,0 1,0 0,0-1,0 1,0 0,0-1,0 1,0 0,0-1,1 1,-1 0,0 0,0-1,13-11,19-3,67-17,1 7,1 6,0 6,50 7,-200 11,0 3,1 4,-6 4,13-3,64-23,-1-1,14-11,23-11,-24 17,28-15,-63 29,-5 1,-12 4,-179 73,67-22,128-53,0-1,0 1,-1 0,1-1,0 1,-1-1,1 0,-1 1,1-1,0 0,0 0,0-1,-1 1,1 0,-1-1,1 1,-1-1,1 1,0-1,0 0,0 0,-1 0,1-1,1 0,-1-1,0 1,0 0,1-1,-1 1,1 0,0-1,0 1,-1-1,1 1,0-1,1-2,-2-15,0 18,1 0,-1-1,1 1,-1 0,1 0,-1 0,0 0,0 0,0 1,0-1,0 0,0 0,0 1,0-1,-1 1,1 0,0-1,0 1,0 0,-1 0,0 0,1 1,-1-1,1 0,-1 1,1-1,-1 1,-47-8,43 7,-17 1,0 2,-1 1,-6 3,28-7,6-3,14-8,24-16,192-116,-271 162,0-3,1-1,-4-3,23-7,-2 0,0 0,0-2,1-1,-17-2,34 1,1 0,0 0,0 0,0 0,0 0,0 1,0-1,-1 0,1 0,0 0,0 0,0 0,0 0,0 0,-1 0,1 0,0 0,0 0,0 0,0 0,0 0,-1 0,1 0,0 0,0 0,0 0,0 0,0-1,0 1,-1 0,1 0,0 0,0 0,0 0,0 0,0-1,0 1,0 0,0 0,-1 0,1 0,0-1,0 1,0 0,0 0,0 0,0-1,0 1,0 0,0 0,0 0,0 0,0-1,0 1,0 0,0 0,0 0,0-1,0 1,0 0,0 0,0 0,0-1,0 1,12-9,21-6,28-6,0 4,1 3,-1 5,56 3,-101 10,-17 0,-10 3,-41 7,1-2,-1-4,0-3,-19-4,35 0,27-1,-90 3,-27-8,104 0,22 5,0 0,0 0,0 0,-1 0,1 0,0 0,0 0,0 0,0 0,0 0,0 0,0 0,-1 0,1 0,0 0,0 0,0 0,0 0,0 0,0 0,0 0,0 0,-1 0,1-1,0 1,0 0,0 0,0 0,0 0,0 0,0 0,0-1,0 1,0 0,0 0,0 0,0 0,0 0,0-1,-1 1,1 0,0 0,0 0,0 0,0 0,0-1,0 1,0 0,1 0,-1 0,0 0,0 0,0-1,0 1,0 0,0 0,0 0,0 0,0 0,0-1,0 1,0 0,0 0,0 0,1 0,30-12,270-32,-135 25,-148 15,-18 4,0 0,0 0,0 0,0 0,0 0,0 0,0 0,0 0,-1 0,1 0,0 0,0 0,0 0,0 0,0 0,0 0,0-1,0 1,0 0,0 0,0 0,0 0,0 0,0 0,0 0,0 0,0 0,0 0,0 0,0 0,0-1,0 1,0 0,0 0,0 0,0 0,0 0,0 0,0 0,0 0,0 0,0-1,0 1,-31-3,21 3,-35-4,-40-2,1-5,-19-11,87 12,16 10,0-1,0 1,0 0,0-1,0 1,0 0,0-1,0 1,0 0,0-1,0 1,0-1,0 1,0 0,0-1,0 1,1 0,-1-1,0 1,0 0,0 0,0-1,1 1,-1 0,0 0,0-1,0 1,0 0,0 0,0 0,0-1,1 1,-1 0,0 0,0 0,1 0,-1 0,35-16,163-36,3 14,0 12,13 13,-178 10,-22 1,0 0,-1 2,0 0,1 2,0 0,0 1,22 16,-10-16,-19-3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26T20:13:34.285"/>
    </inkml:context>
    <inkml:brush xml:id="br0">
      <inkml:brushProperty name="width" value="0.025" units="cm"/>
      <inkml:brushProperty name="height" value="0.025" units="cm"/>
      <inkml:brushProperty name="color" value="#FFC114"/>
      <inkml:brushProperty name="ignorePressure" value="1"/>
    </inkml:brush>
  </inkml:definitions>
  <inkml:trace contextRef="#ctx0" brushRef="#br0">121 0,'-4'2,"0"0,-1 0,1 0,-1 1,0 0,2 0,-5 4,-7 5,-6 3,-13 8,67-61,-21 28,7-6,-20 14,-13 7,3 1,8-4,-1 0,2 0,-2 0,0-1,1 0,0 0,-1 0,0 0,1-1,0 0,-1 0,0-1,3 1,1-1,-1 1,1-1,0 1,-1-1,1 1,-1-1,1 0,0 1,0-1,-1 0,1 0,0 1,0-1,0 0,-1 0,1 1,0-1,0 0,0 0,0 1,0-1,0 0,0 0,0 0,1 1,-1-2,0 2,0-9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26T20:13:34.286"/>
    </inkml:context>
    <inkml:brush xml:id="br0">
      <inkml:brushProperty name="width" value="0.025" units="cm"/>
      <inkml:brushProperty name="height" value="0.025" units="cm"/>
      <inkml:brushProperty name="color" value="#FFC114"/>
      <inkml:brushProperty name="ignorePressure" value="1"/>
    </inkml:brush>
  </inkml:definitions>
  <inkml:trace contextRef="#ctx0" brushRef="#br0">93 0,'-19'32,"16"-29,1-1,1 1,-1 0,0 0,0 0,0 0,0 0,0 0,2 1,-2-1,1 1,0 0,0 0,-1 1,11-6,4-2,-13 4,0-1,1 1,-1-1,0 1,0-1,0 1,1-1,-1 1,0-1,0 1,0-1,0 1,0 0,0-1,0 1,0-1,0 1,0-1,0 1,0 0,0-1,0 1,-1-1,1 1,0-1,0 1,0-1,-1 1,1-1,0 1,0-1,-1 0,1 1,0-1,-1 1,1-1,0 0,0 1,0-1,-18 30,17-29,0 0,0 0,0 0,0 1,0-1,0-1,1 1,-1 0,0 0,0 0,0-1,0 1,-1-1,1 1,0-1,0 0,0 0,-1 0,2 0,-1 0,-1 0,2 0,-1-1,1 0,0 1,0-1,-1 0,1 1,0-1,0 0,0 1,0-1,0 0,0 0,-1 1,1-1,0 0,1 0,-1 1,0-1,0 0,0 0,0 1,0-1,0 0,1 1,-1-1,0 0,0 1,1-1,-1 1,0-1,1 0,-1 1,1-1,-1 1,0 0,1-1,-1 1,0-1,15-23,4 5,-10 10,-22 15,-38 19,41-21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26T20:13:34.279"/>
    </inkml:context>
    <inkml:brush xml:id="br0">
      <inkml:brushProperty name="width" value="0.35" units="cm"/>
      <inkml:brushProperty name="height" value="0.35" units="cm"/>
      <inkml:brushProperty name="color" value="#FFC114"/>
      <inkml:brushProperty name="ignorePressure" value="1"/>
    </inkml:brush>
  </inkml:definitions>
  <inkml:trace contextRef="#ctx0" brushRef="#br0">495 266,'14'-9,"0"2,0 0,5 0,-8 3,1-1,-1-1,0-1,0 0,1-1,-3 2,-1 1,-1 1,2 0,-1 1,1 0,0 1,8-1,33-11,9-10,-33 13,0 2,0 2,0 1,1 2,0 2,18 2,300 7,-301-10,0-2,3-4,15-3,9 3,30 3,64-1,-122 7,0-2,1 4,-1 2,14 6,-57-10,0 0,1 0,-1 0,0 0,0 0,0 0,0 0,0 0,0 0,1 0,-1 0,0 0,0 0,0 0,0 0,0 0,0 0,0 0,1 0,-1 0,0 0,0 0,0 0,0 1,0-1,0 0,0 0,0 0,1 0,-1 0,0 0,0 1,0-1,0 0,0 0,0 0,0 0,0 0,0 1,0-1,0 0,0 0,0 0,0 0,0 1,0-1,0 0,0 0,0 0,0 0,0 1,0-1,0 0,0 0,0 0,0 0,0 0,0 1,0-1,-1 0,1 0,0 0,0 0,0 0,0 0,0 1,-11 9,-17 7,-150 53,150-58,0 2,1 2,-5 5,-44 26,50-36,1-1,-1-2,0-2,0-1,-8-2,-135-3,75-2,-45 3,-143-2,200-1,-52-5,67 0,1 4,-34 7,-35 18,113-17,1 0,-1 2,-14 8,34-14,2 1,-2-1,1 0,0 1,-1-1,1 1,0-1,0 1,0 0,0-1,0 1,0 0,1 0,-1 0,1 0,-1 1,0 0,0 0,-1 0,1 0,0-1,-1 1,0 0,2-1,-2 1,0-1,0 1,-49 43,42-38,0-1,-1 0,0-1,-8 4,-26 16,90-29,97-17,0 10,6 9,-12-6,618 7,-746-1,-1-1,1 0,0-1,-1 0,0-1,6-3,-5 2,-1 1,0 0,2 1,-2 1,1 0,6 0,-7 1,0 0,0-1,0-1,0 0,1-1,30-9,-28 12,-1-2,1 0,0-1,0 0,-1-1,0-1,8-6,5-5,-11 9,0 0,-1-2,1 0,-2-1,6-6,-8 9,1 0,0 0,0 1,7-3,2-2,71-45,-30 18,-29 17,1 2,1 3,28-11,57-5,-88 11,-27 20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26T20:13:34.280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113 789,'10'1,"1"-1,0-1,0-1,0 0,-1-1,1-1,-1-1,0 0,1 0,-1-2,-1 0,3-2,-3 2,1 1,0 1,0 0,9-3,23-10,-66 28,0 0,-19 2,-2 2,-2 11,37-18,-1-2,1 1,0-2,-3 1,-26 13,35-14,-2-1,0 0,1-1,-1 0,0 0,0-1,1 0,-5 0,-9-6,30-5,31-5,11-7,-7 1,-39 18,2-1,-2 0,1 0,0-1,3-4,4-2,28-20,-13 5,-22 20,1-1,-1 0,-1-1,1-1,5-8,-8 8,-6 7,-12 10,1 0,-29 8,31-14,1 1,0 1,0 0,-1 1,2 1,-2 1,52-7,-29-3,-1-1,0-1,0-1,0-1,-1 0,0-1,0 0,-1-2,1 0,8-11,-16 15,1 0,1 0,-1 1,0 0,1 0,0 0,0 1,0 0,0 0,1 1,-2 0,2 1,0-1,10-3,0 1,0 1,0 1,4 1,-10 0,-1-1,1-1,1 0,-2-1,0-1,1 0,-1-1,0-1,-1 1,1-2,1-1,1-2,0 1,1 1,1 0,-1 2,11-6,31-20,-12 5,111-56,-55 17,-68 51,-14 8,1 0,-2 2,10-3,-4 4,-12 3,0 0,0 1,2 0,4 1,66 0,-19-1,24 6,-85-4,0 0,-1 0,1 1,0-1,-1 1,1-1,0 1,-1-1,1 1,-1-1,1 1,-1 0,0 0,0-1,1 1,-1 0,1 0,-1 0,0-1,1 1,-1 0,0 0,0 0,1 0,-1 0,0 0,0 0,0 0,0 0,0 0,0 0,0 0,0 0,0 0,0 0,-4 48,2-28,-1 23,-1 0,0-1,-5 12,3-16,0 1,2 0,2 0,0 4,4 0,-1-31,0 1,-1-1,0 0,-1 1,0-1,0 0,-1 0,-3 13,8-33,-1 1,0-1,0 1,-1-1,-1 0,2 0,-2 0,1-3,-1 8,0-1,-1 1,1-1,0 1,-1-1,0 1,1 0,0 0,-1-1,0 1,0 0,0 0,0 0,-1 0,1 0,0 1,-1-1,1 0,1 1,-2 0,0-1,1 1,-1 0,-1-1,-17-13,-23-19,41 32,1 0,-1 0,0-1,0 1,0-1,0 0,1 0,0 0,0 0,-1 0,1 0,0-1,0 1,0 0,0-1,-1-3,1-1,-1-21,-2 0,-2 1,0-6,3 22,-1 1,1 0,-2 0,1 0,0 1,-2 0,1 1,-1-1,0 0,-30-34,27 35,1-1,-1 0,2-1,0 0,-2-2,8 10,0 1,1-1,-1 0,1 1,0-1,-1 0,1 0,-1 1,1-1,0 0,0 0,0 0,0 0,0 1,0-1,1 0,-1 0,1 1,-1-2,0 3,0-1,0 1,1 0,-1-1,1 1,-1 0,1-1,-1 1,1 0,0 0,-1 0,1 0,0-1,-1 2,1-1,0 0,0 0,0 0,0 0,-1 1,1-1,0 0,0 1,0-1,0 1,0 0,0-1,0 1,0 0,0 0,0 0,0 0,0 0,-1 0,1 1,0-1,1 1,-2-1,0 0,-1 0,1 1,0-1,0 0,0 1,-1-1,1 0,0 1,0-1,0 0,0 1,-1-1,1 1,0-1,0 0,0 1,0-1,0 1,0-1,0 0,0 1,0-1,0 1,0-1,0 1,0-1,0 0,0 1,0-1,0 1,1-1,-1 0,0 1,0-1,0 0,0 1,4 2,0-17,-3 9,-1 1,1 0,-1 0,1 0,0-1,0 1,1 0,-1 1,1-1,0 0,0 1,-1-1,1 1,0 0,0 0,0 0,1 0,-1 1,0-1,1 1,1-1,-1 1,0 1,1 0,0 0,-1 0,1 1,0 0,-1 0,0 0,1 0,0 1,-1 0,1 0,-1 1,1-1,-1 1,0 0,1 1,11 4,-1-1,2-2,-1 0,0-1,-9-2,13 4,-1-1,0-2,0-1,1-1,-1-1,4-2,9-11,-59 13,1-2,-21-7,21 3,-1 3,-20 0,92 3,5-1,37 6,-48 1,32 5,23-4,0 9,-39-9,-43-4,1 0,-1-1,1 0,0-2,-1 0,12-3,-14 0,0 1,0 1,0 0,0 0,6 2,53-8,30 1,15 6,-54 2,39 6,-31 8,-32-9,-27-4,1 0,1-1,-1 0,0-1,0-1,7-1,38-13,-29 4,-22 5,-16 1,-13 3,1 2,-1 2,-11 4,-47 1,37 1,84-33,17 10,-50 14,-1 1,1-1,1 1,-2 1,1-1,0 1,-1 0,1 0,0 1,0-1,-1 1,5 3,7 20,-14-22,0-1,0 0,0 0,1 0,-1 0,0 0,1-1,-1 1,0 0,0-1,0 0,1 1,0-1,-1 0,1 0,0 0,-1 0,0-1,1 1,0-1,1 1,34 5,-1-3,0-2,10-3,-19-3,-27 5,0 0,0 0,0-1,0 1,0 0,0 0,0 0,0 0,0 0,0 0,0 0,0 0,0 0,0 0,0 0,0 0,0 0,0 0,0-1,0 1,0 0,0 0,0 0,0 0,0 0,0 0,0 0,0 0,0 0,-16-1,-7 2,11 0,1 0,0-2,0 0,0-1,0 0,-3-2,55-11,17 11,38-12,-70 13,-1 1,1 3,25 4,22 0,-2-16,0 0,-69 11,0 0,-1 0,1 0,-1 0,1 0,-1 1,1-1,0 1,-1-1,1 1,0 0,-2 0,3 1,-3-2,0 0,0 1,0-1,0 1,1-1,-1 1,0-1,0 0,0 1,0-1,0 1,0-1,0 1,0-1,-1 1,1-1,0 0,0 1,0-1,0 1,0-1,0 0,-1 1,1-1,0 1,0-1,0 0,-1 1,1-1,0 0,0 0,-1 1,1-1,0 0,0 0,0 1,0-1,-6 5,0 0,2-1,-2 0,0 0,0-1,0 0,-23 10,-2-2,2-2,-2-2,-6-1,25-3,0 1,0 0,1 1,-1 1,1 1,-8 6,-29 16,42-26,-1 1,1 1,-1 0,2 0,-3 2,-21 18,29-25,0 0,-1 1,1-1,0 0,0 0,0 0,0 0,0 0,-1 1,1-1,0 0,0 0,0 0,0 0,-1 0,1 0,0 0,0 0,0 0,0 0,-1 0,1 0,0 0,0 0,0 0,-1 0,1 0,0 0,0 0,0-1,0 1,-1 0,1 0,0 0,0 0,0 0,0-1,0 1,0 0,-1 0,1 0,0 0,0-1,0 1,0 0,0 0,0-1,0 1,0 0,0 0,3-16,9-15,49-42,-93 82,26-6,-5 3,-1 0,0-1,0-1,0-1,0 0,-7-1,19-2,-1 0,1 0,0 0,0 1,-1-1,1 0,0 0,0 0,-1 0,1 0,0 0,0 0,-1 0,1 0,0 0,0 0,0-1,0 1,0 0,-1 0,1 0,0 0,0 0,0-1,-1 1,1 0,0 0,0-1,-1 1,1 0,0 0,0-1,0 1,0 0,0-1,-1 1,1 0,0-1,0 1,0 0,0-1,0 1,8-14,18-8,-6 13,0 1,1 1,0 2,0 1,-1 2,5 1,-1-2,82-19,-83 19,-12 1,1 0,-1 2,11 1,-23 3,-8 5,-12 7,-7 0,15-7,0-1,0-1,-1 0,0-2,0 0,-1-1,1-2,-3 0,11-1,0 1,0 0,-1 0,2 0,-2 1,2 1,-1-1,1 2,-1-1,1 1,0 0,-1 0,2 1,-1 0,1 1,-5 6,-28 33,37-46,0 0,0-1,0 1,0 0,0 0,0 0,0 0,0 0,0 0,0 0,0-1,0 1,0 0,0 0,0 0,0 0,0 0,0 0,-1 0,1 0,0-1,0 1,0 0,0 0,0 0,0 0,0 0,0 0,0 0,0 0,0 0,0 0,0 0,0 0,0 0,-1-1,1 1,0 0,0 0,0 0,0 0,0 0,0 0,0 0,0 0,0 0,0 0,0 0,-1 0,1 0,0 0,0 1,0-1,0 0,0 0,0 0,0 0,0 0,0 0,0 0,0 0,0 0,-1 0,1 0,0 0,0 0,0 1,0-1,0 0,3-14,8-16,-1 20,-2-1,1 2,0-1,2 2,-1 0,0 1,0 0,1 1,0 1,0 1,0 0,0 1,0 1,1 0,6 1,-16 5,-7 5,-16 10,17-16,-28 28,18-15,-2-1,0-2,-8 6,2-6,0-2,-1-1,0-1,-7 0,16-6,1 2,-1 0,1 1,0 0,0 2,0 1,-10 9,-15 13,-2-2,-36 19,19-20,44-24,0 2,0 0,0 1,1 2,0-1,0 2,0 0,0 2,0 2,1-3,1-1,0 0,-1-1,1 0,-11 4,-26 22,35-26,1-1,-1 0,0-2,-1 0,1-1,-11 2,-10 1,0 3,-4 4,10-5,18-7,-1 0,0 1,1 1,-5 4,4-3,1-1,-2 0,1-1,0 0,0-2,0 1,-9-1,-75-3,38-2,-113-11,167 13,-24-1,0 1,0 3,0 0,0 3,-7 3,13-5,1-1,-1-1,0-1,1-2,-7-2,-25-2,-26 10,57-1,-2-1,2-2,-12-2,-15-13,41 12,-2 0,2 0,-2 1,1 1,0-1,0 2,0 0,-1 0,1 1,-1 0,-2 1,-4 2,0-1,-1-1,0-1,0 0,0-2,0-1,2-1,-16-5,-1 1,-52-3,54 8,-1-2,1-2,-3-2,0-1,-31-3,50 11,-1 1,1 2,-1 0,1 0,-1 2,1 0,0 1,0 2,-54 17,22-21,36-3,-2 0,1 1,0 0,1 1,-2 1,2 0,-6 3,0 3,10-5,0-1,-2 0,2 0,-1 0,0-1,1 0,-2-1,2 0,-2 0,1 0,0-1,0 0,65 15,-21-2,-16-10,0-1,-1-2,11-2,14 0,-44 1,1 0,0 0,-1-1,0 1,1-1,-1 0,0-1,0 1,3-3,15-11,-7 11,0 0,0 1,0 1,0 1,1 1,8 1,32-2,-53 1,0 1,0-1,-1 0,1 0,1 0,-1 0,-1 0,1-1,0 1,-1-1,1 1,0-1,-1 0,1 0,0-1,1-2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D5642C1-F22C-4B1F-A2A7-5FAFA11329D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CD3741-6C9E-4BEB-A022-719A65AD91D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124F6FD-78DE-4BA6-BC20-026C2A26E4A1}" type="datetimeFigureOut">
              <a:rPr lang="en-US"/>
              <a:pPr>
                <a:defRPr/>
              </a:pPr>
              <a:t>4/29/2020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88247C93-4258-462A-93B3-2FD1A8FB8E4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099A0EEE-0B43-4F54-A51E-95AE52B8C8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1FEB9E-8075-438A-B7B0-B1D88B46689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7EBACC-B27F-44C2-B70D-471A93AE7C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7B465B0-9803-4AAE-A828-313DFC2108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>
            <a:extLst>
              <a:ext uri="{FF2B5EF4-FFF2-40B4-BE49-F238E27FC236}">
                <a16:creationId xmlns:a16="http://schemas.microsoft.com/office/drawing/2014/main" id="{48092654-98BB-43C1-A09D-79F053B4577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>
            <a:extLst>
              <a:ext uri="{FF2B5EF4-FFF2-40B4-BE49-F238E27FC236}">
                <a16:creationId xmlns:a16="http://schemas.microsoft.com/office/drawing/2014/main" id="{F973BD97-2CB4-49D5-B14C-B39FB9D00A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4100" name="Slide Number Placeholder 3">
            <a:extLst>
              <a:ext uri="{FF2B5EF4-FFF2-40B4-BE49-F238E27FC236}">
                <a16:creationId xmlns:a16="http://schemas.microsoft.com/office/drawing/2014/main" id="{643F0BC2-72EC-48E8-90E2-1FA02B908C3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F71AFDA-6E5A-43C7-A7B1-FFA0FC8CAC77}" type="slidenum">
              <a:rPr lang="en-US" altLang="en-US" smtClean="0"/>
              <a:pPr/>
              <a:t>1</a:t>
            </a:fld>
            <a:endParaRPr lang="en-US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>
            <a:extLst>
              <a:ext uri="{FF2B5EF4-FFF2-40B4-BE49-F238E27FC236}">
                <a16:creationId xmlns:a16="http://schemas.microsoft.com/office/drawing/2014/main" id="{46557BB8-CB8E-440F-B300-44F5A89D07A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>
            <a:extLst>
              <a:ext uri="{FF2B5EF4-FFF2-40B4-BE49-F238E27FC236}">
                <a16:creationId xmlns:a16="http://schemas.microsoft.com/office/drawing/2014/main" id="{8EF9D297-ADF1-4BB4-8ACC-5B5E7A01E4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z="1000" dirty="0"/>
          </a:p>
        </p:txBody>
      </p:sp>
      <p:sp>
        <p:nvSpPr>
          <p:cNvPr id="25604" name="Slide Number Placeholder 3">
            <a:extLst>
              <a:ext uri="{FF2B5EF4-FFF2-40B4-BE49-F238E27FC236}">
                <a16:creationId xmlns:a16="http://schemas.microsoft.com/office/drawing/2014/main" id="{A76B134F-FBC7-4CAB-8086-3F2B28DAD83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4E6D46B-704F-476C-A6D4-3883A4B26A72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6731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Conclusions for all three works.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7B465B0-9803-4AAE-A828-313DFC210853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5895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>
            <a:extLst>
              <a:ext uri="{FF2B5EF4-FFF2-40B4-BE49-F238E27FC236}">
                <a16:creationId xmlns:a16="http://schemas.microsoft.com/office/drawing/2014/main" id="{B6C57EA8-48A7-46E1-BCEA-61FF5C998C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>
            <a:extLst>
              <a:ext uri="{FF2B5EF4-FFF2-40B4-BE49-F238E27FC236}">
                <a16:creationId xmlns:a16="http://schemas.microsoft.com/office/drawing/2014/main" id="{1F02C264-0284-4822-8E74-EC6F08D4AF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dirty="0"/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id="{632724C8-36AC-4266-BD23-86C24005AA4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D8BD570-F567-4750-8814-11E8BC74C1CC}" type="slidenum">
              <a:rPr lang="en-US" altLang="en-US" smtClean="0"/>
              <a:pPr/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255706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33BD6E7A-C9EC-4E40-B693-46E8624F513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7E8BA893-BC65-451E-A9B1-F180BE02A3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D89788E8-F851-4D9F-8665-4393EBB31D3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B1E7F40-906C-48A6-B24D-D9E039152398}" type="slidenum">
              <a:rPr lang="en-US" altLang="en-US" smtClean="0"/>
              <a:pPr/>
              <a:t>3</a:t>
            </a:fld>
            <a:endParaRPr lang="en-US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33BD6E7A-C9EC-4E40-B693-46E8624F513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7E8BA893-BC65-451E-A9B1-F180BE02A3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D89788E8-F851-4D9F-8665-4393EBB31D3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B1E7F40-906C-48A6-B24D-D9E039152398}" type="slidenum">
              <a:rPr lang="en-US" altLang="en-US" smtClean="0"/>
              <a:pPr/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19961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7B465B0-9803-4AAE-A828-313DFC210853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2292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>
            <a:extLst>
              <a:ext uri="{FF2B5EF4-FFF2-40B4-BE49-F238E27FC236}">
                <a16:creationId xmlns:a16="http://schemas.microsoft.com/office/drawing/2014/main" id="{46557BB8-CB8E-440F-B300-44F5A89D07A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>
            <a:extLst>
              <a:ext uri="{FF2B5EF4-FFF2-40B4-BE49-F238E27FC236}">
                <a16:creationId xmlns:a16="http://schemas.microsoft.com/office/drawing/2014/main" id="{8EF9D297-ADF1-4BB4-8ACC-5B5E7A01E4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z="1000" dirty="0"/>
          </a:p>
        </p:txBody>
      </p:sp>
      <p:sp>
        <p:nvSpPr>
          <p:cNvPr id="25604" name="Slide Number Placeholder 3">
            <a:extLst>
              <a:ext uri="{FF2B5EF4-FFF2-40B4-BE49-F238E27FC236}">
                <a16:creationId xmlns:a16="http://schemas.microsoft.com/office/drawing/2014/main" id="{A76B134F-FBC7-4CAB-8086-3F2B28DAD83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4E6D46B-704F-476C-A6D4-3883A4B26A72}" type="slidenum">
              <a:rPr lang="en-US" altLang="en-US" smtClean="0"/>
              <a:pPr/>
              <a:t>8</a:t>
            </a:fld>
            <a:endParaRPr lang="en-US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>
            <a:extLst>
              <a:ext uri="{FF2B5EF4-FFF2-40B4-BE49-F238E27FC236}">
                <a16:creationId xmlns:a16="http://schemas.microsoft.com/office/drawing/2014/main" id="{46557BB8-CB8E-440F-B300-44F5A89D07A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>
            <a:extLst>
              <a:ext uri="{FF2B5EF4-FFF2-40B4-BE49-F238E27FC236}">
                <a16:creationId xmlns:a16="http://schemas.microsoft.com/office/drawing/2014/main" id="{8EF9D297-ADF1-4BB4-8ACC-5B5E7A01E4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z="1000" dirty="0"/>
          </a:p>
        </p:txBody>
      </p:sp>
      <p:sp>
        <p:nvSpPr>
          <p:cNvPr id="25604" name="Slide Number Placeholder 3">
            <a:extLst>
              <a:ext uri="{FF2B5EF4-FFF2-40B4-BE49-F238E27FC236}">
                <a16:creationId xmlns:a16="http://schemas.microsoft.com/office/drawing/2014/main" id="{A76B134F-FBC7-4CAB-8086-3F2B28DAD83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4E6D46B-704F-476C-A6D4-3883A4B26A72}" type="slidenum">
              <a:rPr lang="en-US" altLang="en-US" smtClean="0"/>
              <a:pPr/>
              <a:t>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867349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>
            <a:extLst>
              <a:ext uri="{FF2B5EF4-FFF2-40B4-BE49-F238E27FC236}">
                <a16:creationId xmlns:a16="http://schemas.microsoft.com/office/drawing/2014/main" id="{46557BB8-CB8E-440F-B300-44F5A89D07A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>
            <a:extLst>
              <a:ext uri="{FF2B5EF4-FFF2-40B4-BE49-F238E27FC236}">
                <a16:creationId xmlns:a16="http://schemas.microsoft.com/office/drawing/2014/main" id="{8EF9D297-ADF1-4BB4-8ACC-5B5E7A01E4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z="1000" dirty="0"/>
          </a:p>
        </p:txBody>
      </p:sp>
      <p:sp>
        <p:nvSpPr>
          <p:cNvPr id="25604" name="Slide Number Placeholder 3">
            <a:extLst>
              <a:ext uri="{FF2B5EF4-FFF2-40B4-BE49-F238E27FC236}">
                <a16:creationId xmlns:a16="http://schemas.microsoft.com/office/drawing/2014/main" id="{A76B134F-FBC7-4CAB-8086-3F2B28DAD83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4E6D46B-704F-476C-A6D4-3883A4B26A72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10811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>
            <a:extLst>
              <a:ext uri="{FF2B5EF4-FFF2-40B4-BE49-F238E27FC236}">
                <a16:creationId xmlns:a16="http://schemas.microsoft.com/office/drawing/2014/main" id="{46557BB8-CB8E-440F-B300-44F5A89D07A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>
            <a:extLst>
              <a:ext uri="{FF2B5EF4-FFF2-40B4-BE49-F238E27FC236}">
                <a16:creationId xmlns:a16="http://schemas.microsoft.com/office/drawing/2014/main" id="{8EF9D297-ADF1-4BB4-8ACC-5B5E7A01E4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z="1000" dirty="0"/>
          </a:p>
        </p:txBody>
      </p:sp>
      <p:sp>
        <p:nvSpPr>
          <p:cNvPr id="25604" name="Slide Number Placeholder 3">
            <a:extLst>
              <a:ext uri="{FF2B5EF4-FFF2-40B4-BE49-F238E27FC236}">
                <a16:creationId xmlns:a16="http://schemas.microsoft.com/office/drawing/2014/main" id="{A76B134F-FBC7-4CAB-8086-3F2B28DAD83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4E6D46B-704F-476C-A6D4-3883A4B26A72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4424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0F10FF0-DEE0-4F17-BACF-1612C78573C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FF089A6-0A0C-4916-AAE4-B28CFCEFB88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07269CA-DAED-4699-811F-98583DBE7B9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7EC8EB-EC10-4173-A6BB-7C5401EDD801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752253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7E346A5-9398-4297-91A5-57DBE455A09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DF98FB2-B64F-4EAC-AD76-18EC3DC3A44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B7F47A8-BE45-4BF9-A2A6-03C36B1634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835F7F-5B4F-4CAD-B849-4035D9BB757C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628423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7BDE71F-E3F3-4512-8439-7F77E9952C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CBFDEE5-34DE-452E-8B2F-3621D7FE2DE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78917AC-B8F7-497D-881B-AADC63D3DA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65D3A8-B148-49A1-A630-FA01D30FA9EF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756233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21A7CA4-0836-4B5F-9031-7B537F8224C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DD44DB7-ABF7-4FA8-821C-88D07545A49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6CCF36B-DB80-4B56-BFF9-0E9F876B32B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E398C-1301-49B2-869C-36B9F65D3EB5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765095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5B99807-BEFC-4DE8-B44B-90594CD5963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A367078-1B03-43E4-8DFB-202EC97C396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E6AA375-B49E-4314-82BC-36438AB596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3D780-6FBE-4C5B-B142-4818234C5B2B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843698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5442ADB-C640-4037-BE56-C9B452F79FD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5527F16-1D0F-47B5-A714-413BED0E97E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A154108-E376-47C6-9774-57047820C4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E7CEBD-9DBA-4C6B-894A-2F589A561052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418325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B2F696C-C28C-4192-8957-8D4013EC92C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D0BF76B-41AB-4803-B9C5-1542EE21F4F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28E0EA3-B38B-4FE2-A8AF-2459FEE4A3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EA8A50-1122-43AF-BB37-25F82E329E26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800099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5A266C5-3622-4F0E-BC0B-814FE43736E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1B6A8D7-9972-4666-907F-AABF731AEC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D399B0C-3E25-4243-BBC3-A66502D7B6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93F221-A5DC-42AE-9872-AB52098F4518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754504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127C9363-C422-47A7-BFF7-0C47A055F25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86122D3-3F5C-4007-B8B5-925A4BE7F55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BE53616-BD38-40C1-A818-E5ABD3A736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100FB0-804C-4AF2-BC08-E9AB915954B5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112913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4E65AEE-03D8-4F39-AAA4-07649F04FD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85876D7-0CDD-44D4-B64D-2A782780657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18D4F66-8E25-4F46-9650-6EED12A86F2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8F21C6-614B-4456-9E47-4B0491D6E4CB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571215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916F95C-2C39-44DD-AC15-89EA83FA628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B2DE641-C04A-490A-94CB-797CC596F1F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2E4EE5B-008D-4D4A-A64B-FB0209EE3DE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396E0-0138-419F-B5D5-3DBFC06201D5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113755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0B6E2369-DD7B-4E0F-A0CC-18566296B5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cambiar el estilo de título	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C1A742EB-C05A-42C1-B98A-B57E8E7ECF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modificar el estilo de texto del patrón</a:t>
            </a:r>
          </a:p>
          <a:p>
            <a:pPr lvl="1"/>
            <a:r>
              <a:rPr lang="es-ES" altLang="en-US"/>
              <a:t>Segundo nivel</a:t>
            </a:r>
          </a:p>
          <a:p>
            <a:pPr lvl="2"/>
            <a:r>
              <a:rPr lang="es-ES" altLang="en-US"/>
              <a:t>Tercer nivel</a:t>
            </a:r>
          </a:p>
          <a:p>
            <a:pPr lvl="3"/>
            <a:r>
              <a:rPr lang="es-ES" altLang="en-US"/>
              <a:t>Cuarto nivel</a:t>
            </a:r>
          </a:p>
          <a:p>
            <a:pPr lvl="4"/>
            <a:r>
              <a:rPr lang="es-ES" altLang="en-US"/>
              <a:t>Quinto nivel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D38ABAD8-C267-41F6-A666-0C295BA5727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1FE748B4-BF2D-43DB-B2CF-61003576C20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8089E2C9-AEB2-4854-B48C-E561A395769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0B23191A-FE89-43F5-BD4B-0D04C73E16C0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  <p:pic>
        <p:nvPicPr>
          <p:cNvPr id="1031" name="Picture 7">
            <a:extLst>
              <a:ext uri="{FF2B5EF4-FFF2-40B4-BE49-F238E27FC236}">
                <a16:creationId xmlns:a16="http://schemas.microsoft.com/office/drawing/2014/main" id="{FF5FB1C4-D0C1-41ED-A3CF-8C93C620165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5475" y="6180138"/>
            <a:ext cx="898525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5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searchgate.net/publication/232840476_Information_and_complexity_measures_applied_to_observed_and_simulated_soil_moisture_time_series/figures?lo=1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5.xml"/><Relationship Id="rId21" Type="http://schemas.openxmlformats.org/officeDocument/2006/relationships/customXml" Target="../ink/ink12.xml"/><Relationship Id="rId34" Type="http://schemas.openxmlformats.org/officeDocument/2006/relationships/customXml" Target="../ink/ink19.xml"/><Relationship Id="rId42" Type="http://schemas.openxmlformats.org/officeDocument/2006/relationships/customXml" Target="../ink/ink26.xml"/><Relationship Id="rId47" Type="http://schemas.openxmlformats.org/officeDocument/2006/relationships/customXml" Target="../ink/ink31.xml"/><Relationship Id="rId50" Type="http://schemas.openxmlformats.org/officeDocument/2006/relationships/customXml" Target="../ink/ink34.xml"/><Relationship Id="rId55" Type="http://schemas.openxmlformats.org/officeDocument/2006/relationships/customXml" Target="../ink/ink39.xml"/><Relationship Id="rId63" Type="http://schemas.openxmlformats.org/officeDocument/2006/relationships/customXml" Target="../ink/ink47.xml"/><Relationship Id="rId7" Type="http://schemas.openxmlformats.org/officeDocument/2006/relationships/customXml" Target="../ink/ink3.xml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4.png"/><Relationship Id="rId29" Type="http://schemas.openxmlformats.org/officeDocument/2006/relationships/image" Target="../media/image18.png"/><Relationship Id="rId11" Type="http://schemas.openxmlformats.org/officeDocument/2006/relationships/customXml" Target="../ink/ink5.xml"/><Relationship Id="rId24" Type="http://schemas.openxmlformats.org/officeDocument/2006/relationships/customXml" Target="../ink/ink14.xml"/><Relationship Id="rId32" Type="http://schemas.openxmlformats.org/officeDocument/2006/relationships/customXml" Target="../ink/ink18.xml"/><Relationship Id="rId37" Type="http://schemas.openxmlformats.org/officeDocument/2006/relationships/customXml" Target="../ink/ink21.xml"/><Relationship Id="rId40" Type="http://schemas.openxmlformats.org/officeDocument/2006/relationships/customXml" Target="../ink/ink24.xml"/><Relationship Id="rId45" Type="http://schemas.openxmlformats.org/officeDocument/2006/relationships/customXml" Target="../ink/ink29.xml"/><Relationship Id="rId53" Type="http://schemas.openxmlformats.org/officeDocument/2006/relationships/customXml" Target="../ink/ink37.xml"/><Relationship Id="rId58" Type="http://schemas.openxmlformats.org/officeDocument/2006/relationships/customXml" Target="../ink/ink42.xml"/><Relationship Id="rId5" Type="http://schemas.openxmlformats.org/officeDocument/2006/relationships/customXml" Target="../ink/ink2.xml"/><Relationship Id="rId61" Type="http://schemas.openxmlformats.org/officeDocument/2006/relationships/customXml" Target="../ink/ink45.xml"/><Relationship Id="rId19" Type="http://schemas.openxmlformats.org/officeDocument/2006/relationships/customXml" Target="../ink/ink10.xml"/><Relationship Id="rId14" Type="http://schemas.openxmlformats.org/officeDocument/2006/relationships/image" Target="../media/image13.png"/><Relationship Id="rId22" Type="http://schemas.openxmlformats.org/officeDocument/2006/relationships/customXml" Target="../ink/ink13.xml"/><Relationship Id="rId27" Type="http://schemas.openxmlformats.org/officeDocument/2006/relationships/image" Target="../media/image17.png"/><Relationship Id="rId30" Type="http://schemas.openxmlformats.org/officeDocument/2006/relationships/customXml" Target="../ink/ink17.xml"/><Relationship Id="rId35" Type="http://schemas.openxmlformats.org/officeDocument/2006/relationships/image" Target="../media/image21.png"/><Relationship Id="rId43" Type="http://schemas.openxmlformats.org/officeDocument/2006/relationships/customXml" Target="../ink/ink27.xml"/><Relationship Id="rId48" Type="http://schemas.openxmlformats.org/officeDocument/2006/relationships/customXml" Target="../ink/ink32.xml"/><Relationship Id="rId56" Type="http://schemas.openxmlformats.org/officeDocument/2006/relationships/customXml" Target="../ink/ink40.xml"/><Relationship Id="rId64" Type="http://schemas.openxmlformats.org/officeDocument/2006/relationships/customXml" Target="../ink/ink48.xml"/><Relationship Id="rId8" Type="http://schemas.openxmlformats.org/officeDocument/2006/relationships/image" Target="../media/image10.png"/><Relationship Id="rId51" Type="http://schemas.openxmlformats.org/officeDocument/2006/relationships/customXml" Target="../ink/ink35.xml"/><Relationship Id="rId3" Type="http://schemas.openxmlformats.org/officeDocument/2006/relationships/customXml" Target="../ink/ink1.xml"/><Relationship Id="rId12" Type="http://schemas.openxmlformats.org/officeDocument/2006/relationships/image" Target="../media/image12.png"/><Relationship Id="rId17" Type="http://schemas.openxmlformats.org/officeDocument/2006/relationships/customXml" Target="../ink/ink8.xml"/><Relationship Id="rId25" Type="http://schemas.openxmlformats.org/officeDocument/2006/relationships/image" Target="../media/image16.png"/><Relationship Id="rId33" Type="http://schemas.openxmlformats.org/officeDocument/2006/relationships/image" Target="../media/image20.png"/><Relationship Id="rId38" Type="http://schemas.openxmlformats.org/officeDocument/2006/relationships/customXml" Target="../ink/ink22.xml"/><Relationship Id="rId46" Type="http://schemas.openxmlformats.org/officeDocument/2006/relationships/customXml" Target="../ink/ink30.xml"/><Relationship Id="rId59" Type="http://schemas.openxmlformats.org/officeDocument/2006/relationships/customXml" Target="../ink/ink43.xml"/><Relationship Id="rId20" Type="http://schemas.openxmlformats.org/officeDocument/2006/relationships/customXml" Target="../ink/ink11.xml"/><Relationship Id="rId41" Type="http://schemas.openxmlformats.org/officeDocument/2006/relationships/customXml" Target="../ink/ink25.xml"/><Relationship Id="rId54" Type="http://schemas.openxmlformats.org/officeDocument/2006/relationships/customXml" Target="../ink/ink38.xml"/><Relationship Id="rId62" Type="http://schemas.openxmlformats.org/officeDocument/2006/relationships/customXml" Target="../ink/ink4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15" Type="http://schemas.openxmlformats.org/officeDocument/2006/relationships/customXml" Target="../ink/ink7.xml"/><Relationship Id="rId23" Type="http://schemas.openxmlformats.org/officeDocument/2006/relationships/image" Target="../media/image15.png"/><Relationship Id="rId28" Type="http://schemas.openxmlformats.org/officeDocument/2006/relationships/customXml" Target="../ink/ink16.xml"/><Relationship Id="rId36" Type="http://schemas.openxmlformats.org/officeDocument/2006/relationships/customXml" Target="../ink/ink20.xml"/><Relationship Id="rId49" Type="http://schemas.openxmlformats.org/officeDocument/2006/relationships/customXml" Target="../ink/ink33.xml"/><Relationship Id="rId57" Type="http://schemas.openxmlformats.org/officeDocument/2006/relationships/customXml" Target="../ink/ink41.xml"/><Relationship Id="rId10" Type="http://schemas.openxmlformats.org/officeDocument/2006/relationships/image" Target="../media/image11.png"/><Relationship Id="rId31" Type="http://schemas.openxmlformats.org/officeDocument/2006/relationships/image" Target="../media/image19.png"/><Relationship Id="rId44" Type="http://schemas.openxmlformats.org/officeDocument/2006/relationships/customXml" Target="../ink/ink28.xml"/><Relationship Id="rId52" Type="http://schemas.openxmlformats.org/officeDocument/2006/relationships/customXml" Target="../ink/ink36.xml"/><Relationship Id="rId60" Type="http://schemas.openxmlformats.org/officeDocument/2006/relationships/customXml" Target="../ink/ink44.xml"/><Relationship Id="rId65" Type="http://schemas.openxmlformats.org/officeDocument/2006/relationships/image" Target="../media/image22.png"/><Relationship Id="rId4" Type="http://schemas.openxmlformats.org/officeDocument/2006/relationships/image" Target="../media/image8.png"/><Relationship Id="rId9" Type="http://schemas.openxmlformats.org/officeDocument/2006/relationships/customXml" Target="../ink/ink4.xml"/><Relationship Id="rId13" Type="http://schemas.openxmlformats.org/officeDocument/2006/relationships/customXml" Target="../ink/ink6.xml"/><Relationship Id="rId18" Type="http://schemas.openxmlformats.org/officeDocument/2006/relationships/customXml" Target="../ink/ink9.xml"/><Relationship Id="rId39" Type="http://schemas.openxmlformats.org/officeDocument/2006/relationships/customXml" Target="../ink/ink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naldc.nal.usda.gov/download/39524/PDF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8" name="Rectangle 110">
            <a:extLst>
              <a:ext uri="{FF2B5EF4-FFF2-40B4-BE49-F238E27FC236}">
                <a16:creationId xmlns:a16="http://schemas.microsoft.com/office/drawing/2014/main" id="{A4FEECC9-E618-4BFF-AC7F-FE21A84AF38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1155700"/>
            <a:ext cx="9144000" cy="1709478"/>
          </a:xfrm>
        </p:spPr>
        <p:txBody>
          <a:bodyPr anchor="ctr"/>
          <a:lstStyle/>
          <a:p>
            <a:pPr eaLnBrk="1" hangingPunct="1">
              <a:defRPr/>
            </a:pPr>
            <a:r>
              <a:rPr lang="en-US" altLang="en-US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Using empirical orthogonal functions to interpret the spatiotemporal variability of crop yields in presence of shallow restrictive soil layer</a:t>
            </a:r>
            <a:endParaRPr lang="es-ES" altLang="en-US" sz="28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5" name="Rectangle 122">
            <a:extLst>
              <a:ext uri="{FF2B5EF4-FFF2-40B4-BE49-F238E27FC236}">
                <a16:creationId xmlns:a16="http://schemas.microsoft.com/office/drawing/2014/main" id="{17D5FD00-349B-4EF7-9EBB-BEF020E761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8575" y="3815687"/>
            <a:ext cx="9172575" cy="1709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UY" altLang="en-US" sz="1800" b="1" dirty="0">
                <a:solidFill>
                  <a:schemeClr val="bg1"/>
                </a:solidFill>
              </a:rPr>
              <a:t>Seongyun Kim, Craig Daughtry, Andrew Russ, Yakov Pachepsky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UY" altLang="en-US" sz="1800" b="1" dirty="0">
                <a:solidFill>
                  <a:schemeClr val="bg1"/>
                </a:solidFill>
              </a:rPr>
              <a:t>May 6th, 2020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UY" altLang="en-US" sz="1800" b="1" dirty="0">
                <a:solidFill>
                  <a:schemeClr val="bg1"/>
                </a:solidFill>
              </a:rPr>
              <a:t>USDA-ARS, </a:t>
            </a:r>
            <a:r>
              <a:rPr lang="es-UY" altLang="en-US" sz="1800" b="1" dirty="0" err="1">
                <a:solidFill>
                  <a:schemeClr val="bg1"/>
                </a:solidFill>
              </a:rPr>
              <a:t>Beltsville</a:t>
            </a:r>
            <a:r>
              <a:rPr lang="es-UY" altLang="en-US" sz="1800" b="1" dirty="0">
                <a:solidFill>
                  <a:schemeClr val="bg1"/>
                </a:solidFill>
              </a:rPr>
              <a:t> </a:t>
            </a:r>
            <a:r>
              <a:rPr lang="es-UY" altLang="en-US" sz="1800" b="1" dirty="0" err="1">
                <a:solidFill>
                  <a:schemeClr val="bg1"/>
                </a:solidFill>
              </a:rPr>
              <a:t>Agricultural</a:t>
            </a:r>
            <a:r>
              <a:rPr lang="es-UY" altLang="en-US" sz="1800" b="1" dirty="0">
                <a:solidFill>
                  <a:schemeClr val="bg1"/>
                </a:solidFill>
              </a:rPr>
              <a:t> </a:t>
            </a:r>
            <a:r>
              <a:rPr lang="es-UY" altLang="en-US" sz="1800" b="1" dirty="0" err="1">
                <a:solidFill>
                  <a:schemeClr val="bg1"/>
                </a:solidFill>
              </a:rPr>
              <a:t>Research</a:t>
            </a:r>
            <a:r>
              <a:rPr lang="es-UY" altLang="en-US" sz="1800" b="1" dirty="0">
                <a:solidFill>
                  <a:schemeClr val="bg1"/>
                </a:solidFill>
              </a:rPr>
              <a:t> Center, </a:t>
            </a:r>
            <a:r>
              <a:rPr lang="es-UY" altLang="en-US" sz="1800" b="1" dirty="0" err="1">
                <a:solidFill>
                  <a:schemeClr val="bg1"/>
                </a:solidFill>
              </a:rPr>
              <a:t>Beltsville</a:t>
            </a:r>
            <a:r>
              <a:rPr lang="es-UY" altLang="en-US" sz="1800" b="1" dirty="0">
                <a:solidFill>
                  <a:schemeClr val="bg1"/>
                </a:solidFill>
              </a:rPr>
              <a:t>, MD, USA</a:t>
            </a:r>
            <a:br>
              <a:rPr lang="es-UY" altLang="en-US" sz="1800" b="1" dirty="0">
                <a:solidFill>
                  <a:schemeClr val="bg1"/>
                </a:solidFill>
              </a:rPr>
            </a:br>
            <a:endParaRPr lang="es-UY" altLang="en-US" sz="1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itle 1">
            <a:extLst>
              <a:ext uri="{FF2B5EF4-FFF2-40B4-BE49-F238E27FC236}">
                <a16:creationId xmlns:a16="http://schemas.microsoft.com/office/drawing/2014/main" id="{926D6ADA-F9EC-425D-96F6-7E92CAB110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88913"/>
            <a:ext cx="9144000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 and discussion</a:t>
            </a:r>
          </a:p>
        </p:txBody>
      </p:sp>
      <p:sp>
        <p:nvSpPr>
          <p:cNvPr id="24580" name="Title 1">
            <a:extLst>
              <a:ext uri="{FF2B5EF4-FFF2-40B4-BE49-F238E27FC236}">
                <a16:creationId xmlns:a16="http://schemas.microsoft.com/office/drawing/2014/main" id="{BC676D9B-DF92-48B2-8F19-A0D6A9826D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1052513"/>
            <a:ext cx="8568952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err="1">
                <a:solidFill>
                  <a:srgbClr val="0251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Semivariograms</a:t>
            </a:r>
            <a:r>
              <a:rPr lang="en-US" altLang="en-US" sz="2400" dirty="0">
                <a:solidFill>
                  <a:srgbClr val="0251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empirical orthogonal functions EOF1,EOF2 and EOF3;        Field A       Field B       Field D.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2DEABB1-95B9-46C3-B28B-4D501AF8F253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79" r="13753" b="23265"/>
          <a:stretch/>
        </p:blipFill>
        <p:spPr>
          <a:xfrm>
            <a:off x="597843" y="2223914"/>
            <a:ext cx="2468880" cy="210312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839BE91-6161-4870-994B-3315809C8AAB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79" r="13753" b="23265"/>
          <a:stretch/>
        </p:blipFill>
        <p:spPr>
          <a:xfrm>
            <a:off x="3413993" y="2209974"/>
            <a:ext cx="2468880" cy="210312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17B1276-F742-466E-A3AB-3CBEFDF2918A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79" r="13753" b="23265"/>
          <a:stretch/>
        </p:blipFill>
        <p:spPr>
          <a:xfrm>
            <a:off x="6228184" y="2209974"/>
            <a:ext cx="2468880" cy="210312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E04C81E-6427-45AC-90A5-7184911AFC4D}"/>
              </a:ext>
            </a:extLst>
          </p:cNvPr>
          <p:cNvSpPr/>
          <p:nvPr/>
        </p:nvSpPr>
        <p:spPr>
          <a:xfrm>
            <a:off x="1475656" y="1467366"/>
            <a:ext cx="216024" cy="216024"/>
          </a:xfrm>
          <a:prstGeom prst="rect">
            <a:avLst/>
          </a:prstGeom>
          <a:solidFill>
            <a:srgbClr val="025198"/>
          </a:solidFill>
          <a:ln>
            <a:solidFill>
              <a:srgbClr val="0251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97BD1B5A-59AD-4DB6-9F8F-B623B00432BA}"/>
              </a:ext>
            </a:extLst>
          </p:cNvPr>
          <p:cNvSpPr/>
          <p:nvPr/>
        </p:nvSpPr>
        <p:spPr>
          <a:xfrm flipV="1">
            <a:off x="2919732" y="1467366"/>
            <a:ext cx="216024" cy="215995"/>
          </a:xfrm>
          <a:prstGeom prst="triangl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99C00261-3BB9-4FFC-990A-53ACEF47603F}"/>
              </a:ext>
            </a:extLst>
          </p:cNvPr>
          <p:cNvSpPr/>
          <p:nvPr/>
        </p:nvSpPr>
        <p:spPr>
          <a:xfrm>
            <a:off x="4322606" y="1441239"/>
            <a:ext cx="216024" cy="241176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941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057205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itle 1">
            <a:extLst>
              <a:ext uri="{FF2B5EF4-FFF2-40B4-BE49-F238E27FC236}">
                <a16:creationId xmlns:a16="http://schemas.microsoft.com/office/drawing/2014/main" id="{926D6ADA-F9EC-425D-96F6-7E92CAB110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88913"/>
            <a:ext cx="9144000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 and discussion</a:t>
            </a:r>
          </a:p>
        </p:txBody>
      </p:sp>
      <p:sp>
        <p:nvSpPr>
          <p:cNvPr id="24580" name="Title 1">
            <a:extLst>
              <a:ext uri="{FF2B5EF4-FFF2-40B4-BE49-F238E27FC236}">
                <a16:creationId xmlns:a16="http://schemas.microsoft.com/office/drawing/2014/main" id="{BC676D9B-DF92-48B2-8F19-A0D6A9826D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1052512"/>
            <a:ext cx="8640960" cy="1512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0251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Buffer zones of 0-5m, 5-10m, and 10-15 m around the potential subsurface flow pathways derived with three flow accumulation threshold (FAT) values at field A, B and 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5AEB303-175E-464C-92A1-9F84EA4123DA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45" t="10539" r="26578" b="29823"/>
          <a:stretch/>
        </p:blipFill>
        <p:spPr bwMode="auto">
          <a:xfrm>
            <a:off x="3759566" y="2504228"/>
            <a:ext cx="2194560" cy="30175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2138017-9AF4-4F06-B269-DE854E5AEF1C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74" t="11312" r="26490" b="30334"/>
          <a:stretch/>
        </p:blipFill>
        <p:spPr bwMode="auto">
          <a:xfrm>
            <a:off x="5965246" y="2504228"/>
            <a:ext cx="2194560" cy="30175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3F944E8A-00C6-4779-BD0B-F6347B80F491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48" t="9727" r="24109" b="30821"/>
          <a:stretch/>
        </p:blipFill>
        <p:spPr bwMode="auto">
          <a:xfrm>
            <a:off x="1562732" y="2503940"/>
            <a:ext cx="2194560" cy="30175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CA1BE1F-8235-4C36-BDE1-85C1075A2A94}"/>
              </a:ext>
            </a:extLst>
          </p:cNvPr>
          <p:cNvSpPr txBox="1"/>
          <p:nvPr/>
        </p:nvSpPr>
        <p:spPr>
          <a:xfrm>
            <a:off x="1917459" y="2513490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251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FAT =2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A2DF16-00CB-4714-9DA0-4308F1AFDBF9}"/>
              </a:ext>
            </a:extLst>
          </p:cNvPr>
          <p:cNvSpPr txBox="1"/>
          <p:nvPr/>
        </p:nvSpPr>
        <p:spPr>
          <a:xfrm>
            <a:off x="6339577" y="2512937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251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FAT =21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80F9E9-7FC4-4AFE-8A5E-2C877C2A1282}"/>
              </a:ext>
            </a:extLst>
          </p:cNvPr>
          <p:cNvSpPr txBox="1"/>
          <p:nvPr/>
        </p:nvSpPr>
        <p:spPr>
          <a:xfrm>
            <a:off x="4223518" y="2504781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251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FAT =8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2A583E-297B-4986-92CF-242BA24F20DD}"/>
              </a:ext>
            </a:extLst>
          </p:cNvPr>
          <p:cNvSpPr txBox="1"/>
          <p:nvPr/>
        </p:nvSpPr>
        <p:spPr>
          <a:xfrm>
            <a:off x="632857" y="2999487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251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Field 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F3DD0BE-74A6-43B2-8DA1-330731379B9B}"/>
              </a:ext>
            </a:extLst>
          </p:cNvPr>
          <p:cNvSpPr txBox="1"/>
          <p:nvPr/>
        </p:nvSpPr>
        <p:spPr>
          <a:xfrm>
            <a:off x="632857" y="3506569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251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Field B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B776E16-F75B-45FC-8019-B20F68317C62}"/>
              </a:ext>
            </a:extLst>
          </p:cNvPr>
          <p:cNvSpPr txBox="1"/>
          <p:nvPr/>
        </p:nvSpPr>
        <p:spPr>
          <a:xfrm>
            <a:off x="638733" y="4511877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251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Field D</a:t>
            </a: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1B5B03F2-732D-4EB4-A3BA-C3CCB34DB25A}"/>
              </a:ext>
            </a:extLst>
          </p:cNvPr>
          <p:cNvSpPr/>
          <p:nvPr/>
        </p:nvSpPr>
        <p:spPr>
          <a:xfrm>
            <a:off x="1482304" y="3122498"/>
            <a:ext cx="282719" cy="157595"/>
          </a:xfrm>
          <a:prstGeom prst="rightArrow">
            <a:avLst/>
          </a:prstGeom>
          <a:solidFill>
            <a:srgbClr val="025198"/>
          </a:solidFill>
          <a:ln>
            <a:solidFill>
              <a:srgbClr val="0251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5DB4DBD8-A943-478E-ACFD-4F13503AFD37}"/>
              </a:ext>
            </a:extLst>
          </p:cNvPr>
          <p:cNvSpPr/>
          <p:nvPr/>
        </p:nvSpPr>
        <p:spPr>
          <a:xfrm>
            <a:off x="1491012" y="3578129"/>
            <a:ext cx="282719" cy="157595"/>
          </a:xfrm>
          <a:prstGeom prst="rightArrow">
            <a:avLst/>
          </a:prstGeom>
          <a:solidFill>
            <a:srgbClr val="025198"/>
          </a:solidFill>
          <a:ln>
            <a:solidFill>
              <a:srgbClr val="0251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A99ED0C1-AF8D-419A-8653-5F9A53982360}"/>
              </a:ext>
            </a:extLst>
          </p:cNvPr>
          <p:cNvSpPr/>
          <p:nvPr/>
        </p:nvSpPr>
        <p:spPr>
          <a:xfrm>
            <a:off x="1509962" y="4617745"/>
            <a:ext cx="282719" cy="157595"/>
          </a:xfrm>
          <a:prstGeom prst="rightArrow">
            <a:avLst/>
          </a:prstGeom>
          <a:solidFill>
            <a:srgbClr val="025198"/>
          </a:solidFill>
          <a:ln>
            <a:solidFill>
              <a:srgbClr val="0251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234966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itle 1">
            <a:extLst>
              <a:ext uri="{FF2B5EF4-FFF2-40B4-BE49-F238E27FC236}">
                <a16:creationId xmlns:a16="http://schemas.microsoft.com/office/drawing/2014/main" id="{926D6ADA-F9EC-425D-96F6-7E92CAB110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88913"/>
            <a:ext cx="9144000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 and discussion</a:t>
            </a:r>
          </a:p>
        </p:txBody>
      </p:sp>
      <p:sp>
        <p:nvSpPr>
          <p:cNvPr id="24580" name="Title 1">
            <a:extLst>
              <a:ext uri="{FF2B5EF4-FFF2-40B4-BE49-F238E27FC236}">
                <a16:creationId xmlns:a16="http://schemas.microsoft.com/office/drawing/2014/main" id="{BC676D9B-DF92-48B2-8F19-A0D6A9826D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908720"/>
            <a:ext cx="9001000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0251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Effect of the flow accumulation threshold(FAT) on the average EOF1 and EOF2 value across buffer zones created with different distances from the hypothetical subsurface flow pathways;     0 to 5 m buffer,      5 to 10 m buffer,      10 to 15 m buffer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BEBA386-5313-465F-83A9-65E0D04322C7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8" t="29252" r="17391" b="25138"/>
          <a:stretch/>
        </p:blipFill>
        <p:spPr>
          <a:xfrm>
            <a:off x="810352" y="2225556"/>
            <a:ext cx="2011680" cy="1828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D414B65-2B00-492A-861D-3022D4016C29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8" t="29252" r="17391" b="25138"/>
          <a:stretch/>
        </p:blipFill>
        <p:spPr>
          <a:xfrm>
            <a:off x="3618776" y="2220883"/>
            <a:ext cx="2011680" cy="1828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F24089D-962F-4997-9BB4-887AF37EBCEE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8" t="29252" r="17391" b="25138"/>
          <a:stretch/>
        </p:blipFill>
        <p:spPr>
          <a:xfrm>
            <a:off x="6433370" y="2223965"/>
            <a:ext cx="2011680" cy="18288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67F568D-240A-4CC6-B0BD-C82242E7178E}"/>
              </a:ext>
            </a:extLst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8" t="29252" r="17391" b="25138"/>
          <a:stretch/>
        </p:blipFill>
        <p:spPr>
          <a:xfrm>
            <a:off x="807707" y="4211180"/>
            <a:ext cx="2011680" cy="18288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06D43B8-817C-429F-8CB8-720581CF35DE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8" t="29252" r="17391" b="25138"/>
          <a:stretch/>
        </p:blipFill>
        <p:spPr>
          <a:xfrm>
            <a:off x="3618507" y="4210406"/>
            <a:ext cx="2011680" cy="18288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F4A5D36-820B-47CF-AEE4-52AA311EFE70}"/>
              </a:ext>
            </a:extLst>
          </p:cNvPr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8" t="29252" r="17391" b="25138"/>
          <a:stretch/>
        </p:blipFill>
        <p:spPr>
          <a:xfrm>
            <a:off x="6427207" y="4212164"/>
            <a:ext cx="2011680" cy="18288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508AB72-33A7-4F91-8AC5-CB467549CDBC}"/>
              </a:ext>
            </a:extLst>
          </p:cNvPr>
          <p:cNvSpPr/>
          <p:nvPr/>
        </p:nvSpPr>
        <p:spPr>
          <a:xfrm>
            <a:off x="1823386" y="1732459"/>
            <a:ext cx="216024" cy="216024"/>
          </a:xfrm>
          <a:prstGeom prst="rect">
            <a:avLst/>
          </a:prstGeom>
          <a:solidFill>
            <a:srgbClr val="02519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744D4078-09CB-4688-9C88-6AE306447FE4}"/>
              </a:ext>
            </a:extLst>
          </p:cNvPr>
          <p:cNvSpPr/>
          <p:nvPr/>
        </p:nvSpPr>
        <p:spPr>
          <a:xfrm>
            <a:off x="3755292" y="1707307"/>
            <a:ext cx="216024" cy="241176"/>
          </a:xfrm>
          <a:prstGeom prst="flowChartConnector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iamond 2">
            <a:extLst>
              <a:ext uri="{FF2B5EF4-FFF2-40B4-BE49-F238E27FC236}">
                <a16:creationId xmlns:a16="http://schemas.microsoft.com/office/drawing/2014/main" id="{BE593720-C6D7-48BA-8118-1A12220A8478}"/>
              </a:ext>
            </a:extLst>
          </p:cNvPr>
          <p:cNvSpPr/>
          <p:nvPr/>
        </p:nvSpPr>
        <p:spPr>
          <a:xfrm>
            <a:off x="5796136" y="1707307"/>
            <a:ext cx="288032" cy="241176"/>
          </a:xfrm>
          <a:prstGeom prst="diamond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311095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196C634-419E-45AB-8A36-01C489F45EC2}"/>
              </a:ext>
            </a:extLst>
          </p:cNvPr>
          <p:cNvSpPr/>
          <p:nvPr/>
        </p:nvSpPr>
        <p:spPr>
          <a:xfrm>
            <a:off x="611560" y="1103699"/>
            <a:ext cx="784887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0251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spatial and temporal patterns of corn yields were affected by subsurface preferential lateral flow pathways and different nutrient management practices. </a:t>
            </a:r>
          </a:p>
          <a:p>
            <a:pPr algn="just"/>
            <a:endParaRPr lang="en-US" dirty="0">
              <a:solidFill>
                <a:srgbClr val="02519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0251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first pattern was associated with the topography of the subsurface pathways and explained about 52 to 56 % of the interannual yield variability. 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en-US" dirty="0">
              <a:solidFill>
                <a:srgbClr val="02519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0251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second and third patterns explained much less variability and could not be associated with subsurface topography. </a:t>
            </a:r>
          </a:p>
          <a:p>
            <a:pPr algn="just"/>
            <a:endParaRPr lang="en-US" dirty="0">
              <a:solidFill>
                <a:srgbClr val="02519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0251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Spatial variability in EOFs was characterized with </a:t>
            </a:r>
            <a:r>
              <a:rPr lang="en-US" dirty="0" err="1">
                <a:solidFill>
                  <a:srgbClr val="0251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semivariograms</a:t>
            </a:r>
            <a:r>
              <a:rPr lang="en-US" dirty="0">
                <a:solidFill>
                  <a:srgbClr val="0251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was more pronounced at the manured field as compared with the fields with the chemical fertilizer application. </a:t>
            </a:r>
          </a:p>
          <a:p>
            <a:pPr algn="just"/>
            <a:endParaRPr lang="en-US" dirty="0">
              <a:solidFill>
                <a:srgbClr val="02519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0251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dependence of the yields on the topography of the subsurface restrictive layer was to the large extent eliminated by the precision applications of nitrogen fertilizer.</a:t>
            </a:r>
          </a:p>
          <a:p>
            <a:pPr algn="just"/>
            <a:endParaRPr lang="en-US" dirty="0">
              <a:solidFill>
                <a:srgbClr val="02519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0251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Establishing spatial patterns of yield variability for this type of agronomic control continues presenting a promising research avenue to explore.</a:t>
            </a:r>
            <a:endParaRPr lang="en-US" altLang="en-US" dirty="0">
              <a:solidFill>
                <a:srgbClr val="025198"/>
              </a:solidFill>
              <a:latin typeface="Times New Roman" panose="02020603050405020304" pitchFamily="18" charset="0"/>
              <a:ea typeface="Batang" panose="02030600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38915" name="Title 1">
            <a:extLst>
              <a:ext uri="{FF2B5EF4-FFF2-40B4-BE49-F238E27FC236}">
                <a16:creationId xmlns:a16="http://schemas.microsoft.com/office/drawing/2014/main" id="{9F151EA2-01C8-4FD1-BFA0-072A3D7F89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88913"/>
            <a:ext cx="9144000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1063207959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itle 1">
            <a:extLst>
              <a:ext uri="{FF2B5EF4-FFF2-40B4-BE49-F238E27FC236}">
                <a16:creationId xmlns:a16="http://schemas.microsoft.com/office/drawing/2014/main" id="{F50B5FA7-2552-4F81-97EE-D214337D28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8" y="188913"/>
            <a:ext cx="9128125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</p:txBody>
      </p:sp>
      <p:sp>
        <p:nvSpPr>
          <p:cNvPr id="7175" name="Rectangle 2">
            <a:extLst>
              <a:ext uri="{FF2B5EF4-FFF2-40B4-BE49-F238E27FC236}">
                <a16:creationId xmlns:a16="http://schemas.microsoft.com/office/drawing/2014/main" id="{5A38499B-5923-4C18-9C5C-7060F24755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71502"/>
            <a:ext cx="4564061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rgbClr val="0251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Crop yields vary spatially and temporally. </a:t>
            </a:r>
          </a:p>
          <a:p>
            <a:pPr algn="just">
              <a:buNone/>
            </a:pPr>
            <a:endParaRPr lang="en-US" sz="2000" dirty="0">
              <a:solidFill>
                <a:srgbClr val="02519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rgbClr val="0251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Multiyear observations often show that some sections of fields are less productive than other sections. </a:t>
            </a:r>
          </a:p>
          <a:p>
            <a:pPr algn="just">
              <a:buNone/>
            </a:pPr>
            <a:endParaRPr lang="en-US" sz="2000" dirty="0">
              <a:solidFill>
                <a:srgbClr val="02519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rgbClr val="0251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was attributed to the spatial variation of soil fertility, the ability of soil to retain and transmit water, and interactions of the above and other environmental factors.</a:t>
            </a:r>
            <a:endParaRPr lang="en-US" altLang="en-US" sz="2000" b="1" dirty="0">
              <a:solidFill>
                <a:srgbClr val="02519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Sweet corn(Zea mays L.)">
            <a:extLst>
              <a:ext uri="{FF2B5EF4-FFF2-40B4-BE49-F238E27FC236}">
                <a16:creationId xmlns:a16="http://schemas.microsoft.com/office/drawing/2014/main" id="{D4B46516-8300-4A7E-B4EE-A3CAB0881B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2131" y="1988839"/>
            <a:ext cx="1876620" cy="112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Standing water in corn (maize) field Stock Photo: 19717064 - Alamy">
            <a:extLst>
              <a:ext uri="{FF2B5EF4-FFF2-40B4-BE49-F238E27FC236}">
                <a16:creationId xmlns:a16="http://schemas.microsoft.com/office/drawing/2014/main" id="{4E32A2DD-CAA5-4752-9D11-9DEE0F51F5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8" t="2751" r="7253" b="14563"/>
          <a:stretch/>
        </p:blipFill>
        <p:spPr bwMode="auto">
          <a:xfrm>
            <a:off x="4813755" y="1988838"/>
            <a:ext cx="1876620" cy="112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Manure Images, Stock Photos &amp; Vectors | Shutterstock">
            <a:extLst>
              <a:ext uri="{FF2B5EF4-FFF2-40B4-BE49-F238E27FC236}">
                <a16:creationId xmlns:a16="http://schemas.microsoft.com/office/drawing/2014/main" id="{7FCFFF70-F372-4C63-9CDE-45CA70049B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5" t="6232" r="4355" b="10211"/>
          <a:stretch/>
        </p:blipFill>
        <p:spPr bwMode="auto">
          <a:xfrm>
            <a:off x="4829035" y="3429000"/>
            <a:ext cx="1876620" cy="1122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What Are Different Types of Fertilizer?">
            <a:extLst>
              <a:ext uri="{FF2B5EF4-FFF2-40B4-BE49-F238E27FC236}">
                <a16:creationId xmlns:a16="http://schemas.microsoft.com/office/drawing/2014/main" id="{A6D22711-D300-42F8-B330-43CF59DCF2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690" y="3422958"/>
            <a:ext cx="1882736" cy="1128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8415191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itle 1">
            <a:extLst>
              <a:ext uri="{FF2B5EF4-FFF2-40B4-BE49-F238E27FC236}">
                <a16:creationId xmlns:a16="http://schemas.microsoft.com/office/drawing/2014/main" id="{435E2DFC-8FE7-4E02-ADB9-D1C9446474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88913"/>
            <a:ext cx="9136063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C3030C9-E23D-49A3-9F9B-686ADBF8A941}"/>
              </a:ext>
            </a:extLst>
          </p:cNvPr>
          <p:cNvSpPr/>
          <p:nvPr/>
        </p:nvSpPr>
        <p:spPr>
          <a:xfrm>
            <a:off x="3127" y="1563476"/>
            <a:ext cx="4568873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rgbClr val="0251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proximity of groundwater and its capillary fringe to the soil surface and root systems can be an important control of the crop yield. </a:t>
            </a:r>
          </a:p>
          <a:p>
            <a:pPr algn="just"/>
            <a:endParaRPr lang="en-US" sz="2000" dirty="0">
              <a:solidFill>
                <a:srgbClr val="02519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000" dirty="0">
              <a:solidFill>
                <a:srgbClr val="02519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rgbClr val="0251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Groundwater depths less than 1 meter have negatively influenced corn yields while intermediate (1-3 meter) groundwater depths have led to the higher corn yields.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en-US" dirty="0">
              <a:solidFill>
                <a:srgbClr val="02519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dirty="0">
              <a:solidFill>
                <a:srgbClr val="02519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dirty="0">
              <a:solidFill>
                <a:srgbClr val="02519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C6606DBE-4A0A-40A6-8C3C-224AB1BE00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1122" y="1510108"/>
            <a:ext cx="3761317" cy="285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0F15028-5837-4EAC-A5B7-2945E8EB8835}"/>
              </a:ext>
            </a:extLst>
          </p:cNvPr>
          <p:cNvSpPr txBox="1"/>
          <p:nvPr/>
        </p:nvSpPr>
        <p:spPr>
          <a:xfrm>
            <a:off x="4771122" y="4366358"/>
            <a:ext cx="40493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rgbClr val="0251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Source: United States Geological Survey</a:t>
            </a:r>
          </a:p>
        </p:txBody>
      </p:sp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itle 1">
            <a:extLst>
              <a:ext uri="{FF2B5EF4-FFF2-40B4-BE49-F238E27FC236}">
                <a16:creationId xmlns:a16="http://schemas.microsoft.com/office/drawing/2014/main" id="{435E2DFC-8FE7-4E02-ADB9-D1C9446474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88913"/>
            <a:ext cx="9136063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Objective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5EF3A9F-F8D0-412C-B1C6-85BC94CC98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7544" y="1189422"/>
            <a:ext cx="2880320" cy="5071294"/>
          </a:xfrm>
        </p:spPr>
        <p:txBody>
          <a:bodyPr/>
          <a:lstStyle/>
          <a:p>
            <a:pPr algn="just" eaLnBrk="1" hangingPunct="1">
              <a:buFont typeface="Wingdings" panose="05000000000000000000" pitchFamily="2" charset="2"/>
              <a:buChar char="q"/>
              <a:defRPr/>
            </a:pPr>
            <a:r>
              <a:rPr lang="en-US" sz="2000" dirty="0">
                <a:solidFill>
                  <a:srgbClr val="0251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evaluate variability of multiyear crop yield data for detecting differences in access to shallow groundwater </a:t>
            </a:r>
          </a:p>
          <a:p>
            <a:pPr marL="0" indent="0" algn="just" eaLnBrk="1" hangingPunct="1">
              <a:buNone/>
              <a:defRPr/>
            </a:pPr>
            <a:endParaRPr lang="en-US" sz="2000" dirty="0">
              <a:solidFill>
                <a:srgbClr val="02519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eaLnBrk="1" hangingPunct="1">
              <a:buNone/>
              <a:defRPr/>
            </a:pPr>
            <a:endParaRPr lang="en-US" sz="2000" dirty="0">
              <a:solidFill>
                <a:srgbClr val="02519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buFont typeface="Wingdings" panose="05000000000000000000" pitchFamily="2" charset="2"/>
              <a:buChar char="q"/>
              <a:defRPr/>
            </a:pPr>
            <a:r>
              <a:rPr lang="en-US" sz="2000" dirty="0">
                <a:solidFill>
                  <a:srgbClr val="0251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evaluate nutrient management across corn fields of an intensively  monitored experimental site.</a:t>
            </a:r>
          </a:p>
          <a:p>
            <a:pPr marL="0" indent="0" algn="just" eaLnBrk="1" hangingPunct="1">
              <a:buFontTx/>
              <a:buNone/>
              <a:defRPr/>
            </a:pPr>
            <a:endParaRPr lang="en-US" sz="1800" dirty="0">
              <a:solidFill>
                <a:srgbClr val="002060"/>
              </a:solidFill>
            </a:endParaRPr>
          </a:p>
          <a:p>
            <a:pPr marL="0" indent="0" algn="just" eaLnBrk="1" hangingPunct="1">
              <a:buFontTx/>
              <a:buNone/>
              <a:defRPr/>
            </a:pPr>
            <a:endParaRPr lang="en-US" sz="1800" dirty="0">
              <a:solidFill>
                <a:srgbClr val="002060"/>
              </a:solidFill>
            </a:endParaRPr>
          </a:p>
          <a:p>
            <a:pPr marL="0" indent="0" eaLnBrk="1" hangingPunct="1">
              <a:buFontTx/>
              <a:buNone/>
              <a:defRPr/>
            </a:pPr>
            <a:endParaRPr lang="en-US" sz="1800" dirty="0"/>
          </a:p>
        </p:txBody>
      </p:sp>
      <p:pic>
        <p:nvPicPr>
          <p:cNvPr id="2" name="Picture 4" descr="Manure Images, Stock Photos &amp; Vectors | Shutterstock">
            <a:extLst>
              <a:ext uri="{FF2B5EF4-FFF2-40B4-BE49-F238E27FC236}">
                <a16:creationId xmlns:a16="http://schemas.microsoft.com/office/drawing/2014/main" id="{0203E9CA-B2FB-4A4F-A9F3-6E7AC3333C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5" t="6232" r="4355" b="10211"/>
          <a:stretch/>
        </p:blipFill>
        <p:spPr bwMode="auto">
          <a:xfrm>
            <a:off x="4211960" y="3638982"/>
            <a:ext cx="1876620" cy="1122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What Are Different Types of Fertilizer?">
            <a:extLst>
              <a:ext uri="{FF2B5EF4-FFF2-40B4-BE49-F238E27FC236}">
                <a16:creationId xmlns:a16="http://schemas.microsoft.com/office/drawing/2014/main" id="{93A1EB29-6F8F-43E5-AC81-7457786039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629827"/>
            <a:ext cx="1882736" cy="1128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Standing water in corn (maize) field Stock Photo: 19717064 - Alamy">
            <a:extLst>
              <a:ext uri="{FF2B5EF4-FFF2-40B4-BE49-F238E27FC236}">
                <a16:creationId xmlns:a16="http://schemas.microsoft.com/office/drawing/2014/main" id="{89706EEB-4A52-43A1-BFA1-C36FD5F1A2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8" t="2751" r="7253" b="14563"/>
          <a:stretch/>
        </p:blipFill>
        <p:spPr bwMode="auto">
          <a:xfrm>
            <a:off x="4211960" y="1484784"/>
            <a:ext cx="1876620" cy="112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E3C689A4-8B48-4D0A-8EF4-26573CA81D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298" y="1323837"/>
            <a:ext cx="1732749" cy="1315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4AA2ED7-FD8E-4BBF-8026-9CF692D8DBD6}"/>
              </a:ext>
            </a:extLst>
          </p:cNvPr>
          <p:cNvSpPr txBox="1"/>
          <p:nvPr/>
        </p:nvSpPr>
        <p:spPr>
          <a:xfrm>
            <a:off x="6577298" y="2791137"/>
            <a:ext cx="22953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251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Source: United States Geological Survey</a:t>
            </a:r>
          </a:p>
        </p:txBody>
      </p:sp>
    </p:spTree>
    <p:extLst>
      <p:ext uri="{BB962C8B-B14F-4D97-AF65-F5344CB8AC3E}">
        <p14:creationId xmlns:p14="http://schemas.microsoft.com/office/powerpoint/2010/main" val="2454337251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3" name="Title 1">
            <a:extLst>
              <a:ext uri="{FF2B5EF4-FFF2-40B4-BE49-F238E27FC236}">
                <a16:creationId xmlns:a16="http://schemas.microsoft.com/office/drawing/2014/main" id="{EF018663-88E1-41A4-B9DF-8AF836403A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88913"/>
            <a:ext cx="9144000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Materials and methods</a:t>
            </a:r>
          </a:p>
        </p:txBody>
      </p:sp>
      <p:sp>
        <p:nvSpPr>
          <p:cNvPr id="21514" name="Title 1">
            <a:extLst>
              <a:ext uri="{FF2B5EF4-FFF2-40B4-BE49-F238E27FC236}">
                <a16:creationId xmlns:a16="http://schemas.microsoft.com/office/drawing/2014/main" id="{ACCE594F-E3FF-4B15-8254-88CD0A73AA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52513"/>
            <a:ext cx="91440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0251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Site description</a:t>
            </a:r>
          </a:p>
        </p:txBody>
      </p:sp>
      <p:pic>
        <p:nvPicPr>
          <p:cNvPr id="6" name="Picture 2" descr="The USDA-ARS OPE3 research watershed; (a) aerial view, and (b ...">
            <a:extLst>
              <a:ext uri="{FF2B5EF4-FFF2-40B4-BE49-F238E27FC236}">
                <a16:creationId xmlns:a16="http://schemas.microsoft.com/office/drawing/2014/main" id="{22867713-9FB4-4D04-8A91-7CB98D1888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0" t="7944" r="57115" b="2411"/>
          <a:stretch/>
        </p:blipFill>
        <p:spPr bwMode="auto">
          <a:xfrm>
            <a:off x="5436096" y="1463783"/>
            <a:ext cx="1872208" cy="2541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D05E300-791C-4D18-AF5E-A69F92A8B2AF}"/>
              </a:ext>
            </a:extLst>
          </p:cNvPr>
          <p:cNvSpPr/>
          <p:nvPr/>
        </p:nvSpPr>
        <p:spPr>
          <a:xfrm>
            <a:off x="5419585" y="4379506"/>
            <a:ext cx="25922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" dirty="0">
                <a:solidFill>
                  <a:srgbClr val="02519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https://www.researchgate.net/publication/232840476_Information_and_complexity_measures_applied_to_observed_and_simulated_soil_moisture_time_series/figures?lo=1</a:t>
            </a:r>
            <a:endParaRPr lang="en-US" sz="600" dirty="0">
              <a:solidFill>
                <a:srgbClr val="025198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77CF210-F9AB-4AE0-91EE-877AE3245AA7}"/>
              </a:ext>
            </a:extLst>
          </p:cNvPr>
          <p:cNvSpPr txBox="1"/>
          <p:nvPr/>
        </p:nvSpPr>
        <p:spPr>
          <a:xfrm>
            <a:off x="5436096" y="4005436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251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 3 site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43D7371-0B21-412C-BD91-7BCDE829BBFF}"/>
              </a:ext>
            </a:extLst>
          </p:cNvPr>
          <p:cNvSpPr txBox="1"/>
          <p:nvPr/>
        </p:nvSpPr>
        <p:spPr>
          <a:xfrm>
            <a:off x="179512" y="1700213"/>
            <a:ext cx="439248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Wingdings" panose="05000000000000000000" pitchFamily="2" charset="2"/>
              <a:buChar char="q"/>
            </a:pPr>
            <a:r>
              <a:rPr lang="en-US" sz="1600" dirty="0">
                <a:solidFill>
                  <a:srgbClr val="0251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Study site is located at the USDA-ARS Beltsville Agricultural Research Center, Beltsville, Maryland.</a:t>
            </a:r>
          </a:p>
          <a:p>
            <a:pPr algn="just"/>
            <a:endParaRPr lang="en-US" sz="1600" dirty="0">
              <a:solidFill>
                <a:srgbClr val="02519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>
              <a:buFont typeface="Wingdings" panose="05000000000000000000" pitchFamily="2" charset="2"/>
              <a:buChar char="q"/>
            </a:pPr>
            <a:r>
              <a:rPr lang="en-US" sz="1600" dirty="0">
                <a:solidFill>
                  <a:srgbClr val="0251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Field A received manure application. Field B and Field D received chemical fertilizer.  Field D were applied precision N application.</a:t>
            </a:r>
          </a:p>
          <a:p>
            <a:pPr marL="171450" indent="-171450" algn="just">
              <a:buFont typeface="Wingdings" panose="05000000000000000000" pitchFamily="2" charset="2"/>
              <a:buChar char="q"/>
            </a:pPr>
            <a:endParaRPr lang="en-US" sz="1400" dirty="0">
              <a:solidFill>
                <a:srgbClr val="02519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>
              <a:buFont typeface="Wingdings" panose="05000000000000000000" pitchFamily="2" charset="2"/>
              <a:buChar char="q"/>
            </a:pPr>
            <a:endParaRPr lang="en-US" sz="1400" dirty="0">
              <a:solidFill>
                <a:srgbClr val="02519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1600" dirty="0">
              <a:solidFill>
                <a:srgbClr val="02519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84373AF-B367-46A9-B2DF-B12E64D4DA19}"/>
              </a:ext>
            </a:extLst>
          </p:cNvPr>
          <p:cNvSpPr txBox="1"/>
          <p:nvPr/>
        </p:nvSpPr>
        <p:spPr>
          <a:xfrm>
            <a:off x="305664" y="5789076"/>
            <a:ext cx="42484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251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Corn grain yields and precipitation for each field</a:t>
            </a:r>
          </a:p>
        </p:txBody>
      </p:sp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id="{E11EB3D4-3C14-4D14-B5A0-81031BFBB7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9026587"/>
              </p:ext>
            </p:extLst>
          </p:nvPr>
        </p:nvGraphicFramePr>
        <p:xfrm>
          <a:off x="334513" y="3813307"/>
          <a:ext cx="4006850" cy="1953387"/>
        </p:xfrm>
        <a:graphic>
          <a:graphicData uri="http://schemas.openxmlformats.org/drawingml/2006/table">
            <a:tbl>
              <a:tblPr firstRow="1" firstCol="1" bandRow="1"/>
              <a:tblGrid>
                <a:gridCol w="512445">
                  <a:extLst>
                    <a:ext uri="{9D8B030D-6E8A-4147-A177-3AD203B41FA5}">
                      <a16:colId xmlns:a16="http://schemas.microsoft.com/office/drawing/2014/main" val="3070087606"/>
                    </a:ext>
                  </a:extLst>
                </a:gridCol>
                <a:gridCol w="741680">
                  <a:extLst>
                    <a:ext uri="{9D8B030D-6E8A-4147-A177-3AD203B41FA5}">
                      <a16:colId xmlns:a16="http://schemas.microsoft.com/office/drawing/2014/main" val="1151996944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180951152"/>
                    </a:ext>
                  </a:extLst>
                </a:gridCol>
                <a:gridCol w="744220">
                  <a:extLst>
                    <a:ext uri="{9D8B030D-6E8A-4147-A177-3AD203B41FA5}">
                      <a16:colId xmlns:a16="http://schemas.microsoft.com/office/drawing/2014/main" val="1555410135"/>
                    </a:ext>
                  </a:extLst>
                </a:gridCol>
                <a:gridCol w="1265555">
                  <a:extLst>
                    <a:ext uri="{9D8B030D-6E8A-4147-A177-3AD203B41FA5}">
                      <a16:colId xmlns:a16="http://schemas.microsoft.com/office/drawing/2014/main" val="2032405848"/>
                    </a:ext>
                  </a:extLst>
                </a:gridCol>
              </a:tblGrid>
              <a:tr h="18161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25198"/>
                          </a:solidFill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solidFill>
                          <a:srgbClr val="025198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25198"/>
                          </a:solidFill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Corn Grain Yield</a:t>
                      </a:r>
                      <a:endParaRPr lang="en-US" sz="1100" dirty="0">
                        <a:solidFill>
                          <a:srgbClr val="025198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25198"/>
                          </a:solidFill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solidFill>
                          <a:srgbClr val="025198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5246856"/>
                  </a:ext>
                </a:extLst>
              </a:tr>
              <a:tr h="18161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25198"/>
                          </a:solidFill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Year</a:t>
                      </a:r>
                      <a:endParaRPr lang="en-US" sz="1100" dirty="0">
                        <a:solidFill>
                          <a:srgbClr val="025198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25198"/>
                          </a:solidFill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Field A</a:t>
                      </a:r>
                      <a:endParaRPr lang="en-US" sz="1100" dirty="0">
                        <a:solidFill>
                          <a:srgbClr val="025198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25198"/>
                          </a:solidFill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Field B</a:t>
                      </a:r>
                      <a:endParaRPr lang="en-US" sz="1100" dirty="0">
                        <a:solidFill>
                          <a:srgbClr val="025198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25198"/>
                          </a:solidFill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Field D</a:t>
                      </a:r>
                      <a:endParaRPr lang="en-US" sz="1100" dirty="0">
                        <a:solidFill>
                          <a:srgbClr val="025198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25198"/>
                          </a:solidFill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Precipitation</a:t>
                      </a:r>
                      <a:endParaRPr lang="en-US" sz="1100" dirty="0">
                        <a:solidFill>
                          <a:srgbClr val="025198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6239513"/>
                  </a:ext>
                </a:extLst>
              </a:tr>
              <a:tr h="18161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25198"/>
                          </a:solidFill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solidFill>
                          <a:srgbClr val="025198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25198"/>
                          </a:solidFill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Kg/ha</a:t>
                      </a:r>
                      <a:endParaRPr lang="en-US" sz="1100" dirty="0">
                        <a:solidFill>
                          <a:srgbClr val="025198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25198"/>
                          </a:solidFill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mm</a:t>
                      </a:r>
                      <a:endParaRPr lang="en-US" sz="1100" dirty="0">
                        <a:solidFill>
                          <a:srgbClr val="025198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21767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25198"/>
                          </a:solidFill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2002</a:t>
                      </a:r>
                      <a:endParaRPr lang="en-US" sz="1100" dirty="0">
                        <a:solidFill>
                          <a:srgbClr val="025198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25198"/>
                          </a:solidFill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4796</a:t>
                      </a:r>
                      <a:endParaRPr lang="en-US" sz="1100" dirty="0">
                        <a:solidFill>
                          <a:srgbClr val="025198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25198"/>
                          </a:solidFill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5259</a:t>
                      </a:r>
                      <a:endParaRPr lang="en-US" sz="1100" dirty="0">
                        <a:solidFill>
                          <a:srgbClr val="025198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25198"/>
                          </a:solidFill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6153</a:t>
                      </a:r>
                      <a:endParaRPr lang="en-US" sz="1100" dirty="0">
                        <a:solidFill>
                          <a:srgbClr val="025198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25198"/>
                          </a:solidFill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275</a:t>
                      </a:r>
                      <a:endParaRPr lang="en-US" sz="1100" dirty="0">
                        <a:solidFill>
                          <a:srgbClr val="025198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9179891"/>
                  </a:ext>
                </a:extLst>
              </a:tr>
              <a:tr h="18161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25198"/>
                          </a:solidFill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2004</a:t>
                      </a:r>
                      <a:endParaRPr lang="en-US" sz="1100" dirty="0">
                        <a:solidFill>
                          <a:srgbClr val="025198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25198"/>
                          </a:solidFill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7775</a:t>
                      </a:r>
                      <a:endParaRPr lang="en-US" sz="1100" dirty="0">
                        <a:solidFill>
                          <a:srgbClr val="025198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25198"/>
                          </a:solidFill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7508</a:t>
                      </a:r>
                      <a:endParaRPr lang="en-US" sz="1100" dirty="0">
                        <a:solidFill>
                          <a:srgbClr val="025198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25198"/>
                          </a:solidFill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6346</a:t>
                      </a:r>
                      <a:endParaRPr lang="en-US" sz="1100" dirty="0">
                        <a:solidFill>
                          <a:srgbClr val="025198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25198"/>
                          </a:solidFill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402</a:t>
                      </a:r>
                      <a:endParaRPr lang="en-US" sz="1100" dirty="0">
                        <a:solidFill>
                          <a:srgbClr val="025198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3482680"/>
                  </a:ext>
                </a:extLst>
              </a:tr>
              <a:tr h="18161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25198"/>
                          </a:solidFill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2006</a:t>
                      </a:r>
                      <a:endParaRPr lang="en-US" sz="1100" dirty="0">
                        <a:solidFill>
                          <a:srgbClr val="025198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25198"/>
                          </a:solidFill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8783</a:t>
                      </a:r>
                      <a:endParaRPr lang="en-US" sz="1100" dirty="0">
                        <a:solidFill>
                          <a:srgbClr val="025198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25198"/>
                          </a:solidFill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7710</a:t>
                      </a:r>
                      <a:endParaRPr lang="en-US" sz="1100" dirty="0">
                        <a:solidFill>
                          <a:srgbClr val="025198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25198"/>
                          </a:solidFill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7474</a:t>
                      </a:r>
                      <a:endParaRPr lang="en-US" sz="1100" dirty="0">
                        <a:solidFill>
                          <a:srgbClr val="025198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25198"/>
                          </a:solidFill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388</a:t>
                      </a:r>
                      <a:endParaRPr lang="en-US" sz="1100" dirty="0">
                        <a:solidFill>
                          <a:srgbClr val="025198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3111032"/>
                  </a:ext>
                </a:extLst>
              </a:tr>
              <a:tr h="18161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25198"/>
                          </a:solidFill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2007</a:t>
                      </a:r>
                      <a:endParaRPr lang="en-US" sz="1100" dirty="0">
                        <a:solidFill>
                          <a:srgbClr val="025198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25198"/>
                          </a:solidFill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4578</a:t>
                      </a:r>
                      <a:endParaRPr lang="en-US" sz="1100" dirty="0">
                        <a:solidFill>
                          <a:srgbClr val="025198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25198"/>
                          </a:solidFill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3428</a:t>
                      </a:r>
                      <a:endParaRPr lang="en-US" sz="1100" dirty="0">
                        <a:solidFill>
                          <a:srgbClr val="025198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25198"/>
                          </a:solidFill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3571</a:t>
                      </a:r>
                      <a:endParaRPr lang="en-US" sz="1100" dirty="0">
                        <a:solidFill>
                          <a:srgbClr val="025198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25198"/>
                          </a:solidFill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188</a:t>
                      </a:r>
                      <a:endParaRPr lang="en-US" sz="1100" dirty="0">
                        <a:solidFill>
                          <a:srgbClr val="025198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6511601"/>
                  </a:ext>
                </a:extLst>
              </a:tr>
              <a:tr h="18161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25198"/>
                          </a:solidFill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2008</a:t>
                      </a:r>
                      <a:endParaRPr lang="en-US" sz="1100" dirty="0">
                        <a:solidFill>
                          <a:srgbClr val="025198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25198"/>
                          </a:solidFill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8571</a:t>
                      </a:r>
                      <a:endParaRPr lang="en-US" sz="1100" dirty="0">
                        <a:solidFill>
                          <a:srgbClr val="025198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25198"/>
                          </a:solidFill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7763</a:t>
                      </a:r>
                      <a:endParaRPr lang="en-US" sz="1100" dirty="0">
                        <a:solidFill>
                          <a:srgbClr val="025198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25198"/>
                          </a:solidFill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7359</a:t>
                      </a:r>
                      <a:endParaRPr lang="en-US" sz="1100" dirty="0">
                        <a:solidFill>
                          <a:srgbClr val="025198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25198"/>
                          </a:solidFill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287</a:t>
                      </a:r>
                      <a:endParaRPr lang="en-US" sz="1100" dirty="0">
                        <a:solidFill>
                          <a:srgbClr val="025198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5360153"/>
                  </a:ext>
                </a:extLst>
              </a:tr>
              <a:tr h="18161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25198"/>
                          </a:solidFill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2009</a:t>
                      </a:r>
                      <a:endParaRPr lang="en-US" sz="1100" dirty="0">
                        <a:solidFill>
                          <a:srgbClr val="025198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25198"/>
                          </a:solidFill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6166</a:t>
                      </a:r>
                      <a:endParaRPr lang="en-US" sz="1100" dirty="0">
                        <a:solidFill>
                          <a:srgbClr val="025198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25198"/>
                          </a:solidFill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6013</a:t>
                      </a:r>
                      <a:endParaRPr lang="en-US" sz="1100" dirty="0">
                        <a:solidFill>
                          <a:srgbClr val="025198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25198"/>
                          </a:solidFill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6105</a:t>
                      </a:r>
                      <a:endParaRPr lang="en-US" sz="1100" dirty="0">
                        <a:solidFill>
                          <a:srgbClr val="025198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25198"/>
                          </a:solidFill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382</a:t>
                      </a:r>
                      <a:endParaRPr lang="en-US" sz="1100" dirty="0">
                        <a:solidFill>
                          <a:srgbClr val="025198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35230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2792545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9" name="Group 538">
            <a:extLst>
              <a:ext uri="{FF2B5EF4-FFF2-40B4-BE49-F238E27FC236}">
                <a16:creationId xmlns:a16="http://schemas.microsoft.com/office/drawing/2014/main" id="{7F6413B5-E332-47C8-BEF3-A3D9DDE791EC}"/>
              </a:ext>
            </a:extLst>
          </p:cNvPr>
          <p:cNvGrpSpPr/>
          <p:nvPr/>
        </p:nvGrpSpPr>
        <p:grpSpPr>
          <a:xfrm>
            <a:off x="5373647" y="5253143"/>
            <a:ext cx="3175229" cy="1104688"/>
            <a:chOff x="4427984" y="1630383"/>
            <a:chExt cx="3912855" cy="1006529"/>
          </a:xfrm>
        </p:grpSpPr>
        <p:sp>
          <p:nvSpPr>
            <p:cNvPr id="802" name="Rectangle 801">
              <a:extLst>
                <a:ext uri="{FF2B5EF4-FFF2-40B4-BE49-F238E27FC236}">
                  <a16:creationId xmlns:a16="http://schemas.microsoft.com/office/drawing/2014/main" id="{A2E8D33E-0527-48CF-BCFC-68D15B74769E}"/>
                </a:ext>
              </a:extLst>
            </p:cNvPr>
            <p:cNvSpPr/>
            <p:nvPr/>
          </p:nvSpPr>
          <p:spPr>
            <a:xfrm>
              <a:off x="4427984" y="1630383"/>
              <a:ext cx="3912855" cy="100652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803" name="Group 802">
              <a:extLst>
                <a:ext uri="{FF2B5EF4-FFF2-40B4-BE49-F238E27FC236}">
                  <a16:creationId xmlns:a16="http://schemas.microsoft.com/office/drawing/2014/main" id="{B2DF8898-046F-4CA1-A82B-844FE4BAAB08}"/>
                </a:ext>
              </a:extLst>
            </p:cNvPr>
            <p:cNvGrpSpPr/>
            <p:nvPr/>
          </p:nvGrpSpPr>
          <p:grpSpPr>
            <a:xfrm>
              <a:off x="6384411" y="1916733"/>
              <a:ext cx="1872208" cy="413583"/>
              <a:chOff x="4572000" y="3909133"/>
              <a:chExt cx="2053556" cy="413583"/>
            </a:xfrm>
          </p:grpSpPr>
          <p:grpSp>
            <p:nvGrpSpPr>
              <p:cNvPr id="804" name="Group 803">
                <a:extLst>
                  <a:ext uri="{FF2B5EF4-FFF2-40B4-BE49-F238E27FC236}">
                    <a16:creationId xmlns:a16="http://schemas.microsoft.com/office/drawing/2014/main" id="{A6FFB710-7931-438E-9C57-098F42AFD6F8}"/>
                  </a:ext>
                </a:extLst>
              </p:cNvPr>
              <p:cNvGrpSpPr/>
              <p:nvPr/>
            </p:nvGrpSpPr>
            <p:grpSpPr>
              <a:xfrm>
                <a:off x="4572000" y="3957983"/>
                <a:ext cx="2026500" cy="364733"/>
                <a:chOff x="4572000" y="3957983"/>
                <a:chExt cx="2026500" cy="364733"/>
              </a:xfrm>
            </p:grpSpPr>
            <p:grpSp>
              <p:nvGrpSpPr>
                <p:cNvPr id="807" name="Group 806">
                  <a:extLst>
                    <a:ext uri="{FF2B5EF4-FFF2-40B4-BE49-F238E27FC236}">
                      <a16:creationId xmlns:a16="http://schemas.microsoft.com/office/drawing/2014/main" id="{D182C35D-2352-4F31-BA94-B62AAAE3147B}"/>
                    </a:ext>
                  </a:extLst>
                </p:cNvPr>
                <p:cNvGrpSpPr/>
                <p:nvPr/>
              </p:nvGrpSpPr>
              <p:grpSpPr>
                <a:xfrm>
                  <a:off x="4572000" y="3963075"/>
                  <a:ext cx="2026500" cy="352137"/>
                  <a:chOff x="3635896" y="2492896"/>
                  <a:chExt cx="4680520" cy="936104"/>
                </a:xfrm>
              </p:grpSpPr>
              <p:cxnSp>
                <p:nvCxnSpPr>
                  <p:cNvPr id="822" name="Straight Connector 821">
                    <a:extLst>
                      <a:ext uri="{FF2B5EF4-FFF2-40B4-BE49-F238E27FC236}">
                        <a16:creationId xmlns:a16="http://schemas.microsoft.com/office/drawing/2014/main" id="{717005A8-8BA3-4A3B-89DF-558C729B87B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35896" y="2492896"/>
                    <a:ext cx="1872208" cy="936104"/>
                  </a:xfrm>
                  <a:prstGeom prst="line">
                    <a:avLst/>
                  </a:prstGeom>
                  <a:ln w="28575">
                    <a:solidFill>
                      <a:srgbClr val="FFC000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23" name="Straight Connector 822">
                    <a:extLst>
                      <a:ext uri="{FF2B5EF4-FFF2-40B4-BE49-F238E27FC236}">
                        <a16:creationId xmlns:a16="http://schemas.microsoft.com/office/drawing/2014/main" id="{F3AEA2D2-08F6-4DE8-8F4F-53A7E100036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6444208" y="2492896"/>
                    <a:ext cx="1872208" cy="936104"/>
                  </a:xfrm>
                  <a:prstGeom prst="line">
                    <a:avLst/>
                  </a:prstGeom>
                  <a:ln w="28575">
                    <a:solidFill>
                      <a:srgbClr val="FFC000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24" name="Straight Connector 823">
                    <a:extLst>
                      <a:ext uri="{FF2B5EF4-FFF2-40B4-BE49-F238E27FC236}">
                        <a16:creationId xmlns:a16="http://schemas.microsoft.com/office/drawing/2014/main" id="{0259F8D0-3CEA-4D45-A883-A1AAA897482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35896" y="3429000"/>
                    <a:ext cx="2808312" cy="0"/>
                  </a:xfrm>
                  <a:prstGeom prst="line">
                    <a:avLst/>
                  </a:prstGeom>
                  <a:ln w="28575">
                    <a:solidFill>
                      <a:srgbClr val="FFC000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25" name="Straight Connector 824">
                    <a:extLst>
                      <a:ext uri="{FF2B5EF4-FFF2-40B4-BE49-F238E27FC236}">
                        <a16:creationId xmlns:a16="http://schemas.microsoft.com/office/drawing/2014/main" id="{188AAAE4-6AE5-41D0-A8A9-4790009028C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5508104" y="2492896"/>
                    <a:ext cx="2808312" cy="0"/>
                  </a:xfrm>
                  <a:prstGeom prst="line">
                    <a:avLst/>
                  </a:prstGeom>
                  <a:ln w="28575">
                    <a:solidFill>
                      <a:srgbClr val="FFC000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mc:AlternateContent xmlns:mc="http://schemas.openxmlformats.org/markup-compatibility/2006" xmlns:p14="http://schemas.microsoft.com/office/powerpoint/2010/main">
              <mc:Choice Requires="p14">
                <p:contentPart p14:bwMode="auto" r:id="rId3">
                  <p14:nvContentPartPr>
                    <p14:cNvPr id="808" name="Ink 807">
                      <a:extLst>
                        <a:ext uri="{FF2B5EF4-FFF2-40B4-BE49-F238E27FC236}">
                          <a16:creationId xmlns:a16="http://schemas.microsoft.com/office/drawing/2014/main" id="{0BA69AA2-D5DB-486A-B2C1-8DD1C2B7FA1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023556" y="4049063"/>
                    <a:ext cx="1118880" cy="172080"/>
                  </p14:xfrm>
                </p:contentPart>
              </mc:Choice>
              <mc:Fallback xmlns="">
                <p:pic>
                  <p:nvPicPr>
                    <p:cNvPr id="808" name="Ink 807">
                      <a:extLst>
                        <a:ext uri="{FF2B5EF4-FFF2-40B4-BE49-F238E27FC236}">
                          <a16:creationId xmlns:a16="http://schemas.microsoft.com/office/drawing/2014/main" id="{0BA69AA2-D5DB-486A-B2C1-8DD1C2B7FA1F}"/>
                        </a:ext>
                      </a:extLst>
                    </p:cNvPr>
                    <p:cNvPicPr/>
                    <p:nvPr/>
                  </p:nvPicPr>
                  <p:blipFill>
                    <a:blip r:embed="rId4"/>
                    <a:stretch>
                      <a:fillRect/>
                    </a:stretch>
                  </p:blipFill>
                  <p:spPr>
                    <a:xfrm>
                      <a:off x="4938424" y="3991703"/>
                      <a:ext cx="1288658" cy="286472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">
                  <p14:nvContentPartPr>
                    <p14:cNvPr id="809" name="Ink 808">
                      <a:extLst>
                        <a:ext uri="{FF2B5EF4-FFF2-40B4-BE49-F238E27FC236}">
                          <a16:creationId xmlns:a16="http://schemas.microsoft.com/office/drawing/2014/main" id="{C69D0D8E-C9D6-4B79-B6BB-C50EB4A13D6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790996" y="3993983"/>
                    <a:ext cx="1604880" cy="284400"/>
                  </p14:xfrm>
                </p:contentPart>
              </mc:Choice>
              <mc:Fallback xmlns="">
                <p:pic>
                  <p:nvPicPr>
                    <p:cNvPr id="809" name="Ink 808">
                      <a:extLst>
                        <a:ext uri="{FF2B5EF4-FFF2-40B4-BE49-F238E27FC236}">
                          <a16:creationId xmlns:a16="http://schemas.microsoft.com/office/drawing/2014/main" id="{C69D0D8E-C9D6-4B79-B6BB-C50EB4A13D69}"/>
                        </a:ext>
                      </a:extLst>
                    </p:cNvPr>
                    <p:cNvPicPr/>
                    <p:nvPr/>
                  </p:nvPicPr>
                  <p:blipFill>
                    <a:blip r:embed="rId6"/>
                    <a:stretch>
                      <a:fillRect/>
                    </a:stretch>
                  </p:blipFill>
                  <p:spPr>
                    <a:xfrm>
                      <a:off x="4766665" y="3977582"/>
                      <a:ext cx="1653056" cy="31687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">
                  <p14:nvContentPartPr>
                    <p14:cNvPr id="810" name="Ink 809">
                      <a:extLst>
                        <a:ext uri="{FF2B5EF4-FFF2-40B4-BE49-F238E27FC236}">
                          <a16:creationId xmlns:a16="http://schemas.microsoft.com/office/drawing/2014/main" id="{85E6662A-01D3-4F11-8D1C-43102BA962C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710716" y="3980303"/>
                    <a:ext cx="1766520" cy="305640"/>
                  </p14:xfrm>
                </p:contentPart>
              </mc:Choice>
              <mc:Fallback xmlns="">
                <p:pic>
                  <p:nvPicPr>
                    <p:cNvPr id="810" name="Ink 809">
                      <a:extLst>
                        <a:ext uri="{FF2B5EF4-FFF2-40B4-BE49-F238E27FC236}">
                          <a16:creationId xmlns:a16="http://schemas.microsoft.com/office/drawing/2014/main" id="{85E6662A-01D3-4F11-8D1C-43102BA962C6}"/>
                        </a:ext>
                      </a:extLst>
                    </p:cNvPr>
                    <p:cNvPicPr/>
                    <p:nvPr/>
                  </p:nvPicPr>
                  <p:blipFill>
                    <a:blip r:embed="rId8"/>
                    <a:stretch>
                      <a:fillRect/>
                    </a:stretch>
                  </p:blipFill>
                  <p:spPr>
                    <a:xfrm>
                      <a:off x="4698553" y="3972105"/>
                      <a:ext cx="1790359" cy="321709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">
                  <p14:nvContentPartPr>
                    <p14:cNvPr id="811" name="Ink 810">
                      <a:extLst>
                        <a:ext uri="{FF2B5EF4-FFF2-40B4-BE49-F238E27FC236}">
                          <a16:creationId xmlns:a16="http://schemas.microsoft.com/office/drawing/2014/main" id="{A282CD9E-F022-414A-B7DF-0D9C2B2110F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041196" y="4114223"/>
                    <a:ext cx="22320" cy="31680"/>
                  </p14:xfrm>
                </p:contentPart>
              </mc:Choice>
              <mc:Fallback xmlns="">
                <p:pic>
                  <p:nvPicPr>
                    <p:cNvPr id="811" name="Ink 810">
                      <a:extLst>
                        <a:ext uri="{FF2B5EF4-FFF2-40B4-BE49-F238E27FC236}">
                          <a16:creationId xmlns:a16="http://schemas.microsoft.com/office/drawing/2014/main" id="{A282CD9E-F022-414A-B7DF-0D9C2B2110FE}"/>
                        </a:ext>
                      </a:extLst>
                    </p:cNvPr>
                    <p:cNvPicPr/>
                    <p:nvPr/>
                  </p:nvPicPr>
                  <p:blipFill>
                    <a:blip r:embed="rId10"/>
                    <a:stretch>
                      <a:fillRect/>
                    </a:stretch>
                  </p:blipFill>
                  <p:spPr>
                    <a:xfrm>
                      <a:off x="5035373" y="4110263"/>
                      <a:ext cx="33965" cy="39600"/>
                    </a:xfrm>
                    <a:prstGeom prst="rect">
                      <a:avLst/>
                    </a:prstGeom>
                  </p:spPr>
                </p:pic>
              </mc:Fallback>
            </mc:AlternateContent>
            <p:grpSp>
              <p:nvGrpSpPr>
                <p:cNvPr id="812" name="Group 811">
                  <a:extLst>
                    <a:ext uri="{FF2B5EF4-FFF2-40B4-BE49-F238E27FC236}">
                      <a16:creationId xmlns:a16="http://schemas.microsoft.com/office/drawing/2014/main" id="{820AB488-8415-46FF-A5AB-1DCA99B2ECAC}"/>
                    </a:ext>
                  </a:extLst>
                </p:cNvPr>
                <p:cNvGrpSpPr/>
                <p:nvPr/>
              </p:nvGrpSpPr>
              <p:grpSpPr>
                <a:xfrm>
                  <a:off x="4606316" y="3957983"/>
                  <a:ext cx="1917000" cy="359280"/>
                  <a:chOff x="4606316" y="3957983"/>
                  <a:chExt cx="1917000" cy="359280"/>
                </a:xfrm>
              </p:grpSpPr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11">
                    <p14:nvContentPartPr>
                      <p14:cNvPr id="819" name="Ink 818">
                        <a:extLst>
                          <a:ext uri="{FF2B5EF4-FFF2-40B4-BE49-F238E27FC236}">
                            <a16:creationId xmlns:a16="http://schemas.microsoft.com/office/drawing/2014/main" id="{5B9884A2-E669-4FA6-BA0B-1966A44EAA3F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4606316" y="3957983"/>
                      <a:ext cx="1917000" cy="359280"/>
                    </p14:xfrm>
                  </p:contentPart>
                </mc:Choice>
                <mc:Fallback xmlns="">
                  <p:pic>
                    <p:nvPicPr>
                      <p:cNvPr id="819" name="Ink 818">
                        <a:extLst>
                          <a:ext uri="{FF2B5EF4-FFF2-40B4-BE49-F238E27FC236}">
                            <a16:creationId xmlns:a16="http://schemas.microsoft.com/office/drawing/2014/main" id="{5B9884A2-E669-4FA6-BA0B-1966A44EAA3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600476" y="3954046"/>
                        <a:ext cx="1928680" cy="367155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13">
                    <p14:nvContentPartPr>
                      <p14:cNvPr id="820" name="Ink 819">
                        <a:extLst>
                          <a:ext uri="{FF2B5EF4-FFF2-40B4-BE49-F238E27FC236}">
                            <a16:creationId xmlns:a16="http://schemas.microsoft.com/office/drawing/2014/main" id="{DB2BE4B4-AA31-4908-BEE7-A7757E114E58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5796116" y="4252823"/>
                      <a:ext cx="59400" cy="24480"/>
                    </p14:xfrm>
                  </p:contentPart>
                </mc:Choice>
                <mc:Fallback xmlns="">
                  <p:pic>
                    <p:nvPicPr>
                      <p:cNvPr id="820" name="Ink 819">
                        <a:extLst>
                          <a:ext uri="{FF2B5EF4-FFF2-40B4-BE49-F238E27FC236}">
                            <a16:creationId xmlns:a16="http://schemas.microsoft.com/office/drawing/2014/main" id="{DB2BE4B4-AA31-4908-BEE7-A7757E114E5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790273" y="4248906"/>
                        <a:ext cx="71085" cy="32314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15">
                    <p14:nvContentPartPr>
                      <p14:cNvPr id="821" name="Ink 820">
                        <a:extLst>
                          <a:ext uri="{FF2B5EF4-FFF2-40B4-BE49-F238E27FC236}">
                            <a16:creationId xmlns:a16="http://schemas.microsoft.com/office/drawing/2014/main" id="{BB6A6A21-989F-486C-880F-EB0CAB942E3F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5960276" y="4171823"/>
                      <a:ext cx="45360" cy="46800"/>
                    </p14:xfrm>
                  </p:contentPart>
                </mc:Choice>
                <mc:Fallback xmlns="">
                  <p:pic>
                    <p:nvPicPr>
                      <p:cNvPr id="821" name="Ink 820">
                        <a:extLst>
                          <a:ext uri="{FF2B5EF4-FFF2-40B4-BE49-F238E27FC236}">
                            <a16:creationId xmlns:a16="http://schemas.microsoft.com/office/drawing/2014/main" id="{BB6A6A21-989F-486C-880F-EB0CAB942E3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5954485" y="4167868"/>
                        <a:ext cx="56941" cy="5471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</p:grpSp>
            <mc:AlternateContent xmlns:mc="http://schemas.openxmlformats.org/markup-compatibility/2006" xmlns:p14="http://schemas.microsoft.com/office/powerpoint/2010/main">
              <mc:Choice Requires="p14">
                <p:contentPart p14:bwMode="auto" r:id="rId17">
                  <p14:nvContentPartPr>
                    <p14:cNvPr id="813" name="Ink 812">
                      <a:extLst>
                        <a:ext uri="{FF2B5EF4-FFF2-40B4-BE49-F238E27FC236}">
                          <a16:creationId xmlns:a16="http://schemas.microsoft.com/office/drawing/2014/main" id="{C9921D04-8082-4341-9758-CB066C7A8D0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034536" y="4054516"/>
                    <a:ext cx="1118880" cy="172080"/>
                  </p14:xfrm>
                </p:contentPart>
              </mc:Choice>
              <mc:Fallback xmlns="">
                <p:pic>
                  <p:nvPicPr>
                    <p:cNvPr id="813" name="Ink 812">
                      <a:extLst>
                        <a:ext uri="{FF2B5EF4-FFF2-40B4-BE49-F238E27FC236}">
                          <a16:creationId xmlns:a16="http://schemas.microsoft.com/office/drawing/2014/main" id="{C9921D04-8082-4341-9758-CB066C7A8D0B}"/>
                        </a:ext>
                      </a:extLst>
                    </p:cNvPr>
                    <p:cNvPicPr/>
                    <p:nvPr/>
                  </p:nvPicPr>
                  <p:blipFill>
                    <a:blip r:embed="rId4"/>
                    <a:stretch>
                      <a:fillRect/>
                    </a:stretch>
                  </p:blipFill>
                  <p:spPr>
                    <a:xfrm>
                      <a:off x="4949404" y="3997156"/>
                      <a:ext cx="1288658" cy="286472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8">
                  <p14:nvContentPartPr>
                    <p14:cNvPr id="814" name="Ink 813">
                      <a:extLst>
                        <a:ext uri="{FF2B5EF4-FFF2-40B4-BE49-F238E27FC236}">
                          <a16:creationId xmlns:a16="http://schemas.microsoft.com/office/drawing/2014/main" id="{D37C88FE-CD3A-4709-86E1-3466CFA8B4C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801976" y="3999436"/>
                    <a:ext cx="1604880" cy="284400"/>
                  </p14:xfrm>
                </p:contentPart>
              </mc:Choice>
              <mc:Fallback xmlns="">
                <p:pic>
                  <p:nvPicPr>
                    <p:cNvPr id="814" name="Ink 813">
                      <a:extLst>
                        <a:ext uri="{FF2B5EF4-FFF2-40B4-BE49-F238E27FC236}">
                          <a16:creationId xmlns:a16="http://schemas.microsoft.com/office/drawing/2014/main" id="{D37C88FE-CD3A-4709-86E1-3466CFA8B4C0}"/>
                        </a:ext>
                      </a:extLst>
                    </p:cNvPr>
                    <p:cNvPicPr/>
                    <p:nvPr/>
                  </p:nvPicPr>
                  <p:blipFill>
                    <a:blip r:embed="rId6"/>
                    <a:stretch>
                      <a:fillRect/>
                    </a:stretch>
                  </p:blipFill>
                  <p:spPr>
                    <a:xfrm>
                      <a:off x="4777645" y="3983035"/>
                      <a:ext cx="1653056" cy="316875"/>
                    </a:xfrm>
                    <a:prstGeom prst="rect">
                      <a:avLst/>
                    </a:prstGeom>
                  </p:spPr>
                </p:pic>
              </mc:Fallback>
            </mc:AlternateContent>
            <p:grpSp>
              <p:nvGrpSpPr>
                <p:cNvPr id="815" name="Group 814">
                  <a:extLst>
                    <a:ext uri="{FF2B5EF4-FFF2-40B4-BE49-F238E27FC236}">
                      <a16:creationId xmlns:a16="http://schemas.microsoft.com/office/drawing/2014/main" id="{2D0C1632-7972-47BF-99E9-16BA721FBFA6}"/>
                    </a:ext>
                  </a:extLst>
                </p:cNvPr>
                <p:cNvGrpSpPr/>
                <p:nvPr/>
              </p:nvGrpSpPr>
              <p:grpSpPr>
                <a:xfrm>
                  <a:off x="4617296" y="3963436"/>
                  <a:ext cx="1917000" cy="359280"/>
                  <a:chOff x="4606316" y="3957983"/>
                  <a:chExt cx="1917000" cy="359280"/>
                </a:xfrm>
              </p:grpSpPr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19">
                    <p14:nvContentPartPr>
                      <p14:cNvPr id="816" name="Ink 815">
                        <a:extLst>
                          <a:ext uri="{FF2B5EF4-FFF2-40B4-BE49-F238E27FC236}">
                            <a16:creationId xmlns:a16="http://schemas.microsoft.com/office/drawing/2014/main" id="{40BED34D-2E7A-47DD-9F6E-54B037CAA168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4606316" y="3957983"/>
                      <a:ext cx="1917000" cy="359280"/>
                    </p14:xfrm>
                  </p:contentPart>
                </mc:Choice>
                <mc:Fallback xmlns="">
                  <p:pic>
                    <p:nvPicPr>
                      <p:cNvPr id="816" name="Ink 815">
                        <a:extLst>
                          <a:ext uri="{FF2B5EF4-FFF2-40B4-BE49-F238E27FC236}">
                            <a16:creationId xmlns:a16="http://schemas.microsoft.com/office/drawing/2014/main" id="{40BED34D-2E7A-47DD-9F6E-54B037CAA16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600476" y="3954046"/>
                        <a:ext cx="1928680" cy="367155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20">
                    <p14:nvContentPartPr>
                      <p14:cNvPr id="817" name="Ink 816">
                        <a:extLst>
                          <a:ext uri="{FF2B5EF4-FFF2-40B4-BE49-F238E27FC236}">
                            <a16:creationId xmlns:a16="http://schemas.microsoft.com/office/drawing/2014/main" id="{726C2164-1195-4BD7-9D77-152E73817065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5796116" y="4252823"/>
                      <a:ext cx="59400" cy="24480"/>
                    </p14:xfrm>
                  </p:contentPart>
                </mc:Choice>
                <mc:Fallback xmlns="">
                  <p:pic>
                    <p:nvPicPr>
                      <p:cNvPr id="817" name="Ink 816">
                        <a:extLst>
                          <a:ext uri="{FF2B5EF4-FFF2-40B4-BE49-F238E27FC236}">
                            <a16:creationId xmlns:a16="http://schemas.microsoft.com/office/drawing/2014/main" id="{726C2164-1195-4BD7-9D77-152E7381706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790273" y="4248906"/>
                        <a:ext cx="71085" cy="32314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21">
                    <p14:nvContentPartPr>
                      <p14:cNvPr id="818" name="Ink 817">
                        <a:extLst>
                          <a:ext uri="{FF2B5EF4-FFF2-40B4-BE49-F238E27FC236}">
                            <a16:creationId xmlns:a16="http://schemas.microsoft.com/office/drawing/2014/main" id="{99D8ADDC-6ED4-4487-B140-E5E3AB634E88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5960276" y="4171823"/>
                      <a:ext cx="45360" cy="46800"/>
                    </p14:xfrm>
                  </p:contentPart>
                </mc:Choice>
                <mc:Fallback xmlns="">
                  <p:pic>
                    <p:nvPicPr>
                      <p:cNvPr id="818" name="Ink 817">
                        <a:extLst>
                          <a:ext uri="{FF2B5EF4-FFF2-40B4-BE49-F238E27FC236}">
                            <a16:creationId xmlns:a16="http://schemas.microsoft.com/office/drawing/2014/main" id="{99D8ADDC-6ED4-4487-B140-E5E3AB634E8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5954485" y="4167868"/>
                        <a:ext cx="56941" cy="5471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</p:grpSp>
          </p:grpSp>
          <p:sp>
            <p:nvSpPr>
              <p:cNvPr id="805" name="TextBox 804">
                <a:extLst>
                  <a:ext uri="{FF2B5EF4-FFF2-40B4-BE49-F238E27FC236}">
                    <a16:creationId xmlns:a16="http://schemas.microsoft.com/office/drawing/2014/main" id="{4A6B3282-C999-4AB2-9CF1-4066CD3E2872}"/>
                  </a:ext>
                </a:extLst>
              </p:cNvPr>
              <p:cNvSpPr txBox="1"/>
              <p:nvPr/>
            </p:nvSpPr>
            <p:spPr>
              <a:xfrm>
                <a:off x="5063515" y="4005328"/>
                <a:ext cx="936104" cy="2804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EOF-n</a:t>
                </a:r>
              </a:p>
            </p:txBody>
          </p:sp>
          <p:sp>
            <p:nvSpPr>
              <p:cNvPr id="806" name="TextBox 805">
                <a:extLst>
                  <a:ext uri="{FF2B5EF4-FFF2-40B4-BE49-F238E27FC236}">
                    <a16:creationId xmlns:a16="http://schemas.microsoft.com/office/drawing/2014/main" id="{46D08B7A-F90E-4E7B-9227-8691A9936951}"/>
                  </a:ext>
                </a:extLst>
              </p:cNvPr>
              <p:cNvSpPr txBox="1"/>
              <p:nvPr/>
            </p:nvSpPr>
            <p:spPr>
              <a:xfrm>
                <a:off x="5860252" y="3909133"/>
                <a:ext cx="765304" cy="2383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10%</a:t>
                </a:r>
              </a:p>
            </p:txBody>
          </p:sp>
        </p:grpSp>
      </p:grpSp>
      <p:sp>
        <p:nvSpPr>
          <p:cNvPr id="21513" name="Title 1">
            <a:extLst>
              <a:ext uri="{FF2B5EF4-FFF2-40B4-BE49-F238E27FC236}">
                <a16:creationId xmlns:a16="http://schemas.microsoft.com/office/drawing/2014/main" id="{EF018663-88E1-41A4-B9DF-8AF836403A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88913"/>
            <a:ext cx="9144000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Materials and methods</a:t>
            </a:r>
          </a:p>
        </p:txBody>
      </p:sp>
      <p:sp>
        <p:nvSpPr>
          <p:cNvPr id="21514" name="Title 1">
            <a:extLst>
              <a:ext uri="{FF2B5EF4-FFF2-40B4-BE49-F238E27FC236}">
                <a16:creationId xmlns:a16="http://schemas.microsoft.com/office/drawing/2014/main" id="{ACCE594F-E3FF-4B15-8254-88CD0A73AA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52513"/>
            <a:ext cx="91440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0251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EOF analysis</a:t>
            </a:r>
          </a:p>
        </p:txBody>
      </p:sp>
      <p:grpSp>
        <p:nvGrpSpPr>
          <p:cNvPr id="534" name="Group 533">
            <a:extLst>
              <a:ext uri="{FF2B5EF4-FFF2-40B4-BE49-F238E27FC236}">
                <a16:creationId xmlns:a16="http://schemas.microsoft.com/office/drawing/2014/main" id="{085BDFC8-6938-4F25-AA5A-BDAD19E4A95E}"/>
              </a:ext>
            </a:extLst>
          </p:cNvPr>
          <p:cNvGrpSpPr/>
          <p:nvPr/>
        </p:nvGrpSpPr>
        <p:grpSpPr>
          <a:xfrm>
            <a:off x="5313505" y="1126529"/>
            <a:ext cx="3221645" cy="1104688"/>
            <a:chOff x="4827343" y="1461475"/>
            <a:chExt cx="3461071" cy="1104688"/>
          </a:xfrm>
        </p:grpSpPr>
        <p:grpSp>
          <p:nvGrpSpPr>
            <p:cNvPr id="21531" name="Group 21530">
              <a:extLst>
                <a:ext uri="{FF2B5EF4-FFF2-40B4-BE49-F238E27FC236}">
                  <a16:creationId xmlns:a16="http://schemas.microsoft.com/office/drawing/2014/main" id="{D0462FAC-04AA-4509-9AA6-DAD6204FA7A8}"/>
                </a:ext>
              </a:extLst>
            </p:cNvPr>
            <p:cNvGrpSpPr/>
            <p:nvPr/>
          </p:nvGrpSpPr>
          <p:grpSpPr>
            <a:xfrm>
              <a:off x="4860032" y="1461475"/>
              <a:ext cx="3428382" cy="1104688"/>
              <a:chOff x="4427984" y="1630383"/>
              <a:chExt cx="3912855" cy="1006529"/>
            </a:xfrm>
          </p:grpSpPr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EAADEBAE-8FD6-4A50-96D5-6F2FBFC5787D}"/>
                  </a:ext>
                </a:extLst>
              </p:cNvPr>
              <p:cNvSpPr/>
              <p:nvPr/>
            </p:nvSpPr>
            <p:spPr>
              <a:xfrm>
                <a:off x="4427984" y="1630383"/>
                <a:ext cx="3912855" cy="1006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21522" name="Group 21521">
                <a:extLst>
                  <a:ext uri="{FF2B5EF4-FFF2-40B4-BE49-F238E27FC236}">
                    <a16:creationId xmlns:a16="http://schemas.microsoft.com/office/drawing/2014/main" id="{8E8E3AEA-9A4E-414B-8D27-53F5EB5CD710}"/>
                  </a:ext>
                </a:extLst>
              </p:cNvPr>
              <p:cNvGrpSpPr/>
              <p:nvPr/>
            </p:nvGrpSpPr>
            <p:grpSpPr>
              <a:xfrm>
                <a:off x="6384411" y="1916733"/>
                <a:ext cx="1872208" cy="413583"/>
                <a:chOff x="4572000" y="3909133"/>
                <a:chExt cx="2053556" cy="413583"/>
              </a:xfrm>
            </p:grpSpPr>
            <p:grpSp>
              <p:nvGrpSpPr>
                <p:cNvPr id="21520" name="Group 21519">
                  <a:extLst>
                    <a:ext uri="{FF2B5EF4-FFF2-40B4-BE49-F238E27FC236}">
                      <a16:creationId xmlns:a16="http://schemas.microsoft.com/office/drawing/2014/main" id="{9FB4FC56-A2B4-4E7E-855E-06790C441EB8}"/>
                    </a:ext>
                  </a:extLst>
                </p:cNvPr>
                <p:cNvGrpSpPr/>
                <p:nvPr/>
              </p:nvGrpSpPr>
              <p:grpSpPr>
                <a:xfrm>
                  <a:off x="4572000" y="3957983"/>
                  <a:ext cx="2026500" cy="364733"/>
                  <a:chOff x="4572000" y="3957983"/>
                  <a:chExt cx="2026500" cy="364733"/>
                </a:xfrm>
              </p:grpSpPr>
              <p:grpSp>
                <p:nvGrpSpPr>
                  <p:cNvPr id="34" name="Group 33">
                    <a:extLst>
                      <a:ext uri="{FF2B5EF4-FFF2-40B4-BE49-F238E27FC236}">
                        <a16:creationId xmlns:a16="http://schemas.microsoft.com/office/drawing/2014/main" id="{EBF1DC73-4E16-4A68-AA17-EBAAA505B0D7}"/>
                      </a:ext>
                    </a:extLst>
                  </p:cNvPr>
                  <p:cNvGrpSpPr/>
                  <p:nvPr/>
                </p:nvGrpSpPr>
                <p:grpSpPr>
                  <a:xfrm>
                    <a:off x="4572000" y="3963075"/>
                    <a:ext cx="2026500" cy="352137"/>
                    <a:chOff x="3635896" y="2492896"/>
                    <a:chExt cx="4680520" cy="936104"/>
                  </a:xfrm>
                </p:grpSpPr>
                <p:cxnSp>
                  <p:nvCxnSpPr>
                    <p:cNvPr id="38" name="Straight Connector 37">
                      <a:extLst>
                        <a:ext uri="{FF2B5EF4-FFF2-40B4-BE49-F238E27FC236}">
                          <a16:creationId xmlns:a16="http://schemas.microsoft.com/office/drawing/2014/main" id="{5FEBC3E7-FEA2-490C-AA7A-9F72AA93BEB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3635896" y="2492896"/>
                      <a:ext cx="1872208" cy="936104"/>
                    </a:xfrm>
                    <a:prstGeom prst="line">
                      <a:avLst/>
                    </a:prstGeom>
                    <a:ln w="28575">
                      <a:solidFill>
                        <a:srgbClr val="FFC000"/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9" name="Straight Connector 38">
                      <a:extLst>
                        <a:ext uri="{FF2B5EF4-FFF2-40B4-BE49-F238E27FC236}">
                          <a16:creationId xmlns:a16="http://schemas.microsoft.com/office/drawing/2014/main" id="{FA2DD448-D74F-41CD-B957-FC800D37866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6444208" y="2492896"/>
                      <a:ext cx="1872208" cy="936104"/>
                    </a:xfrm>
                    <a:prstGeom prst="line">
                      <a:avLst/>
                    </a:prstGeom>
                    <a:ln w="28575">
                      <a:solidFill>
                        <a:srgbClr val="FFC000"/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0" name="Straight Connector 39">
                      <a:extLst>
                        <a:ext uri="{FF2B5EF4-FFF2-40B4-BE49-F238E27FC236}">
                          <a16:creationId xmlns:a16="http://schemas.microsoft.com/office/drawing/2014/main" id="{F3A90A21-82CF-411B-B220-15B94852859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3635896" y="3429000"/>
                      <a:ext cx="2808312" cy="0"/>
                    </a:xfrm>
                    <a:prstGeom prst="line">
                      <a:avLst/>
                    </a:prstGeom>
                    <a:ln w="28575">
                      <a:solidFill>
                        <a:srgbClr val="FFC000"/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1" name="Straight Connector 40">
                      <a:extLst>
                        <a:ext uri="{FF2B5EF4-FFF2-40B4-BE49-F238E27FC236}">
                          <a16:creationId xmlns:a16="http://schemas.microsoft.com/office/drawing/2014/main" id="{46A801F9-2367-44B4-80A8-1D063C70EE0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5508104" y="2492896"/>
                      <a:ext cx="2808312" cy="0"/>
                    </a:xfrm>
                    <a:prstGeom prst="line">
                      <a:avLst/>
                    </a:prstGeom>
                    <a:ln w="28575">
                      <a:solidFill>
                        <a:srgbClr val="FFC000"/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22">
                    <p14:nvContentPartPr>
                      <p14:cNvPr id="21507" name="Ink 21506">
                        <a:extLst>
                          <a:ext uri="{FF2B5EF4-FFF2-40B4-BE49-F238E27FC236}">
                            <a16:creationId xmlns:a16="http://schemas.microsoft.com/office/drawing/2014/main" id="{1A0EDB95-978E-4082-9BF6-3F5AFD3B8D36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5023556" y="4049063"/>
                      <a:ext cx="1118880" cy="172080"/>
                    </p14:xfrm>
                  </p:contentPart>
                </mc:Choice>
                <mc:Fallback xmlns="">
                  <p:pic>
                    <p:nvPicPr>
                      <p:cNvPr id="21507" name="Ink 21506">
                        <a:extLst>
                          <a:ext uri="{FF2B5EF4-FFF2-40B4-BE49-F238E27FC236}">
                            <a16:creationId xmlns:a16="http://schemas.microsoft.com/office/drawing/2014/main" id="{1A0EDB95-978E-4082-9BF6-3F5AFD3B8D3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4938829" y="3991594"/>
                        <a:ext cx="1287850" cy="286691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24">
                    <p14:nvContentPartPr>
                      <p14:cNvPr id="21509" name="Ink 21508">
                        <a:extLst>
                          <a:ext uri="{FF2B5EF4-FFF2-40B4-BE49-F238E27FC236}">
                            <a16:creationId xmlns:a16="http://schemas.microsoft.com/office/drawing/2014/main" id="{AC075A47-A45D-48CD-BB6F-4CFBD169FCC6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4790996" y="3993983"/>
                      <a:ext cx="1604880" cy="284400"/>
                    </p14:xfrm>
                  </p:contentPart>
                </mc:Choice>
                <mc:Fallback xmlns="">
                  <p:pic>
                    <p:nvPicPr>
                      <p:cNvPr id="21509" name="Ink 21508">
                        <a:extLst>
                          <a:ext uri="{FF2B5EF4-FFF2-40B4-BE49-F238E27FC236}">
                            <a16:creationId xmlns:a16="http://schemas.microsoft.com/office/drawing/2014/main" id="{AC075A47-A45D-48CD-BB6F-4CFBD169FCC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4767274" y="3977582"/>
                        <a:ext cx="1652809" cy="316875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26">
                    <p14:nvContentPartPr>
                      <p14:cNvPr id="21510" name="Ink 21509">
                        <a:extLst>
                          <a:ext uri="{FF2B5EF4-FFF2-40B4-BE49-F238E27FC236}">
                            <a16:creationId xmlns:a16="http://schemas.microsoft.com/office/drawing/2014/main" id="{55B43041-A84E-4BC7-86A7-D08CDD54157A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4710716" y="3980303"/>
                      <a:ext cx="1766520" cy="305640"/>
                    </p14:xfrm>
                  </p:contentPart>
                </mc:Choice>
                <mc:Fallback xmlns="">
                  <p:pic>
                    <p:nvPicPr>
                      <p:cNvPr id="21510" name="Ink 21509">
                        <a:extLst>
                          <a:ext uri="{FF2B5EF4-FFF2-40B4-BE49-F238E27FC236}">
                            <a16:creationId xmlns:a16="http://schemas.microsoft.com/office/drawing/2014/main" id="{55B43041-A84E-4BC7-86A7-D08CDD54157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4698613" y="3972105"/>
                        <a:ext cx="1790241" cy="321709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28">
                    <p14:nvContentPartPr>
                      <p14:cNvPr id="21511" name="Ink 21510">
                        <a:extLst>
                          <a:ext uri="{FF2B5EF4-FFF2-40B4-BE49-F238E27FC236}">
                            <a16:creationId xmlns:a16="http://schemas.microsoft.com/office/drawing/2014/main" id="{E89CD4E1-87ED-4D3D-93CE-7E047BBA2AB2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5041196" y="4114223"/>
                      <a:ext cx="22320" cy="31680"/>
                    </p14:xfrm>
                  </p:contentPart>
                </mc:Choice>
                <mc:Fallback xmlns="">
                  <p:pic>
                    <p:nvPicPr>
                      <p:cNvPr id="21511" name="Ink 21510">
                        <a:extLst>
                          <a:ext uri="{FF2B5EF4-FFF2-40B4-BE49-F238E27FC236}">
                            <a16:creationId xmlns:a16="http://schemas.microsoft.com/office/drawing/2014/main" id="{E89CD4E1-87ED-4D3D-93CE-7E047BBA2AB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5035373" y="4110263"/>
                        <a:ext cx="33965" cy="3960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p:grpSp>
                <p:nvGrpSpPr>
                  <p:cNvPr id="21518" name="Group 21517">
                    <a:extLst>
                      <a:ext uri="{FF2B5EF4-FFF2-40B4-BE49-F238E27FC236}">
                        <a16:creationId xmlns:a16="http://schemas.microsoft.com/office/drawing/2014/main" id="{52D7A9CC-5138-4BE2-BEBA-8A3B318E1D5B}"/>
                      </a:ext>
                    </a:extLst>
                  </p:cNvPr>
                  <p:cNvGrpSpPr/>
                  <p:nvPr/>
                </p:nvGrpSpPr>
                <p:grpSpPr>
                  <a:xfrm>
                    <a:off x="4606316" y="3957983"/>
                    <a:ext cx="1917000" cy="359280"/>
                    <a:chOff x="4606316" y="3957983"/>
                    <a:chExt cx="1917000" cy="359280"/>
                  </a:xfrm>
                </p:grpSpPr>
                <mc:AlternateContent xmlns:mc="http://schemas.openxmlformats.org/markup-compatibility/2006" xmlns:p14="http://schemas.microsoft.com/office/powerpoint/2010/main">
                  <mc:Choice Requires="p14">
                    <p:contentPart p14:bwMode="auto" r:id="rId30">
                      <p14:nvContentPartPr>
                        <p14:cNvPr id="21512" name="Ink 21511">
                          <a:extLst>
                            <a:ext uri="{FF2B5EF4-FFF2-40B4-BE49-F238E27FC236}">
                              <a16:creationId xmlns:a16="http://schemas.microsoft.com/office/drawing/2014/main" id="{6EB3EC0C-4307-4C1E-B29A-A45911DCB1FC}"/>
                            </a:ext>
                          </a:extLst>
                        </p14:cNvPr>
                        <p14:cNvContentPartPr/>
                        <p14:nvPr/>
                      </p14:nvContentPartPr>
                      <p14:xfrm>
                        <a:off x="4606316" y="3957983"/>
                        <a:ext cx="1917000" cy="359280"/>
                      </p14:xfrm>
                    </p:contentPart>
                  </mc:Choice>
                  <mc:Fallback xmlns="">
                    <p:pic>
                      <p:nvPicPr>
                        <p:cNvPr id="21512" name="Ink 21511">
                          <a:extLst>
                            <a:ext uri="{FF2B5EF4-FFF2-40B4-BE49-F238E27FC236}">
                              <a16:creationId xmlns:a16="http://schemas.microsoft.com/office/drawing/2014/main" id="{6EB3EC0C-4307-4C1E-B29A-A45911DCB1FC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31"/>
                        <a:stretch>
                          <a:fillRect/>
                        </a:stretch>
                      </p:blipFill>
                      <p:spPr>
                        <a:xfrm>
                          <a:off x="4600505" y="3954046"/>
                          <a:ext cx="1928621" cy="367155"/>
                        </a:xfrm>
                        <a:prstGeom prst="rect">
                          <a:avLst/>
                        </a:prstGeom>
                      </p:spPr>
                    </p:pic>
                  </mc:Fallback>
                </mc:AlternateContent>
                <mc:AlternateContent xmlns:mc="http://schemas.openxmlformats.org/markup-compatibility/2006" xmlns:p14="http://schemas.microsoft.com/office/powerpoint/2010/main">
                  <mc:Choice Requires="p14">
                    <p:contentPart p14:bwMode="auto" r:id="rId32">
                      <p14:nvContentPartPr>
                        <p14:cNvPr id="21515" name="Ink 21514">
                          <a:extLst>
                            <a:ext uri="{FF2B5EF4-FFF2-40B4-BE49-F238E27FC236}">
                              <a16:creationId xmlns:a16="http://schemas.microsoft.com/office/drawing/2014/main" id="{216A515C-6BC2-4729-9452-5AFD09D9210D}"/>
                            </a:ext>
                          </a:extLst>
                        </p14:cNvPr>
                        <p14:cNvContentPartPr/>
                        <p14:nvPr/>
                      </p14:nvContentPartPr>
                      <p14:xfrm>
                        <a:off x="5796116" y="4252823"/>
                        <a:ext cx="59400" cy="24480"/>
                      </p14:xfrm>
                    </p:contentPart>
                  </mc:Choice>
                  <mc:Fallback xmlns="">
                    <p:pic>
                      <p:nvPicPr>
                        <p:cNvPr id="21515" name="Ink 21514">
                          <a:extLst>
                            <a:ext uri="{FF2B5EF4-FFF2-40B4-BE49-F238E27FC236}">
                              <a16:creationId xmlns:a16="http://schemas.microsoft.com/office/drawing/2014/main" id="{216A515C-6BC2-4729-9452-5AFD09D9210D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33"/>
                        <a:stretch>
                          <a:fillRect/>
                        </a:stretch>
                      </p:blipFill>
                      <p:spPr>
                        <a:xfrm>
                          <a:off x="5790321" y="4248906"/>
                          <a:ext cx="70990" cy="32314"/>
                        </a:xfrm>
                        <a:prstGeom prst="rect">
                          <a:avLst/>
                        </a:prstGeom>
                      </p:spPr>
                    </p:pic>
                  </mc:Fallback>
                </mc:AlternateContent>
                <mc:AlternateContent xmlns:mc="http://schemas.openxmlformats.org/markup-compatibility/2006" xmlns:p14="http://schemas.microsoft.com/office/powerpoint/2010/main">
                  <mc:Choice Requires="p14">
                    <p:contentPart p14:bwMode="auto" r:id="rId34">
                      <p14:nvContentPartPr>
                        <p14:cNvPr id="21517" name="Ink 21516">
                          <a:extLst>
                            <a:ext uri="{FF2B5EF4-FFF2-40B4-BE49-F238E27FC236}">
                              <a16:creationId xmlns:a16="http://schemas.microsoft.com/office/drawing/2014/main" id="{4586D5C6-495E-46A7-862D-5F178C9B3360}"/>
                            </a:ext>
                          </a:extLst>
                        </p14:cNvPr>
                        <p14:cNvContentPartPr/>
                        <p14:nvPr/>
                      </p14:nvContentPartPr>
                      <p14:xfrm>
                        <a:off x="5960276" y="4171823"/>
                        <a:ext cx="45360" cy="46800"/>
                      </p14:xfrm>
                    </p:contentPart>
                  </mc:Choice>
                  <mc:Fallback xmlns="">
                    <p:pic>
                      <p:nvPicPr>
                        <p:cNvPr id="21517" name="Ink 21516">
                          <a:extLst>
                            <a:ext uri="{FF2B5EF4-FFF2-40B4-BE49-F238E27FC236}">
                              <a16:creationId xmlns:a16="http://schemas.microsoft.com/office/drawing/2014/main" id="{4586D5C6-495E-46A7-862D-5F178C9B3360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35"/>
                        <a:stretch>
                          <a:fillRect/>
                        </a:stretch>
                      </p:blipFill>
                      <p:spPr>
                        <a:xfrm>
                          <a:off x="5954485" y="4167868"/>
                          <a:ext cx="56941" cy="54710"/>
                        </a:xfrm>
                        <a:prstGeom prst="rect">
                          <a:avLst/>
                        </a:prstGeom>
                      </p:spPr>
                    </p:pic>
                  </mc:Fallback>
                </mc:AlternateContent>
              </p:grpSp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36">
                    <p14:nvContentPartPr>
                      <p14:cNvPr id="79" name="Ink 78">
                        <a:extLst>
                          <a:ext uri="{FF2B5EF4-FFF2-40B4-BE49-F238E27FC236}">
                            <a16:creationId xmlns:a16="http://schemas.microsoft.com/office/drawing/2014/main" id="{FBD8B90B-5DC3-492C-84AD-F671D278E330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5034536" y="4054516"/>
                      <a:ext cx="1118880" cy="172080"/>
                    </p14:xfrm>
                  </p:contentPart>
                </mc:Choice>
                <mc:Fallback xmlns="">
                  <p:pic>
                    <p:nvPicPr>
                      <p:cNvPr id="79" name="Ink 78">
                        <a:extLst>
                          <a:ext uri="{FF2B5EF4-FFF2-40B4-BE49-F238E27FC236}">
                            <a16:creationId xmlns:a16="http://schemas.microsoft.com/office/drawing/2014/main" id="{FBD8B90B-5DC3-492C-84AD-F671D278E33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4949809" y="3997047"/>
                        <a:ext cx="1287850" cy="286691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37">
                    <p14:nvContentPartPr>
                      <p14:cNvPr id="80" name="Ink 79">
                        <a:extLst>
                          <a:ext uri="{FF2B5EF4-FFF2-40B4-BE49-F238E27FC236}">
                            <a16:creationId xmlns:a16="http://schemas.microsoft.com/office/drawing/2014/main" id="{AAD291EF-CF45-4522-A226-6A4D2CE6DBF8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4801976" y="3999436"/>
                      <a:ext cx="1604880" cy="284400"/>
                    </p14:xfrm>
                  </p:contentPart>
                </mc:Choice>
                <mc:Fallback xmlns="">
                  <p:pic>
                    <p:nvPicPr>
                      <p:cNvPr id="80" name="Ink 79">
                        <a:extLst>
                          <a:ext uri="{FF2B5EF4-FFF2-40B4-BE49-F238E27FC236}">
                            <a16:creationId xmlns:a16="http://schemas.microsoft.com/office/drawing/2014/main" id="{AAD291EF-CF45-4522-A226-6A4D2CE6DBF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4778254" y="3983035"/>
                        <a:ext cx="1652809" cy="316875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p:grpSp>
                <p:nvGrpSpPr>
                  <p:cNvPr id="81" name="Group 80">
                    <a:extLst>
                      <a:ext uri="{FF2B5EF4-FFF2-40B4-BE49-F238E27FC236}">
                        <a16:creationId xmlns:a16="http://schemas.microsoft.com/office/drawing/2014/main" id="{D25139E8-DF72-40AB-A0D2-F7EBEF7AE175}"/>
                      </a:ext>
                    </a:extLst>
                  </p:cNvPr>
                  <p:cNvGrpSpPr/>
                  <p:nvPr/>
                </p:nvGrpSpPr>
                <p:grpSpPr>
                  <a:xfrm>
                    <a:off x="4617296" y="3963436"/>
                    <a:ext cx="1917000" cy="359280"/>
                    <a:chOff x="4606316" y="3957983"/>
                    <a:chExt cx="1917000" cy="359280"/>
                  </a:xfrm>
                </p:grpSpPr>
                <mc:AlternateContent xmlns:mc="http://schemas.openxmlformats.org/markup-compatibility/2006" xmlns:p14="http://schemas.microsoft.com/office/powerpoint/2010/main">
                  <mc:Choice Requires="p14">
                    <p:contentPart p14:bwMode="auto" r:id="rId38">
                      <p14:nvContentPartPr>
                        <p14:cNvPr id="82" name="Ink 81">
                          <a:extLst>
                            <a:ext uri="{FF2B5EF4-FFF2-40B4-BE49-F238E27FC236}">
                              <a16:creationId xmlns:a16="http://schemas.microsoft.com/office/drawing/2014/main" id="{95FB28C0-21B0-4DD8-BD46-F0CD6729B9C7}"/>
                            </a:ext>
                          </a:extLst>
                        </p14:cNvPr>
                        <p14:cNvContentPartPr/>
                        <p14:nvPr/>
                      </p14:nvContentPartPr>
                      <p14:xfrm>
                        <a:off x="4606316" y="3957983"/>
                        <a:ext cx="1917000" cy="359280"/>
                      </p14:xfrm>
                    </p:contentPart>
                  </mc:Choice>
                  <mc:Fallback xmlns="">
                    <p:pic>
                      <p:nvPicPr>
                        <p:cNvPr id="82" name="Ink 81">
                          <a:extLst>
                            <a:ext uri="{FF2B5EF4-FFF2-40B4-BE49-F238E27FC236}">
                              <a16:creationId xmlns:a16="http://schemas.microsoft.com/office/drawing/2014/main" id="{95FB28C0-21B0-4DD8-BD46-F0CD6729B9C7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31"/>
                        <a:stretch>
                          <a:fillRect/>
                        </a:stretch>
                      </p:blipFill>
                      <p:spPr>
                        <a:xfrm>
                          <a:off x="4600505" y="3954046"/>
                          <a:ext cx="1928621" cy="367155"/>
                        </a:xfrm>
                        <a:prstGeom prst="rect">
                          <a:avLst/>
                        </a:prstGeom>
                      </p:spPr>
                    </p:pic>
                  </mc:Fallback>
                </mc:AlternateContent>
                <mc:AlternateContent xmlns:mc="http://schemas.openxmlformats.org/markup-compatibility/2006" xmlns:p14="http://schemas.microsoft.com/office/powerpoint/2010/main">
                  <mc:Choice Requires="p14">
                    <p:contentPart p14:bwMode="auto" r:id="rId39">
                      <p14:nvContentPartPr>
                        <p14:cNvPr id="83" name="Ink 82">
                          <a:extLst>
                            <a:ext uri="{FF2B5EF4-FFF2-40B4-BE49-F238E27FC236}">
                              <a16:creationId xmlns:a16="http://schemas.microsoft.com/office/drawing/2014/main" id="{9C61D096-889F-4AF3-84DE-99130B050778}"/>
                            </a:ext>
                          </a:extLst>
                        </p14:cNvPr>
                        <p14:cNvContentPartPr/>
                        <p14:nvPr/>
                      </p14:nvContentPartPr>
                      <p14:xfrm>
                        <a:off x="5796116" y="4252823"/>
                        <a:ext cx="59400" cy="24480"/>
                      </p14:xfrm>
                    </p:contentPart>
                  </mc:Choice>
                  <mc:Fallback xmlns="">
                    <p:pic>
                      <p:nvPicPr>
                        <p:cNvPr id="83" name="Ink 82">
                          <a:extLst>
                            <a:ext uri="{FF2B5EF4-FFF2-40B4-BE49-F238E27FC236}">
                              <a16:creationId xmlns:a16="http://schemas.microsoft.com/office/drawing/2014/main" id="{9C61D096-889F-4AF3-84DE-99130B050778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33"/>
                        <a:stretch>
                          <a:fillRect/>
                        </a:stretch>
                      </p:blipFill>
                      <p:spPr>
                        <a:xfrm>
                          <a:off x="5790321" y="4248906"/>
                          <a:ext cx="70990" cy="32314"/>
                        </a:xfrm>
                        <a:prstGeom prst="rect">
                          <a:avLst/>
                        </a:prstGeom>
                      </p:spPr>
                    </p:pic>
                  </mc:Fallback>
                </mc:AlternateContent>
                <mc:AlternateContent xmlns:mc="http://schemas.openxmlformats.org/markup-compatibility/2006" xmlns:p14="http://schemas.microsoft.com/office/powerpoint/2010/main">
                  <mc:Choice Requires="p14">
                    <p:contentPart p14:bwMode="auto" r:id="rId40">
                      <p14:nvContentPartPr>
                        <p14:cNvPr id="84" name="Ink 83">
                          <a:extLst>
                            <a:ext uri="{FF2B5EF4-FFF2-40B4-BE49-F238E27FC236}">
                              <a16:creationId xmlns:a16="http://schemas.microsoft.com/office/drawing/2014/main" id="{45F8044E-E96E-4A70-8393-E58C4E90B15D}"/>
                            </a:ext>
                          </a:extLst>
                        </p14:cNvPr>
                        <p14:cNvContentPartPr/>
                        <p14:nvPr/>
                      </p14:nvContentPartPr>
                      <p14:xfrm>
                        <a:off x="5960276" y="4171823"/>
                        <a:ext cx="45360" cy="46800"/>
                      </p14:xfrm>
                    </p:contentPart>
                  </mc:Choice>
                  <mc:Fallback xmlns="">
                    <p:pic>
                      <p:nvPicPr>
                        <p:cNvPr id="84" name="Ink 83">
                          <a:extLst>
                            <a:ext uri="{FF2B5EF4-FFF2-40B4-BE49-F238E27FC236}">
                              <a16:creationId xmlns:a16="http://schemas.microsoft.com/office/drawing/2014/main" id="{45F8044E-E96E-4A70-8393-E58C4E90B15D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35"/>
                        <a:stretch>
                          <a:fillRect/>
                        </a:stretch>
                      </p:blipFill>
                      <p:spPr>
                        <a:xfrm>
                          <a:off x="5954485" y="4167868"/>
                          <a:ext cx="56941" cy="54710"/>
                        </a:xfrm>
                        <a:prstGeom prst="rect">
                          <a:avLst/>
                        </a:prstGeom>
                      </p:spPr>
                    </p:pic>
                  </mc:Fallback>
                </mc:AlternateContent>
              </p:grpSp>
            </p:grpSp>
            <p:sp>
              <p:nvSpPr>
                <p:cNvPr id="21506" name="TextBox 21505">
                  <a:extLst>
                    <a:ext uri="{FF2B5EF4-FFF2-40B4-BE49-F238E27FC236}">
                      <a16:creationId xmlns:a16="http://schemas.microsoft.com/office/drawing/2014/main" id="{9866F1D4-94B0-4941-8EB5-7809985EF945}"/>
                    </a:ext>
                  </a:extLst>
                </p:cNvPr>
                <p:cNvSpPr txBox="1"/>
                <p:nvPr/>
              </p:nvSpPr>
              <p:spPr>
                <a:xfrm>
                  <a:off x="5063516" y="4005328"/>
                  <a:ext cx="936104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EOF-1</a:t>
                  </a:r>
                </a:p>
              </p:txBody>
            </p:sp>
            <p:sp>
              <p:nvSpPr>
                <p:cNvPr id="21521" name="TextBox 21520">
                  <a:extLst>
                    <a:ext uri="{FF2B5EF4-FFF2-40B4-BE49-F238E27FC236}">
                      <a16:creationId xmlns:a16="http://schemas.microsoft.com/office/drawing/2014/main" id="{0BE368D9-7EB9-4565-A3D5-7E67E661C9CB}"/>
                    </a:ext>
                  </a:extLst>
                </p:cNvPr>
                <p:cNvSpPr txBox="1"/>
                <p:nvPr/>
              </p:nvSpPr>
              <p:spPr>
                <a:xfrm>
                  <a:off x="5860252" y="3909133"/>
                  <a:ext cx="765304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1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50%</a:t>
                  </a:r>
                </a:p>
              </p:txBody>
            </p:sp>
          </p:grpSp>
        </p:grpSp>
        <p:grpSp>
          <p:nvGrpSpPr>
            <p:cNvPr id="21564" name="Group 21563">
              <a:extLst>
                <a:ext uri="{FF2B5EF4-FFF2-40B4-BE49-F238E27FC236}">
                  <a16:creationId xmlns:a16="http://schemas.microsoft.com/office/drawing/2014/main" id="{8859A819-EB66-4393-8E0B-943C8E23D04C}"/>
                </a:ext>
              </a:extLst>
            </p:cNvPr>
            <p:cNvGrpSpPr/>
            <p:nvPr/>
          </p:nvGrpSpPr>
          <p:grpSpPr>
            <a:xfrm>
              <a:off x="4827343" y="1604015"/>
              <a:ext cx="1973750" cy="819279"/>
              <a:chOff x="5280140" y="3275111"/>
              <a:chExt cx="2422030" cy="1597363"/>
            </a:xfrm>
          </p:grpSpPr>
          <p:cxnSp>
            <p:nvCxnSpPr>
              <p:cNvPr id="21535" name="Straight Arrow Connector 21534">
                <a:extLst>
                  <a:ext uri="{FF2B5EF4-FFF2-40B4-BE49-F238E27FC236}">
                    <a16:creationId xmlns:a16="http://schemas.microsoft.com/office/drawing/2014/main" id="{598FFCE0-6CC9-46BA-954B-165E237ED7C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508104" y="3429000"/>
                <a:ext cx="0" cy="936104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Arrow Connector 198">
                <a:extLst>
                  <a:ext uri="{FF2B5EF4-FFF2-40B4-BE49-F238E27FC236}">
                    <a16:creationId xmlns:a16="http://schemas.microsoft.com/office/drawing/2014/main" id="{A53DBA2B-05C0-4304-A365-E24117C7FC3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16249" y="3933056"/>
                <a:ext cx="1792055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539" name="TextBox 21538">
                <a:extLst>
                  <a:ext uri="{FF2B5EF4-FFF2-40B4-BE49-F238E27FC236}">
                    <a16:creationId xmlns:a16="http://schemas.microsoft.com/office/drawing/2014/main" id="{AC2E61B0-E538-49E6-ACBD-8966A2A28C90}"/>
                  </a:ext>
                </a:extLst>
              </p:cNvPr>
              <p:cNvSpPr txBox="1"/>
              <p:nvPr/>
            </p:nvSpPr>
            <p:spPr>
              <a:xfrm>
                <a:off x="5508104" y="3275111"/>
                <a:ext cx="711931" cy="6000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EC1</a:t>
                </a:r>
              </a:p>
            </p:txBody>
          </p:sp>
          <p:cxnSp>
            <p:nvCxnSpPr>
              <p:cNvPr id="21541" name="Straight Connector 21540">
                <a:extLst>
                  <a:ext uri="{FF2B5EF4-FFF2-40B4-BE49-F238E27FC236}">
                    <a16:creationId xmlns:a16="http://schemas.microsoft.com/office/drawing/2014/main" id="{225862E4-25A3-489A-B504-DDBB2FEA095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80112" y="3933056"/>
                <a:ext cx="0" cy="14105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>
                <a:extLst>
                  <a:ext uri="{FF2B5EF4-FFF2-40B4-BE49-F238E27FC236}">
                    <a16:creationId xmlns:a16="http://schemas.microsoft.com/office/drawing/2014/main" id="{3F7E175A-4652-408E-8A1E-5E14FAD51E3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652120" y="3933056"/>
                <a:ext cx="0" cy="28211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>
                <a:extLst>
                  <a:ext uri="{FF2B5EF4-FFF2-40B4-BE49-F238E27FC236}">
                    <a16:creationId xmlns:a16="http://schemas.microsoft.com/office/drawing/2014/main" id="{84CA861A-F72C-4051-A197-B3DE1CF6A586}"/>
                  </a:ext>
                </a:extLst>
              </p:cNvPr>
              <p:cNvCxnSpPr/>
              <p:nvPr/>
            </p:nvCxnSpPr>
            <p:spPr>
              <a:xfrm flipV="1">
                <a:off x="5724128" y="3933056"/>
                <a:ext cx="0" cy="35016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Straight Connector 206">
                <a:extLst>
                  <a:ext uri="{FF2B5EF4-FFF2-40B4-BE49-F238E27FC236}">
                    <a16:creationId xmlns:a16="http://schemas.microsoft.com/office/drawing/2014/main" id="{382FCA18-F092-4A2E-8DDA-BC7847DD434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796136" y="3933056"/>
                <a:ext cx="0" cy="23916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Straight Connector 207">
                <a:extLst>
                  <a:ext uri="{FF2B5EF4-FFF2-40B4-BE49-F238E27FC236}">
                    <a16:creationId xmlns:a16="http://schemas.microsoft.com/office/drawing/2014/main" id="{292EFED7-2573-4A28-B405-8BA3086FBD3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872057" y="3933056"/>
                <a:ext cx="0" cy="17508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Straight Connector 208">
                <a:extLst>
                  <a:ext uri="{FF2B5EF4-FFF2-40B4-BE49-F238E27FC236}">
                    <a16:creationId xmlns:a16="http://schemas.microsoft.com/office/drawing/2014/main" id="{0503BA54-7B58-40E8-B7D5-BA18761209B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940152" y="3939825"/>
                <a:ext cx="0" cy="8077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Straight Connector 209">
                <a:extLst>
                  <a:ext uri="{FF2B5EF4-FFF2-40B4-BE49-F238E27FC236}">
                    <a16:creationId xmlns:a16="http://schemas.microsoft.com/office/drawing/2014/main" id="{F953E5A4-B03D-4816-8EB1-61BCAF48844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012160" y="3757972"/>
                <a:ext cx="0" cy="18185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Straight Connector 210">
                <a:extLst>
                  <a:ext uri="{FF2B5EF4-FFF2-40B4-BE49-F238E27FC236}">
                    <a16:creationId xmlns:a16="http://schemas.microsoft.com/office/drawing/2014/main" id="{65353A3F-C570-4004-A031-D727F3DC1FAA}"/>
                  </a:ext>
                </a:extLst>
              </p:cNvPr>
              <p:cNvCxnSpPr/>
              <p:nvPr/>
            </p:nvCxnSpPr>
            <p:spPr>
              <a:xfrm flipV="1">
                <a:off x="6084168" y="3589657"/>
                <a:ext cx="0" cy="35016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Straight Connector 211">
                <a:extLst>
                  <a:ext uri="{FF2B5EF4-FFF2-40B4-BE49-F238E27FC236}">
                    <a16:creationId xmlns:a16="http://schemas.microsoft.com/office/drawing/2014/main" id="{FA5537F1-30E6-4959-A255-A552E48797A1}"/>
                  </a:ext>
                </a:extLst>
              </p:cNvPr>
              <p:cNvCxnSpPr/>
              <p:nvPr/>
            </p:nvCxnSpPr>
            <p:spPr>
              <a:xfrm flipV="1">
                <a:off x="6156176" y="3582888"/>
                <a:ext cx="0" cy="35016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Straight Connector 212">
                <a:extLst>
                  <a:ext uri="{FF2B5EF4-FFF2-40B4-BE49-F238E27FC236}">
                    <a16:creationId xmlns:a16="http://schemas.microsoft.com/office/drawing/2014/main" id="{EB8B9250-B63C-4A49-8DA9-8A32F836C9E9}"/>
                  </a:ext>
                </a:extLst>
              </p:cNvPr>
              <p:cNvCxnSpPr/>
              <p:nvPr/>
            </p:nvCxnSpPr>
            <p:spPr>
              <a:xfrm flipV="1">
                <a:off x="6232785" y="3589657"/>
                <a:ext cx="0" cy="35016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Straight Connector 213">
                <a:extLst>
                  <a:ext uri="{FF2B5EF4-FFF2-40B4-BE49-F238E27FC236}">
                    <a16:creationId xmlns:a16="http://schemas.microsoft.com/office/drawing/2014/main" id="{804ECE3C-2860-4D99-A8C6-9EF226A9D9C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300192" y="3645024"/>
                <a:ext cx="0" cy="29480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Straight Connector 214">
                <a:extLst>
                  <a:ext uri="{FF2B5EF4-FFF2-40B4-BE49-F238E27FC236}">
                    <a16:creationId xmlns:a16="http://schemas.microsoft.com/office/drawing/2014/main" id="{74DF067D-05C3-42C1-A797-C04A39D17E3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359060" y="3939825"/>
                <a:ext cx="0" cy="16831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Straight Connector 215">
                <a:extLst>
                  <a:ext uri="{FF2B5EF4-FFF2-40B4-BE49-F238E27FC236}">
                    <a16:creationId xmlns:a16="http://schemas.microsoft.com/office/drawing/2014/main" id="{29AF5E5B-8B2E-4B0F-92FB-C08173EBFCE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33694" y="3897052"/>
                <a:ext cx="0" cy="3600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Straight Connector 226">
                <a:extLst>
                  <a:ext uri="{FF2B5EF4-FFF2-40B4-BE49-F238E27FC236}">
                    <a16:creationId xmlns:a16="http://schemas.microsoft.com/office/drawing/2014/main" id="{80549DFB-C39A-4688-8E30-D4B928D6603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10877" y="3933056"/>
                <a:ext cx="0" cy="7052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Straight Connector 227">
                <a:extLst>
                  <a:ext uri="{FF2B5EF4-FFF2-40B4-BE49-F238E27FC236}">
                    <a16:creationId xmlns:a16="http://schemas.microsoft.com/office/drawing/2014/main" id="{98BE29F6-6DBC-4093-AEDE-F49F92085F0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020272" y="3939825"/>
                <a:ext cx="0" cy="27534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Straight Connector 228">
                <a:extLst>
                  <a:ext uri="{FF2B5EF4-FFF2-40B4-BE49-F238E27FC236}">
                    <a16:creationId xmlns:a16="http://schemas.microsoft.com/office/drawing/2014/main" id="{CC49B26A-1B96-4153-B861-456160EAAC0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584068" y="3939825"/>
                <a:ext cx="0" cy="13428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Straight Connector 229">
                <a:extLst>
                  <a:ext uri="{FF2B5EF4-FFF2-40B4-BE49-F238E27FC236}">
                    <a16:creationId xmlns:a16="http://schemas.microsoft.com/office/drawing/2014/main" id="{BEE99994-455A-4B51-94D9-6F39B5B90A4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660232" y="3944258"/>
                <a:ext cx="0" cy="7634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Straight Connector 230">
                <a:extLst>
                  <a:ext uri="{FF2B5EF4-FFF2-40B4-BE49-F238E27FC236}">
                    <a16:creationId xmlns:a16="http://schemas.microsoft.com/office/drawing/2014/main" id="{2AB8F1C3-E275-425B-8728-C0E6D7299AD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732240" y="3925897"/>
                <a:ext cx="0" cy="18224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Straight Connector 231">
                <a:extLst>
                  <a:ext uri="{FF2B5EF4-FFF2-40B4-BE49-F238E27FC236}">
                    <a16:creationId xmlns:a16="http://schemas.microsoft.com/office/drawing/2014/main" id="{380AA1D7-3E34-4E9C-A1F3-D17927D9A16B}"/>
                  </a:ext>
                </a:extLst>
              </p:cNvPr>
              <p:cNvCxnSpPr/>
              <p:nvPr/>
            </p:nvCxnSpPr>
            <p:spPr>
              <a:xfrm flipV="1">
                <a:off x="6813812" y="3940184"/>
                <a:ext cx="0" cy="35016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Straight Connector 232">
                <a:extLst>
                  <a:ext uri="{FF2B5EF4-FFF2-40B4-BE49-F238E27FC236}">
                    <a16:creationId xmlns:a16="http://schemas.microsoft.com/office/drawing/2014/main" id="{0A99694F-8C40-4D69-A2B4-81566093F6A0}"/>
                  </a:ext>
                </a:extLst>
              </p:cNvPr>
              <p:cNvCxnSpPr/>
              <p:nvPr/>
            </p:nvCxnSpPr>
            <p:spPr>
              <a:xfrm flipV="1">
                <a:off x="6876256" y="3564886"/>
                <a:ext cx="0" cy="35016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" name="Straight Connector 233">
                <a:extLst>
                  <a:ext uri="{FF2B5EF4-FFF2-40B4-BE49-F238E27FC236}">
                    <a16:creationId xmlns:a16="http://schemas.microsoft.com/office/drawing/2014/main" id="{E185D85B-44A2-4458-9510-79FB43BA5FF6}"/>
                  </a:ext>
                </a:extLst>
              </p:cNvPr>
              <p:cNvCxnSpPr/>
              <p:nvPr/>
            </p:nvCxnSpPr>
            <p:spPr>
              <a:xfrm flipV="1">
                <a:off x="6956395" y="3939825"/>
                <a:ext cx="0" cy="35016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" name="Straight Connector 234">
                <a:extLst>
                  <a:ext uri="{FF2B5EF4-FFF2-40B4-BE49-F238E27FC236}">
                    <a16:creationId xmlns:a16="http://schemas.microsoft.com/office/drawing/2014/main" id="{B431F487-B65F-47F5-959A-B9F7B65A06C8}"/>
                  </a:ext>
                </a:extLst>
              </p:cNvPr>
              <p:cNvCxnSpPr/>
              <p:nvPr/>
            </p:nvCxnSpPr>
            <p:spPr>
              <a:xfrm flipV="1">
                <a:off x="7107812" y="3939825"/>
                <a:ext cx="0" cy="35016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59" name="Straight Arrow Connector 21558">
                <a:extLst>
                  <a:ext uri="{FF2B5EF4-FFF2-40B4-BE49-F238E27FC236}">
                    <a16:creationId xmlns:a16="http://schemas.microsoft.com/office/drawing/2014/main" id="{A0961AA0-BDBE-46ED-8A11-FD22EA8CE77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08104" y="4581128"/>
                <a:ext cx="1807541" cy="0"/>
              </a:xfrm>
              <a:prstGeom prst="straightConnector1">
                <a:avLst/>
              </a:prstGeom>
              <a:ln w="28575">
                <a:solidFill>
                  <a:srgbClr val="0070C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562" name="TextBox 21561">
                <a:extLst>
                  <a:ext uri="{FF2B5EF4-FFF2-40B4-BE49-F238E27FC236}">
                    <a16:creationId xmlns:a16="http://schemas.microsoft.com/office/drawing/2014/main" id="{90808813-BD03-4F22-B1AD-91F8EFE0C63B}"/>
                  </a:ext>
                </a:extLst>
              </p:cNvPr>
              <p:cNvSpPr txBox="1"/>
              <p:nvPr/>
            </p:nvSpPr>
            <p:spPr>
              <a:xfrm>
                <a:off x="5280140" y="4564697"/>
                <a:ext cx="79208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solidFill>
                      <a:srgbClr val="02519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2000</a:t>
                </a:r>
              </a:p>
            </p:txBody>
          </p:sp>
          <p:sp>
            <p:nvSpPr>
              <p:cNvPr id="21563" name="TextBox 21562">
                <a:extLst>
                  <a:ext uri="{FF2B5EF4-FFF2-40B4-BE49-F238E27FC236}">
                    <a16:creationId xmlns:a16="http://schemas.microsoft.com/office/drawing/2014/main" id="{2DCFAF2E-1B6F-45C8-B071-462496F96337}"/>
                  </a:ext>
                </a:extLst>
              </p:cNvPr>
              <p:cNvSpPr txBox="1"/>
              <p:nvPr/>
            </p:nvSpPr>
            <p:spPr>
              <a:xfrm>
                <a:off x="6910082" y="4564035"/>
                <a:ext cx="79208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solidFill>
                      <a:srgbClr val="02519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2020</a:t>
                </a:r>
              </a:p>
            </p:txBody>
          </p:sp>
        </p:grpSp>
      </p:grpSp>
      <p:grpSp>
        <p:nvGrpSpPr>
          <p:cNvPr id="196" name="Group 195">
            <a:extLst>
              <a:ext uri="{FF2B5EF4-FFF2-40B4-BE49-F238E27FC236}">
                <a16:creationId xmlns:a16="http://schemas.microsoft.com/office/drawing/2014/main" id="{1660F841-F3C6-4F7C-907E-F0509A6F7111}"/>
              </a:ext>
            </a:extLst>
          </p:cNvPr>
          <p:cNvGrpSpPr/>
          <p:nvPr/>
        </p:nvGrpSpPr>
        <p:grpSpPr>
          <a:xfrm>
            <a:off x="5331023" y="3550207"/>
            <a:ext cx="3196521" cy="1123504"/>
            <a:chOff x="4644008" y="3550207"/>
            <a:chExt cx="3665812" cy="1123504"/>
          </a:xfrm>
        </p:grpSpPr>
        <p:grpSp>
          <p:nvGrpSpPr>
            <p:cNvPr id="540" name="Group 539">
              <a:extLst>
                <a:ext uri="{FF2B5EF4-FFF2-40B4-BE49-F238E27FC236}">
                  <a16:creationId xmlns:a16="http://schemas.microsoft.com/office/drawing/2014/main" id="{B0BB5204-D111-4CA1-9A6D-F63053D25153}"/>
                </a:ext>
              </a:extLst>
            </p:cNvPr>
            <p:cNvGrpSpPr/>
            <p:nvPr/>
          </p:nvGrpSpPr>
          <p:grpSpPr>
            <a:xfrm>
              <a:off x="4644008" y="3569023"/>
              <a:ext cx="3665812" cy="1104688"/>
              <a:chOff x="4427984" y="1630383"/>
              <a:chExt cx="3912855" cy="1006529"/>
            </a:xfrm>
          </p:grpSpPr>
          <p:sp>
            <p:nvSpPr>
              <p:cNvPr id="828" name="Rectangle 827">
                <a:extLst>
                  <a:ext uri="{FF2B5EF4-FFF2-40B4-BE49-F238E27FC236}">
                    <a16:creationId xmlns:a16="http://schemas.microsoft.com/office/drawing/2014/main" id="{0DC5A3A8-8A96-43DA-9EB5-886B7A8B03BE}"/>
                  </a:ext>
                </a:extLst>
              </p:cNvPr>
              <p:cNvSpPr/>
              <p:nvPr/>
            </p:nvSpPr>
            <p:spPr>
              <a:xfrm>
                <a:off x="4427984" y="1630383"/>
                <a:ext cx="3912855" cy="1006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829" name="Group 828">
                <a:extLst>
                  <a:ext uri="{FF2B5EF4-FFF2-40B4-BE49-F238E27FC236}">
                    <a16:creationId xmlns:a16="http://schemas.microsoft.com/office/drawing/2014/main" id="{66341102-E42E-4001-8561-1366D1F82015}"/>
                  </a:ext>
                </a:extLst>
              </p:cNvPr>
              <p:cNvGrpSpPr/>
              <p:nvPr/>
            </p:nvGrpSpPr>
            <p:grpSpPr>
              <a:xfrm>
                <a:off x="6384411" y="1916733"/>
                <a:ext cx="1872208" cy="413583"/>
                <a:chOff x="4572000" y="3909133"/>
                <a:chExt cx="2053556" cy="413583"/>
              </a:xfrm>
            </p:grpSpPr>
            <p:grpSp>
              <p:nvGrpSpPr>
                <p:cNvPr id="830" name="Group 829">
                  <a:extLst>
                    <a:ext uri="{FF2B5EF4-FFF2-40B4-BE49-F238E27FC236}">
                      <a16:creationId xmlns:a16="http://schemas.microsoft.com/office/drawing/2014/main" id="{58F04D4E-FC94-4BA4-BA75-3FED30846E14}"/>
                    </a:ext>
                  </a:extLst>
                </p:cNvPr>
                <p:cNvGrpSpPr/>
                <p:nvPr/>
              </p:nvGrpSpPr>
              <p:grpSpPr>
                <a:xfrm>
                  <a:off x="4572000" y="3957983"/>
                  <a:ext cx="2026500" cy="364733"/>
                  <a:chOff x="4572000" y="3957983"/>
                  <a:chExt cx="2026500" cy="364733"/>
                </a:xfrm>
              </p:grpSpPr>
              <p:grpSp>
                <p:nvGrpSpPr>
                  <p:cNvPr id="833" name="Group 832">
                    <a:extLst>
                      <a:ext uri="{FF2B5EF4-FFF2-40B4-BE49-F238E27FC236}">
                        <a16:creationId xmlns:a16="http://schemas.microsoft.com/office/drawing/2014/main" id="{C434273E-D4D2-41AB-9B03-992DBAFAEABE}"/>
                      </a:ext>
                    </a:extLst>
                  </p:cNvPr>
                  <p:cNvGrpSpPr/>
                  <p:nvPr/>
                </p:nvGrpSpPr>
                <p:grpSpPr>
                  <a:xfrm>
                    <a:off x="4572000" y="3963075"/>
                    <a:ext cx="2026500" cy="352137"/>
                    <a:chOff x="3635896" y="2492896"/>
                    <a:chExt cx="4680520" cy="936104"/>
                  </a:xfrm>
                </p:grpSpPr>
                <p:cxnSp>
                  <p:nvCxnSpPr>
                    <p:cNvPr id="848" name="Straight Connector 847">
                      <a:extLst>
                        <a:ext uri="{FF2B5EF4-FFF2-40B4-BE49-F238E27FC236}">
                          <a16:creationId xmlns:a16="http://schemas.microsoft.com/office/drawing/2014/main" id="{0E4B7446-B3A7-4503-89E2-72F03F9755A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3635896" y="2492896"/>
                      <a:ext cx="1872208" cy="936104"/>
                    </a:xfrm>
                    <a:prstGeom prst="line">
                      <a:avLst/>
                    </a:prstGeom>
                    <a:ln w="28575">
                      <a:solidFill>
                        <a:srgbClr val="FFC000"/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49" name="Straight Connector 848">
                      <a:extLst>
                        <a:ext uri="{FF2B5EF4-FFF2-40B4-BE49-F238E27FC236}">
                          <a16:creationId xmlns:a16="http://schemas.microsoft.com/office/drawing/2014/main" id="{FA86EFCC-2F3D-4B5C-9417-E0A387BA680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6444208" y="2492896"/>
                      <a:ext cx="1872208" cy="936104"/>
                    </a:xfrm>
                    <a:prstGeom prst="line">
                      <a:avLst/>
                    </a:prstGeom>
                    <a:ln w="28575">
                      <a:solidFill>
                        <a:srgbClr val="FFC000"/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50" name="Straight Connector 849">
                      <a:extLst>
                        <a:ext uri="{FF2B5EF4-FFF2-40B4-BE49-F238E27FC236}">
                          <a16:creationId xmlns:a16="http://schemas.microsoft.com/office/drawing/2014/main" id="{BD2F3345-6761-4D86-946B-A02D22071EC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3635896" y="3429000"/>
                      <a:ext cx="2808312" cy="0"/>
                    </a:xfrm>
                    <a:prstGeom prst="line">
                      <a:avLst/>
                    </a:prstGeom>
                    <a:ln w="28575">
                      <a:solidFill>
                        <a:srgbClr val="FFC000"/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51" name="Straight Connector 850">
                      <a:extLst>
                        <a:ext uri="{FF2B5EF4-FFF2-40B4-BE49-F238E27FC236}">
                          <a16:creationId xmlns:a16="http://schemas.microsoft.com/office/drawing/2014/main" id="{5DDE2833-A40D-4843-BA07-7C27BBEDA9E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5508104" y="2492896"/>
                      <a:ext cx="2808312" cy="0"/>
                    </a:xfrm>
                    <a:prstGeom prst="line">
                      <a:avLst/>
                    </a:prstGeom>
                    <a:ln w="28575">
                      <a:solidFill>
                        <a:srgbClr val="FFC000"/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41">
                    <p14:nvContentPartPr>
                      <p14:cNvPr id="834" name="Ink 833">
                        <a:extLst>
                          <a:ext uri="{FF2B5EF4-FFF2-40B4-BE49-F238E27FC236}">
                            <a16:creationId xmlns:a16="http://schemas.microsoft.com/office/drawing/2014/main" id="{01458B0D-BB6D-4077-9D0F-70084B62934C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5023556" y="4049063"/>
                      <a:ext cx="1118880" cy="172080"/>
                    </p14:xfrm>
                  </p:contentPart>
                </mc:Choice>
                <mc:Fallback xmlns="">
                  <p:pic>
                    <p:nvPicPr>
                      <p:cNvPr id="834" name="Ink 833">
                        <a:extLst>
                          <a:ext uri="{FF2B5EF4-FFF2-40B4-BE49-F238E27FC236}">
                            <a16:creationId xmlns:a16="http://schemas.microsoft.com/office/drawing/2014/main" id="{01458B0D-BB6D-4077-9D0F-70084B62934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38975" y="3991703"/>
                        <a:ext cx="1287558" cy="286472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42">
                    <p14:nvContentPartPr>
                      <p14:cNvPr id="835" name="Ink 834">
                        <a:extLst>
                          <a:ext uri="{FF2B5EF4-FFF2-40B4-BE49-F238E27FC236}">
                            <a16:creationId xmlns:a16="http://schemas.microsoft.com/office/drawing/2014/main" id="{F8F13BBA-6B2E-423A-9526-0D88EAC9859C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4790996" y="3993983"/>
                      <a:ext cx="1604880" cy="284400"/>
                    </p14:xfrm>
                  </p:contentPart>
                </mc:Choice>
                <mc:Fallback xmlns="">
                  <p:pic>
                    <p:nvPicPr>
                      <p:cNvPr id="835" name="Ink 834">
                        <a:extLst>
                          <a:ext uri="{FF2B5EF4-FFF2-40B4-BE49-F238E27FC236}">
                            <a16:creationId xmlns:a16="http://schemas.microsoft.com/office/drawing/2014/main" id="{F8F13BBA-6B2E-423A-9526-0D88EAC9859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766826" y="3977582"/>
                        <a:ext cx="1652736" cy="316875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43">
                    <p14:nvContentPartPr>
                      <p14:cNvPr id="836" name="Ink 835">
                        <a:extLst>
                          <a:ext uri="{FF2B5EF4-FFF2-40B4-BE49-F238E27FC236}">
                            <a16:creationId xmlns:a16="http://schemas.microsoft.com/office/drawing/2014/main" id="{4CD9228F-F56F-43D2-A3B2-72B25BAFF7FE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4710716" y="3980303"/>
                      <a:ext cx="1766520" cy="305640"/>
                    </p14:xfrm>
                  </p:contentPart>
                </mc:Choice>
                <mc:Fallback xmlns="">
                  <p:pic>
                    <p:nvPicPr>
                      <p:cNvPr id="836" name="Ink 835">
                        <a:extLst>
                          <a:ext uri="{FF2B5EF4-FFF2-40B4-BE49-F238E27FC236}">
                            <a16:creationId xmlns:a16="http://schemas.microsoft.com/office/drawing/2014/main" id="{4CD9228F-F56F-43D2-A3B2-72B25BAFF7F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698633" y="3972105"/>
                        <a:ext cx="1790202" cy="321709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44">
                    <p14:nvContentPartPr>
                      <p14:cNvPr id="837" name="Ink 836">
                        <a:extLst>
                          <a:ext uri="{FF2B5EF4-FFF2-40B4-BE49-F238E27FC236}">
                            <a16:creationId xmlns:a16="http://schemas.microsoft.com/office/drawing/2014/main" id="{8405261C-246B-4DD0-99EF-72AACB695235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5041196" y="4114223"/>
                      <a:ext cx="22320" cy="31680"/>
                    </p14:xfrm>
                  </p:contentPart>
                </mc:Choice>
                <mc:Fallback xmlns="">
                  <p:pic>
                    <p:nvPicPr>
                      <p:cNvPr id="837" name="Ink 836">
                        <a:extLst>
                          <a:ext uri="{FF2B5EF4-FFF2-40B4-BE49-F238E27FC236}">
                            <a16:creationId xmlns:a16="http://schemas.microsoft.com/office/drawing/2014/main" id="{8405261C-246B-4DD0-99EF-72AACB69523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035497" y="4110263"/>
                        <a:ext cx="33717" cy="3960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p:grpSp>
                <p:nvGrpSpPr>
                  <p:cNvPr id="838" name="Group 837">
                    <a:extLst>
                      <a:ext uri="{FF2B5EF4-FFF2-40B4-BE49-F238E27FC236}">
                        <a16:creationId xmlns:a16="http://schemas.microsoft.com/office/drawing/2014/main" id="{75AB743A-7A2B-4D94-A6A3-242A84471BBB}"/>
                      </a:ext>
                    </a:extLst>
                  </p:cNvPr>
                  <p:cNvGrpSpPr/>
                  <p:nvPr/>
                </p:nvGrpSpPr>
                <p:grpSpPr>
                  <a:xfrm>
                    <a:off x="4606316" y="3957983"/>
                    <a:ext cx="1917000" cy="359280"/>
                    <a:chOff x="4606316" y="3957983"/>
                    <a:chExt cx="1917000" cy="359280"/>
                  </a:xfrm>
                </p:grpSpPr>
                <mc:AlternateContent xmlns:mc="http://schemas.openxmlformats.org/markup-compatibility/2006" xmlns:p14="http://schemas.microsoft.com/office/powerpoint/2010/main">
                  <mc:Choice Requires="p14">
                    <p:contentPart p14:bwMode="auto" r:id="rId45">
                      <p14:nvContentPartPr>
                        <p14:cNvPr id="845" name="Ink 844">
                          <a:extLst>
                            <a:ext uri="{FF2B5EF4-FFF2-40B4-BE49-F238E27FC236}">
                              <a16:creationId xmlns:a16="http://schemas.microsoft.com/office/drawing/2014/main" id="{1CCBF3F5-752A-42EF-A779-BED2A217D644}"/>
                            </a:ext>
                          </a:extLst>
                        </p14:cNvPr>
                        <p14:cNvContentPartPr/>
                        <p14:nvPr/>
                      </p14:nvContentPartPr>
                      <p14:xfrm>
                        <a:off x="4606316" y="3957983"/>
                        <a:ext cx="1917000" cy="359280"/>
                      </p14:xfrm>
                    </p:contentPart>
                  </mc:Choice>
                  <mc:Fallback xmlns="">
                    <p:pic>
                      <p:nvPicPr>
                        <p:cNvPr id="845" name="Ink 844">
                          <a:extLst>
                            <a:ext uri="{FF2B5EF4-FFF2-40B4-BE49-F238E27FC236}">
                              <a16:creationId xmlns:a16="http://schemas.microsoft.com/office/drawing/2014/main" id="{1CCBF3F5-752A-42EF-A779-BED2A217D644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4600514" y="3954046"/>
                          <a:ext cx="1928604" cy="367155"/>
                        </a:xfrm>
                        <a:prstGeom prst="rect">
                          <a:avLst/>
                        </a:prstGeom>
                      </p:spPr>
                    </p:pic>
                  </mc:Fallback>
                </mc:AlternateContent>
                <mc:AlternateContent xmlns:mc="http://schemas.openxmlformats.org/markup-compatibility/2006" xmlns:p14="http://schemas.microsoft.com/office/powerpoint/2010/main">
                  <mc:Choice Requires="p14">
                    <p:contentPart p14:bwMode="auto" r:id="rId46">
                      <p14:nvContentPartPr>
                        <p14:cNvPr id="846" name="Ink 845">
                          <a:extLst>
                            <a:ext uri="{FF2B5EF4-FFF2-40B4-BE49-F238E27FC236}">
                              <a16:creationId xmlns:a16="http://schemas.microsoft.com/office/drawing/2014/main" id="{6B7F3B53-A545-4C7B-AC46-4198AFBC270A}"/>
                            </a:ext>
                          </a:extLst>
                        </p14:cNvPr>
                        <p14:cNvContentPartPr/>
                        <p14:nvPr/>
                      </p14:nvContentPartPr>
                      <p14:xfrm>
                        <a:off x="5796116" y="4252823"/>
                        <a:ext cx="59400" cy="24480"/>
                      </p14:xfrm>
                    </p:contentPart>
                  </mc:Choice>
                  <mc:Fallback xmlns="">
                    <p:pic>
                      <p:nvPicPr>
                        <p:cNvPr id="846" name="Ink 845">
                          <a:extLst>
                            <a:ext uri="{FF2B5EF4-FFF2-40B4-BE49-F238E27FC236}">
                              <a16:creationId xmlns:a16="http://schemas.microsoft.com/office/drawing/2014/main" id="{6B7F3B53-A545-4C7B-AC46-4198AFBC270A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5790321" y="4248906"/>
                          <a:ext cx="70990" cy="32314"/>
                        </a:xfrm>
                        <a:prstGeom prst="rect">
                          <a:avLst/>
                        </a:prstGeom>
                      </p:spPr>
                    </p:pic>
                  </mc:Fallback>
                </mc:AlternateContent>
                <mc:AlternateContent xmlns:mc="http://schemas.openxmlformats.org/markup-compatibility/2006" xmlns:p14="http://schemas.microsoft.com/office/powerpoint/2010/main">
                  <mc:Choice Requires="p14">
                    <p:contentPart p14:bwMode="auto" r:id="rId47">
                      <p14:nvContentPartPr>
                        <p14:cNvPr id="847" name="Ink 846">
                          <a:extLst>
                            <a:ext uri="{FF2B5EF4-FFF2-40B4-BE49-F238E27FC236}">
                              <a16:creationId xmlns:a16="http://schemas.microsoft.com/office/drawing/2014/main" id="{AD1DEBAF-6276-40BF-8F39-7BF87940928A}"/>
                            </a:ext>
                          </a:extLst>
                        </p14:cNvPr>
                        <p14:cNvContentPartPr/>
                        <p14:nvPr/>
                      </p14:nvContentPartPr>
                      <p14:xfrm>
                        <a:off x="5960276" y="4171823"/>
                        <a:ext cx="45360" cy="46800"/>
                      </p14:xfrm>
                    </p:contentPart>
                  </mc:Choice>
                  <mc:Fallback xmlns="">
                    <p:pic>
                      <p:nvPicPr>
                        <p:cNvPr id="847" name="Ink 846">
                          <a:extLst>
                            <a:ext uri="{FF2B5EF4-FFF2-40B4-BE49-F238E27FC236}">
                              <a16:creationId xmlns:a16="http://schemas.microsoft.com/office/drawing/2014/main" id="{AD1DEBAF-6276-40BF-8F39-7BF87940928A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5954485" y="4167868"/>
                          <a:ext cx="56941" cy="54710"/>
                        </a:xfrm>
                        <a:prstGeom prst="rect">
                          <a:avLst/>
                        </a:prstGeom>
                      </p:spPr>
                    </p:pic>
                  </mc:Fallback>
                </mc:AlternateContent>
              </p:grpSp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48">
                    <p14:nvContentPartPr>
                      <p14:cNvPr id="839" name="Ink 838">
                        <a:extLst>
                          <a:ext uri="{FF2B5EF4-FFF2-40B4-BE49-F238E27FC236}">
                            <a16:creationId xmlns:a16="http://schemas.microsoft.com/office/drawing/2014/main" id="{5F745402-8C26-44BF-93D9-DF84AD71C856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5034536" y="4054516"/>
                      <a:ext cx="1118880" cy="172080"/>
                    </p14:xfrm>
                  </p:contentPart>
                </mc:Choice>
                <mc:Fallback xmlns="">
                  <p:pic>
                    <p:nvPicPr>
                      <p:cNvPr id="839" name="Ink 838">
                        <a:extLst>
                          <a:ext uri="{FF2B5EF4-FFF2-40B4-BE49-F238E27FC236}">
                            <a16:creationId xmlns:a16="http://schemas.microsoft.com/office/drawing/2014/main" id="{5F745402-8C26-44BF-93D9-DF84AD71C85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49955" y="3997156"/>
                        <a:ext cx="1287558" cy="286472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49">
                    <p14:nvContentPartPr>
                      <p14:cNvPr id="840" name="Ink 839">
                        <a:extLst>
                          <a:ext uri="{FF2B5EF4-FFF2-40B4-BE49-F238E27FC236}">
                            <a16:creationId xmlns:a16="http://schemas.microsoft.com/office/drawing/2014/main" id="{99FE3C36-FD45-40DA-92F4-F4FC352722F7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4801976" y="3999436"/>
                      <a:ext cx="1604880" cy="284400"/>
                    </p14:xfrm>
                  </p:contentPart>
                </mc:Choice>
                <mc:Fallback xmlns="">
                  <p:pic>
                    <p:nvPicPr>
                      <p:cNvPr id="840" name="Ink 839">
                        <a:extLst>
                          <a:ext uri="{FF2B5EF4-FFF2-40B4-BE49-F238E27FC236}">
                            <a16:creationId xmlns:a16="http://schemas.microsoft.com/office/drawing/2014/main" id="{99FE3C36-FD45-40DA-92F4-F4FC352722F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777806" y="3983035"/>
                        <a:ext cx="1652736" cy="316875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p:grpSp>
                <p:nvGrpSpPr>
                  <p:cNvPr id="841" name="Group 840">
                    <a:extLst>
                      <a:ext uri="{FF2B5EF4-FFF2-40B4-BE49-F238E27FC236}">
                        <a16:creationId xmlns:a16="http://schemas.microsoft.com/office/drawing/2014/main" id="{4B9AC0BD-C023-4373-BFCF-402D4EB89BAD}"/>
                      </a:ext>
                    </a:extLst>
                  </p:cNvPr>
                  <p:cNvGrpSpPr/>
                  <p:nvPr/>
                </p:nvGrpSpPr>
                <p:grpSpPr>
                  <a:xfrm>
                    <a:off x="4617296" y="3963436"/>
                    <a:ext cx="1917000" cy="359280"/>
                    <a:chOff x="4606316" y="3957983"/>
                    <a:chExt cx="1917000" cy="359280"/>
                  </a:xfrm>
                </p:grpSpPr>
                <mc:AlternateContent xmlns:mc="http://schemas.openxmlformats.org/markup-compatibility/2006" xmlns:p14="http://schemas.microsoft.com/office/powerpoint/2010/main">
                  <mc:Choice Requires="p14">
                    <p:contentPart p14:bwMode="auto" r:id="rId50">
                      <p14:nvContentPartPr>
                        <p14:cNvPr id="842" name="Ink 841">
                          <a:extLst>
                            <a:ext uri="{FF2B5EF4-FFF2-40B4-BE49-F238E27FC236}">
                              <a16:creationId xmlns:a16="http://schemas.microsoft.com/office/drawing/2014/main" id="{76CCF60A-D895-411B-B7C0-1B0F911D0156}"/>
                            </a:ext>
                          </a:extLst>
                        </p14:cNvPr>
                        <p14:cNvContentPartPr/>
                        <p14:nvPr/>
                      </p14:nvContentPartPr>
                      <p14:xfrm>
                        <a:off x="4606316" y="3957983"/>
                        <a:ext cx="1917000" cy="359280"/>
                      </p14:xfrm>
                    </p:contentPart>
                  </mc:Choice>
                  <mc:Fallback xmlns="">
                    <p:pic>
                      <p:nvPicPr>
                        <p:cNvPr id="842" name="Ink 841">
                          <a:extLst>
                            <a:ext uri="{FF2B5EF4-FFF2-40B4-BE49-F238E27FC236}">
                              <a16:creationId xmlns:a16="http://schemas.microsoft.com/office/drawing/2014/main" id="{76CCF60A-D895-411B-B7C0-1B0F911D0156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4600514" y="3954046"/>
                          <a:ext cx="1928604" cy="367155"/>
                        </a:xfrm>
                        <a:prstGeom prst="rect">
                          <a:avLst/>
                        </a:prstGeom>
                      </p:spPr>
                    </p:pic>
                  </mc:Fallback>
                </mc:AlternateContent>
                <mc:AlternateContent xmlns:mc="http://schemas.openxmlformats.org/markup-compatibility/2006" xmlns:p14="http://schemas.microsoft.com/office/powerpoint/2010/main">
                  <mc:Choice Requires="p14">
                    <p:contentPart p14:bwMode="auto" r:id="rId51">
                      <p14:nvContentPartPr>
                        <p14:cNvPr id="843" name="Ink 842">
                          <a:extLst>
                            <a:ext uri="{FF2B5EF4-FFF2-40B4-BE49-F238E27FC236}">
                              <a16:creationId xmlns:a16="http://schemas.microsoft.com/office/drawing/2014/main" id="{EB1103C7-2122-481E-93F3-B3573C98AC54}"/>
                            </a:ext>
                          </a:extLst>
                        </p14:cNvPr>
                        <p14:cNvContentPartPr/>
                        <p14:nvPr/>
                      </p14:nvContentPartPr>
                      <p14:xfrm>
                        <a:off x="5796116" y="4252823"/>
                        <a:ext cx="59400" cy="24480"/>
                      </p14:xfrm>
                    </p:contentPart>
                  </mc:Choice>
                  <mc:Fallback xmlns="">
                    <p:pic>
                      <p:nvPicPr>
                        <p:cNvPr id="843" name="Ink 842">
                          <a:extLst>
                            <a:ext uri="{FF2B5EF4-FFF2-40B4-BE49-F238E27FC236}">
                              <a16:creationId xmlns:a16="http://schemas.microsoft.com/office/drawing/2014/main" id="{EB1103C7-2122-481E-93F3-B3573C98AC54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5790321" y="4248906"/>
                          <a:ext cx="70990" cy="32314"/>
                        </a:xfrm>
                        <a:prstGeom prst="rect">
                          <a:avLst/>
                        </a:prstGeom>
                      </p:spPr>
                    </p:pic>
                  </mc:Fallback>
                </mc:AlternateContent>
                <mc:AlternateContent xmlns:mc="http://schemas.openxmlformats.org/markup-compatibility/2006" xmlns:p14="http://schemas.microsoft.com/office/powerpoint/2010/main">
                  <mc:Choice Requires="p14">
                    <p:contentPart p14:bwMode="auto" r:id="rId52">
                      <p14:nvContentPartPr>
                        <p14:cNvPr id="844" name="Ink 843">
                          <a:extLst>
                            <a:ext uri="{FF2B5EF4-FFF2-40B4-BE49-F238E27FC236}">
                              <a16:creationId xmlns:a16="http://schemas.microsoft.com/office/drawing/2014/main" id="{F36952BB-5C56-493E-B8E0-BE0E66C9D01A}"/>
                            </a:ext>
                          </a:extLst>
                        </p14:cNvPr>
                        <p14:cNvContentPartPr/>
                        <p14:nvPr/>
                      </p14:nvContentPartPr>
                      <p14:xfrm>
                        <a:off x="5960276" y="4171823"/>
                        <a:ext cx="45360" cy="46800"/>
                      </p14:xfrm>
                    </p:contentPart>
                  </mc:Choice>
                  <mc:Fallback xmlns="">
                    <p:pic>
                      <p:nvPicPr>
                        <p:cNvPr id="844" name="Ink 843">
                          <a:extLst>
                            <a:ext uri="{FF2B5EF4-FFF2-40B4-BE49-F238E27FC236}">
                              <a16:creationId xmlns:a16="http://schemas.microsoft.com/office/drawing/2014/main" id="{F36952BB-5C56-493E-B8E0-BE0E66C9D01A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5954485" y="4167868"/>
                          <a:ext cx="56941" cy="54710"/>
                        </a:xfrm>
                        <a:prstGeom prst="rect">
                          <a:avLst/>
                        </a:prstGeom>
                      </p:spPr>
                    </p:pic>
                  </mc:Fallback>
                </mc:AlternateContent>
              </p:grpSp>
            </p:grpSp>
            <p:sp>
              <p:nvSpPr>
                <p:cNvPr id="831" name="TextBox 830">
                  <a:extLst>
                    <a:ext uri="{FF2B5EF4-FFF2-40B4-BE49-F238E27FC236}">
                      <a16:creationId xmlns:a16="http://schemas.microsoft.com/office/drawing/2014/main" id="{23CAA11B-EC72-4E7F-A682-EEDDDBD31B00}"/>
                    </a:ext>
                  </a:extLst>
                </p:cNvPr>
                <p:cNvSpPr txBox="1"/>
                <p:nvPr/>
              </p:nvSpPr>
              <p:spPr>
                <a:xfrm>
                  <a:off x="5063515" y="4005328"/>
                  <a:ext cx="936104" cy="2804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EOF-3</a:t>
                  </a:r>
                </a:p>
              </p:txBody>
            </p:sp>
            <p:sp>
              <p:nvSpPr>
                <p:cNvPr id="832" name="TextBox 831">
                  <a:extLst>
                    <a:ext uri="{FF2B5EF4-FFF2-40B4-BE49-F238E27FC236}">
                      <a16:creationId xmlns:a16="http://schemas.microsoft.com/office/drawing/2014/main" id="{EF01C40F-9359-469D-A0E8-4B17F96C2BBA}"/>
                    </a:ext>
                  </a:extLst>
                </p:cNvPr>
                <p:cNvSpPr txBox="1"/>
                <p:nvPr/>
              </p:nvSpPr>
              <p:spPr>
                <a:xfrm>
                  <a:off x="5860252" y="3909133"/>
                  <a:ext cx="765304" cy="2383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1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10%</a:t>
                  </a:r>
                </a:p>
              </p:txBody>
            </p:sp>
          </p:grpSp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4EAE85AC-46C5-42EF-A650-E7E2E0525BBE}"/>
                </a:ext>
              </a:extLst>
            </p:cNvPr>
            <p:cNvGrpSpPr/>
            <p:nvPr/>
          </p:nvGrpSpPr>
          <p:grpSpPr>
            <a:xfrm>
              <a:off x="4688934" y="3550207"/>
              <a:ext cx="2126834" cy="1034959"/>
              <a:chOff x="5112060" y="3275111"/>
              <a:chExt cx="2485763" cy="1586929"/>
            </a:xfrm>
          </p:grpSpPr>
          <p:cxnSp>
            <p:nvCxnSpPr>
              <p:cNvPr id="463" name="Straight Arrow Connector 462">
                <a:extLst>
                  <a:ext uri="{FF2B5EF4-FFF2-40B4-BE49-F238E27FC236}">
                    <a16:creationId xmlns:a16="http://schemas.microsoft.com/office/drawing/2014/main" id="{A6E9758F-D5CA-48E6-9171-2C6BB1A3EBA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316023" y="3440583"/>
                <a:ext cx="0" cy="936104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4" name="Straight Arrow Connector 463">
                <a:extLst>
                  <a:ext uri="{FF2B5EF4-FFF2-40B4-BE49-F238E27FC236}">
                    <a16:creationId xmlns:a16="http://schemas.microsoft.com/office/drawing/2014/main" id="{0DC59280-480B-4665-A281-171468C4F00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28134" y="3947732"/>
                <a:ext cx="1859375" cy="8751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5" name="TextBox 464">
                <a:extLst>
                  <a:ext uri="{FF2B5EF4-FFF2-40B4-BE49-F238E27FC236}">
                    <a16:creationId xmlns:a16="http://schemas.microsoft.com/office/drawing/2014/main" id="{733D988E-5444-4265-B1EB-DA8AB5CE0BD1}"/>
                  </a:ext>
                </a:extLst>
              </p:cNvPr>
              <p:cNvSpPr txBox="1"/>
              <p:nvPr/>
            </p:nvSpPr>
            <p:spPr>
              <a:xfrm>
                <a:off x="5261147" y="3275111"/>
                <a:ext cx="711932" cy="4719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EC3</a:t>
                </a:r>
              </a:p>
            </p:txBody>
          </p:sp>
          <p:cxnSp>
            <p:nvCxnSpPr>
              <p:cNvPr id="466" name="Straight Connector 465">
                <a:extLst>
                  <a:ext uri="{FF2B5EF4-FFF2-40B4-BE49-F238E27FC236}">
                    <a16:creationId xmlns:a16="http://schemas.microsoft.com/office/drawing/2014/main" id="{449333F9-3B4F-45AF-887F-5561288E17F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18094" y="3956483"/>
                <a:ext cx="0" cy="14105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7" name="Straight Connector 466">
                <a:extLst>
                  <a:ext uri="{FF2B5EF4-FFF2-40B4-BE49-F238E27FC236}">
                    <a16:creationId xmlns:a16="http://schemas.microsoft.com/office/drawing/2014/main" id="{DEE38086-5BC6-453F-BBB2-5A709B3611D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52120" y="3897052"/>
                <a:ext cx="0" cy="3600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8" name="Straight Connector 467">
                <a:extLst>
                  <a:ext uri="{FF2B5EF4-FFF2-40B4-BE49-F238E27FC236}">
                    <a16:creationId xmlns:a16="http://schemas.microsoft.com/office/drawing/2014/main" id="{4F1E2525-02FB-4A33-B732-26E7241F9EC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95699" y="3792424"/>
                <a:ext cx="0" cy="14063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9" name="Straight Connector 468">
                <a:extLst>
                  <a:ext uri="{FF2B5EF4-FFF2-40B4-BE49-F238E27FC236}">
                    <a16:creationId xmlns:a16="http://schemas.microsoft.com/office/drawing/2014/main" id="{F9639FF8-FEBA-4F09-9DFD-6108B36B008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796136" y="3848898"/>
                <a:ext cx="631" cy="8416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0" name="Straight Connector 469">
                <a:extLst>
                  <a:ext uri="{FF2B5EF4-FFF2-40B4-BE49-F238E27FC236}">
                    <a16:creationId xmlns:a16="http://schemas.microsoft.com/office/drawing/2014/main" id="{CF6AA819-66D1-46A8-B485-2FC5E7F0614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861748" y="3915053"/>
                <a:ext cx="0" cy="15100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1" name="Straight Connector 470">
                <a:extLst>
                  <a:ext uri="{FF2B5EF4-FFF2-40B4-BE49-F238E27FC236}">
                    <a16:creationId xmlns:a16="http://schemas.microsoft.com/office/drawing/2014/main" id="{99A0D5FB-3C2E-43EB-96A3-E05C65BA8FC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940152" y="3939825"/>
                <a:ext cx="0" cy="8077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2" name="Straight Connector 471">
                <a:extLst>
                  <a:ext uri="{FF2B5EF4-FFF2-40B4-BE49-F238E27FC236}">
                    <a16:creationId xmlns:a16="http://schemas.microsoft.com/office/drawing/2014/main" id="{8ABFDE4C-0132-475E-B851-142FA88E345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012160" y="3757972"/>
                <a:ext cx="0" cy="18185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3" name="Straight Connector 472">
                <a:extLst>
                  <a:ext uri="{FF2B5EF4-FFF2-40B4-BE49-F238E27FC236}">
                    <a16:creationId xmlns:a16="http://schemas.microsoft.com/office/drawing/2014/main" id="{6C8CA7F1-81AF-4F34-88C7-CA81CA12FE4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084168" y="3848898"/>
                <a:ext cx="0" cy="9092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4" name="Straight Connector 473">
                <a:extLst>
                  <a:ext uri="{FF2B5EF4-FFF2-40B4-BE49-F238E27FC236}">
                    <a16:creationId xmlns:a16="http://schemas.microsoft.com/office/drawing/2014/main" id="{07855121-799A-47C4-BC9E-9B7CE18DAB6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56176" y="3933056"/>
                <a:ext cx="0" cy="7052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5" name="Straight Connector 474">
                <a:extLst>
                  <a:ext uri="{FF2B5EF4-FFF2-40B4-BE49-F238E27FC236}">
                    <a16:creationId xmlns:a16="http://schemas.microsoft.com/office/drawing/2014/main" id="{4A96DB6F-9F83-4743-83B2-D2366690DF2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232785" y="3939826"/>
                <a:ext cx="0" cy="12623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6" name="Straight Connector 475">
                <a:extLst>
                  <a:ext uri="{FF2B5EF4-FFF2-40B4-BE49-F238E27FC236}">
                    <a16:creationId xmlns:a16="http://schemas.microsoft.com/office/drawing/2014/main" id="{670A291E-F6C9-4267-B4BD-6F28AECCCF9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300192" y="3792424"/>
                <a:ext cx="546" cy="14740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7" name="Straight Connector 476">
                <a:extLst>
                  <a:ext uri="{FF2B5EF4-FFF2-40B4-BE49-F238E27FC236}">
                    <a16:creationId xmlns:a16="http://schemas.microsoft.com/office/drawing/2014/main" id="{82EF4AC7-3F75-4A36-83BE-653ED47A2F8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359060" y="3939825"/>
                <a:ext cx="0" cy="16831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8" name="Straight Connector 477">
                <a:extLst>
                  <a:ext uri="{FF2B5EF4-FFF2-40B4-BE49-F238E27FC236}">
                    <a16:creationId xmlns:a16="http://schemas.microsoft.com/office/drawing/2014/main" id="{955D6FB0-81B2-4EFE-847B-8ED5C694413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33694" y="3897052"/>
                <a:ext cx="0" cy="3600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9" name="Straight Connector 478">
                <a:extLst>
                  <a:ext uri="{FF2B5EF4-FFF2-40B4-BE49-F238E27FC236}">
                    <a16:creationId xmlns:a16="http://schemas.microsoft.com/office/drawing/2014/main" id="{D8FE7EDA-F6E5-4536-AC4B-496EFDAA143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10877" y="3933056"/>
                <a:ext cx="0" cy="7052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1" name="Straight Connector 480">
                <a:extLst>
                  <a:ext uri="{FF2B5EF4-FFF2-40B4-BE49-F238E27FC236}">
                    <a16:creationId xmlns:a16="http://schemas.microsoft.com/office/drawing/2014/main" id="{2CE430FC-FA48-47B4-AC85-65E80F1C047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584068" y="3939825"/>
                <a:ext cx="0" cy="13428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2" name="Straight Connector 481">
                <a:extLst>
                  <a:ext uri="{FF2B5EF4-FFF2-40B4-BE49-F238E27FC236}">
                    <a16:creationId xmlns:a16="http://schemas.microsoft.com/office/drawing/2014/main" id="{94F8EB4D-9877-42BF-B27D-94282A46DC6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660232" y="3944258"/>
                <a:ext cx="0" cy="7634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3" name="Straight Connector 482">
                <a:extLst>
                  <a:ext uri="{FF2B5EF4-FFF2-40B4-BE49-F238E27FC236}">
                    <a16:creationId xmlns:a16="http://schemas.microsoft.com/office/drawing/2014/main" id="{1960BC6D-684A-4F90-A9F7-4AD51ED8496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732240" y="3925897"/>
                <a:ext cx="0" cy="18224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4" name="Straight Connector 483">
                <a:extLst>
                  <a:ext uri="{FF2B5EF4-FFF2-40B4-BE49-F238E27FC236}">
                    <a16:creationId xmlns:a16="http://schemas.microsoft.com/office/drawing/2014/main" id="{0143FAE6-E815-471A-8047-C34884DB7F6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813812" y="3848898"/>
                <a:ext cx="0" cy="9128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5" name="Straight Connector 484">
                <a:extLst>
                  <a:ext uri="{FF2B5EF4-FFF2-40B4-BE49-F238E27FC236}">
                    <a16:creationId xmlns:a16="http://schemas.microsoft.com/office/drawing/2014/main" id="{8551316E-F0C9-46B3-9D7F-DDEB4E9F0C8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876256" y="3915055"/>
                <a:ext cx="0" cy="16244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8" name="Straight Arrow Connector 487">
                <a:extLst>
                  <a:ext uri="{FF2B5EF4-FFF2-40B4-BE49-F238E27FC236}">
                    <a16:creationId xmlns:a16="http://schemas.microsoft.com/office/drawing/2014/main" id="{12C975B4-E994-4933-B5E0-39A3ED34A98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316023" y="4553757"/>
                <a:ext cx="1885757" cy="10278"/>
              </a:xfrm>
              <a:prstGeom prst="straightConnector1">
                <a:avLst/>
              </a:prstGeom>
              <a:ln w="28575">
                <a:solidFill>
                  <a:srgbClr val="0070C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9" name="TextBox 488">
                <a:extLst>
                  <a:ext uri="{FF2B5EF4-FFF2-40B4-BE49-F238E27FC236}">
                    <a16:creationId xmlns:a16="http://schemas.microsoft.com/office/drawing/2014/main" id="{2DA9BAE9-C172-49AE-AC8D-216C1A539F72}"/>
                  </a:ext>
                </a:extLst>
              </p:cNvPr>
              <p:cNvSpPr txBox="1"/>
              <p:nvPr/>
            </p:nvSpPr>
            <p:spPr>
              <a:xfrm>
                <a:off x="5112060" y="4544708"/>
                <a:ext cx="79208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solidFill>
                      <a:srgbClr val="02519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2000</a:t>
                </a:r>
              </a:p>
            </p:txBody>
          </p:sp>
          <p:sp>
            <p:nvSpPr>
              <p:cNvPr id="490" name="TextBox 489">
                <a:extLst>
                  <a:ext uri="{FF2B5EF4-FFF2-40B4-BE49-F238E27FC236}">
                    <a16:creationId xmlns:a16="http://schemas.microsoft.com/office/drawing/2014/main" id="{0F34ACBA-6831-4E65-8EDF-38622DDDBDA6}"/>
                  </a:ext>
                </a:extLst>
              </p:cNvPr>
              <p:cNvSpPr txBox="1"/>
              <p:nvPr/>
            </p:nvSpPr>
            <p:spPr>
              <a:xfrm>
                <a:off x="6805736" y="4554263"/>
                <a:ext cx="79208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solidFill>
                      <a:srgbClr val="02519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2020</a:t>
                </a:r>
              </a:p>
            </p:txBody>
          </p:sp>
        </p:grpSp>
      </p:grpSp>
      <p:grpSp>
        <p:nvGrpSpPr>
          <p:cNvPr id="195" name="Group 194">
            <a:extLst>
              <a:ext uri="{FF2B5EF4-FFF2-40B4-BE49-F238E27FC236}">
                <a16:creationId xmlns:a16="http://schemas.microsoft.com/office/drawing/2014/main" id="{F22EE3B5-08BC-4CEC-AFC1-764813802814}"/>
              </a:ext>
            </a:extLst>
          </p:cNvPr>
          <p:cNvGrpSpPr/>
          <p:nvPr/>
        </p:nvGrpSpPr>
        <p:grpSpPr>
          <a:xfrm>
            <a:off x="5313511" y="2316356"/>
            <a:ext cx="3223289" cy="1136108"/>
            <a:chOff x="4831253" y="2316356"/>
            <a:chExt cx="3479113" cy="1136108"/>
          </a:xfrm>
        </p:grpSpPr>
        <p:grpSp>
          <p:nvGrpSpPr>
            <p:cNvPr id="634" name="Group 633">
              <a:extLst>
                <a:ext uri="{FF2B5EF4-FFF2-40B4-BE49-F238E27FC236}">
                  <a16:creationId xmlns:a16="http://schemas.microsoft.com/office/drawing/2014/main" id="{1A23E4BE-9140-4E1E-AE9F-44F939D9CEA6}"/>
                </a:ext>
              </a:extLst>
            </p:cNvPr>
            <p:cNvGrpSpPr/>
            <p:nvPr/>
          </p:nvGrpSpPr>
          <p:grpSpPr>
            <a:xfrm>
              <a:off x="4860145" y="2347776"/>
              <a:ext cx="3450221" cy="1104688"/>
              <a:chOff x="4427984" y="1630383"/>
              <a:chExt cx="3912855" cy="1006529"/>
            </a:xfrm>
          </p:grpSpPr>
          <p:sp>
            <p:nvSpPr>
              <p:cNvPr id="664" name="Rectangle 663">
                <a:extLst>
                  <a:ext uri="{FF2B5EF4-FFF2-40B4-BE49-F238E27FC236}">
                    <a16:creationId xmlns:a16="http://schemas.microsoft.com/office/drawing/2014/main" id="{44B0F8AA-E8E3-415C-B590-53E280D00281}"/>
                  </a:ext>
                </a:extLst>
              </p:cNvPr>
              <p:cNvSpPr/>
              <p:nvPr/>
            </p:nvSpPr>
            <p:spPr>
              <a:xfrm>
                <a:off x="4427984" y="1630383"/>
                <a:ext cx="3912855" cy="1006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665" name="Group 664">
                <a:extLst>
                  <a:ext uri="{FF2B5EF4-FFF2-40B4-BE49-F238E27FC236}">
                    <a16:creationId xmlns:a16="http://schemas.microsoft.com/office/drawing/2014/main" id="{CD63CECB-8FD3-4FD1-B73B-C2565F897D39}"/>
                  </a:ext>
                </a:extLst>
              </p:cNvPr>
              <p:cNvGrpSpPr/>
              <p:nvPr/>
            </p:nvGrpSpPr>
            <p:grpSpPr>
              <a:xfrm>
                <a:off x="6384411" y="1916733"/>
                <a:ext cx="1872208" cy="413583"/>
                <a:chOff x="4572000" y="3909133"/>
                <a:chExt cx="2053556" cy="413583"/>
              </a:xfrm>
            </p:grpSpPr>
            <p:grpSp>
              <p:nvGrpSpPr>
                <p:cNvPr id="666" name="Group 665">
                  <a:extLst>
                    <a:ext uri="{FF2B5EF4-FFF2-40B4-BE49-F238E27FC236}">
                      <a16:creationId xmlns:a16="http://schemas.microsoft.com/office/drawing/2014/main" id="{769E9157-35BD-4F89-9244-CC014940AAB1}"/>
                    </a:ext>
                  </a:extLst>
                </p:cNvPr>
                <p:cNvGrpSpPr/>
                <p:nvPr/>
              </p:nvGrpSpPr>
              <p:grpSpPr>
                <a:xfrm>
                  <a:off x="4572000" y="3957983"/>
                  <a:ext cx="2026500" cy="364733"/>
                  <a:chOff x="4572000" y="3957983"/>
                  <a:chExt cx="2026500" cy="364733"/>
                </a:xfrm>
              </p:grpSpPr>
              <p:grpSp>
                <p:nvGrpSpPr>
                  <p:cNvPr id="669" name="Group 668">
                    <a:extLst>
                      <a:ext uri="{FF2B5EF4-FFF2-40B4-BE49-F238E27FC236}">
                        <a16:creationId xmlns:a16="http://schemas.microsoft.com/office/drawing/2014/main" id="{5C0D4F1D-E3D6-4B7C-A912-8DB7CCF725A5}"/>
                      </a:ext>
                    </a:extLst>
                  </p:cNvPr>
                  <p:cNvGrpSpPr/>
                  <p:nvPr/>
                </p:nvGrpSpPr>
                <p:grpSpPr>
                  <a:xfrm>
                    <a:off x="4572000" y="3963075"/>
                    <a:ext cx="2026500" cy="352137"/>
                    <a:chOff x="3635896" y="2492896"/>
                    <a:chExt cx="4680520" cy="936104"/>
                  </a:xfrm>
                </p:grpSpPr>
                <p:cxnSp>
                  <p:nvCxnSpPr>
                    <p:cNvPr id="684" name="Straight Connector 683">
                      <a:extLst>
                        <a:ext uri="{FF2B5EF4-FFF2-40B4-BE49-F238E27FC236}">
                          <a16:creationId xmlns:a16="http://schemas.microsoft.com/office/drawing/2014/main" id="{1656BF93-F84D-4441-83FC-4345CF1A3D2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3635896" y="2492896"/>
                      <a:ext cx="1872208" cy="936104"/>
                    </a:xfrm>
                    <a:prstGeom prst="line">
                      <a:avLst/>
                    </a:prstGeom>
                    <a:ln w="28575">
                      <a:solidFill>
                        <a:srgbClr val="FFC000"/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85" name="Straight Connector 684">
                      <a:extLst>
                        <a:ext uri="{FF2B5EF4-FFF2-40B4-BE49-F238E27FC236}">
                          <a16:creationId xmlns:a16="http://schemas.microsoft.com/office/drawing/2014/main" id="{B42BA201-2082-4486-B502-3C10F2AFC6C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6444208" y="2492896"/>
                      <a:ext cx="1872208" cy="936104"/>
                    </a:xfrm>
                    <a:prstGeom prst="line">
                      <a:avLst/>
                    </a:prstGeom>
                    <a:ln w="28575">
                      <a:solidFill>
                        <a:srgbClr val="FFC000"/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86" name="Straight Connector 685">
                      <a:extLst>
                        <a:ext uri="{FF2B5EF4-FFF2-40B4-BE49-F238E27FC236}">
                          <a16:creationId xmlns:a16="http://schemas.microsoft.com/office/drawing/2014/main" id="{BA7FB719-69F7-4AB7-9B60-844BFEFE7A0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3635896" y="3429000"/>
                      <a:ext cx="2808312" cy="0"/>
                    </a:xfrm>
                    <a:prstGeom prst="line">
                      <a:avLst/>
                    </a:prstGeom>
                    <a:ln w="28575">
                      <a:solidFill>
                        <a:srgbClr val="FFC000"/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87" name="Straight Connector 686">
                      <a:extLst>
                        <a:ext uri="{FF2B5EF4-FFF2-40B4-BE49-F238E27FC236}">
                          <a16:creationId xmlns:a16="http://schemas.microsoft.com/office/drawing/2014/main" id="{48E864AE-E061-46E6-98F5-097D6D21D52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5508104" y="2492896"/>
                      <a:ext cx="2808312" cy="0"/>
                    </a:xfrm>
                    <a:prstGeom prst="line">
                      <a:avLst/>
                    </a:prstGeom>
                    <a:ln w="28575">
                      <a:solidFill>
                        <a:srgbClr val="FFC000"/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53">
                    <p14:nvContentPartPr>
                      <p14:cNvPr id="670" name="Ink 669">
                        <a:extLst>
                          <a:ext uri="{FF2B5EF4-FFF2-40B4-BE49-F238E27FC236}">
                            <a16:creationId xmlns:a16="http://schemas.microsoft.com/office/drawing/2014/main" id="{23C4C08F-9DB9-40B5-9882-2137DF9F3756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5023556" y="4049063"/>
                      <a:ext cx="1118880" cy="172080"/>
                    </p14:xfrm>
                  </p:contentPart>
                </mc:Choice>
                <mc:Fallback xmlns="">
                  <p:pic>
                    <p:nvPicPr>
                      <p:cNvPr id="670" name="Ink 669">
                        <a:extLst>
                          <a:ext uri="{FF2B5EF4-FFF2-40B4-BE49-F238E27FC236}">
                            <a16:creationId xmlns:a16="http://schemas.microsoft.com/office/drawing/2014/main" id="{23C4C08F-9DB9-40B5-9882-2137DF9F375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38975" y="3991703"/>
                        <a:ext cx="1287558" cy="286472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54">
                    <p14:nvContentPartPr>
                      <p14:cNvPr id="671" name="Ink 670">
                        <a:extLst>
                          <a:ext uri="{FF2B5EF4-FFF2-40B4-BE49-F238E27FC236}">
                            <a16:creationId xmlns:a16="http://schemas.microsoft.com/office/drawing/2014/main" id="{B15D8789-7DA7-4541-B1F5-8794D942CC3B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4790996" y="3993983"/>
                      <a:ext cx="1604880" cy="284400"/>
                    </p14:xfrm>
                  </p:contentPart>
                </mc:Choice>
                <mc:Fallback xmlns="">
                  <p:pic>
                    <p:nvPicPr>
                      <p:cNvPr id="671" name="Ink 670">
                        <a:extLst>
                          <a:ext uri="{FF2B5EF4-FFF2-40B4-BE49-F238E27FC236}">
                            <a16:creationId xmlns:a16="http://schemas.microsoft.com/office/drawing/2014/main" id="{B15D8789-7DA7-4541-B1F5-8794D942CC3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766826" y="3977582"/>
                        <a:ext cx="1652736" cy="316875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55">
                    <p14:nvContentPartPr>
                      <p14:cNvPr id="672" name="Ink 671">
                        <a:extLst>
                          <a:ext uri="{FF2B5EF4-FFF2-40B4-BE49-F238E27FC236}">
                            <a16:creationId xmlns:a16="http://schemas.microsoft.com/office/drawing/2014/main" id="{FCA35069-E3FD-4260-BAE9-0E46EEA7D972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4710716" y="3980303"/>
                      <a:ext cx="1766520" cy="305640"/>
                    </p14:xfrm>
                  </p:contentPart>
                </mc:Choice>
                <mc:Fallback xmlns="">
                  <p:pic>
                    <p:nvPicPr>
                      <p:cNvPr id="672" name="Ink 671">
                        <a:extLst>
                          <a:ext uri="{FF2B5EF4-FFF2-40B4-BE49-F238E27FC236}">
                            <a16:creationId xmlns:a16="http://schemas.microsoft.com/office/drawing/2014/main" id="{FCA35069-E3FD-4260-BAE9-0E46EEA7D97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698633" y="3972105"/>
                        <a:ext cx="1790202" cy="321709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56">
                    <p14:nvContentPartPr>
                      <p14:cNvPr id="673" name="Ink 672">
                        <a:extLst>
                          <a:ext uri="{FF2B5EF4-FFF2-40B4-BE49-F238E27FC236}">
                            <a16:creationId xmlns:a16="http://schemas.microsoft.com/office/drawing/2014/main" id="{55B8B054-94F6-435B-8BE3-207FB382BEB6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5041196" y="4114223"/>
                      <a:ext cx="22320" cy="31680"/>
                    </p14:xfrm>
                  </p:contentPart>
                </mc:Choice>
                <mc:Fallback xmlns="">
                  <p:pic>
                    <p:nvPicPr>
                      <p:cNvPr id="673" name="Ink 672">
                        <a:extLst>
                          <a:ext uri="{FF2B5EF4-FFF2-40B4-BE49-F238E27FC236}">
                            <a16:creationId xmlns:a16="http://schemas.microsoft.com/office/drawing/2014/main" id="{55B8B054-94F6-435B-8BE3-207FB382BEB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035497" y="4110263"/>
                        <a:ext cx="33717" cy="3960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p:grpSp>
                <p:nvGrpSpPr>
                  <p:cNvPr id="674" name="Group 673">
                    <a:extLst>
                      <a:ext uri="{FF2B5EF4-FFF2-40B4-BE49-F238E27FC236}">
                        <a16:creationId xmlns:a16="http://schemas.microsoft.com/office/drawing/2014/main" id="{694D20F5-D6D5-46F0-AA32-9B043AEC1F9B}"/>
                      </a:ext>
                    </a:extLst>
                  </p:cNvPr>
                  <p:cNvGrpSpPr/>
                  <p:nvPr/>
                </p:nvGrpSpPr>
                <p:grpSpPr>
                  <a:xfrm>
                    <a:off x="4606316" y="3957983"/>
                    <a:ext cx="1917000" cy="359280"/>
                    <a:chOff x="4606316" y="3957983"/>
                    <a:chExt cx="1917000" cy="359280"/>
                  </a:xfrm>
                </p:grpSpPr>
                <mc:AlternateContent xmlns:mc="http://schemas.openxmlformats.org/markup-compatibility/2006" xmlns:p14="http://schemas.microsoft.com/office/powerpoint/2010/main">
                  <mc:Choice Requires="p14">
                    <p:contentPart p14:bwMode="auto" r:id="rId57">
                      <p14:nvContentPartPr>
                        <p14:cNvPr id="681" name="Ink 680">
                          <a:extLst>
                            <a:ext uri="{FF2B5EF4-FFF2-40B4-BE49-F238E27FC236}">
                              <a16:creationId xmlns:a16="http://schemas.microsoft.com/office/drawing/2014/main" id="{0FDC67C8-32E1-4F1E-84F7-BD2A9A0B858F}"/>
                            </a:ext>
                          </a:extLst>
                        </p14:cNvPr>
                        <p14:cNvContentPartPr/>
                        <p14:nvPr/>
                      </p14:nvContentPartPr>
                      <p14:xfrm>
                        <a:off x="4606316" y="3957983"/>
                        <a:ext cx="1917000" cy="359280"/>
                      </p14:xfrm>
                    </p:contentPart>
                  </mc:Choice>
                  <mc:Fallback xmlns="">
                    <p:pic>
                      <p:nvPicPr>
                        <p:cNvPr id="681" name="Ink 680">
                          <a:extLst>
                            <a:ext uri="{FF2B5EF4-FFF2-40B4-BE49-F238E27FC236}">
                              <a16:creationId xmlns:a16="http://schemas.microsoft.com/office/drawing/2014/main" id="{0FDC67C8-32E1-4F1E-84F7-BD2A9A0B858F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4600514" y="3954046"/>
                          <a:ext cx="1928604" cy="367155"/>
                        </a:xfrm>
                        <a:prstGeom prst="rect">
                          <a:avLst/>
                        </a:prstGeom>
                      </p:spPr>
                    </p:pic>
                  </mc:Fallback>
                </mc:AlternateContent>
                <mc:AlternateContent xmlns:mc="http://schemas.openxmlformats.org/markup-compatibility/2006" xmlns:p14="http://schemas.microsoft.com/office/powerpoint/2010/main">
                  <mc:Choice Requires="p14">
                    <p:contentPart p14:bwMode="auto" r:id="rId58">
                      <p14:nvContentPartPr>
                        <p14:cNvPr id="682" name="Ink 681">
                          <a:extLst>
                            <a:ext uri="{FF2B5EF4-FFF2-40B4-BE49-F238E27FC236}">
                              <a16:creationId xmlns:a16="http://schemas.microsoft.com/office/drawing/2014/main" id="{BB1105C1-619D-4A7E-A5D8-085B26F82F4A}"/>
                            </a:ext>
                          </a:extLst>
                        </p14:cNvPr>
                        <p14:cNvContentPartPr/>
                        <p14:nvPr/>
                      </p14:nvContentPartPr>
                      <p14:xfrm>
                        <a:off x="5796116" y="4252823"/>
                        <a:ext cx="59400" cy="24480"/>
                      </p14:xfrm>
                    </p:contentPart>
                  </mc:Choice>
                  <mc:Fallback xmlns="">
                    <p:pic>
                      <p:nvPicPr>
                        <p:cNvPr id="682" name="Ink 681">
                          <a:extLst>
                            <a:ext uri="{FF2B5EF4-FFF2-40B4-BE49-F238E27FC236}">
                              <a16:creationId xmlns:a16="http://schemas.microsoft.com/office/drawing/2014/main" id="{BB1105C1-619D-4A7E-A5D8-085B26F82F4A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5790321" y="4248906"/>
                          <a:ext cx="70990" cy="32314"/>
                        </a:xfrm>
                        <a:prstGeom prst="rect">
                          <a:avLst/>
                        </a:prstGeom>
                      </p:spPr>
                    </p:pic>
                  </mc:Fallback>
                </mc:AlternateContent>
                <mc:AlternateContent xmlns:mc="http://schemas.openxmlformats.org/markup-compatibility/2006" xmlns:p14="http://schemas.microsoft.com/office/powerpoint/2010/main">
                  <mc:Choice Requires="p14">
                    <p:contentPart p14:bwMode="auto" r:id="rId59">
                      <p14:nvContentPartPr>
                        <p14:cNvPr id="683" name="Ink 682">
                          <a:extLst>
                            <a:ext uri="{FF2B5EF4-FFF2-40B4-BE49-F238E27FC236}">
                              <a16:creationId xmlns:a16="http://schemas.microsoft.com/office/drawing/2014/main" id="{0FF98D52-193C-4D67-8276-DFE0BD0B3416}"/>
                            </a:ext>
                          </a:extLst>
                        </p14:cNvPr>
                        <p14:cNvContentPartPr/>
                        <p14:nvPr/>
                      </p14:nvContentPartPr>
                      <p14:xfrm>
                        <a:off x="5960276" y="4171823"/>
                        <a:ext cx="45360" cy="46800"/>
                      </p14:xfrm>
                    </p:contentPart>
                  </mc:Choice>
                  <mc:Fallback xmlns="">
                    <p:pic>
                      <p:nvPicPr>
                        <p:cNvPr id="683" name="Ink 682">
                          <a:extLst>
                            <a:ext uri="{FF2B5EF4-FFF2-40B4-BE49-F238E27FC236}">
                              <a16:creationId xmlns:a16="http://schemas.microsoft.com/office/drawing/2014/main" id="{0FF98D52-193C-4D67-8276-DFE0BD0B3416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5954485" y="4167868"/>
                          <a:ext cx="56941" cy="54710"/>
                        </a:xfrm>
                        <a:prstGeom prst="rect">
                          <a:avLst/>
                        </a:prstGeom>
                      </p:spPr>
                    </p:pic>
                  </mc:Fallback>
                </mc:AlternateContent>
              </p:grpSp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60">
                    <p14:nvContentPartPr>
                      <p14:cNvPr id="675" name="Ink 674">
                        <a:extLst>
                          <a:ext uri="{FF2B5EF4-FFF2-40B4-BE49-F238E27FC236}">
                            <a16:creationId xmlns:a16="http://schemas.microsoft.com/office/drawing/2014/main" id="{8B7645A8-4146-4095-B30C-91C9841EDFD1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5034536" y="4054516"/>
                      <a:ext cx="1118880" cy="172080"/>
                    </p14:xfrm>
                  </p:contentPart>
                </mc:Choice>
                <mc:Fallback xmlns="">
                  <p:pic>
                    <p:nvPicPr>
                      <p:cNvPr id="675" name="Ink 674">
                        <a:extLst>
                          <a:ext uri="{FF2B5EF4-FFF2-40B4-BE49-F238E27FC236}">
                            <a16:creationId xmlns:a16="http://schemas.microsoft.com/office/drawing/2014/main" id="{8B7645A8-4146-4095-B30C-91C9841EDFD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49955" y="3997156"/>
                        <a:ext cx="1287558" cy="286472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61">
                    <p14:nvContentPartPr>
                      <p14:cNvPr id="676" name="Ink 675">
                        <a:extLst>
                          <a:ext uri="{FF2B5EF4-FFF2-40B4-BE49-F238E27FC236}">
                            <a16:creationId xmlns:a16="http://schemas.microsoft.com/office/drawing/2014/main" id="{4C7C4D0B-58BA-4B83-A8A1-08C3A0EFD73C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4801976" y="3999436"/>
                      <a:ext cx="1604880" cy="284400"/>
                    </p14:xfrm>
                  </p:contentPart>
                </mc:Choice>
                <mc:Fallback xmlns="">
                  <p:pic>
                    <p:nvPicPr>
                      <p:cNvPr id="676" name="Ink 675">
                        <a:extLst>
                          <a:ext uri="{FF2B5EF4-FFF2-40B4-BE49-F238E27FC236}">
                            <a16:creationId xmlns:a16="http://schemas.microsoft.com/office/drawing/2014/main" id="{4C7C4D0B-58BA-4B83-A8A1-08C3A0EFD73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777806" y="3983035"/>
                        <a:ext cx="1652736" cy="316875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p:grpSp>
                <p:nvGrpSpPr>
                  <p:cNvPr id="677" name="Group 676">
                    <a:extLst>
                      <a:ext uri="{FF2B5EF4-FFF2-40B4-BE49-F238E27FC236}">
                        <a16:creationId xmlns:a16="http://schemas.microsoft.com/office/drawing/2014/main" id="{1F8EF1D6-27AB-4B92-B74A-85654831442D}"/>
                      </a:ext>
                    </a:extLst>
                  </p:cNvPr>
                  <p:cNvGrpSpPr/>
                  <p:nvPr/>
                </p:nvGrpSpPr>
                <p:grpSpPr>
                  <a:xfrm>
                    <a:off x="4617296" y="3963436"/>
                    <a:ext cx="1917000" cy="359280"/>
                    <a:chOff x="4606316" y="3957983"/>
                    <a:chExt cx="1917000" cy="359280"/>
                  </a:xfrm>
                </p:grpSpPr>
                <mc:AlternateContent xmlns:mc="http://schemas.openxmlformats.org/markup-compatibility/2006" xmlns:p14="http://schemas.microsoft.com/office/powerpoint/2010/main">
                  <mc:Choice Requires="p14">
                    <p:contentPart p14:bwMode="auto" r:id="rId62">
                      <p14:nvContentPartPr>
                        <p14:cNvPr id="678" name="Ink 677">
                          <a:extLst>
                            <a:ext uri="{FF2B5EF4-FFF2-40B4-BE49-F238E27FC236}">
                              <a16:creationId xmlns:a16="http://schemas.microsoft.com/office/drawing/2014/main" id="{59985AC3-0063-40CF-9200-B33403FB534F}"/>
                            </a:ext>
                          </a:extLst>
                        </p14:cNvPr>
                        <p14:cNvContentPartPr/>
                        <p14:nvPr/>
                      </p14:nvContentPartPr>
                      <p14:xfrm>
                        <a:off x="4606316" y="3957983"/>
                        <a:ext cx="1917000" cy="359280"/>
                      </p14:xfrm>
                    </p:contentPart>
                  </mc:Choice>
                  <mc:Fallback xmlns="">
                    <p:pic>
                      <p:nvPicPr>
                        <p:cNvPr id="678" name="Ink 677">
                          <a:extLst>
                            <a:ext uri="{FF2B5EF4-FFF2-40B4-BE49-F238E27FC236}">
                              <a16:creationId xmlns:a16="http://schemas.microsoft.com/office/drawing/2014/main" id="{59985AC3-0063-40CF-9200-B33403FB534F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4600514" y="3954046"/>
                          <a:ext cx="1928604" cy="367155"/>
                        </a:xfrm>
                        <a:prstGeom prst="rect">
                          <a:avLst/>
                        </a:prstGeom>
                      </p:spPr>
                    </p:pic>
                  </mc:Fallback>
                </mc:AlternateContent>
                <mc:AlternateContent xmlns:mc="http://schemas.openxmlformats.org/markup-compatibility/2006" xmlns:p14="http://schemas.microsoft.com/office/powerpoint/2010/main">
                  <mc:Choice Requires="p14">
                    <p:contentPart p14:bwMode="auto" r:id="rId63">
                      <p14:nvContentPartPr>
                        <p14:cNvPr id="679" name="Ink 678">
                          <a:extLst>
                            <a:ext uri="{FF2B5EF4-FFF2-40B4-BE49-F238E27FC236}">
                              <a16:creationId xmlns:a16="http://schemas.microsoft.com/office/drawing/2014/main" id="{5C963D69-7AEE-4B3B-BBEE-26FE96927E57}"/>
                            </a:ext>
                          </a:extLst>
                        </p14:cNvPr>
                        <p14:cNvContentPartPr/>
                        <p14:nvPr/>
                      </p14:nvContentPartPr>
                      <p14:xfrm>
                        <a:off x="5796116" y="4252823"/>
                        <a:ext cx="59400" cy="24480"/>
                      </p14:xfrm>
                    </p:contentPart>
                  </mc:Choice>
                  <mc:Fallback xmlns="">
                    <p:pic>
                      <p:nvPicPr>
                        <p:cNvPr id="679" name="Ink 678">
                          <a:extLst>
                            <a:ext uri="{FF2B5EF4-FFF2-40B4-BE49-F238E27FC236}">
                              <a16:creationId xmlns:a16="http://schemas.microsoft.com/office/drawing/2014/main" id="{5C963D69-7AEE-4B3B-BBEE-26FE96927E57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5790321" y="4248906"/>
                          <a:ext cx="70990" cy="32314"/>
                        </a:xfrm>
                        <a:prstGeom prst="rect">
                          <a:avLst/>
                        </a:prstGeom>
                      </p:spPr>
                    </p:pic>
                  </mc:Fallback>
                </mc:AlternateContent>
                <mc:AlternateContent xmlns:mc="http://schemas.openxmlformats.org/markup-compatibility/2006" xmlns:p14="http://schemas.microsoft.com/office/powerpoint/2010/main">
                  <mc:Choice Requires="p14">
                    <p:contentPart p14:bwMode="auto" r:id="rId64">
                      <p14:nvContentPartPr>
                        <p14:cNvPr id="680" name="Ink 679">
                          <a:extLst>
                            <a:ext uri="{FF2B5EF4-FFF2-40B4-BE49-F238E27FC236}">
                              <a16:creationId xmlns:a16="http://schemas.microsoft.com/office/drawing/2014/main" id="{774759D0-8A2C-4468-A106-45ECC494472C}"/>
                            </a:ext>
                          </a:extLst>
                        </p14:cNvPr>
                        <p14:cNvContentPartPr/>
                        <p14:nvPr/>
                      </p14:nvContentPartPr>
                      <p14:xfrm>
                        <a:off x="5960276" y="4171823"/>
                        <a:ext cx="45360" cy="46800"/>
                      </p14:xfrm>
                    </p:contentPart>
                  </mc:Choice>
                  <mc:Fallback xmlns="">
                    <p:pic>
                      <p:nvPicPr>
                        <p:cNvPr id="680" name="Ink 679">
                          <a:extLst>
                            <a:ext uri="{FF2B5EF4-FFF2-40B4-BE49-F238E27FC236}">
                              <a16:creationId xmlns:a16="http://schemas.microsoft.com/office/drawing/2014/main" id="{774759D0-8A2C-4468-A106-45ECC494472C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5954485" y="4167868"/>
                          <a:ext cx="56941" cy="54710"/>
                        </a:xfrm>
                        <a:prstGeom prst="rect">
                          <a:avLst/>
                        </a:prstGeom>
                      </p:spPr>
                    </p:pic>
                  </mc:Fallback>
                </mc:AlternateContent>
              </p:grpSp>
            </p:grpSp>
            <p:sp>
              <p:nvSpPr>
                <p:cNvPr id="667" name="TextBox 666">
                  <a:extLst>
                    <a:ext uri="{FF2B5EF4-FFF2-40B4-BE49-F238E27FC236}">
                      <a16:creationId xmlns:a16="http://schemas.microsoft.com/office/drawing/2014/main" id="{764770B8-11D5-4EB1-8D03-00F1779C745B}"/>
                    </a:ext>
                  </a:extLst>
                </p:cNvPr>
                <p:cNvSpPr txBox="1"/>
                <p:nvPr/>
              </p:nvSpPr>
              <p:spPr>
                <a:xfrm>
                  <a:off x="5063515" y="4005328"/>
                  <a:ext cx="936104" cy="2804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EOF-2</a:t>
                  </a:r>
                </a:p>
              </p:txBody>
            </p:sp>
            <p:sp>
              <p:nvSpPr>
                <p:cNvPr id="668" name="TextBox 667">
                  <a:extLst>
                    <a:ext uri="{FF2B5EF4-FFF2-40B4-BE49-F238E27FC236}">
                      <a16:creationId xmlns:a16="http://schemas.microsoft.com/office/drawing/2014/main" id="{785885AE-4103-40D1-AA90-26BF2F265905}"/>
                    </a:ext>
                  </a:extLst>
                </p:cNvPr>
                <p:cNvSpPr txBox="1"/>
                <p:nvPr/>
              </p:nvSpPr>
              <p:spPr>
                <a:xfrm>
                  <a:off x="5860252" y="3909133"/>
                  <a:ext cx="765304" cy="2383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1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30%</a:t>
                  </a:r>
                </a:p>
              </p:txBody>
            </p:sp>
          </p:grpSp>
        </p:grp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3450E51D-6C77-4736-ACF4-113D80C7D459}"/>
                </a:ext>
              </a:extLst>
            </p:cNvPr>
            <p:cNvGrpSpPr/>
            <p:nvPr/>
          </p:nvGrpSpPr>
          <p:grpSpPr>
            <a:xfrm>
              <a:off x="4831253" y="2316356"/>
              <a:ext cx="2065571" cy="1041764"/>
              <a:chOff x="5280140" y="3275111"/>
              <a:chExt cx="2422030" cy="1597363"/>
            </a:xfrm>
          </p:grpSpPr>
          <p:cxnSp>
            <p:nvCxnSpPr>
              <p:cNvPr id="493" name="Straight Arrow Connector 492">
                <a:extLst>
                  <a:ext uri="{FF2B5EF4-FFF2-40B4-BE49-F238E27FC236}">
                    <a16:creationId xmlns:a16="http://schemas.microsoft.com/office/drawing/2014/main" id="{66311EA2-22A2-4CE4-ACD0-F94739E5626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508104" y="3429000"/>
                <a:ext cx="0" cy="936104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4" name="Straight Arrow Connector 493">
                <a:extLst>
                  <a:ext uri="{FF2B5EF4-FFF2-40B4-BE49-F238E27FC236}">
                    <a16:creationId xmlns:a16="http://schemas.microsoft.com/office/drawing/2014/main" id="{2386C19B-1EB2-4A2B-A637-D4785CFE7B1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16249" y="3933056"/>
                <a:ext cx="1792055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5" name="TextBox 494">
                <a:extLst>
                  <a:ext uri="{FF2B5EF4-FFF2-40B4-BE49-F238E27FC236}">
                    <a16:creationId xmlns:a16="http://schemas.microsoft.com/office/drawing/2014/main" id="{75EBEDCC-0C5F-491B-BF38-B8111E0C0CF8}"/>
                  </a:ext>
                </a:extLst>
              </p:cNvPr>
              <p:cNvSpPr txBox="1"/>
              <p:nvPr/>
            </p:nvSpPr>
            <p:spPr>
              <a:xfrm>
                <a:off x="5508104" y="3275111"/>
                <a:ext cx="711932" cy="4719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EC2</a:t>
                </a:r>
              </a:p>
            </p:txBody>
          </p:sp>
          <p:cxnSp>
            <p:nvCxnSpPr>
              <p:cNvPr id="496" name="Straight Connector 495">
                <a:extLst>
                  <a:ext uri="{FF2B5EF4-FFF2-40B4-BE49-F238E27FC236}">
                    <a16:creationId xmlns:a16="http://schemas.microsoft.com/office/drawing/2014/main" id="{D849A1B6-AC3E-482C-ACB1-465E50EFDA7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80112" y="3933056"/>
                <a:ext cx="0" cy="14105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7" name="Straight Connector 496">
                <a:extLst>
                  <a:ext uri="{FF2B5EF4-FFF2-40B4-BE49-F238E27FC236}">
                    <a16:creationId xmlns:a16="http://schemas.microsoft.com/office/drawing/2014/main" id="{382F9B15-B8FF-45E0-947D-2EFAFA76D93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652120" y="3933056"/>
                <a:ext cx="0" cy="28211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8" name="Straight Connector 497">
                <a:extLst>
                  <a:ext uri="{FF2B5EF4-FFF2-40B4-BE49-F238E27FC236}">
                    <a16:creationId xmlns:a16="http://schemas.microsoft.com/office/drawing/2014/main" id="{1E09BE7D-DE66-40CB-96BE-00313A3FAB8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24128" y="3792424"/>
                <a:ext cx="0" cy="14063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9" name="Straight Connector 498">
                <a:extLst>
                  <a:ext uri="{FF2B5EF4-FFF2-40B4-BE49-F238E27FC236}">
                    <a16:creationId xmlns:a16="http://schemas.microsoft.com/office/drawing/2014/main" id="{252AB4FE-0F03-480A-A1B5-87BD355AEC4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796136" y="3933056"/>
                <a:ext cx="0" cy="23916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0" name="Straight Connector 499">
                <a:extLst>
                  <a:ext uri="{FF2B5EF4-FFF2-40B4-BE49-F238E27FC236}">
                    <a16:creationId xmlns:a16="http://schemas.microsoft.com/office/drawing/2014/main" id="{3A42419B-543A-4221-836F-A5EF3ED92BF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872057" y="3933056"/>
                <a:ext cx="0" cy="17508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1" name="Straight Connector 500">
                <a:extLst>
                  <a:ext uri="{FF2B5EF4-FFF2-40B4-BE49-F238E27FC236}">
                    <a16:creationId xmlns:a16="http://schemas.microsoft.com/office/drawing/2014/main" id="{3282F0BC-BDDC-482F-86FC-DB5AC3627B1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940152" y="3939825"/>
                <a:ext cx="0" cy="8077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2" name="Straight Connector 501">
                <a:extLst>
                  <a:ext uri="{FF2B5EF4-FFF2-40B4-BE49-F238E27FC236}">
                    <a16:creationId xmlns:a16="http://schemas.microsoft.com/office/drawing/2014/main" id="{B30EBC6D-513C-4CE7-B264-00CA7A70F20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012160" y="3757972"/>
                <a:ext cx="0" cy="18185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3" name="Straight Connector 502">
                <a:extLst>
                  <a:ext uri="{FF2B5EF4-FFF2-40B4-BE49-F238E27FC236}">
                    <a16:creationId xmlns:a16="http://schemas.microsoft.com/office/drawing/2014/main" id="{75C8A8D8-E00B-4DAE-8729-2DE034361B7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84168" y="3939826"/>
                <a:ext cx="0" cy="13428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4" name="Straight Connector 503">
                <a:extLst>
                  <a:ext uri="{FF2B5EF4-FFF2-40B4-BE49-F238E27FC236}">
                    <a16:creationId xmlns:a16="http://schemas.microsoft.com/office/drawing/2014/main" id="{0FEB051F-A83C-4A5A-9F66-FD0658E1B16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156176" y="3663002"/>
                <a:ext cx="0" cy="27005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5" name="Straight Connector 504">
                <a:extLst>
                  <a:ext uri="{FF2B5EF4-FFF2-40B4-BE49-F238E27FC236}">
                    <a16:creationId xmlns:a16="http://schemas.microsoft.com/office/drawing/2014/main" id="{85B8AB5C-741A-4AE8-9869-7B9463A4792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232785" y="3757972"/>
                <a:ext cx="0" cy="18185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6" name="Straight Connector 505">
                <a:extLst>
                  <a:ext uri="{FF2B5EF4-FFF2-40B4-BE49-F238E27FC236}">
                    <a16:creationId xmlns:a16="http://schemas.microsoft.com/office/drawing/2014/main" id="{454541A5-E14D-47F8-83EA-CEFD5E8EE1F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00192" y="3939827"/>
                <a:ext cx="0" cy="13428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7" name="Straight Connector 506">
                <a:extLst>
                  <a:ext uri="{FF2B5EF4-FFF2-40B4-BE49-F238E27FC236}">
                    <a16:creationId xmlns:a16="http://schemas.microsoft.com/office/drawing/2014/main" id="{3B62A19E-87DA-4EE3-90C0-9E4ACE3B516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359060" y="3939825"/>
                <a:ext cx="0" cy="16831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8" name="Straight Connector 507">
                <a:extLst>
                  <a:ext uri="{FF2B5EF4-FFF2-40B4-BE49-F238E27FC236}">
                    <a16:creationId xmlns:a16="http://schemas.microsoft.com/office/drawing/2014/main" id="{C08B0250-F2F8-4FAE-BCE8-F095C105C2D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33694" y="3897052"/>
                <a:ext cx="0" cy="3600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9" name="Straight Connector 508">
                <a:extLst>
                  <a:ext uri="{FF2B5EF4-FFF2-40B4-BE49-F238E27FC236}">
                    <a16:creationId xmlns:a16="http://schemas.microsoft.com/office/drawing/2014/main" id="{7D9C339C-8294-46E1-8069-4A4A4BD9CD3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10877" y="3933056"/>
                <a:ext cx="0" cy="7052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0" name="Straight Connector 509">
                <a:extLst>
                  <a:ext uri="{FF2B5EF4-FFF2-40B4-BE49-F238E27FC236}">
                    <a16:creationId xmlns:a16="http://schemas.microsoft.com/office/drawing/2014/main" id="{F9B45849-55ED-4B9B-AC4B-ED3A53024BF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20272" y="3747033"/>
                <a:ext cx="0" cy="19279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1" name="Straight Connector 510">
                <a:extLst>
                  <a:ext uri="{FF2B5EF4-FFF2-40B4-BE49-F238E27FC236}">
                    <a16:creationId xmlns:a16="http://schemas.microsoft.com/office/drawing/2014/main" id="{A7DDFDAC-808D-42B6-9F28-8A64CFF7F7B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584068" y="3939825"/>
                <a:ext cx="0" cy="13428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2" name="Straight Connector 511">
                <a:extLst>
                  <a:ext uri="{FF2B5EF4-FFF2-40B4-BE49-F238E27FC236}">
                    <a16:creationId xmlns:a16="http://schemas.microsoft.com/office/drawing/2014/main" id="{0D1D0AB5-F2D7-4354-93FB-75D35FABBBF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660232" y="3944258"/>
                <a:ext cx="0" cy="7634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3" name="Straight Connector 512">
                <a:extLst>
                  <a:ext uri="{FF2B5EF4-FFF2-40B4-BE49-F238E27FC236}">
                    <a16:creationId xmlns:a16="http://schemas.microsoft.com/office/drawing/2014/main" id="{0F6FDC17-B6CC-4D17-84A4-BF9162D3138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732240" y="3925897"/>
                <a:ext cx="0" cy="18224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4" name="Straight Connector 513">
                <a:extLst>
                  <a:ext uri="{FF2B5EF4-FFF2-40B4-BE49-F238E27FC236}">
                    <a16:creationId xmlns:a16="http://schemas.microsoft.com/office/drawing/2014/main" id="{1980CA78-3903-45CE-9E93-D808B695F89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813812" y="3663002"/>
                <a:ext cx="0" cy="27718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5" name="Straight Connector 514">
                <a:extLst>
                  <a:ext uri="{FF2B5EF4-FFF2-40B4-BE49-F238E27FC236}">
                    <a16:creationId xmlns:a16="http://schemas.microsoft.com/office/drawing/2014/main" id="{8CDE782D-7FB2-4A28-8E5B-DF87ABE2F39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876256" y="3757972"/>
                <a:ext cx="0" cy="15708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6" name="Straight Connector 515">
                <a:extLst>
                  <a:ext uri="{FF2B5EF4-FFF2-40B4-BE49-F238E27FC236}">
                    <a16:creationId xmlns:a16="http://schemas.microsoft.com/office/drawing/2014/main" id="{77E2C174-D37D-4773-928C-F859B169AA6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954620" y="3939824"/>
                <a:ext cx="1775" cy="13428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7" name="Straight Connector 516">
                <a:extLst>
                  <a:ext uri="{FF2B5EF4-FFF2-40B4-BE49-F238E27FC236}">
                    <a16:creationId xmlns:a16="http://schemas.microsoft.com/office/drawing/2014/main" id="{7C1963B1-51CE-460D-93AA-28EC3A6D0B4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07812" y="3663002"/>
                <a:ext cx="0" cy="27682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8" name="Straight Arrow Connector 517">
                <a:extLst>
                  <a:ext uri="{FF2B5EF4-FFF2-40B4-BE49-F238E27FC236}">
                    <a16:creationId xmlns:a16="http://schemas.microsoft.com/office/drawing/2014/main" id="{4D9DA6E3-492A-4A52-9AAB-7CDFA899991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08104" y="4581128"/>
                <a:ext cx="1807541" cy="0"/>
              </a:xfrm>
              <a:prstGeom prst="straightConnector1">
                <a:avLst/>
              </a:prstGeom>
              <a:ln w="28575">
                <a:solidFill>
                  <a:srgbClr val="0070C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9" name="TextBox 518">
                <a:extLst>
                  <a:ext uri="{FF2B5EF4-FFF2-40B4-BE49-F238E27FC236}">
                    <a16:creationId xmlns:a16="http://schemas.microsoft.com/office/drawing/2014/main" id="{63694F65-175D-4F95-A3EF-5120C7F58C45}"/>
                  </a:ext>
                </a:extLst>
              </p:cNvPr>
              <p:cNvSpPr txBox="1"/>
              <p:nvPr/>
            </p:nvSpPr>
            <p:spPr>
              <a:xfrm>
                <a:off x="5280140" y="4564697"/>
                <a:ext cx="79208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solidFill>
                      <a:srgbClr val="02519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2000</a:t>
                </a:r>
              </a:p>
            </p:txBody>
          </p:sp>
          <p:sp>
            <p:nvSpPr>
              <p:cNvPr id="520" name="TextBox 519">
                <a:extLst>
                  <a:ext uri="{FF2B5EF4-FFF2-40B4-BE49-F238E27FC236}">
                    <a16:creationId xmlns:a16="http://schemas.microsoft.com/office/drawing/2014/main" id="{C1867A52-B963-4A3C-9259-ADD781093798}"/>
                  </a:ext>
                </a:extLst>
              </p:cNvPr>
              <p:cNvSpPr txBox="1"/>
              <p:nvPr/>
            </p:nvSpPr>
            <p:spPr>
              <a:xfrm>
                <a:off x="6910082" y="4564035"/>
                <a:ext cx="79208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solidFill>
                      <a:srgbClr val="02519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2020</a:t>
                </a:r>
              </a:p>
            </p:txBody>
          </p:sp>
        </p:grpSp>
      </p:grpSp>
      <p:sp>
        <p:nvSpPr>
          <p:cNvPr id="543" name="Flowchart: Connector 542">
            <a:extLst>
              <a:ext uri="{FF2B5EF4-FFF2-40B4-BE49-F238E27FC236}">
                <a16:creationId xmlns:a16="http://schemas.microsoft.com/office/drawing/2014/main" id="{1283DA5C-02FB-4886-89E2-A705B4B7A0F0}"/>
              </a:ext>
            </a:extLst>
          </p:cNvPr>
          <p:cNvSpPr/>
          <p:nvPr/>
        </p:nvSpPr>
        <p:spPr>
          <a:xfrm>
            <a:off x="6895585" y="5119993"/>
            <a:ext cx="59034" cy="8839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4" name="Flowchart: Connector 543">
            <a:extLst>
              <a:ext uri="{FF2B5EF4-FFF2-40B4-BE49-F238E27FC236}">
                <a16:creationId xmlns:a16="http://schemas.microsoft.com/office/drawing/2014/main" id="{1D0F8E51-37EB-4871-A756-1B5470617008}"/>
              </a:ext>
            </a:extLst>
          </p:cNvPr>
          <p:cNvSpPr/>
          <p:nvPr/>
        </p:nvSpPr>
        <p:spPr>
          <a:xfrm>
            <a:off x="6891064" y="4999477"/>
            <a:ext cx="59034" cy="8839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5" name="Flowchart: Connector 544">
            <a:extLst>
              <a:ext uri="{FF2B5EF4-FFF2-40B4-BE49-F238E27FC236}">
                <a16:creationId xmlns:a16="http://schemas.microsoft.com/office/drawing/2014/main" id="{712E612B-2128-4274-BA23-261FCFB159FA}"/>
              </a:ext>
            </a:extLst>
          </p:cNvPr>
          <p:cNvSpPr/>
          <p:nvPr/>
        </p:nvSpPr>
        <p:spPr>
          <a:xfrm>
            <a:off x="6883848" y="4826520"/>
            <a:ext cx="59034" cy="8839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6" name="Flowchart: Connector 545">
            <a:extLst>
              <a:ext uri="{FF2B5EF4-FFF2-40B4-BE49-F238E27FC236}">
                <a16:creationId xmlns:a16="http://schemas.microsoft.com/office/drawing/2014/main" id="{EBC79138-921C-4397-9EBC-DC982B7A9158}"/>
              </a:ext>
            </a:extLst>
          </p:cNvPr>
          <p:cNvSpPr/>
          <p:nvPr/>
        </p:nvSpPr>
        <p:spPr>
          <a:xfrm>
            <a:off x="6879297" y="4712784"/>
            <a:ext cx="59034" cy="8839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7" name="TextBox 546">
            <a:extLst>
              <a:ext uri="{FF2B5EF4-FFF2-40B4-BE49-F238E27FC236}">
                <a16:creationId xmlns:a16="http://schemas.microsoft.com/office/drawing/2014/main" id="{060DF2F1-BDE6-4EEC-A98A-5B111F29E9F5}"/>
              </a:ext>
            </a:extLst>
          </p:cNvPr>
          <p:cNvSpPr txBox="1"/>
          <p:nvPr/>
        </p:nvSpPr>
        <p:spPr>
          <a:xfrm>
            <a:off x="3748388" y="2807274"/>
            <a:ext cx="1250692" cy="523220"/>
          </a:xfrm>
          <a:prstGeom prst="rect">
            <a:avLst/>
          </a:prstGeom>
          <a:noFill/>
          <a:ln>
            <a:solidFill>
              <a:srgbClr val="025198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251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Temporal pattern(</a:t>
            </a:r>
            <a:r>
              <a:rPr lang="en-US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</a:t>
            </a:r>
            <a:r>
              <a:rPr lang="en-US" sz="1400" dirty="0">
                <a:solidFill>
                  <a:srgbClr val="0251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E7D27873-02B1-4ACA-A899-D15DC89B1DD4}"/>
              </a:ext>
            </a:extLst>
          </p:cNvPr>
          <p:cNvSpPr txBox="1"/>
          <p:nvPr/>
        </p:nvSpPr>
        <p:spPr>
          <a:xfrm>
            <a:off x="3740462" y="3517111"/>
            <a:ext cx="1262912" cy="738664"/>
          </a:xfrm>
          <a:prstGeom prst="rect">
            <a:avLst/>
          </a:prstGeom>
          <a:noFill/>
          <a:ln>
            <a:solidFill>
              <a:srgbClr val="025198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251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Spatial pattern(</a:t>
            </a:r>
            <a:r>
              <a:rPr lang="en-US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EOF</a:t>
            </a:r>
            <a:r>
              <a:rPr lang="en-US" sz="1400" dirty="0">
                <a:solidFill>
                  <a:srgbClr val="0251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1400" dirty="0">
                <a:solidFill>
                  <a:srgbClr val="0251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(Eigen vector)</a:t>
            </a:r>
            <a:endParaRPr lang="en-US" dirty="0">
              <a:solidFill>
                <a:srgbClr val="02519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0B543888-BF6E-473E-B65F-73EE233687D3}"/>
              </a:ext>
            </a:extLst>
          </p:cNvPr>
          <p:cNvSpPr txBox="1"/>
          <p:nvPr/>
        </p:nvSpPr>
        <p:spPr>
          <a:xfrm>
            <a:off x="3748902" y="4442393"/>
            <a:ext cx="1250778" cy="307777"/>
          </a:xfrm>
          <a:prstGeom prst="rect">
            <a:avLst/>
          </a:prstGeom>
          <a:noFill/>
          <a:ln>
            <a:solidFill>
              <a:srgbClr val="025198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251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Eigen value</a:t>
            </a:r>
          </a:p>
        </p:txBody>
      </p:sp>
      <p:cxnSp>
        <p:nvCxnSpPr>
          <p:cNvPr id="192" name="Straight Arrow Connector 191">
            <a:extLst>
              <a:ext uri="{FF2B5EF4-FFF2-40B4-BE49-F238E27FC236}">
                <a16:creationId xmlns:a16="http://schemas.microsoft.com/office/drawing/2014/main" id="{25ACD83E-E5FF-4D6C-9AAE-7502D2685571}"/>
              </a:ext>
            </a:extLst>
          </p:cNvPr>
          <p:cNvCxnSpPr>
            <a:cxnSpLocks/>
          </p:cNvCxnSpPr>
          <p:nvPr/>
        </p:nvCxnSpPr>
        <p:spPr>
          <a:xfrm flipV="1">
            <a:off x="5006639" y="2667409"/>
            <a:ext cx="782599" cy="412866"/>
          </a:xfrm>
          <a:prstGeom prst="straightConnector1">
            <a:avLst/>
          </a:prstGeom>
          <a:ln w="28575">
            <a:solidFill>
              <a:srgbClr val="02519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5" name="Straight Arrow Connector 874">
            <a:extLst>
              <a:ext uri="{FF2B5EF4-FFF2-40B4-BE49-F238E27FC236}">
                <a16:creationId xmlns:a16="http://schemas.microsoft.com/office/drawing/2014/main" id="{33A4BDA9-F208-4664-A3E8-557470649F7F}"/>
              </a:ext>
            </a:extLst>
          </p:cNvPr>
          <p:cNvCxnSpPr>
            <a:cxnSpLocks/>
          </p:cNvCxnSpPr>
          <p:nvPr/>
        </p:nvCxnSpPr>
        <p:spPr>
          <a:xfrm flipV="1">
            <a:off x="5004068" y="3020267"/>
            <a:ext cx="2528401" cy="772942"/>
          </a:xfrm>
          <a:prstGeom prst="straightConnector1">
            <a:avLst/>
          </a:prstGeom>
          <a:ln w="28575">
            <a:solidFill>
              <a:srgbClr val="02519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6" name="Straight Arrow Connector 875">
            <a:extLst>
              <a:ext uri="{FF2B5EF4-FFF2-40B4-BE49-F238E27FC236}">
                <a16:creationId xmlns:a16="http://schemas.microsoft.com/office/drawing/2014/main" id="{C211D7CE-71D8-4BAC-9059-1BC60858FD4D}"/>
              </a:ext>
            </a:extLst>
          </p:cNvPr>
          <p:cNvCxnSpPr>
            <a:cxnSpLocks/>
            <a:stCxn id="166" idx="3"/>
          </p:cNvCxnSpPr>
          <p:nvPr/>
        </p:nvCxnSpPr>
        <p:spPr>
          <a:xfrm flipV="1">
            <a:off x="4999680" y="2865516"/>
            <a:ext cx="3307089" cy="1730766"/>
          </a:xfrm>
          <a:prstGeom prst="straightConnector1">
            <a:avLst/>
          </a:prstGeom>
          <a:ln w="28575">
            <a:solidFill>
              <a:srgbClr val="02519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04" name="TextBox 203">
                <a:extLst>
                  <a:ext uri="{FF2B5EF4-FFF2-40B4-BE49-F238E27FC236}">
                    <a16:creationId xmlns:a16="http://schemas.microsoft.com/office/drawing/2014/main" id="{9E0CC064-3F36-426D-8E92-7FF1D46EFF05}"/>
                  </a:ext>
                </a:extLst>
              </p:cNvPr>
              <p:cNvSpPr txBox="1"/>
              <p:nvPr/>
            </p:nvSpPr>
            <p:spPr>
              <a:xfrm>
                <a:off x="96458" y="1695649"/>
                <a:ext cx="3545428" cy="44617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just">
                  <a:buFont typeface="Wingdings" panose="05000000000000000000" pitchFamily="2" charset="2"/>
                  <a:buChar char="q"/>
                </a:pPr>
                <a:r>
                  <a:rPr lang="en-US" sz="1600" dirty="0">
                    <a:solidFill>
                      <a:srgbClr val="02519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principal component analysis designed to decompose the spatiotemporal variability into spatial patterns (EOFs) which are constant in time and time series (ECs) which are constant in space </a:t>
                </a:r>
              </a:p>
              <a:p>
                <a:pPr marL="285750" indent="-285750" algn="just">
                  <a:buFont typeface="Wingdings" panose="05000000000000000000" pitchFamily="2" charset="2"/>
                  <a:buChar char="q"/>
                </a:pPr>
                <a:endParaRPr lang="en-US" sz="1600" dirty="0">
                  <a:solidFill>
                    <a:srgbClr val="02519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 algn="just">
                  <a:buFont typeface="Wingdings" panose="05000000000000000000" pitchFamily="2" charset="2"/>
                  <a:buChar char="q"/>
                </a:pPr>
                <a:r>
                  <a:rPr lang="en-US" sz="1600" dirty="0">
                    <a:solidFill>
                      <a:srgbClr val="02519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decomposition equation is:</a:t>
                </a:r>
              </a:p>
              <a:p>
                <a:pPr algn="just"/>
                <a:endParaRPr lang="en-US" sz="1600" dirty="0">
                  <a:solidFill>
                    <a:srgbClr val="FF0000"/>
                  </a:solidFill>
                  <a:highlight>
                    <a:srgbClr val="FFFF00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rgbClr val="025198"/>
                        </a:solidFill>
                        <a:latin typeface="Cambria Math" panose="02040503050406030204" pitchFamily="18" charset="0"/>
                      </a:rPr>
                      <m:t>        </m:t>
                    </m:r>
                    <m:r>
                      <a:rPr lang="en-US" sz="1600" i="1" smtClean="0">
                        <a:solidFill>
                          <a:srgbClr val="025198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d>
                      <m:dPr>
                        <m:ctrlPr>
                          <a:rPr lang="en-US" sz="1600" i="1">
                            <a:solidFill>
                              <a:srgbClr val="025198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solidFill>
                              <a:srgbClr val="025198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1600" i="1">
                            <a:solidFill>
                              <a:srgbClr val="025198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1600" i="1">
                            <a:solidFill>
                              <a:srgbClr val="025198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1600" i="1">
                        <a:solidFill>
                          <a:srgbClr val="025198"/>
                        </a:solidFill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̅"/>
                        <m:ctrlPr>
                          <a:rPr lang="en-US" sz="1600" i="1">
                            <a:solidFill>
                              <a:srgbClr val="025198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600" i="1">
                            <a:solidFill>
                              <a:srgbClr val="025198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acc>
                    <m:d>
                      <m:dPr>
                        <m:ctrlPr>
                          <a:rPr lang="en-US" sz="1600" i="1">
                            <a:solidFill>
                              <a:srgbClr val="025198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solidFill>
                              <a:srgbClr val="025198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1600" i="1">
                        <a:solidFill>
                          <a:srgbClr val="025198"/>
                        </a:solidFill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sz="1600" i="1">
                        <a:solidFill>
                          <a:srgbClr val="025198"/>
                        </a:solidFill>
                        <a:latin typeface="Cambria Math" panose="02040503050406030204" pitchFamily="18" charset="0"/>
                      </a:rPr>
                      <m:t>𝐸𝑂𝐹</m:t>
                    </m:r>
                    <m:r>
                      <a:rPr lang="en-US" sz="1600" i="1">
                        <a:solidFill>
                          <a:srgbClr val="025198"/>
                        </a:solidFill>
                        <a:latin typeface="Cambria Math" panose="02040503050406030204" pitchFamily="18" charset="0"/>
                      </a:rPr>
                      <m:t>1</m:t>
                    </m:r>
                    <m:d>
                      <m:dPr>
                        <m:ctrlPr>
                          <a:rPr lang="en-US" sz="1600" i="1">
                            <a:solidFill>
                              <a:srgbClr val="025198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solidFill>
                              <a:srgbClr val="025198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1600" i="1" smtClean="0">
                        <a:solidFill>
                          <a:srgbClr val="025198"/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1600" b="0" i="1" smtClean="0">
                        <a:solidFill>
                          <a:srgbClr val="025198"/>
                        </a:solidFill>
                        <a:latin typeface="Cambria Math" panose="02040503050406030204" pitchFamily="18" charset="0"/>
                      </a:rPr>
                      <m:t>       </m:t>
                    </m:r>
                    <m:r>
                      <a:rPr lang="en-US" sz="1600" i="1">
                        <a:solidFill>
                          <a:srgbClr val="025198"/>
                        </a:solidFill>
                        <a:latin typeface="Cambria Math" panose="02040503050406030204" pitchFamily="18" charset="0"/>
                      </a:rPr>
                      <m:t>𝐸𝐶</m:t>
                    </m:r>
                    <m:r>
                      <a:rPr lang="en-US" sz="1600" i="1">
                        <a:solidFill>
                          <a:srgbClr val="025198"/>
                        </a:solidFill>
                        <a:latin typeface="Cambria Math" panose="02040503050406030204" pitchFamily="18" charset="0"/>
                      </a:rPr>
                      <m:t>1</m:t>
                    </m:r>
                    <m:d>
                      <m:dPr>
                        <m:ctrlPr>
                          <a:rPr lang="en-US" sz="1600" i="1">
                            <a:solidFill>
                              <a:srgbClr val="025198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solidFill>
                              <a:srgbClr val="025198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1600" i="1">
                        <a:solidFill>
                          <a:srgbClr val="025198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i="1">
                        <a:solidFill>
                          <a:srgbClr val="025198"/>
                        </a:solidFill>
                        <a:latin typeface="Cambria Math" panose="02040503050406030204" pitchFamily="18" charset="0"/>
                      </a:rPr>
                      <m:t>𝐸𝑂𝐹</m:t>
                    </m:r>
                    <m:r>
                      <a:rPr lang="en-US" sz="1600" i="1">
                        <a:solidFill>
                          <a:srgbClr val="025198"/>
                        </a:solidFill>
                        <a:latin typeface="Cambria Math" panose="02040503050406030204" pitchFamily="18" charset="0"/>
                      </a:rPr>
                      <m:t>2</m:t>
                    </m:r>
                    <m:d>
                      <m:dPr>
                        <m:ctrlPr>
                          <a:rPr lang="en-US" sz="1600" i="1">
                            <a:solidFill>
                              <a:srgbClr val="025198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solidFill>
                              <a:srgbClr val="025198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1600" i="1">
                        <a:solidFill>
                          <a:srgbClr val="025198"/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1600" i="1">
                        <a:solidFill>
                          <a:srgbClr val="025198"/>
                        </a:solidFill>
                        <a:latin typeface="Cambria Math" panose="02040503050406030204" pitchFamily="18" charset="0"/>
                      </a:rPr>
                      <m:t>𝐸𝐶</m:t>
                    </m:r>
                    <m:r>
                      <a:rPr lang="en-US" sz="1600" i="1">
                        <a:solidFill>
                          <a:srgbClr val="025198"/>
                        </a:solidFill>
                        <a:latin typeface="Cambria Math" panose="02040503050406030204" pitchFamily="18" charset="0"/>
                      </a:rPr>
                      <m:t>2</m:t>
                    </m:r>
                    <m:d>
                      <m:dPr>
                        <m:ctrlPr>
                          <a:rPr lang="en-US" sz="1600" i="1">
                            <a:solidFill>
                              <a:srgbClr val="025198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solidFill>
                              <a:srgbClr val="025198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1600" i="1">
                        <a:solidFill>
                          <a:srgbClr val="025198"/>
                        </a:solidFill>
                        <a:latin typeface="Cambria Math" panose="02040503050406030204" pitchFamily="18" charset="0"/>
                      </a:rPr>
                      <m:t>….</m:t>
                    </m:r>
                  </m:oMath>
                </a14:m>
                <a:r>
                  <a:rPr lang="en-US" sz="1600" dirty="0">
                    <a:solidFill>
                      <a:srgbClr val="02519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	</a:t>
                </a:r>
              </a:p>
              <a:p>
                <a:pPr algn="just"/>
                <a:endParaRPr lang="en-US" sz="1600" dirty="0">
                  <a:solidFill>
                    <a:srgbClr val="02519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1600" dirty="0">
                    <a:solidFill>
                      <a:srgbClr val="02519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Where Y is the measured value at               the location s, at time t,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1600" i="1">
                            <a:solidFill>
                              <a:srgbClr val="025198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600" i="1">
                            <a:solidFill>
                              <a:srgbClr val="025198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acc>
                    <m:d>
                      <m:dPr>
                        <m:ctrlPr>
                          <a:rPr lang="en-US" sz="1600" i="1">
                            <a:solidFill>
                              <a:srgbClr val="025198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solidFill>
                              <a:srgbClr val="025198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1600" i="1">
                        <a:solidFill>
                          <a:srgbClr val="025198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600" dirty="0">
                    <a:solidFill>
                      <a:srgbClr val="02519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the average across all location at time t.</a:t>
                </a:r>
                <a:endParaRPr lang="en-US" sz="1600" dirty="0">
                  <a:solidFill>
                    <a:srgbClr val="025198"/>
                  </a:solidFill>
                  <a:highlight>
                    <a:srgbClr val="FFFF00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endParaRPr lang="en-US" sz="1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04" name="TextBox 203">
                <a:extLst>
                  <a:ext uri="{FF2B5EF4-FFF2-40B4-BE49-F238E27FC236}">
                    <a16:creationId xmlns:a16="http://schemas.microsoft.com/office/drawing/2014/main" id="{9E0CC064-3F36-426D-8E92-7FF1D46EFF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58" y="1695649"/>
                <a:ext cx="3545428" cy="4461734"/>
              </a:xfrm>
              <a:prstGeom prst="rect">
                <a:avLst/>
              </a:prstGeom>
              <a:blipFill>
                <a:blip r:embed="rId65"/>
                <a:stretch>
                  <a:fillRect l="-1033" t="-410" r="-10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7" name="Straight Connector 216">
            <a:extLst>
              <a:ext uri="{FF2B5EF4-FFF2-40B4-BE49-F238E27FC236}">
                <a16:creationId xmlns:a16="http://schemas.microsoft.com/office/drawing/2014/main" id="{930260EC-4E8F-4FE6-9EF6-8FA29B37F61F}"/>
              </a:ext>
            </a:extLst>
          </p:cNvPr>
          <p:cNvCxnSpPr>
            <a:cxnSpLocks/>
          </p:cNvCxnSpPr>
          <p:nvPr/>
        </p:nvCxnSpPr>
        <p:spPr>
          <a:xfrm>
            <a:off x="5693485" y="3982653"/>
            <a:ext cx="0" cy="9199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Straight Connector 217">
            <a:extLst>
              <a:ext uri="{FF2B5EF4-FFF2-40B4-BE49-F238E27FC236}">
                <a16:creationId xmlns:a16="http://schemas.microsoft.com/office/drawing/2014/main" id="{62D3094C-89BC-4BD8-A146-46CAC4E726A6}"/>
              </a:ext>
            </a:extLst>
          </p:cNvPr>
          <p:cNvCxnSpPr>
            <a:cxnSpLocks/>
          </p:cNvCxnSpPr>
          <p:nvPr/>
        </p:nvCxnSpPr>
        <p:spPr>
          <a:xfrm flipV="1">
            <a:off x="5650289" y="4002860"/>
            <a:ext cx="0" cy="5267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3" name="Title 1">
            <a:extLst>
              <a:ext uri="{FF2B5EF4-FFF2-40B4-BE49-F238E27FC236}">
                <a16:creationId xmlns:a16="http://schemas.microsoft.com/office/drawing/2014/main" id="{EF018663-88E1-41A4-B9DF-8AF836403A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88913"/>
            <a:ext cx="9144000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Materials and methods</a:t>
            </a:r>
          </a:p>
        </p:txBody>
      </p:sp>
      <p:sp>
        <p:nvSpPr>
          <p:cNvPr id="21514" name="Title 1">
            <a:extLst>
              <a:ext uri="{FF2B5EF4-FFF2-40B4-BE49-F238E27FC236}">
                <a16:creationId xmlns:a16="http://schemas.microsoft.com/office/drawing/2014/main" id="{ACCE594F-E3FF-4B15-8254-88CD0A73AA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52513"/>
            <a:ext cx="91440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25198"/>
                </a:solidFill>
              </a:rPr>
              <a:t>The restrictive layer topography and Subsurface flow pathways</a:t>
            </a:r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F537B002-1C34-493A-869D-28C5E8E9C9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1550689"/>
            <a:ext cx="5616624" cy="584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buNone/>
            </a:pPr>
            <a:r>
              <a:rPr lang="en-US" sz="1600" dirty="0">
                <a:solidFill>
                  <a:srgbClr val="025198"/>
                </a:solidFill>
                <a:latin typeface="TimesNewRomanPSMT"/>
              </a:rPr>
              <a:t>The ‘flow direction’ and ‘flow accumulation’ tools in ArcGIS were used to determine potential subsurface flow pathways.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ABA406-F3C8-478D-B6B2-21A7A307147D}"/>
              </a:ext>
            </a:extLst>
          </p:cNvPr>
          <p:cNvSpPr txBox="1"/>
          <p:nvPr/>
        </p:nvSpPr>
        <p:spPr>
          <a:xfrm>
            <a:off x="251520" y="3890132"/>
            <a:ext cx="5616624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1600" dirty="0">
                <a:solidFill>
                  <a:srgbClr val="025198"/>
                </a:solidFill>
                <a:latin typeface="TimesNewRomanPSMT"/>
              </a:rPr>
              <a:t>Different flow accumulation threshold (FATs) was applied to choose only subsurface flow pathway network which have a greater number of inflowing cells than threshold. Each subsurface pathway network was changed to feature layer by applying the ‘stream to feature’ tool.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C72D40-0708-4533-86C4-3973928EE2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123" y="5533246"/>
            <a:ext cx="5636021" cy="107721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buNone/>
            </a:pPr>
            <a:r>
              <a:rPr lang="en-US" sz="1600" dirty="0">
                <a:solidFill>
                  <a:srgbClr val="025198"/>
                </a:solidFill>
                <a:latin typeface="TimesNewRomanPSMT"/>
              </a:rPr>
              <a:t>Subsurface pathways with three FAT (2, 8 and 21) were calculated at each field. Three buffer zones (0 to 5 m, 5 to 10 m, and 10 to 15 m) for each field were calculated by buffer function in ArcGIS to determine average EOF1 and EOF2. </a:t>
            </a:r>
            <a:endParaRPr lang="en-US" sz="1600" dirty="0">
              <a:solidFill>
                <a:srgbClr val="025198"/>
              </a:solidFill>
            </a:endParaRPr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551A209C-8B19-403C-B808-2C841A314C85}"/>
              </a:ext>
            </a:extLst>
          </p:cNvPr>
          <p:cNvSpPr/>
          <p:nvPr/>
        </p:nvSpPr>
        <p:spPr>
          <a:xfrm>
            <a:off x="2906116" y="2145427"/>
            <a:ext cx="153715" cy="328762"/>
          </a:xfrm>
          <a:prstGeom prst="downArrow">
            <a:avLst/>
          </a:prstGeom>
          <a:solidFill>
            <a:srgbClr val="025198"/>
          </a:solidFill>
          <a:ln>
            <a:solidFill>
              <a:srgbClr val="0251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8" name="Picture 4" descr="Landscape and Watershed Processes">
            <a:extLst>
              <a:ext uri="{FF2B5EF4-FFF2-40B4-BE49-F238E27FC236}">
                <a16:creationId xmlns:a16="http://schemas.microsoft.com/office/drawing/2014/main" id="{5181D7C6-5BDC-422A-A0B7-82F77F4C10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9626" y="1608001"/>
            <a:ext cx="1944215" cy="2297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90A77C65-5452-4387-B784-DFFE2BB7E29C}"/>
              </a:ext>
            </a:extLst>
          </p:cNvPr>
          <p:cNvSpPr/>
          <p:nvPr/>
        </p:nvSpPr>
        <p:spPr>
          <a:xfrm>
            <a:off x="6232040" y="3997262"/>
            <a:ext cx="264043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025198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https://naldc.nal.usda.gov/download/39524/PDF</a:t>
            </a:r>
            <a:endParaRPr lang="en-US" sz="1000" dirty="0">
              <a:solidFill>
                <a:srgbClr val="02519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Picture 2" descr="How Flow Accumulation works—Help | Documentation">
            <a:extLst>
              <a:ext uri="{FF2B5EF4-FFF2-40B4-BE49-F238E27FC236}">
                <a16:creationId xmlns:a16="http://schemas.microsoft.com/office/drawing/2014/main" id="{612F2EB7-EAB5-4088-9541-2E7D4A80CA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914"/>
          <a:stretch/>
        </p:blipFill>
        <p:spPr bwMode="auto">
          <a:xfrm>
            <a:off x="5940152" y="4461434"/>
            <a:ext cx="3043733" cy="137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32100818-1285-4643-BF19-93B58F394F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2474189"/>
            <a:ext cx="5616624" cy="107721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buNone/>
            </a:pPr>
            <a:r>
              <a:rPr lang="en-US" sz="1600" dirty="0">
                <a:solidFill>
                  <a:srgbClr val="025198"/>
                </a:solidFill>
                <a:latin typeface="TimesNewRomanPSMT"/>
              </a:rPr>
              <a:t>The ‘flow direction’ tool in ArcGIS was applied to the DEM of the restrictive layer to create a grid presenting the flow direction from each cell. The ‘flow accumulation’ tool was applied to calculate accumulated water flow from its neighboring cells.</a:t>
            </a:r>
            <a:endParaRPr lang="en-US" sz="1600" dirty="0">
              <a:solidFill>
                <a:srgbClr val="025198"/>
              </a:solidFill>
            </a:endParaRPr>
          </a:p>
        </p:txBody>
      </p:sp>
      <p:sp>
        <p:nvSpPr>
          <p:cNvPr id="24" name="Arrow: Down 23">
            <a:extLst>
              <a:ext uri="{FF2B5EF4-FFF2-40B4-BE49-F238E27FC236}">
                <a16:creationId xmlns:a16="http://schemas.microsoft.com/office/drawing/2014/main" id="{9CB20D38-DDAB-4C45-B986-826842AE7B9F}"/>
              </a:ext>
            </a:extLst>
          </p:cNvPr>
          <p:cNvSpPr/>
          <p:nvPr/>
        </p:nvSpPr>
        <p:spPr>
          <a:xfrm>
            <a:off x="2906116" y="3561370"/>
            <a:ext cx="153715" cy="328762"/>
          </a:xfrm>
          <a:prstGeom prst="downArrow">
            <a:avLst/>
          </a:prstGeom>
          <a:solidFill>
            <a:srgbClr val="025198"/>
          </a:solidFill>
          <a:ln>
            <a:solidFill>
              <a:srgbClr val="0251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Arrow: Down 25">
            <a:extLst>
              <a:ext uri="{FF2B5EF4-FFF2-40B4-BE49-F238E27FC236}">
                <a16:creationId xmlns:a16="http://schemas.microsoft.com/office/drawing/2014/main" id="{4379F95A-39D5-48B4-A749-978E4D2683BA}"/>
              </a:ext>
            </a:extLst>
          </p:cNvPr>
          <p:cNvSpPr/>
          <p:nvPr/>
        </p:nvSpPr>
        <p:spPr>
          <a:xfrm>
            <a:off x="2906116" y="5214009"/>
            <a:ext cx="153715" cy="328762"/>
          </a:xfrm>
          <a:prstGeom prst="downArrow">
            <a:avLst/>
          </a:prstGeom>
          <a:solidFill>
            <a:srgbClr val="025198"/>
          </a:solidFill>
          <a:ln>
            <a:solidFill>
              <a:srgbClr val="0251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782410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itle 1">
            <a:extLst>
              <a:ext uri="{FF2B5EF4-FFF2-40B4-BE49-F238E27FC236}">
                <a16:creationId xmlns:a16="http://schemas.microsoft.com/office/drawing/2014/main" id="{926D6ADA-F9EC-425D-96F6-7E92CAB110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88913"/>
            <a:ext cx="9144000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 and discussion</a:t>
            </a:r>
          </a:p>
        </p:txBody>
      </p:sp>
      <p:sp>
        <p:nvSpPr>
          <p:cNvPr id="24580" name="Title 1">
            <a:extLst>
              <a:ext uri="{FF2B5EF4-FFF2-40B4-BE49-F238E27FC236}">
                <a16:creationId xmlns:a16="http://schemas.microsoft.com/office/drawing/2014/main" id="{BC676D9B-DF92-48B2-8F19-A0D6A9826D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52513"/>
            <a:ext cx="91440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251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Empirical orthogonal functions EOF 1 and their coefficients EC1 for corn yield at the field A, B and D.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886B5C84-346B-4977-9810-320B7D87068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078" y="2428709"/>
            <a:ext cx="1828800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5650806-0FFE-4392-8A98-7AF2F6BA611D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5" t="30476" b="29388"/>
          <a:stretch/>
        </p:blipFill>
        <p:spPr>
          <a:xfrm>
            <a:off x="829258" y="4315727"/>
            <a:ext cx="1828800" cy="13716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4A59D731-6A30-4AED-9006-21C0B11E66D0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0904" y="2428497"/>
            <a:ext cx="1828800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5DDE28A8-EA5D-42F9-BE75-9FB1D283F22B}"/>
              </a:ext>
            </a:extLst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1" t="30476" b="29388"/>
          <a:stretch/>
        </p:blipFill>
        <p:spPr>
          <a:xfrm>
            <a:off x="3640904" y="4318232"/>
            <a:ext cx="1828800" cy="13716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C9E81335-A6AB-4890-ADCA-4F86B7B2A833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730" y="2435498"/>
            <a:ext cx="1828800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BA7C534A-44A3-4CD7-82A6-23E2E426771B}"/>
              </a:ext>
            </a:extLst>
          </p:cNvPr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1" t="30476" b="29388"/>
          <a:stretch/>
        </p:blipFill>
        <p:spPr>
          <a:xfrm>
            <a:off x="6452550" y="4319838"/>
            <a:ext cx="1828800" cy="1371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9592AA4-E79D-4636-A446-077377EE7DB4}"/>
              </a:ext>
            </a:extLst>
          </p:cNvPr>
          <p:cNvSpPr txBox="1"/>
          <p:nvPr/>
        </p:nvSpPr>
        <p:spPr>
          <a:xfrm>
            <a:off x="829257" y="2121172"/>
            <a:ext cx="2228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251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Field A EOF1(52.9%)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3E9A13-C3D5-4CD8-A13B-F6A175007F35}"/>
              </a:ext>
            </a:extLst>
          </p:cNvPr>
          <p:cNvSpPr txBox="1"/>
          <p:nvPr/>
        </p:nvSpPr>
        <p:spPr>
          <a:xfrm>
            <a:off x="6445730" y="2126159"/>
            <a:ext cx="2239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251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Field D EOF1(56.5%)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CB25D8-6BC1-4657-985C-FC8A8BE025DC}"/>
              </a:ext>
            </a:extLst>
          </p:cNvPr>
          <p:cNvSpPr txBox="1"/>
          <p:nvPr/>
        </p:nvSpPr>
        <p:spPr>
          <a:xfrm>
            <a:off x="3640903" y="2095045"/>
            <a:ext cx="2411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251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Field B EOF1(52.0%)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778CB9-F119-42CC-9503-EB76D6FC414E}"/>
              </a:ext>
            </a:extLst>
          </p:cNvPr>
          <p:cNvSpPr txBox="1"/>
          <p:nvPr/>
        </p:nvSpPr>
        <p:spPr>
          <a:xfrm>
            <a:off x="825883" y="3910799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251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Field A EC1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05D3D5F-4F3C-4C1A-A9E9-4B7A7EE30390}"/>
              </a:ext>
            </a:extLst>
          </p:cNvPr>
          <p:cNvSpPr txBox="1"/>
          <p:nvPr/>
        </p:nvSpPr>
        <p:spPr>
          <a:xfrm>
            <a:off x="6445730" y="3910799"/>
            <a:ext cx="1489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251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Field D EC1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ADA23D7-F47A-4C5D-9351-80756F42FCD7}"/>
              </a:ext>
            </a:extLst>
          </p:cNvPr>
          <p:cNvSpPr txBox="1"/>
          <p:nvPr/>
        </p:nvSpPr>
        <p:spPr>
          <a:xfrm>
            <a:off x="3637529" y="3884672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251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Field B EC1</a:t>
            </a:r>
          </a:p>
        </p:txBody>
      </p:sp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itle 1">
            <a:extLst>
              <a:ext uri="{FF2B5EF4-FFF2-40B4-BE49-F238E27FC236}">
                <a16:creationId xmlns:a16="http://schemas.microsoft.com/office/drawing/2014/main" id="{926D6ADA-F9EC-425D-96F6-7E92CAB110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88913"/>
            <a:ext cx="9144000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 and discussion</a:t>
            </a:r>
          </a:p>
        </p:txBody>
      </p:sp>
      <p:sp>
        <p:nvSpPr>
          <p:cNvPr id="24580" name="Title 1">
            <a:extLst>
              <a:ext uri="{FF2B5EF4-FFF2-40B4-BE49-F238E27FC236}">
                <a16:creationId xmlns:a16="http://schemas.microsoft.com/office/drawing/2014/main" id="{BC676D9B-DF92-48B2-8F19-A0D6A9826D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52513"/>
            <a:ext cx="91440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251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Empirical orthogonal functions EOF 2 and their coefficients EC2 for corn yield at the field A, B and D.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40E40DD-7D37-49EF-B042-7100937C7AA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470" y="2426083"/>
            <a:ext cx="1828800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EB0DE8D-108B-44C9-A4B7-17EB7D6C75D2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5" t="30476" b="29388"/>
          <a:stretch/>
        </p:blipFill>
        <p:spPr>
          <a:xfrm>
            <a:off x="835384" y="4317012"/>
            <a:ext cx="1828800" cy="13716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CEC4939-4AAB-44A7-8FEF-01548688F399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531" y="2428848"/>
            <a:ext cx="1828800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0EC88D4-4148-49E3-B0EF-0E598C6FB7D1}"/>
              </a:ext>
            </a:extLst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1" t="30476" b="29388"/>
          <a:stretch/>
        </p:blipFill>
        <p:spPr>
          <a:xfrm>
            <a:off x="3647479" y="4320763"/>
            <a:ext cx="1828800" cy="13716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B3147BA-77BC-47B2-A2F9-D3E2D8C3AE53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5760" y="2435608"/>
            <a:ext cx="1828800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473E030-3EDC-40B8-88C6-7D8206FDA814}"/>
              </a:ext>
            </a:extLst>
          </p:cNvPr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9" t="30476" b="29388"/>
          <a:stretch/>
        </p:blipFill>
        <p:spPr>
          <a:xfrm>
            <a:off x="6455298" y="4321338"/>
            <a:ext cx="1828800" cy="137160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A1DAD2D6-9034-465C-AB05-C010D93C6A7B}"/>
              </a:ext>
            </a:extLst>
          </p:cNvPr>
          <p:cNvSpPr txBox="1"/>
          <p:nvPr/>
        </p:nvSpPr>
        <p:spPr>
          <a:xfrm>
            <a:off x="829265" y="2121164"/>
            <a:ext cx="2228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251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Field A EOF2(20.8%)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EDB64CC-875D-4E37-9B85-5911191439D6}"/>
              </a:ext>
            </a:extLst>
          </p:cNvPr>
          <p:cNvSpPr txBox="1"/>
          <p:nvPr/>
        </p:nvSpPr>
        <p:spPr>
          <a:xfrm>
            <a:off x="6455298" y="2108725"/>
            <a:ext cx="2239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251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Field D EOF2(17.9%)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F74B3C6-B0AC-43B9-87C6-A6B2B23501DD}"/>
              </a:ext>
            </a:extLst>
          </p:cNvPr>
          <p:cNvSpPr txBox="1"/>
          <p:nvPr/>
        </p:nvSpPr>
        <p:spPr>
          <a:xfrm>
            <a:off x="3640911" y="2095037"/>
            <a:ext cx="2297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251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Field B EOF2(17.9%)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914A69A-3D5F-49D1-B490-5EC45AC306C8}"/>
              </a:ext>
            </a:extLst>
          </p:cNvPr>
          <p:cNvSpPr txBox="1"/>
          <p:nvPr/>
        </p:nvSpPr>
        <p:spPr>
          <a:xfrm>
            <a:off x="825891" y="3910791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251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Field A EC2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26AE7DE-6220-4422-9513-DA39526733AF}"/>
              </a:ext>
            </a:extLst>
          </p:cNvPr>
          <p:cNvSpPr txBox="1"/>
          <p:nvPr/>
        </p:nvSpPr>
        <p:spPr>
          <a:xfrm>
            <a:off x="6455760" y="3910791"/>
            <a:ext cx="1666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251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Field D EC2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F1DAB8F-79D5-4207-99A5-7FED76ED3920}"/>
              </a:ext>
            </a:extLst>
          </p:cNvPr>
          <p:cNvSpPr txBox="1"/>
          <p:nvPr/>
        </p:nvSpPr>
        <p:spPr>
          <a:xfrm>
            <a:off x="3637537" y="3884664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251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Field B EC2</a:t>
            </a:r>
          </a:p>
        </p:txBody>
      </p:sp>
    </p:spTree>
    <p:extLst>
      <p:ext uri="{BB962C8B-B14F-4D97-AF65-F5344CB8AC3E}">
        <p14:creationId xmlns:p14="http://schemas.microsoft.com/office/powerpoint/2010/main" val="273202166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1040</Words>
  <Application>Microsoft Office PowerPoint</Application>
  <PresentationFormat>On-screen Show (4:3)</PresentationFormat>
  <Paragraphs>163</Paragraphs>
  <Slides>13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TimesNewRomanPSMT</vt:lpstr>
      <vt:lpstr>Arial</vt:lpstr>
      <vt:lpstr>Calibri</vt:lpstr>
      <vt:lpstr>Cambria Math</vt:lpstr>
      <vt:lpstr>Times New Roman</vt:lpstr>
      <vt:lpstr>Wingdings</vt:lpstr>
      <vt:lpstr>Diseño predeterminado</vt:lpstr>
      <vt:lpstr>Using empirical orthogonal functions to interpret the spatiotemporal variability of crop yields in presence of shallow restrictive soil layer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empirical orthogonal functions to interpret the spatiotemporal variability of crop yields in presence of shallow restrictive soil layer</dc:title>
  <dc:creator>Seongyun Kim</dc:creator>
  <cp:lastModifiedBy>Seongyun Kim</cp:lastModifiedBy>
  <cp:revision>12</cp:revision>
  <dcterms:created xsi:type="dcterms:W3CDTF">2020-04-29T02:56:12Z</dcterms:created>
  <dcterms:modified xsi:type="dcterms:W3CDTF">2020-04-29T16:03:19Z</dcterms:modified>
</cp:coreProperties>
</file>