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0"/>
  </p:notesMasterIdLst>
  <p:sldIdLst>
    <p:sldId id="256" r:id="rId5"/>
    <p:sldId id="263" r:id="rId6"/>
    <p:sldId id="275" r:id="rId7"/>
    <p:sldId id="276" r:id="rId8"/>
    <p:sldId id="261" r:id="rId9"/>
    <p:sldId id="269" r:id="rId10"/>
    <p:sldId id="264" r:id="rId11"/>
    <p:sldId id="265" r:id="rId12"/>
    <p:sldId id="266" r:id="rId13"/>
    <p:sldId id="267" r:id="rId14"/>
    <p:sldId id="268" r:id="rId15"/>
    <p:sldId id="278" r:id="rId16"/>
    <p:sldId id="277" r:id="rId17"/>
    <p:sldId id="274" r:id="rId18"/>
    <p:sldId id="27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8C7B"/>
    <a:srgbClr val="776CB0"/>
    <a:srgbClr val="2B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4F5BEA-635F-453A-886D-850C9F804837}" v="323" dt="2020-04-27T04:34:42.0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52" autoAdjust="0"/>
    <p:restoredTop sz="63812" autoAdjust="0"/>
  </p:normalViewPr>
  <p:slideViewPr>
    <p:cSldViewPr snapToGrid="0">
      <p:cViewPr varScale="1">
        <p:scale>
          <a:sx n="84" d="100"/>
          <a:sy n="84" d="100"/>
        </p:scale>
        <p:origin x="16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ine Enemark" userId="28a9081b-1409-4377-9f62-6f2e67dd90a4" providerId="ADAL" clId="{67FA6EAF-0A50-45BC-91EA-A4366F9A842B}"/>
    <pc:docChg chg="undo custSel addSld delSld modSld">
      <pc:chgData name="Trine Enemark" userId="28a9081b-1409-4377-9f62-6f2e67dd90a4" providerId="ADAL" clId="{67FA6EAF-0A50-45BC-91EA-A4366F9A842B}" dt="2020-04-24T03:22:43.258" v="819" actId="20577"/>
      <pc:docMkLst>
        <pc:docMk/>
      </pc:docMkLst>
      <pc:sldChg chg="del">
        <pc:chgData name="Trine Enemark" userId="28a9081b-1409-4377-9f62-6f2e67dd90a4" providerId="ADAL" clId="{67FA6EAF-0A50-45BC-91EA-A4366F9A842B}" dt="2020-04-24T02:06:21.462" v="386" actId="2696"/>
        <pc:sldMkLst>
          <pc:docMk/>
          <pc:sldMk cId="3949101026" sldId="260"/>
        </pc:sldMkLst>
      </pc:sldChg>
      <pc:sldChg chg="addSp delSp modSp">
        <pc:chgData name="Trine Enemark" userId="28a9081b-1409-4377-9f62-6f2e67dd90a4" providerId="ADAL" clId="{67FA6EAF-0A50-45BC-91EA-A4366F9A842B}" dt="2020-04-24T02:10:45.808" v="416" actId="1076"/>
        <pc:sldMkLst>
          <pc:docMk/>
          <pc:sldMk cId="3416044471" sldId="261"/>
        </pc:sldMkLst>
        <pc:spChg chg="mod">
          <ac:chgData name="Trine Enemark" userId="28a9081b-1409-4377-9f62-6f2e67dd90a4" providerId="ADAL" clId="{67FA6EAF-0A50-45BC-91EA-A4366F9A842B}" dt="2020-04-24T02:06:36.390" v="407" actId="20577"/>
          <ac:spMkLst>
            <pc:docMk/>
            <pc:sldMk cId="3416044471" sldId="261"/>
            <ac:spMk id="2" creationId="{3168140D-36C3-4B49-919C-C48818F8FCB8}"/>
          </ac:spMkLst>
        </pc:spChg>
        <pc:spChg chg="mod">
          <ac:chgData name="Trine Enemark" userId="28a9081b-1409-4377-9f62-6f2e67dd90a4" providerId="ADAL" clId="{67FA6EAF-0A50-45BC-91EA-A4366F9A842B}" dt="2020-04-24T01:59:16.334" v="102" actId="404"/>
          <ac:spMkLst>
            <pc:docMk/>
            <pc:sldMk cId="3416044471" sldId="261"/>
            <ac:spMk id="3" creationId="{38735801-0C1A-4812-9CC2-7F24A628ECAF}"/>
          </ac:spMkLst>
        </pc:spChg>
        <pc:picChg chg="add del mod">
          <ac:chgData name="Trine Enemark" userId="28a9081b-1409-4377-9f62-6f2e67dd90a4" providerId="ADAL" clId="{67FA6EAF-0A50-45BC-91EA-A4366F9A842B}" dt="2020-04-24T02:08:42.367" v="412" actId="478"/>
          <ac:picMkLst>
            <pc:docMk/>
            <pc:sldMk cId="3416044471" sldId="261"/>
            <ac:picMk id="5" creationId="{8EFF14C4-B423-44FE-9AF9-27F7E65B81AA}"/>
          </ac:picMkLst>
        </pc:picChg>
        <pc:picChg chg="add mod">
          <ac:chgData name="Trine Enemark" userId="28a9081b-1409-4377-9f62-6f2e67dd90a4" providerId="ADAL" clId="{67FA6EAF-0A50-45BC-91EA-A4366F9A842B}" dt="2020-04-24T02:10:45.808" v="416" actId="1076"/>
          <ac:picMkLst>
            <pc:docMk/>
            <pc:sldMk cId="3416044471" sldId="261"/>
            <ac:picMk id="7" creationId="{0FA0E3B3-3FE4-4B40-97AB-04426CD39646}"/>
          </ac:picMkLst>
        </pc:picChg>
      </pc:sldChg>
      <pc:sldChg chg="del">
        <pc:chgData name="Trine Enemark" userId="28a9081b-1409-4377-9f62-6f2e67dd90a4" providerId="ADAL" clId="{67FA6EAF-0A50-45BC-91EA-A4366F9A842B}" dt="2020-04-24T02:27:34.947" v="572" actId="2696"/>
        <pc:sldMkLst>
          <pc:docMk/>
          <pc:sldMk cId="3848628124" sldId="262"/>
        </pc:sldMkLst>
      </pc:sldChg>
      <pc:sldChg chg="modSp">
        <pc:chgData name="Trine Enemark" userId="28a9081b-1409-4377-9f62-6f2e67dd90a4" providerId="ADAL" clId="{67FA6EAF-0A50-45BC-91EA-A4366F9A842B}" dt="2020-04-24T02:08:11.983" v="409" actId="20577"/>
        <pc:sldMkLst>
          <pc:docMk/>
          <pc:sldMk cId="353147267" sldId="263"/>
        </pc:sldMkLst>
        <pc:spChg chg="mod">
          <ac:chgData name="Trine Enemark" userId="28a9081b-1409-4377-9f62-6f2e67dd90a4" providerId="ADAL" clId="{67FA6EAF-0A50-45BC-91EA-A4366F9A842B}" dt="2020-04-24T02:08:11.983" v="409" actId="20577"/>
          <ac:spMkLst>
            <pc:docMk/>
            <pc:sldMk cId="353147267" sldId="263"/>
            <ac:spMk id="2" creationId="{F9CDC1D8-0295-40E1-B463-2C84E124466F}"/>
          </ac:spMkLst>
        </pc:spChg>
        <pc:spChg chg="mod">
          <ac:chgData name="Trine Enemark" userId="28a9081b-1409-4377-9f62-6f2e67dd90a4" providerId="ADAL" clId="{67FA6EAF-0A50-45BC-91EA-A4366F9A842B}" dt="2020-04-24T02:00:36.595" v="131" actId="20577"/>
          <ac:spMkLst>
            <pc:docMk/>
            <pc:sldMk cId="353147267" sldId="263"/>
            <ac:spMk id="3" creationId="{B067DECB-5AEA-45D7-AB4C-B5B8FBCC8665}"/>
          </ac:spMkLst>
        </pc:spChg>
      </pc:sldChg>
      <pc:sldChg chg="addSp delSp modSp">
        <pc:chgData name="Trine Enemark" userId="28a9081b-1409-4377-9f62-6f2e67dd90a4" providerId="ADAL" clId="{67FA6EAF-0A50-45BC-91EA-A4366F9A842B}" dt="2020-04-24T02:26:44.433" v="571" actId="20577"/>
        <pc:sldMkLst>
          <pc:docMk/>
          <pc:sldMk cId="273768302" sldId="264"/>
        </pc:sldMkLst>
        <pc:spChg chg="mod">
          <ac:chgData name="Trine Enemark" userId="28a9081b-1409-4377-9f62-6f2e67dd90a4" providerId="ADAL" clId="{67FA6EAF-0A50-45BC-91EA-A4366F9A842B}" dt="2020-04-24T02:26:44.433" v="571" actId="20577"/>
          <ac:spMkLst>
            <pc:docMk/>
            <pc:sldMk cId="273768302" sldId="264"/>
            <ac:spMk id="3" creationId="{61422C80-0C50-419A-8A0E-574C0D2F2709}"/>
          </ac:spMkLst>
        </pc:spChg>
        <pc:spChg chg="add mod">
          <ac:chgData name="Trine Enemark" userId="28a9081b-1409-4377-9f62-6f2e67dd90a4" providerId="ADAL" clId="{67FA6EAF-0A50-45BC-91EA-A4366F9A842B}" dt="2020-04-24T02:13:12.650" v="432" actId="1038"/>
          <ac:spMkLst>
            <pc:docMk/>
            <pc:sldMk cId="273768302" sldId="264"/>
            <ac:spMk id="12" creationId="{4D0F9628-EDE8-45ED-9B1A-020899621F9C}"/>
          </ac:spMkLst>
        </pc:spChg>
        <pc:spChg chg="add mod">
          <ac:chgData name="Trine Enemark" userId="28a9081b-1409-4377-9f62-6f2e67dd90a4" providerId="ADAL" clId="{67FA6EAF-0A50-45BC-91EA-A4366F9A842B}" dt="2020-04-24T02:13:30.098" v="436" actId="1037"/>
          <ac:spMkLst>
            <pc:docMk/>
            <pc:sldMk cId="273768302" sldId="264"/>
            <ac:spMk id="13" creationId="{BAEF639A-1503-41CD-97E3-CEF61F712837}"/>
          </ac:spMkLst>
        </pc:spChg>
        <pc:grpChg chg="del">
          <ac:chgData name="Trine Enemark" userId="28a9081b-1409-4377-9f62-6f2e67dd90a4" providerId="ADAL" clId="{67FA6EAF-0A50-45BC-91EA-A4366F9A842B}" dt="2020-04-24T02:12:19.982" v="419" actId="478"/>
          <ac:grpSpMkLst>
            <pc:docMk/>
            <pc:sldMk cId="273768302" sldId="264"/>
            <ac:grpSpMk id="4" creationId="{C979E1A5-3146-46B2-9CE9-48676FD04CD1}"/>
          </ac:grpSpMkLst>
        </pc:grpChg>
        <pc:picChg chg="add mod">
          <ac:chgData name="Trine Enemark" userId="28a9081b-1409-4377-9f62-6f2e67dd90a4" providerId="ADAL" clId="{67FA6EAF-0A50-45BC-91EA-A4366F9A842B}" dt="2020-04-24T02:12:32.945" v="422" actId="1076"/>
          <ac:picMkLst>
            <pc:docMk/>
            <pc:sldMk cId="273768302" sldId="264"/>
            <ac:picMk id="11" creationId="{F848FEE1-7E3C-4A7E-85CA-54584654FB4D}"/>
          </ac:picMkLst>
        </pc:picChg>
      </pc:sldChg>
      <pc:sldChg chg="modSp">
        <pc:chgData name="Trine Enemark" userId="28a9081b-1409-4377-9f62-6f2e67dd90a4" providerId="ADAL" clId="{67FA6EAF-0A50-45BC-91EA-A4366F9A842B}" dt="2020-04-24T02:26:27.174" v="570" actId="20577"/>
        <pc:sldMkLst>
          <pc:docMk/>
          <pc:sldMk cId="2218106003" sldId="269"/>
        </pc:sldMkLst>
        <pc:spChg chg="mod">
          <ac:chgData name="Trine Enemark" userId="28a9081b-1409-4377-9f62-6f2e67dd90a4" providerId="ADAL" clId="{67FA6EAF-0A50-45BC-91EA-A4366F9A842B}" dt="2020-04-24T02:26:27.174" v="570" actId="20577"/>
          <ac:spMkLst>
            <pc:docMk/>
            <pc:sldMk cId="2218106003" sldId="269"/>
            <ac:spMk id="3" creationId="{6A164C49-EC98-469F-895D-91977606C088}"/>
          </ac:spMkLst>
        </pc:spChg>
      </pc:sldChg>
      <pc:sldChg chg="modSp">
        <pc:chgData name="Trine Enemark" userId="28a9081b-1409-4377-9f62-6f2e67dd90a4" providerId="ADAL" clId="{67FA6EAF-0A50-45BC-91EA-A4366F9A842B}" dt="2020-04-24T03:21:22.543" v="711" actId="20577"/>
        <pc:sldMkLst>
          <pc:docMk/>
          <pc:sldMk cId="3696228646" sldId="270"/>
        </pc:sldMkLst>
        <pc:spChg chg="mod">
          <ac:chgData name="Trine Enemark" userId="28a9081b-1409-4377-9f62-6f2e67dd90a4" providerId="ADAL" clId="{67FA6EAF-0A50-45BC-91EA-A4366F9A842B}" dt="2020-04-24T03:21:22.543" v="711" actId="20577"/>
          <ac:spMkLst>
            <pc:docMk/>
            <pc:sldMk cId="3696228646" sldId="270"/>
            <ac:spMk id="3" creationId="{A717FF50-3171-4B32-B97C-D7773E65F5FF}"/>
          </ac:spMkLst>
        </pc:spChg>
      </pc:sldChg>
      <pc:sldChg chg="del">
        <pc:chgData name="Trine Enemark" userId="28a9081b-1409-4377-9f62-6f2e67dd90a4" providerId="ADAL" clId="{67FA6EAF-0A50-45BC-91EA-A4366F9A842B}" dt="2020-04-24T02:28:41.139" v="647" actId="2696"/>
        <pc:sldMkLst>
          <pc:docMk/>
          <pc:sldMk cId="3277085194" sldId="271"/>
        </pc:sldMkLst>
      </pc:sldChg>
      <pc:sldChg chg="del">
        <pc:chgData name="Trine Enemark" userId="28a9081b-1409-4377-9f62-6f2e67dd90a4" providerId="ADAL" clId="{67FA6EAF-0A50-45BC-91EA-A4366F9A842B}" dt="2020-04-24T02:04:37.532" v="379" actId="2696"/>
        <pc:sldMkLst>
          <pc:docMk/>
          <pc:sldMk cId="2497521327" sldId="272"/>
        </pc:sldMkLst>
      </pc:sldChg>
      <pc:sldChg chg="del">
        <pc:chgData name="Trine Enemark" userId="28a9081b-1409-4377-9f62-6f2e67dd90a4" providerId="ADAL" clId="{67FA6EAF-0A50-45BC-91EA-A4366F9A842B}" dt="2020-04-24T02:04:35.701" v="378" actId="2696"/>
        <pc:sldMkLst>
          <pc:docMk/>
          <pc:sldMk cId="4213007551" sldId="273"/>
        </pc:sldMkLst>
      </pc:sldChg>
      <pc:sldChg chg="modSp">
        <pc:chgData name="Trine Enemark" userId="28a9081b-1409-4377-9f62-6f2e67dd90a4" providerId="ADAL" clId="{67FA6EAF-0A50-45BC-91EA-A4366F9A842B}" dt="2020-04-24T03:22:43.258" v="819" actId="20577"/>
        <pc:sldMkLst>
          <pc:docMk/>
          <pc:sldMk cId="2308469098" sldId="274"/>
        </pc:sldMkLst>
        <pc:spChg chg="mod">
          <ac:chgData name="Trine Enemark" userId="28a9081b-1409-4377-9f62-6f2e67dd90a4" providerId="ADAL" clId="{67FA6EAF-0A50-45BC-91EA-A4366F9A842B}" dt="2020-04-24T03:22:43.258" v="819" actId="20577"/>
          <ac:spMkLst>
            <pc:docMk/>
            <pc:sldMk cId="2308469098" sldId="274"/>
            <ac:spMk id="3" creationId="{59C78583-1367-478B-9A46-3F113A4D1879}"/>
          </ac:spMkLst>
        </pc:spChg>
      </pc:sldChg>
      <pc:sldChg chg="modSp add">
        <pc:chgData name="Trine Enemark" userId="28a9081b-1409-4377-9f62-6f2e67dd90a4" providerId="ADAL" clId="{67FA6EAF-0A50-45BC-91EA-A4366F9A842B}" dt="2020-04-24T02:01:54.036" v="185"/>
        <pc:sldMkLst>
          <pc:docMk/>
          <pc:sldMk cId="690238486" sldId="275"/>
        </pc:sldMkLst>
        <pc:spChg chg="mod">
          <ac:chgData name="Trine Enemark" userId="28a9081b-1409-4377-9f62-6f2e67dd90a4" providerId="ADAL" clId="{67FA6EAF-0A50-45BC-91EA-A4366F9A842B}" dt="2020-04-24T02:01:49.227" v="184" actId="20577"/>
          <ac:spMkLst>
            <pc:docMk/>
            <pc:sldMk cId="690238486" sldId="275"/>
            <ac:spMk id="2" creationId="{F18C4167-8359-44F3-AE65-9C7A968F2D51}"/>
          </ac:spMkLst>
        </pc:spChg>
        <pc:spChg chg="mod">
          <ac:chgData name="Trine Enemark" userId="28a9081b-1409-4377-9f62-6f2e67dd90a4" providerId="ADAL" clId="{67FA6EAF-0A50-45BC-91EA-A4366F9A842B}" dt="2020-04-24T02:01:54.036" v="185"/>
          <ac:spMkLst>
            <pc:docMk/>
            <pc:sldMk cId="690238486" sldId="275"/>
            <ac:spMk id="3" creationId="{91F47390-D499-4FB9-BE29-33114A84B562}"/>
          </ac:spMkLst>
        </pc:spChg>
      </pc:sldChg>
      <pc:sldChg chg="addSp delSp modSp add">
        <pc:chgData name="Trine Enemark" userId="28a9081b-1409-4377-9f62-6f2e67dd90a4" providerId="ADAL" clId="{67FA6EAF-0A50-45BC-91EA-A4366F9A842B}" dt="2020-04-24T02:25:22.615" v="515" actId="20577"/>
        <pc:sldMkLst>
          <pc:docMk/>
          <pc:sldMk cId="3817295840" sldId="276"/>
        </pc:sldMkLst>
        <pc:spChg chg="mod">
          <ac:chgData name="Trine Enemark" userId="28a9081b-1409-4377-9f62-6f2e67dd90a4" providerId="ADAL" clId="{67FA6EAF-0A50-45BC-91EA-A4366F9A842B}" dt="2020-04-24T02:02:34.237" v="214" actId="20577"/>
          <ac:spMkLst>
            <pc:docMk/>
            <pc:sldMk cId="3817295840" sldId="276"/>
            <ac:spMk id="2" creationId="{B388BB48-4FB7-4EF7-B701-2C63CF761EA0}"/>
          </ac:spMkLst>
        </pc:spChg>
        <pc:spChg chg="mod">
          <ac:chgData name="Trine Enemark" userId="28a9081b-1409-4377-9f62-6f2e67dd90a4" providerId="ADAL" clId="{67FA6EAF-0A50-45BC-91EA-A4366F9A842B}" dt="2020-04-24T02:25:22.615" v="515" actId="20577"/>
          <ac:spMkLst>
            <pc:docMk/>
            <pc:sldMk cId="3817295840" sldId="276"/>
            <ac:spMk id="3" creationId="{C5176FE4-3F67-41B4-AAC1-A1A5C35B90F2}"/>
          </ac:spMkLst>
        </pc:spChg>
        <pc:spChg chg="add del mod">
          <ac:chgData name="Trine Enemark" userId="28a9081b-1409-4377-9f62-6f2e67dd90a4" providerId="ADAL" clId="{67FA6EAF-0A50-45BC-91EA-A4366F9A842B}" dt="2020-04-24T02:16:05.681" v="512" actId="478"/>
          <ac:spMkLst>
            <pc:docMk/>
            <pc:sldMk cId="3817295840" sldId="276"/>
            <ac:spMk id="5" creationId="{515C0CE6-818D-411F-9E78-B793EA385428}"/>
          </ac:spMkLst>
        </pc:spChg>
        <pc:picChg chg="add del mod">
          <ac:chgData name="Trine Enemark" userId="28a9081b-1409-4377-9f62-6f2e67dd90a4" providerId="ADAL" clId="{67FA6EAF-0A50-45BC-91EA-A4366F9A842B}" dt="2020-04-24T02:16:05.681" v="512" actId="478"/>
          <ac:picMkLst>
            <pc:docMk/>
            <pc:sldMk cId="3817295840" sldId="276"/>
            <ac:picMk id="4" creationId="{BFA6DB71-8CCB-4BD9-95E1-E2E40F6240B6}"/>
          </ac:picMkLst>
        </pc:picChg>
      </pc:sldChg>
    </pc:docChg>
  </pc:docChgLst>
  <pc:docChgLst>
    <pc:chgData name="Trine Enemark" userId="28a9081b-1409-4377-9f62-6f2e67dd90a4" providerId="ADAL" clId="{A34F5BEA-635F-453A-886D-850C9F804837}"/>
    <pc:docChg chg="undo custSel addSld delSld modSld">
      <pc:chgData name="Trine Enemark" userId="28a9081b-1409-4377-9f62-6f2e67dd90a4" providerId="ADAL" clId="{A34F5BEA-635F-453A-886D-850C9F804837}" dt="2020-04-27T04:35:04.546" v="1166" actId="1076"/>
      <pc:docMkLst>
        <pc:docMk/>
      </pc:docMkLst>
      <pc:sldChg chg="modSp">
        <pc:chgData name="Trine Enemark" userId="28a9081b-1409-4377-9f62-6f2e67dd90a4" providerId="ADAL" clId="{A34F5BEA-635F-453A-886D-850C9F804837}" dt="2020-04-27T00:38:05.814" v="1016" actId="20577"/>
        <pc:sldMkLst>
          <pc:docMk/>
          <pc:sldMk cId="3416044471" sldId="261"/>
        </pc:sldMkLst>
        <pc:spChg chg="mod">
          <ac:chgData name="Trine Enemark" userId="28a9081b-1409-4377-9f62-6f2e67dd90a4" providerId="ADAL" clId="{A34F5BEA-635F-453A-886D-850C9F804837}" dt="2020-04-27T00:38:05.814" v="1016" actId="20577"/>
          <ac:spMkLst>
            <pc:docMk/>
            <pc:sldMk cId="3416044471" sldId="261"/>
            <ac:spMk id="2" creationId="{3168140D-36C3-4B49-919C-C48818F8FCB8}"/>
          </ac:spMkLst>
        </pc:spChg>
      </pc:sldChg>
      <pc:sldChg chg="modSp">
        <pc:chgData name="Trine Enemark" userId="28a9081b-1409-4377-9f62-6f2e67dd90a4" providerId="ADAL" clId="{A34F5BEA-635F-453A-886D-850C9F804837}" dt="2020-04-26T23:09:12.143" v="257" actId="20577"/>
        <pc:sldMkLst>
          <pc:docMk/>
          <pc:sldMk cId="353147267" sldId="263"/>
        </pc:sldMkLst>
        <pc:spChg chg="mod">
          <ac:chgData name="Trine Enemark" userId="28a9081b-1409-4377-9f62-6f2e67dd90a4" providerId="ADAL" clId="{A34F5BEA-635F-453A-886D-850C9F804837}" dt="2020-04-24T06:36:32.521" v="0" actId="20577"/>
          <ac:spMkLst>
            <pc:docMk/>
            <pc:sldMk cId="353147267" sldId="263"/>
            <ac:spMk id="2" creationId="{F9CDC1D8-0295-40E1-B463-2C84E124466F}"/>
          </ac:spMkLst>
        </pc:spChg>
        <pc:spChg chg="mod">
          <ac:chgData name="Trine Enemark" userId="28a9081b-1409-4377-9f62-6f2e67dd90a4" providerId="ADAL" clId="{A34F5BEA-635F-453A-886D-850C9F804837}" dt="2020-04-26T23:09:12.143" v="257" actId="20577"/>
          <ac:spMkLst>
            <pc:docMk/>
            <pc:sldMk cId="353147267" sldId="263"/>
            <ac:spMk id="3" creationId="{B067DECB-5AEA-45D7-AB4C-B5B8FBCC8665}"/>
          </ac:spMkLst>
        </pc:spChg>
      </pc:sldChg>
      <pc:sldChg chg="addSp delSp modSp">
        <pc:chgData name="Trine Enemark" userId="28a9081b-1409-4377-9f62-6f2e67dd90a4" providerId="ADAL" clId="{A34F5BEA-635F-453A-886D-850C9F804837}" dt="2020-04-24T06:39:19.577" v="11" actId="1036"/>
        <pc:sldMkLst>
          <pc:docMk/>
          <pc:sldMk cId="273768302" sldId="264"/>
        </pc:sldMkLst>
        <pc:picChg chg="add mod ord">
          <ac:chgData name="Trine Enemark" userId="28a9081b-1409-4377-9f62-6f2e67dd90a4" providerId="ADAL" clId="{A34F5BEA-635F-453A-886D-850C9F804837}" dt="2020-04-24T06:39:19.577" v="11" actId="1036"/>
          <ac:picMkLst>
            <pc:docMk/>
            <pc:sldMk cId="273768302" sldId="264"/>
            <ac:picMk id="5" creationId="{5C794E59-076F-4A44-BC9E-03BECFBB0593}"/>
          </ac:picMkLst>
        </pc:picChg>
        <pc:picChg chg="del">
          <ac:chgData name="Trine Enemark" userId="28a9081b-1409-4377-9f62-6f2e67dd90a4" providerId="ADAL" clId="{A34F5BEA-635F-453A-886D-850C9F804837}" dt="2020-04-24T06:38:59.507" v="3" actId="478"/>
          <ac:picMkLst>
            <pc:docMk/>
            <pc:sldMk cId="273768302" sldId="264"/>
            <ac:picMk id="11" creationId="{F848FEE1-7E3C-4A7E-85CA-54584654FB4D}"/>
          </ac:picMkLst>
        </pc:picChg>
      </pc:sldChg>
      <pc:sldChg chg="addSp delSp modSp modNotesTx">
        <pc:chgData name="Trine Enemark" userId="28a9081b-1409-4377-9f62-6f2e67dd90a4" providerId="ADAL" clId="{A34F5BEA-635F-453A-886D-850C9F804837}" dt="2020-04-27T00:07:06.743" v="1009" actId="20577"/>
        <pc:sldMkLst>
          <pc:docMk/>
          <pc:sldMk cId="827821564" sldId="267"/>
        </pc:sldMkLst>
        <pc:spChg chg="del">
          <ac:chgData name="Trine Enemark" userId="28a9081b-1409-4377-9f62-6f2e67dd90a4" providerId="ADAL" clId="{A34F5BEA-635F-453A-886D-850C9F804837}" dt="2020-04-26T23:12:35.801" v="267" actId="478"/>
          <ac:spMkLst>
            <pc:docMk/>
            <pc:sldMk cId="827821564" sldId="267"/>
            <ac:spMk id="4" creationId="{05465D77-05AC-4963-A303-4E3CF22914FE}"/>
          </ac:spMkLst>
        </pc:spChg>
        <pc:spChg chg="del">
          <ac:chgData name="Trine Enemark" userId="28a9081b-1409-4377-9f62-6f2e67dd90a4" providerId="ADAL" clId="{A34F5BEA-635F-453A-886D-850C9F804837}" dt="2020-04-26T23:12:34.195" v="266" actId="478"/>
          <ac:spMkLst>
            <pc:docMk/>
            <pc:sldMk cId="827821564" sldId="267"/>
            <ac:spMk id="9" creationId="{327ED1E7-973D-48DC-934F-A1B26635D28F}"/>
          </ac:spMkLst>
        </pc:spChg>
        <pc:spChg chg="add del mod">
          <ac:chgData name="Trine Enemark" userId="28a9081b-1409-4377-9f62-6f2e67dd90a4" providerId="ADAL" clId="{A34F5BEA-635F-453A-886D-850C9F804837}" dt="2020-04-24T06:40:00.194" v="13" actId="478"/>
          <ac:spMkLst>
            <pc:docMk/>
            <pc:sldMk cId="827821564" sldId="267"/>
            <ac:spMk id="11" creationId="{A15499D7-3998-40FE-B61B-DD037D4B887F}"/>
          </ac:spMkLst>
        </pc:spChg>
        <pc:spChg chg="add del mod">
          <ac:chgData name="Trine Enemark" userId="28a9081b-1409-4377-9f62-6f2e67dd90a4" providerId="ADAL" clId="{A34F5BEA-635F-453A-886D-850C9F804837}" dt="2020-04-26T23:48:14.664" v="786" actId="478"/>
          <ac:spMkLst>
            <pc:docMk/>
            <pc:sldMk cId="827821564" sldId="267"/>
            <ac:spMk id="12" creationId="{2CF3ECBF-EBD0-4A57-A004-B0BED98EA276}"/>
          </ac:spMkLst>
        </pc:spChg>
        <pc:spChg chg="add mod">
          <ac:chgData name="Trine Enemark" userId="28a9081b-1409-4377-9f62-6f2e67dd90a4" providerId="ADAL" clId="{A34F5BEA-635F-453A-886D-850C9F804837}" dt="2020-04-26T23:12:40.430" v="268" actId="1076"/>
          <ac:spMkLst>
            <pc:docMk/>
            <pc:sldMk cId="827821564" sldId="267"/>
            <ac:spMk id="13" creationId="{EDBE739D-464C-4B22-8E0A-6DA709083CDF}"/>
          </ac:spMkLst>
        </pc:spChg>
      </pc:sldChg>
      <pc:sldChg chg="addSp delSp modSp modAnim">
        <pc:chgData name="Trine Enemark" userId="28a9081b-1409-4377-9f62-6f2e67dd90a4" providerId="ADAL" clId="{A34F5BEA-635F-453A-886D-850C9F804837}" dt="2020-04-27T04:35:04.546" v="1166" actId="1076"/>
        <pc:sldMkLst>
          <pc:docMk/>
          <pc:sldMk cId="27958453" sldId="268"/>
        </pc:sldMkLst>
        <pc:spChg chg="add del mod">
          <ac:chgData name="Trine Enemark" userId="28a9081b-1409-4377-9f62-6f2e67dd90a4" providerId="ADAL" clId="{A34F5BEA-635F-453A-886D-850C9F804837}" dt="2020-04-27T00:41:54.351" v="1116" actId="14100"/>
          <ac:spMkLst>
            <pc:docMk/>
            <pc:sldMk cId="27958453" sldId="268"/>
            <ac:spMk id="3" creationId="{3C8E51DC-D8D6-4F92-ABE9-061F2C438BB2}"/>
          </ac:spMkLst>
        </pc:spChg>
        <pc:spChg chg="add mod">
          <ac:chgData name="Trine Enemark" userId="28a9081b-1409-4377-9f62-6f2e67dd90a4" providerId="ADAL" clId="{A34F5BEA-635F-453A-886D-850C9F804837}" dt="2020-04-27T04:35:04.546" v="1166" actId="1076"/>
          <ac:spMkLst>
            <pc:docMk/>
            <pc:sldMk cId="27958453" sldId="268"/>
            <ac:spMk id="5" creationId="{1685FC53-66D8-4709-BC0B-A990CABFCEF5}"/>
          </ac:spMkLst>
        </pc:spChg>
        <pc:spChg chg="add del mod">
          <ac:chgData name="Trine Enemark" userId="28a9081b-1409-4377-9f62-6f2e67dd90a4" providerId="ADAL" clId="{A34F5BEA-635F-453A-886D-850C9F804837}" dt="2020-04-26T23:16:09.363" v="279" actId="478"/>
          <ac:spMkLst>
            <pc:docMk/>
            <pc:sldMk cId="27958453" sldId="268"/>
            <ac:spMk id="5" creationId="{B45E4BAC-A8DC-497C-B7F2-0225D18A7C3A}"/>
          </ac:spMkLst>
        </pc:spChg>
        <pc:spChg chg="add del mod">
          <ac:chgData name="Trine Enemark" userId="28a9081b-1409-4377-9f62-6f2e67dd90a4" providerId="ADAL" clId="{A34F5BEA-635F-453A-886D-850C9F804837}" dt="2020-04-26T23:31:04.755" v="679" actId="478"/>
          <ac:spMkLst>
            <pc:docMk/>
            <pc:sldMk cId="27958453" sldId="268"/>
            <ac:spMk id="7" creationId="{BE6E0BC5-A11A-44B6-ABAD-85AD25FEB507}"/>
          </ac:spMkLst>
        </pc:spChg>
        <pc:spChg chg="add mod">
          <ac:chgData name="Trine Enemark" userId="28a9081b-1409-4377-9f62-6f2e67dd90a4" providerId="ADAL" clId="{A34F5BEA-635F-453A-886D-850C9F804837}" dt="2020-04-24T06:42:41.619" v="56" actId="164"/>
          <ac:spMkLst>
            <pc:docMk/>
            <pc:sldMk cId="27958453" sldId="268"/>
            <ac:spMk id="9" creationId="{2E5E2C4F-F055-4667-96D5-5E24B534F802}"/>
          </ac:spMkLst>
        </pc:spChg>
        <pc:spChg chg="add mod">
          <ac:chgData name="Trine Enemark" userId="28a9081b-1409-4377-9f62-6f2e67dd90a4" providerId="ADAL" clId="{A34F5BEA-635F-453A-886D-850C9F804837}" dt="2020-04-24T06:42:41.619" v="56" actId="164"/>
          <ac:spMkLst>
            <pc:docMk/>
            <pc:sldMk cId="27958453" sldId="268"/>
            <ac:spMk id="10" creationId="{6AF9688F-7BCE-40CF-B1E5-96875CE9BCDA}"/>
          </ac:spMkLst>
        </pc:spChg>
        <pc:spChg chg="add mod">
          <ac:chgData name="Trine Enemark" userId="28a9081b-1409-4377-9f62-6f2e67dd90a4" providerId="ADAL" clId="{A34F5BEA-635F-453A-886D-850C9F804837}" dt="2020-04-26T23:19:54.494" v="565" actId="1076"/>
          <ac:spMkLst>
            <pc:docMk/>
            <pc:sldMk cId="27958453" sldId="268"/>
            <ac:spMk id="12" creationId="{DD3E974D-FB9A-4224-AB2D-0EB77AE34AB2}"/>
          </ac:spMkLst>
        </pc:spChg>
        <pc:spChg chg="add mod">
          <ac:chgData name="Trine Enemark" userId="28a9081b-1409-4377-9f62-6f2e67dd90a4" providerId="ADAL" clId="{A34F5BEA-635F-453A-886D-850C9F804837}" dt="2020-04-26T23:20:13.693" v="567" actId="1076"/>
          <ac:spMkLst>
            <pc:docMk/>
            <pc:sldMk cId="27958453" sldId="268"/>
            <ac:spMk id="13" creationId="{B4315E54-D827-412F-BEE3-C0C2FC8449A1}"/>
          </ac:spMkLst>
        </pc:spChg>
        <pc:spChg chg="add mod">
          <ac:chgData name="Trine Enemark" userId="28a9081b-1409-4377-9f62-6f2e67dd90a4" providerId="ADAL" clId="{A34F5BEA-635F-453A-886D-850C9F804837}" dt="2020-04-26T23:20:17.086" v="568" actId="1076"/>
          <ac:spMkLst>
            <pc:docMk/>
            <pc:sldMk cId="27958453" sldId="268"/>
            <ac:spMk id="14" creationId="{B8BF20A8-56B8-47F8-ABA4-543D54E6EF97}"/>
          </ac:spMkLst>
        </pc:spChg>
        <pc:spChg chg="add mod">
          <ac:chgData name="Trine Enemark" userId="28a9081b-1409-4377-9f62-6f2e67dd90a4" providerId="ADAL" clId="{A34F5BEA-635F-453A-886D-850C9F804837}" dt="2020-04-26T23:32:04.646" v="689" actId="1076"/>
          <ac:spMkLst>
            <pc:docMk/>
            <pc:sldMk cId="27958453" sldId="268"/>
            <ac:spMk id="15" creationId="{768425EC-B345-4BBD-9881-241A2ADBE2DF}"/>
          </ac:spMkLst>
        </pc:spChg>
        <pc:spChg chg="add del mod">
          <ac:chgData name="Trine Enemark" userId="28a9081b-1409-4377-9f62-6f2e67dd90a4" providerId="ADAL" clId="{A34F5BEA-635F-453A-886D-850C9F804837}" dt="2020-04-26T23:16:48.352" v="292"/>
          <ac:spMkLst>
            <pc:docMk/>
            <pc:sldMk cId="27958453" sldId="268"/>
            <ac:spMk id="16" creationId="{51A06930-89A3-4FDB-ADDB-0284AF2A6463}"/>
          </ac:spMkLst>
        </pc:spChg>
        <pc:spChg chg="add mod">
          <ac:chgData name="Trine Enemark" userId="28a9081b-1409-4377-9f62-6f2e67dd90a4" providerId="ADAL" clId="{A34F5BEA-635F-453A-886D-850C9F804837}" dt="2020-04-27T04:34:06.893" v="1141" actId="1036"/>
          <ac:spMkLst>
            <pc:docMk/>
            <pc:sldMk cId="27958453" sldId="268"/>
            <ac:spMk id="17" creationId="{9C96EECD-1084-4440-A8B3-360BBB814558}"/>
          </ac:spMkLst>
        </pc:spChg>
        <pc:spChg chg="add del mod">
          <ac:chgData name="Trine Enemark" userId="28a9081b-1409-4377-9f62-6f2e67dd90a4" providerId="ADAL" clId="{A34F5BEA-635F-453A-886D-850C9F804837}" dt="2020-04-26T23:32:41.528" v="695" actId="478"/>
          <ac:spMkLst>
            <pc:docMk/>
            <pc:sldMk cId="27958453" sldId="268"/>
            <ac:spMk id="18" creationId="{08137378-F488-4DCA-8FBA-8A44CF180E47}"/>
          </ac:spMkLst>
        </pc:spChg>
        <pc:spChg chg="add del mod">
          <ac:chgData name="Trine Enemark" userId="28a9081b-1409-4377-9f62-6f2e67dd90a4" providerId="ADAL" clId="{A34F5BEA-635F-453A-886D-850C9F804837}" dt="2020-04-26T23:30:45.522" v="676" actId="478"/>
          <ac:spMkLst>
            <pc:docMk/>
            <pc:sldMk cId="27958453" sldId="268"/>
            <ac:spMk id="19" creationId="{7226A470-B164-471B-88F9-36DCE4DF46E8}"/>
          </ac:spMkLst>
        </pc:spChg>
        <pc:spChg chg="add del">
          <ac:chgData name="Trine Enemark" userId="28a9081b-1409-4377-9f62-6f2e67dd90a4" providerId="ADAL" clId="{A34F5BEA-635F-453A-886D-850C9F804837}" dt="2020-04-27T00:42:29.721" v="1127" actId="478"/>
          <ac:spMkLst>
            <pc:docMk/>
            <pc:sldMk cId="27958453" sldId="268"/>
            <ac:spMk id="19" creationId="{A8403A20-AF73-4DF7-918F-3351A06C3BA6}"/>
          </ac:spMkLst>
        </pc:spChg>
        <pc:spChg chg="add del">
          <ac:chgData name="Trine Enemark" userId="28a9081b-1409-4377-9f62-6f2e67dd90a4" providerId="ADAL" clId="{A34F5BEA-635F-453A-886D-850C9F804837}" dt="2020-04-27T00:42:29.721" v="1127" actId="478"/>
          <ac:spMkLst>
            <pc:docMk/>
            <pc:sldMk cId="27958453" sldId="268"/>
            <ac:spMk id="20" creationId="{608987FF-FEE2-42DA-AC4F-D4E0D6B8548C}"/>
          </ac:spMkLst>
        </pc:spChg>
        <pc:spChg chg="add del mod">
          <ac:chgData name="Trine Enemark" userId="28a9081b-1409-4377-9f62-6f2e67dd90a4" providerId="ADAL" clId="{A34F5BEA-635F-453A-886D-850C9F804837}" dt="2020-04-26T23:32:39.882" v="694" actId="478"/>
          <ac:spMkLst>
            <pc:docMk/>
            <pc:sldMk cId="27958453" sldId="268"/>
            <ac:spMk id="20" creationId="{D61B379A-9334-402B-B8A1-1658ECF9A24E}"/>
          </ac:spMkLst>
        </pc:spChg>
        <pc:spChg chg="add mod">
          <ac:chgData name="Trine Enemark" userId="28a9081b-1409-4377-9f62-6f2e67dd90a4" providerId="ADAL" clId="{A34F5BEA-635F-453A-886D-850C9F804837}" dt="2020-04-26T23:39:50.794" v="728" actId="1076"/>
          <ac:spMkLst>
            <pc:docMk/>
            <pc:sldMk cId="27958453" sldId="268"/>
            <ac:spMk id="21" creationId="{72E55FC2-229C-4B66-9862-06075A7C5B96}"/>
          </ac:spMkLst>
        </pc:spChg>
        <pc:spChg chg="add mod">
          <ac:chgData name="Trine Enemark" userId="28a9081b-1409-4377-9f62-6f2e67dd90a4" providerId="ADAL" clId="{A34F5BEA-635F-453A-886D-850C9F804837}" dt="2020-04-26T23:39:43.201" v="727" actId="1036"/>
          <ac:spMkLst>
            <pc:docMk/>
            <pc:sldMk cId="27958453" sldId="268"/>
            <ac:spMk id="22" creationId="{064A2ED4-1112-42C2-B8C1-D2558AC3552A}"/>
          </ac:spMkLst>
        </pc:spChg>
        <pc:spChg chg="add del mod">
          <ac:chgData name="Trine Enemark" userId="28a9081b-1409-4377-9f62-6f2e67dd90a4" providerId="ADAL" clId="{A34F5BEA-635F-453A-886D-850C9F804837}" dt="2020-04-27T00:05:22.672" v="998" actId="478"/>
          <ac:spMkLst>
            <pc:docMk/>
            <pc:sldMk cId="27958453" sldId="268"/>
            <ac:spMk id="23" creationId="{F8391E80-F173-4E01-AB23-0D3BD171C456}"/>
          </ac:spMkLst>
        </pc:spChg>
        <pc:spChg chg="add del mod">
          <ac:chgData name="Trine Enemark" userId="28a9081b-1409-4377-9f62-6f2e67dd90a4" providerId="ADAL" clId="{A34F5BEA-635F-453A-886D-850C9F804837}" dt="2020-04-27T00:05:22.672" v="998" actId="478"/>
          <ac:spMkLst>
            <pc:docMk/>
            <pc:sldMk cId="27958453" sldId="268"/>
            <ac:spMk id="24" creationId="{6B34446A-EC12-4CA1-9F84-5B6278528DD7}"/>
          </ac:spMkLst>
        </pc:spChg>
        <pc:spChg chg="add mod">
          <ac:chgData name="Trine Enemark" userId="28a9081b-1409-4377-9f62-6f2e67dd90a4" providerId="ADAL" clId="{A34F5BEA-635F-453A-886D-850C9F804837}" dt="2020-04-27T00:03:56.686" v="976" actId="1076"/>
          <ac:spMkLst>
            <pc:docMk/>
            <pc:sldMk cId="27958453" sldId="268"/>
            <ac:spMk id="25" creationId="{AA12636D-5080-4667-8075-E99EB23A3253}"/>
          </ac:spMkLst>
        </pc:spChg>
        <pc:spChg chg="add mod">
          <ac:chgData name="Trine Enemark" userId="28a9081b-1409-4377-9f62-6f2e67dd90a4" providerId="ADAL" clId="{A34F5BEA-635F-453A-886D-850C9F804837}" dt="2020-04-27T00:03:56.686" v="976" actId="1076"/>
          <ac:spMkLst>
            <pc:docMk/>
            <pc:sldMk cId="27958453" sldId="268"/>
            <ac:spMk id="26" creationId="{25D4C05E-CA73-4393-8DC5-739E99521DD2}"/>
          </ac:spMkLst>
        </pc:spChg>
        <pc:grpChg chg="add mod">
          <ac:chgData name="Trine Enemark" userId="28a9081b-1409-4377-9f62-6f2e67dd90a4" providerId="ADAL" clId="{A34F5BEA-635F-453A-886D-850C9F804837}" dt="2020-04-24T06:43:28.364" v="67" actId="1076"/>
          <ac:grpSpMkLst>
            <pc:docMk/>
            <pc:sldMk cId="27958453" sldId="268"/>
            <ac:grpSpMk id="11" creationId="{97CA5A66-C5ED-4811-9C48-EC68B860EB80}"/>
          </ac:grpSpMkLst>
        </pc:grpChg>
        <pc:picChg chg="del">
          <ac:chgData name="Trine Enemark" userId="28a9081b-1409-4377-9f62-6f2e67dd90a4" providerId="ADAL" clId="{A34F5BEA-635F-453A-886D-850C9F804837}" dt="2020-04-24T06:41:11.193" v="18" actId="478"/>
          <ac:picMkLst>
            <pc:docMk/>
            <pc:sldMk cId="27958453" sldId="268"/>
            <ac:picMk id="5" creationId="{0C35ADB4-ED1A-473B-9342-667CAD839CB9}"/>
          </ac:picMkLst>
        </pc:picChg>
        <pc:picChg chg="add mod">
          <ac:chgData name="Trine Enemark" userId="28a9081b-1409-4377-9f62-6f2e67dd90a4" providerId="ADAL" clId="{A34F5BEA-635F-453A-886D-850C9F804837}" dt="2020-04-26T23:39:29.219" v="724" actId="1076"/>
          <ac:picMkLst>
            <pc:docMk/>
            <pc:sldMk cId="27958453" sldId="268"/>
            <ac:picMk id="6" creationId="{12DC33B0-D3B8-4CCB-9A2C-8685DA0DC662}"/>
          </ac:picMkLst>
        </pc:picChg>
        <pc:picChg chg="add mod">
          <ac:chgData name="Trine Enemark" userId="28a9081b-1409-4377-9f62-6f2e67dd90a4" providerId="ADAL" clId="{A34F5BEA-635F-453A-886D-850C9F804837}" dt="2020-04-24T06:42:41.619" v="56" actId="164"/>
          <ac:picMkLst>
            <pc:docMk/>
            <pc:sldMk cId="27958453" sldId="268"/>
            <ac:picMk id="8" creationId="{9095D628-6670-4496-AA80-C2C3E4B1EAE7}"/>
          </ac:picMkLst>
        </pc:picChg>
      </pc:sldChg>
      <pc:sldChg chg="modSp">
        <pc:chgData name="Trine Enemark" userId="28a9081b-1409-4377-9f62-6f2e67dd90a4" providerId="ADAL" clId="{A34F5BEA-635F-453A-886D-850C9F804837}" dt="2020-04-27T00:39:23.741" v="1102" actId="20577"/>
        <pc:sldMkLst>
          <pc:docMk/>
          <pc:sldMk cId="2218106003" sldId="269"/>
        </pc:sldMkLst>
        <pc:spChg chg="mod">
          <ac:chgData name="Trine Enemark" userId="28a9081b-1409-4377-9f62-6f2e67dd90a4" providerId="ADAL" clId="{A34F5BEA-635F-453A-886D-850C9F804837}" dt="2020-04-27T00:39:23.741" v="1102" actId="20577"/>
          <ac:spMkLst>
            <pc:docMk/>
            <pc:sldMk cId="2218106003" sldId="269"/>
            <ac:spMk id="3" creationId="{6A164C49-EC98-469F-895D-91977606C088}"/>
          </ac:spMkLst>
        </pc:spChg>
      </pc:sldChg>
      <pc:sldChg chg="modSp">
        <pc:chgData name="Trine Enemark" userId="28a9081b-1409-4377-9f62-6f2e67dd90a4" providerId="ADAL" clId="{A34F5BEA-635F-453A-886D-850C9F804837}" dt="2020-04-27T00:39:16.353" v="1099" actId="20577"/>
        <pc:sldMkLst>
          <pc:docMk/>
          <pc:sldMk cId="3817295840" sldId="276"/>
        </pc:sldMkLst>
        <pc:spChg chg="mod">
          <ac:chgData name="Trine Enemark" userId="28a9081b-1409-4377-9f62-6f2e67dd90a4" providerId="ADAL" clId="{A34F5BEA-635F-453A-886D-850C9F804837}" dt="2020-04-27T00:39:16.353" v="1099" actId="20577"/>
          <ac:spMkLst>
            <pc:docMk/>
            <pc:sldMk cId="3817295840" sldId="276"/>
            <ac:spMk id="3" creationId="{C5176FE4-3F67-41B4-AAC1-A1A5C35B90F2}"/>
          </ac:spMkLst>
        </pc:spChg>
      </pc:sldChg>
      <pc:sldChg chg="add del">
        <pc:chgData name="Trine Enemark" userId="28a9081b-1409-4377-9f62-6f2e67dd90a4" providerId="ADAL" clId="{A34F5BEA-635F-453A-886D-850C9F804837}" dt="2020-04-26T23:32:27.995" v="693" actId="2696"/>
        <pc:sldMkLst>
          <pc:docMk/>
          <pc:sldMk cId="339866000" sldId="277"/>
        </pc:sldMkLst>
      </pc:sldChg>
      <pc:sldChg chg="delSp modSp add">
        <pc:chgData name="Trine Enemark" userId="28a9081b-1409-4377-9f62-6f2e67dd90a4" providerId="ADAL" clId="{A34F5BEA-635F-453A-886D-850C9F804837}" dt="2020-04-27T04:33:41.916" v="1137" actId="1036"/>
        <pc:sldMkLst>
          <pc:docMk/>
          <pc:sldMk cId="1469312336" sldId="277"/>
        </pc:sldMkLst>
        <pc:spChg chg="del">
          <ac:chgData name="Trine Enemark" userId="28a9081b-1409-4377-9f62-6f2e67dd90a4" providerId="ADAL" clId="{A34F5BEA-635F-453A-886D-850C9F804837}" dt="2020-04-27T00:42:47.033" v="1135" actId="478"/>
          <ac:spMkLst>
            <pc:docMk/>
            <pc:sldMk cId="1469312336" sldId="277"/>
            <ac:spMk id="12" creationId="{DD3E974D-FB9A-4224-AB2D-0EB77AE34AB2}"/>
          </ac:spMkLst>
        </pc:spChg>
        <pc:spChg chg="del">
          <ac:chgData name="Trine Enemark" userId="28a9081b-1409-4377-9f62-6f2e67dd90a4" providerId="ADAL" clId="{A34F5BEA-635F-453A-886D-850C9F804837}" dt="2020-04-27T00:42:45.259" v="1132" actId="478"/>
          <ac:spMkLst>
            <pc:docMk/>
            <pc:sldMk cId="1469312336" sldId="277"/>
            <ac:spMk id="13" creationId="{B4315E54-D827-412F-BEE3-C0C2FC8449A1}"/>
          </ac:spMkLst>
        </pc:spChg>
        <pc:spChg chg="del">
          <ac:chgData name="Trine Enemark" userId="28a9081b-1409-4377-9f62-6f2e67dd90a4" providerId="ADAL" clId="{A34F5BEA-635F-453A-886D-850C9F804837}" dt="2020-04-27T00:42:45.834" v="1133" actId="478"/>
          <ac:spMkLst>
            <pc:docMk/>
            <pc:sldMk cId="1469312336" sldId="277"/>
            <ac:spMk id="14" creationId="{B8BF20A8-56B8-47F8-ABA4-543D54E6EF97}"/>
          </ac:spMkLst>
        </pc:spChg>
        <pc:spChg chg="del">
          <ac:chgData name="Trine Enemark" userId="28a9081b-1409-4377-9f62-6f2e67dd90a4" providerId="ADAL" clId="{A34F5BEA-635F-453A-886D-850C9F804837}" dt="2020-04-27T00:42:46.624" v="1134" actId="478"/>
          <ac:spMkLst>
            <pc:docMk/>
            <pc:sldMk cId="1469312336" sldId="277"/>
            <ac:spMk id="15" creationId="{768425EC-B345-4BBD-9881-241A2ADBE2DF}"/>
          </ac:spMkLst>
        </pc:spChg>
        <pc:spChg chg="mod">
          <ac:chgData name="Trine Enemark" userId="28a9081b-1409-4377-9f62-6f2e67dd90a4" providerId="ADAL" clId="{A34F5BEA-635F-453A-886D-850C9F804837}" dt="2020-04-27T04:33:41.916" v="1137" actId="1036"/>
          <ac:spMkLst>
            <pc:docMk/>
            <pc:sldMk cId="1469312336" sldId="277"/>
            <ac:spMk id="17" creationId="{9C96EECD-1084-4440-A8B3-360BBB814558}"/>
          </ac:spMkLst>
        </pc:spChg>
      </pc:sldChg>
      <pc:sldChg chg="addSp delSp modSp add del">
        <pc:chgData name="Trine Enemark" userId="28a9081b-1409-4377-9f62-6f2e67dd90a4" providerId="ADAL" clId="{A34F5BEA-635F-453A-886D-850C9F804837}" dt="2020-04-27T00:40:54.930" v="1106" actId="2696"/>
        <pc:sldMkLst>
          <pc:docMk/>
          <pc:sldMk cId="3515124663" sldId="277"/>
        </pc:sldMkLst>
        <pc:spChg chg="del">
          <ac:chgData name="Trine Enemark" userId="28a9081b-1409-4377-9f62-6f2e67dd90a4" providerId="ADAL" clId="{A34F5BEA-635F-453A-886D-850C9F804837}" dt="2020-04-27T00:05:30.983" v="1001" actId="478"/>
          <ac:spMkLst>
            <pc:docMk/>
            <pc:sldMk cId="3515124663" sldId="277"/>
            <ac:spMk id="12" creationId="{DD3E974D-FB9A-4224-AB2D-0EB77AE34AB2}"/>
          </ac:spMkLst>
        </pc:spChg>
        <pc:spChg chg="del">
          <ac:chgData name="Trine Enemark" userId="28a9081b-1409-4377-9f62-6f2e67dd90a4" providerId="ADAL" clId="{A34F5BEA-635F-453A-886D-850C9F804837}" dt="2020-04-27T00:05:31.777" v="1002" actId="478"/>
          <ac:spMkLst>
            <pc:docMk/>
            <pc:sldMk cId="3515124663" sldId="277"/>
            <ac:spMk id="13" creationId="{B4315E54-D827-412F-BEE3-C0C2FC8449A1}"/>
          </ac:spMkLst>
        </pc:spChg>
        <pc:spChg chg="del">
          <ac:chgData name="Trine Enemark" userId="28a9081b-1409-4377-9f62-6f2e67dd90a4" providerId="ADAL" clId="{A34F5BEA-635F-453A-886D-850C9F804837}" dt="2020-04-27T00:05:32.415" v="1003" actId="478"/>
          <ac:spMkLst>
            <pc:docMk/>
            <pc:sldMk cId="3515124663" sldId="277"/>
            <ac:spMk id="14" creationId="{B8BF20A8-56B8-47F8-ABA4-543D54E6EF97}"/>
          </ac:spMkLst>
        </pc:spChg>
        <pc:spChg chg="add del">
          <ac:chgData name="Trine Enemark" userId="28a9081b-1409-4377-9f62-6f2e67dd90a4" providerId="ADAL" clId="{A34F5BEA-635F-453A-886D-850C9F804837}" dt="2020-04-27T00:40:45.873" v="1104"/>
          <ac:spMkLst>
            <pc:docMk/>
            <pc:sldMk cId="3515124663" sldId="277"/>
            <ac:spMk id="18" creationId="{B38A50A1-7A39-4611-A147-0D1C877831D0}"/>
          </ac:spMkLst>
        </pc:spChg>
        <pc:spChg chg="add del">
          <ac:chgData name="Trine Enemark" userId="28a9081b-1409-4377-9f62-6f2e67dd90a4" providerId="ADAL" clId="{A34F5BEA-635F-453A-886D-850C9F804837}" dt="2020-04-27T00:40:45.873" v="1104"/>
          <ac:spMkLst>
            <pc:docMk/>
            <pc:sldMk cId="3515124663" sldId="277"/>
            <ac:spMk id="19" creationId="{E70BEA89-DA4E-4D9D-A4B9-FCA96ACC36DF}"/>
          </ac:spMkLst>
        </pc:spChg>
        <pc:spChg chg="del mod">
          <ac:chgData name="Trine Enemark" userId="28a9081b-1409-4377-9f62-6f2e67dd90a4" providerId="ADAL" clId="{A34F5BEA-635F-453A-886D-850C9F804837}" dt="2020-04-27T00:05:29.669" v="1000" actId="478"/>
          <ac:spMkLst>
            <pc:docMk/>
            <pc:sldMk cId="3515124663" sldId="277"/>
            <ac:spMk id="24" creationId="{6B34446A-EC12-4CA1-9F84-5B6278528DD7}"/>
          </ac:spMkLst>
        </pc:spChg>
      </pc:sldChg>
      <pc:sldChg chg="delSp modSp add">
        <pc:chgData name="Trine Enemark" userId="28a9081b-1409-4377-9f62-6f2e67dd90a4" providerId="ADAL" clId="{A34F5BEA-635F-453A-886D-850C9F804837}" dt="2020-04-27T04:34:00.684" v="1139" actId="1036"/>
        <pc:sldMkLst>
          <pc:docMk/>
          <pc:sldMk cId="1231649356" sldId="278"/>
        </pc:sldMkLst>
        <pc:spChg chg="del">
          <ac:chgData name="Trine Enemark" userId="28a9081b-1409-4377-9f62-6f2e67dd90a4" providerId="ADAL" clId="{A34F5BEA-635F-453A-886D-850C9F804837}" dt="2020-04-27T00:42:36.433" v="1129" actId="478"/>
          <ac:spMkLst>
            <pc:docMk/>
            <pc:sldMk cId="1231649356" sldId="278"/>
            <ac:spMk id="12" creationId="{DD3E974D-FB9A-4224-AB2D-0EB77AE34AB2}"/>
          </ac:spMkLst>
        </pc:spChg>
        <pc:spChg chg="del">
          <ac:chgData name="Trine Enemark" userId="28a9081b-1409-4377-9f62-6f2e67dd90a4" providerId="ADAL" clId="{A34F5BEA-635F-453A-886D-850C9F804837}" dt="2020-04-27T00:42:38.249" v="1130" actId="478"/>
          <ac:spMkLst>
            <pc:docMk/>
            <pc:sldMk cId="1231649356" sldId="278"/>
            <ac:spMk id="13" creationId="{B4315E54-D827-412F-BEE3-C0C2FC8449A1}"/>
          </ac:spMkLst>
        </pc:spChg>
        <pc:spChg chg="del">
          <ac:chgData name="Trine Enemark" userId="28a9081b-1409-4377-9f62-6f2e67dd90a4" providerId="ADAL" clId="{A34F5BEA-635F-453A-886D-850C9F804837}" dt="2020-04-27T00:42:38.958" v="1131" actId="478"/>
          <ac:spMkLst>
            <pc:docMk/>
            <pc:sldMk cId="1231649356" sldId="278"/>
            <ac:spMk id="14" creationId="{B8BF20A8-56B8-47F8-ABA4-543D54E6EF97}"/>
          </ac:spMkLst>
        </pc:spChg>
        <pc:spChg chg="mod">
          <ac:chgData name="Trine Enemark" userId="28a9081b-1409-4377-9f62-6f2e67dd90a4" providerId="ADAL" clId="{A34F5BEA-635F-453A-886D-850C9F804837}" dt="2020-04-27T04:34:00.684" v="1139" actId="1036"/>
          <ac:spMkLst>
            <pc:docMk/>
            <pc:sldMk cId="1231649356" sldId="278"/>
            <ac:spMk id="17" creationId="{9C96EECD-1084-4440-A8B3-360BBB814558}"/>
          </ac:spMkLst>
        </pc:spChg>
        <pc:spChg chg="del">
          <ac:chgData name="Trine Enemark" userId="28a9081b-1409-4377-9f62-6f2e67dd90a4" providerId="ADAL" clId="{A34F5BEA-635F-453A-886D-850C9F804837}" dt="2020-04-27T00:42:34.641" v="1128" actId="478"/>
          <ac:spMkLst>
            <pc:docMk/>
            <pc:sldMk cId="1231649356" sldId="278"/>
            <ac:spMk id="20" creationId="{608987FF-FEE2-42DA-AC4F-D4E0D6B8548C}"/>
          </ac:spMkLst>
        </pc:spChg>
      </pc:sldChg>
      <pc:sldChg chg="delSp add del">
        <pc:chgData name="Trine Enemark" userId="28a9081b-1409-4377-9f62-6f2e67dd90a4" providerId="ADAL" clId="{A34F5BEA-635F-453A-886D-850C9F804837}" dt="2020-04-27T00:40:57.830" v="1107" actId="2696"/>
        <pc:sldMkLst>
          <pc:docMk/>
          <pc:sldMk cId="3506386092" sldId="278"/>
        </pc:sldMkLst>
        <pc:spChg chg="del">
          <ac:chgData name="Trine Enemark" userId="28a9081b-1409-4377-9f62-6f2e67dd90a4" providerId="ADAL" clId="{A34F5BEA-635F-453A-886D-850C9F804837}" dt="2020-04-27T00:05:38.110" v="1006" actId="478"/>
          <ac:spMkLst>
            <pc:docMk/>
            <pc:sldMk cId="3506386092" sldId="278"/>
            <ac:spMk id="12" creationId="{DD3E974D-FB9A-4224-AB2D-0EB77AE34AB2}"/>
          </ac:spMkLst>
        </pc:spChg>
        <pc:spChg chg="del">
          <ac:chgData name="Trine Enemark" userId="28a9081b-1409-4377-9f62-6f2e67dd90a4" providerId="ADAL" clId="{A34F5BEA-635F-453A-886D-850C9F804837}" dt="2020-04-27T00:05:36.721" v="1004" actId="478"/>
          <ac:spMkLst>
            <pc:docMk/>
            <pc:sldMk cId="3506386092" sldId="278"/>
            <ac:spMk id="13" creationId="{B4315E54-D827-412F-BEE3-C0C2FC8449A1}"/>
          </ac:spMkLst>
        </pc:spChg>
        <pc:spChg chg="del">
          <ac:chgData name="Trine Enemark" userId="28a9081b-1409-4377-9f62-6f2e67dd90a4" providerId="ADAL" clId="{A34F5BEA-635F-453A-886D-850C9F804837}" dt="2020-04-27T00:05:37.519" v="1005" actId="478"/>
          <ac:spMkLst>
            <pc:docMk/>
            <pc:sldMk cId="3506386092" sldId="278"/>
            <ac:spMk id="14" creationId="{B8BF20A8-56B8-47F8-ABA4-543D54E6EF97}"/>
          </ac:spMkLst>
        </pc:spChg>
        <pc:spChg chg="del">
          <ac:chgData name="Trine Enemark" userId="28a9081b-1409-4377-9f62-6f2e67dd90a4" providerId="ADAL" clId="{A34F5BEA-635F-453A-886D-850C9F804837}" dt="2020-04-27T00:05:38.677" v="1007" actId="478"/>
          <ac:spMkLst>
            <pc:docMk/>
            <pc:sldMk cId="3506386092" sldId="278"/>
            <ac:spMk id="15" creationId="{768425EC-B345-4BBD-9881-241A2ADBE2DF}"/>
          </ac:spMkLst>
        </pc:spChg>
      </pc:sldChg>
      <pc:sldChg chg="delSp add del">
        <pc:chgData name="Trine Enemark" userId="28a9081b-1409-4377-9f62-6f2e67dd90a4" providerId="ADAL" clId="{A34F5BEA-635F-453A-886D-850C9F804837}" dt="2020-04-27T00:03:37.255" v="972" actId="2696"/>
        <pc:sldMkLst>
          <pc:docMk/>
          <pc:sldMk cId="4293353549" sldId="278"/>
        </pc:sldMkLst>
        <pc:spChg chg="del">
          <ac:chgData name="Trine Enemark" userId="28a9081b-1409-4377-9f62-6f2e67dd90a4" providerId="ADAL" clId="{A34F5BEA-635F-453A-886D-850C9F804837}" dt="2020-04-26T23:32:49.888" v="697" actId="478"/>
          <ac:spMkLst>
            <pc:docMk/>
            <pc:sldMk cId="4293353549" sldId="278"/>
            <ac:spMk id="12" creationId="{DD3E974D-FB9A-4224-AB2D-0EB77AE34AB2}"/>
          </ac:spMkLst>
        </pc:spChg>
        <pc:spChg chg="del">
          <ac:chgData name="Trine Enemark" userId="28a9081b-1409-4377-9f62-6f2e67dd90a4" providerId="ADAL" clId="{A34F5BEA-635F-453A-886D-850C9F804837}" dt="2020-04-26T23:32:51.152" v="698" actId="478"/>
          <ac:spMkLst>
            <pc:docMk/>
            <pc:sldMk cId="4293353549" sldId="278"/>
            <ac:spMk id="13" creationId="{B4315E54-D827-412F-BEE3-C0C2FC8449A1}"/>
          </ac:spMkLst>
        </pc:spChg>
        <pc:spChg chg="del">
          <ac:chgData name="Trine Enemark" userId="28a9081b-1409-4377-9f62-6f2e67dd90a4" providerId="ADAL" clId="{A34F5BEA-635F-453A-886D-850C9F804837}" dt="2020-04-26T23:32:51.750" v="699" actId="478"/>
          <ac:spMkLst>
            <pc:docMk/>
            <pc:sldMk cId="4293353549" sldId="278"/>
            <ac:spMk id="14" creationId="{B8BF20A8-56B8-47F8-ABA4-543D54E6EF97}"/>
          </ac:spMkLst>
        </pc:spChg>
        <pc:spChg chg="del">
          <ac:chgData name="Trine Enemark" userId="28a9081b-1409-4377-9f62-6f2e67dd90a4" providerId="ADAL" clId="{A34F5BEA-635F-453A-886D-850C9F804837}" dt="2020-04-26T23:32:48.545" v="696" actId="478"/>
          <ac:spMkLst>
            <pc:docMk/>
            <pc:sldMk cId="4293353549" sldId="278"/>
            <ac:spMk id="20" creationId="{D61B379A-9334-402B-B8A1-1658ECF9A24E}"/>
          </ac:spMkLst>
        </pc:spChg>
      </pc:sldChg>
      <pc:sldChg chg="addSp delSp modSp add del">
        <pc:chgData name="Trine Enemark" userId="28a9081b-1409-4377-9f62-6f2e67dd90a4" providerId="ADAL" clId="{A34F5BEA-635F-453A-886D-850C9F804837}" dt="2020-04-27T00:03:40.776" v="973" actId="2696"/>
        <pc:sldMkLst>
          <pc:docMk/>
          <pc:sldMk cId="3316626658" sldId="279"/>
        </pc:sldMkLst>
        <pc:spChg chg="mod">
          <ac:chgData name="Trine Enemark" userId="28a9081b-1409-4377-9f62-6f2e67dd90a4" providerId="ADAL" clId="{A34F5BEA-635F-453A-886D-850C9F804837}" dt="2020-04-27T00:01:34.414" v="790"/>
          <ac:spMkLst>
            <pc:docMk/>
            <pc:sldMk cId="3316626658" sldId="279"/>
            <ac:spMk id="3" creationId="{3C8E51DC-D8D6-4F92-ABE9-061F2C438BB2}"/>
          </ac:spMkLst>
        </pc:spChg>
        <pc:spChg chg="add del mod">
          <ac:chgData name="Trine Enemark" userId="28a9081b-1409-4377-9f62-6f2e67dd90a4" providerId="ADAL" clId="{A34F5BEA-635F-453A-886D-850C9F804837}" dt="2020-04-26T23:37:58.279" v="705" actId="478"/>
          <ac:spMkLst>
            <pc:docMk/>
            <pc:sldMk cId="3316626658" sldId="279"/>
            <ac:spMk id="5" creationId="{CB997458-8C08-4F6B-9602-B39E9B0F57FD}"/>
          </ac:spMkLst>
        </pc:spChg>
        <pc:spChg chg="del">
          <ac:chgData name="Trine Enemark" userId="28a9081b-1409-4377-9f62-6f2e67dd90a4" providerId="ADAL" clId="{A34F5BEA-635F-453A-886D-850C9F804837}" dt="2020-04-26T23:32:59.632" v="703" actId="478"/>
          <ac:spMkLst>
            <pc:docMk/>
            <pc:sldMk cId="3316626658" sldId="279"/>
            <ac:spMk id="12" creationId="{DD3E974D-FB9A-4224-AB2D-0EB77AE34AB2}"/>
          </ac:spMkLst>
        </pc:spChg>
        <pc:spChg chg="del">
          <ac:chgData name="Trine Enemark" userId="28a9081b-1409-4377-9f62-6f2e67dd90a4" providerId="ADAL" clId="{A34F5BEA-635F-453A-886D-850C9F804837}" dt="2020-04-26T23:32:59.062" v="702" actId="478"/>
          <ac:spMkLst>
            <pc:docMk/>
            <pc:sldMk cId="3316626658" sldId="279"/>
            <ac:spMk id="13" creationId="{B4315E54-D827-412F-BEE3-C0C2FC8449A1}"/>
          </ac:spMkLst>
        </pc:spChg>
        <pc:spChg chg="del">
          <ac:chgData name="Trine Enemark" userId="28a9081b-1409-4377-9f62-6f2e67dd90a4" providerId="ADAL" clId="{A34F5BEA-635F-453A-886D-850C9F804837}" dt="2020-04-26T23:32:57.699" v="700" actId="478"/>
          <ac:spMkLst>
            <pc:docMk/>
            <pc:sldMk cId="3316626658" sldId="279"/>
            <ac:spMk id="14" creationId="{B8BF20A8-56B8-47F8-ABA4-543D54E6EF97}"/>
          </ac:spMkLst>
        </pc:spChg>
        <pc:spChg chg="del">
          <ac:chgData name="Trine Enemark" userId="28a9081b-1409-4377-9f62-6f2e67dd90a4" providerId="ADAL" clId="{A34F5BEA-635F-453A-886D-850C9F804837}" dt="2020-04-26T23:32:58.305" v="701" actId="478"/>
          <ac:spMkLst>
            <pc:docMk/>
            <pc:sldMk cId="3316626658" sldId="279"/>
            <ac:spMk id="15" creationId="{768425EC-B345-4BBD-9881-241A2ADBE2D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0C3D6C-A8E5-4B4D-9FE4-9A1BAB772783}" type="datetimeFigureOut">
              <a:rPr lang="en-AU" smtClean="0"/>
              <a:t>27/04/2020</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392B0B-874F-44EB-921F-3D1BA1EE8103}" type="slidenum">
              <a:rPr lang="en-AU" smtClean="0"/>
              <a:t>‹#›</a:t>
            </a:fld>
            <a:endParaRPr lang="en-AU"/>
          </a:p>
        </p:txBody>
      </p:sp>
    </p:spTree>
    <p:extLst>
      <p:ext uri="{BB962C8B-B14F-4D97-AF65-F5344CB8AC3E}">
        <p14:creationId xmlns:p14="http://schemas.microsoft.com/office/powerpoint/2010/main" val="3182890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392B0B-874F-44EB-921F-3D1BA1EE8103}" type="slidenum">
              <a:rPr lang="en-AU" smtClean="0"/>
              <a:t>7</a:t>
            </a:fld>
            <a:endParaRPr lang="en-AU"/>
          </a:p>
        </p:txBody>
      </p:sp>
    </p:spTree>
    <p:extLst>
      <p:ext uri="{BB962C8B-B14F-4D97-AF65-F5344CB8AC3E}">
        <p14:creationId xmlns:p14="http://schemas.microsoft.com/office/powerpoint/2010/main" val="2630752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392B0B-874F-44EB-921F-3D1BA1EE8103}" type="slidenum">
              <a:rPr lang="en-AU" smtClean="0"/>
              <a:t>8</a:t>
            </a:fld>
            <a:endParaRPr lang="en-AU"/>
          </a:p>
        </p:txBody>
      </p:sp>
    </p:spTree>
    <p:extLst>
      <p:ext uri="{BB962C8B-B14F-4D97-AF65-F5344CB8AC3E}">
        <p14:creationId xmlns:p14="http://schemas.microsoft.com/office/powerpoint/2010/main" val="4108397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To globally test the physical models, we apply a dimension reduction technique to the refraction seismic data. We apply Principal Component Analysis (PCA) using the PCA class from the open-source Python framework </a:t>
            </a:r>
            <a:r>
              <a:rPr lang="en-AU" sz="1200" kern="1200" dirty="0" err="1">
                <a:solidFill>
                  <a:schemeClr val="tx1"/>
                </a:solidFill>
                <a:effectLst/>
                <a:latin typeface="+mn-lt"/>
                <a:ea typeface="+mn-ea"/>
                <a:cs typeface="+mn-cs"/>
              </a:rPr>
              <a:t>scikit</a:t>
            </a:r>
            <a:r>
              <a:rPr lang="en-AU" sz="1200" kern="1200" dirty="0">
                <a:solidFill>
                  <a:schemeClr val="tx1"/>
                </a:solidFill>
                <a:effectLst/>
                <a:latin typeface="+mn-lt"/>
                <a:ea typeface="+mn-ea"/>
                <a:cs typeface="+mn-cs"/>
              </a:rPr>
              <a:t>-learn (</a:t>
            </a:r>
            <a:r>
              <a:rPr lang="en-AU" sz="1200" kern="1200" dirty="0" err="1">
                <a:solidFill>
                  <a:schemeClr val="tx1"/>
                </a:solidFill>
                <a:effectLst/>
                <a:latin typeface="+mn-lt"/>
                <a:ea typeface="+mn-ea"/>
                <a:cs typeface="+mn-cs"/>
              </a:rPr>
              <a:t>Pedregosa</a:t>
            </a:r>
            <a:r>
              <a:rPr lang="en-AU" sz="1200" kern="1200" dirty="0">
                <a:solidFill>
                  <a:schemeClr val="tx1"/>
                </a:solidFill>
                <a:effectLst/>
                <a:latin typeface="+mn-lt"/>
                <a:ea typeface="+mn-ea"/>
                <a:cs typeface="+mn-cs"/>
              </a:rPr>
              <a:t> et al., 2011). PCA reduce the number of dimensions by feature extraction, which means that from the first arrival variables (&gt;900) we can create a smaller number of new variables that are combinations of the old variables. These new variables are ordered by how much variability they explain of the old variables. In our case we only keep the two first principal components as they explain more than 90 % of the variability</a:t>
            </a:r>
            <a:r>
              <a:rPr lang="en-AU" sz="1200" kern="1200">
                <a:solidFill>
                  <a:schemeClr val="tx1"/>
                </a:solidFill>
                <a:effectLst/>
                <a:latin typeface="+mn-lt"/>
                <a:ea typeface="+mn-ea"/>
                <a:cs typeface="+mn-cs"/>
              </a:rPr>
              <a:t>. </a:t>
            </a:r>
          </a:p>
          <a:p>
            <a:r>
              <a:rPr lang="en-AU" sz="1200" kern="1200">
                <a:solidFill>
                  <a:schemeClr val="tx1"/>
                </a:solidFill>
                <a:effectLst/>
                <a:latin typeface="+mn-lt"/>
                <a:ea typeface="+mn-ea"/>
                <a:cs typeface="+mn-cs"/>
              </a:rPr>
              <a:t>Based </a:t>
            </a:r>
            <a:r>
              <a:rPr lang="en-AU" sz="1200" kern="1200" dirty="0">
                <a:solidFill>
                  <a:schemeClr val="tx1"/>
                </a:solidFill>
                <a:effectLst/>
                <a:latin typeface="+mn-lt"/>
                <a:ea typeface="+mn-ea"/>
                <a:cs typeface="+mn-cs"/>
              </a:rPr>
              <a:t>on the first two components of the PCA, we apply a novelty detection analysis (</a:t>
            </a:r>
            <a:r>
              <a:rPr lang="en-AU" sz="1200" kern="1200" dirty="0" err="1">
                <a:solidFill>
                  <a:schemeClr val="tx1"/>
                </a:solidFill>
                <a:effectLst/>
                <a:latin typeface="+mn-lt"/>
                <a:ea typeface="+mn-ea"/>
                <a:cs typeface="+mn-cs"/>
              </a:rPr>
              <a:t>Markou</a:t>
            </a:r>
            <a:r>
              <a:rPr lang="en-AU" sz="1200" kern="1200" dirty="0">
                <a:solidFill>
                  <a:schemeClr val="tx1"/>
                </a:solidFill>
                <a:effectLst/>
                <a:latin typeface="+mn-lt"/>
                <a:ea typeface="+mn-ea"/>
                <a:cs typeface="+mn-cs"/>
              </a:rPr>
              <a:t> &amp; Singh, 2003) using the </a:t>
            </a:r>
            <a:r>
              <a:rPr lang="en-AU" sz="1200" kern="1200" dirty="0" err="1">
                <a:solidFill>
                  <a:schemeClr val="tx1"/>
                </a:solidFill>
                <a:effectLst/>
                <a:latin typeface="+mn-lt"/>
                <a:ea typeface="+mn-ea"/>
                <a:cs typeface="+mn-cs"/>
              </a:rPr>
              <a:t>LocalOutlierFactor</a:t>
            </a:r>
            <a:r>
              <a:rPr lang="en-AU" sz="1200" kern="1200" dirty="0">
                <a:solidFill>
                  <a:schemeClr val="tx1"/>
                </a:solidFill>
                <a:effectLst/>
                <a:latin typeface="+mn-lt"/>
                <a:ea typeface="+mn-ea"/>
                <a:cs typeface="+mn-cs"/>
              </a:rPr>
              <a:t> class from </a:t>
            </a:r>
            <a:r>
              <a:rPr lang="en-AU" sz="1200" kern="1200" dirty="0" err="1">
                <a:solidFill>
                  <a:schemeClr val="tx1"/>
                </a:solidFill>
                <a:effectLst/>
                <a:latin typeface="+mn-lt"/>
                <a:ea typeface="+mn-ea"/>
                <a:cs typeface="+mn-cs"/>
              </a:rPr>
              <a:t>scikit</a:t>
            </a:r>
            <a:r>
              <a:rPr lang="en-AU" sz="1200" kern="1200" dirty="0">
                <a:solidFill>
                  <a:schemeClr val="tx1"/>
                </a:solidFill>
                <a:effectLst/>
                <a:latin typeface="+mn-lt"/>
                <a:ea typeface="+mn-ea"/>
                <a:cs typeface="+mn-cs"/>
              </a:rPr>
              <a:t>-learn (</a:t>
            </a:r>
            <a:r>
              <a:rPr lang="en-AU" sz="1200" kern="1200" dirty="0" err="1">
                <a:solidFill>
                  <a:schemeClr val="tx1"/>
                </a:solidFill>
                <a:effectLst/>
                <a:latin typeface="+mn-lt"/>
                <a:ea typeface="+mn-ea"/>
                <a:cs typeface="+mn-cs"/>
              </a:rPr>
              <a:t>Pedregosa</a:t>
            </a:r>
            <a:r>
              <a:rPr lang="en-AU" sz="1200" kern="1200" dirty="0">
                <a:solidFill>
                  <a:schemeClr val="tx1"/>
                </a:solidFill>
                <a:effectLst/>
                <a:latin typeface="+mn-lt"/>
                <a:ea typeface="+mn-ea"/>
                <a:cs typeface="+mn-cs"/>
              </a:rPr>
              <a:t> et al., 2011). Novelty detection evaluates whether a new observation in a dataset is an outlier or not. In this case we evaluated whether the observation dataset (in terms of its first two PCs) is an outlier relative to the synthetic forward model response. If the observation dataset is deemed to be a novelty (i.e., outlier) relative to the model response, the model can be rejected. </a:t>
            </a:r>
            <a:endParaRPr lang="en-AU" dirty="0"/>
          </a:p>
        </p:txBody>
      </p:sp>
      <p:sp>
        <p:nvSpPr>
          <p:cNvPr id="4" name="Slide Number Placeholder 3"/>
          <p:cNvSpPr>
            <a:spLocks noGrp="1"/>
          </p:cNvSpPr>
          <p:nvPr>
            <p:ph type="sldNum" sz="quarter" idx="5"/>
          </p:nvPr>
        </p:nvSpPr>
        <p:spPr/>
        <p:txBody>
          <a:bodyPr/>
          <a:lstStyle/>
          <a:p>
            <a:fld id="{6B392B0B-874F-44EB-921F-3D1BA1EE8103}" type="slidenum">
              <a:rPr lang="en-AU" smtClean="0"/>
              <a:t>10</a:t>
            </a:fld>
            <a:endParaRPr lang="en-AU"/>
          </a:p>
        </p:txBody>
      </p:sp>
    </p:spTree>
    <p:extLst>
      <p:ext uri="{BB962C8B-B14F-4D97-AF65-F5344CB8AC3E}">
        <p14:creationId xmlns:p14="http://schemas.microsoft.com/office/powerpoint/2010/main" val="33445884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6B392B0B-874F-44EB-921F-3D1BA1EE8103}" type="slidenum">
              <a:rPr lang="en-AU" smtClean="0"/>
              <a:t>13</a:t>
            </a:fld>
            <a:endParaRPr lang="en-AU"/>
          </a:p>
        </p:txBody>
      </p:sp>
    </p:spTree>
    <p:extLst>
      <p:ext uri="{BB962C8B-B14F-4D97-AF65-F5344CB8AC3E}">
        <p14:creationId xmlns:p14="http://schemas.microsoft.com/office/powerpoint/2010/main" val="13748098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 Collaborator logo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grpSp>
        <p:nvGrpSpPr>
          <p:cNvPr id="7" name="Group 6"/>
          <p:cNvGrpSpPr/>
          <p:nvPr/>
        </p:nvGrpSpPr>
        <p:grpSpPr>
          <a:xfrm>
            <a:off x="1996" y="5500320"/>
            <a:ext cx="12227979" cy="1357681"/>
            <a:chOff x="1497" y="5500319"/>
            <a:chExt cx="9170984" cy="1357681"/>
          </a:xfrm>
        </p:grpSpPr>
        <p:sp>
          <p:nvSpPr>
            <p:cNvPr id="8" name="Rectangle 7"/>
            <p:cNvSpPr/>
            <p:nvPr/>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sp>
          <p:nvSpPr>
            <p:cNvPr id="9" name="Freeform 7"/>
            <p:cNvSpPr>
              <a:spLocks noEditPoints="1"/>
            </p:cNvSpPr>
            <p:nvPr/>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0" name="Freeform 8"/>
            <p:cNvSpPr>
              <a:spLocks noEditPoints="1"/>
            </p:cNvSpPr>
            <p:nvPr/>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1" name="Freeform 9"/>
            <p:cNvSpPr>
              <a:spLocks/>
            </p:cNvSpPr>
            <p:nvPr/>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12" name="Freeform 10"/>
            <p:cNvSpPr>
              <a:spLocks/>
            </p:cNvSpPr>
            <p:nvPr/>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pic>
          <p:nvPicPr>
            <p:cNvPr id="13"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14" name="Group 19"/>
            <p:cNvGrpSpPr/>
            <p:nvPr/>
          </p:nvGrpSpPr>
          <p:grpSpPr>
            <a:xfrm>
              <a:off x="360000" y="5807505"/>
              <a:ext cx="814388" cy="95250"/>
              <a:chOff x="3495675" y="5969000"/>
              <a:chExt cx="814388" cy="95250"/>
            </a:xfrm>
            <a:solidFill>
              <a:schemeClr val="accent1"/>
            </a:solidFill>
          </p:grpSpPr>
          <p:sp>
            <p:nvSpPr>
              <p:cNvPr id="1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1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1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1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1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2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2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2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2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2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2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2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5961247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AU"/>
          </a:p>
        </p:txBody>
      </p:sp>
      <p:sp>
        <p:nvSpPr>
          <p:cNvPr id="5"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2696363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tatement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endParaRPr lang="en-AU"/>
          </a:p>
        </p:txBody>
      </p:sp>
      <p:sp>
        <p:nvSpPr>
          <p:cNvPr id="5" name="Content Placeholder 2"/>
          <p:cNvSpPr>
            <a:spLocks noGrp="1"/>
          </p:cNvSpPr>
          <p:nvPr>
            <p:ph idx="1"/>
          </p:nvPr>
        </p:nvSpPr>
        <p:spPr>
          <a:xfrm>
            <a:off x="480000" y="1276350"/>
            <a:ext cx="11280000" cy="4559300"/>
          </a:xfrm>
        </p:spPr>
        <p:txBody>
          <a:bodyPr/>
          <a:lstStyle>
            <a:lvl1pPr>
              <a:lnSpc>
                <a:spcPct val="85000"/>
              </a:lnSpc>
              <a:spcAft>
                <a:spcPts val="0"/>
              </a:spcAft>
              <a:buFontTx/>
              <a:buNone/>
              <a:defRPr sz="4000" b="1">
                <a:solidFill>
                  <a:schemeClr val="accent1">
                    <a:lumMod val="75000"/>
                  </a:schemeClr>
                </a:solidFill>
              </a:defRPr>
            </a:lvl1pPr>
            <a:lvl2pPr marL="0" indent="0">
              <a:lnSpc>
                <a:spcPct val="85000"/>
              </a:lnSpc>
              <a:spcAft>
                <a:spcPts val="0"/>
              </a:spcAft>
              <a:buNone/>
              <a:defRPr sz="4000" b="1">
                <a:solidFill>
                  <a:schemeClr val="accent2"/>
                </a:solidFill>
              </a:defRPr>
            </a:lvl2pPr>
            <a:lvl3pPr marL="0" indent="0">
              <a:spcBef>
                <a:spcPts val="2200"/>
              </a:spcBef>
              <a:buNone/>
              <a:defRPr b="1">
                <a:solidFill>
                  <a:srgbClr val="00313C"/>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3102518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Section Header">
    <p:bg>
      <p:bgPr>
        <a:solidFill>
          <a:schemeClr val="accent2"/>
        </a:solidFill>
        <a:effectLst/>
      </p:bgPr>
    </p:bg>
    <p:spTree>
      <p:nvGrpSpPr>
        <p:cNvPr id="1" name=""/>
        <p:cNvGrpSpPr/>
        <p:nvPr/>
      </p:nvGrpSpPr>
      <p:grpSpPr>
        <a:xfrm>
          <a:off x="0" y="0"/>
          <a:ext cx="0" cy="0"/>
          <a:chOff x="0" y="0"/>
          <a:chExt cx="0" cy="0"/>
        </a:xfrm>
      </p:grpSpPr>
      <p:grpSp>
        <p:nvGrpSpPr>
          <p:cNvPr id="31" name="Group 30"/>
          <p:cNvGrpSpPr/>
          <p:nvPr/>
        </p:nvGrpSpPr>
        <p:grpSpPr>
          <a:xfrm>
            <a:off x="-10583" y="6056314"/>
            <a:ext cx="12215284" cy="801687"/>
            <a:chOff x="-7938" y="6056313"/>
            <a:chExt cx="9161463" cy="801687"/>
          </a:xfrm>
        </p:grpSpPr>
        <p:sp>
          <p:nvSpPr>
            <p:cNvPr id="32" name="AutoShape 4"/>
            <p:cNvSpPr>
              <a:spLocks noChangeAspect="1" noChangeArrowheads="1" noTextEdit="1"/>
            </p:cNvSpPr>
            <p:nvPr/>
          </p:nvSpPr>
          <p:spPr bwMode="auto">
            <a:xfrm>
              <a:off x="-7938" y="6056313"/>
              <a:ext cx="9161463" cy="801687"/>
            </a:xfrm>
            <a:prstGeom prst="rect">
              <a:avLst/>
            </a:prstGeom>
            <a:noFill/>
            <a:ln>
              <a:noFill/>
            </a:ln>
          </p:spPr>
          <p:txBody>
            <a:bodyPr/>
            <a:lstStyle/>
            <a:p>
              <a:pPr>
                <a:defRPr/>
              </a:pPr>
              <a:endParaRPr lang="en-AU" sz="1800"/>
            </a:p>
          </p:txBody>
        </p:sp>
        <p:grpSp>
          <p:nvGrpSpPr>
            <p:cNvPr id="33" name="Group 1"/>
            <p:cNvGrpSpPr>
              <a:grpSpLocks/>
            </p:cNvGrpSpPr>
            <p:nvPr/>
          </p:nvGrpSpPr>
          <p:grpSpPr bwMode="auto">
            <a:xfrm>
              <a:off x="1588" y="6065838"/>
              <a:ext cx="9142412" cy="690562"/>
              <a:chOff x="1495" y="6065893"/>
              <a:chExt cx="9143026" cy="690563"/>
            </a:xfrm>
          </p:grpSpPr>
          <p:sp>
            <p:nvSpPr>
              <p:cNvPr id="35" name="Freeform 8"/>
              <p:cNvSpPr>
                <a:spLocks noEditPoints="1"/>
              </p:cNvSpPr>
              <p:nvPr/>
            </p:nvSpPr>
            <p:spPr bwMode="auto">
              <a:xfrm>
                <a:off x="1495" y="6065893"/>
                <a:ext cx="9143026" cy="690563"/>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chemeClr val="accent2">
                  <a:lumMod val="75000"/>
                </a:schemeClr>
              </a:solidFill>
              <a:ln>
                <a:noFill/>
              </a:ln>
            </p:spPr>
            <p:txBody>
              <a:bodyPr/>
              <a:lstStyle/>
              <a:p>
                <a:pPr>
                  <a:defRPr/>
                </a:pPr>
                <a:endParaRPr lang="en-AU" sz="1800"/>
              </a:p>
            </p:txBody>
          </p:sp>
          <p:sp>
            <p:nvSpPr>
              <p:cNvPr id="36" name="Freeform 9"/>
              <p:cNvSpPr>
                <a:spLocks noEditPoints="1"/>
              </p:cNvSpPr>
              <p:nvPr/>
            </p:nvSpPr>
            <p:spPr bwMode="auto">
              <a:xfrm>
                <a:off x="1495" y="6367518"/>
                <a:ext cx="9143026" cy="388938"/>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sz="1800"/>
              </a:p>
            </p:txBody>
          </p:sp>
          <p:sp>
            <p:nvSpPr>
              <p:cNvPr id="37" name="Freeform 10"/>
              <p:cNvSpPr>
                <a:spLocks/>
              </p:cNvSpPr>
              <p:nvPr/>
            </p:nvSpPr>
            <p:spPr bwMode="auto">
              <a:xfrm>
                <a:off x="1495" y="6110343"/>
                <a:ext cx="789199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sz="1800"/>
              </a:p>
            </p:txBody>
          </p:sp>
          <p:sp>
            <p:nvSpPr>
              <p:cNvPr id="38" name="Freeform 11"/>
              <p:cNvSpPr>
                <a:spLocks/>
              </p:cNvSpPr>
              <p:nvPr/>
            </p:nvSpPr>
            <p:spPr bwMode="auto">
              <a:xfrm>
                <a:off x="7893487" y="6110343"/>
                <a:ext cx="1251034" cy="601663"/>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chemeClr val="bg1"/>
              </a:solidFill>
              <a:ln>
                <a:noFill/>
              </a:ln>
            </p:spPr>
            <p:txBody>
              <a:bodyPr/>
              <a:lstStyle/>
              <a:p>
                <a:pPr>
                  <a:defRPr/>
                </a:pPr>
                <a:endParaRPr lang="en-AU" sz="1800"/>
              </a:p>
            </p:txBody>
          </p:sp>
        </p:grpSp>
        <p:pic>
          <p:nvPicPr>
            <p:cNvPr id="34" name="Picture 78"/>
            <p:cNvPicPr>
              <a:picLocks noChangeAspect="1" noChangeArrowheads="1"/>
            </p:cNvPicPr>
            <p:nvPr/>
          </p:nvPicPr>
          <p:blipFill>
            <a:blip r:embed="rId2" cstate="print"/>
            <a:srcRect/>
            <a:stretch>
              <a:fillRect/>
            </a:stretch>
          </p:blipFill>
          <p:spPr bwMode="auto">
            <a:xfrm>
              <a:off x="8459788" y="6191250"/>
              <a:ext cx="454025" cy="454025"/>
            </a:xfrm>
            <a:prstGeom prst="rect">
              <a:avLst/>
            </a:prstGeom>
            <a:noFill/>
            <a:ln w="9525">
              <a:noFill/>
              <a:miter lim="800000"/>
              <a:headEnd/>
              <a:tailEnd/>
            </a:ln>
          </p:spPr>
        </p:pic>
      </p:grpSp>
      <p:sp>
        <p:nvSpPr>
          <p:cNvPr id="39" name="Text Placeholder 8"/>
          <p:cNvSpPr>
            <a:spLocks noGrp="1"/>
          </p:cNvSpPr>
          <p:nvPr>
            <p:ph type="body" sz="quarter" idx="10"/>
          </p:nvPr>
        </p:nvSpPr>
        <p:spPr>
          <a:xfrm>
            <a:off x="480001" y="1276350"/>
            <a:ext cx="9969500" cy="4559301"/>
          </a:xfrm>
        </p:spPr>
        <p:txBody>
          <a:bodyPr/>
          <a:lstStyle>
            <a:lvl1pPr>
              <a:spcAft>
                <a:spcPts val="0"/>
              </a:spcAft>
              <a:buFontTx/>
              <a:buNone/>
              <a:defRPr sz="4400" b="1">
                <a:solidFill>
                  <a:schemeClr val="accent1"/>
                </a:solidFill>
              </a:defRPr>
            </a:lvl1pPr>
            <a:lvl2pPr marL="0" indent="0">
              <a:lnSpc>
                <a:spcPct val="75000"/>
              </a:lnSpc>
              <a:spcAft>
                <a:spcPts val="850"/>
              </a:spcAft>
              <a:buNone/>
              <a:defRPr sz="4400" b="1">
                <a:solidFill>
                  <a:schemeClr val="bg1"/>
                </a:solidFill>
              </a:defRPr>
            </a:lvl2pPr>
            <a:lvl3pPr marL="0" indent="0">
              <a:buNone/>
              <a:defRPr sz="2200" b="1">
                <a:solidFill>
                  <a:srgbClr val="FFFFFF"/>
                </a:solidFill>
              </a:defRPr>
            </a:lvl3pPr>
          </a:lstStyle>
          <a:p>
            <a:pPr lvl="0"/>
            <a:r>
              <a:rPr lang="en-US"/>
              <a:t>Click to edit Master text styles</a:t>
            </a:r>
          </a:p>
          <a:p>
            <a:pPr lvl="1"/>
            <a:r>
              <a:rPr lang="en-US"/>
              <a:t>Second level</a:t>
            </a:r>
          </a:p>
          <a:p>
            <a:pPr lvl="2"/>
            <a:r>
              <a:rPr lang="en-US"/>
              <a:t>Third level</a:t>
            </a:r>
          </a:p>
        </p:txBody>
      </p:sp>
      <p:sp>
        <p:nvSpPr>
          <p:cNvPr id="12" name="Footer Placeholder 3"/>
          <p:cNvSpPr>
            <a:spLocks noGrp="1"/>
          </p:cNvSpPr>
          <p:nvPr>
            <p:ph type="ftr" sz="quarter" idx="11"/>
          </p:nvPr>
        </p:nvSpPr>
        <p:spPr>
          <a:xfrm>
            <a:off x="903989" y="6504332"/>
            <a:ext cx="8111793" cy="124274"/>
          </a:xfrm>
        </p:spPr>
        <p:txBody>
          <a:bodyPr/>
          <a:lstStyle/>
          <a:p>
            <a:endParaRPr lang="en-AU"/>
          </a:p>
        </p:txBody>
      </p:sp>
      <p:sp>
        <p:nvSpPr>
          <p:cNvPr id="13"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166922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hank You Option 1">
    <p:bg>
      <p:bgPr>
        <a:solidFill>
          <a:schemeClr val="accent1"/>
        </a:solidFill>
        <a:effectLst/>
      </p:bgPr>
    </p:bg>
    <p:spTree>
      <p:nvGrpSpPr>
        <p:cNvPr id="1" name=""/>
        <p:cNvGrpSpPr/>
        <p:nvPr/>
      </p:nvGrpSpPr>
      <p:grpSpPr>
        <a:xfrm>
          <a:off x="0" y="0"/>
          <a:ext cx="0" cy="0"/>
          <a:chOff x="0" y="0"/>
          <a:chExt cx="0" cy="0"/>
        </a:xfrm>
      </p:grpSpPr>
      <p:grpSp>
        <p:nvGrpSpPr>
          <p:cNvPr id="2" name="Group 28"/>
          <p:cNvGrpSpPr/>
          <p:nvPr/>
        </p:nvGrpSpPr>
        <p:grpSpPr>
          <a:xfrm>
            <a:off x="811" y="5500319"/>
            <a:ext cx="12223751" cy="996950"/>
            <a:chOff x="608" y="5500319"/>
            <a:chExt cx="9167813" cy="996950"/>
          </a:xfrm>
        </p:grpSpPr>
        <p:grpSp>
          <p:nvGrpSpPr>
            <p:cNvPr id="4"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sp>
        <p:nvSpPr>
          <p:cNvPr id="3" name="Subtitle 2"/>
          <p:cNvSpPr>
            <a:spLocks noGrp="1"/>
          </p:cNvSpPr>
          <p:nvPr>
            <p:ph type="subTitle" idx="1" hasCustomPrompt="1"/>
          </p:nvPr>
        </p:nvSpPr>
        <p:spPr>
          <a:xfrm>
            <a:off x="478366" y="3717032"/>
            <a:ext cx="8161917" cy="1539200"/>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
        <p:nvSpPr>
          <p:cNvPr id="23" name="Title 22"/>
          <p:cNvSpPr>
            <a:spLocks noGrp="1"/>
          </p:cNvSpPr>
          <p:nvPr>
            <p:ph type="title"/>
          </p:nvPr>
        </p:nvSpPr>
        <p:spPr>
          <a:xfrm>
            <a:off x="478368" y="2744925"/>
            <a:ext cx="11281832" cy="852487"/>
          </a:xfrm>
        </p:spPr>
        <p:txBody>
          <a:bodyPr>
            <a:noAutofit/>
          </a:bodyPr>
          <a:lstStyle>
            <a:lvl1pPr>
              <a:defRPr sz="5500">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637714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hank You Option 2">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p:nvGrpSpPr>
        <p:grpSpPr>
          <a:xfrm>
            <a:off x="811" y="5500319"/>
            <a:ext cx="12223751"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sp>
        <p:nvSpPr>
          <p:cNvPr id="3" name="Subtitle 2"/>
          <p:cNvSpPr>
            <a:spLocks noGrp="1"/>
          </p:cNvSpPr>
          <p:nvPr>
            <p:ph type="subTitle" idx="1" hasCustomPrompt="1"/>
          </p:nvPr>
        </p:nvSpPr>
        <p:spPr>
          <a:xfrm>
            <a:off x="478366" y="2168860"/>
            <a:ext cx="8161917" cy="3087372"/>
          </a:xfrm>
        </p:spPr>
        <p:txBody>
          <a:bodyPr numCol="2" spcCol="360000">
            <a:normAutofit/>
          </a:bodyPr>
          <a:lstStyle>
            <a:lvl1pPr marL="0" indent="0" algn="l">
              <a:lnSpc>
                <a:spcPct val="90000"/>
              </a:lnSpc>
              <a:spcBef>
                <a:spcPts val="3000"/>
              </a:spcBef>
              <a:buNone/>
              <a:defRPr sz="1600" b="1">
                <a:solidFill>
                  <a:schemeClr val="bg1"/>
                </a:solidFill>
              </a:defRPr>
            </a:lvl1pPr>
            <a:lvl2pPr marL="0" indent="0" algn="l">
              <a:lnSpc>
                <a:spcPct val="90000"/>
              </a:lnSpc>
              <a:spcBef>
                <a:spcPts val="0"/>
              </a:spcBef>
              <a:spcAft>
                <a:spcPts val="563"/>
              </a:spcAft>
              <a:buNone/>
              <a:defRPr sz="1600">
                <a:solidFill>
                  <a:schemeClr val="bg1"/>
                </a:solidFill>
              </a:defRPr>
            </a:lvl2pPr>
            <a:lvl3pPr marL="266400" indent="-266400" algn="l">
              <a:lnSpc>
                <a:spcPct val="90000"/>
              </a:lnSpc>
              <a:spcBef>
                <a:spcPts val="0"/>
              </a:spcBef>
              <a:buNone/>
              <a:tabLst>
                <a:tab pos="356400" algn="l"/>
              </a:tabLst>
              <a:defRPr sz="1600">
                <a:solidFill>
                  <a:schemeClr val="bg1"/>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text styles</a:t>
            </a:r>
          </a:p>
          <a:p>
            <a:pPr lvl="1"/>
            <a:r>
              <a:rPr lang="en-US" dirty="0"/>
              <a:t>Second level</a:t>
            </a:r>
          </a:p>
          <a:p>
            <a:pPr lvl="2"/>
            <a:r>
              <a:rPr lang="en-US" dirty="0"/>
              <a:t>Third level</a:t>
            </a:r>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3488218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94B04-A5D5-4FD1-8FA0-CF2A251F03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7E11ABCB-B7E3-443E-AE7C-45570F04F4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1FD6A21-1A05-445B-9E69-672270DB3FEB}"/>
              </a:ext>
            </a:extLst>
          </p:cNvPr>
          <p:cNvSpPr>
            <a:spLocks noGrp="1"/>
          </p:cNvSpPr>
          <p:nvPr>
            <p:ph type="dt" sz="half" idx="10"/>
          </p:nvPr>
        </p:nvSpPr>
        <p:spPr/>
        <p:txBody>
          <a:bodyPr/>
          <a:lstStyle/>
          <a:p>
            <a:fld id="{2CE3D246-F604-46C3-9DEB-0932729FD75D}" type="datetimeFigureOut">
              <a:rPr lang="en-AU" smtClean="0"/>
              <a:t>27/04/2020</a:t>
            </a:fld>
            <a:endParaRPr lang="en-AU"/>
          </a:p>
        </p:txBody>
      </p:sp>
      <p:sp>
        <p:nvSpPr>
          <p:cNvPr id="5" name="Footer Placeholder 4">
            <a:extLst>
              <a:ext uri="{FF2B5EF4-FFF2-40B4-BE49-F238E27FC236}">
                <a16:creationId xmlns:a16="http://schemas.microsoft.com/office/drawing/2014/main" id="{DA4704FB-98C1-442C-A50B-7088E6710C1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9B0BC8F-AE78-4D56-A160-3859E804DD1C}"/>
              </a:ext>
            </a:extLst>
          </p:cNvPr>
          <p:cNvSpPr>
            <a:spLocks noGrp="1"/>
          </p:cNvSpPr>
          <p:nvPr>
            <p:ph type="sldNum" sz="quarter" idx="12"/>
          </p:nvPr>
        </p:nvSpPr>
        <p:spPr/>
        <p:txBody>
          <a:bodyPr/>
          <a:lstStyle/>
          <a:p>
            <a:fld id="{9883429A-A031-49CC-AC2D-BCCF37BA62D2}" type="slidenum">
              <a:rPr lang="en-AU" smtClean="0"/>
              <a:t>‹#›</a:t>
            </a:fld>
            <a:endParaRPr lang="en-AU"/>
          </a:p>
        </p:txBody>
      </p:sp>
    </p:spTree>
    <p:extLst>
      <p:ext uri="{BB962C8B-B14F-4D97-AF65-F5344CB8AC3E}">
        <p14:creationId xmlns:p14="http://schemas.microsoft.com/office/powerpoint/2010/main" val="2637342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Alternative Title Slide + Collaborator logos">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p:nvGrpSpPr>
        <p:grpSpPr>
          <a:xfrm>
            <a:off x="-35984" y="357188"/>
            <a:ext cx="12265959" cy="6500812"/>
            <a:chOff x="-26988" y="357188"/>
            <a:chExt cx="9199469" cy="6500812"/>
          </a:xfrm>
        </p:grpSpPr>
        <p:grpSp>
          <p:nvGrpSpPr>
            <p:cNvPr id="29" name="Group 66"/>
            <p:cNvGrpSpPr>
              <a:grpSpLocks/>
            </p:cNvGrpSpPr>
            <p:nvPr/>
          </p:nvGrpSpPr>
          <p:grpSpPr bwMode="auto">
            <a:xfrm>
              <a:off x="-26988" y="357188"/>
              <a:ext cx="9178926" cy="2571750"/>
              <a:chOff x="-17463" y="357188"/>
              <a:chExt cx="9186863" cy="2571750"/>
            </a:xfrm>
          </p:grpSpPr>
          <p:sp>
            <p:nvSpPr>
              <p:cNvPr id="51" name="Freeform 17"/>
              <p:cNvSpPr>
                <a:spLocks/>
              </p:cNvSpPr>
              <p:nvPr/>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52" name="Freeform 18"/>
              <p:cNvSpPr>
                <a:spLocks/>
              </p:cNvSpPr>
              <p:nvPr/>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53" name="Freeform 19"/>
              <p:cNvSpPr>
                <a:spLocks/>
              </p:cNvSpPr>
              <p:nvPr/>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54" name="Freeform 20"/>
              <p:cNvSpPr>
                <a:spLocks/>
              </p:cNvSpPr>
              <p:nvPr/>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sz="1800"/>
              </a:p>
            </p:txBody>
          </p:sp>
          <p:sp>
            <p:nvSpPr>
              <p:cNvPr id="55" name="Freeform 21"/>
              <p:cNvSpPr>
                <a:spLocks/>
              </p:cNvSpPr>
              <p:nvPr/>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56" name="Freeform 22"/>
              <p:cNvSpPr>
                <a:spLocks/>
              </p:cNvSpPr>
              <p:nvPr/>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57" name="Freeform 23"/>
              <p:cNvSpPr>
                <a:spLocks/>
              </p:cNvSpPr>
              <p:nvPr/>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58" name="Freeform 24"/>
              <p:cNvSpPr>
                <a:spLocks/>
              </p:cNvSpPr>
              <p:nvPr/>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59" name="Freeform 25"/>
              <p:cNvSpPr>
                <a:spLocks/>
              </p:cNvSpPr>
              <p:nvPr/>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60" name="Freeform 26"/>
              <p:cNvSpPr>
                <a:spLocks/>
              </p:cNvSpPr>
              <p:nvPr/>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p>
            </p:txBody>
          </p:sp>
          <p:sp>
            <p:nvSpPr>
              <p:cNvPr id="61" name="Freeform 27"/>
              <p:cNvSpPr>
                <a:spLocks/>
              </p:cNvSpPr>
              <p:nvPr/>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62" name="Freeform 28"/>
              <p:cNvSpPr>
                <a:spLocks/>
              </p:cNvSpPr>
              <p:nvPr/>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p>
            </p:txBody>
          </p:sp>
        </p:grpSp>
        <p:grpSp>
          <p:nvGrpSpPr>
            <p:cNvPr id="30" name="Group 29"/>
            <p:cNvGrpSpPr/>
            <p:nvPr/>
          </p:nvGrpSpPr>
          <p:grpSpPr>
            <a:xfrm>
              <a:off x="1497" y="5500319"/>
              <a:ext cx="9170984" cy="1357681"/>
              <a:chOff x="1497" y="5500319"/>
              <a:chExt cx="9170984" cy="1357681"/>
            </a:xfrm>
          </p:grpSpPr>
          <p:sp>
            <p:nvSpPr>
              <p:cNvPr id="31" name="Rectangle 30"/>
              <p:cNvSpPr/>
              <p:nvPr/>
            </p:nvSpPr>
            <p:spPr>
              <a:xfrm>
                <a:off x="1497" y="5940320"/>
                <a:ext cx="9158377" cy="9176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sz="1800"/>
              </a:p>
            </p:txBody>
          </p:sp>
          <p:grpSp>
            <p:nvGrpSpPr>
              <p:cNvPr id="32" name="Group 31"/>
              <p:cNvGrpSpPr/>
              <p:nvPr/>
            </p:nvGrpSpPr>
            <p:grpSpPr>
              <a:xfrm>
                <a:off x="1497" y="5500319"/>
                <a:ext cx="9170984" cy="996231"/>
                <a:chOff x="1497" y="5500319"/>
                <a:chExt cx="9170984" cy="996231"/>
              </a:xfrm>
            </p:grpSpPr>
            <p:sp>
              <p:nvSpPr>
                <p:cNvPr id="47" name="Freeform 7"/>
                <p:cNvSpPr>
                  <a:spLocks noEditPoints="1"/>
                </p:cNvSpPr>
                <p:nvPr/>
              </p:nvSpPr>
              <p:spPr bwMode="auto">
                <a:xfrm>
                  <a:off x="1497" y="5563679"/>
                  <a:ext cx="9170984" cy="932871"/>
                </a:xfrm>
                <a:custGeom>
                  <a:avLst/>
                  <a:gdLst/>
                  <a:ahLst/>
                  <a:cxnLst>
                    <a:cxn ang="0">
                      <a:pos x="2313" y="117"/>
                    </a:cxn>
                    <a:cxn ang="0">
                      <a:pos x="0" y="117"/>
                    </a:cxn>
                    <a:cxn ang="0">
                      <a:pos x="0" y="137"/>
                    </a:cxn>
                    <a:cxn ang="0">
                      <a:pos x="2030" y="137"/>
                    </a:cxn>
                    <a:cxn ang="0">
                      <a:pos x="2313" y="117"/>
                    </a:cxn>
                    <a:cxn ang="0">
                      <a:pos x="2880" y="0"/>
                    </a:cxn>
                    <a:cxn ang="0">
                      <a:pos x="2880" y="0"/>
                    </a:cxn>
                    <a:cxn ang="0">
                      <a:pos x="2880" y="117"/>
                    </a:cxn>
                    <a:cxn ang="0">
                      <a:pos x="2313" y="117"/>
                    </a:cxn>
                    <a:cxn ang="0">
                      <a:pos x="2784" y="293"/>
                    </a:cxn>
                    <a:cxn ang="0">
                      <a:pos x="2880" y="293"/>
                    </a:cxn>
                    <a:cxn ang="0">
                      <a:pos x="2880" y="0"/>
                    </a:cxn>
                  </a:cxnLst>
                  <a:rect l="0" t="0" r="r" b="b"/>
                  <a:pathLst>
                    <a:path w="2880" h="293">
                      <a:moveTo>
                        <a:pt x="2313" y="117"/>
                      </a:moveTo>
                      <a:cubicBezTo>
                        <a:pt x="0" y="117"/>
                        <a:pt x="0" y="117"/>
                        <a:pt x="0" y="117"/>
                      </a:cubicBezTo>
                      <a:cubicBezTo>
                        <a:pt x="0" y="137"/>
                        <a:pt x="0" y="137"/>
                        <a:pt x="0" y="137"/>
                      </a:cubicBezTo>
                      <a:cubicBezTo>
                        <a:pt x="2030" y="137"/>
                        <a:pt x="2030" y="137"/>
                        <a:pt x="2030" y="137"/>
                      </a:cubicBezTo>
                      <a:cubicBezTo>
                        <a:pt x="2214" y="137"/>
                        <a:pt x="2274" y="132"/>
                        <a:pt x="2313" y="117"/>
                      </a:cubicBezTo>
                      <a:moveTo>
                        <a:pt x="2880" y="0"/>
                      </a:moveTo>
                      <a:cubicBezTo>
                        <a:pt x="2880" y="0"/>
                        <a:pt x="2880" y="0"/>
                        <a:pt x="2880" y="0"/>
                      </a:cubicBezTo>
                      <a:cubicBezTo>
                        <a:pt x="2880" y="117"/>
                        <a:pt x="2880" y="117"/>
                        <a:pt x="2880" y="117"/>
                      </a:cubicBezTo>
                      <a:cubicBezTo>
                        <a:pt x="2313" y="117"/>
                        <a:pt x="2313" y="117"/>
                        <a:pt x="2313" y="117"/>
                      </a:cubicBezTo>
                      <a:cubicBezTo>
                        <a:pt x="2411" y="197"/>
                        <a:pt x="2542" y="293"/>
                        <a:pt x="2784" y="293"/>
                      </a:cubicBezTo>
                      <a:cubicBezTo>
                        <a:pt x="2842" y="293"/>
                        <a:pt x="2880" y="293"/>
                        <a:pt x="2880" y="293"/>
                      </a:cubicBezTo>
                      <a:cubicBezTo>
                        <a:pt x="2880" y="0"/>
                        <a:pt x="2880" y="0"/>
                        <a:pt x="2880" y="0"/>
                      </a:cubicBezTo>
                    </a:path>
                  </a:pathLst>
                </a:custGeom>
                <a:solidFill>
                  <a:srgbClr val="BFBFBF"/>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48" name="Freeform 8"/>
                <p:cNvSpPr>
                  <a:spLocks noEditPoints="1"/>
                </p:cNvSpPr>
                <p:nvPr/>
              </p:nvSpPr>
              <p:spPr bwMode="auto">
                <a:xfrm>
                  <a:off x="1497" y="5500319"/>
                  <a:ext cx="9170984" cy="435430"/>
                </a:xfrm>
                <a:custGeom>
                  <a:avLst/>
                  <a:gdLst/>
                  <a:ahLst/>
                  <a:cxnLst>
                    <a:cxn ang="0">
                      <a:pos x="2880" y="20"/>
                    </a:cxn>
                    <a:cxn ang="0">
                      <a:pos x="2789" y="20"/>
                    </a:cxn>
                    <a:cxn ang="0">
                      <a:pos x="2313" y="137"/>
                    </a:cxn>
                    <a:cxn ang="0">
                      <a:pos x="2313" y="137"/>
                    </a:cxn>
                    <a:cxn ang="0">
                      <a:pos x="2880" y="137"/>
                    </a:cxn>
                    <a:cxn ang="0">
                      <a:pos x="2880" y="20"/>
                    </a:cxn>
                    <a:cxn ang="0">
                      <a:pos x="1860" y="0"/>
                    </a:cxn>
                    <a:cxn ang="0">
                      <a:pos x="0" y="0"/>
                    </a:cxn>
                    <a:cxn ang="0">
                      <a:pos x="0" y="137"/>
                    </a:cxn>
                    <a:cxn ang="0">
                      <a:pos x="2313" y="137"/>
                    </a:cxn>
                    <a:cxn ang="0">
                      <a:pos x="2313" y="137"/>
                    </a:cxn>
                    <a:cxn ang="0">
                      <a:pos x="2313" y="137"/>
                    </a:cxn>
                    <a:cxn ang="0">
                      <a:pos x="2313" y="137"/>
                    </a:cxn>
                    <a:cxn ang="0">
                      <a:pos x="1860" y="0"/>
                    </a:cxn>
                  </a:cxnLst>
                  <a:rect l="0" t="0" r="r" b="b"/>
                  <a:pathLst>
                    <a:path w="2880" h="137">
                      <a:moveTo>
                        <a:pt x="2880" y="20"/>
                      </a:moveTo>
                      <a:cubicBezTo>
                        <a:pt x="2789" y="20"/>
                        <a:pt x="2789" y="20"/>
                        <a:pt x="2789" y="20"/>
                      </a:cubicBezTo>
                      <a:cubicBezTo>
                        <a:pt x="2500" y="20"/>
                        <a:pt x="2393" y="107"/>
                        <a:pt x="2313" y="137"/>
                      </a:cubicBezTo>
                      <a:cubicBezTo>
                        <a:pt x="2313" y="137"/>
                        <a:pt x="2313" y="137"/>
                        <a:pt x="2313" y="137"/>
                      </a:cubicBezTo>
                      <a:cubicBezTo>
                        <a:pt x="2880" y="137"/>
                        <a:pt x="2880" y="137"/>
                        <a:pt x="2880" y="137"/>
                      </a:cubicBezTo>
                      <a:cubicBezTo>
                        <a:pt x="2880" y="20"/>
                        <a:pt x="2880" y="20"/>
                        <a:pt x="2880" y="20"/>
                      </a:cubicBezTo>
                      <a:moveTo>
                        <a:pt x="1860" y="0"/>
                      </a:moveTo>
                      <a:cubicBezTo>
                        <a:pt x="0" y="0"/>
                        <a:pt x="0" y="0"/>
                        <a:pt x="0" y="0"/>
                      </a:cubicBezTo>
                      <a:cubicBezTo>
                        <a:pt x="0" y="137"/>
                        <a:pt x="0" y="137"/>
                        <a:pt x="0" y="137"/>
                      </a:cubicBezTo>
                      <a:cubicBezTo>
                        <a:pt x="2313" y="137"/>
                        <a:pt x="2313" y="137"/>
                        <a:pt x="2313" y="137"/>
                      </a:cubicBezTo>
                      <a:cubicBezTo>
                        <a:pt x="2313" y="137"/>
                        <a:pt x="2313" y="137"/>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49" name="Freeform 9"/>
                <p:cNvSpPr>
                  <a:spLocks/>
                </p:cNvSpPr>
                <p:nvPr/>
              </p:nvSpPr>
              <p:spPr bwMode="auto">
                <a:xfrm>
                  <a:off x="1497" y="5563679"/>
                  <a:ext cx="7365906" cy="432734"/>
                </a:xfrm>
                <a:custGeom>
                  <a:avLst/>
                  <a:gdLst/>
                  <a:ahLst/>
                  <a:cxnLst>
                    <a:cxn ang="0">
                      <a:pos x="2313" y="117"/>
                    </a:cxn>
                    <a:cxn ang="0">
                      <a:pos x="1860" y="0"/>
                    </a:cxn>
                    <a:cxn ang="0">
                      <a:pos x="0" y="0"/>
                    </a:cxn>
                    <a:cxn ang="0">
                      <a:pos x="0" y="136"/>
                    </a:cxn>
                    <a:cxn ang="0">
                      <a:pos x="2030" y="136"/>
                    </a:cxn>
                    <a:cxn ang="0">
                      <a:pos x="2313" y="117"/>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sp>
              <p:nvSpPr>
                <p:cNvPr id="50" name="Freeform 10"/>
                <p:cNvSpPr>
                  <a:spLocks/>
                </p:cNvSpPr>
                <p:nvPr/>
              </p:nvSpPr>
              <p:spPr bwMode="auto">
                <a:xfrm>
                  <a:off x="7367402" y="5563679"/>
                  <a:ext cx="1805078" cy="869511"/>
                </a:xfrm>
                <a:custGeom>
                  <a:avLst/>
                  <a:gdLst/>
                  <a:ahLst/>
                  <a:cxnLst>
                    <a:cxn ang="0">
                      <a:pos x="476" y="0"/>
                    </a:cxn>
                    <a:cxn ang="0">
                      <a:pos x="0" y="117"/>
                    </a:cxn>
                    <a:cxn ang="0">
                      <a:pos x="471" y="273"/>
                    </a:cxn>
                    <a:cxn ang="0">
                      <a:pos x="567" y="273"/>
                    </a:cxn>
                    <a:cxn ang="0">
                      <a:pos x="567" y="0"/>
                    </a:cxn>
                    <a:cxn ang="0">
                      <a:pos x="476" y="0"/>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AU" sz="1800"/>
                </a:p>
              </p:txBody>
            </p:sp>
          </p:grpSp>
          <p:pic>
            <p:nvPicPr>
              <p:cNvPr id="33"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34" name="Group 19"/>
              <p:cNvGrpSpPr/>
              <p:nvPr/>
            </p:nvGrpSpPr>
            <p:grpSpPr>
              <a:xfrm>
                <a:off x="360000" y="5807505"/>
                <a:ext cx="814388" cy="95250"/>
                <a:chOff x="3495675" y="5969000"/>
                <a:chExt cx="814388" cy="95250"/>
              </a:xfrm>
              <a:solidFill>
                <a:schemeClr val="accent1"/>
              </a:solidFill>
            </p:grpSpPr>
            <p:sp>
              <p:nvSpPr>
                <p:cNvPr id="35"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36"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37"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38"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39"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40"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41"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42"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43"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44"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45"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46"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537140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accent1"/>
        </a:solidFill>
        <a:effectLst/>
      </p:bgPr>
    </p:bg>
    <p:spTree>
      <p:nvGrpSpPr>
        <p:cNvPr id="1" name=""/>
        <p:cNvGrpSpPr/>
        <p:nvPr/>
      </p:nvGrpSpPr>
      <p:grpSpPr>
        <a:xfrm>
          <a:off x="0" y="0"/>
          <a:ext cx="0" cy="0"/>
          <a:chOff x="0" y="0"/>
          <a:chExt cx="0" cy="0"/>
        </a:xfrm>
      </p:grpSpPr>
      <p:grpSp>
        <p:nvGrpSpPr>
          <p:cNvPr id="29" name="Group 28"/>
          <p:cNvGrpSpPr/>
          <p:nvPr/>
        </p:nvGrpSpPr>
        <p:grpSpPr>
          <a:xfrm>
            <a:off x="811" y="5500319"/>
            <a:ext cx="12223751"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156713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Alternative Title Slide">
    <p:bg>
      <p:bgPr>
        <a:solidFill>
          <a:schemeClr val="accent1"/>
        </a:solidFill>
        <a:effectLst/>
      </p:bgPr>
    </p:bg>
    <p:spTree>
      <p:nvGrpSpPr>
        <p:cNvPr id="1" name=""/>
        <p:cNvGrpSpPr/>
        <p:nvPr/>
      </p:nvGrpSpPr>
      <p:grpSpPr>
        <a:xfrm>
          <a:off x="0" y="0"/>
          <a:ext cx="0" cy="0"/>
          <a:chOff x="0" y="0"/>
          <a:chExt cx="0" cy="0"/>
        </a:xfrm>
      </p:grpSpPr>
      <p:grpSp>
        <p:nvGrpSpPr>
          <p:cNvPr id="28" name="Group 27"/>
          <p:cNvGrpSpPr/>
          <p:nvPr/>
        </p:nvGrpSpPr>
        <p:grpSpPr>
          <a:xfrm>
            <a:off x="-35983" y="357189"/>
            <a:ext cx="12260545" cy="6140081"/>
            <a:chOff x="-26988" y="357188"/>
            <a:chExt cx="9195409" cy="6140081"/>
          </a:xfrm>
        </p:grpSpPr>
        <p:grpSp>
          <p:nvGrpSpPr>
            <p:cNvPr id="29" name="Group 28"/>
            <p:cNvGrpSpPr/>
            <p:nvPr/>
          </p:nvGrpSpPr>
          <p:grpSpPr>
            <a:xfrm>
              <a:off x="608" y="5500319"/>
              <a:ext cx="9167813" cy="996950"/>
              <a:chOff x="608" y="5500319"/>
              <a:chExt cx="9167813" cy="996950"/>
            </a:xfrm>
          </p:grpSpPr>
          <p:grpSp>
            <p:nvGrpSpPr>
              <p:cNvPr id="43" name="Group 22"/>
              <p:cNvGrpSpPr>
                <a:grpSpLocks/>
              </p:cNvGrpSpPr>
              <p:nvPr/>
            </p:nvGrpSpPr>
            <p:grpSpPr bwMode="auto">
              <a:xfrm>
                <a:off x="608" y="5500319"/>
                <a:ext cx="9167813" cy="996950"/>
                <a:chOff x="-7938" y="5668963"/>
                <a:chExt cx="9167813" cy="996950"/>
              </a:xfrm>
            </p:grpSpPr>
            <p:sp>
              <p:nvSpPr>
                <p:cNvPr id="58" name="Freeform 11"/>
                <p:cNvSpPr>
                  <a:spLocks noEditPoints="1"/>
                </p:cNvSpPr>
                <p:nvPr/>
              </p:nvSpPr>
              <p:spPr bwMode="auto">
                <a:xfrm>
                  <a:off x="-7938" y="5668963"/>
                  <a:ext cx="9167813" cy="996950"/>
                </a:xfrm>
                <a:custGeom>
                  <a:avLst/>
                  <a:gdLst>
                    <a:gd name="T0" fmla="*/ 2880 w 2880"/>
                    <a:gd name="T1" fmla="*/ 20 h 313"/>
                    <a:gd name="T2" fmla="*/ 2789 w 2880"/>
                    <a:gd name="T3" fmla="*/ 20 h 313"/>
                    <a:gd name="T4" fmla="*/ 2313 w 2880"/>
                    <a:gd name="T5" fmla="*/ 137 h 313"/>
                    <a:gd name="T6" fmla="*/ 2784 w 2880"/>
                    <a:gd name="T7" fmla="*/ 313 h 313"/>
                    <a:gd name="T8" fmla="*/ 2880 w 2880"/>
                    <a:gd name="T9" fmla="*/ 313 h 313"/>
                    <a:gd name="T10" fmla="*/ 2880 w 2880"/>
                    <a:gd name="T11" fmla="*/ 20 h 313"/>
                    <a:gd name="T12" fmla="*/ 1860 w 2880"/>
                    <a:gd name="T13" fmla="*/ 0 h 313"/>
                    <a:gd name="T14" fmla="*/ 0 w 2880"/>
                    <a:gd name="T15" fmla="*/ 0 h 313"/>
                    <a:gd name="T16" fmla="*/ 0 w 2880"/>
                    <a:gd name="T17" fmla="*/ 157 h 313"/>
                    <a:gd name="T18" fmla="*/ 2030 w 2880"/>
                    <a:gd name="T19" fmla="*/ 157 h 313"/>
                    <a:gd name="T20" fmla="*/ 2313 w 2880"/>
                    <a:gd name="T21" fmla="*/ 137 h 313"/>
                    <a:gd name="T22" fmla="*/ 2313 w 2880"/>
                    <a:gd name="T23" fmla="*/ 137 h 313"/>
                    <a:gd name="T24" fmla="*/ 2313 w 2880"/>
                    <a:gd name="T25" fmla="*/ 137 h 313"/>
                    <a:gd name="T26" fmla="*/ 1860 w 2880"/>
                    <a:gd name="T27"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80" h="313">
                      <a:moveTo>
                        <a:pt x="2880" y="20"/>
                      </a:moveTo>
                      <a:cubicBezTo>
                        <a:pt x="2789" y="20"/>
                        <a:pt x="2789" y="20"/>
                        <a:pt x="2789" y="20"/>
                      </a:cubicBezTo>
                      <a:cubicBezTo>
                        <a:pt x="2500" y="20"/>
                        <a:pt x="2393" y="107"/>
                        <a:pt x="2313" y="137"/>
                      </a:cubicBezTo>
                      <a:cubicBezTo>
                        <a:pt x="2411" y="217"/>
                        <a:pt x="2542" y="313"/>
                        <a:pt x="2784" y="313"/>
                      </a:cubicBezTo>
                      <a:cubicBezTo>
                        <a:pt x="2842" y="313"/>
                        <a:pt x="2880" y="313"/>
                        <a:pt x="2880" y="313"/>
                      </a:cubicBezTo>
                      <a:cubicBezTo>
                        <a:pt x="2880" y="20"/>
                        <a:pt x="2880" y="20"/>
                        <a:pt x="2880" y="20"/>
                      </a:cubicBezTo>
                      <a:moveTo>
                        <a:pt x="1860" y="0"/>
                      </a:moveTo>
                      <a:cubicBezTo>
                        <a:pt x="0" y="0"/>
                        <a:pt x="0" y="0"/>
                        <a:pt x="0" y="0"/>
                      </a:cubicBezTo>
                      <a:cubicBezTo>
                        <a:pt x="0" y="157"/>
                        <a:pt x="0" y="157"/>
                        <a:pt x="0" y="157"/>
                      </a:cubicBezTo>
                      <a:cubicBezTo>
                        <a:pt x="2030" y="157"/>
                        <a:pt x="2030" y="157"/>
                        <a:pt x="2030" y="157"/>
                      </a:cubicBezTo>
                      <a:cubicBezTo>
                        <a:pt x="2214" y="157"/>
                        <a:pt x="2274" y="152"/>
                        <a:pt x="2313" y="137"/>
                      </a:cubicBezTo>
                      <a:cubicBezTo>
                        <a:pt x="2313" y="137"/>
                        <a:pt x="2313" y="137"/>
                        <a:pt x="2313" y="137"/>
                      </a:cubicBezTo>
                      <a:cubicBezTo>
                        <a:pt x="2313" y="137"/>
                        <a:pt x="2313" y="137"/>
                        <a:pt x="2313" y="137"/>
                      </a:cubicBezTo>
                      <a:cubicBezTo>
                        <a:pt x="2216" y="57"/>
                        <a:pt x="2053" y="0"/>
                        <a:pt x="1860" y="0"/>
                      </a:cubicBezTo>
                    </a:path>
                  </a:pathLst>
                </a:custGeom>
                <a:solidFill>
                  <a:schemeClr val="accent1">
                    <a:lumMod val="75000"/>
                  </a:schemeClr>
                </a:solidFill>
                <a:ln>
                  <a:noFill/>
                </a:ln>
              </p:spPr>
              <p:txBody>
                <a:bodyPr/>
                <a:lstStyle/>
                <a:p>
                  <a:pPr>
                    <a:defRPr/>
                  </a:pPr>
                  <a:endParaRPr lang="en-AU" sz="1800"/>
                </a:p>
              </p:txBody>
            </p:sp>
            <p:sp>
              <p:nvSpPr>
                <p:cNvPr id="59" name="Freeform 24"/>
                <p:cNvSpPr>
                  <a:spLocks/>
                </p:cNvSpPr>
                <p:nvPr/>
              </p:nvSpPr>
              <p:spPr bwMode="auto">
                <a:xfrm>
                  <a:off x="-7938" y="5732463"/>
                  <a:ext cx="7362826" cy="433387"/>
                </a:xfrm>
                <a:custGeom>
                  <a:avLst/>
                  <a:gdLst>
                    <a:gd name="T0" fmla="*/ 2313 w 2313"/>
                    <a:gd name="T1" fmla="*/ 117 h 136"/>
                    <a:gd name="T2" fmla="*/ 1860 w 2313"/>
                    <a:gd name="T3" fmla="*/ 0 h 136"/>
                    <a:gd name="T4" fmla="*/ 0 w 2313"/>
                    <a:gd name="T5" fmla="*/ 0 h 136"/>
                    <a:gd name="T6" fmla="*/ 0 w 2313"/>
                    <a:gd name="T7" fmla="*/ 136 h 136"/>
                    <a:gd name="T8" fmla="*/ 2030 w 2313"/>
                    <a:gd name="T9" fmla="*/ 136 h 136"/>
                    <a:gd name="T10" fmla="*/ 2313 w 2313"/>
                    <a:gd name="T11" fmla="*/ 117 h 136"/>
                  </a:gdLst>
                  <a:ahLst/>
                  <a:cxnLst>
                    <a:cxn ang="0">
                      <a:pos x="T0" y="T1"/>
                    </a:cxn>
                    <a:cxn ang="0">
                      <a:pos x="T2" y="T3"/>
                    </a:cxn>
                    <a:cxn ang="0">
                      <a:pos x="T4" y="T5"/>
                    </a:cxn>
                    <a:cxn ang="0">
                      <a:pos x="T6" y="T7"/>
                    </a:cxn>
                    <a:cxn ang="0">
                      <a:pos x="T8" y="T9"/>
                    </a:cxn>
                    <a:cxn ang="0">
                      <a:pos x="T10" y="T11"/>
                    </a:cxn>
                  </a:cxnLst>
                  <a:rect l="0" t="0" r="r" b="b"/>
                  <a:pathLst>
                    <a:path w="2313" h="136">
                      <a:moveTo>
                        <a:pt x="2313" y="117"/>
                      </a:moveTo>
                      <a:cubicBezTo>
                        <a:pt x="2204" y="55"/>
                        <a:pt x="2053" y="0"/>
                        <a:pt x="1860" y="0"/>
                      </a:cubicBezTo>
                      <a:cubicBezTo>
                        <a:pt x="0" y="0"/>
                        <a:pt x="0" y="0"/>
                        <a:pt x="0" y="0"/>
                      </a:cubicBezTo>
                      <a:cubicBezTo>
                        <a:pt x="0" y="136"/>
                        <a:pt x="0" y="136"/>
                        <a:pt x="0" y="136"/>
                      </a:cubicBezTo>
                      <a:cubicBezTo>
                        <a:pt x="2030" y="136"/>
                        <a:pt x="2030" y="136"/>
                        <a:pt x="2030" y="136"/>
                      </a:cubicBezTo>
                      <a:cubicBezTo>
                        <a:pt x="2214" y="136"/>
                        <a:pt x="2274" y="132"/>
                        <a:pt x="2313" y="117"/>
                      </a:cubicBezTo>
                    </a:path>
                  </a:pathLst>
                </a:custGeom>
                <a:solidFill>
                  <a:schemeClr val="accent2"/>
                </a:solidFill>
                <a:ln>
                  <a:noFill/>
                </a:ln>
              </p:spPr>
              <p:txBody>
                <a:bodyPr/>
                <a:lstStyle/>
                <a:p>
                  <a:pPr>
                    <a:defRPr/>
                  </a:pPr>
                  <a:endParaRPr lang="en-AU" sz="1800"/>
                </a:p>
              </p:txBody>
            </p:sp>
            <p:sp>
              <p:nvSpPr>
                <p:cNvPr id="60" name="Freeform 25"/>
                <p:cNvSpPr>
                  <a:spLocks/>
                </p:cNvSpPr>
                <p:nvPr/>
              </p:nvSpPr>
              <p:spPr bwMode="auto">
                <a:xfrm>
                  <a:off x="7354888" y="5732463"/>
                  <a:ext cx="1804987" cy="869950"/>
                </a:xfrm>
                <a:custGeom>
                  <a:avLst/>
                  <a:gdLst>
                    <a:gd name="T0" fmla="*/ 476 w 567"/>
                    <a:gd name="T1" fmla="*/ 0 h 273"/>
                    <a:gd name="T2" fmla="*/ 0 w 567"/>
                    <a:gd name="T3" fmla="*/ 117 h 273"/>
                    <a:gd name="T4" fmla="*/ 471 w 567"/>
                    <a:gd name="T5" fmla="*/ 273 h 273"/>
                    <a:gd name="T6" fmla="*/ 567 w 567"/>
                    <a:gd name="T7" fmla="*/ 273 h 273"/>
                    <a:gd name="T8" fmla="*/ 567 w 567"/>
                    <a:gd name="T9" fmla="*/ 0 h 273"/>
                    <a:gd name="T10" fmla="*/ 476 w 567"/>
                    <a:gd name="T11" fmla="*/ 0 h 273"/>
                  </a:gdLst>
                  <a:ahLst/>
                  <a:cxnLst>
                    <a:cxn ang="0">
                      <a:pos x="T0" y="T1"/>
                    </a:cxn>
                    <a:cxn ang="0">
                      <a:pos x="T2" y="T3"/>
                    </a:cxn>
                    <a:cxn ang="0">
                      <a:pos x="T4" y="T5"/>
                    </a:cxn>
                    <a:cxn ang="0">
                      <a:pos x="T6" y="T7"/>
                    </a:cxn>
                    <a:cxn ang="0">
                      <a:pos x="T8" y="T9"/>
                    </a:cxn>
                    <a:cxn ang="0">
                      <a:pos x="T10" y="T11"/>
                    </a:cxn>
                  </a:cxnLst>
                  <a:rect l="0" t="0" r="r" b="b"/>
                  <a:pathLst>
                    <a:path w="567" h="273">
                      <a:moveTo>
                        <a:pt x="476" y="0"/>
                      </a:moveTo>
                      <a:cubicBezTo>
                        <a:pt x="187" y="0"/>
                        <a:pt x="80" y="87"/>
                        <a:pt x="0" y="117"/>
                      </a:cubicBezTo>
                      <a:cubicBezTo>
                        <a:pt x="128" y="190"/>
                        <a:pt x="229" y="273"/>
                        <a:pt x="471" y="273"/>
                      </a:cubicBezTo>
                      <a:cubicBezTo>
                        <a:pt x="529" y="273"/>
                        <a:pt x="567" y="273"/>
                        <a:pt x="567" y="273"/>
                      </a:cubicBezTo>
                      <a:cubicBezTo>
                        <a:pt x="567" y="0"/>
                        <a:pt x="567" y="0"/>
                        <a:pt x="567" y="0"/>
                      </a:cubicBezTo>
                      <a:lnTo>
                        <a:pt x="476" y="0"/>
                      </a:lnTo>
                      <a:close/>
                    </a:path>
                  </a:pathLst>
                </a:custGeom>
                <a:solidFill>
                  <a:srgbClr val="FFFFFF"/>
                </a:solidFill>
                <a:ln>
                  <a:noFill/>
                </a:ln>
              </p:spPr>
              <p:txBody>
                <a:bodyPr/>
                <a:lstStyle/>
                <a:p>
                  <a:pPr>
                    <a:defRPr/>
                  </a:pPr>
                  <a:endParaRPr lang="en-AU" sz="1800"/>
                </a:p>
              </p:txBody>
            </p:sp>
          </p:grpSp>
          <p:pic>
            <p:nvPicPr>
              <p:cNvPr id="44" name="Picture 78"/>
              <p:cNvPicPr>
                <a:picLocks noChangeAspect="1" noChangeArrowheads="1"/>
              </p:cNvPicPr>
              <p:nvPr/>
            </p:nvPicPr>
            <p:blipFill>
              <a:blip r:embed="rId2" cstate="print"/>
              <a:srcRect/>
              <a:stretch>
                <a:fillRect/>
              </a:stretch>
            </p:blipFill>
            <p:spPr bwMode="auto">
              <a:xfrm>
                <a:off x="8169275" y="5675743"/>
                <a:ext cx="655638" cy="655637"/>
              </a:xfrm>
              <a:prstGeom prst="rect">
                <a:avLst/>
              </a:prstGeom>
              <a:noFill/>
              <a:ln w="9525">
                <a:noFill/>
                <a:miter lim="800000"/>
                <a:headEnd/>
                <a:tailEnd/>
              </a:ln>
            </p:spPr>
          </p:pic>
          <p:grpSp>
            <p:nvGrpSpPr>
              <p:cNvPr id="45" name="Group 19"/>
              <p:cNvGrpSpPr/>
              <p:nvPr/>
            </p:nvGrpSpPr>
            <p:grpSpPr>
              <a:xfrm>
                <a:off x="360000" y="5807505"/>
                <a:ext cx="814388" cy="95250"/>
                <a:chOff x="3495675" y="5969000"/>
                <a:chExt cx="814388" cy="95250"/>
              </a:xfrm>
              <a:solidFill>
                <a:schemeClr val="accent1"/>
              </a:solidFill>
            </p:grpSpPr>
            <p:sp>
              <p:nvSpPr>
                <p:cNvPr id="46" name="Freeform 26"/>
                <p:cNvSpPr>
                  <a:spLocks/>
                </p:cNvSpPr>
                <p:nvPr/>
              </p:nvSpPr>
              <p:spPr bwMode="auto">
                <a:xfrm>
                  <a:off x="34956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1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1"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1" y="13"/>
                        <a:pt x="21" y="13"/>
                        <a:pt x="21"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7" name="Freeform 27"/>
                <p:cNvSpPr>
                  <a:spLocks/>
                </p:cNvSpPr>
                <p:nvPr/>
              </p:nvSpPr>
              <p:spPr bwMode="auto">
                <a:xfrm>
                  <a:off x="360362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8"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8" name="Freeform 28"/>
                <p:cNvSpPr>
                  <a:spLocks/>
                </p:cNvSpPr>
                <p:nvPr/>
              </p:nvSpPr>
              <p:spPr bwMode="auto">
                <a:xfrm>
                  <a:off x="3711575" y="5997575"/>
                  <a:ext cx="98425" cy="66675"/>
                </a:xfrm>
                <a:custGeom>
                  <a:avLst/>
                  <a:gdLst>
                    <a:gd name="T0" fmla="*/ 31 w 31"/>
                    <a:gd name="T1" fmla="*/ 0 h 21"/>
                    <a:gd name="T2" fmla="*/ 25 w 31"/>
                    <a:gd name="T3" fmla="*/ 21 h 21"/>
                    <a:gd name="T4" fmla="*/ 19 w 31"/>
                    <a:gd name="T5" fmla="*/ 21 h 21"/>
                    <a:gd name="T6" fmla="*/ 16 w 31"/>
                    <a:gd name="T7" fmla="*/ 9 h 21"/>
                    <a:gd name="T8" fmla="*/ 15 w 31"/>
                    <a:gd name="T9" fmla="*/ 7 h 21"/>
                    <a:gd name="T10" fmla="*/ 15 w 31"/>
                    <a:gd name="T11" fmla="*/ 7 h 21"/>
                    <a:gd name="T12" fmla="*/ 15 w 31"/>
                    <a:gd name="T13" fmla="*/ 9 h 21"/>
                    <a:gd name="T14" fmla="*/ 12 w 31"/>
                    <a:gd name="T15" fmla="*/ 21 h 21"/>
                    <a:gd name="T16" fmla="*/ 6 w 31"/>
                    <a:gd name="T17" fmla="*/ 21 h 21"/>
                    <a:gd name="T18" fmla="*/ 0 w 31"/>
                    <a:gd name="T19" fmla="*/ 0 h 21"/>
                    <a:gd name="T20" fmla="*/ 5 w 31"/>
                    <a:gd name="T21" fmla="*/ 0 h 21"/>
                    <a:gd name="T22" fmla="*/ 8 w 31"/>
                    <a:gd name="T23" fmla="*/ 13 h 21"/>
                    <a:gd name="T24" fmla="*/ 9 w 31"/>
                    <a:gd name="T25" fmla="*/ 16 h 21"/>
                    <a:gd name="T26" fmla="*/ 9 w 31"/>
                    <a:gd name="T27" fmla="*/ 16 h 21"/>
                    <a:gd name="T28" fmla="*/ 10 w 31"/>
                    <a:gd name="T29" fmla="*/ 13 h 21"/>
                    <a:gd name="T30" fmla="*/ 13 w 31"/>
                    <a:gd name="T31" fmla="*/ 0 h 21"/>
                    <a:gd name="T32" fmla="*/ 18 w 31"/>
                    <a:gd name="T33" fmla="*/ 0 h 21"/>
                    <a:gd name="T34" fmla="*/ 22 w 31"/>
                    <a:gd name="T35" fmla="*/ 13 h 21"/>
                    <a:gd name="T36" fmla="*/ 22 w 31"/>
                    <a:gd name="T37" fmla="*/ 16 h 21"/>
                    <a:gd name="T38" fmla="*/ 22 w 31"/>
                    <a:gd name="T39" fmla="*/ 16 h 21"/>
                    <a:gd name="T40" fmla="*/ 23 w 31"/>
                    <a:gd name="T41" fmla="*/ 12 h 21"/>
                    <a:gd name="T42" fmla="*/ 26 w 31"/>
                    <a:gd name="T43" fmla="*/ 0 h 21"/>
                    <a:gd name="T44" fmla="*/ 31 w 31"/>
                    <a:gd name="T4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1" h="21">
                      <a:moveTo>
                        <a:pt x="31" y="0"/>
                      </a:moveTo>
                      <a:cubicBezTo>
                        <a:pt x="29" y="7"/>
                        <a:pt x="27" y="14"/>
                        <a:pt x="25" y="21"/>
                      </a:cubicBezTo>
                      <a:cubicBezTo>
                        <a:pt x="19" y="21"/>
                        <a:pt x="19" y="21"/>
                        <a:pt x="19" y="21"/>
                      </a:cubicBezTo>
                      <a:cubicBezTo>
                        <a:pt x="16" y="9"/>
                        <a:pt x="16" y="9"/>
                        <a:pt x="16" y="9"/>
                      </a:cubicBezTo>
                      <a:cubicBezTo>
                        <a:pt x="15" y="7"/>
                        <a:pt x="15" y="7"/>
                        <a:pt x="15" y="7"/>
                      </a:cubicBezTo>
                      <a:cubicBezTo>
                        <a:pt x="15" y="7"/>
                        <a:pt x="15" y="7"/>
                        <a:pt x="15" y="7"/>
                      </a:cubicBezTo>
                      <a:cubicBezTo>
                        <a:pt x="15" y="9"/>
                        <a:pt x="15" y="9"/>
                        <a:pt x="15" y="9"/>
                      </a:cubicBezTo>
                      <a:cubicBezTo>
                        <a:pt x="12" y="21"/>
                        <a:pt x="12" y="21"/>
                        <a:pt x="12" y="21"/>
                      </a:cubicBezTo>
                      <a:cubicBezTo>
                        <a:pt x="6" y="21"/>
                        <a:pt x="6" y="21"/>
                        <a:pt x="6" y="21"/>
                      </a:cubicBezTo>
                      <a:cubicBezTo>
                        <a:pt x="4" y="14"/>
                        <a:pt x="2" y="7"/>
                        <a:pt x="0" y="0"/>
                      </a:cubicBezTo>
                      <a:cubicBezTo>
                        <a:pt x="5" y="0"/>
                        <a:pt x="5" y="0"/>
                        <a:pt x="5" y="0"/>
                      </a:cubicBezTo>
                      <a:cubicBezTo>
                        <a:pt x="6" y="5"/>
                        <a:pt x="7" y="9"/>
                        <a:pt x="8" y="13"/>
                      </a:cubicBezTo>
                      <a:cubicBezTo>
                        <a:pt x="9" y="14"/>
                        <a:pt x="9" y="15"/>
                        <a:pt x="9" y="16"/>
                      </a:cubicBezTo>
                      <a:cubicBezTo>
                        <a:pt x="9" y="16"/>
                        <a:pt x="9" y="16"/>
                        <a:pt x="9" y="16"/>
                      </a:cubicBezTo>
                      <a:cubicBezTo>
                        <a:pt x="10" y="13"/>
                        <a:pt x="10" y="13"/>
                        <a:pt x="10" y="13"/>
                      </a:cubicBezTo>
                      <a:cubicBezTo>
                        <a:pt x="13" y="0"/>
                        <a:pt x="13" y="0"/>
                        <a:pt x="13" y="0"/>
                      </a:cubicBezTo>
                      <a:cubicBezTo>
                        <a:pt x="18" y="0"/>
                        <a:pt x="18" y="0"/>
                        <a:pt x="18" y="0"/>
                      </a:cubicBezTo>
                      <a:cubicBezTo>
                        <a:pt x="22" y="13"/>
                        <a:pt x="22" y="13"/>
                        <a:pt x="22" y="13"/>
                      </a:cubicBezTo>
                      <a:cubicBezTo>
                        <a:pt x="22" y="16"/>
                        <a:pt x="22" y="16"/>
                        <a:pt x="22" y="16"/>
                      </a:cubicBezTo>
                      <a:cubicBezTo>
                        <a:pt x="22" y="16"/>
                        <a:pt x="22" y="16"/>
                        <a:pt x="22" y="16"/>
                      </a:cubicBezTo>
                      <a:cubicBezTo>
                        <a:pt x="23" y="15"/>
                        <a:pt x="23" y="13"/>
                        <a:pt x="23" y="12"/>
                      </a:cubicBezTo>
                      <a:cubicBezTo>
                        <a:pt x="24" y="8"/>
                        <a:pt x="25" y="4"/>
                        <a:pt x="26" y="0"/>
                      </a:cubicBezTo>
                      <a:lnTo>
                        <a:pt x="31" y="0"/>
                      </a:lnTo>
                      <a:close/>
                    </a:path>
                  </a:pathLst>
                </a:custGeom>
                <a:grpFill/>
                <a:ln>
                  <a:noFill/>
                </a:ln>
              </p:spPr>
              <p:txBody>
                <a:bodyPr/>
                <a:lstStyle/>
                <a:p>
                  <a:pPr>
                    <a:defRPr/>
                  </a:pPr>
                  <a:endParaRPr lang="en-AU" sz="1800"/>
                </a:p>
              </p:txBody>
            </p:sp>
            <p:sp>
              <p:nvSpPr>
                <p:cNvPr id="49" name="Oval 29"/>
                <p:cNvSpPr>
                  <a:spLocks noChangeArrowheads="1"/>
                </p:cNvSpPr>
                <p:nvPr/>
              </p:nvSpPr>
              <p:spPr bwMode="auto">
                <a:xfrm>
                  <a:off x="3819525" y="6042025"/>
                  <a:ext cx="19050" cy="22225"/>
                </a:xfrm>
                <a:prstGeom prst="ellipse">
                  <a:avLst/>
                </a:prstGeom>
                <a:grpFill/>
                <a:ln>
                  <a:noFill/>
                </a:ln>
              </p:spPr>
              <p:txBody>
                <a:bodyPr/>
                <a:lstStyle/>
                <a:p>
                  <a:pPr>
                    <a:defRPr/>
                  </a:pPr>
                  <a:endParaRPr lang="en-AU" sz="1800"/>
                </a:p>
              </p:txBody>
            </p:sp>
            <p:sp>
              <p:nvSpPr>
                <p:cNvPr id="50" name="Freeform 30"/>
                <p:cNvSpPr>
                  <a:spLocks/>
                </p:cNvSpPr>
                <p:nvPr/>
              </p:nvSpPr>
              <p:spPr bwMode="auto">
                <a:xfrm>
                  <a:off x="3851275" y="5997575"/>
                  <a:ext cx="50800" cy="66675"/>
                </a:xfrm>
                <a:custGeom>
                  <a:avLst/>
                  <a:gdLst>
                    <a:gd name="T0" fmla="*/ 16 w 16"/>
                    <a:gd name="T1" fmla="*/ 20 h 21"/>
                    <a:gd name="T2" fmla="*/ 10 w 16"/>
                    <a:gd name="T3" fmla="*/ 21 h 21"/>
                    <a:gd name="T4" fmla="*/ 0 w 16"/>
                    <a:gd name="T5" fmla="*/ 11 h 21"/>
                    <a:gd name="T6" fmla="*/ 10 w 16"/>
                    <a:gd name="T7" fmla="*/ 0 h 21"/>
                    <a:gd name="T8" fmla="*/ 16 w 16"/>
                    <a:gd name="T9" fmla="*/ 1 h 21"/>
                    <a:gd name="T10" fmla="*/ 14 w 16"/>
                    <a:gd name="T11" fmla="*/ 5 h 21"/>
                    <a:gd name="T12" fmla="*/ 11 w 16"/>
                    <a:gd name="T13" fmla="*/ 4 h 21"/>
                    <a:gd name="T14" fmla="*/ 6 w 16"/>
                    <a:gd name="T15" fmla="*/ 10 h 21"/>
                    <a:gd name="T16" fmla="*/ 11 w 16"/>
                    <a:gd name="T17" fmla="*/ 17 h 21"/>
                    <a:gd name="T18" fmla="*/ 15 w 16"/>
                    <a:gd name="T19" fmla="*/ 16 h 21"/>
                    <a:gd name="T20" fmla="*/ 16 w 16"/>
                    <a:gd name="T21" fmla="*/ 2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21">
                      <a:moveTo>
                        <a:pt x="16" y="20"/>
                      </a:moveTo>
                      <a:cubicBezTo>
                        <a:pt x="14" y="21"/>
                        <a:pt x="12" y="21"/>
                        <a:pt x="10" y="21"/>
                      </a:cubicBezTo>
                      <a:cubicBezTo>
                        <a:pt x="3" y="21"/>
                        <a:pt x="0" y="17"/>
                        <a:pt x="0" y="11"/>
                      </a:cubicBezTo>
                      <a:cubicBezTo>
                        <a:pt x="0" y="4"/>
                        <a:pt x="4" y="0"/>
                        <a:pt x="10" y="0"/>
                      </a:cubicBezTo>
                      <a:cubicBezTo>
                        <a:pt x="12" y="0"/>
                        <a:pt x="14" y="0"/>
                        <a:pt x="16" y="1"/>
                      </a:cubicBezTo>
                      <a:cubicBezTo>
                        <a:pt x="14" y="5"/>
                        <a:pt x="14" y="5"/>
                        <a:pt x="14" y="5"/>
                      </a:cubicBezTo>
                      <a:cubicBezTo>
                        <a:pt x="13" y="4"/>
                        <a:pt x="12" y="4"/>
                        <a:pt x="11" y="4"/>
                      </a:cubicBezTo>
                      <a:cubicBezTo>
                        <a:pt x="7" y="4"/>
                        <a:pt x="6" y="6"/>
                        <a:pt x="6" y="10"/>
                      </a:cubicBezTo>
                      <a:cubicBezTo>
                        <a:pt x="6" y="15"/>
                        <a:pt x="7" y="17"/>
                        <a:pt x="11" y="17"/>
                      </a:cubicBezTo>
                      <a:cubicBezTo>
                        <a:pt x="12" y="17"/>
                        <a:pt x="14" y="17"/>
                        <a:pt x="15" y="16"/>
                      </a:cubicBezTo>
                      <a:lnTo>
                        <a:pt x="16" y="20"/>
                      </a:lnTo>
                      <a:close/>
                    </a:path>
                  </a:pathLst>
                </a:custGeom>
                <a:grpFill/>
                <a:ln>
                  <a:noFill/>
                </a:ln>
              </p:spPr>
              <p:txBody>
                <a:bodyPr/>
                <a:lstStyle/>
                <a:p>
                  <a:pPr>
                    <a:defRPr/>
                  </a:pPr>
                  <a:endParaRPr lang="en-AU" sz="1800"/>
                </a:p>
              </p:txBody>
            </p:sp>
            <p:sp>
              <p:nvSpPr>
                <p:cNvPr id="51" name="Freeform 31"/>
                <p:cNvSpPr>
                  <a:spLocks/>
                </p:cNvSpPr>
                <p:nvPr/>
              </p:nvSpPr>
              <p:spPr bwMode="auto">
                <a:xfrm>
                  <a:off x="3911600" y="5997575"/>
                  <a:ext cx="47625" cy="66675"/>
                </a:xfrm>
                <a:custGeom>
                  <a:avLst/>
                  <a:gdLst>
                    <a:gd name="T0" fmla="*/ 6 w 15"/>
                    <a:gd name="T1" fmla="*/ 21 h 21"/>
                    <a:gd name="T2" fmla="*/ 0 w 15"/>
                    <a:gd name="T3" fmla="*/ 20 h 21"/>
                    <a:gd name="T4" fmla="*/ 1 w 15"/>
                    <a:gd name="T5" fmla="*/ 16 h 21"/>
                    <a:gd name="T6" fmla="*/ 6 w 15"/>
                    <a:gd name="T7" fmla="*/ 17 h 21"/>
                    <a:gd name="T8" fmla="*/ 9 w 15"/>
                    <a:gd name="T9" fmla="*/ 15 h 21"/>
                    <a:gd name="T10" fmla="*/ 6 w 15"/>
                    <a:gd name="T11" fmla="*/ 12 h 21"/>
                    <a:gd name="T12" fmla="*/ 0 w 15"/>
                    <a:gd name="T13" fmla="*/ 6 h 21"/>
                    <a:gd name="T14" fmla="*/ 8 w 15"/>
                    <a:gd name="T15" fmla="*/ 0 h 21"/>
                    <a:gd name="T16" fmla="*/ 13 w 15"/>
                    <a:gd name="T17" fmla="*/ 0 h 21"/>
                    <a:gd name="T18" fmla="*/ 13 w 15"/>
                    <a:gd name="T19" fmla="*/ 4 h 21"/>
                    <a:gd name="T20" fmla="*/ 9 w 15"/>
                    <a:gd name="T21" fmla="*/ 4 h 21"/>
                    <a:gd name="T22" fmla="*/ 6 w 15"/>
                    <a:gd name="T23" fmla="*/ 6 h 21"/>
                    <a:gd name="T24" fmla="*/ 9 w 15"/>
                    <a:gd name="T25" fmla="*/ 9 h 21"/>
                    <a:gd name="T26" fmla="*/ 15 w 15"/>
                    <a:gd name="T27" fmla="*/ 14 h 21"/>
                    <a:gd name="T28" fmla="*/ 6 w 15"/>
                    <a:gd name="T2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 h="21">
                      <a:moveTo>
                        <a:pt x="6" y="21"/>
                      </a:moveTo>
                      <a:cubicBezTo>
                        <a:pt x="4" y="21"/>
                        <a:pt x="2" y="21"/>
                        <a:pt x="0" y="20"/>
                      </a:cubicBezTo>
                      <a:cubicBezTo>
                        <a:pt x="1" y="16"/>
                        <a:pt x="1" y="16"/>
                        <a:pt x="1" y="16"/>
                      </a:cubicBezTo>
                      <a:cubicBezTo>
                        <a:pt x="3" y="17"/>
                        <a:pt x="5" y="17"/>
                        <a:pt x="6" y="17"/>
                      </a:cubicBezTo>
                      <a:cubicBezTo>
                        <a:pt x="8" y="17"/>
                        <a:pt x="9" y="16"/>
                        <a:pt x="9" y="15"/>
                      </a:cubicBezTo>
                      <a:cubicBezTo>
                        <a:pt x="9" y="14"/>
                        <a:pt x="8" y="13"/>
                        <a:pt x="6" y="12"/>
                      </a:cubicBezTo>
                      <a:cubicBezTo>
                        <a:pt x="3" y="11"/>
                        <a:pt x="0" y="10"/>
                        <a:pt x="0" y="6"/>
                      </a:cubicBezTo>
                      <a:cubicBezTo>
                        <a:pt x="0" y="2"/>
                        <a:pt x="3" y="0"/>
                        <a:pt x="8" y="0"/>
                      </a:cubicBezTo>
                      <a:cubicBezTo>
                        <a:pt x="10" y="0"/>
                        <a:pt x="12" y="0"/>
                        <a:pt x="13" y="0"/>
                      </a:cubicBezTo>
                      <a:cubicBezTo>
                        <a:pt x="13" y="4"/>
                        <a:pt x="13" y="4"/>
                        <a:pt x="13" y="4"/>
                      </a:cubicBezTo>
                      <a:cubicBezTo>
                        <a:pt x="11" y="4"/>
                        <a:pt x="10" y="4"/>
                        <a:pt x="9" y="4"/>
                      </a:cubicBezTo>
                      <a:cubicBezTo>
                        <a:pt x="6" y="4"/>
                        <a:pt x="6" y="5"/>
                        <a:pt x="6" y="6"/>
                      </a:cubicBezTo>
                      <a:cubicBezTo>
                        <a:pt x="6" y="7"/>
                        <a:pt x="7" y="8"/>
                        <a:pt x="9" y="9"/>
                      </a:cubicBezTo>
                      <a:cubicBezTo>
                        <a:pt x="13" y="10"/>
                        <a:pt x="15" y="11"/>
                        <a:pt x="15" y="14"/>
                      </a:cubicBezTo>
                      <a:cubicBezTo>
                        <a:pt x="15" y="18"/>
                        <a:pt x="11" y="21"/>
                        <a:pt x="6" y="21"/>
                      </a:cubicBezTo>
                    </a:path>
                  </a:pathLst>
                </a:custGeom>
                <a:grpFill/>
                <a:ln>
                  <a:noFill/>
                </a:ln>
              </p:spPr>
              <p:txBody>
                <a:bodyPr/>
                <a:lstStyle/>
                <a:p>
                  <a:pPr>
                    <a:defRPr/>
                  </a:pPr>
                  <a:endParaRPr lang="en-AU" sz="1800"/>
                </a:p>
              </p:txBody>
            </p:sp>
            <p:sp>
              <p:nvSpPr>
                <p:cNvPr id="52" name="Freeform 32"/>
                <p:cNvSpPr>
                  <a:spLocks noEditPoints="1"/>
                </p:cNvSpPr>
                <p:nvPr/>
              </p:nvSpPr>
              <p:spPr bwMode="auto">
                <a:xfrm>
                  <a:off x="3965575" y="5969000"/>
                  <a:ext cx="28575" cy="95250"/>
                </a:xfrm>
                <a:custGeom>
                  <a:avLst/>
                  <a:gdLst>
                    <a:gd name="T0" fmla="*/ 4 w 9"/>
                    <a:gd name="T1" fmla="*/ 30 h 30"/>
                    <a:gd name="T2" fmla="*/ 4 w 9"/>
                    <a:gd name="T3" fmla="*/ 13 h 30"/>
                    <a:gd name="T4" fmla="*/ 0 w 9"/>
                    <a:gd name="T5" fmla="*/ 13 h 30"/>
                    <a:gd name="T6" fmla="*/ 0 w 9"/>
                    <a:gd name="T7" fmla="*/ 9 h 30"/>
                    <a:gd name="T8" fmla="*/ 9 w 9"/>
                    <a:gd name="T9" fmla="*/ 9 h 30"/>
                    <a:gd name="T10" fmla="*/ 9 w 9"/>
                    <a:gd name="T11" fmla="*/ 30 h 30"/>
                    <a:gd name="T12" fmla="*/ 4 w 9"/>
                    <a:gd name="T13" fmla="*/ 30 h 30"/>
                    <a:gd name="T14" fmla="*/ 6 w 9"/>
                    <a:gd name="T15" fmla="*/ 6 h 30"/>
                    <a:gd name="T16" fmla="*/ 3 w 9"/>
                    <a:gd name="T17" fmla="*/ 3 h 30"/>
                    <a:gd name="T18" fmla="*/ 6 w 9"/>
                    <a:gd name="T19" fmla="*/ 0 h 30"/>
                    <a:gd name="T20" fmla="*/ 9 w 9"/>
                    <a:gd name="T21" fmla="*/ 3 h 30"/>
                    <a:gd name="T22" fmla="*/ 6 w 9"/>
                    <a:gd name="T23"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 h="30">
                      <a:moveTo>
                        <a:pt x="4" y="30"/>
                      </a:moveTo>
                      <a:cubicBezTo>
                        <a:pt x="4" y="13"/>
                        <a:pt x="4" y="13"/>
                        <a:pt x="4" y="13"/>
                      </a:cubicBezTo>
                      <a:cubicBezTo>
                        <a:pt x="0" y="13"/>
                        <a:pt x="0" y="13"/>
                        <a:pt x="0" y="13"/>
                      </a:cubicBezTo>
                      <a:cubicBezTo>
                        <a:pt x="0" y="9"/>
                        <a:pt x="0" y="9"/>
                        <a:pt x="0" y="9"/>
                      </a:cubicBezTo>
                      <a:cubicBezTo>
                        <a:pt x="9" y="9"/>
                        <a:pt x="9" y="9"/>
                        <a:pt x="9" y="9"/>
                      </a:cubicBezTo>
                      <a:cubicBezTo>
                        <a:pt x="9" y="30"/>
                        <a:pt x="9" y="30"/>
                        <a:pt x="9" y="30"/>
                      </a:cubicBezTo>
                      <a:lnTo>
                        <a:pt x="4" y="30"/>
                      </a:lnTo>
                      <a:close/>
                      <a:moveTo>
                        <a:pt x="6" y="6"/>
                      </a:moveTo>
                      <a:cubicBezTo>
                        <a:pt x="4" y="6"/>
                        <a:pt x="3" y="5"/>
                        <a:pt x="3" y="3"/>
                      </a:cubicBezTo>
                      <a:cubicBezTo>
                        <a:pt x="3" y="1"/>
                        <a:pt x="4" y="0"/>
                        <a:pt x="6" y="0"/>
                      </a:cubicBezTo>
                      <a:cubicBezTo>
                        <a:pt x="8" y="0"/>
                        <a:pt x="9" y="1"/>
                        <a:pt x="9" y="3"/>
                      </a:cubicBezTo>
                      <a:cubicBezTo>
                        <a:pt x="9" y="5"/>
                        <a:pt x="8" y="6"/>
                        <a:pt x="6" y="6"/>
                      </a:cubicBezTo>
                    </a:path>
                  </a:pathLst>
                </a:custGeom>
                <a:grpFill/>
                <a:ln>
                  <a:noFill/>
                </a:ln>
              </p:spPr>
              <p:txBody>
                <a:bodyPr/>
                <a:lstStyle/>
                <a:p>
                  <a:pPr>
                    <a:defRPr/>
                  </a:pPr>
                  <a:endParaRPr lang="en-AU" sz="1800"/>
                </a:p>
              </p:txBody>
            </p:sp>
            <p:sp>
              <p:nvSpPr>
                <p:cNvPr id="53" name="Freeform 33"/>
                <p:cNvSpPr>
                  <a:spLocks/>
                </p:cNvSpPr>
                <p:nvPr/>
              </p:nvSpPr>
              <p:spPr bwMode="auto">
                <a:xfrm>
                  <a:off x="4013200" y="5997575"/>
                  <a:ext cx="39687" cy="66675"/>
                </a:xfrm>
                <a:custGeom>
                  <a:avLst/>
                  <a:gdLst>
                    <a:gd name="T0" fmla="*/ 11 w 12"/>
                    <a:gd name="T1" fmla="*/ 5 h 21"/>
                    <a:gd name="T2" fmla="*/ 9 w 12"/>
                    <a:gd name="T3" fmla="*/ 5 h 21"/>
                    <a:gd name="T4" fmla="*/ 5 w 12"/>
                    <a:gd name="T5" fmla="*/ 8 h 21"/>
                    <a:gd name="T6" fmla="*/ 5 w 12"/>
                    <a:gd name="T7" fmla="*/ 21 h 21"/>
                    <a:gd name="T8" fmla="*/ 0 w 12"/>
                    <a:gd name="T9" fmla="*/ 21 h 21"/>
                    <a:gd name="T10" fmla="*/ 0 w 12"/>
                    <a:gd name="T11" fmla="*/ 0 h 21"/>
                    <a:gd name="T12" fmla="*/ 4 w 12"/>
                    <a:gd name="T13" fmla="*/ 0 h 21"/>
                    <a:gd name="T14" fmla="*/ 4 w 12"/>
                    <a:gd name="T15" fmla="*/ 4 h 21"/>
                    <a:gd name="T16" fmla="*/ 10 w 12"/>
                    <a:gd name="T17" fmla="*/ 0 h 21"/>
                    <a:gd name="T18" fmla="*/ 12 w 12"/>
                    <a:gd name="T19" fmla="*/ 0 h 21"/>
                    <a:gd name="T20" fmla="*/ 11 w 12"/>
                    <a:gd name="T21" fmla="*/ 5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 h="21">
                      <a:moveTo>
                        <a:pt x="11" y="5"/>
                      </a:moveTo>
                      <a:cubicBezTo>
                        <a:pt x="11" y="5"/>
                        <a:pt x="10" y="5"/>
                        <a:pt x="9" y="5"/>
                      </a:cubicBezTo>
                      <a:cubicBezTo>
                        <a:pt x="8" y="5"/>
                        <a:pt x="7" y="6"/>
                        <a:pt x="5" y="8"/>
                      </a:cubicBezTo>
                      <a:cubicBezTo>
                        <a:pt x="5" y="21"/>
                        <a:pt x="5" y="21"/>
                        <a:pt x="5" y="21"/>
                      </a:cubicBezTo>
                      <a:cubicBezTo>
                        <a:pt x="0" y="21"/>
                        <a:pt x="0" y="21"/>
                        <a:pt x="0" y="21"/>
                      </a:cubicBezTo>
                      <a:cubicBezTo>
                        <a:pt x="0" y="0"/>
                        <a:pt x="0" y="0"/>
                        <a:pt x="0" y="0"/>
                      </a:cubicBezTo>
                      <a:cubicBezTo>
                        <a:pt x="4" y="0"/>
                        <a:pt x="4" y="0"/>
                        <a:pt x="4" y="0"/>
                      </a:cubicBezTo>
                      <a:cubicBezTo>
                        <a:pt x="4" y="4"/>
                        <a:pt x="4" y="4"/>
                        <a:pt x="4" y="4"/>
                      </a:cubicBezTo>
                      <a:cubicBezTo>
                        <a:pt x="6" y="1"/>
                        <a:pt x="8" y="0"/>
                        <a:pt x="10" y="0"/>
                      </a:cubicBezTo>
                      <a:cubicBezTo>
                        <a:pt x="11" y="0"/>
                        <a:pt x="11" y="0"/>
                        <a:pt x="12" y="0"/>
                      </a:cubicBezTo>
                      <a:lnTo>
                        <a:pt x="11" y="5"/>
                      </a:lnTo>
                      <a:close/>
                    </a:path>
                  </a:pathLst>
                </a:custGeom>
                <a:grpFill/>
                <a:ln>
                  <a:noFill/>
                </a:ln>
              </p:spPr>
              <p:txBody>
                <a:bodyPr/>
                <a:lstStyle/>
                <a:p>
                  <a:pPr>
                    <a:defRPr/>
                  </a:pPr>
                  <a:endParaRPr lang="en-AU" sz="1800"/>
                </a:p>
              </p:txBody>
            </p:sp>
            <p:sp>
              <p:nvSpPr>
                <p:cNvPr id="54" name="Freeform 34"/>
                <p:cNvSpPr>
                  <a:spLocks noEditPoints="1"/>
                </p:cNvSpPr>
                <p:nvPr/>
              </p:nvSpPr>
              <p:spPr bwMode="auto">
                <a:xfrm>
                  <a:off x="4062413" y="5997575"/>
                  <a:ext cx="66675" cy="66675"/>
                </a:xfrm>
                <a:custGeom>
                  <a:avLst/>
                  <a:gdLst>
                    <a:gd name="T0" fmla="*/ 10 w 21"/>
                    <a:gd name="T1" fmla="*/ 21 h 21"/>
                    <a:gd name="T2" fmla="*/ 0 w 21"/>
                    <a:gd name="T3" fmla="*/ 11 h 21"/>
                    <a:gd name="T4" fmla="*/ 10 w 21"/>
                    <a:gd name="T5" fmla="*/ 0 h 21"/>
                    <a:gd name="T6" fmla="*/ 21 w 21"/>
                    <a:gd name="T7" fmla="*/ 10 h 21"/>
                    <a:gd name="T8" fmla="*/ 10 w 21"/>
                    <a:gd name="T9" fmla="*/ 21 h 21"/>
                    <a:gd name="T10" fmla="*/ 10 w 21"/>
                    <a:gd name="T11" fmla="*/ 4 h 21"/>
                    <a:gd name="T12" fmla="*/ 5 w 21"/>
                    <a:gd name="T13" fmla="*/ 10 h 21"/>
                    <a:gd name="T14" fmla="*/ 10 w 21"/>
                    <a:gd name="T15" fmla="*/ 17 h 21"/>
                    <a:gd name="T16" fmla="*/ 15 w 21"/>
                    <a:gd name="T17" fmla="*/ 11 h 21"/>
                    <a:gd name="T18" fmla="*/ 10 w 21"/>
                    <a:gd name="T19" fmla="*/ 4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1">
                      <a:moveTo>
                        <a:pt x="10" y="21"/>
                      </a:moveTo>
                      <a:cubicBezTo>
                        <a:pt x="3" y="21"/>
                        <a:pt x="0" y="17"/>
                        <a:pt x="0" y="11"/>
                      </a:cubicBezTo>
                      <a:cubicBezTo>
                        <a:pt x="0" y="4"/>
                        <a:pt x="3" y="0"/>
                        <a:pt x="10" y="0"/>
                      </a:cubicBezTo>
                      <a:cubicBezTo>
                        <a:pt x="17" y="0"/>
                        <a:pt x="21" y="4"/>
                        <a:pt x="21" y="10"/>
                      </a:cubicBezTo>
                      <a:cubicBezTo>
                        <a:pt x="21" y="17"/>
                        <a:pt x="17" y="21"/>
                        <a:pt x="10" y="21"/>
                      </a:cubicBezTo>
                      <a:moveTo>
                        <a:pt x="10" y="4"/>
                      </a:moveTo>
                      <a:cubicBezTo>
                        <a:pt x="7" y="4"/>
                        <a:pt x="5" y="7"/>
                        <a:pt x="5" y="10"/>
                      </a:cubicBezTo>
                      <a:cubicBezTo>
                        <a:pt x="5" y="14"/>
                        <a:pt x="6" y="17"/>
                        <a:pt x="10" y="17"/>
                      </a:cubicBezTo>
                      <a:cubicBezTo>
                        <a:pt x="14" y="17"/>
                        <a:pt x="15" y="14"/>
                        <a:pt x="15" y="11"/>
                      </a:cubicBezTo>
                      <a:cubicBezTo>
                        <a:pt x="15" y="6"/>
                        <a:pt x="14" y="4"/>
                        <a:pt x="10" y="4"/>
                      </a:cubicBezTo>
                    </a:path>
                  </a:pathLst>
                </a:custGeom>
                <a:grpFill/>
                <a:ln>
                  <a:noFill/>
                </a:ln>
              </p:spPr>
              <p:txBody>
                <a:bodyPr/>
                <a:lstStyle/>
                <a:p>
                  <a:pPr>
                    <a:defRPr/>
                  </a:pPr>
                  <a:endParaRPr lang="en-AU" sz="1800"/>
                </a:p>
              </p:txBody>
            </p:sp>
            <p:sp>
              <p:nvSpPr>
                <p:cNvPr id="55" name="Oval 35"/>
                <p:cNvSpPr>
                  <a:spLocks noChangeArrowheads="1"/>
                </p:cNvSpPr>
                <p:nvPr/>
              </p:nvSpPr>
              <p:spPr bwMode="auto">
                <a:xfrm>
                  <a:off x="4141788" y="6042025"/>
                  <a:ext cx="19050" cy="22225"/>
                </a:xfrm>
                <a:prstGeom prst="ellipse">
                  <a:avLst/>
                </a:prstGeom>
                <a:grpFill/>
                <a:ln>
                  <a:noFill/>
                </a:ln>
              </p:spPr>
              <p:txBody>
                <a:bodyPr/>
                <a:lstStyle/>
                <a:p>
                  <a:pPr>
                    <a:defRPr/>
                  </a:pPr>
                  <a:endParaRPr lang="en-AU" sz="1800"/>
                </a:p>
              </p:txBody>
            </p:sp>
            <p:sp>
              <p:nvSpPr>
                <p:cNvPr id="56" name="Freeform 36"/>
                <p:cNvSpPr>
                  <a:spLocks noEditPoints="1"/>
                </p:cNvSpPr>
                <p:nvPr/>
              </p:nvSpPr>
              <p:spPr bwMode="auto">
                <a:xfrm>
                  <a:off x="4176713" y="5997575"/>
                  <a:ext cx="57150" cy="66675"/>
                </a:xfrm>
                <a:custGeom>
                  <a:avLst/>
                  <a:gdLst>
                    <a:gd name="T0" fmla="*/ 14 w 18"/>
                    <a:gd name="T1" fmla="*/ 21 h 21"/>
                    <a:gd name="T2" fmla="*/ 13 w 18"/>
                    <a:gd name="T3" fmla="*/ 19 h 21"/>
                    <a:gd name="T4" fmla="*/ 7 w 18"/>
                    <a:gd name="T5" fmla="*/ 21 h 21"/>
                    <a:gd name="T6" fmla="*/ 0 w 18"/>
                    <a:gd name="T7" fmla="*/ 15 h 21"/>
                    <a:gd name="T8" fmla="*/ 10 w 18"/>
                    <a:gd name="T9" fmla="*/ 8 h 21"/>
                    <a:gd name="T10" fmla="*/ 13 w 18"/>
                    <a:gd name="T11" fmla="*/ 8 h 21"/>
                    <a:gd name="T12" fmla="*/ 13 w 18"/>
                    <a:gd name="T13" fmla="*/ 7 h 21"/>
                    <a:gd name="T14" fmla="*/ 8 w 18"/>
                    <a:gd name="T15" fmla="*/ 4 h 21"/>
                    <a:gd name="T16" fmla="*/ 2 w 18"/>
                    <a:gd name="T17" fmla="*/ 5 h 21"/>
                    <a:gd name="T18" fmla="*/ 2 w 18"/>
                    <a:gd name="T19" fmla="*/ 1 h 21"/>
                    <a:gd name="T20" fmla="*/ 9 w 18"/>
                    <a:gd name="T21" fmla="*/ 0 h 21"/>
                    <a:gd name="T22" fmla="*/ 18 w 18"/>
                    <a:gd name="T23" fmla="*/ 7 h 21"/>
                    <a:gd name="T24" fmla="*/ 18 w 18"/>
                    <a:gd name="T25" fmla="*/ 21 h 21"/>
                    <a:gd name="T26" fmla="*/ 14 w 18"/>
                    <a:gd name="T27" fmla="*/ 21 h 21"/>
                    <a:gd name="T28" fmla="*/ 13 w 18"/>
                    <a:gd name="T29" fmla="*/ 12 h 21"/>
                    <a:gd name="T30" fmla="*/ 10 w 18"/>
                    <a:gd name="T31" fmla="*/ 12 h 21"/>
                    <a:gd name="T32" fmla="*/ 5 w 18"/>
                    <a:gd name="T33" fmla="*/ 15 h 21"/>
                    <a:gd name="T34" fmla="*/ 8 w 18"/>
                    <a:gd name="T35" fmla="*/ 17 h 21"/>
                    <a:gd name="T36" fmla="*/ 13 w 18"/>
                    <a:gd name="T37" fmla="*/ 15 h 21"/>
                    <a:gd name="T38" fmla="*/ 13 w 18"/>
                    <a:gd name="T39" fmla="*/ 12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8" h="21">
                      <a:moveTo>
                        <a:pt x="14" y="21"/>
                      </a:moveTo>
                      <a:cubicBezTo>
                        <a:pt x="13" y="19"/>
                        <a:pt x="13" y="19"/>
                        <a:pt x="13" y="19"/>
                      </a:cubicBezTo>
                      <a:cubicBezTo>
                        <a:pt x="12" y="20"/>
                        <a:pt x="10" y="21"/>
                        <a:pt x="7" y="21"/>
                      </a:cubicBezTo>
                      <a:cubicBezTo>
                        <a:pt x="3" y="21"/>
                        <a:pt x="0" y="19"/>
                        <a:pt x="0" y="15"/>
                      </a:cubicBezTo>
                      <a:cubicBezTo>
                        <a:pt x="0" y="10"/>
                        <a:pt x="4" y="8"/>
                        <a:pt x="10" y="8"/>
                      </a:cubicBezTo>
                      <a:cubicBezTo>
                        <a:pt x="13" y="8"/>
                        <a:pt x="13" y="8"/>
                        <a:pt x="13" y="8"/>
                      </a:cubicBezTo>
                      <a:cubicBezTo>
                        <a:pt x="13" y="7"/>
                        <a:pt x="13" y="7"/>
                        <a:pt x="13" y="7"/>
                      </a:cubicBezTo>
                      <a:cubicBezTo>
                        <a:pt x="13" y="5"/>
                        <a:pt x="12" y="4"/>
                        <a:pt x="8" y="4"/>
                      </a:cubicBezTo>
                      <a:cubicBezTo>
                        <a:pt x="6" y="4"/>
                        <a:pt x="4" y="4"/>
                        <a:pt x="2" y="5"/>
                      </a:cubicBezTo>
                      <a:cubicBezTo>
                        <a:pt x="2" y="1"/>
                        <a:pt x="2" y="1"/>
                        <a:pt x="2" y="1"/>
                      </a:cubicBezTo>
                      <a:cubicBezTo>
                        <a:pt x="4" y="0"/>
                        <a:pt x="6" y="0"/>
                        <a:pt x="9" y="0"/>
                      </a:cubicBezTo>
                      <a:cubicBezTo>
                        <a:pt x="15" y="0"/>
                        <a:pt x="18" y="2"/>
                        <a:pt x="18" y="7"/>
                      </a:cubicBezTo>
                      <a:cubicBezTo>
                        <a:pt x="18" y="21"/>
                        <a:pt x="18" y="21"/>
                        <a:pt x="18" y="21"/>
                      </a:cubicBezTo>
                      <a:lnTo>
                        <a:pt x="14" y="21"/>
                      </a:lnTo>
                      <a:close/>
                      <a:moveTo>
                        <a:pt x="13" y="12"/>
                      </a:moveTo>
                      <a:cubicBezTo>
                        <a:pt x="10" y="12"/>
                        <a:pt x="10" y="12"/>
                        <a:pt x="10" y="12"/>
                      </a:cubicBezTo>
                      <a:cubicBezTo>
                        <a:pt x="7" y="12"/>
                        <a:pt x="5" y="13"/>
                        <a:pt x="5" y="15"/>
                      </a:cubicBezTo>
                      <a:cubicBezTo>
                        <a:pt x="5" y="16"/>
                        <a:pt x="6" y="17"/>
                        <a:pt x="8" y="17"/>
                      </a:cubicBezTo>
                      <a:cubicBezTo>
                        <a:pt x="10" y="17"/>
                        <a:pt x="11" y="17"/>
                        <a:pt x="13" y="15"/>
                      </a:cubicBezTo>
                      <a:lnTo>
                        <a:pt x="13" y="12"/>
                      </a:lnTo>
                      <a:close/>
                    </a:path>
                  </a:pathLst>
                </a:custGeom>
                <a:grpFill/>
                <a:ln>
                  <a:noFill/>
                </a:ln>
              </p:spPr>
              <p:txBody>
                <a:bodyPr/>
                <a:lstStyle/>
                <a:p>
                  <a:pPr>
                    <a:defRPr/>
                  </a:pPr>
                  <a:endParaRPr lang="en-AU" sz="1800"/>
                </a:p>
              </p:txBody>
            </p:sp>
            <p:sp>
              <p:nvSpPr>
                <p:cNvPr id="57" name="Freeform 37"/>
                <p:cNvSpPr>
                  <a:spLocks/>
                </p:cNvSpPr>
                <p:nvPr/>
              </p:nvSpPr>
              <p:spPr bwMode="auto">
                <a:xfrm>
                  <a:off x="4252913" y="5997575"/>
                  <a:ext cx="57150" cy="66675"/>
                </a:xfrm>
                <a:custGeom>
                  <a:avLst/>
                  <a:gdLst>
                    <a:gd name="T0" fmla="*/ 14 w 18"/>
                    <a:gd name="T1" fmla="*/ 21 h 21"/>
                    <a:gd name="T2" fmla="*/ 14 w 18"/>
                    <a:gd name="T3" fmla="*/ 18 h 21"/>
                    <a:gd name="T4" fmla="*/ 7 w 18"/>
                    <a:gd name="T5" fmla="*/ 21 h 21"/>
                    <a:gd name="T6" fmla="*/ 0 w 18"/>
                    <a:gd name="T7" fmla="*/ 13 h 21"/>
                    <a:gd name="T8" fmla="*/ 0 w 18"/>
                    <a:gd name="T9" fmla="*/ 0 h 21"/>
                    <a:gd name="T10" fmla="*/ 5 w 18"/>
                    <a:gd name="T11" fmla="*/ 0 h 21"/>
                    <a:gd name="T12" fmla="*/ 5 w 18"/>
                    <a:gd name="T13" fmla="*/ 12 h 21"/>
                    <a:gd name="T14" fmla="*/ 8 w 18"/>
                    <a:gd name="T15" fmla="*/ 17 h 21"/>
                    <a:gd name="T16" fmla="*/ 13 w 18"/>
                    <a:gd name="T17" fmla="*/ 14 h 21"/>
                    <a:gd name="T18" fmla="*/ 13 w 18"/>
                    <a:gd name="T19" fmla="*/ 0 h 21"/>
                    <a:gd name="T20" fmla="*/ 18 w 18"/>
                    <a:gd name="T21" fmla="*/ 0 h 21"/>
                    <a:gd name="T22" fmla="*/ 18 w 18"/>
                    <a:gd name="T23" fmla="*/ 21 h 21"/>
                    <a:gd name="T24" fmla="*/ 14 w 18"/>
                    <a:gd name="T2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 h="21">
                      <a:moveTo>
                        <a:pt x="14" y="21"/>
                      </a:moveTo>
                      <a:cubicBezTo>
                        <a:pt x="14" y="18"/>
                        <a:pt x="14" y="18"/>
                        <a:pt x="14" y="18"/>
                      </a:cubicBezTo>
                      <a:cubicBezTo>
                        <a:pt x="12" y="20"/>
                        <a:pt x="10" y="21"/>
                        <a:pt x="7" y="21"/>
                      </a:cubicBezTo>
                      <a:cubicBezTo>
                        <a:pt x="2" y="21"/>
                        <a:pt x="0" y="18"/>
                        <a:pt x="0" y="13"/>
                      </a:cubicBezTo>
                      <a:cubicBezTo>
                        <a:pt x="0" y="0"/>
                        <a:pt x="0" y="0"/>
                        <a:pt x="0" y="0"/>
                      </a:cubicBezTo>
                      <a:cubicBezTo>
                        <a:pt x="5" y="0"/>
                        <a:pt x="5" y="0"/>
                        <a:pt x="5" y="0"/>
                      </a:cubicBezTo>
                      <a:cubicBezTo>
                        <a:pt x="5" y="12"/>
                        <a:pt x="5" y="12"/>
                        <a:pt x="5" y="12"/>
                      </a:cubicBezTo>
                      <a:cubicBezTo>
                        <a:pt x="5" y="15"/>
                        <a:pt x="6" y="17"/>
                        <a:pt x="8" y="17"/>
                      </a:cubicBezTo>
                      <a:cubicBezTo>
                        <a:pt x="10" y="17"/>
                        <a:pt x="11" y="16"/>
                        <a:pt x="13" y="14"/>
                      </a:cubicBezTo>
                      <a:cubicBezTo>
                        <a:pt x="13" y="0"/>
                        <a:pt x="13" y="0"/>
                        <a:pt x="13" y="0"/>
                      </a:cubicBezTo>
                      <a:cubicBezTo>
                        <a:pt x="18" y="0"/>
                        <a:pt x="18" y="0"/>
                        <a:pt x="18" y="0"/>
                      </a:cubicBezTo>
                      <a:cubicBezTo>
                        <a:pt x="18" y="21"/>
                        <a:pt x="18" y="21"/>
                        <a:pt x="18" y="21"/>
                      </a:cubicBezTo>
                      <a:lnTo>
                        <a:pt x="14" y="21"/>
                      </a:lnTo>
                      <a:close/>
                    </a:path>
                  </a:pathLst>
                </a:custGeom>
                <a:grpFill/>
                <a:ln>
                  <a:noFill/>
                </a:ln>
              </p:spPr>
              <p:txBody>
                <a:bodyPr/>
                <a:lstStyle/>
                <a:p>
                  <a:pPr>
                    <a:defRPr/>
                  </a:pPr>
                  <a:endParaRPr lang="en-AU" sz="1800"/>
                </a:p>
              </p:txBody>
            </p:sp>
          </p:grpSp>
        </p:grpSp>
        <p:grpSp>
          <p:nvGrpSpPr>
            <p:cNvPr id="30" name="Group 66"/>
            <p:cNvGrpSpPr>
              <a:grpSpLocks/>
            </p:cNvGrpSpPr>
            <p:nvPr/>
          </p:nvGrpSpPr>
          <p:grpSpPr bwMode="auto">
            <a:xfrm>
              <a:off x="-26988" y="357188"/>
              <a:ext cx="9178926" cy="2571750"/>
              <a:chOff x="-17463" y="357188"/>
              <a:chExt cx="9186863" cy="2571750"/>
            </a:xfrm>
          </p:grpSpPr>
          <p:sp>
            <p:nvSpPr>
              <p:cNvPr id="31" name="Freeform 17"/>
              <p:cNvSpPr>
                <a:spLocks/>
              </p:cNvSpPr>
              <p:nvPr/>
            </p:nvSpPr>
            <p:spPr bwMode="auto">
              <a:xfrm>
                <a:off x="-17463" y="1971675"/>
                <a:ext cx="9186863" cy="957263"/>
              </a:xfrm>
              <a:custGeom>
                <a:avLst/>
                <a:gdLst>
                  <a:gd name="T0" fmla="*/ 0 w 2880"/>
                  <a:gd name="T1" fmla="*/ 0 h 300"/>
                  <a:gd name="T2" fmla="*/ 372 w 2880"/>
                  <a:gd name="T3" fmla="*/ 0 h 300"/>
                  <a:gd name="T4" fmla="*/ 890 w 2880"/>
                  <a:gd name="T5" fmla="*/ 171 h 300"/>
                  <a:gd name="T6" fmla="*/ 1389 w 2880"/>
                  <a:gd name="T7" fmla="*/ 300 h 300"/>
                  <a:gd name="T8" fmla="*/ 2880 w 2880"/>
                  <a:gd name="T9" fmla="*/ 300 h 300"/>
                </a:gdLst>
                <a:ahLst/>
                <a:cxnLst>
                  <a:cxn ang="0">
                    <a:pos x="T0" y="T1"/>
                  </a:cxn>
                  <a:cxn ang="0">
                    <a:pos x="T2" y="T3"/>
                  </a:cxn>
                  <a:cxn ang="0">
                    <a:pos x="T4" y="T5"/>
                  </a:cxn>
                  <a:cxn ang="0">
                    <a:pos x="T6" y="T7"/>
                  </a:cxn>
                  <a:cxn ang="0">
                    <a:pos x="T8" y="T9"/>
                  </a:cxn>
                </a:cxnLst>
                <a:rect l="0" t="0" r="r" b="b"/>
                <a:pathLst>
                  <a:path w="2880" h="300">
                    <a:moveTo>
                      <a:pt x="0" y="0"/>
                    </a:moveTo>
                    <a:cubicBezTo>
                      <a:pt x="0" y="0"/>
                      <a:pt x="308" y="0"/>
                      <a:pt x="372" y="0"/>
                    </a:cubicBezTo>
                    <a:cubicBezTo>
                      <a:pt x="638" y="0"/>
                      <a:pt x="749" y="91"/>
                      <a:pt x="890" y="171"/>
                    </a:cubicBezTo>
                    <a:cubicBezTo>
                      <a:pt x="1011" y="240"/>
                      <a:pt x="1176" y="300"/>
                      <a:pt x="1389" y="300"/>
                    </a:cubicBezTo>
                    <a:cubicBezTo>
                      <a:pt x="2880" y="300"/>
                      <a:pt x="2880" y="300"/>
                      <a:pt x="2880" y="300"/>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32" name="Freeform 18"/>
              <p:cNvSpPr>
                <a:spLocks/>
              </p:cNvSpPr>
              <p:nvPr/>
            </p:nvSpPr>
            <p:spPr bwMode="auto">
              <a:xfrm>
                <a:off x="-17463" y="2449513"/>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33" name="Freeform 19"/>
              <p:cNvSpPr>
                <a:spLocks/>
              </p:cNvSpPr>
              <p:nvPr/>
            </p:nvSpPr>
            <p:spPr bwMode="auto">
              <a:xfrm>
                <a:off x="-17463" y="1655763"/>
                <a:ext cx="9186863" cy="954087"/>
              </a:xfrm>
              <a:custGeom>
                <a:avLst/>
                <a:gdLst>
                  <a:gd name="T0" fmla="*/ 0 w 2880"/>
                  <a:gd name="T1" fmla="*/ 0 h 299"/>
                  <a:gd name="T2" fmla="*/ 372 w 2880"/>
                  <a:gd name="T3" fmla="*/ 0 h 299"/>
                  <a:gd name="T4" fmla="*/ 890 w 2880"/>
                  <a:gd name="T5" fmla="*/ 170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0"/>
                    </a:cubicBezTo>
                    <a:cubicBezTo>
                      <a:pt x="1011" y="239"/>
                      <a:pt x="1176" y="299"/>
                      <a:pt x="1389" y="299"/>
                    </a:cubicBezTo>
                    <a:cubicBezTo>
                      <a:pt x="2880" y="299"/>
                      <a:pt x="2880" y="299"/>
                      <a:pt x="2880" y="299"/>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34" name="Freeform 20"/>
              <p:cNvSpPr>
                <a:spLocks/>
              </p:cNvSpPr>
              <p:nvPr/>
            </p:nvSpPr>
            <p:spPr bwMode="auto">
              <a:xfrm>
                <a:off x="-17463" y="2130425"/>
                <a:ext cx="9186863" cy="479425"/>
              </a:xfrm>
              <a:custGeom>
                <a:avLst/>
                <a:gdLst>
                  <a:gd name="T0" fmla="*/ 2880 w 2880"/>
                  <a:gd name="T1" fmla="*/ 0 h 150"/>
                  <a:gd name="T2" fmla="*/ 1202 w 2880"/>
                  <a:gd name="T3" fmla="*/ 0 h 150"/>
                  <a:gd name="T4" fmla="*/ 890 w 2880"/>
                  <a:gd name="T5" fmla="*/ 21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1"/>
                    </a:cubicBezTo>
                    <a:cubicBezTo>
                      <a:pt x="802" y="55"/>
                      <a:pt x="685" y="150"/>
                      <a:pt x="366" y="150"/>
                    </a:cubicBezTo>
                    <a:cubicBezTo>
                      <a:pt x="0" y="150"/>
                      <a:pt x="0" y="150"/>
                      <a:pt x="0" y="150"/>
                    </a:cubicBezTo>
                  </a:path>
                </a:pathLst>
              </a:custGeom>
              <a:noFill/>
              <a:ln w="19050" cap="flat">
                <a:solidFill>
                  <a:schemeClr val="accent1">
                    <a:lumMod val="75000"/>
                  </a:schemeClr>
                </a:solidFill>
                <a:prstDash val="solid"/>
                <a:miter lim="800000"/>
                <a:headEnd/>
                <a:tailEnd/>
              </a:ln>
            </p:spPr>
            <p:txBody>
              <a:bodyPr/>
              <a:lstStyle/>
              <a:p>
                <a:pPr>
                  <a:defRPr/>
                </a:pPr>
                <a:endParaRPr lang="en-AU" sz="1800"/>
              </a:p>
            </p:txBody>
          </p:sp>
          <p:sp>
            <p:nvSpPr>
              <p:cNvPr id="35" name="Freeform 21"/>
              <p:cNvSpPr>
                <a:spLocks/>
              </p:cNvSpPr>
              <p:nvPr/>
            </p:nvSpPr>
            <p:spPr bwMode="auto">
              <a:xfrm>
                <a:off x="-17463" y="1336675"/>
                <a:ext cx="9186863" cy="954088"/>
              </a:xfrm>
              <a:custGeom>
                <a:avLst/>
                <a:gdLst>
                  <a:gd name="T0" fmla="*/ 0 w 2880"/>
                  <a:gd name="T1" fmla="*/ 0 h 299"/>
                  <a:gd name="T2" fmla="*/ 372 w 2880"/>
                  <a:gd name="T3" fmla="*/ 0 h 299"/>
                  <a:gd name="T4" fmla="*/ 890 w 2880"/>
                  <a:gd name="T5" fmla="*/ 171 h 299"/>
                  <a:gd name="T6" fmla="*/ 1389 w 2880"/>
                  <a:gd name="T7" fmla="*/ 299 h 299"/>
                  <a:gd name="T8" fmla="*/ 2880 w 2880"/>
                  <a:gd name="T9" fmla="*/ 299 h 299"/>
                </a:gdLst>
                <a:ahLst/>
                <a:cxnLst>
                  <a:cxn ang="0">
                    <a:pos x="T0" y="T1"/>
                  </a:cxn>
                  <a:cxn ang="0">
                    <a:pos x="T2" y="T3"/>
                  </a:cxn>
                  <a:cxn ang="0">
                    <a:pos x="T4" y="T5"/>
                  </a:cxn>
                  <a:cxn ang="0">
                    <a:pos x="T6" y="T7"/>
                  </a:cxn>
                  <a:cxn ang="0">
                    <a:pos x="T8" y="T9"/>
                  </a:cxn>
                </a:cxnLst>
                <a:rect l="0" t="0" r="r" b="b"/>
                <a:pathLst>
                  <a:path w="2880" h="299">
                    <a:moveTo>
                      <a:pt x="0" y="0"/>
                    </a:moveTo>
                    <a:cubicBezTo>
                      <a:pt x="0" y="0"/>
                      <a:pt x="308" y="0"/>
                      <a:pt x="372" y="0"/>
                    </a:cubicBezTo>
                    <a:cubicBezTo>
                      <a:pt x="638" y="0"/>
                      <a:pt x="749" y="90"/>
                      <a:pt x="890" y="171"/>
                    </a:cubicBezTo>
                    <a:cubicBezTo>
                      <a:pt x="1011" y="239"/>
                      <a:pt x="1176" y="299"/>
                      <a:pt x="1389" y="299"/>
                    </a:cubicBezTo>
                    <a:cubicBezTo>
                      <a:pt x="2880" y="299"/>
                      <a:pt x="2880" y="299"/>
                      <a:pt x="2880" y="299"/>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36" name="Freeform 22"/>
              <p:cNvSpPr>
                <a:spLocks/>
              </p:cNvSpPr>
              <p:nvPr/>
            </p:nvSpPr>
            <p:spPr bwMode="auto">
              <a:xfrm>
                <a:off x="-17463" y="1811338"/>
                <a:ext cx="9186863" cy="479425"/>
              </a:xfrm>
              <a:custGeom>
                <a:avLst/>
                <a:gdLst>
                  <a:gd name="T0" fmla="*/ 2880 w 2880"/>
                  <a:gd name="T1" fmla="*/ 0 h 150"/>
                  <a:gd name="T2" fmla="*/ 1202 w 2880"/>
                  <a:gd name="T3" fmla="*/ 0 h 150"/>
                  <a:gd name="T4" fmla="*/ 890 w 2880"/>
                  <a:gd name="T5" fmla="*/ 22 h 150"/>
                  <a:gd name="T6" fmla="*/ 366 w 2880"/>
                  <a:gd name="T7" fmla="*/ 150 h 150"/>
                  <a:gd name="T8" fmla="*/ 0 w 2880"/>
                  <a:gd name="T9" fmla="*/ 150 h 150"/>
                </a:gdLst>
                <a:ahLst/>
                <a:cxnLst>
                  <a:cxn ang="0">
                    <a:pos x="T0" y="T1"/>
                  </a:cxn>
                  <a:cxn ang="0">
                    <a:pos x="T2" y="T3"/>
                  </a:cxn>
                  <a:cxn ang="0">
                    <a:pos x="T4" y="T5"/>
                  </a:cxn>
                  <a:cxn ang="0">
                    <a:pos x="T6" y="T7"/>
                  </a:cxn>
                  <a:cxn ang="0">
                    <a:pos x="T8" y="T9"/>
                  </a:cxn>
                </a:cxnLst>
                <a:rect l="0" t="0" r="r" b="b"/>
                <a:pathLst>
                  <a:path w="2880" h="150">
                    <a:moveTo>
                      <a:pt x="2880" y="0"/>
                    </a:moveTo>
                    <a:cubicBezTo>
                      <a:pt x="1202" y="0"/>
                      <a:pt x="1202" y="0"/>
                      <a:pt x="1202" y="0"/>
                    </a:cubicBezTo>
                    <a:cubicBezTo>
                      <a:pt x="999" y="0"/>
                      <a:pt x="933" y="5"/>
                      <a:pt x="890" y="22"/>
                    </a:cubicBezTo>
                    <a:cubicBezTo>
                      <a:pt x="802" y="55"/>
                      <a:pt x="685" y="150"/>
                      <a:pt x="366" y="150"/>
                    </a:cubicBezTo>
                    <a:cubicBezTo>
                      <a:pt x="0" y="150"/>
                      <a:pt x="0" y="150"/>
                      <a:pt x="0" y="15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37" name="Freeform 23"/>
              <p:cNvSpPr>
                <a:spLocks/>
              </p:cNvSpPr>
              <p:nvPr/>
            </p:nvSpPr>
            <p:spPr bwMode="auto">
              <a:xfrm>
                <a:off x="-17463" y="357188"/>
                <a:ext cx="9186863" cy="957262"/>
              </a:xfrm>
              <a:custGeom>
                <a:avLst/>
                <a:gdLst>
                  <a:gd name="T0" fmla="*/ 2880 w 2880"/>
                  <a:gd name="T1" fmla="*/ 300 h 300"/>
                  <a:gd name="T2" fmla="*/ 2501 w 2880"/>
                  <a:gd name="T3" fmla="*/ 300 h 300"/>
                  <a:gd name="T4" fmla="*/ 1984 w 2880"/>
                  <a:gd name="T5" fmla="*/ 129 h 300"/>
                  <a:gd name="T6" fmla="*/ 1485 w 2880"/>
                  <a:gd name="T7" fmla="*/ 0 h 300"/>
                  <a:gd name="T8" fmla="*/ 0 w 2880"/>
                  <a:gd name="T9" fmla="*/ 0 h 300"/>
                </a:gdLst>
                <a:ahLst/>
                <a:cxnLst>
                  <a:cxn ang="0">
                    <a:pos x="T0" y="T1"/>
                  </a:cxn>
                  <a:cxn ang="0">
                    <a:pos x="T2" y="T3"/>
                  </a:cxn>
                  <a:cxn ang="0">
                    <a:pos x="T4" y="T5"/>
                  </a:cxn>
                  <a:cxn ang="0">
                    <a:pos x="T6" y="T7"/>
                  </a:cxn>
                  <a:cxn ang="0">
                    <a:pos x="T8" y="T9"/>
                  </a:cxn>
                </a:cxnLst>
                <a:rect l="0" t="0" r="r" b="b"/>
                <a:pathLst>
                  <a:path w="2880" h="300">
                    <a:moveTo>
                      <a:pt x="2880" y="300"/>
                    </a:moveTo>
                    <a:cubicBezTo>
                      <a:pt x="2880" y="300"/>
                      <a:pt x="2565" y="300"/>
                      <a:pt x="2501" y="300"/>
                    </a:cubicBezTo>
                    <a:cubicBezTo>
                      <a:pt x="2236" y="300"/>
                      <a:pt x="2124" y="209"/>
                      <a:pt x="1984" y="129"/>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38" name="Freeform 24"/>
              <p:cNvSpPr>
                <a:spLocks/>
              </p:cNvSpPr>
              <p:nvPr/>
            </p:nvSpPr>
            <p:spPr bwMode="auto">
              <a:xfrm>
                <a:off x="-17463" y="357188"/>
                <a:ext cx="9186863" cy="477837"/>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p>
            </p:txBody>
          </p:sp>
          <p:sp>
            <p:nvSpPr>
              <p:cNvPr id="39" name="Freeform 25"/>
              <p:cNvSpPr>
                <a:spLocks/>
              </p:cNvSpPr>
              <p:nvPr/>
            </p:nvSpPr>
            <p:spPr bwMode="auto">
              <a:xfrm>
                <a:off x="-17463" y="676275"/>
                <a:ext cx="9186863" cy="954088"/>
              </a:xfrm>
              <a:custGeom>
                <a:avLst/>
                <a:gdLst>
                  <a:gd name="T0" fmla="*/ 2880 w 2880"/>
                  <a:gd name="T1" fmla="*/ 299 h 299"/>
                  <a:gd name="T2" fmla="*/ 2501 w 2880"/>
                  <a:gd name="T3" fmla="*/ 299 h 299"/>
                  <a:gd name="T4" fmla="*/ 1984 w 2880"/>
                  <a:gd name="T5" fmla="*/ 129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9"/>
                    </a:cubicBezTo>
                    <a:cubicBezTo>
                      <a:pt x="1863" y="60"/>
                      <a:pt x="1698" y="0"/>
                      <a:pt x="1485" y="0"/>
                    </a:cubicBezTo>
                    <a:cubicBezTo>
                      <a:pt x="0" y="0"/>
                      <a:pt x="0" y="0"/>
                      <a:pt x="0" y="0"/>
                    </a:cubicBezTo>
                  </a:path>
                </a:pathLst>
              </a:custGeom>
              <a:noFill/>
              <a:ln w="19050" cap="flat">
                <a:solidFill>
                  <a:schemeClr val="bg1"/>
                </a:solidFill>
                <a:prstDash val="solid"/>
                <a:miter lim="800000"/>
                <a:headEnd/>
                <a:tailEnd/>
              </a:ln>
            </p:spPr>
            <p:txBody>
              <a:bodyPr/>
              <a:lstStyle/>
              <a:p>
                <a:pPr>
                  <a:defRPr/>
                </a:pPr>
                <a:endParaRPr lang="en-AU" sz="1800"/>
              </a:p>
            </p:txBody>
          </p:sp>
          <p:sp>
            <p:nvSpPr>
              <p:cNvPr id="40" name="Freeform 26"/>
              <p:cNvSpPr>
                <a:spLocks/>
              </p:cNvSpPr>
              <p:nvPr/>
            </p:nvSpPr>
            <p:spPr bwMode="auto">
              <a:xfrm>
                <a:off x="-17463" y="676275"/>
                <a:ext cx="9186863" cy="477838"/>
              </a:xfrm>
              <a:custGeom>
                <a:avLst/>
                <a:gdLst>
                  <a:gd name="T0" fmla="*/ 0 w 2880"/>
                  <a:gd name="T1" fmla="*/ 150 h 150"/>
                  <a:gd name="T2" fmla="*/ 1672 w 2880"/>
                  <a:gd name="T3" fmla="*/ 150 h 150"/>
                  <a:gd name="T4" fmla="*/ 1984 w 2880"/>
                  <a:gd name="T5" fmla="*/ 129 h 150"/>
                  <a:gd name="T6" fmla="*/ 2507 w 2880"/>
                  <a:gd name="T7" fmla="*/ 0 h 150"/>
                  <a:gd name="T8" fmla="*/ 2880 w 2880"/>
                  <a:gd name="T9" fmla="*/ 0 h 150"/>
                </a:gdLst>
                <a:ahLst/>
                <a:cxnLst>
                  <a:cxn ang="0">
                    <a:pos x="T0" y="T1"/>
                  </a:cxn>
                  <a:cxn ang="0">
                    <a:pos x="T2" y="T3"/>
                  </a:cxn>
                  <a:cxn ang="0">
                    <a:pos x="T4" y="T5"/>
                  </a:cxn>
                  <a:cxn ang="0">
                    <a:pos x="T6" y="T7"/>
                  </a:cxn>
                  <a:cxn ang="0">
                    <a:pos x="T8" y="T9"/>
                  </a:cxn>
                </a:cxnLst>
                <a:rect l="0" t="0" r="r" b="b"/>
                <a:pathLst>
                  <a:path w="2880" h="150">
                    <a:moveTo>
                      <a:pt x="0" y="150"/>
                    </a:moveTo>
                    <a:cubicBezTo>
                      <a:pt x="1672" y="150"/>
                      <a:pt x="1672" y="150"/>
                      <a:pt x="1672" y="150"/>
                    </a:cubicBezTo>
                    <a:cubicBezTo>
                      <a:pt x="1875" y="150"/>
                      <a:pt x="1941" y="145"/>
                      <a:pt x="1984" y="129"/>
                    </a:cubicBezTo>
                    <a:cubicBezTo>
                      <a:pt x="2071" y="95"/>
                      <a:pt x="2189" y="0"/>
                      <a:pt x="2507" y="0"/>
                    </a:cubicBezTo>
                    <a:cubicBezTo>
                      <a:pt x="2880" y="0"/>
                      <a:pt x="2880" y="0"/>
                      <a:pt x="2880" y="0"/>
                    </a:cubicBezTo>
                  </a:path>
                </a:pathLst>
              </a:custGeom>
              <a:noFill/>
              <a:ln w="19050" cap="flat">
                <a:solidFill>
                  <a:schemeClr val="accent1">
                    <a:lumMod val="75000"/>
                  </a:schemeClr>
                </a:solidFill>
                <a:prstDash val="solid"/>
                <a:miter lim="800000"/>
                <a:headEnd/>
                <a:tailEnd/>
              </a:ln>
            </p:spPr>
            <p:txBody>
              <a:bodyPr/>
              <a:lstStyle/>
              <a:p>
                <a:pPr>
                  <a:defRPr/>
                </a:pPr>
                <a:endParaRPr lang="en-AU" sz="1800"/>
              </a:p>
            </p:txBody>
          </p:sp>
          <p:sp>
            <p:nvSpPr>
              <p:cNvPr id="41" name="Freeform 27"/>
              <p:cNvSpPr>
                <a:spLocks/>
              </p:cNvSpPr>
              <p:nvPr/>
            </p:nvSpPr>
            <p:spPr bwMode="auto">
              <a:xfrm>
                <a:off x="-17463" y="995363"/>
                <a:ext cx="9186863" cy="954087"/>
              </a:xfrm>
              <a:custGeom>
                <a:avLst/>
                <a:gdLst>
                  <a:gd name="T0" fmla="*/ 2880 w 2880"/>
                  <a:gd name="T1" fmla="*/ 299 h 299"/>
                  <a:gd name="T2" fmla="*/ 2501 w 2880"/>
                  <a:gd name="T3" fmla="*/ 299 h 299"/>
                  <a:gd name="T4" fmla="*/ 1984 w 2880"/>
                  <a:gd name="T5" fmla="*/ 128 h 299"/>
                  <a:gd name="T6" fmla="*/ 1485 w 2880"/>
                  <a:gd name="T7" fmla="*/ 0 h 299"/>
                  <a:gd name="T8" fmla="*/ 0 w 2880"/>
                  <a:gd name="T9" fmla="*/ 0 h 299"/>
                </a:gdLst>
                <a:ahLst/>
                <a:cxnLst>
                  <a:cxn ang="0">
                    <a:pos x="T0" y="T1"/>
                  </a:cxn>
                  <a:cxn ang="0">
                    <a:pos x="T2" y="T3"/>
                  </a:cxn>
                  <a:cxn ang="0">
                    <a:pos x="T4" y="T5"/>
                  </a:cxn>
                  <a:cxn ang="0">
                    <a:pos x="T6" y="T7"/>
                  </a:cxn>
                  <a:cxn ang="0">
                    <a:pos x="T8" y="T9"/>
                  </a:cxn>
                </a:cxnLst>
                <a:rect l="0" t="0" r="r" b="b"/>
                <a:pathLst>
                  <a:path w="2880" h="299">
                    <a:moveTo>
                      <a:pt x="2880" y="299"/>
                    </a:moveTo>
                    <a:cubicBezTo>
                      <a:pt x="2880" y="299"/>
                      <a:pt x="2565" y="299"/>
                      <a:pt x="2501" y="299"/>
                    </a:cubicBezTo>
                    <a:cubicBezTo>
                      <a:pt x="2236" y="299"/>
                      <a:pt x="2124" y="209"/>
                      <a:pt x="1984" y="128"/>
                    </a:cubicBezTo>
                    <a:cubicBezTo>
                      <a:pt x="1863" y="60"/>
                      <a:pt x="1698" y="0"/>
                      <a:pt x="1485" y="0"/>
                    </a:cubicBezTo>
                    <a:cubicBezTo>
                      <a:pt x="0" y="0"/>
                      <a:pt x="0" y="0"/>
                      <a:pt x="0" y="0"/>
                    </a:cubicBezTo>
                  </a:path>
                </a:pathLst>
              </a:custGeom>
              <a:noFill/>
              <a:ln w="19050" cap="flat">
                <a:solidFill>
                  <a:schemeClr val="accent2">
                    <a:lumMod val="90000"/>
                    <a:lumOff val="10000"/>
                  </a:schemeClr>
                </a:solidFill>
                <a:prstDash val="solid"/>
                <a:miter lim="800000"/>
                <a:headEnd/>
                <a:tailEnd/>
              </a:ln>
            </p:spPr>
            <p:txBody>
              <a:bodyPr/>
              <a:lstStyle/>
              <a:p>
                <a:pPr>
                  <a:defRPr/>
                </a:pPr>
                <a:endParaRPr lang="en-AU" sz="1800"/>
              </a:p>
            </p:txBody>
          </p:sp>
          <p:sp>
            <p:nvSpPr>
              <p:cNvPr id="42" name="Freeform 28"/>
              <p:cNvSpPr>
                <a:spLocks/>
              </p:cNvSpPr>
              <p:nvPr/>
            </p:nvSpPr>
            <p:spPr bwMode="auto">
              <a:xfrm>
                <a:off x="-17463" y="995363"/>
                <a:ext cx="9186863" cy="474662"/>
              </a:xfrm>
              <a:custGeom>
                <a:avLst/>
                <a:gdLst>
                  <a:gd name="T0" fmla="*/ 0 w 2880"/>
                  <a:gd name="T1" fmla="*/ 149 h 149"/>
                  <a:gd name="T2" fmla="*/ 1672 w 2880"/>
                  <a:gd name="T3" fmla="*/ 149 h 149"/>
                  <a:gd name="T4" fmla="*/ 1984 w 2880"/>
                  <a:gd name="T5" fmla="*/ 128 h 149"/>
                  <a:gd name="T6" fmla="*/ 2507 w 2880"/>
                  <a:gd name="T7" fmla="*/ 0 h 149"/>
                  <a:gd name="T8" fmla="*/ 2880 w 2880"/>
                  <a:gd name="T9" fmla="*/ 0 h 149"/>
                </a:gdLst>
                <a:ahLst/>
                <a:cxnLst>
                  <a:cxn ang="0">
                    <a:pos x="T0" y="T1"/>
                  </a:cxn>
                  <a:cxn ang="0">
                    <a:pos x="T2" y="T3"/>
                  </a:cxn>
                  <a:cxn ang="0">
                    <a:pos x="T4" y="T5"/>
                  </a:cxn>
                  <a:cxn ang="0">
                    <a:pos x="T6" y="T7"/>
                  </a:cxn>
                  <a:cxn ang="0">
                    <a:pos x="T8" y="T9"/>
                  </a:cxn>
                </a:cxnLst>
                <a:rect l="0" t="0" r="r" b="b"/>
                <a:pathLst>
                  <a:path w="2880" h="149">
                    <a:moveTo>
                      <a:pt x="0" y="149"/>
                    </a:moveTo>
                    <a:cubicBezTo>
                      <a:pt x="1672" y="149"/>
                      <a:pt x="1672" y="149"/>
                      <a:pt x="1672" y="149"/>
                    </a:cubicBezTo>
                    <a:cubicBezTo>
                      <a:pt x="1875" y="149"/>
                      <a:pt x="1941" y="145"/>
                      <a:pt x="1984" y="128"/>
                    </a:cubicBezTo>
                    <a:cubicBezTo>
                      <a:pt x="2071" y="95"/>
                      <a:pt x="2189" y="0"/>
                      <a:pt x="2507" y="0"/>
                    </a:cubicBezTo>
                    <a:cubicBezTo>
                      <a:pt x="2880" y="0"/>
                      <a:pt x="2880" y="0"/>
                      <a:pt x="2880" y="0"/>
                    </a:cubicBezTo>
                  </a:path>
                </a:pathLst>
              </a:custGeom>
              <a:noFill/>
              <a:ln w="19050" cap="flat">
                <a:solidFill>
                  <a:schemeClr val="accent2"/>
                </a:solidFill>
                <a:prstDash val="solid"/>
                <a:miter lim="800000"/>
                <a:headEnd/>
                <a:tailEnd/>
              </a:ln>
            </p:spPr>
            <p:txBody>
              <a:bodyPr/>
              <a:lstStyle/>
              <a:p>
                <a:pPr>
                  <a:defRPr/>
                </a:pPr>
                <a:endParaRPr lang="en-AU" sz="1800"/>
              </a:p>
            </p:txBody>
          </p:sp>
        </p:grpSp>
      </p:grpSp>
      <p:sp>
        <p:nvSpPr>
          <p:cNvPr id="2" name="Title 1"/>
          <p:cNvSpPr>
            <a:spLocks noGrp="1"/>
          </p:cNvSpPr>
          <p:nvPr>
            <p:ph type="ctrTitle"/>
          </p:nvPr>
        </p:nvSpPr>
        <p:spPr>
          <a:xfrm>
            <a:off x="459253" y="3122613"/>
            <a:ext cx="11289992" cy="1080000"/>
          </a:xfrm>
        </p:spPr>
        <p:txBody>
          <a:bodyPr anchor="b" anchorCtr="0">
            <a:normAutofit/>
          </a:bodyPr>
          <a:lstStyle>
            <a:lvl1pPr algn="l">
              <a:defRPr sz="4400">
                <a:solidFill>
                  <a:schemeClr val="bg1"/>
                </a:solidFill>
              </a:defRPr>
            </a:lvl1pPr>
          </a:lstStyle>
          <a:p>
            <a:r>
              <a:rPr lang="en-US"/>
              <a:t>Click to edit Master title style</a:t>
            </a:r>
            <a:endParaRPr lang="en-AU" dirty="0"/>
          </a:p>
        </p:txBody>
      </p:sp>
      <p:sp>
        <p:nvSpPr>
          <p:cNvPr id="3" name="Subtitle 2"/>
          <p:cNvSpPr>
            <a:spLocks noGrp="1"/>
          </p:cNvSpPr>
          <p:nvPr>
            <p:ph type="subTitle" idx="1"/>
          </p:nvPr>
        </p:nvSpPr>
        <p:spPr>
          <a:xfrm>
            <a:off x="459253" y="4257092"/>
            <a:ext cx="11300947" cy="360040"/>
          </a:xfrm>
        </p:spPr>
        <p:txBody>
          <a:bodyPr>
            <a:normAutofit/>
          </a:bodyPr>
          <a:lstStyle>
            <a:lvl1pPr marL="0" indent="0" algn="l">
              <a:buNone/>
              <a:defRPr sz="22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dirty="0"/>
          </a:p>
        </p:txBody>
      </p:sp>
      <p:sp>
        <p:nvSpPr>
          <p:cNvPr id="27" name="Text Placeholder 14"/>
          <p:cNvSpPr>
            <a:spLocks noGrp="1"/>
          </p:cNvSpPr>
          <p:nvPr>
            <p:ph type="body" sz="quarter" idx="17"/>
          </p:nvPr>
        </p:nvSpPr>
        <p:spPr>
          <a:xfrm>
            <a:off x="480000" y="5625959"/>
            <a:ext cx="6336000" cy="144000"/>
          </a:xfrm>
        </p:spPr>
        <p:txBody>
          <a:bodyPr anchor="ctr">
            <a:noAutofit/>
          </a:bodyPr>
          <a:lstStyle>
            <a:lvl1pPr>
              <a:buFontTx/>
              <a:buNone/>
              <a:defRPr sz="1200" b="1" cap="all" baseline="0">
                <a:solidFill>
                  <a:schemeClr val="bg1"/>
                </a:solidFill>
              </a:defRPr>
            </a:lvl1pPr>
            <a:lvl2pPr marL="0" indent="0">
              <a:buFontTx/>
              <a:buNone/>
              <a:defRPr sz="1200">
                <a:solidFill>
                  <a:schemeClr val="bg2"/>
                </a:solidFill>
              </a:defRPr>
            </a:lvl2pPr>
            <a:lvl3pPr marL="0" indent="0">
              <a:buFontTx/>
              <a:buNone/>
              <a:defRPr sz="1200">
                <a:solidFill>
                  <a:schemeClr val="bg2"/>
                </a:solidFill>
              </a:defRPr>
            </a:lvl3pPr>
            <a:lvl4pPr marL="0" indent="0">
              <a:buFontTx/>
              <a:buNone/>
              <a:defRPr sz="1200">
                <a:solidFill>
                  <a:schemeClr val="bg2"/>
                </a:solidFill>
              </a:defRPr>
            </a:lvl4pPr>
            <a:lvl5pPr marL="0" indent="0">
              <a:buFontTx/>
              <a:buNone/>
              <a:defRPr sz="1200">
                <a:solidFill>
                  <a:schemeClr val="bg2"/>
                </a:solidFill>
              </a:defRPr>
            </a:lvl5pPr>
            <a:lvl6pPr marL="0" indent="0">
              <a:buFontTx/>
              <a:buNone/>
              <a:defRPr sz="1200">
                <a:solidFill>
                  <a:schemeClr val="bg2"/>
                </a:solidFill>
              </a:defRPr>
            </a:lvl6pPr>
            <a:lvl7pPr marL="0" indent="0">
              <a:buFontTx/>
              <a:buNone/>
              <a:defRPr sz="1200">
                <a:solidFill>
                  <a:schemeClr val="bg2"/>
                </a:solidFill>
              </a:defRPr>
            </a:lvl7pPr>
            <a:lvl8pPr marL="0" indent="0">
              <a:buFontTx/>
              <a:buNone/>
              <a:defRPr sz="1200">
                <a:solidFill>
                  <a:schemeClr val="bg2"/>
                </a:solidFill>
              </a:defRPr>
            </a:lvl8pPr>
            <a:lvl9pPr marL="0" indent="0">
              <a:buFontTx/>
              <a:buNone/>
              <a:defRPr sz="1200">
                <a:solidFill>
                  <a:schemeClr val="bg2"/>
                </a:solidFill>
              </a:defRPr>
            </a:lvl9pPr>
          </a:lstStyle>
          <a:p>
            <a:pPr lvl="0"/>
            <a:r>
              <a:rPr lang="en-US"/>
              <a:t>Click to edit Master text styles</a:t>
            </a:r>
          </a:p>
        </p:txBody>
      </p:sp>
    </p:spTree>
    <p:extLst>
      <p:ext uri="{BB962C8B-B14F-4D97-AF65-F5344CB8AC3E}">
        <p14:creationId xmlns:p14="http://schemas.microsoft.com/office/powerpoint/2010/main" val="495025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10"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1729313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2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AU" dirty="0"/>
          </a:p>
        </p:txBody>
      </p:sp>
      <p:sp>
        <p:nvSpPr>
          <p:cNvPr id="3" name="Content Placeholder 2"/>
          <p:cNvSpPr>
            <a:spLocks noGrp="1"/>
          </p:cNvSpPr>
          <p:nvPr>
            <p:ph idx="1"/>
          </p:nvPr>
        </p:nvSpPr>
        <p:spPr/>
        <p:txBody>
          <a:bodyPr numCol="2" spcCol="360000"/>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3948295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11"/>
          </p:nvPr>
        </p:nvSpPr>
        <p:spPr/>
        <p:txBody>
          <a:bodyPr/>
          <a:lstStyle/>
          <a:p>
            <a:endParaRPr lang="en-AU"/>
          </a:p>
        </p:txBody>
      </p:sp>
      <p:sp>
        <p:nvSpPr>
          <p:cNvPr id="6" name="Text Placeholder 7"/>
          <p:cNvSpPr>
            <a:spLocks noGrp="1"/>
          </p:cNvSpPr>
          <p:nvPr>
            <p:ph type="body" sz="quarter" idx="13" hasCustomPrompt="1"/>
          </p:nvPr>
        </p:nvSpPr>
        <p:spPr>
          <a:xfrm>
            <a:off x="480484" y="270000"/>
            <a:ext cx="11280000" cy="853200"/>
          </a:xfrm>
        </p:spPr>
        <p:txBody>
          <a:bodyPr>
            <a:normAutofit/>
          </a:bodyPr>
          <a:lstStyle>
            <a:lvl1pPr marL="0" indent="0">
              <a:lnSpc>
                <a:spcPct val="100000"/>
              </a:lnSpc>
              <a:spcBef>
                <a:spcPts val="0"/>
              </a:spcBef>
              <a:spcAft>
                <a:spcPts val="300"/>
              </a:spcAft>
              <a:buNone/>
              <a:defRPr sz="3200" b="1">
                <a:solidFill>
                  <a:schemeClr val="accent2"/>
                </a:solidFill>
              </a:defRPr>
            </a:lvl1pPr>
            <a:lvl2pPr marL="0" indent="0">
              <a:lnSpc>
                <a:spcPct val="80000"/>
              </a:lnSpc>
              <a:spcBef>
                <a:spcPts val="0"/>
              </a:spcBef>
              <a:buNone/>
              <a:defRPr sz="2200" b="1">
                <a:solidFill>
                  <a:schemeClr val="accent1">
                    <a:lumMod val="75000"/>
                  </a:schemeClr>
                </a:solidFill>
              </a:defRPr>
            </a:lvl2pPr>
            <a:lvl3pPr>
              <a:buNone/>
              <a:defRPr sz="2800">
                <a:solidFill>
                  <a:srgbClr val="00A9CE"/>
                </a:solidFill>
              </a:defRPr>
            </a:lvl3pPr>
            <a:lvl4pPr>
              <a:buNone/>
              <a:defRPr sz="2800">
                <a:solidFill>
                  <a:srgbClr val="00A9CE"/>
                </a:solidFill>
              </a:defRPr>
            </a:lvl4pPr>
            <a:lvl5pPr>
              <a:buNone/>
              <a:defRPr sz="2800">
                <a:solidFill>
                  <a:srgbClr val="00A9CE"/>
                </a:solidFill>
              </a:defRPr>
            </a:lvl5pPr>
          </a:lstStyle>
          <a:p>
            <a:pPr lvl="0"/>
            <a:r>
              <a:rPr lang="en-US" dirty="0"/>
              <a:t>Click to edit Master title style</a:t>
            </a:r>
          </a:p>
          <a:p>
            <a:pPr lvl="1"/>
            <a:r>
              <a:rPr lang="en-US" dirty="0"/>
              <a:t>Second level</a:t>
            </a:r>
          </a:p>
        </p:txBody>
      </p:sp>
      <p:sp>
        <p:nvSpPr>
          <p:cNvPr id="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2882605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78367"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4" name="Content Placeholder 3"/>
          <p:cNvSpPr>
            <a:spLocks noGrp="1"/>
          </p:cNvSpPr>
          <p:nvPr>
            <p:ph sz="half" idx="2"/>
          </p:nvPr>
        </p:nvSpPr>
        <p:spPr>
          <a:xfrm>
            <a:off x="6375400" y="1268414"/>
            <a:ext cx="5384800" cy="4525963"/>
          </a:xfrm>
        </p:spPr>
        <p:txBody>
          <a:bodyPr/>
          <a:lstStyle>
            <a:lvl1pPr>
              <a:defRPr sz="2400"/>
            </a:lvl1pPr>
            <a:lvl2pPr>
              <a:defRPr sz="2000"/>
            </a:lvl2pPr>
            <a:lvl3pPr>
              <a:defRPr sz="2000"/>
            </a:lvl3pPr>
            <a:lvl4pPr>
              <a:defRPr sz="20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Footer Placeholder 5"/>
          <p:cNvSpPr>
            <a:spLocks noGrp="1"/>
          </p:cNvSpPr>
          <p:nvPr>
            <p:ph type="ftr" sz="quarter" idx="11"/>
          </p:nvPr>
        </p:nvSpPr>
        <p:spPr/>
        <p:txBody>
          <a:bodyPr/>
          <a:lstStyle/>
          <a:p>
            <a:endParaRPr lang="en-AU"/>
          </a:p>
        </p:txBody>
      </p:sp>
      <p:sp>
        <p:nvSpPr>
          <p:cNvPr id="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3623936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4" name="Footer Placeholder 3"/>
          <p:cNvSpPr>
            <a:spLocks noGrp="1"/>
          </p:cNvSpPr>
          <p:nvPr>
            <p:ph type="ftr" sz="quarter" idx="11"/>
          </p:nvPr>
        </p:nvSpPr>
        <p:spPr/>
        <p:txBody>
          <a:bodyPr/>
          <a:lstStyle/>
          <a:p>
            <a:endParaRPr lang="en-AU"/>
          </a:p>
        </p:txBody>
      </p:sp>
      <p:sp>
        <p:nvSpPr>
          <p:cNvPr id="7"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Tree>
    <p:extLst>
      <p:ext uri="{BB962C8B-B14F-4D97-AF65-F5344CB8AC3E}">
        <p14:creationId xmlns:p14="http://schemas.microsoft.com/office/powerpoint/2010/main" val="2640805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6"/>
          <p:cNvGrpSpPr/>
          <p:nvPr/>
        </p:nvGrpSpPr>
        <p:grpSpPr>
          <a:xfrm>
            <a:off x="-12700" y="6051551"/>
            <a:ext cx="12225867" cy="849313"/>
            <a:chOff x="-9525" y="6051550"/>
            <a:chExt cx="9169400" cy="849313"/>
          </a:xfrm>
        </p:grpSpPr>
        <p:sp>
          <p:nvSpPr>
            <p:cNvPr id="8" name="AutoShape 4"/>
            <p:cNvSpPr>
              <a:spLocks noChangeAspect="1" noChangeArrowheads="1" noTextEdit="1"/>
            </p:cNvSpPr>
            <p:nvPr/>
          </p:nvSpPr>
          <p:spPr bwMode="auto">
            <a:xfrm>
              <a:off x="-7938" y="6056313"/>
              <a:ext cx="9161463" cy="801687"/>
            </a:xfrm>
            <a:prstGeom prst="rect">
              <a:avLst/>
            </a:prstGeom>
            <a:noFill/>
            <a:ln>
              <a:noFill/>
            </a:ln>
          </p:spPr>
          <p:txBody>
            <a:bodyPr/>
            <a:lstStyle/>
            <a:p>
              <a:pPr>
                <a:defRPr/>
              </a:pPr>
              <a:endParaRPr lang="en-AU" sz="1800"/>
            </a:p>
          </p:txBody>
        </p:sp>
        <p:sp>
          <p:nvSpPr>
            <p:cNvPr id="9" name="Rectangle 6"/>
            <p:cNvSpPr>
              <a:spLocks noChangeArrowheads="1"/>
            </p:cNvSpPr>
            <p:nvPr/>
          </p:nvSpPr>
          <p:spPr bwMode="auto">
            <a:xfrm>
              <a:off x="1588" y="6367463"/>
              <a:ext cx="9142412" cy="490537"/>
            </a:xfrm>
            <a:prstGeom prst="rect">
              <a:avLst/>
            </a:prstGeom>
            <a:solidFill>
              <a:schemeClr val="accent2"/>
            </a:solidFill>
            <a:ln>
              <a:noFill/>
            </a:ln>
          </p:spPr>
          <p:txBody>
            <a:bodyPr/>
            <a:lstStyle/>
            <a:p>
              <a:pPr>
                <a:defRPr/>
              </a:pPr>
              <a:endParaRPr lang="en-AU" sz="1800"/>
            </a:p>
          </p:txBody>
        </p:sp>
        <p:sp>
          <p:nvSpPr>
            <p:cNvPr id="10" name="Rectangle 7"/>
            <p:cNvSpPr>
              <a:spLocks noChangeArrowheads="1"/>
            </p:cNvSpPr>
            <p:nvPr/>
          </p:nvSpPr>
          <p:spPr bwMode="auto">
            <a:xfrm>
              <a:off x="1588" y="6367463"/>
              <a:ext cx="9142412" cy="490537"/>
            </a:xfrm>
            <a:prstGeom prst="rect">
              <a:avLst/>
            </a:prstGeom>
            <a:noFill/>
            <a:ln>
              <a:noFill/>
            </a:ln>
          </p:spPr>
          <p:txBody>
            <a:bodyPr/>
            <a:lstStyle/>
            <a:p>
              <a:pPr>
                <a:defRPr/>
              </a:pPr>
              <a:endParaRPr lang="en-AU" sz="1800"/>
            </a:p>
          </p:txBody>
        </p:sp>
        <p:sp>
          <p:nvSpPr>
            <p:cNvPr id="11" name="Freeform 8"/>
            <p:cNvSpPr>
              <a:spLocks noEditPoints="1"/>
            </p:cNvSpPr>
            <p:nvPr/>
          </p:nvSpPr>
          <p:spPr bwMode="auto">
            <a:xfrm>
              <a:off x="1588" y="6065837"/>
              <a:ext cx="9142412" cy="690562"/>
            </a:xfrm>
            <a:custGeom>
              <a:avLst/>
              <a:gdLst>
                <a:gd name="T0" fmla="*/ 2880 w 2880"/>
                <a:gd name="T1" fmla="*/ 14 h 217"/>
                <a:gd name="T2" fmla="*/ 2817 w 2880"/>
                <a:gd name="T3" fmla="*/ 14 h 217"/>
                <a:gd name="T4" fmla="*/ 2486 w 2880"/>
                <a:gd name="T5" fmla="*/ 95 h 217"/>
                <a:gd name="T6" fmla="*/ 2486 w 2880"/>
                <a:gd name="T7" fmla="*/ 95 h 217"/>
                <a:gd name="T8" fmla="*/ 2880 w 2880"/>
                <a:gd name="T9" fmla="*/ 95 h 217"/>
                <a:gd name="T10" fmla="*/ 2880 w 2880"/>
                <a:gd name="T11" fmla="*/ 217 h 217"/>
                <a:gd name="T12" fmla="*/ 2880 w 2880"/>
                <a:gd name="T13" fmla="*/ 217 h 217"/>
                <a:gd name="T14" fmla="*/ 2880 w 2880"/>
                <a:gd name="T15" fmla="*/ 14 h 217"/>
                <a:gd name="T16" fmla="*/ 2171 w 2880"/>
                <a:gd name="T17" fmla="*/ 0 h 217"/>
                <a:gd name="T18" fmla="*/ 0 w 2880"/>
                <a:gd name="T19" fmla="*/ 0 h 217"/>
                <a:gd name="T20" fmla="*/ 0 w 2880"/>
                <a:gd name="T21" fmla="*/ 95 h 217"/>
                <a:gd name="T22" fmla="*/ 2486 w 2880"/>
                <a:gd name="T23" fmla="*/ 95 h 217"/>
                <a:gd name="T24" fmla="*/ 2486 w 2880"/>
                <a:gd name="T25" fmla="*/ 95 h 217"/>
                <a:gd name="T26" fmla="*/ 2486 w 2880"/>
                <a:gd name="T27" fmla="*/ 95 h 217"/>
                <a:gd name="T28" fmla="*/ 2486 w 2880"/>
                <a:gd name="T29" fmla="*/ 95 h 217"/>
                <a:gd name="T30" fmla="*/ 2171 w 2880"/>
                <a:gd name="T31" fmla="*/ 0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0" h="217">
                  <a:moveTo>
                    <a:pt x="2880" y="14"/>
                  </a:moveTo>
                  <a:cubicBezTo>
                    <a:pt x="2817" y="14"/>
                    <a:pt x="2817" y="14"/>
                    <a:pt x="2817" y="14"/>
                  </a:cubicBezTo>
                  <a:cubicBezTo>
                    <a:pt x="2616" y="14"/>
                    <a:pt x="2542" y="74"/>
                    <a:pt x="2486" y="95"/>
                  </a:cubicBezTo>
                  <a:cubicBezTo>
                    <a:pt x="2486" y="95"/>
                    <a:pt x="2486" y="95"/>
                    <a:pt x="2486" y="95"/>
                  </a:cubicBezTo>
                  <a:cubicBezTo>
                    <a:pt x="2880" y="95"/>
                    <a:pt x="2880" y="95"/>
                    <a:pt x="2880" y="95"/>
                  </a:cubicBezTo>
                  <a:cubicBezTo>
                    <a:pt x="2880" y="217"/>
                    <a:pt x="2880" y="217"/>
                    <a:pt x="2880" y="217"/>
                  </a:cubicBezTo>
                  <a:cubicBezTo>
                    <a:pt x="2880" y="217"/>
                    <a:pt x="2880" y="217"/>
                    <a:pt x="2880" y="217"/>
                  </a:cubicBezTo>
                  <a:cubicBezTo>
                    <a:pt x="2880" y="14"/>
                    <a:pt x="2880" y="14"/>
                    <a:pt x="2880" y="14"/>
                  </a:cubicBezTo>
                  <a:moveTo>
                    <a:pt x="2171" y="0"/>
                  </a:moveTo>
                  <a:cubicBezTo>
                    <a:pt x="0" y="0"/>
                    <a:pt x="0" y="0"/>
                    <a:pt x="0" y="0"/>
                  </a:cubicBezTo>
                  <a:cubicBezTo>
                    <a:pt x="0" y="95"/>
                    <a:pt x="0" y="95"/>
                    <a:pt x="0" y="95"/>
                  </a:cubicBezTo>
                  <a:cubicBezTo>
                    <a:pt x="2486" y="95"/>
                    <a:pt x="2486" y="95"/>
                    <a:pt x="2486" y="95"/>
                  </a:cubicBezTo>
                  <a:cubicBezTo>
                    <a:pt x="2486" y="95"/>
                    <a:pt x="2486" y="95"/>
                    <a:pt x="2486" y="95"/>
                  </a:cubicBezTo>
                  <a:cubicBezTo>
                    <a:pt x="2486" y="95"/>
                    <a:pt x="2486" y="95"/>
                    <a:pt x="2486" y="95"/>
                  </a:cubicBezTo>
                  <a:cubicBezTo>
                    <a:pt x="2486" y="95"/>
                    <a:pt x="2486" y="95"/>
                    <a:pt x="2486" y="95"/>
                  </a:cubicBezTo>
                  <a:cubicBezTo>
                    <a:pt x="2419" y="39"/>
                    <a:pt x="2306" y="0"/>
                    <a:pt x="2171" y="0"/>
                  </a:cubicBezTo>
                </a:path>
              </a:pathLst>
            </a:custGeom>
            <a:solidFill>
              <a:srgbClr val="BFBFBF"/>
            </a:solidFill>
            <a:ln>
              <a:noFill/>
            </a:ln>
          </p:spPr>
          <p:txBody>
            <a:bodyPr/>
            <a:lstStyle/>
            <a:p>
              <a:pPr>
                <a:defRPr/>
              </a:pPr>
              <a:endParaRPr lang="en-AU" sz="1800"/>
            </a:p>
          </p:txBody>
        </p:sp>
        <p:sp>
          <p:nvSpPr>
            <p:cNvPr id="12" name="Freeform 9"/>
            <p:cNvSpPr>
              <a:spLocks noEditPoints="1"/>
            </p:cNvSpPr>
            <p:nvPr/>
          </p:nvSpPr>
          <p:spPr bwMode="auto">
            <a:xfrm>
              <a:off x="1588" y="6367463"/>
              <a:ext cx="9142412" cy="388937"/>
            </a:xfrm>
            <a:custGeom>
              <a:avLst/>
              <a:gdLst>
                <a:gd name="T0" fmla="*/ 2486 w 2880"/>
                <a:gd name="T1" fmla="*/ 0 h 122"/>
                <a:gd name="T2" fmla="*/ 0 w 2880"/>
                <a:gd name="T3" fmla="*/ 0 h 122"/>
                <a:gd name="T4" fmla="*/ 0 w 2880"/>
                <a:gd name="T5" fmla="*/ 13 h 122"/>
                <a:gd name="T6" fmla="*/ 2289 w 2880"/>
                <a:gd name="T7" fmla="*/ 13 h 122"/>
                <a:gd name="T8" fmla="*/ 2486 w 2880"/>
                <a:gd name="T9" fmla="*/ 0 h 122"/>
                <a:gd name="T10" fmla="*/ 2880 w 2880"/>
                <a:gd name="T11" fmla="*/ 0 h 122"/>
                <a:gd name="T12" fmla="*/ 2486 w 2880"/>
                <a:gd name="T13" fmla="*/ 0 h 122"/>
                <a:gd name="T14" fmla="*/ 2813 w 2880"/>
                <a:gd name="T15" fmla="*/ 122 h 122"/>
                <a:gd name="T16" fmla="*/ 2880 w 2880"/>
                <a:gd name="T17" fmla="*/ 122 h 122"/>
                <a:gd name="T18" fmla="*/ 2880 w 2880"/>
                <a:gd name="T19"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0" h="122">
                  <a:moveTo>
                    <a:pt x="2486" y="0"/>
                  </a:moveTo>
                  <a:cubicBezTo>
                    <a:pt x="0" y="0"/>
                    <a:pt x="0" y="0"/>
                    <a:pt x="0" y="0"/>
                  </a:cubicBezTo>
                  <a:cubicBezTo>
                    <a:pt x="0" y="13"/>
                    <a:pt x="0" y="13"/>
                    <a:pt x="0" y="13"/>
                  </a:cubicBezTo>
                  <a:cubicBezTo>
                    <a:pt x="2289" y="13"/>
                    <a:pt x="2289" y="13"/>
                    <a:pt x="2289" y="13"/>
                  </a:cubicBezTo>
                  <a:cubicBezTo>
                    <a:pt x="2418" y="13"/>
                    <a:pt x="2459" y="10"/>
                    <a:pt x="2486" y="0"/>
                  </a:cubicBezTo>
                  <a:moveTo>
                    <a:pt x="2880" y="0"/>
                  </a:moveTo>
                  <a:cubicBezTo>
                    <a:pt x="2486" y="0"/>
                    <a:pt x="2486" y="0"/>
                    <a:pt x="2486" y="0"/>
                  </a:cubicBezTo>
                  <a:cubicBezTo>
                    <a:pt x="2554" y="56"/>
                    <a:pt x="2645" y="122"/>
                    <a:pt x="2813" y="122"/>
                  </a:cubicBezTo>
                  <a:cubicBezTo>
                    <a:pt x="2854" y="122"/>
                    <a:pt x="2880" y="122"/>
                    <a:pt x="2880" y="122"/>
                  </a:cubicBezTo>
                  <a:cubicBezTo>
                    <a:pt x="2880" y="0"/>
                    <a:pt x="2880" y="0"/>
                    <a:pt x="2880" y="0"/>
                  </a:cubicBezTo>
                </a:path>
              </a:pathLst>
            </a:custGeom>
            <a:solidFill>
              <a:schemeClr val="accent2">
                <a:lumMod val="75000"/>
              </a:schemeClr>
            </a:solidFill>
            <a:ln>
              <a:noFill/>
            </a:ln>
          </p:spPr>
          <p:txBody>
            <a:bodyPr/>
            <a:lstStyle/>
            <a:p>
              <a:pPr>
                <a:defRPr/>
              </a:pPr>
              <a:endParaRPr lang="en-AU" sz="1800"/>
            </a:p>
          </p:txBody>
        </p:sp>
        <p:sp>
          <p:nvSpPr>
            <p:cNvPr id="13" name="Freeform 10"/>
            <p:cNvSpPr>
              <a:spLocks/>
            </p:cNvSpPr>
            <p:nvPr/>
          </p:nvSpPr>
          <p:spPr bwMode="auto">
            <a:xfrm>
              <a:off x="1588" y="6110288"/>
              <a:ext cx="7891462" cy="298450"/>
            </a:xfrm>
            <a:custGeom>
              <a:avLst/>
              <a:gdLst>
                <a:gd name="T0" fmla="*/ 2486 w 2486"/>
                <a:gd name="T1" fmla="*/ 81 h 94"/>
                <a:gd name="T2" fmla="*/ 2171 w 2486"/>
                <a:gd name="T3" fmla="*/ 0 h 94"/>
                <a:gd name="T4" fmla="*/ 0 w 2486"/>
                <a:gd name="T5" fmla="*/ 0 h 94"/>
                <a:gd name="T6" fmla="*/ 0 w 2486"/>
                <a:gd name="T7" fmla="*/ 94 h 94"/>
                <a:gd name="T8" fmla="*/ 2289 w 2486"/>
                <a:gd name="T9" fmla="*/ 94 h 94"/>
                <a:gd name="T10" fmla="*/ 2486 w 2486"/>
                <a:gd name="T11" fmla="*/ 81 h 94"/>
              </a:gdLst>
              <a:ahLst/>
              <a:cxnLst>
                <a:cxn ang="0">
                  <a:pos x="T0" y="T1"/>
                </a:cxn>
                <a:cxn ang="0">
                  <a:pos x="T2" y="T3"/>
                </a:cxn>
                <a:cxn ang="0">
                  <a:pos x="T4" y="T5"/>
                </a:cxn>
                <a:cxn ang="0">
                  <a:pos x="T6" y="T7"/>
                </a:cxn>
                <a:cxn ang="0">
                  <a:pos x="T8" y="T9"/>
                </a:cxn>
                <a:cxn ang="0">
                  <a:pos x="T10" y="T11"/>
                </a:cxn>
              </a:cxnLst>
              <a:rect l="0" t="0" r="r" b="b"/>
              <a:pathLst>
                <a:path w="2486" h="94">
                  <a:moveTo>
                    <a:pt x="2486" y="81"/>
                  </a:moveTo>
                  <a:cubicBezTo>
                    <a:pt x="2410" y="38"/>
                    <a:pt x="2306" y="0"/>
                    <a:pt x="2171" y="0"/>
                  </a:cubicBezTo>
                  <a:cubicBezTo>
                    <a:pt x="0" y="0"/>
                    <a:pt x="0" y="0"/>
                    <a:pt x="0" y="0"/>
                  </a:cubicBezTo>
                  <a:cubicBezTo>
                    <a:pt x="0" y="94"/>
                    <a:pt x="0" y="94"/>
                    <a:pt x="0" y="94"/>
                  </a:cubicBezTo>
                  <a:cubicBezTo>
                    <a:pt x="2289" y="94"/>
                    <a:pt x="2289" y="94"/>
                    <a:pt x="2289" y="94"/>
                  </a:cubicBezTo>
                  <a:cubicBezTo>
                    <a:pt x="2418" y="94"/>
                    <a:pt x="2459" y="91"/>
                    <a:pt x="2486" y="81"/>
                  </a:cubicBezTo>
                </a:path>
              </a:pathLst>
            </a:custGeom>
            <a:solidFill>
              <a:schemeClr val="accent1"/>
            </a:solidFill>
            <a:ln>
              <a:noFill/>
            </a:ln>
          </p:spPr>
          <p:txBody>
            <a:bodyPr/>
            <a:lstStyle/>
            <a:p>
              <a:pPr>
                <a:defRPr/>
              </a:pPr>
              <a:endParaRPr lang="en-AU" sz="1800"/>
            </a:p>
          </p:txBody>
        </p:sp>
        <p:sp>
          <p:nvSpPr>
            <p:cNvPr id="14" name="Freeform 11"/>
            <p:cNvSpPr>
              <a:spLocks/>
            </p:cNvSpPr>
            <p:nvPr/>
          </p:nvSpPr>
          <p:spPr bwMode="auto">
            <a:xfrm>
              <a:off x="7893050" y="6110285"/>
              <a:ext cx="1250950" cy="601662"/>
            </a:xfrm>
            <a:custGeom>
              <a:avLst/>
              <a:gdLst>
                <a:gd name="T0" fmla="*/ 331 w 394"/>
                <a:gd name="T1" fmla="*/ 0 h 189"/>
                <a:gd name="T2" fmla="*/ 0 w 394"/>
                <a:gd name="T3" fmla="*/ 81 h 189"/>
                <a:gd name="T4" fmla="*/ 327 w 394"/>
                <a:gd name="T5" fmla="*/ 189 h 189"/>
                <a:gd name="T6" fmla="*/ 394 w 394"/>
                <a:gd name="T7" fmla="*/ 189 h 189"/>
                <a:gd name="T8" fmla="*/ 394 w 394"/>
                <a:gd name="T9" fmla="*/ 0 h 189"/>
                <a:gd name="T10" fmla="*/ 331 w 394"/>
                <a:gd name="T11" fmla="*/ 0 h 189"/>
              </a:gdLst>
              <a:ahLst/>
              <a:cxnLst>
                <a:cxn ang="0">
                  <a:pos x="T0" y="T1"/>
                </a:cxn>
                <a:cxn ang="0">
                  <a:pos x="T2" y="T3"/>
                </a:cxn>
                <a:cxn ang="0">
                  <a:pos x="T4" y="T5"/>
                </a:cxn>
                <a:cxn ang="0">
                  <a:pos x="T6" y="T7"/>
                </a:cxn>
                <a:cxn ang="0">
                  <a:pos x="T8" y="T9"/>
                </a:cxn>
                <a:cxn ang="0">
                  <a:pos x="T10" y="T11"/>
                </a:cxn>
              </a:cxnLst>
              <a:rect l="0" t="0" r="r" b="b"/>
              <a:pathLst>
                <a:path w="394" h="189">
                  <a:moveTo>
                    <a:pt x="331" y="0"/>
                  </a:moveTo>
                  <a:cubicBezTo>
                    <a:pt x="130" y="0"/>
                    <a:pt x="56" y="60"/>
                    <a:pt x="0" y="81"/>
                  </a:cubicBezTo>
                  <a:cubicBezTo>
                    <a:pt x="89" y="131"/>
                    <a:pt x="159" y="189"/>
                    <a:pt x="327" y="189"/>
                  </a:cubicBezTo>
                  <a:cubicBezTo>
                    <a:pt x="368" y="189"/>
                    <a:pt x="394" y="189"/>
                    <a:pt x="394" y="189"/>
                  </a:cubicBezTo>
                  <a:cubicBezTo>
                    <a:pt x="394" y="0"/>
                    <a:pt x="394" y="0"/>
                    <a:pt x="394" y="0"/>
                  </a:cubicBezTo>
                  <a:lnTo>
                    <a:pt x="331" y="0"/>
                  </a:lnTo>
                  <a:close/>
                </a:path>
              </a:pathLst>
            </a:custGeom>
            <a:solidFill>
              <a:srgbClr val="F7F7F7"/>
            </a:solidFill>
            <a:ln>
              <a:noFill/>
            </a:ln>
          </p:spPr>
          <p:txBody>
            <a:bodyPr/>
            <a:lstStyle/>
            <a:p>
              <a:pPr>
                <a:defRPr/>
              </a:pPr>
              <a:endParaRPr lang="en-AU" sz="1800"/>
            </a:p>
          </p:txBody>
        </p:sp>
        <p:sp>
          <p:nvSpPr>
            <p:cNvPr id="15" name="AutoShape 81"/>
            <p:cNvSpPr>
              <a:spLocks noChangeAspect="1" noChangeArrowheads="1" noTextEdit="1"/>
            </p:cNvSpPr>
            <p:nvPr/>
          </p:nvSpPr>
          <p:spPr bwMode="auto">
            <a:xfrm>
              <a:off x="-9525" y="6051550"/>
              <a:ext cx="9169400" cy="849313"/>
            </a:xfrm>
            <a:prstGeom prst="rect">
              <a:avLst/>
            </a:prstGeom>
            <a:noFill/>
            <a:ln w="9525">
              <a:noFill/>
              <a:miter lim="800000"/>
              <a:headEnd/>
              <a:tailEnd/>
            </a:ln>
          </p:spPr>
          <p:txBody>
            <a:bodyPr/>
            <a:lstStyle/>
            <a:p>
              <a:pPr>
                <a:defRPr/>
              </a:pPr>
              <a:endParaRPr lang="en-US" sz="1800"/>
            </a:p>
          </p:txBody>
        </p:sp>
        <p:sp>
          <p:nvSpPr>
            <p:cNvPr id="16" name="Rectangle 84"/>
            <p:cNvSpPr>
              <a:spLocks noChangeArrowheads="1"/>
            </p:cNvSpPr>
            <p:nvPr/>
          </p:nvSpPr>
          <p:spPr bwMode="auto">
            <a:xfrm>
              <a:off x="-9525" y="6356350"/>
              <a:ext cx="9167813" cy="544513"/>
            </a:xfrm>
            <a:prstGeom prst="rect">
              <a:avLst/>
            </a:prstGeom>
            <a:noFill/>
            <a:ln w="9525">
              <a:noFill/>
              <a:miter lim="800000"/>
              <a:headEnd/>
              <a:tailEnd/>
            </a:ln>
          </p:spPr>
          <p:txBody>
            <a:bodyPr/>
            <a:lstStyle/>
            <a:p>
              <a:pPr>
                <a:defRPr/>
              </a:pPr>
              <a:endParaRPr lang="en-US" sz="1800"/>
            </a:p>
          </p:txBody>
        </p:sp>
        <p:pic>
          <p:nvPicPr>
            <p:cNvPr id="17" name="Picture 78"/>
            <p:cNvPicPr>
              <a:picLocks noChangeAspect="1" noChangeArrowheads="1"/>
            </p:cNvPicPr>
            <p:nvPr/>
          </p:nvPicPr>
          <p:blipFill>
            <a:blip r:embed="rId17" cstate="print"/>
            <a:srcRect/>
            <a:stretch>
              <a:fillRect/>
            </a:stretch>
          </p:blipFill>
          <p:spPr bwMode="auto">
            <a:xfrm>
              <a:off x="8459788" y="6191250"/>
              <a:ext cx="454025" cy="454025"/>
            </a:xfrm>
            <a:prstGeom prst="rect">
              <a:avLst/>
            </a:prstGeom>
            <a:noFill/>
            <a:ln w="9525">
              <a:noFill/>
              <a:miter lim="800000"/>
              <a:headEnd/>
              <a:tailEnd/>
            </a:ln>
          </p:spPr>
        </p:pic>
      </p:grpSp>
      <p:sp>
        <p:nvSpPr>
          <p:cNvPr id="2" name="Title Placeholder 1"/>
          <p:cNvSpPr>
            <a:spLocks noGrp="1"/>
          </p:cNvSpPr>
          <p:nvPr>
            <p:ph type="title"/>
          </p:nvPr>
        </p:nvSpPr>
        <p:spPr>
          <a:xfrm>
            <a:off x="478368" y="274639"/>
            <a:ext cx="11281832" cy="852487"/>
          </a:xfrm>
          <a:prstGeom prst="rect">
            <a:avLst/>
          </a:prstGeom>
        </p:spPr>
        <p:txBody>
          <a:bodyPr vert="horz" lIns="0" tIns="0" rIns="0" bIns="0" rtlCol="0" anchor="t" anchorCtr="0">
            <a:normAutofit/>
          </a:bodyPr>
          <a:lstStyle/>
          <a:p>
            <a:r>
              <a:rPr lang="en-US"/>
              <a:t>Click to edit Master title style</a:t>
            </a:r>
            <a:endParaRPr lang="en-AU" dirty="0"/>
          </a:p>
        </p:txBody>
      </p:sp>
      <p:sp>
        <p:nvSpPr>
          <p:cNvPr id="3" name="Text Placeholder 2"/>
          <p:cNvSpPr>
            <a:spLocks noGrp="1"/>
          </p:cNvSpPr>
          <p:nvPr>
            <p:ph type="body" idx="1"/>
          </p:nvPr>
        </p:nvSpPr>
        <p:spPr>
          <a:xfrm>
            <a:off x="478368" y="1268413"/>
            <a:ext cx="11281833" cy="457285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Footer Placeholder 4"/>
          <p:cNvSpPr>
            <a:spLocks noGrp="1"/>
          </p:cNvSpPr>
          <p:nvPr>
            <p:ph type="ftr" sz="quarter" idx="3"/>
          </p:nvPr>
        </p:nvSpPr>
        <p:spPr>
          <a:xfrm>
            <a:off x="903989" y="6504332"/>
            <a:ext cx="8111793" cy="124274"/>
          </a:xfrm>
          <a:prstGeom prst="rect">
            <a:avLst/>
          </a:prstGeom>
        </p:spPr>
        <p:txBody>
          <a:bodyPr vert="horz" lIns="0" tIns="0" rIns="0" bIns="0" rtlCol="0" anchor="ctr"/>
          <a:lstStyle>
            <a:lvl1pPr algn="l">
              <a:defRPr sz="900">
                <a:solidFill>
                  <a:srgbClr val="FFFFFF"/>
                </a:solidFill>
              </a:defRPr>
            </a:lvl1pPr>
          </a:lstStyle>
          <a:p>
            <a:endParaRPr lang="en-AU"/>
          </a:p>
        </p:txBody>
      </p:sp>
      <p:sp>
        <p:nvSpPr>
          <p:cNvPr id="18" name="Slide Number Placeholder 17"/>
          <p:cNvSpPr>
            <a:spLocks noGrp="1"/>
          </p:cNvSpPr>
          <p:nvPr>
            <p:ph type="sldNum" sz="quarter" idx="4"/>
          </p:nvPr>
        </p:nvSpPr>
        <p:spPr>
          <a:xfrm>
            <a:off x="440267" y="6504332"/>
            <a:ext cx="385052" cy="127346"/>
          </a:xfrm>
          <a:prstGeom prst="rect">
            <a:avLst/>
          </a:prstGeom>
        </p:spPr>
        <p:txBody>
          <a:bodyPr vert="horz" lIns="0" tIns="0" rIns="0" bIns="0" rtlCol="0" anchor="ctr"/>
          <a:lstStyle>
            <a:lvl1pPr algn="r">
              <a:defRPr sz="900">
                <a:solidFill>
                  <a:schemeClr val="bg1"/>
                </a:solidFill>
              </a:defRPr>
            </a:lvl1pPr>
          </a:lstStyle>
          <a:p>
            <a:fld id="{9883429A-A031-49CC-AC2D-BCCF37BA62D2}" type="slidenum">
              <a:rPr lang="en-AU" smtClean="0"/>
              <a:t>‹#›</a:t>
            </a:fld>
            <a:endParaRPr lang="en-AU"/>
          </a:p>
        </p:txBody>
      </p:sp>
      <p:sp>
        <p:nvSpPr>
          <p:cNvPr id="36" name="AutoShape 4"/>
          <p:cNvSpPr>
            <a:spLocks noChangeAspect="1" noChangeArrowheads="1" noTextEdit="1"/>
          </p:cNvSpPr>
          <p:nvPr/>
        </p:nvSpPr>
        <p:spPr bwMode="auto">
          <a:xfrm>
            <a:off x="4234" y="3326607"/>
            <a:ext cx="12215284" cy="801687"/>
          </a:xfrm>
          <a:prstGeom prst="rect">
            <a:avLst/>
          </a:prstGeom>
          <a:noFill/>
          <a:ln>
            <a:noFill/>
          </a:ln>
        </p:spPr>
        <p:txBody>
          <a:bodyPr/>
          <a:lstStyle/>
          <a:p>
            <a:pPr>
              <a:defRPr/>
            </a:pPr>
            <a:endParaRPr lang="en-AU" sz="1800"/>
          </a:p>
        </p:txBody>
      </p:sp>
      <p:sp>
        <p:nvSpPr>
          <p:cNvPr id="38" name="Rectangle 7"/>
          <p:cNvSpPr>
            <a:spLocks noChangeArrowheads="1"/>
          </p:cNvSpPr>
          <p:nvPr/>
        </p:nvSpPr>
        <p:spPr bwMode="auto">
          <a:xfrm>
            <a:off x="16935" y="3637756"/>
            <a:ext cx="12189883" cy="490537"/>
          </a:xfrm>
          <a:prstGeom prst="rect">
            <a:avLst/>
          </a:prstGeom>
          <a:noFill/>
          <a:ln>
            <a:noFill/>
          </a:ln>
        </p:spPr>
        <p:txBody>
          <a:bodyPr/>
          <a:lstStyle/>
          <a:p>
            <a:pPr>
              <a:defRPr/>
            </a:pPr>
            <a:endParaRPr lang="en-AU" sz="1800"/>
          </a:p>
        </p:txBody>
      </p:sp>
      <p:sp>
        <p:nvSpPr>
          <p:cNvPr id="43" name="AutoShape 81"/>
          <p:cNvSpPr>
            <a:spLocks noChangeAspect="1" noChangeArrowheads="1" noTextEdit="1"/>
          </p:cNvSpPr>
          <p:nvPr/>
        </p:nvSpPr>
        <p:spPr bwMode="auto">
          <a:xfrm>
            <a:off x="2117" y="3321844"/>
            <a:ext cx="12225867" cy="849313"/>
          </a:xfrm>
          <a:prstGeom prst="rect">
            <a:avLst/>
          </a:prstGeom>
          <a:noFill/>
          <a:ln w="9525">
            <a:noFill/>
            <a:miter lim="800000"/>
            <a:headEnd/>
            <a:tailEnd/>
          </a:ln>
        </p:spPr>
        <p:txBody>
          <a:bodyPr/>
          <a:lstStyle/>
          <a:p>
            <a:pPr>
              <a:defRPr/>
            </a:pPr>
            <a:endParaRPr lang="en-US" sz="1800"/>
          </a:p>
        </p:txBody>
      </p:sp>
      <p:sp>
        <p:nvSpPr>
          <p:cNvPr id="44" name="Rectangle 84"/>
          <p:cNvSpPr>
            <a:spLocks noChangeArrowheads="1"/>
          </p:cNvSpPr>
          <p:nvPr/>
        </p:nvSpPr>
        <p:spPr bwMode="auto">
          <a:xfrm>
            <a:off x="2118" y="3626644"/>
            <a:ext cx="12223751" cy="544513"/>
          </a:xfrm>
          <a:prstGeom prst="rect">
            <a:avLst/>
          </a:prstGeom>
          <a:noFill/>
          <a:ln w="9525">
            <a:noFill/>
            <a:miter lim="800000"/>
            <a:headEnd/>
            <a:tailEnd/>
          </a:ln>
        </p:spPr>
        <p:txBody>
          <a:bodyPr/>
          <a:lstStyle/>
          <a:p>
            <a:pPr>
              <a:defRPr/>
            </a:pPr>
            <a:endParaRPr lang="en-US" sz="1800"/>
          </a:p>
        </p:txBody>
      </p:sp>
    </p:spTree>
    <p:extLst>
      <p:ext uri="{BB962C8B-B14F-4D97-AF65-F5344CB8AC3E}">
        <p14:creationId xmlns:p14="http://schemas.microsoft.com/office/powerpoint/2010/main" val="22174441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txStyles>
    <p:titleStyle>
      <a:lvl1pPr algn="l" defTabSz="914400" rtl="0" eaLnBrk="1" latinLnBrk="0" hangingPunct="1">
        <a:spcBef>
          <a:spcPct val="0"/>
        </a:spcBef>
        <a:buNone/>
        <a:defRPr sz="3600" b="1" kern="1200">
          <a:solidFill>
            <a:schemeClr val="accent2"/>
          </a:solidFill>
          <a:latin typeface="+mj-lt"/>
          <a:ea typeface="+mj-ea"/>
          <a:cs typeface="+mj-cs"/>
        </a:defRPr>
      </a:lvl1pPr>
    </p:titleStyle>
    <p:body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oi.org/10.5194/egusphere-egu2020-11688" TargetMode="External"/><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29.emf"/><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hyperlink" Target="mailto:trine.enemark@flinders.edu.au" TargetMode="External"/><Relationship Id="rId2" Type="http://schemas.openxmlformats.org/officeDocument/2006/relationships/hyperlink" Target="mailto:trine.enemark@csiro.au" TargetMode="Externa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E8C03-3DFF-4677-A5C9-EF9BBE78F9B5}"/>
              </a:ext>
            </a:extLst>
          </p:cNvPr>
          <p:cNvSpPr>
            <a:spLocks noGrp="1"/>
          </p:cNvSpPr>
          <p:nvPr>
            <p:ph type="ctrTitle"/>
          </p:nvPr>
        </p:nvSpPr>
        <p:spPr/>
        <p:txBody>
          <a:bodyPr>
            <a:normAutofit/>
          </a:bodyPr>
          <a:lstStyle/>
          <a:p>
            <a:endParaRPr lang="en-AU" dirty="0"/>
          </a:p>
        </p:txBody>
      </p:sp>
      <p:pic>
        <p:nvPicPr>
          <p:cNvPr id="5" name="Picture 4">
            <a:extLst>
              <a:ext uri="{FF2B5EF4-FFF2-40B4-BE49-F238E27FC236}">
                <a16:creationId xmlns:a16="http://schemas.microsoft.com/office/drawing/2014/main" id="{4468C682-905E-4B23-AB26-444B42579817}"/>
              </a:ext>
            </a:extLst>
          </p:cNvPr>
          <p:cNvPicPr>
            <a:picLocks noChangeAspect="1"/>
          </p:cNvPicPr>
          <p:nvPr/>
        </p:nvPicPr>
        <p:blipFill>
          <a:blip r:embed="rId2"/>
          <a:stretch>
            <a:fillRect/>
          </a:stretch>
        </p:blipFill>
        <p:spPr>
          <a:xfrm>
            <a:off x="0" y="1419906"/>
            <a:ext cx="12192000" cy="2090057"/>
          </a:xfrm>
          <a:prstGeom prst="rect">
            <a:avLst/>
          </a:prstGeom>
        </p:spPr>
      </p:pic>
      <p:graphicFrame>
        <p:nvGraphicFramePr>
          <p:cNvPr id="6" name="Table 5">
            <a:extLst>
              <a:ext uri="{FF2B5EF4-FFF2-40B4-BE49-F238E27FC236}">
                <a16:creationId xmlns:a16="http://schemas.microsoft.com/office/drawing/2014/main" id="{F898DDFC-DA8B-46C4-B4E6-25619FB55659}"/>
              </a:ext>
            </a:extLst>
          </p:cNvPr>
          <p:cNvGraphicFramePr>
            <a:graphicFrameLocks noGrp="1"/>
          </p:cNvGraphicFramePr>
          <p:nvPr>
            <p:extLst>
              <p:ext uri="{D42A27DB-BD31-4B8C-83A1-F6EECF244321}">
                <p14:modId xmlns:p14="http://schemas.microsoft.com/office/powerpoint/2010/main" val="58653228"/>
              </p:ext>
            </p:extLst>
          </p:nvPr>
        </p:nvGraphicFramePr>
        <p:xfrm>
          <a:off x="991892" y="3372326"/>
          <a:ext cx="10768308" cy="365760"/>
        </p:xfrm>
        <a:graphic>
          <a:graphicData uri="http://schemas.openxmlformats.org/drawingml/2006/table">
            <a:tbl>
              <a:tblPr/>
              <a:tblGrid>
                <a:gridCol w="10768308">
                  <a:extLst>
                    <a:ext uri="{9D8B030D-6E8A-4147-A177-3AD203B41FA5}">
                      <a16:colId xmlns:a16="http://schemas.microsoft.com/office/drawing/2014/main" val="259471636"/>
                    </a:ext>
                  </a:extLst>
                </a:gridCol>
              </a:tblGrid>
              <a:tr h="0">
                <a:tc>
                  <a:txBody>
                    <a:bodyPr/>
                    <a:lstStyle/>
                    <a:p>
                      <a:endParaRPr lang="en-AU" dirty="0"/>
                    </a:p>
                  </a:txBody>
                  <a:tcPr anchor="b">
                    <a:lnL>
                      <a:noFill/>
                    </a:lnL>
                    <a:lnR>
                      <a:noFill/>
                    </a:lnR>
                    <a:lnT>
                      <a:noFill/>
                    </a:lnT>
                    <a:lnB>
                      <a:noFill/>
                    </a:lnB>
                  </a:tcPr>
                </a:tc>
                <a:extLst>
                  <a:ext uri="{0D108BD9-81ED-4DB2-BD59-A6C34878D82A}">
                    <a16:rowId xmlns:a16="http://schemas.microsoft.com/office/drawing/2014/main" val="3345569025"/>
                  </a:ext>
                </a:extLst>
              </a:tr>
            </a:tbl>
          </a:graphicData>
        </a:graphic>
      </p:graphicFrame>
      <p:sp>
        <p:nvSpPr>
          <p:cNvPr id="3" name="Subtitle 2">
            <a:extLst>
              <a:ext uri="{FF2B5EF4-FFF2-40B4-BE49-F238E27FC236}">
                <a16:creationId xmlns:a16="http://schemas.microsoft.com/office/drawing/2014/main" id="{94656DE6-3B27-4DA4-A632-DB13146002EF}"/>
              </a:ext>
            </a:extLst>
          </p:cNvPr>
          <p:cNvSpPr>
            <a:spLocks noGrp="1"/>
          </p:cNvSpPr>
          <p:nvPr>
            <p:ph type="subTitle" idx="1"/>
          </p:nvPr>
        </p:nvSpPr>
        <p:spPr/>
        <p:txBody>
          <a:bodyPr/>
          <a:lstStyle/>
          <a:p>
            <a:pPr lvl="0" eaLnBrk="0" fontAlgn="base" hangingPunct="0">
              <a:lnSpc>
                <a:spcPct val="100000"/>
              </a:lnSpc>
              <a:spcBef>
                <a:spcPct val="0"/>
              </a:spcBef>
              <a:spcAft>
                <a:spcPct val="0"/>
              </a:spcAft>
            </a:pPr>
            <a:r>
              <a:rPr lang="en-US" altLang="en-US" dirty="0"/>
              <a:t>EGU2020-11688</a:t>
            </a:r>
          </a:p>
          <a:p>
            <a:pPr lvl="0" eaLnBrk="0" fontAlgn="base" hangingPunct="0">
              <a:lnSpc>
                <a:spcPct val="100000"/>
              </a:lnSpc>
              <a:spcBef>
                <a:spcPct val="0"/>
              </a:spcBef>
              <a:spcAft>
                <a:spcPct val="0"/>
              </a:spcAft>
            </a:pPr>
            <a:r>
              <a:rPr lang="en-US" altLang="en-US" dirty="0">
                <a:hlinkClick r:id="rId3"/>
              </a:rPr>
              <a:t>https://doi.org/10.5194/egusphere-egu2020-11688</a:t>
            </a:r>
            <a:endParaRPr lang="en-US" altLang="en-US" dirty="0"/>
          </a:p>
          <a:p>
            <a:pPr lvl="0" eaLnBrk="0" fontAlgn="base" hangingPunct="0">
              <a:lnSpc>
                <a:spcPct val="100000"/>
              </a:lnSpc>
              <a:spcBef>
                <a:spcPct val="0"/>
              </a:spcBef>
              <a:spcAft>
                <a:spcPct val="0"/>
              </a:spcAft>
            </a:pPr>
            <a:r>
              <a:rPr lang="en-US" altLang="en-US" dirty="0"/>
              <a:t>Session HS-8.1.6 Abstract D463</a:t>
            </a:r>
          </a:p>
          <a:p>
            <a:endParaRPr lang="en-AU" dirty="0"/>
          </a:p>
          <a:p>
            <a:endParaRPr lang="en-AU" dirty="0"/>
          </a:p>
        </p:txBody>
      </p:sp>
    </p:spTree>
    <p:extLst>
      <p:ext uri="{BB962C8B-B14F-4D97-AF65-F5344CB8AC3E}">
        <p14:creationId xmlns:p14="http://schemas.microsoft.com/office/powerpoint/2010/main" val="281767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99C94-EEAA-4E7C-8FEB-479BA6685715}"/>
              </a:ext>
            </a:extLst>
          </p:cNvPr>
          <p:cNvSpPr>
            <a:spLocks noGrp="1"/>
          </p:cNvSpPr>
          <p:nvPr>
            <p:ph type="title"/>
          </p:nvPr>
        </p:nvSpPr>
        <p:spPr/>
        <p:txBody>
          <a:bodyPr/>
          <a:lstStyle/>
          <a:p>
            <a:r>
              <a:rPr lang="en-AU" dirty="0"/>
              <a:t>4. Model rejection</a:t>
            </a:r>
          </a:p>
        </p:txBody>
      </p:sp>
      <p:sp>
        <p:nvSpPr>
          <p:cNvPr id="3" name="Content Placeholder 2">
            <a:extLst>
              <a:ext uri="{FF2B5EF4-FFF2-40B4-BE49-F238E27FC236}">
                <a16:creationId xmlns:a16="http://schemas.microsoft.com/office/drawing/2014/main" id="{CFD1EAA1-B3FA-4FA0-9604-2168FD0534F6}"/>
              </a:ext>
            </a:extLst>
          </p:cNvPr>
          <p:cNvSpPr>
            <a:spLocks noGrp="1"/>
          </p:cNvSpPr>
          <p:nvPr>
            <p:ph idx="1"/>
          </p:nvPr>
        </p:nvSpPr>
        <p:spPr>
          <a:xfrm>
            <a:off x="478368" y="1268414"/>
            <a:ext cx="11281833" cy="347380"/>
          </a:xfrm>
        </p:spPr>
        <p:txBody>
          <a:bodyPr numCol="1">
            <a:normAutofit/>
          </a:bodyPr>
          <a:lstStyle/>
          <a:p>
            <a:r>
              <a:rPr lang="en-AU" sz="2000" dirty="0"/>
              <a:t>Models are rejected through comparison with data rather than intercomparison of model performance.  </a:t>
            </a:r>
          </a:p>
        </p:txBody>
      </p:sp>
      <p:pic>
        <p:nvPicPr>
          <p:cNvPr id="5" name="Graphic 4">
            <a:extLst>
              <a:ext uri="{FF2B5EF4-FFF2-40B4-BE49-F238E27FC236}">
                <a16:creationId xmlns:a16="http://schemas.microsoft.com/office/drawing/2014/main" id="{6899234E-D34D-4397-B6ED-959D2321B8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4032" y="274639"/>
            <a:ext cx="609600" cy="571500"/>
          </a:xfrm>
          <a:prstGeom prst="rect">
            <a:avLst/>
          </a:prstGeom>
        </p:spPr>
      </p:pic>
      <p:sp>
        <p:nvSpPr>
          <p:cNvPr id="6" name="Content Placeholder 2">
            <a:extLst>
              <a:ext uri="{FF2B5EF4-FFF2-40B4-BE49-F238E27FC236}">
                <a16:creationId xmlns:a16="http://schemas.microsoft.com/office/drawing/2014/main" id="{1B74B048-3132-475F-B0E8-88C425F22587}"/>
              </a:ext>
            </a:extLst>
          </p:cNvPr>
          <p:cNvSpPr txBox="1">
            <a:spLocks/>
          </p:cNvSpPr>
          <p:nvPr/>
        </p:nvSpPr>
        <p:spPr>
          <a:xfrm>
            <a:off x="478368" y="1695659"/>
            <a:ext cx="11281833" cy="700002"/>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dirty="0">
                <a:solidFill>
                  <a:srgbClr val="198C7B"/>
                </a:solidFill>
              </a:rPr>
              <a:t>Physical structures </a:t>
            </a:r>
            <a:r>
              <a:rPr lang="en-AU" sz="2000" dirty="0"/>
              <a:t>are rejected through a novelty detection in reduced parameter space.</a:t>
            </a:r>
          </a:p>
          <a:p>
            <a:r>
              <a:rPr lang="en-AU" sz="2000" dirty="0">
                <a:solidFill>
                  <a:srgbClr val="776CB0"/>
                </a:solidFill>
              </a:rPr>
              <a:t>Process structures </a:t>
            </a:r>
            <a:r>
              <a:rPr lang="en-AU" sz="2000" dirty="0"/>
              <a:t>obtaining zero marginal likelihood are rejected. </a:t>
            </a:r>
          </a:p>
        </p:txBody>
      </p:sp>
      <p:pic>
        <p:nvPicPr>
          <p:cNvPr id="7" name="Picture 6">
            <a:extLst>
              <a:ext uri="{FF2B5EF4-FFF2-40B4-BE49-F238E27FC236}">
                <a16:creationId xmlns:a16="http://schemas.microsoft.com/office/drawing/2014/main" id="{42AC5D6C-F4E3-43A3-8CB0-08CA9680134A}"/>
              </a:ext>
            </a:extLst>
          </p:cNvPr>
          <p:cNvPicPr>
            <a:picLocks noChangeAspect="1"/>
          </p:cNvPicPr>
          <p:nvPr/>
        </p:nvPicPr>
        <p:blipFill>
          <a:blip r:embed="rId5"/>
          <a:stretch>
            <a:fillRect/>
          </a:stretch>
        </p:blipFill>
        <p:spPr>
          <a:xfrm>
            <a:off x="478368" y="3684880"/>
            <a:ext cx="5039890" cy="1272380"/>
          </a:xfrm>
          <a:prstGeom prst="rect">
            <a:avLst/>
          </a:prstGeom>
        </p:spPr>
      </p:pic>
      <p:pic>
        <p:nvPicPr>
          <p:cNvPr id="8" name="Picture 7">
            <a:extLst>
              <a:ext uri="{FF2B5EF4-FFF2-40B4-BE49-F238E27FC236}">
                <a16:creationId xmlns:a16="http://schemas.microsoft.com/office/drawing/2014/main" id="{B1CE76A2-F09F-4D7A-AD71-4A4131495886}"/>
              </a:ext>
            </a:extLst>
          </p:cNvPr>
          <p:cNvPicPr>
            <a:picLocks noChangeAspect="1"/>
          </p:cNvPicPr>
          <p:nvPr/>
        </p:nvPicPr>
        <p:blipFill>
          <a:blip r:embed="rId6"/>
          <a:stretch>
            <a:fillRect/>
          </a:stretch>
        </p:blipFill>
        <p:spPr>
          <a:xfrm>
            <a:off x="7121775" y="3140321"/>
            <a:ext cx="3458626" cy="1692640"/>
          </a:xfrm>
          <a:prstGeom prst="rect">
            <a:avLst/>
          </a:prstGeom>
        </p:spPr>
      </p:pic>
      <p:pic>
        <p:nvPicPr>
          <p:cNvPr id="10" name="Graphic 9">
            <a:extLst>
              <a:ext uri="{FF2B5EF4-FFF2-40B4-BE49-F238E27FC236}">
                <a16:creationId xmlns:a16="http://schemas.microsoft.com/office/drawing/2014/main" id="{5B99E006-AAA5-43E5-90EC-F556E35E4A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7600" y="2344332"/>
            <a:ext cx="3781425" cy="1314450"/>
          </a:xfrm>
          <a:prstGeom prst="rect">
            <a:avLst/>
          </a:prstGeom>
        </p:spPr>
      </p:pic>
      <p:sp>
        <p:nvSpPr>
          <p:cNvPr id="13" name="Content Placeholder 2">
            <a:extLst>
              <a:ext uri="{FF2B5EF4-FFF2-40B4-BE49-F238E27FC236}">
                <a16:creationId xmlns:a16="http://schemas.microsoft.com/office/drawing/2014/main" id="{EDBE739D-464C-4B22-8E0A-6DA709083CDF}"/>
              </a:ext>
            </a:extLst>
          </p:cNvPr>
          <p:cNvSpPr txBox="1">
            <a:spLocks/>
          </p:cNvSpPr>
          <p:nvPr/>
        </p:nvSpPr>
        <p:spPr>
          <a:xfrm>
            <a:off x="478367" y="5227620"/>
            <a:ext cx="11281833" cy="700002"/>
          </a:xfrm>
          <a:prstGeom prst="rect">
            <a:avLst/>
          </a:prstGeom>
        </p:spPr>
        <p:txBody>
          <a:bodyPr vert="horz" lIns="0" tIns="0" rIns="0" bIns="0" numCol="2" spcCol="360000" rtlCol="0">
            <a:normAutofit fontScale="92500" lnSpcReduction="10000"/>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dirty="0"/>
              <a:t>When the observation (red cross) is plotting outside cloud of the synthetic realisations, the model is rejected. </a:t>
            </a:r>
          </a:p>
          <a:p>
            <a:r>
              <a:rPr lang="en-AU" sz="2000" dirty="0"/>
              <a:t>Models with all realisations plotting outside the likelihood function (black line) are rejected.</a:t>
            </a:r>
          </a:p>
        </p:txBody>
      </p:sp>
    </p:spTree>
    <p:extLst>
      <p:ext uri="{BB962C8B-B14F-4D97-AF65-F5344CB8AC3E}">
        <p14:creationId xmlns:p14="http://schemas.microsoft.com/office/powerpoint/2010/main" val="827821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1FD-0D98-4E9C-8A25-9219A3EEC8BC}"/>
              </a:ext>
            </a:extLst>
          </p:cNvPr>
          <p:cNvSpPr>
            <a:spLocks noGrp="1"/>
          </p:cNvSpPr>
          <p:nvPr>
            <p:ph type="title"/>
          </p:nvPr>
        </p:nvSpPr>
        <p:spPr/>
        <p:txBody>
          <a:bodyPr/>
          <a:lstStyle/>
          <a:p>
            <a:r>
              <a:rPr lang="en-AU" dirty="0"/>
              <a:t>5. Update probability</a:t>
            </a:r>
          </a:p>
        </p:txBody>
      </p:sp>
      <p:sp>
        <p:nvSpPr>
          <p:cNvPr id="3" name="Content Placeholder 2">
            <a:extLst>
              <a:ext uri="{FF2B5EF4-FFF2-40B4-BE49-F238E27FC236}">
                <a16:creationId xmlns:a16="http://schemas.microsoft.com/office/drawing/2014/main" id="{3C8E51DC-D8D6-4F92-ABE9-061F2C438BB2}"/>
              </a:ext>
            </a:extLst>
          </p:cNvPr>
          <p:cNvSpPr>
            <a:spLocks noGrp="1"/>
          </p:cNvSpPr>
          <p:nvPr>
            <p:ph idx="1"/>
          </p:nvPr>
        </p:nvSpPr>
        <p:spPr>
          <a:xfrm>
            <a:off x="478368" y="1268412"/>
            <a:ext cx="11281833" cy="1821553"/>
          </a:xfrm>
        </p:spPr>
        <p:txBody>
          <a:bodyPr>
            <a:normAutofit/>
          </a:bodyPr>
          <a:lstStyle/>
          <a:p>
            <a:r>
              <a:rPr lang="en-AU" sz="1800" dirty="0"/>
              <a:t>The probability of the model structures was updated and combined into conceptual models consisting of a </a:t>
            </a:r>
            <a:r>
              <a:rPr lang="en-AU" sz="1800" dirty="0">
                <a:solidFill>
                  <a:srgbClr val="198C7B"/>
                </a:solidFill>
              </a:rPr>
              <a:t>physical structure (A-D) </a:t>
            </a:r>
            <a:r>
              <a:rPr lang="en-AU" sz="1800" dirty="0"/>
              <a:t>and a </a:t>
            </a:r>
            <a:r>
              <a:rPr lang="en-AU" sz="1800" dirty="0">
                <a:solidFill>
                  <a:srgbClr val="776CB0"/>
                </a:solidFill>
              </a:rPr>
              <a:t>process structure (I-IV) </a:t>
            </a:r>
            <a:r>
              <a:rPr lang="en-AU" sz="1800" dirty="0"/>
              <a:t>for five depressions S1-S5. </a:t>
            </a:r>
          </a:p>
          <a:p>
            <a:r>
              <a:rPr lang="en-AU" sz="1800" dirty="0"/>
              <a:t>Of the 16 different conceptual models, only two would allow for the depression to act as conduits of recharge, </a:t>
            </a:r>
            <a:r>
              <a:rPr lang="en-AU" sz="1800" dirty="0">
                <a:solidFill>
                  <a:srgbClr val="198C7B"/>
                </a:solidFill>
              </a:rPr>
              <a:t>A</a:t>
            </a:r>
            <a:r>
              <a:rPr lang="en-AU" sz="1800" dirty="0"/>
              <a:t>-</a:t>
            </a:r>
            <a:r>
              <a:rPr lang="en-AU" sz="1800" dirty="0">
                <a:solidFill>
                  <a:srgbClr val="776CB0"/>
                </a:solidFill>
              </a:rPr>
              <a:t>II</a:t>
            </a:r>
            <a:r>
              <a:rPr lang="en-AU" sz="1800" dirty="0"/>
              <a:t> and </a:t>
            </a:r>
            <a:r>
              <a:rPr lang="en-AU" sz="1800" dirty="0">
                <a:solidFill>
                  <a:srgbClr val="198C7B"/>
                </a:solidFill>
              </a:rPr>
              <a:t>B</a:t>
            </a:r>
            <a:r>
              <a:rPr lang="en-AU" sz="1800" dirty="0"/>
              <a:t>-</a:t>
            </a:r>
            <a:r>
              <a:rPr lang="en-AU" sz="1800" dirty="0">
                <a:solidFill>
                  <a:srgbClr val="776CB0"/>
                </a:solidFill>
              </a:rPr>
              <a:t>II</a:t>
            </a:r>
            <a:r>
              <a:rPr lang="en-AU" sz="1800" dirty="0"/>
              <a:t> (dashed boxes).</a:t>
            </a:r>
          </a:p>
        </p:txBody>
      </p:sp>
      <p:pic>
        <p:nvPicPr>
          <p:cNvPr id="4" name="Graphic 3">
            <a:extLst>
              <a:ext uri="{FF2B5EF4-FFF2-40B4-BE49-F238E27FC236}">
                <a16:creationId xmlns:a16="http://schemas.microsoft.com/office/drawing/2014/main" id="{04488B4D-5D1A-4542-912E-ADDF3F2AB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4032" y="274639"/>
            <a:ext cx="609600" cy="609600"/>
          </a:xfrm>
          <a:prstGeom prst="rect">
            <a:avLst/>
          </a:prstGeom>
        </p:spPr>
      </p:pic>
      <p:pic>
        <p:nvPicPr>
          <p:cNvPr id="6" name="Picture 5">
            <a:extLst>
              <a:ext uri="{FF2B5EF4-FFF2-40B4-BE49-F238E27FC236}">
                <a16:creationId xmlns:a16="http://schemas.microsoft.com/office/drawing/2014/main" id="{12DC33B0-D3B8-4CCB-9A2C-8685DA0DC6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500" y="884239"/>
            <a:ext cx="5351780" cy="3022754"/>
          </a:xfrm>
          <a:prstGeom prst="rect">
            <a:avLst/>
          </a:prstGeom>
          <a:noFill/>
          <a:ln>
            <a:noFill/>
          </a:ln>
        </p:spPr>
      </p:pic>
      <p:grpSp>
        <p:nvGrpSpPr>
          <p:cNvPr id="11" name="Group 10">
            <a:extLst>
              <a:ext uri="{FF2B5EF4-FFF2-40B4-BE49-F238E27FC236}">
                <a16:creationId xmlns:a16="http://schemas.microsoft.com/office/drawing/2014/main" id="{97CA5A66-C5ED-4811-9C48-EC68B860EB80}"/>
              </a:ext>
            </a:extLst>
          </p:cNvPr>
          <p:cNvGrpSpPr>
            <a:grpSpLocks noChangeAspect="1"/>
          </p:cNvGrpSpPr>
          <p:nvPr/>
        </p:nvGrpSpPr>
        <p:grpSpPr>
          <a:xfrm>
            <a:off x="6949920" y="4048280"/>
            <a:ext cx="4379540" cy="1835761"/>
            <a:chOff x="5748455" y="3168964"/>
            <a:chExt cx="5774835" cy="2420623"/>
          </a:xfrm>
        </p:grpSpPr>
        <p:pic>
          <p:nvPicPr>
            <p:cNvPr id="8" name="Picture 7" descr="A close up of a map&#10;&#10;Description automatically generated">
              <a:extLst>
                <a:ext uri="{FF2B5EF4-FFF2-40B4-BE49-F238E27FC236}">
                  <a16:creationId xmlns:a16="http://schemas.microsoft.com/office/drawing/2014/main" id="{9095D628-6670-4496-AA80-C2C3E4B1E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505" y="3172518"/>
              <a:ext cx="5751588" cy="2417069"/>
            </a:xfrm>
            <a:prstGeom prst="rect">
              <a:avLst/>
            </a:prstGeom>
          </p:spPr>
        </p:pic>
        <p:sp>
          <p:nvSpPr>
            <p:cNvPr id="9" name="Rectangle 8">
              <a:extLst>
                <a:ext uri="{FF2B5EF4-FFF2-40B4-BE49-F238E27FC236}">
                  <a16:creationId xmlns:a16="http://schemas.microsoft.com/office/drawing/2014/main" id="{2E5E2C4F-F055-4667-96D5-5E24B534F802}"/>
                </a:ext>
              </a:extLst>
            </p:cNvPr>
            <p:cNvSpPr/>
            <p:nvPr/>
          </p:nvSpPr>
          <p:spPr>
            <a:xfrm>
              <a:off x="8647496" y="3168965"/>
              <a:ext cx="2875794" cy="353177"/>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AF9688F-7BCE-40CF-B1E5-96875CE9BCDA}"/>
                </a:ext>
              </a:extLst>
            </p:cNvPr>
            <p:cNvSpPr/>
            <p:nvPr/>
          </p:nvSpPr>
          <p:spPr>
            <a:xfrm>
              <a:off x="5748455" y="3168964"/>
              <a:ext cx="2875794" cy="353177"/>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2" name="Rectangle 11">
            <a:extLst>
              <a:ext uri="{FF2B5EF4-FFF2-40B4-BE49-F238E27FC236}">
                <a16:creationId xmlns:a16="http://schemas.microsoft.com/office/drawing/2014/main" id="{DD3E974D-FB9A-4224-AB2D-0EB77AE34AB2}"/>
              </a:ext>
            </a:extLst>
          </p:cNvPr>
          <p:cNvSpPr/>
          <p:nvPr/>
        </p:nvSpPr>
        <p:spPr>
          <a:xfrm>
            <a:off x="9937298" y="955222"/>
            <a:ext cx="1503336" cy="152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4315E54-D827-412F-BEE3-C0C2FC8449A1}"/>
              </a:ext>
            </a:extLst>
          </p:cNvPr>
          <p:cNvSpPr/>
          <p:nvPr/>
        </p:nvSpPr>
        <p:spPr>
          <a:xfrm>
            <a:off x="6667500" y="2451072"/>
            <a:ext cx="1503336" cy="152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Rectangle 13">
            <a:extLst>
              <a:ext uri="{FF2B5EF4-FFF2-40B4-BE49-F238E27FC236}">
                <a16:creationId xmlns:a16="http://schemas.microsoft.com/office/drawing/2014/main" id="{B8BF20A8-56B8-47F8-ABA4-543D54E6EF97}"/>
              </a:ext>
            </a:extLst>
          </p:cNvPr>
          <p:cNvSpPr/>
          <p:nvPr/>
        </p:nvSpPr>
        <p:spPr>
          <a:xfrm>
            <a:off x="8319605" y="2440942"/>
            <a:ext cx="1503336" cy="152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Rectangle 14">
            <a:extLst>
              <a:ext uri="{FF2B5EF4-FFF2-40B4-BE49-F238E27FC236}">
                <a16:creationId xmlns:a16="http://schemas.microsoft.com/office/drawing/2014/main" id="{768425EC-B345-4BBD-9881-241A2ADBE2DF}"/>
              </a:ext>
            </a:extLst>
          </p:cNvPr>
          <p:cNvSpPr/>
          <p:nvPr/>
        </p:nvSpPr>
        <p:spPr>
          <a:xfrm>
            <a:off x="9971710" y="2472850"/>
            <a:ext cx="1503336" cy="152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ontent Placeholder 2">
            <a:extLst>
              <a:ext uri="{FF2B5EF4-FFF2-40B4-BE49-F238E27FC236}">
                <a16:creationId xmlns:a16="http://schemas.microsoft.com/office/drawing/2014/main" id="{9C96EECD-1084-4440-A8B3-360BBB814558}"/>
              </a:ext>
            </a:extLst>
          </p:cNvPr>
          <p:cNvSpPr txBox="1">
            <a:spLocks/>
          </p:cNvSpPr>
          <p:nvPr/>
        </p:nvSpPr>
        <p:spPr>
          <a:xfrm>
            <a:off x="478368" y="3124593"/>
            <a:ext cx="11281833" cy="962802"/>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Red crosses (</a:t>
            </a:r>
            <a:r>
              <a:rPr lang="en-AU" sz="1800" dirty="0">
                <a:solidFill>
                  <a:srgbClr val="FF0000"/>
                </a:solidFill>
              </a:rPr>
              <a:t>x</a:t>
            </a:r>
            <a:r>
              <a:rPr lang="en-AU" sz="1800" dirty="0"/>
              <a:t>) represent rejected conceptual models.</a:t>
            </a:r>
          </a:p>
          <a:p>
            <a:r>
              <a:rPr lang="en-AU" sz="1800" dirty="0"/>
              <a:t>In depression S1 a high porosity zone is not likely and recharge limited if any.</a:t>
            </a:r>
          </a:p>
          <a:p>
            <a:endParaRPr lang="en-AU" dirty="0"/>
          </a:p>
        </p:txBody>
      </p:sp>
      <p:sp>
        <p:nvSpPr>
          <p:cNvPr id="21" name="Rectangle 20">
            <a:extLst>
              <a:ext uri="{FF2B5EF4-FFF2-40B4-BE49-F238E27FC236}">
                <a16:creationId xmlns:a16="http://schemas.microsoft.com/office/drawing/2014/main" id="{72E55FC2-229C-4B66-9862-06075A7C5B96}"/>
              </a:ext>
            </a:extLst>
          </p:cNvPr>
          <p:cNvSpPr/>
          <p:nvPr/>
        </p:nvSpPr>
        <p:spPr>
          <a:xfrm>
            <a:off x="8493961"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064A2ED4-1112-42C2-B8C1-D2558AC3552A}"/>
              </a:ext>
            </a:extLst>
          </p:cNvPr>
          <p:cNvSpPr/>
          <p:nvPr/>
        </p:nvSpPr>
        <p:spPr>
          <a:xfrm rot="5400000">
            <a:off x="7846221"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AA12636D-5080-4667-8075-E99EB23A3253}"/>
              </a:ext>
            </a:extLst>
          </p:cNvPr>
          <p:cNvSpPr/>
          <p:nvPr/>
        </p:nvSpPr>
        <p:spPr>
          <a:xfrm>
            <a:off x="6862563"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25D4C05E-CA73-4393-8DC5-739E99521DD2}"/>
              </a:ext>
            </a:extLst>
          </p:cNvPr>
          <p:cNvSpPr/>
          <p:nvPr/>
        </p:nvSpPr>
        <p:spPr>
          <a:xfrm rot="5400000">
            <a:off x="6214823"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TextBox 4">
            <a:extLst>
              <a:ext uri="{FF2B5EF4-FFF2-40B4-BE49-F238E27FC236}">
                <a16:creationId xmlns:a16="http://schemas.microsoft.com/office/drawing/2014/main" id="{1685FC53-66D8-4709-BC0B-A990CABFCEF5}"/>
              </a:ext>
            </a:extLst>
          </p:cNvPr>
          <p:cNvSpPr txBox="1"/>
          <p:nvPr/>
        </p:nvSpPr>
        <p:spPr>
          <a:xfrm>
            <a:off x="8688636" y="644296"/>
            <a:ext cx="765274" cy="276999"/>
          </a:xfrm>
          <a:prstGeom prst="rect">
            <a:avLst/>
          </a:prstGeom>
          <a:noFill/>
        </p:spPr>
        <p:txBody>
          <a:bodyPr wrap="none" rtlCol="0">
            <a:spAutoFit/>
          </a:bodyPr>
          <a:lstStyle/>
          <a:p>
            <a:r>
              <a:rPr lang="en-AU" sz="1200" b="1" dirty="0"/>
              <a:t>Posterior</a:t>
            </a:r>
          </a:p>
        </p:txBody>
      </p:sp>
    </p:spTree>
    <p:extLst>
      <p:ext uri="{BB962C8B-B14F-4D97-AF65-F5344CB8AC3E}">
        <p14:creationId xmlns:p14="http://schemas.microsoft.com/office/powerpoint/2010/main" val="279584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1FD-0D98-4E9C-8A25-9219A3EEC8BC}"/>
              </a:ext>
            </a:extLst>
          </p:cNvPr>
          <p:cNvSpPr>
            <a:spLocks noGrp="1"/>
          </p:cNvSpPr>
          <p:nvPr>
            <p:ph type="title"/>
          </p:nvPr>
        </p:nvSpPr>
        <p:spPr/>
        <p:txBody>
          <a:bodyPr/>
          <a:lstStyle/>
          <a:p>
            <a:r>
              <a:rPr lang="en-AU" dirty="0"/>
              <a:t>5. Update probability</a:t>
            </a:r>
          </a:p>
        </p:txBody>
      </p:sp>
      <p:sp>
        <p:nvSpPr>
          <p:cNvPr id="3" name="Content Placeholder 2">
            <a:extLst>
              <a:ext uri="{FF2B5EF4-FFF2-40B4-BE49-F238E27FC236}">
                <a16:creationId xmlns:a16="http://schemas.microsoft.com/office/drawing/2014/main" id="{3C8E51DC-D8D6-4F92-ABE9-061F2C438BB2}"/>
              </a:ext>
            </a:extLst>
          </p:cNvPr>
          <p:cNvSpPr>
            <a:spLocks noGrp="1"/>
          </p:cNvSpPr>
          <p:nvPr>
            <p:ph idx="1"/>
          </p:nvPr>
        </p:nvSpPr>
        <p:spPr>
          <a:xfrm>
            <a:off x="478368" y="1268412"/>
            <a:ext cx="11281833" cy="1821553"/>
          </a:xfrm>
        </p:spPr>
        <p:txBody>
          <a:bodyPr>
            <a:normAutofit/>
          </a:bodyPr>
          <a:lstStyle/>
          <a:p>
            <a:r>
              <a:rPr lang="en-AU" sz="1800" dirty="0"/>
              <a:t>The probability of the model structures was updated and combined into conceptual models consisting of a </a:t>
            </a:r>
            <a:r>
              <a:rPr lang="en-AU" sz="1800" dirty="0">
                <a:solidFill>
                  <a:srgbClr val="198C7B"/>
                </a:solidFill>
              </a:rPr>
              <a:t>physical structure (A-D) </a:t>
            </a:r>
            <a:r>
              <a:rPr lang="en-AU" sz="1800" dirty="0"/>
              <a:t>and a </a:t>
            </a:r>
            <a:r>
              <a:rPr lang="en-AU" sz="1800" dirty="0">
                <a:solidFill>
                  <a:srgbClr val="776CB0"/>
                </a:solidFill>
              </a:rPr>
              <a:t>process structure (I-IV) </a:t>
            </a:r>
            <a:r>
              <a:rPr lang="en-AU" sz="1800" dirty="0"/>
              <a:t>for five depressions S1-S5. </a:t>
            </a:r>
          </a:p>
          <a:p>
            <a:r>
              <a:rPr lang="en-AU" sz="1800" dirty="0"/>
              <a:t>Of the 16 different conceptual models, only two would allow for the depression to act as conduits of recharge, </a:t>
            </a:r>
            <a:r>
              <a:rPr lang="en-AU" sz="1800" dirty="0">
                <a:solidFill>
                  <a:srgbClr val="198C7B"/>
                </a:solidFill>
              </a:rPr>
              <a:t>A</a:t>
            </a:r>
            <a:r>
              <a:rPr lang="en-AU" sz="1800" dirty="0"/>
              <a:t>-</a:t>
            </a:r>
            <a:r>
              <a:rPr lang="en-AU" sz="1800" dirty="0">
                <a:solidFill>
                  <a:srgbClr val="776CB0"/>
                </a:solidFill>
              </a:rPr>
              <a:t>II</a:t>
            </a:r>
            <a:r>
              <a:rPr lang="en-AU" sz="1800" dirty="0"/>
              <a:t> and </a:t>
            </a:r>
            <a:r>
              <a:rPr lang="en-AU" sz="1800" dirty="0">
                <a:solidFill>
                  <a:srgbClr val="198C7B"/>
                </a:solidFill>
              </a:rPr>
              <a:t>B</a:t>
            </a:r>
            <a:r>
              <a:rPr lang="en-AU" sz="1800" dirty="0"/>
              <a:t>-</a:t>
            </a:r>
            <a:r>
              <a:rPr lang="en-AU" sz="1800" dirty="0">
                <a:solidFill>
                  <a:srgbClr val="776CB0"/>
                </a:solidFill>
              </a:rPr>
              <a:t>II</a:t>
            </a:r>
            <a:r>
              <a:rPr lang="en-AU" sz="1800" dirty="0"/>
              <a:t> (dashed boxes).</a:t>
            </a:r>
          </a:p>
        </p:txBody>
      </p:sp>
      <p:pic>
        <p:nvPicPr>
          <p:cNvPr id="4" name="Graphic 3">
            <a:extLst>
              <a:ext uri="{FF2B5EF4-FFF2-40B4-BE49-F238E27FC236}">
                <a16:creationId xmlns:a16="http://schemas.microsoft.com/office/drawing/2014/main" id="{04488B4D-5D1A-4542-912E-ADDF3F2ABF3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4032" y="274639"/>
            <a:ext cx="609600" cy="609600"/>
          </a:xfrm>
          <a:prstGeom prst="rect">
            <a:avLst/>
          </a:prstGeom>
        </p:spPr>
      </p:pic>
      <p:pic>
        <p:nvPicPr>
          <p:cNvPr id="6" name="Picture 5">
            <a:extLst>
              <a:ext uri="{FF2B5EF4-FFF2-40B4-BE49-F238E27FC236}">
                <a16:creationId xmlns:a16="http://schemas.microsoft.com/office/drawing/2014/main" id="{12DC33B0-D3B8-4CCB-9A2C-8685DA0DC66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67500" y="884239"/>
            <a:ext cx="5351780" cy="3022754"/>
          </a:xfrm>
          <a:prstGeom prst="rect">
            <a:avLst/>
          </a:prstGeom>
          <a:noFill/>
          <a:ln>
            <a:noFill/>
          </a:ln>
        </p:spPr>
      </p:pic>
      <p:grpSp>
        <p:nvGrpSpPr>
          <p:cNvPr id="11" name="Group 10">
            <a:extLst>
              <a:ext uri="{FF2B5EF4-FFF2-40B4-BE49-F238E27FC236}">
                <a16:creationId xmlns:a16="http://schemas.microsoft.com/office/drawing/2014/main" id="{97CA5A66-C5ED-4811-9C48-EC68B860EB80}"/>
              </a:ext>
            </a:extLst>
          </p:cNvPr>
          <p:cNvGrpSpPr>
            <a:grpSpLocks noChangeAspect="1"/>
          </p:cNvGrpSpPr>
          <p:nvPr/>
        </p:nvGrpSpPr>
        <p:grpSpPr>
          <a:xfrm>
            <a:off x="6949920" y="4048280"/>
            <a:ext cx="4379540" cy="1835761"/>
            <a:chOff x="5748455" y="3168964"/>
            <a:chExt cx="5774835" cy="2420623"/>
          </a:xfrm>
        </p:grpSpPr>
        <p:pic>
          <p:nvPicPr>
            <p:cNvPr id="8" name="Picture 7" descr="A close up of a map&#10;&#10;Description automatically generated">
              <a:extLst>
                <a:ext uri="{FF2B5EF4-FFF2-40B4-BE49-F238E27FC236}">
                  <a16:creationId xmlns:a16="http://schemas.microsoft.com/office/drawing/2014/main" id="{9095D628-6670-4496-AA80-C2C3E4B1E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7505" y="3172518"/>
              <a:ext cx="5751588" cy="2417069"/>
            </a:xfrm>
            <a:prstGeom prst="rect">
              <a:avLst/>
            </a:prstGeom>
          </p:spPr>
        </p:pic>
        <p:sp>
          <p:nvSpPr>
            <p:cNvPr id="9" name="Rectangle 8">
              <a:extLst>
                <a:ext uri="{FF2B5EF4-FFF2-40B4-BE49-F238E27FC236}">
                  <a16:creationId xmlns:a16="http://schemas.microsoft.com/office/drawing/2014/main" id="{2E5E2C4F-F055-4667-96D5-5E24B534F802}"/>
                </a:ext>
              </a:extLst>
            </p:cNvPr>
            <p:cNvSpPr/>
            <p:nvPr/>
          </p:nvSpPr>
          <p:spPr>
            <a:xfrm>
              <a:off x="8647496" y="3168965"/>
              <a:ext cx="2875794" cy="353177"/>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AF9688F-7BCE-40CF-B1E5-96875CE9BCDA}"/>
                </a:ext>
              </a:extLst>
            </p:cNvPr>
            <p:cNvSpPr/>
            <p:nvPr/>
          </p:nvSpPr>
          <p:spPr>
            <a:xfrm>
              <a:off x="5748455" y="3168964"/>
              <a:ext cx="2875794" cy="353177"/>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5" name="Rectangle 14">
            <a:extLst>
              <a:ext uri="{FF2B5EF4-FFF2-40B4-BE49-F238E27FC236}">
                <a16:creationId xmlns:a16="http://schemas.microsoft.com/office/drawing/2014/main" id="{768425EC-B345-4BBD-9881-241A2ADBE2DF}"/>
              </a:ext>
            </a:extLst>
          </p:cNvPr>
          <p:cNvSpPr/>
          <p:nvPr/>
        </p:nvSpPr>
        <p:spPr>
          <a:xfrm>
            <a:off x="9971710" y="2472850"/>
            <a:ext cx="1503336" cy="15251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Content Placeholder 2">
            <a:extLst>
              <a:ext uri="{FF2B5EF4-FFF2-40B4-BE49-F238E27FC236}">
                <a16:creationId xmlns:a16="http://schemas.microsoft.com/office/drawing/2014/main" id="{9C96EECD-1084-4440-A8B3-360BBB814558}"/>
              </a:ext>
            </a:extLst>
          </p:cNvPr>
          <p:cNvSpPr txBox="1">
            <a:spLocks/>
          </p:cNvSpPr>
          <p:nvPr/>
        </p:nvSpPr>
        <p:spPr>
          <a:xfrm>
            <a:off x="478368" y="3124593"/>
            <a:ext cx="11281833" cy="962802"/>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Red crosses (</a:t>
            </a:r>
            <a:r>
              <a:rPr lang="en-AU" sz="1800" dirty="0">
                <a:solidFill>
                  <a:srgbClr val="FF0000"/>
                </a:solidFill>
              </a:rPr>
              <a:t>x</a:t>
            </a:r>
            <a:r>
              <a:rPr lang="en-AU" sz="1800" dirty="0"/>
              <a:t>) represent rejected conceptual models.</a:t>
            </a:r>
          </a:p>
          <a:p>
            <a:r>
              <a:rPr lang="en-AU" sz="1800" dirty="0"/>
              <a:t>In depression S1 a high porosity zone is not likely and recharge limited if any.</a:t>
            </a:r>
          </a:p>
          <a:p>
            <a:endParaRPr lang="en-AU" dirty="0"/>
          </a:p>
        </p:txBody>
      </p:sp>
      <p:sp>
        <p:nvSpPr>
          <p:cNvPr id="21" name="Rectangle 20">
            <a:extLst>
              <a:ext uri="{FF2B5EF4-FFF2-40B4-BE49-F238E27FC236}">
                <a16:creationId xmlns:a16="http://schemas.microsoft.com/office/drawing/2014/main" id="{72E55FC2-229C-4B66-9862-06075A7C5B96}"/>
              </a:ext>
            </a:extLst>
          </p:cNvPr>
          <p:cNvSpPr/>
          <p:nvPr/>
        </p:nvSpPr>
        <p:spPr>
          <a:xfrm>
            <a:off x="8493961"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064A2ED4-1112-42C2-B8C1-D2558AC3552A}"/>
              </a:ext>
            </a:extLst>
          </p:cNvPr>
          <p:cNvSpPr/>
          <p:nvPr/>
        </p:nvSpPr>
        <p:spPr>
          <a:xfrm rot="5400000">
            <a:off x="7846221"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AA12636D-5080-4667-8075-E99EB23A3253}"/>
              </a:ext>
            </a:extLst>
          </p:cNvPr>
          <p:cNvSpPr/>
          <p:nvPr/>
        </p:nvSpPr>
        <p:spPr>
          <a:xfrm>
            <a:off x="6862563"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25D4C05E-CA73-4393-8DC5-739E99521DD2}"/>
              </a:ext>
            </a:extLst>
          </p:cNvPr>
          <p:cNvSpPr/>
          <p:nvPr/>
        </p:nvSpPr>
        <p:spPr>
          <a:xfrm rot="5400000">
            <a:off x="6214823"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ontent Placeholder 2">
            <a:extLst>
              <a:ext uri="{FF2B5EF4-FFF2-40B4-BE49-F238E27FC236}">
                <a16:creationId xmlns:a16="http://schemas.microsoft.com/office/drawing/2014/main" id="{A8403A20-AF73-4DF7-918F-3351A06C3BA6}"/>
              </a:ext>
            </a:extLst>
          </p:cNvPr>
          <p:cNvSpPr txBox="1">
            <a:spLocks/>
          </p:cNvSpPr>
          <p:nvPr/>
        </p:nvSpPr>
        <p:spPr>
          <a:xfrm>
            <a:off x="478367" y="3981707"/>
            <a:ext cx="11281833" cy="672771"/>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Depression S2, S3 and S4 are definitely a recharge features with a high porosity zone.  </a:t>
            </a:r>
          </a:p>
          <a:p>
            <a:endParaRPr lang="en-AU" dirty="0"/>
          </a:p>
        </p:txBody>
      </p:sp>
    </p:spTree>
    <p:extLst>
      <p:ext uri="{BB962C8B-B14F-4D97-AF65-F5344CB8AC3E}">
        <p14:creationId xmlns:p14="http://schemas.microsoft.com/office/powerpoint/2010/main" val="123164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981FD-0D98-4E9C-8A25-9219A3EEC8BC}"/>
              </a:ext>
            </a:extLst>
          </p:cNvPr>
          <p:cNvSpPr>
            <a:spLocks noGrp="1"/>
          </p:cNvSpPr>
          <p:nvPr>
            <p:ph type="title"/>
          </p:nvPr>
        </p:nvSpPr>
        <p:spPr/>
        <p:txBody>
          <a:bodyPr/>
          <a:lstStyle/>
          <a:p>
            <a:r>
              <a:rPr lang="en-AU" dirty="0"/>
              <a:t>5. Update probability</a:t>
            </a:r>
          </a:p>
        </p:txBody>
      </p:sp>
      <p:sp>
        <p:nvSpPr>
          <p:cNvPr id="3" name="Content Placeholder 2">
            <a:extLst>
              <a:ext uri="{FF2B5EF4-FFF2-40B4-BE49-F238E27FC236}">
                <a16:creationId xmlns:a16="http://schemas.microsoft.com/office/drawing/2014/main" id="{3C8E51DC-D8D6-4F92-ABE9-061F2C438BB2}"/>
              </a:ext>
            </a:extLst>
          </p:cNvPr>
          <p:cNvSpPr>
            <a:spLocks noGrp="1"/>
          </p:cNvSpPr>
          <p:nvPr>
            <p:ph idx="1"/>
          </p:nvPr>
        </p:nvSpPr>
        <p:spPr>
          <a:xfrm>
            <a:off x="478368" y="1268412"/>
            <a:ext cx="11281833" cy="1821553"/>
          </a:xfrm>
        </p:spPr>
        <p:txBody>
          <a:bodyPr>
            <a:normAutofit/>
          </a:bodyPr>
          <a:lstStyle/>
          <a:p>
            <a:r>
              <a:rPr lang="en-AU" sz="1800" dirty="0"/>
              <a:t>The probability of the model structures was updated and combined into conceptual models consisting of a </a:t>
            </a:r>
            <a:r>
              <a:rPr lang="en-AU" sz="1800" dirty="0">
                <a:solidFill>
                  <a:srgbClr val="198C7B"/>
                </a:solidFill>
              </a:rPr>
              <a:t>physical structure (A-D) </a:t>
            </a:r>
            <a:r>
              <a:rPr lang="en-AU" sz="1800" dirty="0"/>
              <a:t>and a </a:t>
            </a:r>
            <a:r>
              <a:rPr lang="en-AU" sz="1800" dirty="0">
                <a:solidFill>
                  <a:srgbClr val="776CB0"/>
                </a:solidFill>
              </a:rPr>
              <a:t>process structure (I-IV) </a:t>
            </a:r>
            <a:r>
              <a:rPr lang="en-AU" sz="1800" dirty="0"/>
              <a:t>for five depressions S1-S5. </a:t>
            </a:r>
          </a:p>
          <a:p>
            <a:r>
              <a:rPr lang="en-AU" sz="1800" dirty="0"/>
              <a:t>Of the 16 different conceptual models, only two would allow for the depression to act as conduits of recharge, </a:t>
            </a:r>
            <a:r>
              <a:rPr lang="en-AU" sz="1800" dirty="0">
                <a:solidFill>
                  <a:srgbClr val="198C7B"/>
                </a:solidFill>
              </a:rPr>
              <a:t>A</a:t>
            </a:r>
            <a:r>
              <a:rPr lang="en-AU" sz="1800" dirty="0"/>
              <a:t>-</a:t>
            </a:r>
            <a:r>
              <a:rPr lang="en-AU" sz="1800" dirty="0">
                <a:solidFill>
                  <a:srgbClr val="776CB0"/>
                </a:solidFill>
              </a:rPr>
              <a:t>II</a:t>
            </a:r>
            <a:r>
              <a:rPr lang="en-AU" sz="1800" dirty="0"/>
              <a:t> and </a:t>
            </a:r>
            <a:r>
              <a:rPr lang="en-AU" sz="1800" dirty="0">
                <a:solidFill>
                  <a:srgbClr val="198C7B"/>
                </a:solidFill>
              </a:rPr>
              <a:t>B</a:t>
            </a:r>
            <a:r>
              <a:rPr lang="en-AU" sz="1800" dirty="0"/>
              <a:t>-</a:t>
            </a:r>
            <a:r>
              <a:rPr lang="en-AU" sz="1800" dirty="0">
                <a:solidFill>
                  <a:srgbClr val="776CB0"/>
                </a:solidFill>
              </a:rPr>
              <a:t>II</a:t>
            </a:r>
            <a:r>
              <a:rPr lang="en-AU" sz="1800" dirty="0"/>
              <a:t> (dashed boxes).</a:t>
            </a:r>
          </a:p>
        </p:txBody>
      </p:sp>
      <p:pic>
        <p:nvPicPr>
          <p:cNvPr id="4" name="Graphic 3">
            <a:extLst>
              <a:ext uri="{FF2B5EF4-FFF2-40B4-BE49-F238E27FC236}">
                <a16:creationId xmlns:a16="http://schemas.microsoft.com/office/drawing/2014/main" id="{04488B4D-5D1A-4542-912E-ADDF3F2ABF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4032" y="274639"/>
            <a:ext cx="609600" cy="609600"/>
          </a:xfrm>
          <a:prstGeom prst="rect">
            <a:avLst/>
          </a:prstGeom>
        </p:spPr>
      </p:pic>
      <p:pic>
        <p:nvPicPr>
          <p:cNvPr id="6" name="Picture 5">
            <a:extLst>
              <a:ext uri="{FF2B5EF4-FFF2-40B4-BE49-F238E27FC236}">
                <a16:creationId xmlns:a16="http://schemas.microsoft.com/office/drawing/2014/main" id="{12DC33B0-D3B8-4CCB-9A2C-8685DA0DC66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67500" y="884239"/>
            <a:ext cx="5351780" cy="3022754"/>
          </a:xfrm>
          <a:prstGeom prst="rect">
            <a:avLst/>
          </a:prstGeom>
          <a:noFill/>
          <a:ln>
            <a:noFill/>
          </a:ln>
        </p:spPr>
      </p:pic>
      <p:grpSp>
        <p:nvGrpSpPr>
          <p:cNvPr id="11" name="Group 10">
            <a:extLst>
              <a:ext uri="{FF2B5EF4-FFF2-40B4-BE49-F238E27FC236}">
                <a16:creationId xmlns:a16="http://schemas.microsoft.com/office/drawing/2014/main" id="{97CA5A66-C5ED-4811-9C48-EC68B860EB80}"/>
              </a:ext>
            </a:extLst>
          </p:cNvPr>
          <p:cNvGrpSpPr>
            <a:grpSpLocks noChangeAspect="1"/>
          </p:cNvGrpSpPr>
          <p:nvPr/>
        </p:nvGrpSpPr>
        <p:grpSpPr>
          <a:xfrm>
            <a:off x="6949920" y="4048280"/>
            <a:ext cx="4379540" cy="1835761"/>
            <a:chOff x="5748455" y="3168964"/>
            <a:chExt cx="5774835" cy="2420623"/>
          </a:xfrm>
        </p:grpSpPr>
        <p:pic>
          <p:nvPicPr>
            <p:cNvPr id="8" name="Picture 7" descr="A close up of a map&#10;&#10;Description automatically generated">
              <a:extLst>
                <a:ext uri="{FF2B5EF4-FFF2-40B4-BE49-F238E27FC236}">
                  <a16:creationId xmlns:a16="http://schemas.microsoft.com/office/drawing/2014/main" id="{9095D628-6670-4496-AA80-C2C3E4B1EA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67505" y="3172518"/>
              <a:ext cx="5751588" cy="2417069"/>
            </a:xfrm>
            <a:prstGeom prst="rect">
              <a:avLst/>
            </a:prstGeom>
          </p:spPr>
        </p:pic>
        <p:sp>
          <p:nvSpPr>
            <p:cNvPr id="9" name="Rectangle 8">
              <a:extLst>
                <a:ext uri="{FF2B5EF4-FFF2-40B4-BE49-F238E27FC236}">
                  <a16:creationId xmlns:a16="http://schemas.microsoft.com/office/drawing/2014/main" id="{2E5E2C4F-F055-4667-96D5-5E24B534F802}"/>
                </a:ext>
              </a:extLst>
            </p:cNvPr>
            <p:cNvSpPr/>
            <p:nvPr/>
          </p:nvSpPr>
          <p:spPr>
            <a:xfrm>
              <a:off x="8647496" y="3168965"/>
              <a:ext cx="2875794" cy="353177"/>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6AF9688F-7BCE-40CF-B1E5-96875CE9BCDA}"/>
                </a:ext>
              </a:extLst>
            </p:cNvPr>
            <p:cNvSpPr/>
            <p:nvPr/>
          </p:nvSpPr>
          <p:spPr>
            <a:xfrm>
              <a:off x="5748455" y="3168964"/>
              <a:ext cx="2875794" cy="353177"/>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7" name="Content Placeholder 2">
            <a:extLst>
              <a:ext uri="{FF2B5EF4-FFF2-40B4-BE49-F238E27FC236}">
                <a16:creationId xmlns:a16="http://schemas.microsoft.com/office/drawing/2014/main" id="{9C96EECD-1084-4440-A8B3-360BBB814558}"/>
              </a:ext>
            </a:extLst>
          </p:cNvPr>
          <p:cNvSpPr txBox="1">
            <a:spLocks/>
          </p:cNvSpPr>
          <p:nvPr/>
        </p:nvSpPr>
        <p:spPr>
          <a:xfrm>
            <a:off x="478368" y="3124593"/>
            <a:ext cx="11281833" cy="962802"/>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Red crosses (</a:t>
            </a:r>
            <a:r>
              <a:rPr lang="en-AU" sz="1800" dirty="0">
                <a:solidFill>
                  <a:srgbClr val="FF0000"/>
                </a:solidFill>
              </a:rPr>
              <a:t>x</a:t>
            </a:r>
            <a:r>
              <a:rPr lang="en-AU" sz="1800" dirty="0"/>
              <a:t>) represent rejected conceptual models.</a:t>
            </a:r>
          </a:p>
          <a:p>
            <a:r>
              <a:rPr lang="en-AU" sz="1800" dirty="0"/>
              <a:t>In depression S1 a high porosity zone is not likely and recharge limited if any.</a:t>
            </a:r>
          </a:p>
          <a:p>
            <a:endParaRPr lang="en-AU" dirty="0"/>
          </a:p>
        </p:txBody>
      </p:sp>
      <p:sp>
        <p:nvSpPr>
          <p:cNvPr id="21" name="Rectangle 20">
            <a:extLst>
              <a:ext uri="{FF2B5EF4-FFF2-40B4-BE49-F238E27FC236}">
                <a16:creationId xmlns:a16="http://schemas.microsoft.com/office/drawing/2014/main" id="{72E55FC2-229C-4B66-9862-06075A7C5B96}"/>
              </a:ext>
            </a:extLst>
          </p:cNvPr>
          <p:cNvSpPr/>
          <p:nvPr/>
        </p:nvSpPr>
        <p:spPr>
          <a:xfrm>
            <a:off x="8493961"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Rectangle 21">
            <a:extLst>
              <a:ext uri="{FF2B5EF4-FFF2-40B4-BE49-F238E27FC236}">
                <a16:creationId xmlns:a16="http://schemas.microsoft.com/office/drawing/2014/main" id="{064A2ED4-1112-42C2-B8C1-D2558AC3552A}"/>
              </a:ext>
            </a:extLst>
          </p:cNvPr>
          <p:cNvSpPr/>
          <p:nvPr/>
        </p:nvSpPr>
        <p:spPr>
          <a:xfrm rot="5400000">
            <a:off x="7846221"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AA12636D-5080-4667-8075-E99EB23A3253}"/>
              </a:ext>
            </a:extLst>
          </p:cNvPr>
          <p:cNvSpPr/>
          <p:nvPr/>
        </p:nvSpPr>
        <p:spPr>
          <a:xfrm>
            <a:off x="6862563" y="2227362"/>
            <a:ext cx="1154624" cy="140856"/>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25D4C05E-CA73-4393-8DC5-739E99521DD2}"/>
              </a:ext>
            </a:extLst>
          </p:cNvPr>
          <p:cNvSpPr/>
          <p:nvPr/>
        </p:nvSpPr>
        <p:spPr>
          <a:xfrm rot="5400000">
            <a:off x="6214823" y="1567855"/>
            <a:ext cx="1154624" cy="140856"/>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Content Placeholder 2">
            <a:extLst>
              <a:ext uri="{FF2B5EF4-FFF2-40B4-BE49-F238E27FC236}">
                <a16:creationId xmlns:a16="http://schemas.microsoft.com/office/drawing/2014/main" id="{A8403A20-AF73-4DF7-918F-3351A06C3BA6}"/>
              </a:ext>
            </a:extLst>
          </p:cNvPr>
          <p:cNvSpPr txBox="1">
            <a:spLocks/>
          </p:cNvSpPr>
          <p:nvPr/>
        </p:nvSpPr>
        <p:spPr>
          <a:xfrm>
            <a:off x="478367" y="3981707"/>
            <a:ext cx="11281833" cy="672771"/>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Depression S2, S3 and S4 are definitely a recharge features with a high porosity zone.  </a:t>
            </a:r>
          </a:p>
          <a:p>
            <a:endParaRPr lang="en-AU" dirty="0"/>
          </a:p>
        </p:txBody>
      </p:sp>
      <p:sp>
        <p:nvSpPr>
          <p:cNvPr id="20" name="Content Placeholder 2">
            <a:extLst>
              <a:ext uri="{FF2B5EF4-FFF2-40B4-BE49-F238E27FC236}">
                <a16:creationId xmlns:a16="http://schemas.microsoft.com/office/drawing/2014/main" id="{608987FF-FEE2-42DA-AC4F-D4E0D6B8548C}"/>
              </a:ext>
            </a:extLst>
          </p:cNvPr>
          <p:cNvSpPr txBox="1">
            <a:spLocks/>
          </p:cNvSpPr>
          <p:nvPr/>
        </p:nvSpPr>
        <p:spPr>
          <a:xfrm>
            <a:off x="478367" y="4567574"/>
            <a:ext cx="11281833" cy="1254482"/>
          </a:xfrm>
          <a:prstGeom prst="rect">
            <a:avLst/>
          </a:prstGeom>
        </p:spPr>
        <p:txBody>
          <a:bodyPr vert="horz" lIns="0" tIns="0" rIns="0" bIns="0" numCol="2"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1800" dirty="0"/>
              <a:t>Depression S5 is least decisive in terms of the model structure for both the physical structure and the process structure, and more model testing is required to discriminate between model structures. </a:t>
            </a:r>
          </a:p>
        </p:txBody>
      </p:sp>
    </p:spTree>
    <p:extLst>
      <p:ext uri="{BB962C8B-B14F-4D97-AF65-F5344CB8AC3E}">
        <p14:creationId xmlns:p14="http://schemas.microsoft.com/office/powerpoint/2010/main" val="14693123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FD905-CBEA-4C98-9175-AD5F74AF3955}"/>
              </a:ext>
            </a:extLst>
          </p:cNvPr>
          <p:cNvSpPr>
            <a:spLocks noGrp="1"/>
          </p:cNvSpPr>
          <p:nvPr>
            <p:ph type="title"/>
          </p:nvPr>
        </p:nvSpPr>
        <p:spPr/>
        <p:txBody>
          <a:bodyPr/>
          <a:lstStyle/>
          <a:p>
            <a:r>
              <a:rPr lang="en-AU" dirty="0"/>
              <a:t>Conclusions</a:t>
            </a:r>
          </a:p>
        </p:txBody>
      </p:sp>
      <p:sp>
        <p:nvSpPr>
          <p:cNvPr id="3" name="Content Placeholder 2">
            <a:extLst>
              <a:ext uri="{FF2B5EF4-FFF2-40B4-BE49-F238E27FC236}">
                <a16:creationId xmlns:a16="http://schemas.microsoft.com/office/drawing/2014/main" id="{59C78583-1367-478B-9A46-3F113A4D1879}"/>
              </a:ext>
            </a:extLst>
          </p:cNvPr>
          <p:cNvSpPr>
            <a:spLocks noGrp="1"/>
          </p:cNvSpPr>
          <p:nvPr>
            <p:ph sz="half" idx="1"/>
          </p:nvPr>
        </p:nvSpPr>
        <p:spPr/>
        <p:txBody>
          <a:bodyPr/>
          <a:lstStyle/>
          <a:p>
            <a:r>
              <a:rPr lang="en-AU" dirty="0"/>
              <a:t>Rather than obtaining a single best fitting model, an ensemble of models all consistent with prior information is obtained.</a:t>
            </a:r>
          </a:p>
          <a:p>
            <a:r>
              <a:rPr lang="en-AU" dirty="0">
                <a:sym typeface="Wingdings" panose="05000000000000000000" pitchFamily="2" charset="2"/>
              </a:rPr>
              <a:t>Compared to the </a:t>
            </a:r>
            <a:r>
              <a:rPr lang="en-AU">
                <a:sym typeface="Wingdings" panose="05000000000000000000" pitchFamily="2" charset="2"/>
              </a:rPr>
              <a:t>traditional inversion </a:t>
            </a:r>
            <a:r>
              <a:rPr lang="en-AU" dirty="0">
                <a:sym typeface="Wingdings" panose="05000000000000000000" pitchFamily="2" charset="2"/>
              </a:rPr>
              <a:t>approach more information is provided on the conceptual model.</a:t>
            </a:r>
            <a:endParaRPr lang="en-AU" dirty="0"/>
          </a:p>
          <a:p>
            <a:r>
              <a:rPr lang="en-AU" dirty="0"/>
              <a:t>Although the framework is not directly prediction oriented, the testing of plausible conceptual models will ultimately lead to increased confidence of any groundwater model based on accepted posterior conceptualisations.  </a:t>
            </a:r>
          </a:p>
          <a:p>
            <a:endParaRPr lang="en-AU" dirty="0"/>
          </a:p>
        </p:txBody>
      </p:sp>
      <p:sp>
        <p:nvSpPr>
          <p:cNvPr id="4" name="Content Placeholder 3">
            <a:extLst>
              <a:ext uri="{FF2B5EF4-FFF2-40B4-BE49-F238E27FC236}">
                <a16:creationId xmlns:a16="http://schemas.microsoft.com/office/drawing/2014/main" id="{2025102C-E450-4889-965B-C62B6AD18370}"/>
              </a:ext>
            </a:extLst>
          </p:cNvPr>
          <p:cNvSpPr>
            <a:spLocks noGrp="1"/>
          </p:cNvSpPr>
          <p:nvPr>
            <p:ph sz="half" idx="2"/>
          </p:nvPr>
        </p:nvSpPr>
        <p:spPr/>
        <p:txBody>
          <a:bodyPr/>
          <a:lstStyle/>
          <a:p>
            <a:endParaRPr lang="en-AU"/>
          </a:p>
        </p:txBody>
      </p:sp>
    </p:spTree>
    <p:extLst>
      <p:ext uri="{BB962C8B-B14F-4D97-AF65-F5344CB8AC3E}">
        <p14:creationId xmlns:p14="http://schemas.microsoft.com/office/powerpoint/2010/main" val="2308469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2206C-97A6-46E0-89CA-46439B4D7197}"/>
              </a:ext>
            </a:extLst>
          </p:cNvPr>
          <p:cNvSpPr>
            <a:spLocks noGrp="1"/>
          </p:cNvSpPr>
          <p:nvPr>
            <p:ph type="title"/>
          </p:nvPr>
        </p:nvSpPr>
        <p:spPr>
          <a:xfrm>
            <a:off x="478368" y="274639"/>
            <a:ext cx="11281832" cy="852487"/>
          </a:xfrm>
        </p:spPr>
        <p:txBody>
          <a:bodyPr anchor="t">
            <a:normAutofit/>
          </a:bodyPr>
          <a:lstStyle/>
          <a:p>
            <a:r>
              <a:rPr lang="en-AU" dirty="0"/>
              <a:t>Thank you!</a:t>
            </a:r>
          </a:p>
        </p:txBody>
      </p:sp>
      <p:sp>
        <p:nvSpPr>
          <p:cNvPr id="3" name="Content Placeholder 2">
            <a:extLst>
              <a:ext uri="{FF2B5EF4-FFF2-40B4-BE49-F238E27FC236}">
                <a16:creationId xmlns:a16="http://schemas.microsoft.com/office/drawing/2014/main" id="{A717FF50-3171-4B32-B97C-D7773E65F5FF}"/>
              </a:ext>
            </a:extLst>
          </p:cNvPr>
          <p:cNvSpPr>
            <a:spLocks noGrp="1"/>
          </p:cNvSpPr>
          <p:nvPr>
            <p:ph sz="half" idx="1"/>
          </p:nvPr>
        </p:nvSpPr>
        <p:spPr>
          <a:xfrm>
            <a:off x="478367" y="1268414"/>
            <a:ext cx="5384800" cy="4525963"/>
          </a:xfrm>
        </p:spPr>
        <p:txBody>
          <a:bodyPr numCol="1">
            <a:normAutofit/>
          </a:bodyPr>
          <a:lstStyle/>
          <a:p>
            <a:pPr marL="0" indent="0">
              <a:buNone/>
            </a:pPr>
            <a:r>
              <a:rPr lang="en-AU" sz="2000" b="1" dirty="0"/>
              <a:t>FOR FURTHER INFORMATION</a:t>
            </a:r>
            <a:endParaRPr lang="en-AU" sz="2000" dirty="0"/>
          </a:p>
          <a:p>
            <a:pPr marL="0" indent="0">
              <a:buNone/>
            </a:pPr>
            <a:r>
              <a:rPr lang="en-AU" sz="2000" dirty="0"/>
              <a:t>Trine Enemark</a:t>
            </a:r>
          </a:p>
          <a:p>
            <a:pPr marL="0" indent="0">
              <a:buNone/>
            </a:pPr>
            <a:r>
              <a:rPr lang="en-AU" sz="2000" dirty="0">
                <a:hlinkClick r:id="rId2"/>
              </a:rPr>
              <a:t>trine.enemark@csiro.au</a:t>
            </a:r>
            <a:endParaRPr lang="en-AU" sz="2000" dirty="0"/>
          </a:p>
          <a:p>
            <a:pPr marL="0" indent="0">
              <a:buNone/>
            </a:pPr>
            <a:r>
              <a:rPr lang="en-AU" sz="2000" dirty="0">
                <a:hlinkClick r:id="rId3"/>
              </a:rPr>
              <a:t>trine.enemark@flinders.edu.au</a:t>
            </a:r>
            <a:endParaRPr lang="en-AU" sz="2000" dirty="0"/>
          </a:p>
          <a:p>
            <a:pPr marL="0" indent="0">
              <a:spcAft>
                <a:spcPts val="214"/>
              </a:spcAft>
              <a:buNone/>
            </a:pPr>
            <a:r>
              <a:rPr lang="en-AU" sz="2000" dirty="0"/>
              <a:t>Land &amp; Water</a:t>
            </a:r>
          </a:p>
          <a:p>
            <a:pPr marL="0" indent="0">
              <a:spcAft>
                <a:spcPts val="214"/>
              </a:spcAft>
              <a:buNone/>
            </a:pPr>
            <a:r>
              <a:rPr lang="en-AU" sz="2000" dirty="0"/>
              <a:t>csiro.au/land-and-water</a:t>
            </a:r>
          </a:p>
        </p:txBody>
      </p:sp>
      <p:sp>
        <p:nvSpPr>
          <p:cNvPr id="8" name="Content Placeholder 3">
            <a:extLst>
              <a:ext uri="{FF2B5EF4-FFF2-40B4-BE49-F238E27FC236}">
                <a16:creationId xmlns:a16="http://schemas.microsoft.com/office/drawing/2014/main" id="{91CA46BE-59F7-4899-BD94-A4ED598A478F}"/>
              </a:ext>
            </a:extLst>
          </p:cNvPr>
          <p:cNvSpPr>
            <a:spLocks noGrp="1"/>
          </p:cNvSpPr>
          <p:nvPr>
            <p:ph sz="half" idx="2"/>
          </p:nvPr>
        </p:nvSpPr>
        <p:spPr>
          <a:xfrm>
            <a:off x="6375400" y="1268414"/>
            <a:ext cx="5384800" cy="4525963"/>
          </a:xfrm>
        </p:spPr>
        <p:txBody>
          <a:bodyPr/>
          <a:lstStyle/>
          <a:p>
            <a:pPr marL="0" indent="0">
              <a:buNone/>
            </a:pPr>
            <a:r>
              <a:rPr lang="en-AU" sz="2000" b="1" dirty="0"/>
              <a:t>REFERENCES </a:t>
            </a:r>
            <a:endParaRPr lang="en-AU" sz="2000" dirty="0"/>
          </a:p>
          <a:p>
            <a:pPr marL="0" indent="0">
              <a:buNone/>
            </a:pPr>
            <a:r>
              <a:rPr lang="en-AU" sz="2000" dirty="0"/>
              <a:t>Enemark, T., Peeters, L. J. M., Mallants, D., Flinchum, B. A. &amp; Batelaan, O. A systematic approach to hydrogeological conceptual model testing, combining remote sensing and geophysical data. </a:t>
            </a:r>
            <a:r>
              <a:rPr lang="en-AU" sz="2000" i="1" dirty="0" err="1"/>
              <a:t>Subm</a:t>
            </a:r>
            <a:r>
              <a:rPr lang="en-AU" sz="2000" i="1" dirty="0"/>
              <a:t>. to WRR.</a:t>
            </a:r>
            <a:endParaRPr lang="en-AU" sz="2000" dirty="0"/>
          </a:p>
          <a:p>
            <a:endParaRPr lang="en-US" dirty="0"/>
          </a:p>
        </p:txBody>
      </p:sp>
    </p:spTree>
    <p:extLst>
      <p:ext uri="{BB962C8B-B14F-4D97-AF65-F5344CB8AC3E}">
        <p14:creationId xmlns:p14="http://schemas.microsoft.com/office/powerpoint/2010/main" val="36962286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DC1D8-0295-40E1-B463-2C84E124466F}"/>
              </a:ext>
            </a:extLst>
          </p:cNvPr>
          <p:cNvSpPr>
            <a:spLocks noGrp="1"/>
          </p:cNvSpPr>
          <p:nvPr>
            <p:ph type="title"/>
          </p:nvPr>
        </p:nvSpPr>
        <p:spPr/>
        <p:txBody>
          <a:bodyPr/>
          <a:lstStyle/>
          <a:p>
            <a:r>
              <a:rPr lang="en-AU" dirty="0"/>
              <a:t>Specific takeaways</a:t>
            </a:r>
          </a:p>
        </p:txBody>
      </p:sp>
      <p:sp>
        <p:nvSpPr>
          <p:cNvPr id="3" name="Content Placeholder 2">
            <a:extLst>
              <a:ext uri="{FF2B5EF4-FFF2-40B4-BE49-F238E27FC236}">
                <a16:creationId xmlns:a16="http://schemas.microsoft.com/office/drawing/2014/main" id="{B067DECB-5AEA-45D7-AB4C-B5B8FBCC8665}"/>
              </a:ext>
            </a:extLst>
          </p:cNvPr>
          <p:cNvSpPr>
            <a:spLocks noGrp="1"/>
          </p:cNvSpPr>
          <p:nvPr>
            <p:ph idx="1"/>
          </p:nvPr>
        </p:nvSpPr>
        <p:spPr/>
        <p:txBody>
          <a:bodyPr/>
          <a:lstStyle/>
          <a:p>
            <a:r>
              <a:rPr lang="en-AU" dirty="0"/>
              <a:t>Data should be used for model testing rather than model development.</a:t>
            </a:r>
          </a:p>
          <a:p>
            <a:r>
              <a:rPr lang="en-AU" dirty="0"/>
              <a:t>Using multiple lines of evidence (geophysical and remote sensing data) for model testing to gain more confidence in conceptualisations.</a:t>
            </a:r>
          </a:p>
        </p:txBody>
      </p:sp>
    </p:spTree>
    <p:extLst>
      <p:ext uri="{BB962C8B-B14F-4D97-AF65-F5344CB8AC3E}">
        <p14:creationId xmlns:p14="http://schemas.microsoft.com/office/powerpoint/2010/main" val="35314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C4167-8359-44F3-AE65-9C7A968F2D51}"/>
              </a:ext>
            </a:extLst>
          </p:cNvPr>
          <p:cNvSpPr>
            <a:spLocks noGrp="1"/>
          </p:cNvSpPr>
          <p:nvPr>
            <p:ph type="title"/>
          </p:nvPr>
        </p:nvSpPr>
        <p:spPr/>
        <p:txBody>
          <a:bodyPr/>
          <a:lstStyle/>
          <a:p>
            <a:r>
              <a:rPr lang="en-AU" dirty="0"/>
              <a:t>Current approach – using data for model development</a:t>
            </a:r>
          </a:p>
        </p:txBody>
      </p:sp>
      <p:sp>
        <p:nvSpPr>
          <p:cNvPr id="3" name="Content Placeholder 2">
            <a:extLst>
              <a:ext uri="{FF2B5EF4-FFF2-40B4-BE49-F238E27FC236}">
                <a16:creationId xmlns:a16="http://schemas.microsoft.com/office/drawing/2014/main" id="{91F47390-D499-4FB9-BE29-33114A84B562}"/>
              </a:ext>
            </a:extLst>
          </p:cNvPr>
          <p:cNvSpPr>
            <a:spLocks noGrp="1"/>
          </p:cNvSpPr>
          <p:nvPr>
            <p:ph idx="1"/>
          </p:nvPr>
        </p:nvSpPr>
        <p:spPr/>
        <p:txBody>
          <a:bodyPr/>
          <a:lstStyle/>
          <a:p>
            <a:r>
              <a:rPr lang="en-AU" dirty="0"/>
              <a:t>The traditional approach is using data for model development. Here parameters of a single conceptual model are tuned to conform with the data through inversion.</a:t>
            </a:r>
          </a:p>
          <a:p>
            <a:r>
              <a:rPr lang="en-AU" dirty="0"/>
              <a:t>Usually the model with the lowest mismatch between observed and modelled response is considered the best model.</a:t>
            </a:r>
          </a:p>
          <a:p>
            <a:endParaRPr lang="en-AU" dirty="0"/>
          </a:p>
        </p:txBody>
      </p:sp>
    </p:spTree>
    <p:extLst>
      <p:ext uri="{BB962C8B-B14F-4D97-AF65-F5344CB8AC3E}">
        <p14:creationId xmlns:p14="http://schemas.microsoft.com/office/powerpoint/2010/main" val="690238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BB48-4FB7-4EF7-B701-2C63CF761EA0}"/>
              </a:ext>
            </a:extLst>
          </p:cNvPr>
          <p:cNvSpPr>
            <a:spLocks noGrp="1"/>
          </p:cNvSpPr>
          <p:nvPr>
            <p:ph type="title"/>
          </p:nvPr>
        </p:nvSpPr>
        <p:spPr/>
        <p:txBody>
          <a:bodyPr/>
          <a:lstStyle/>
          <a:p>
            <a:r>
              <a:rPr lang="en-AU" dirty="0"/>
              <a:t>Current approach – problems</a:t>
            </a:r>
          </a:p>
        </p:txBody>
      </p:sp>
      <p:sp>
        <p:nvSpPr>
          <p:cNvPr id="3" name="Content Placeholder 2">
            <a:extLst>
              <a:ext uri="{FF2B5EF4-FFF2-40B4-BE49-F238E27FC236}">
                <a16:creationId xmlns:a16="http://schemas.microsoft.com/office/drawing/2014/main" id="{C5176FE4-3F67-41B4-AAC1-A1A5C35B90F2}"/>
              </a:ext>
            </a:extLst>
          </p:cNvPr>
          <p:cNvSpPr>
            <a:spLocks noGrp="1"/>
          </p:cNvSpPr>
          <p:nvPr>
            <p:ph idx="1"/>
          </p:nvPr>
        </p:nvSpPr>
        <p:spPr/>
        <p:txBody>
          <a:bodyPr/>
          <a:lstStyle/>
          <a:p>
            <a:r>
              <a:rPr lang="en-AU" dirty="0"/>
              <a:t>Inversion is prone to spatial averaging, smoothing, biased parameter values due to inadequate conceptual model.</a:t>
            </a:r>
          </a:p>
          <a:p>
            <a:r>
              <a:rPr lang="en-AU" dirty="0"/>
              <a:t>Many conceptual models represent data equally well but they are rejected by omission by only applying a single conceptual model.</a:t>
            </a:r>
          </a:p>
          <a:p>
            <a:r>
              <a:rPr lang="en-AU" dirty="0"/>
              <a:t>No data left for testing the model </a:t>
            </a:r>
            <a:r>
              <a:rPr lang="en-AU" dirty="0">
                <a:sym typeface="Wingdings" panose="05000000000000000000" pitchFamily="2" charset="2"/>
              </a:rPr>
              <a:t> The model is accepted because it fits the data used to develop it (circular reasoning).</a:t>
            </a:r>
            <a:endParaRPr lang="en-AU" dirty="0"/>
          </a:p>
          <a:p>
            <a:endParaRPr lang="en-AU" dirty="0"/>
          </a:p>
          <a:p>
            <a:endParaRPr lang="en-AU" dirty="0"/>
          </a:p>
        </p:txBody>
      </p:sp>
    </p:spTree>
    <p:extLst>
      <p:ext uri="{BB962C8B-B14F-4D97-AF65-F5344CB8AC3E}">
        <p14:creationId xmlns:p14="http://schemas.microsoft.com/office/powerpoint/2010/main" val="38172958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140D-36C3-4B49-919C-C48818F8FCB8}"/>
              </a:ext>
            </a:extLst>
          </p:cNvPr>
          <p:cNvSpPr>
            <a:spLocks noGrp="1"/>
          </p:cNvSpPr>
          <p:nvPr>
            <p:ph type="title"/>
          </p:nvPr>
        </p:nvSpPr>
        <p:spPr/>
        <p:txBody>
          <a:bodyPr/>
          <a:lstStyle/>
          <a:p>
            <a:r>
              <a:rPr lang="en-AU" dirty="0"/>
              <a:t>Novel approach</a:t>
            </a:r>
          </a:p>
        </p:txBody>
      </p:sp>
      <p:sp>
        <p:nvSpPr>
          <p:cNvPr id="3" name="Content Placeholder 2">
            <a:extLst>
              <a:ext uri="{FF2B5EF4-FFF2-40B4-BE49-F238E27FC236}">
                <a16:creationId xmlns:a16="http://schemas.microsoft.com/office/drawing/2014/main" id="{38735801-0C1A-4812-9CC2-7F24A628ECAF}"/>
              </a:ext>
            </a:extLst>
          </p:cNvPr>
          <p:cNvSpPr>
            <a:spLocks noGrp="1"/>
          </p:cNvSpPr>
          <p:nvPr>
            <p:ph idx="1"/>
          </p:nvPr>
        </p:nvSpPr>
        <p:spPr/>
        <p:txBody>
          <a:bodyPr>
            <a:normAutofit/>
          </a:bodyPr>
          <a:lstStyle/>
          <a:p>
            <a:r>
              <a:rPr lang="en-AU" sz="2000" dirty="0"/>
              <a:t>An exploratory systematic testing framework based on Popper-Bayes philosophy is suggested. </a:t>
            </a:r>
          </a:p>
          <a:p>
            <a:r>
              <a:rPr lang="en-AU" sz="2000" dirty="0"/>
              <a:t>The method aims at finding an ensemble of conceptual understandings that can be sufficiently explained by data. </a:t>
            </a:r>
          </a:p>
        </p:txBody>
      </p:sp>
      <p:pic>
        <p:nvPicPr>
          <p:cNvPr id="7" name="Picture 6">
            <a:extLst>
              <a:ext uri="{FF2B5EF4-FFF2-40B4-BE49-F238E27FC236}">
                <a16:creationId xmlns:a16="http://schemas.microsoft.com/office/drawing/2014/main" id="{0FA0E3B3-3FE4-4B40-97AB-04426CD39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5349" y="1952953"/>
            <a:ext cx="7898968" cy="3739026"/>
          </a:xfrm>
          <a:prstGeom prst="rect">
            <a:avLst/>
          </a:prstGeom>
        </p:spPr>
      </p:pic>
    </p:spTree>
    <p:extLst>
      <p:ext uri="{BB962C8B-B14F-4D97-AF65-F5344CB8AC3E}">
        <p14:creationId xmlns:p14="http://schemas.microsoft.com/office/powerpoint/2010/main" val="3416044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35ED2-CF2C-4333-AED5-40764890048D}"/>
              </a:ext>
            </a:extLst>
          </p:cNvPr>
          <p:cNvSpPr>
            <a:spLocks noGrp="1"/>
          </p:cNvSpPr>
          <p:nvPr>
            <p:ph type="title"/>
          </p:nvPr>
        </p:nvSpPr>
        <p:spPr/>
        <p:txBody>
          <a:bodyPr/>
          <a:lstStyle/>
          <a:p>
            <a:r>
              <a:rPr lang="en-AU" dirty="0"/>
              <a:t>Application study</a:t>
            </a:r>
          </a:p>
        </p:txBody>
      </p:sp>
      <p:sp>
        <p:nvSpPr>
          <p:cNvPr id="3" name="Content Placeholder 2">
            <a:extLst>
              <a:ext uri="{FF2B5EF4-FFF2-40B4-BE49-F238E27FC236}">
                <a16:creationId xmlns:a16="http://schemas.microsoft.com/office/drawing/2014/main" id="{6A164C49-EC98-469F-895D-91977606C088}"/>
              </a:ext>
            </a:extLst>
          </p:cNvPr>
          <p:cNvSpPr>
            <a:spLocks noGrp="1"/>
          </p:cNvSpPr>
          <p:nvPr>
            <p:ph idx="1"/>
          </p:nvPr>
        </p:nvSpPr>
        <p:spPr/>
        <p:txBody>
          <a:bodyPr>
            <a:normAutofit/>
          </a:bodyPr>
          <a:lstStyle/>
          <a:p>
            <a:r>
              <a:rPr lang="en-AU" sz="2000" dirty="0"/>
              <a:t>We apply this approach to a simplified hydrogeological characterisation of the Wildman River Area (Northern Territory, Australia) and evaluate whether sinkhole-type depressions act as conduits for groundwater recharge.</a:t>
            </a:r>
          </a:p>
          <a:p>
            <a:r>
              <a:rPr lang="en-AU" sz="2000" dirty="0"/>
              <a:t>The widespread, enclosed, sinkhole-like depressions have been mapped on satellite imagery. </a:t>
            </a:r>
          </a:p>
        </p:txBody>
      </p:sp>
      <p:pic>
        <p:nvPicPr>
          <p:cNvPr id="4" name="Graphic 3">
            <a:extLst>
              <a:ext uri="{FF2B5EF4-FFF2-40B4-BE49-F238E27FC236}">
                <a16:creationId xmlns:a16="http://schemas.microsoft.com/office/drawing/2014/main" id="{67B5C783-ABF9-4965-8892-6661542B2B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260602" y="270363"/>
            <a:ext cx="3499598" cy="1355336"/>
          </a:xfrm>
          <a:prstGeom prst="rect">
            <a:avLst/>
          </a:prstGeom>
        </p:spPr>
      </p:pic>
      <p:grpSp>
        <p:nvGrpSpPr>
          <p:cNvPr id="6" name="Group 5">
            <a:extLst>
              <a:ext uri="{FF2B5EF4-FFF2-40B4-BE49-F238E27FC236}">
                <a16:creationId xmlns:a16="http://schemas.microsoft.com/office/drawing/2014/main" id="{B9B45B66-3270-4113-A1CF-FA26EFA88C8D}"/>
              </a:ext>
            </a:extLst>
          </p:cNvPr>
          <p:cNvGrpSpPr/>
          <p:nvPr/>
        </p:nvGrpSpPr>
        <p:grpSpPr>
          <a:xfrm>
            <a:off x="6840784" y="1906187"/>
            <a:ext cx="4962894" cy="3611854"/>
            <a:chOff x="632793" y="-291531"/>
            <a:chExt cx="8741969" cy="6858000"/>
          </a:xfrm>
        </p:grpSpPr>
        <p:pic>
          <p:nvPicPr>
            <p:cNvPr id="7" name="Picture 6">
              <a:extLst>
                <a:ext uri="{FF2B5EF4-FFF2-40B4-BE49-F238E27FC236}">
                  <a16:creationId xmlns:a16="http://schemas.microsoft.com/office/drawing/2014/main" id="{41D3BEFC-CDA0-4C2D-818F-734CE6BC304F}"/>
                </a:ext>
              </a:extLst>
            </p:cNvPr>
            <p:cNvPicPr>
              <a:picLocks noChangeAspect="1"/>
            </p:cNvPicPr>
            <p:nvPr/>
          </p:nvPicPr>
          <p:blipFill>
            <a:blip r:embed="rId4"/>
            <a:stretch>
              <a:fillRect/>
            </a:stretch>
          </p:blipFill>
          <p:spPr>
            <a:xfrm>
              <a:off x="632793" y="-291531"/>
              <a:ext cx="8741969" cy="6858000"/>
            </a:xfrm>
            <a:prstGeom prst="rect">
              <a:avLst/>
            </a:prstGeom>
          </p:spPr>
        </p:pic>
        <p:pic>
          <p:nvPicPr>
            <p:cNvPr id="8" name="Picture 7">
              <a:extLst>
                <a:ext uri="{FF2B5EF4-FFF2-40B4-BE49-F238E27FC236}">
                  <a16:creationId xmlns:a16="http://schemas.microsoft.com/office/drawing/2014/main" id="{A9F43ED2-7F5F-4AE1-A705-A0EDB826E601}"/>
                </a:ext>
              </a:extLst>
            </p:cNvPr>
            <p:cNvPicPr>
              <a:picLocks noChangeAspect="1"/>
            </p:cNvPicPr>
            <p:nvPr/>
          </p:nvPicPr>
          <p:blipFill>
            <a:blip r:embed="rId5"/>
            <a:stretch>
              <a:fillRect/>
            </a:stretch>
          </p:blipFill>
          <p:spPr>
            <a:xfrm>
              <a:off x="632793" y="6379938"/>
              <a:ext cx="1485900" cy="171450"/>
            </a:xfrm>
            <a:prstGeom prst="rect">
              <a:avLst/>
            </a:prstGeom>
          </p:spPr>
        </p:pic>
      </p:grpSp>
      <p:sp>
        <p:nvSpPr>
          <p:cNvPr id="9" name="Oval 8">
            <a:extLst>
              <a:ext uri="{FF2B5EF4-FFF2-40B4-BE49-F238E27FC236}">
                <a16:creationId xmlns:a16="http://schemas.microsoft.com/office/drawing/2014/main" id="{A4DD3C24-C8E6-4495-BA29-B4A6DCE4E7DA}"/>
              </a:ext>
            </a:extLst>
          </p:cNvPr>
          <p:cNvSpPr/>
          <p:nvPr/>
        </p:nvSpPr>
        <p:spPr>
          <a:xfrm>
            <a:off x="10701580" y="3931718"/>
            <a:ext cx="650929" cy="759417"/>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Oval 9">
            <a:extLst>
              <a:ext uri="{FF2B5EF4-FFF2-40B4-BE49-F238E27FC236}">
                <a16:creationId xmlns:a16="http://schemas.microsoft.com/office/drawing/2014/main" id="{990A758C-A748-4311-BF33-9FAB6B52A850}"/>
              </a:ext>
            </a:extLst>
          </p:cNvPr>
          <p:cNvSpPr/>
          <p:nvPr/>
        </p:nvSpPr>
        <p:spPr>
          <a:xfrm>
            <a:off x="8803255" y="2523461"/>
            <a:ext cx="387022" cy="344176"/>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a:extLst>
              <a:ext uri="{FF2B5EF4-FFF2-40B4-BE49-F238E27FC236}">
                <a16:creationId xmlns:a16="http://schemas.microsoft.com/office/drawing/2014/main" id="{52AB34A7-31C2-4ADA-A8D0-263ABDFBC9DB}"/>
              </a:ext>
            </a:extLst>
          </p:cNvPr>
          <p:cNvSpPr/>
          <p:nvPr/>
        </p:nvSpPr>
        <p:spPr>
          <a:xfrm>
            <a:off x="7172517" y="2130417"/>
            <a:ext cx="843558" cy="930498"/>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 name="Oval 11">
            <a:extLst>
              <a:ext uri="{FF2B5EF4-FFF2-40B4-BE49-F238E27FC236}">
                <a16:creationId xmlns:a16="http://schemas.microsoft.com/office/drawing/2014/main" id="{97AB591D-911E-4F36-9A97-AA7551603981}"/>
              </a:ext>
            </a:extLst>
          </p:cNvPr>
          <p:cNvSpPr/>
          <p:nvPr/>
        </p:nvSpPr>
        <p:spPr>
          <a:xfrm>
            <a:off x="7827744" y="3365264"/>
            <a:ext cx="650929" cy="693701"/>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241BD6D1-F8E7-450C-9D52-FA4D35EB5429}"/>
              </a:ext>
            </a:extLst>
          </p:cNvPr>
          <p:cNvSpPr/>
          <p:nvPr/>
        </p:nvSpPr>
        <p:spPr>
          <a:xfrm>
            <a:off x="8626268" y="3931718"/>
            <a:ext cx="1052424" cy="693701"/>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1AB87BBF-8815-40E7-81F3-4386A91F217E}"/>
              </a:ext>
            </a:extLst>
          </p:cNvPr>
          <p:cNvSpPr/>
          <p:nvPr/>
        </p:nvSpPr>
        <p:spPr>
          <a:xfrm>
            <a:off x="10887559" y="4719235"/>
            <a:ext cx="646292" cy="557300"/>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E4A82562-5E9C-4546-A924-D5DDA386D2C6}"/>
              </a:ext>
            </a:extLst>
          </p:cNvPr>
          <p:cNvSpPr/>
          <p:nvPr/>
        </p:nvSpPr>
        <p:spPr>
          <a:xfrm>
            <a:off x="7091806" y="3341403"/>
            <a:ext cx="409374" cy="278898"/>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59C3B058-3D55-42E0-8801-F77CAF87AD16}"/>
              </a:ext>
            </a:extLst>
          </p:cNvPr>
          <p:cNvSpPr/>
          <p:nvPr/>
        </p:nvSpPr>
        <p:spPr>
          <a:xfrm>
            <a:off x="8016075" y="2753393"/>
            <a:ext cx="646292" cy="557300"/>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9F6AC399-B42B-438D-B61D-58FD11CAC715}"/>
              </a:ext>
            </a:extLst>
          </p:cNvPr>
          <p:cNvSpPr/>
          <p:nvPr/>
        </p:nvSpPr>
        <p:spPr>
          <a:xfrm>
            <a:off x="8715433" y="2997539"/>
            <a:ext cx="750200" cy="693701"/>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5AAE56CB-9B9A-448C-ADDD-E832E1392509}"/>
              </a:ext>
            </a:extLst>
          </p:cNvPr>
          <p:cNvSpPr/>
          <p:nvPr/>
        </p:nvSpPr>
        <p:spPr>
          <a:xfrm>
            <a:off x="11155022" y="3819008"/>
            <a:ext cx="646292" cy="557300"/>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530305F9-EF36-4173-9186-5DF432AAE46C}"/>
              </a:ext>
            </a:extLst>
          </p:cNvPr>
          <p:cNvSpPr/>
          <p:nvPr/>
        </p:nvSpPr>
        <p:spPr>
          <a:xfrm>
            <a:off x="11450981" y="3108366"/>
            <a:ext cx="337824" cy="321112"/>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F04BD69F-5205-4E9E-8DCD-53FD65C8D174}"/>
              </a:ext>
            </a:extLst>
          </p:cNvPr>
          <p:cNvSpPr/>
          <p:nvPr/>
        </p:nvSpPr>
        <p:spPr>
          <a:xfrm>
            <a:off x="8752709" y="5115979"/>
            <a:ext cx="337824" cy="321112"/>
          </a:xfrm>
          <a:prstGeom prst="ellipse">
            <a:avLst/>
          </a:prstGeom>
          <a:noFill/>
          <a:ln>
            <a:solidFill>
              <a:srgbClr val="2B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21810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map&#10;&#10;Description automatically generated">
            <a:extLst>
              <a:ext uri="{FF2B5EF4-FFF2-40B4-BE49-F238E27FC236}">
                <a16:creationId xmlns:a16="http://schemas.microsoft.com/office/drawing/2014/main" id="{5C794E59-076F-4A44-BC9E-03BECFBB0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580" y="2013867"/>
            <a:ext cx="5751588" cy="2417069"/>
          </a:xfrm>
          <a:prstGeom prst="rect">
            <a:avLst/>
          </a:prstGeom>
        </p:spPr>
      </p:pic>
      <p:sp>
        <p:nvSpPr>
          <p:cNvPr id="2" name="Title 1">
            <a:extLst>
              <a:ext uri="{FF2B5EF4-FFF2-40B4-BE49-F238E27FC236}">
                <a16:creationId xmlns:a16="http://schemas.microsoft.com/office/drawing/2014/main" id="{3ABC39E1-8E48-4F3E-9B88-E1B7CC1A920A}"/>
              </a:ext>
            </a:extLst>
          </p:cNvPr>
          <p:cNvSpPr>
            <a:spLocks noGrp="1"/>
          </p:cNvSpPr>
          <p:nvPr>
            <p:ph type="title"/>
          </p:nvPr>
        </p:nvSpPr>
        <p:spPr/>
        <p:txBody>
          <a:bodyPr/>
          <a:lstStyle/>
          <a:p>
            <a:r>
              <a:rPr lang="en-AU" dirty="0"/>
              <a:t>1. Alternative model development </a:t>
            </a:r>
          </a:p>
        </p:txBody>
      </p:sp>
      <p:sp>
        <p:nvSpPr>
          <p:cNvPr id="3" name="Content Placeholder 2">
            <a:extLst>
              <a:ext uri="{FF2B5EF4-FFF2-40B4-BE49-F238E27FC236}">
                <a16:creationId xmlns:a16="http://schemas.microsoft.com/office/drawing/2014/main" id="{61422C80-0C50-419A-8A0E-574C0D2F2709}"/>
              </a:ext>
            </a:extLst>
          </p:cNvPr>
          <p:cNvSpPr>
            <a:spLocks noGrp="1"/>
          </p:cNvSpPr>
          <p:nvPr>
            <p:ph idx="1"/>
          </p:nvPr>
        </p:nvSpPr>
        <p:spPr>
          <a:xfrm>
            <a:off x="424122" y="4447789"/>
            <a:ext cx="11067869" cy="1551688"/>
          </a:xfrm>
        </p:spPr>
        <p:txBody>
          <a:bodyPr numCol="2">
            <a:normAutofit/>
          </a:bodyPr>
          <a:lstStyle/>
          <a:p>
            <a:r>
              <a:rPr lang="en-AU" sz="2000" dirty="0"/>
              <a:t>The </a:t>
            </a:r>
            <a:r>
              <a:rPr lang="en-AU" sz="2000" dirty="0">
                <a:solidFill>
                  <a:srgbClr val="198C7B"/>
                </a:solidFill>
              </a:rPr>
              <a:t>physical structure </a:t>
            </a:r>
            <a:r>
              <a:rPr lang="en-AU" sz="2000" dirty="0"/>
              <a:t>describes the different lithologies underlying the depressions.</a:t>
            </a:r>
          </a:p>
          <a:p>
            <a:r>
              <a:rPr lang="en-AU" sz="2000" dirty="0"/>
              <a:t>The literature review was based on a general understanding of the geomorphological development of depressions. </a:t>
            </a:r>
          </a:p>
          <a:p>
            <a:r>
              <a:rPr lang="en-AU" sz="2000" dirty="0"/>
              <a:t>The </a:t>
            </a:r>
            <a:r>
              <a:rPr lang="en-AU" sz="2000" dirty="0">
                <a:solidFill>
                  <a:srgbClr val="776CB0"/>
                </a:solidFill>
              </a:rPr>
              <a:t>process structure </a:t>
            </a:r>
            <a:r>
              <a:rPr lang="en-AU" sz="2000" dirty="0"/>
              <a:t>describes water going into and out of the depressions. </a:t>
            </a:r>
          </a:p>
          <a:p>
            <a:r>
              <a:rPr lang="en-AU" sz="2000" dirty="0"/>
              <a:t>The literature review was based on a basic understanding of groundwater-surface water interactions of the depressions. </a:t>
            </a:r>
          </a:p>
        </p:txBody>
      </p:sp>
      <p:pic>
        <p:nvPicPr>
          <p:cNvPr id="6" name="Graphic 5">
            <a:extLst>
              <a:ext uri="{FF2B5EF4-FFF2-40B4-BE49-F238E27FC236}">
                <a16:creationId xmlns:a16="http://schemas.microsoft.com/office/drawing/2014/main" id="{40A59D30-B13B-4E01-86DA-94FA64281A0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104032" y="274639"/>
            <a:ext cx="609600" cy="609600"/>
          </a:xfrm>
          <a:prstGeom prst="rect">
            <a:avLst/>
          </a:prstGeom>
        </p:spPr>
      </p:pic>
      <p:sp>
        <p:nvSpPr>
          <p:cNvPr id="10" name="Content Placeholder 2">
            <a:extLst>
              <a:ext uri="{FF2B5EF4-FFF2-40B4-BE49-F238E27FC236}">
                <a16:creationId xmlns:a16="http://schemas.microsoft.com/office/drawing/2014/main" id="{5567F070-00D7-4243-B926-09DCDEE80CD9}"/>
              </a:ext>
            </a:extLst>
          </p:cNvPr>
          <p:cNvSpPr txBox="1">
            <a:spLocks/>
          </p:cNvSpPr>
          <p:nvPr/>
        </p:nvSpPr>
        <p:spPr>
          <a:xfrm>
            <a:off x="478367" y="1264216"/>
            <a:ext cx="11067869" cy="730601"/>
          </a:xfrm>
          <a:prstGeom prst="rect">
            <a:avLst/>
          </a:prstGeom>
        </p:spPr>
        <p:txBody>
          <a:bodyPr vert="horz" lIns="0" tIns="0" rIns="0" bIns="0" numCol="1" spcCol="360000" rtlCol="0">
            <a:normAutofit/>
          </a:bodyPr>
          <a:lstStyle>
            <a:lvl1pPr marL="216000" indent="-216000" algn="l" defTabSz="914400" rtl="0" eaLnBrk="1" latinLnBrk="0" hangingPunct="1">
              <a:lnSpc>
                <a:spcPct val="90000"/>
              </a:lnSpc>
              <a:spcBef>
                <a:spcPts val="600"/>
              </a:spcBef>
              <a:buFont typeface="Arial" pitchFamily="34" charset="0"/>
              <a:buChar char="•"/>
              <a:defRPr sz="2400" kern="1200">
                <a:solidFill>
                  <a:schemeClr val="tx1"/>
                </a:solidFill>
                <a:latin typeface="+mn-lt"/>
                <a:ea typeface="+mn-ea"/>
                <a:cs typeface="+mn-cs"/>
              </a:defRPr>
            </a:lvl1pPr>
            <a:lvl2pPr marL="432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2pPr>
            <a:lvl3pPr marL="648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3pPr>
            <a:lvl4pPr marL="864000" indent="-216000" algn="l" defTabSz="914400" rtl="0" eaLnBrk="1" latinLnBrk="0" hangingPunct="1">
              <a:lnSpc>
                <a:spcPct val="90000"/>
              </a:lnSpc>
              <a:spcBef>
                <a:spcPts val="600"/>
              </a:spcBef>
              <a:buFont typeface="Calibri" pitchFamily="34" charset="0"/>
              <a:buChar char="–"/>
              <a:defRPr sz="2000" kern="1200">
                <a:solidFill>
                  <a:schemeClr val="tx1"/>
                </a:solidFill>
                <a:latin typeface="+mn-lt"/>
                <a:ea typeface="+mn-ea"/>
                <a:cs typeface="+mn-cs"/>
              </a:defRPr>
            </a:lvl4pPr>
            <a:lvl5pPr marL="1080000" indent="-216000" algn="l" defTabSz="914400" rtl="0" eaLnBrk="1" latinLnBrk="0" hangingPunct="1">
              <a:lnSpc>
                <a:spcPct val="90000"/>
              </a:lnSpc>
              <a:spcBef>
                <a:spcPts val="600"/>
              </a:spcBef>
              <a:buFont typeface="Calibri" pitchFamily="34" charset="0"/>
              <a:buChar char="•"/>
              <a:tabLst/>
              <a:defRPr sz="18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AU" sz="2000" dirty="0"/>
              <a:t>The conceptual model of the depressions consist of a </a:t>
            </a:r>
            <a:r>
              <a:rPr lang="en-AU" sz="2000" dirty="0">
                <a:solidFill>
                  <a:srgbClr val="198C7B"/>
                </a:solidFill>
              </a:rPr>
              <a:t>physical structure </a:t>
            </a:r>
            <a:r>
              <a:rPr lang="en-AU" sz="2000" dirty="0"/>
              <a:t>and a </a:t>
            </a:r>
            <a:r>
              <a:rPr lang="en-AU" sz="2000" dirty="0">
                <a:solidFill>
                  <a:srgbClr val="776CB0"/>
                </a:solidFill>
              </a:rPr>
              <a:t>process structure.</a:t>
            </a:r>
          </a:p>
          <a:p>
            <a:r>
              <a:rPr lang="en-AU" sz="2000" dirty="0"/>
              <a:t>Alternative models for the two structure are developed based on a literature review.</a:t>
            </a:r>
          </a:p>
        </p:txBody>
      </p:sp>
      <p:sp>
        <p:nvSpPr>
          <p:cNvPr id="12" name="Rectangle 11">
            <a:extLst>
              <a:ext uri="{FF2B5EF4-FFF2-40B4-BE49-F238E27FC236}">
                <a16:creationId xmlns:a16="http://schemas.microsoft.com/office/drawing/2014/main" id="{4D0F9628-EDE8-45ED-9B1A-020899621F9C}"/>
              </a:ext>
            </a:extLst>
          </p:cNvPr>
          <p:cNvSpPr/>
          <p:nvPr/>
        </p:nvSpPr>
        <p:spPr>
          <a:xfrm>
            <a:off x="5818571" y="2010314"/>
            <a:ext cx="2875794" cy="353177"/>
          </a:xfrm>
          <a:prstGeom prst="rect">
            <a:avLst/>
          </a:prstGeom>
          <a:noFill/>
          <a:ln>
            <a:solidFill>
              <a:srgbClr val="776C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Rectangle 12">
            <a:extLst>
              <a:ext uri="{FF2B5EF4-FFF2-40B4-BE49-F238E27FC236}">
                <a16:creationId xmlns:a16="http://schemas.microsoft.com/office/drawing/2014/main" id="{BAEF639A-1503-41CD-97E3-CEF61F712837}"/>
              </a:ext>
            </a:extLst>
          </p:cNvPr>
          <p:cNvSpPr/>
          <p:nvPr/>
        </p:nvSpPr>
        <p:spPr>
          <a:xfrm>
            <a:off x="2919530" y="2010313"/>
            <a:ext cx="2875794" cy="353177"/>
          </a:xfrm>
          <a:prstGeom prst="rect">
            <a:avLst/>
          </a:prstGeom>
          <a:noFill/>
          <a:ln>
            <a:solidFill>
              <a:srgbClr val="198C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37683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AB006-9641-4578-8347-30188FE35ED5}"/>
              </a:ext>
            </a:extLst>
          </p:cNvPr>
          <p:cNvSpPr>
            <a:spLocks noGrp="1"/>
          </p:cNvSpPr>
          <p:nvPr>
            <p:ph type="title"/>
          </p:nvPr>
        </p:nvSpPr>
        <p:spPr/>
        <p:txBody>
          <a:bodyPr/>
          <a:lstStyle/>
          <a:p>
            <a:r>
              <a:rPr lang="en-AU" dirty="0"/>
              <a:t>2. Independent data identification</a:t>
            </a:r>
          </a:p>
        </p:txBody>
      </p:sp>
      <p:sp>
        <p:nvSpPr>
          <p:cNvPr id="3" name="Content Placeholder 2">
            <a:extLst>
              <a:ext uri="{FF2B5EF4-FFF2-40B4-BE49-F238E27FC236}">
                <a16:creationId xmlns:a16="http://schemas.microsoft.com/office/drawing/2014/main" id="{940755D3-01C3-4557-B9A3-566E34F7681E}"/>
              </a:ext>
            </a:extLst>
          </p:cNvPr>
          <p:cNvSpPr>
            <a:spLocks noGrp="1"/>
          </p:cNvSpPr>
          <p:nvPr>
            <p:ph idx="1"/>
          </p:nvPr>
        </p:nvSpPr>
        <p:spPr>
          <a:xfrm>
            <a:off x="478368" y="1268414"/>
            <a:ext cx="11281833" cy="1822570"/>
          </a:xfrm>
        </p:spPr>
        <p:txBody>
          <a:bodyPr>
            <a:normAutofit/>
          </a:bodyPr>
          <a:lstStyle/>
          <a:p>
            <a:r>
              <a:rPr lang="en-AU" sz="2000" dirty="0"/>
              <a:t>To test the </a:t>
            </a:r>
            <a:r>
              <a:rPr lang="en-AU" sz="2000" dirty="0">
                <a:solidFill>
                  <a:srgbClr val="198C7B"/>
                </a:solidFill>
              </a:rPr>
              <a:t>physical structure </a:t>
            </a:r>
            <a:r>
              <a:rPr lang="en-AU" sz="2000" dirty="0"/>
              <a:t>seismic refraction data was collected at five depressions.</a:t>
            </a:r>
          </a:p>
          <a:p>
            <a:r>
              <a:rPr lang="en-AU" sz="2000" dirty="0"/>
              <a:t>The travel-time of the compressional P-wave from a seismic source to a series of known receiver locations is measured and used directly as testing data.</a:t>
            </a:r>
          </a:p>
          <a:p>
            <a:r>
              <a:rPr lang="en-AU" sz="2000" dirty="0"/>
              <a:t>For testing the </a:t>
            </a:r>
            <a:r>
              <a:rPr lang="en-AU" sz="2000" dirty="0">
                <a:solidFill>
                  <a:srgbClr val="776CB0"/>
                </a:solidFill>
              </a:rPr>
              <a:t>process structures</a:t>
            </a:r>
            <a:r>
              <a:rPr lang="en-AU" sz="2000" dirty="0"/>
              <a:t>, </a:t>
            </a:r>
            <a:r>
              <a:rPr lang="en-AU" sz="2000" dirty="0" err="1"/>
              <a:t>PlanetScope</a:t>
            </a:r>
            <a:r>
              <a:rPr lang="en-AU" sz="2000" dirty="0"/>
              <a:t> satellite imagery for 19 dates over the dry season was used.</a:t>
            </a:r>
          </a:p>
          <a:p>
            <a:r>
              <a:rPr lang="en-AU" sz="2000" dirty="0"/>
              <a:t>The depressions all run dry during the dry season, albeit at different times; the observation of interest is the last day of water inundation. </a:t>
            </a:r>
          </a:p>
        </p:txBody>
      </p:sp>
      <p:pic>
        <p:nvPicPr>
          <p:cNvPr id="5" name="Graphic 4">
            <a:extLst>
              <a:ext uri="{FF2B5EF4-FFF2-40B4-BE49-F238E27FC236}">
                <a16:creationId xmlns:a16="http://schemas.microsoft.com/office/drawing/2014/main" id="{FE12AD2C-BAF9-4628-9127-9E9A8E2E61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04032" y="274639"/>
            <a:ext cx="609600" cy="609600"/>
          </a:xfrm>
          <a:prstGeom prst="rect">
            <a:avLst/>
          </a:prstGeom>
        </p:spPr>
      </p:pic>
      <p:pic>
        <p:nvPicPr>
          <p:cNvPr id="8" name="Picture 7" descr="A person standing next to a tree&#10;&#10;Description automatically generated">
            <a:extLst>
              <a:ext uri="{FF2B5EF4-FFF2-40B4-BE49-F238E27FC236}">
                <a16:creationId xmlns:a16="http://schemas.microsoft.com/office/drawing/2014/main" id="{32E7204F-F9A4-4F46-A8C0-9A20690A22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7672" y="4425221"/>
            <a:ext cx="1956684" cy="1467512"/>
          </a:xfrm>
          <a:prstGeom prst="rect">
            <a:avLst/>
          </a:prstGeom>
        </p:spPr>
      </p:pic>
      <p:pic>
        <p:nvPicPr>
          <p:cNvPr id="9" name="Picture 8" descr="A close up of a dry grass field&#10;&#10;Description automatically generated">
            <a:extLst>
              <a:ext uri="{FF2B5EF4-FFF2-40B4-BE49-F238E27FC236}">
                <a16:creationId xmlns:a16="http://schemas.microsoft.com/office/drawing/2014/main" id="{E43C9CB6-EBD0-4BF9-B468-964CE812BE1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0968" y="4425221"/>
            <a:ext cx="1977954" cy="1483464"/>
          </a:xfrm>
          <a:prstGeom prst="rect">
            <a:avLst/>
          </a:prstGeom>
        </p:spPr>
      </p:pic>
      <p:pic>
        <p:nvPicPr>
          <p:cNvPr id="4" name="Graphic 3">
            <a:extLst>
              <a:ext uri="{FF2B5EF4-FFF2-40B4-BE49-F238E27FC236}">
                <a16:creationId xmlns:a16="http://schemas.microsoft.com/office/drawing/2014/main" id="{6882BBE8-87EE-4A15-8205-7DBD5E44F44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274294" y="2977354"/>
            <a:ext cx="1552575" cy="1314450"/>
          </a:xfrm>
          <a:prstGeom prst="rect">
            <a:avLst/>
          </a:prstGeom>
        </p:spPr>
      </p:pic>
      <p:pic>
        <p:nvPicPr>
          <p:cNvPr id="10" name="Graphic 4">
            <a:extLst>
              <a:ext uri="{FF2B5EF4-FFF2-40B4-BE49-F238E27FC236}">
                <a16:creationId xmlns:a16="http://schemas.microsoft.com/office/drawing/2014/main" id="{FB3D6001-0BE7-4208-9C79-9AD462DBED10}"/>
              </a:ext>
            </a:extLst>
          </p:cNvPr>
          <p:cNvPicPr/>
          <p:nvPr/>
        </p:nvPicPr>
        <p:blipFill>
          <a:blip r:embed="rId9">
            <a:extLst>
              <a:ext uri="{96DAC541-7B7A-43D3-8B79-37D633B846F1}">
                <asvg:svgBlip xmlns:asvg="http://schemas.microsoft.com/office/drawing/2016/SVG/main" r:embed="rId10"/>
              </a:ext>
            </a:extLst>
          </a:blip>
          <a:stretch>
            <a:fillRect/>
          </a:stretch>
        </p:blipFill>
        <p:spPr>
          <a:xfrm>
            <a:off x="6585909" y="3283945"/>
            <a:ext cx="5018209" cy="2664777"/>
          </a:xfrm>
          <a:prstGeom prst="rect">
            <a:avLst/>
          </a:prstGeom>
        </p:spPr>
      </p:pic>
    </p:spTree>
    <p:extLst>
      <p:ext uri="{BB962C8B-B14F-4D97-AF65-F5344CB8AC3E}">
        <p14:creationId xmlns:p14="http://schemas.microsoft.com/office/powerpoint/2010/main" val="1265104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6417B-C5D9-422B-9B5D-767383AA367B}"/>
              </a:ext>
            </a:extLst>
          </p:cNvPr>
          <p:cNvSpPr>
            <a:spLocks noGrp="1"/>
          </p:cNvSpPr>
          <p:nvPr>
            <p:ph type="title"/>
          </p:nvPr>
        </p:nvSpPr>
        <p:spPr/>
        <p:txBody>
          <a:bodyPr/>
          <a:lstStyle/>
          <a:p>
            <a:r>
              <a:rPr lang="en-AU" dirty="0"/>
              <a:t>3. Forward model run</a:t>
            </a:r>
          </a:p>
        </p:txBody>
      </p:sp>
      <p:sp>
        <p:nvSpPr>
          <p:cNvPr id="3" name="Content Placeholder 2">
            <a:extLst>
              <a:ext uri="{FF2B5EF4-FFF2-40B4-BE49-F238E27FC236}">
                <a16:creationId xmlns:a16="http://schemas.microsoft.com/office/drawing/2014/main" id="{B1EF5EF9-1023-41A5-A4AF-389DE6E057F7}"/>
              </a:ext>
            </a:extLst>
          </p:cNvPr>
          <p:cNvSpPr>
            <a:spLocks noGrp="1"/>
          </p:cNvSpPr>
          <p:nvPr>
            <p:ph idx="1"/>
          </p:nvPr>
        </p:nvSpPr>
        <p:spPr>
          <a:xfrm>
            <a:off x="478368" y="1268414"/>
            <a:ext cx="11281833" cy="1529030"/>
          </a:xfrm>
        </p:spPr>
        <p:txBody>
          <a:bodyPr>
            <a:normAutofit/>
          </a:bodyPr>
          <a:lstStyle/>
          <a:p>
            <a:r>
              <a:rPr lang="en-AU" sz="2000" dirty="0"/>
              <a:t>The forward model for the </a:t>
            </a:r>
            <a:r>
              <a:rPr lang="en-AU" sz="2000" dirty="0">
                <a:solidFill>
                  <a:srgbClr val="198C7B"/>
                </a:solidFill>
              </a:rPr>
              <a:t>physical structure </a:t>
            </a:r>
            <a:r>
              <a:rPr lang="en-AU" sz="2000" dirty="0"/>
              <a:t>is a shortest path raytracing model combined with a rock physics model. </a:t>
            </a:r>
          </a:p>
          <a:p>
            <a:r>
              <a:rPr lang="en-AU" sz="2000" dirty="0"/>
              <a:t>A synthetic dataset of refraction seismic travel times is created</a:t>
            </a:r>
          </a:p>
          <a:p>
            <a:r>
              <a:rPr lang="en-AU" sz="2000" dirty="0"/>
              <a:t>For the </a:t>
            </a:r>
            <a:r>
              <a:rPr lang="en-AU" sz="2000" dirty="0">
                <a:solidFill>
                  <a:srgbClr val="776CB0"/>
                </a:solidFill>
              </a:rPr>
              <a:t>process structure </a:t>
            </a:r>
            <a:r>
              <a:rPr lang="en-AU" sz="2000" dirty="0"/>
              <a:t>the forward model is a bucket water balance model.</a:t>
            </a:r>
          </a:p>
          <a:p>
            <a:r>
              <a:rPr lang="en-AU" sz="2000" dirty="0"/>
              <a:t>Generates a synthetic dataset of the duration of water inundation after the start of the dry season. </a:t>
            </a:r>
          </a:p>
        </p:txBody>
      </p:sp>
      <p:pic>
        <p:nvPicPr>
          <p:cNvPr id="6" name="Graphic 5">
            <a:extLst>
              <a:ext uri="{FF2B5EF4-FFF2-40B4-BE49-F238E27FC236}">
                <a16:creationId xmlns:a16="http://schemas.microsoft.com/office/drawing/2014/main" id="{C579905A-1EA9-44A6-A459-9302FFFB634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04032" y="274639"/>
            <a:ext cx="609600" cy="609600"/>
          </a:xfrm>
          <a:prstGeom prst="rect">
            <a:avLst/>
          </a:prstGeom>
        </p:spPr>
      </p:pic>
    </p:spTree>
    <p:extLst>
      <p:ext uri="{BB962C8B-B14F-4D97-AF65-F5344CB8AC3E}">
        <p14:creationId xmlns:p14="http://schemas.microsoft.com/office/powerpoint/2010/main" val="197497736"/>
      </p:ext>
    </p:extLst>
  </p:cSld>
  <p:clrMapOvr>
    <a:masterClrMapping/>
  </p:clrMapOvr>
</p:sld>
</file>

<file path=ppt/theme/theme1.xml><?xml version="1.0" encoding="utf-8"?>
<a:theme xmlns:a="http://schemas.openxmlformats.org/drawingml/2006/main" name="ThemeCSIRO">
  <a:themeElements>
    <a:clrScheme name="CSIRO Midday">
      <a:dk1>
        <a:sysClr val="windowText" lastClr="000000"/>
      </a:dk1>
      <a:lt1>
        <a:srgbClr val="FFFFFF"/>
      </a:lt1>
      <a:dk2>
        <a:srgbClr val="000000"/>
      </a:dk2>
      <a:lt2>
        <a:srgbClr val="FFFFFF"/>
      </a:lt2>
      <a:accent1>
        <a:srgbClr val="00A9CE"/>
      </a:accent1>
      <a:accent2>
        <a:srgbClr val="00313C"/>
      </a:accent2>
      <a:accent3>
        <a:srgbClr val="78BE20"/>
      </a:accent3>
      <a:accent4>
        <a:srgbClr val="4A7729"/>
      </a:accent4>
      <a:accent5>
        <a:srgbClr val="9FAEE5"/>
      </a:accent5>
      <a:accent6>
        <a:srgbClr val="1E22AA"/>
      </a:accent6>
      <a:hlink>
        <a:srgbClr val="41B6E6"/>
      </a:hlink>
      <a:folHlink>
        <a:srgbClr val="004B87"/>
      </a:folHlink>
    </a:clrScheme>
    <a:fontScheme name="CSIRO fonts">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CSIRO" id="{6AFD24BA-3E35-4026-AD0F-868574179DF6}" vid="{9B603F48-B47A-4922-8009-E42ADDE921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UniqueSourceRef xmlns="b58d75d1-22b1-452b-95b5-66769e8f4fa1" xsi:nil="true"/>
    <FileHash xmlns="b58d75d1-22b1-452b-95b5-66769e8f4f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C212B4FA1AA3F459583310F6DABEBBA" ma:contentTypeVersion="15" ma:contentTypeDescription="Create a new document." ma:contentTypeScope="" ma:versionID="c67771150294f6ff39e0ee949a48d622">
  <xsd:schema xmlns:xsd="http://www.w3.org/2001/XMLSchema" xmlns:xs="http://www.w3.org/2001/XMLSchema" xmlns:p="http://schemas.microsoft.com/office/2006/metadata/properties" xmlns:ns3="b58d75d1-22b1-452b-95b5-66769e8f4fa1" xmlns:ns4="8dfe5706-3a76-4e5c-82eb-f90d90974a70" targetNamespace="http://schemas.microsoft.com/office/2006/metadata/properties" ma:root="true" ma:fieldsID="73ba5382314cab484c93a6dd329f9795" ns3:_="" ns4:_="">
    <xsd:import namespace="b58d75d1-22b1-452b-95b5-66769e8f4fa1"/>
    <xsd:import namespace="8dfe5706-3a76-4e5c-82eb-f90d90974a70"/>
    <xsd:element name="properties">
      <xsd:complexType>
        <xsd:sequence>
          <xsd:element name="documentManagement">
            <xsd:complexType>
              <xsd:all>
                <xsd:element ref="ns3:UniqueSourceRef" minOccurs="0"/>
                <xsd:element ref="ns3:FileHash"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OCR" minOccurs="0"/>
                <xsd:element ref="ns3:MediaServiceEventHashCode" minOccurs="0"/>
                <xsd:element ref="ns3:MediaServiceGenerationTime"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8d75d1-22b1-452b-95b5-66769e8f4fa1" elementFormDefault="qualified">
    <xsd:import namespace="http://schemas.microsoft.com/office/2006/documentManagement/types"/>
    <xsd:import namespace="http://schemas.microsoft.com/office/infopath/2007/PartnerControls"/>
    <xsd:element name="UniqueSourceRef" ma:index="8" nillable="true" ma:displayName="UniqueSourceRef" ma:internalName="UniqueSourceRef">
      <xsd:simpleType>
        <xsd:restriction base="dms:Note">
          <xsd:maxLength value="255"/>
        </xsd:restriction>
      </xsd:simpleType>
    </xsd:element>
    <xsd:element name="FileHash" ma:index="9" nillable="true" ma:displayName="FileHash" ma:internalName="FileHash">
      <xsd:simpleType>
        <xsd:restriction base="dms:Note">
          <xsd:maxLength value="255"/>
        </xsd:restriction>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fe5706-3a76-4e5c-82eb-f90d90974a7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element name="SharingHintHash" ma:index="12"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8EB4113-C5F7-477E-B32B-6F368285729F}">
  <ds:schemaRefs>
    <ds:schemaRef ds:uri="http://schemas.microsoft.com/office/2006/documentManagement/types"/>
    <ds:schemaRef ds:uri="http://purl.org/dc/terms/"/>
    <ds:schemaRef ds:uri="http://schemas.openxmlformats.org/package/2006/metadata/core-properties"/>
    <ds:schemaRef ds:uri="http://purl.org/dc/dcmitype/"/>
    <ds:schemaRef ds:uri="b58d75d1-22b1-452b-95b5-66769e8f4fa1"/>
    <ds:schemaRef ds:uri="http://purl.org/dc/elements/1.1/"/>
    <ds:schemaRef ds:uri="http://schemas.microsoft.com/office/2006/metadata/properties"/>
    <ds:schemaRef ds:uri="http://schemas.microsoft.com/office/infopath/2007/PartnerControls"/>
    <ds:schemaRef ds:uri="8dfe5706-3a76-4e5c-82eb-f90d90974a70"/>
    <ds:schemaRef ds:uri="http://www.w3.org/XML/1998/namespace"/>
  </ds:schemaRefs>
</ds:datastoreItem>
</file>

<file path=customXml/itemProps2.xml><?xml version="1.0" encoding="utf-8"?>
<ds:datastoreItem xmlns:ds="http://schemas.openxmlformats.org/officeDocument/2006/customXml" ds:itemID="{67508A0F-C80E-4DE5-A3EC-2B3C7E026C28}">
  <ds:schemaRefs>
    <ds:schemaRef ds:uri="http://schemas.microsoft.com/sharepoint/v3/contenttype/forms"/>
  </ds:schemaRefs>
</ds:datastoreItem>
</file>

<file path=customXml/itemProps3.xml><?xml version="1.0" encoding="utf-8"?>
<ds:datastoreItem xmlns:ds="http://schemas.openxmlformats.org/officeDocument/2006/customXml" ds:itemID="{341D8EFF-741A-4196-9F06-BC890A2624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8d75d1-22b1-452b-95b5-66769e8f4fa1"/>
    <ds:schemaRef ds:uri="8dfe5706-3a76-4e5c-82eb-f90d90974a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549</TotalTime>
  <Words>1302</Words>
  <Application>Microsoft Office PowerPoint</Application>
  <PresentationFormat>Widescreen</PresentationFormat>
  <Paragraphs>80</Paragraphs>
  <Slides>15</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ThemeCSIRO</vt:lpstr>
      <vt:lpstr>PowerPoint Presentation</vt:lpstr>
      <vt:lpstr>Specific takeaways</vt:lpstr>
      <vt:lpstr>Current approach – using data for model development</vt:lpstr>
      <vt:lpstr>Current approach – problems</vt:lpstr>
      <vt:lpstr>Novel approach</vt:lpstr>
      <vt:lpstr>Application study</vt:lpstr>
      <vt:lpstr>1. Alternative model development </vt:lpstr>
      <vt:lpstr>2. Independent data identification</vt:lpstr>
      <vt:lpstr>3. Forward model run</vt:lpstr>
      <vt:lpstr>4. Model rejection</vt:lpstr>
      <vt:lpstr>5. Update probability</vt:lpstr>
      <vt:lpstr>5. Update probability</vt:lpstr>
      <vt:lpstr>5. Update probability</vt:lpstr>
      <vt:lpstr>Conclusions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Systematic hydrogeological conceptual model testing: using remote sensing and geophysical data</dc:title>
  <dc:creator>Enemark, Trine (L&amp;W, Waite Campus)</dc:creator>
  <cp:lastModifiedBy>Enemark, Trine (L&amp;W, Waite Campus)</cp:lastModifiedBy>
  <cp:revision>2</cp:revision>
  <dcterms:created xsi:type="dcterms:W3CDTF">2020-04-15T02:27:36Z</dcterms:created>
  <dcterms:modified xsi:type="dcterms:W3CDTF">2020-04-27T04:35:10Z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0x0101008C212B4FA1AA3F459583310F6DABEBBA</vt:lpwstr>
  </property>
</Properties>
</file>