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2"/>
    <p:restoredTop sz="96208"/>
  </p:normalViewPr>
  <p:slideViewPr>
    <p:cSldViewPr snapToGrid="0" snapToObjects="1">
      <p:cViewPr varScale="1">
        <p:scale>
          <a:sx n="124" d="100"/>
          <a:sy n="124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6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3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0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2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8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1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3CECA-153D-8C4E-9C7C-AC5F89BEA7DC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A5024-8FB2-D24F-8AF5-459240AC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0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F73D5B-1C55-F04A-B146-74E5693D1BB2}"/>
              </a:ext>
            </a:extLst>
          </p:cNvPr>
          <p:cNvSpPr/>
          <p:nvPr/>
        </p:nvSpPr>
        <p:spPr>
          <a:xfrm>
            <a:off x="966237" y="0"/>
            <a:ext cx="7211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Exploring </a:t>
            </a:r>
            <a:r>
              <a:rPr lang="en-US" sz="2400" dirty="0" err="1"/>
              <a:t>firn</a:t>
            </a:r>
            <a:r>
              <a:rPr lang="en-US" sz="2400" dirty="0"/>
              <a:t> aquifers on the Müller Ice Shelf, Antarctica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CF6F0-6C66-F04A-A0F1-D4009D55DE44}"/>
              </a:ext>
            </a:extLst>
          </p:cNvPr>
          <p:cNvSpPr txBox="1"/>
          <p:nvPr/>
        </p:nvSpPr>
        <p:spPr>
          <a:xfrm>
            <a:off x="6305584" y="463279"/>
            <a:ext cx="1872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Shelley MacDonell et al.</a:t>
            </a:r>
          </a:p>
        </p:txBody>
      </p:sp>
      <p:pic>
        <p:nvPicPr>
          <p:cNvPr id="7" name="water_core_small" descr="water_core_small">
            <a:hlinkClick r:id="" action="ppaction://media"/>
            <a:extLst>
              <a:ext uri="{FF2B5EF4-FFF2-40B4-BE49-F238E27FC236}">
                <a16:creationId xmlns:a16="http://schemas.microsoft.com/office/drawing/2014/main" id="{0EC12591-5E07-C845-8402-EBAFFF68D1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514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8C02A-5DC4-D744-A7FC-F111BE418A31}"/>
              </a:ext>
            </a:extLst>
          </p:cNvPr>
          <p:cNvSpPr txBox="1"/>
          <p:nvPr/>
        </p:nvSpPr>
        <p:spPr>
          <a:xfrm>
            <a:off x="2430291" y="995808"/>
            <a:ext cx="48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Firn</a:t>
            </a:r>
            <a:r>
              <a:rPr lang="en-US" dirty="0"/>
              <a:t> core taken at 4 m depth. Late February 2019.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F8BC7E-0538-8742-AF84-8AF5916C0AC3}"/>
              </a:ext>
            </a:extLst>
          </p:cNvPr>
          <p:cNvSpPr/>
          <p:nvPr/>
        </p:nvSpPr>
        <p:spPr>
          <a:xfrm>
            <a:off x="0" y="6631751"/>
            <a:ext cx="9143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000" dirty="0">
                <a:latin typeface="Open Sans"/>
              </a:rPr>
              <a:t>All rights are reserved but I still grant Copernicus Meetings the right to hold my presentation materials online for viewing and download by individuals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6250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51</Words>
  <Application>Microsoft Macintosh PowerPoint</Application>
  <PresentationFormat>On-screen Show (4:3)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MacDonell, Shelley</dc:creator>
  <cp:lastModifiedBy>MacDonell, Shelley</cp:lastModifiedBy>
  <cp:revision>6</cp:revision>
  <dcterms:created xsi:type="dcterms:W3CDTF">2020-05-08T07:58:08Z</dcterms:created>
  <dcterms:modified xsi:type="dcterms:W3CDTF">2020-05-08T08:44:00Z</dcterms:modified>
</cp:coreProperties>
</file>