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46805850" cy="23979188"/>
  <p:notesSz cx="6858000" cy="9144000"/>
  <p:custDataLst>
    <p:tags r:id="rId4"/>
  </p:custDataLst>
  <p:defaultTextStyle>
    <a:defPPr>
      <a:defRPr lang="en-US"/>
    </a:defPPr>
    <a:lvl1pPr algn="l" defTabSz="1916113" rtl="0" eaLnBrk="0" fontAlgn="base" hangingPunct="0">
      <a:spcBef>
        <a:spcPct val="0"/>
      </a:spcBef>
      <a:spcAft>
        <a:spcPct val="0"/>
      </a:spcAft>
      <a:defRPr sz="7500" kern="1200">
        <a:solidFill>
          <a:schemeClr val="tx1"/>
        </a:solidFill>
        <a:latin typeface="Arial" charset="0"/>
        <a:ea typeface="宋体" pitchFamily="2" charset="-122"/>
        <a:cs typeface="+mn-cs"/>
      </a:defRPr>
    </a:lvl1pPr>
    <a:lvl2pPr marL="1916113" indent="-1216025" algn="l" defTabSz="1916113" rtl="0" eaLnBrk="0" fontAlgn="base" hangingPunct="0">
      <a:spcBef>
        <a:spcPct val="0"/>
      </a:spcBef>
      <a:spcAft>
        <a:spcPct val="0"/>
      </a:spcAft>
      <a:defRPr sz="7500" kern="1200">
        <a:solidFill>
          <a:schemeClr val="tx1"/>
        </a:solidFill>
        <a:latin typeface="Arial" charset="0"/>
        <a:ea typeface="宋体" pitchFamily="2" charset="-122"/>
        <a:cs typeface="+mn-cs"/>
      </a:defRPr>
    </a:lvl2pPr>
    <a:lvl3pPr marL="3840163" indent="-2436813" algn="l" defTabSz="1916113" rtl="0" eaLnBrk="0" fontAlgn="base" hangingPunct="0">
      <a:spcBef>
        <a:spcPct val="0"/>
      </a:spcBef>
      <a:spcAft>
        <a:spcPct val="0"/>
      </a:spcAft>
      <a:defRPr sz="7500" kern="1200">
        <a:solidFill>
          <a:schemeClr val="tx1"/>
        </a:solidFill>
        <a:latin typeface="Arial" charset="0"/>
        <a:ea typeface="宋体" pitchFamily="2" charset="-122"/>
        <a:cs typeface="+mn-cs"/>
      </a:defRPr>
    </a:lvl3pPr>
    <a:lvl4pPr marL="5761038" indent="-3659188" algn="l" defTabSz="1916113" rtl="0" eaLnBrk="0" fontAlgn="base" hangingPunct="0">
      <a:spcBef>
        <a:spcPct val="0"/>
      </a:spcBef>
      <a:spcAft>
        <a:spcPct val="0"/>
      </a:spcAft>
      <a:defRPr sz="7500" kern="1200">
        <a:solidFill>
          <a:schemeClr val="tx1"/>
        </a:solidFill>
        <a:latin typeface="Arial" charset="0"/>
        <a:ea typeface="宋体" pitchFamily="2" charset="-122"/>
        <a:cs typeface="+mn-cs"/>
      </a:defRPr>
    </a:lvl4pPr>
    <a:lvl5pPr marL="7681913" indent="-4879975" algn="l" defTabSz="1916113" rtl="0" eaLnBrk="0" fontAlgn="base" hangingPunct="0">
      <a:spcBef>
        <a:spcPct val="0"/>
      </a:spcBef>
      <a:spcAft>
        <a:spcPct val="0"/>
      </a:spcAft>
      <a:defRPr sz="7500" kern="1200">
        <a:solidFill>
          <a:schemeClr val="tx1"/>
        </a:solidFill>
        <a:latin typeface="Arial" charset="0"/>
        <a:ea typeface="宋体" pitchFamily="2" charset="-122"/>
        <a:cs typeface="+mn-cs"/>
      </a:defRPr>
    </a:lvl5pPr>
    <a:lvl6pPr marL="2286000" algn="l" defTabSz="914400" rtl="0" eaLnBrk="1" latinLnBrk="0" hangingPunct="1">
      <a:defRPr sz="7500" kern="1200">
        <a:solidFill>
          <a:schemeClr val="tx1"/>
        </a:solidFill>
        <a:latin typeface="Arial" charset="0"/>
        <a:ea typeface="宋体" pitchFamily="2" charset="-122"/>
        <a:cs typeface="+mn-cs"/>
      </a:defRPr>
    </a:lvl6pPr>
    <a:lvl7pPr marL="2743200" algn="l" defTabSz="914400" rtl="0" eaLnBrk="1" latinLnBrk="0" hangingPunct="1">
      <a:defRPr sz="7500" kern="1200">
        <a:solidFill>
          <a:schemeClr val="tx1"/>
        </a:solidFill>
        <a:latin typeface="Arial" charset="0"/>
        <a:ea typeface="宋体" pitchFamily="2" charset="-122"/>
        <a:cs typeface="+mn-cs"/>
      </a:defRPr>
    </a:lvl7pPr>
    <a:lvl8pPr marL="3200400" algn="l" defTabSz="914400" rtl="0" eaLnBrk="1" latinLnBrk="0" hangingPunct="1">
      <a:defRPr sz="7500" kern="1200">
        <a:solidFill>
          <a:schemeClr val="tx1"/>
        </a:solidFill>
        <a:latin typeface="Arial" charset="0"/>
        <a:ea typeface="宋体" pitchFamily="2" charset="-122"/>
        <a:cs typeface="+mn-cs"/>
      </a:defRPr>
    </a:lvl8pPr>
    <a:lvl9pPr marL="3657600" algn="l" defTabSz="914400" rtl="0" eaLnBrk="1" latinLnBrk="0" hangingPunct="1">
      <a:defRPr sz="75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8339" autoAdjust="0"/>
  </p:normalViewPr>
  <p:slideViewPr>
    <p:cSldViewPr snapToObjects="1">
      <p:cViewPr>
        <p:scale>
          <a:sx n="50" d="100"/>
          <a:sy n="50" d="100"/>
        </p:scale>
        <p:origin x="7320" y="4524"/>
      </p:cViewPr>
      <p:guideLst>
        <p:guide orient="horz" pos="7553"/>
        <p:guide pos="1474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tags" Target="tags/tag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a:extLst>
              <a:ext uri="{FF2B5EF4-FFF2-40B4-BE49-F238E27FC236}"/>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宋体" charset="-122"/>
                <a:cs typeface="+mn-cs"/>
              </a:defRPr>
            </a:lvl1pPr>
          </a:lstStyle>
          <a:p>
            <a:pPr>
              <a:defRPr/>
            </a:pPr>
            <a:endParaRPr lang="zh-CN" altLang="en-US"/>
          </a:p>
        </p:txBody>
      </p:sp>
      <p:sp>
        <p:nvSpPr>
          <p:cNvPr id="3" name="日期占位符 2">
            <a:extLst>
              <a:ext uri="{FF2B5EF4-FFF2-40B4-BE49-F238E27FC236}"/>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ea typeface="宋体" charset="-122"/>
                <a:cs typeface="+mn-cs"/>
              </a:defRPr>
            </a:lvl1pPr>
          </a:lstStyle>
          <a:p>
            <a:pPr>
              <a:defRPr/>
            </a:pPr>
            <a:fld id="{B6203863-0E77-4982-AD86-98D81262B7C8}" type="datetimeFigureOut">
              <a:rPr lang="zh-CN" altLang="en-US"/>
              <a:pPr>
                <a:defRPr/>
              </a:pPr>
              <a:t>2020/5/1</a:t>
            </a:fld>
            <a:endParaRPr lang="zh-CN" altLang="en-US"/>
          </a:p>
        </p:txBody>
      </p:sp>
      <p:sp>
        <p:nvSpPr>
          <p:cNvPr id="4" name="幻灯片图像占位符 3">
            <a:extLst>
              <a:ext uri="{FF2B5EF4-FFF2-40B4-BE49-F238E27FC236}"/>
            </a:extLst>
          </p:cNvPr>
          <p:cNvSpPr>
            <a:spLocks noGrp="1" noRot="1" noChangeAspect="1"/>
          </p:cNvSpPr>
          <p:nvPr>
            <p:ph type="sldImg" idx="2"/>
          </p:nvPr>
        </p:nvSpPr>
        <p:spPr>
          <a:xfrm>
            <a:off x="82550" y="685800"/>
            <a:ext cx="66929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a:extLst>
              <a:ext uri="{FF2B5EF4-FFF2-40B4-BE49-F238E27FC236}"/>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a:extLst>
              <a:ext uri="{FF2B5EF4-FFF2-40B4-BE49-F238E27FC236}"/>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宋体" charset="-122"/>
                <a:cs typeface="+mn-cs"/>
              </a:defRPr>
            </a:lvl1pPr>
          </a:lstStyle>
          <a:p>
            <a:pPr>
              <a:defRPr/>
            </a:pPr>
            <a:endParaRPr lang="zh-CN" altLang="en-US"/>
          </a:p>
        </p:txBody>
      </p:sp>
      <p:sp>
        <p:nvSpPr>
          <p:cNvPr id="7" name="灯片编号占位符 6">
            <a:extLst>
              <a:ext uri="{FF2B5EF4-FFF2-40B4-BE49-F238E27FC236}"/>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宋体" charset="-122"/>
                <a:cs typeface="Arial" charset="0"/>
              </a:defRPr>
            </a:lvl1pPr>
          </a:lstStyle>
          <a:p>
            <a:pPr>
              <a:defRPr/>
            </a:pPr>
            <a:fld id="{866DABA2-CE41-4533-A3BD-B6446C859116}" type="slidenum">
              <a:rPr lang="zh-CN" altLang="en-US"/>
              <a:pPr>
                <a:defRPr/>
              </a:pPr>
              <a:t>‹#›</a:t>
            </a:fld>
            <a:endParaRPr lang="zh-CN" altLang="en-US"/>
          </a:p>
        </p:txBody>
      </p:sp>
    </p:spTree>
    <p:extLst>
      <p:ext uri="{BB962C8B-B14F-4D97-AF65-F5344CB8AC3E}">
        <p14:creationId xmlns:p14="http://schemas.microsoft.com/office/powerpoint/2010/main" val="6716634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fld id="{A10DF62C-DDC7-4E58-A07C-E0F81718B964}" type="slidenum">
              <a:rPr lang="zh-CN" altLang="en-US" sz="1200" smtClean="0"/>
              <a:pPr/>
              <a:t>1</a:t>
            </a:fld>
            <a:endParaRPr lang="zh-CN"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10440" y="7449093"/>
            <a:ext cx="39784972" cy="5139983"/>
          </a:xfrm>
        </p:spPr>
        <p:txBody>
          <a:bodyPr/>
          <a:lstStyle/>
          <a:p>
            <a:r>
              <a:rPr lang="en-US"/>
              <a:t>Click to edit Master title style</a:t>
            </a:r>
          </a:p>
        </p:txBody>
      </p:sp>
      <p:sp>
        <p:nvSpPr>
          <p:cNvPr id="3" name="Subtitle 2"/>
          <p:cNvSpPr>
            <a:spLocks noGrp="1"/>
          </p:cNvSpPr>
          <p:nvPr>
            <p:ph type="subTitle" idx="1"/>
          </p:nvPr>
        </p:nvSpPr>
        <p:spPr>
          <a:xfrm>
            <a:off x="7020879" y="13588206"/>
            <a:ext cx="32764096" cy="6128015"/>
          </a:xfrm>
        </p:spPr>
        <p:txBody>
          <a:bodyPr/>
          <a:lstStyle>
            <a:lvl1pPr marL="0" indent="0" algn="ctr">
              <a:buNone/>
              <a:defRPr>
                <a:solidFill>
                  <a:schemeClr val="tx1">
                    <a:tint val="75000"/>
                  </a:schemeClr>
                </a:solidFill>
              </a:defRPr>
            </a:lvl1pPr>
            <a:lvl2pPr marL="1921422" indent="0" algn="ctr">
              <a:buNone/>
              <a:defRPr>
                <a:solidFill>
                  <a:schemeClr val="tx1">
                    <a:tint val="75000"/>
                  </a:schemeClr>
                </a:solidFill>
              </a:defRPr>
            </a:lvl2pPr>
            <a:lvl3pPr marL="3842844" indent="0" algn="ctr">
              <a:buNone/>
              <a:defRPr>
                <a:solidFill>
                  <a:schemeClr val="tx1">
                    <a:tint val="75000"/>
                  </a:schemeClr>
                </a:solidFill>
              </a:defRPr>
            </a:lvl3pPr>
            <a:lvl4pPr marL="5764266" indent="0" algn="ctr">
              <a:buNone/>
              <a:defRPr>
                <a:solidFill>
                  <a:schemeClr val="tx1">
                    <a:tint val="75000"/>
                  </a:schemeClr>
                </a:solidFill>
              </a:defRPr>
            </a:lvl4pPr>
            <a:lvl5pPr marL="7685691" indent="0" algn="ctr">
              <a:buNone/>
              <a:defRPr>
                <a:solidFill>
                  <a:schemeClr val="tx1">
                    <a:tint val="75000"/>
                  </a:schemeClr>
                </a:solidFill>
              </a:defRPr>
            </a:lvl5pPr>
            <a:lvl6pPr marL="9607113" indent="0" algn="ctr">
              <a:buNone/>
              <a:defRPr>
                <a:solidFill>
                  <a:schemeClr val="tx1">
                    <a:tint val="75000"/>
                  </a:schemeClr>
                </a:solidFill>
              </a:defRPr>
            </a:lvl6pPr>
            <a:lvl7pPr marL="11528535" indent="0" algn="ctr">
              <a:buNone/>
              <a:defRPr>
                <a:solidFill>
                  <a:schemeClr val="tx1">
                    <a:tint val="75000"/>
                  </a:schemeClr>
                </a:solidFill>
              </a:defRPr>
            </a:lvl7pPr>
            <a:lvl8pPr marL="13449958" indent="0" algn="ctr">
              <a:buNone/>
              <a:defRPr>
                <a:solidFill>
                  <a:schemeClr val="tx1">
                    <a:tint val="75000"/>
                  </a:schemeClr>
                </a:solidFill>
              </a:defRPr>
            </a:lvl8pPr>
            <a:lvl9pPr marL="15371381"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626667E5-375E-450E-8C80-15250B34AE9A}" type="datetime1">
              <a:rPr lang="en-US" altLang="zh-CN"/>
              <a:pPr>
                <a:defRPr/>
              </a:pPr>
              <a:t>5/1/2020</a:t>
            </a:fld>
            <a:endParaRPr lang="en-US" altLang="zh-C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4F6F236D-3298-4502-A522-ACDEFF7CB313}" type="slidenum">
              <a:rPr lang="en-US" altLang="zh-CN"/>
              <a:pPr>
                <a:defRPr/>
              </a:pPr>
              <a:t>‹#›</a:t>
            </a:fld>
            <a:endParaRPr lang="en-US" altLang="zh-CN"/>
          </a:p>
        </p:txBody>
      </p:sp>
    </p:spTree>
    <p:extLst>
      <p:ext uri="{BB962C8B-B14F-4D97-AF65-F5344CB8AC3E}">
        <p14:creationId xmlns:p14="http://schemas.microsoft.com/office/powerpoint/2010/main" val="281137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BE4EE098-48EA-4B5D-B994-46DDD9D8A8A6}" type="datetime1">
              <a:rPr lang="en-US" altLang="zh-CN"/>
              <a:pPr>
                <a:defRPr/>
              </a:pPr>
              <a:t>5/1/2020</a:t>
            </a:fld>
            <a:endParaRPr lang="en-US" altLang="zh-C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F5A94EEF-134E-438C-8984-623568DB48E7}" type="slidenum">
              <a:rPr lang="en-US" altLang="zh-CN"/>
              <a:pPr>
                <a:defRPr/>
              </a:pPr>
              <a:t>‹#›</a:t>
            </a:fld>
            <a:endParaRPr lang="en-US" altLang="zh-CN"/>
          </a:p>
        </p:txBody>
      </p:sp>
    </p:spTree>
    <p:extLst>
      <p:ext uri="{BB962C8B-B14F-4D97-AF65-F5344CB8AC3E}">
        <p14:creationId xmlns:p14="http://schemas.microsoft.com/office/powerpoint/2010/main" val="862379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802725" y="2303560"/>
            <a:ext cx="31593949" cy="4910737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020878" y="2303560"/>
            <a:ext cx="94001748" cy="4910737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0BA4CA4F-0FC8-4729-B029-542173C627CF}" type="datetime1">
              <a:rPr lang="en-US" altLang="zh-CN"/>
              <a:pPr>
                <a:defRPr/>
              </a:pPr>
              <a:t>5/1/2020</a:t>
            </a:fld>
            <a:endParaRPr lang="en-US" altLang="zh-C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5884825A-52AD-431F-871A-C37E52746D03}" type="slidenum">
              <a:rPr lang="en-US" altLang="zh-CN"/>
              <a:pPr>
                <a:defRPr/>
              </a:pPr>
              <a:t>‹#›</a:t>
            </a:fld>
            <a:endParaRPr lang="en-US" altLang="zh-CN"/>
          </a:p>
        </p:txBody>
      </p:sp>
    </p:spTree>
    <p:extLst>
      <p:ext uri="{BB962C8B-B14F-4D97-AF65-F5344CB8AC3E}">
        <p14:creationId xmlns:p14="http://schemas.microsoft.com/office/powerpoint/2010/main" val="83866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EAC51B18-810A-477E-930E-EE9BC0B3372B}" type="datetime1">
              <a:rPr lang="en-US" altLang="zh-CN"/>
              <a:pPr>
                <a:defRPr/>
              </a:pPr>
              <a:t>5/1/2020</a:t>
            </a:fld>
            <a:endParaRPr lang="en-US" altLang="zh-C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65B8BEDB-C5F2-4ED7-B43F-6E5D13E3C548}" type="slidenum">
              <a:rPr lang="en-US" altLang="zh-CN"/>
              <a:pPr>
                <a:defRPr/>
              </a:pPr>
              <a:t>‹#›</a:t>
            </a:fld>
            <a:endParaRPr lang="en-US" altLang="zh-CN"/>
          </a:p>
        </p:txBody>
      </p:sp>
    </p:spTree>
    <p:extLst>
      <p:ext uri="{BB962C8B-B14F-4D97-AF65-F5344CB8AC3E}">
        <p14:creationId xmlns:p14="http://schemas.microsoft.com/office/powerpoint/2010/main" val="3132137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97340" y="15408849"/>
            <a:ext cx="39784972" cy="4762534"/>
          </a:xfrm>
        </p:spPr>
        <p:txBody>
          <a:bodyPr anchor="t"/>
          <a:lstStyle>
            <a:lvl1pPr algn="l">
              <a:defRPr sz="16800" b="1" cap="all"/>
            </a:lvl1pPr>
          </a:lstStyle>
          <a:p>
            <a:r>
              <a:rPr lang="en-US"/>
              <a:t>Click to edit Master title style</a:t>
            </a:r>
          </a:p>
        </p:txBody>
      </p:sp>
      <p:sp>
        <p:nvSpPr>
          <p:cNvPr id="3" name="Text Placeholder 2"/>
          <p:cNvSpPr>
            <a:spLocks noGrp="1"/>
          </p:cNvSpPr>
          <p:nvPr>
            <p:ph type="body" idx="1"/>
          </p:nvPr>
        </p:nvSpPr>
        <p:spPr>
          <a:xfrm>
            <a:off x="3697340" y="10163404"/>
            <a:ext cx="39784972" cy="5245447"/>
          </a:xfrm>
        </p:spPr>
        <p:txBody>
          <a:bodyPr anchor="b"/>
          <a:lstStyle>
            <a:lvl1pPr marL="0" indent="0">
              <a:buNone/>
              <a:defRPr sz="8400">
                <a:solidFill>
                  <a:schemeClr val="tx1">
                    <a:tint val="75000"/>
                  </a:schemeClr>
                </a:solidFill>
              </a:defRPr>
            </a:lvl1pPr>
            <a:lvl2pPr marL="1921422" indent="0">
              <a:buNone/>
              <a:defRPr sz="7500">
                <a:solidFill>
                  <a:schemeClr val="tx1">
                    <a:tint val="75000"/>
                  </a:schemeClr>
                </a:solidFill>
              </a:defRPr>
            </a:lvl2pPr>
            <a:lvl3pPr marL="3842844" indent="0">
              <a:buNone/>
              <a:defRPr sz="6800">
                <a:solidFill>
                  <a:schemeClr val="tx1">
                    <a:tint val="75000"/>
                  </a:schemeClr>
                </a:solidFill>
              </a:defRPr>
            </a:lvl3pPr>
            <a:lvl4pPr marL="5764266" indent="0">
              <a:buNone/>
              <a:defRPr sz="5800">
                <a:solidFill>
                  <a:schemeClr val="tx1">
                    <a:tint val="75000"/>
                  </a:schemeClr>
                </a:solidFill>
              </a:defRPr>
            </a:lvl4pPr>
            <a:lvl5pPr marL="7685691" indent="0">
              <a:buNone/>
              <a:defRPr sz="5800">
                <a:solidFill>
                  <a:schemeClr val="tx1">
                    <a:tint val="75000"/>
                  </a:schemeClr>
                </a:solidFill>
              </a:defRPr>
            </a:lvl5pPr>
            <a:lvl6pPr marL="9607113" indent="0">
              <a:buNone/>
              <a:defRPr sz="5800">
                <a:solidFill>
                  <a:schemeClr val="tx1">
                    <a:tint val="75000"/>
                  </a:schemeClr>
                </a:solidFill>
              </a:defRPr>
            </a:lvl6pPr>
            <a:lvl7pPr marL="11528535" indent="0">
              <a:buNone/>
              <a:defRPr sz="5800">
                <a:solidFill>
                  <a:schemeClr val="tx1">
                    <a:tint val="75000"/>
                  </a:schemeClr>
                </a:solidFill>
              </a:defRPr>
            </a:lvl7pPr>
            <a:lvl8pPr marL="13449958" indent="0">
              <a:buNone/>
              <a:defRPr sz="5800">
                <a:solidFill>
                  <a:schemeClr val="tx1">
                    <a:tint val="75000"/>
                  </a:schemeClr>
                </a:solidFill>
              </a:defRPr>
            </a:lvl8pPr>
            <a:lvl9pPr marL="15371381" indent="0">
              <a:buNone/>
              <a:defRPr sz="5800">
                <a:solidFill>
                  <a:schemeClr val="tx1">
                    <a:tint val="75000"/>
                  </a:schemeClr>
                </a:solidFill>
              </a:defRPr>
            </a:lvl9pPr>
          </a:lstStyle>
          <a:p>
            <a:pPr lvl="0"/>
            <a:r>
              <a:rPr lang="en-US"/>
              <a:t>Click to edit Master text styles</a:t>
            </a:r>
          </a:p>
        </p:txBody>
      </p:sp>
      <p:sp>
        <p:nvSpPr>
          <p:cNvPr id="4" name="Date Placeholder 3">
            <a:extLst>
              <a:ext uri="{FF2B5EF4-FFF2-40B4-BE49-F238E27FC236}"/>
            </a:extLst>
          </p:cNvPr>
          <p:cNvSpPr>
            <a:spLocks noGrp="1"/>
          </p:cNvSpPr>
          <p:nvPr>
            <p:ph type="dt" sz="half" idx="10"/>
          </p:nvPr>
        </p:nvSpPr>
        <p:spPr/>
        <p:txBody>
          <a:bodyPr/>
          <a:lstStyle>
            <a:lvl1pPr>
              <a:defRPr/>
            </a:lvl1pPr>
          </a:lstStyle>
          <a:p>
            <a:pPr>
              <a:defRPr/>
            </a:pPr>
            <a:fld id="{5268D18F-F532-40A3-AB75-D69695CDC355}" type="datetime1">
              <a:rPr lang="en-US" altLang="zh-CN"/>
              <a:pPr>
                <a:defRPr/>
              </a:pPr>
              <a:t>5/1/2020</a:t>
            </a:fld>
            <a:endParaRPr lang="en-US" altLang="zh-CN"/>
          </a:p>
        </p:txBody>
      </p:sp>
      <p:sp>
        <p:nvSpPr>
          <p:cNvPr id="5"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6" name="Slide Number Placeholder 5">
            <a:extLst>
              <a:ext uri="{FF2B5EF4-FFF2-40B4-BE49-F238E27FC236}"/>
            </a:extLst>
          </p:cNvPr>
          <p:cNvSpPr>
            <a:spLocks noGrp="1"/>
          </p:cNvSpPr>
          <p:nvPr>
            <p:ph type="sldNum" sz="quarter" idx="12"/>
          </p:nvPr>
        </p:nvSpPr>
        <p:spPr/>
        <p:txBody>
          <a:bodyPr/>
          <a:lstStyle>
            <a:lvl1pPr>
              <a:defRPr/>
            </a:lvl1pPr>
          </a:lstStyle>
          <a:p>
            <a:pPr>
              <a:defRPr/>
            </a:pPr>
            <a:fld id="{6C40476D-EC73-496A-B360-32A2B6F47E10}" type="slidenum">
              <a:rPr lang="en-US" altLang="zh-CN"/>
              <a:pPr>
                <a:defRPr/>
              </a:pPr>
              <a:t>‹#›</a:t>
            </a:fld>
            <a:endParaRPr lang="en-US" altLang="zh-CN"/>
          </a:p>
        </p:txBody>
      </p:sp>
    </p:spTree>
    <p:extLst>
      <p:ext uri="{BB962C8B-B14F-4D97-AF65-F5344CB8AC3E}">
        <p14:creationId xmlns:p14="http://schemas.microsoft.com/office/powerpoint/2010/main" val="363627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020877" y="13427238"/>
            <a:ext cx="62797849" cy="37983699"/>
          </a:xfrm>
        </p:spPr>
        <p:txBody>
          <a:bodyPr/>
          <a:lstStyle>
            <a:lvl1pPr>
              <a:defRPr sz="11800"/>
            </a:lvl1pPr>
            <a:lvl2pPr>
              <a:defRPr sz="101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0598824" y="13427238"/>
            <a:ext cx="62797849" cy="37983699"/>
          </a:xfrm>
        </p:spPr>
        <p:txBody>
          <a:bodyPr/>
          <a:lstStyle>
            <a:lvl1pPr>
              <a:defRPr sz="11800"/>
            </a:lvl1pPr>
            <a:lvl2pPr>
              <a:defRPr sz="101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696C9AFA-7CF4-4AC4-BF53-C689F663A38D}" type="datetime1">
              <a:rPr lang="en-US" altLang="zh-CN"/>
              <a:pPr>
                <a:defRPr/>
              </a:pPr>
              <a:t>5/1/2020</a:t>
            </a:fld>
            <a:endParaRPr lang="en-US" altLang="zh-CN"/>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934BF726-9AC0-42B6-A0C7-46E88F6F71A6}" type="slidenum">
              <a:rPr lang="en-US" altLang="zh-CN"/>
              <a:pPr>
                <a:defRPr/>
              </a:pPr>
              <a:t>‹#›</a:t>
            </a:fld>
            <a:endParaRPr lang="en-US" altLang="zh-CN"/>
          </a:p>
        </p:txBody>
      </p:sp>
    </p:spTree>
    <p:extLst>
      <p:ext uri="{BB962C8B-B14F-4D97-AF65-F5344CB8AC3E}">
        <p14:creationId xmlns:p14="http://schemas.microsoft.com/office/powerpoint/2010/main" val="1791507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40294" y="960279"/>
            <a:ext cx="42125264" cy="39965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340293" y="5367565"/>
            <a:ext cx="20680713" cy="2236947"/>
          </a:xfrm>
        </p:spPr>
        <p:txBody>
          <a:bodyPr anchor="b"/>
          <a:lstStyle>
            <a:lvl1pPr marL="0" indent="0">
              <a:buNone/>
              <a:defRPr sz="10100" b="1"/>
            </a:lvl1pPr>
            <a:lvl2pPr marL="1921422" indent="0">
              <a:buNone/>
              <a:defRPr sz="8400" b="1"/>
            </a:lvl2pPr>
            <a:lvl3pPr marL="3842844" indent="0">
              <a:buNone/>
              <a:defRPr sz="7500" b="1"/>
            </a:lvl3pPr>
            <a:lvl4pPr marL="5764266" indent="0">
              <a:buNone/>
              <a:defRPr sz="6800" b="1"/>
            </a:lvl4pPr>
            <a:lvl5pPr marL="7685691" indent="0">
              <a:buNone/>
              <a:defRPr sz="6800" b="1"/>
            </a:lvl5pPr>
            <a:lvl6pPr marL="9607113" indent="0">
              <a:buNone/>
              <a:defRPr sz="6800" b="1"/>
            </a:lvl6pPr>
            <a:lvl7pPr marL="11528535" indent="0">
              <a:buNone/>
              <a:defRPr sz="6800" b="1"/>
            </a:lvl7pPr>
            <a:lvl8pPr marL="13449958" indent="0">
              <a:buNone/>
              <a:defRPr sz="6800" b="1"/>
            </a:lvl8pPr>
            <a:lvl9pPr marL="15371381" indent="0">
              <a:buNone/>
              <a:defRPr sz="6800" b="1"/>
            </a:lvl9pPr>
          </a:lstStyle>
          <a:p>
            <a:pPr lvl="0"/>
            <a:r>
              <a:rPr lang="en-US"/>
              <a:t>Click to edit Master text styles</a:t>
            </a:r>
          </a:p>
        </p:txBody>
      </p:sp>
      <p:sp>
        <p:nvSpPr>
          <p:cNvPr id="4" name="Content Placeholder 3"/>
          <p:cNvSpPr>
            <a:spLocks noGrp="1"/>
          </p:cNvSpPr>
          <p:nvPr>
            <p:ph sz="half" idx="2"/>
          </p:nvPr>
        </p:nvSpPr>
        <p:spPr>
          <a:xfrm>
            <a:off x="2340293" y="7604512"/>
            <a:ext cx="20680713" cy="13815788"/>
          </a:xfrm>
        </p:spPr>
        <p:txBody>
          <a:bodyPr/>
          <a:lstStyle>
            <a:lvl1pPr>
              <a:defRPr sz="10100"/>
            </a:lvl1pPr>
            <a:lvl2pPr>
              <a:defRPr sz="8400"/>
            </a:lvl2pPr>
            <a:lvl3pPr>
              <a:defRPr sz="750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776727" y="5367565"/>
            <a:ext cx="20688836" cy="2236947"/>
          </a:xfrm>
        </p:spPr>
        <p:txBody>
          <a:bodyPr anchor="b"/>
          <a:lstStyle>
            <a:lvl1pPr marL="0" indent="0">
              <a:buNone/>
              <a:defRPr sz="10100" b="1"/>
            </a:lvl1pPr>
            <a:lvl2pPr marL="1921422" indent="0">
              <a:buNone/>
              <a:defRPr sz="8400" b="1"/>
            </a:lvl2pPr>
            <a:lvl3pPr marL="3842844" indent="0">
              <a:buNone/>
              <a:defRPr sz="7500" b="1"/>
            </a:lvl3pPr>
            <a:lvl4pPr marL="5764266" indent="0">
              <a:buNone/>
              <a:defRPr sz="6800" b="1"/>
            </a:lvl4pPr>
            <a:lvl5pPr marL="7685691" indent="0">
              <a:buNone/>
              <a:defRPr sz="6800" b="1"/>
            </a:lvl5pPr>
            <a:lvl6pPr marL="9607113" indent="0">
              <a:buNone/>
              <a:defRPr sz="6800" b="1"/>
            </a:lvl6pPr>
            <a:lvl7pPr marL="11528535" indent="0">
              <a:buNone/>
              <a:defRPr sz="6800" b="1"/>
            </a:lvl7pPr>
            <a:lvl8pPr marL="13449958" indent="0">
              <a:buNone/>
              <a:defRPr sz="6800" b="1"/>
            </a:lvl8pPr>
            <a:lvl9pPr marL="15371381" indent="0">
              <a:buNone/>
              <a:defRPr sz="6800" b="1"/>
            </a:lvl9pPr>
          </a:lstStyle>
          <a:p>
            <a:pPr lvl="0"/>
            <a:r>
              <a:rPr lang="en-US"/>
              <a:t>Click to edit Master text styles</a:t>
            </a:r>
          </a:p>
        </p:txBody>
      </p:sp>
      <p:sp>
        <p:nvSpPr>
          <p:cNvPr id="6" name="Content Placeholder 5"/>
          <p:cNvSpPr>
            <a:spLocks noGrp="1"/>
          </p:cNvSpPr>
          <p:nvPr>
            <p:ph sz="quarter" idx="4"/>
          </p:nvPr>
        </p:nvSpPr>
        <p:spPr>
          <a:xfrm>
            <a:off x="23776727" y="7604512"/>
            <a:ext cx="20688836" cy="13815788"/>
          </a:xfrm>
        </p:spPr>
        <p:txBody>
          <a:bodyPr/>
          <a:lstStyle>
            <a:lvl1pPr>
              <a:defRPr sz="10100"/>
            </a:lvl1pPr>
            <a:lvl2pPr>
              <a:defRPr sz="8400"/>
            </a:lvl2pPr>
            <a:lvl3pPr>
              <a:defRPr sz="750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extLst>
          </p:cNvPr>
          <p:cNvSpPr>
            <a:spLocks noGrp="1"/>
          </p:cNvSpPr>
          <p:nvPr>
            <p:ph type="dt" sz="half" idx="10"/>
          </p:nvPr>
        </p:nvSpPr>
        <p:spPr/>
        <p:txBody>
          <a:bodyPr/>
          <a:lstStyle>
            <a:lvl1pPr>
              <a:defRPr/>
            </a:lvl1pPr>
          </a:lstStyle>
          <a:p>
            <a:pPr>
              <a:defRPr/>
            </a:pPr>
            <a:fld id="{E56F764C-8783-421B-B516-56787EB1CD40}" type="datetime1">
              <a:rPr lang="en-US" altLang="zh-CN"/>
              <a:pPr>
                <a:defRPr/>
              </a:pPr>
              <a:t>5/1/2020</a:t>
            </a:fld>
            <a:endParaRPr lang="en-US" altLang="zh-CN"/>
          </a:p>
        </p:txBody>
      </p:sp>
      <p:sp>
        <p:nvSpPr>
          <p:cNvPr id="8"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9" name="Slide Number Placeholder 5">
            <a:extLst>
              <a:ext uri="{FF2B5EF4-FFF2-40B4-BE49-F238E27FC236}"/>
            </a:extLst>
          </p:cNvPr>
          <p:cNvSpPr>
            <a:spLocks noGrp="1"/>
          </p:cNvSpPr>
          <p:nvPr>
            <p:ph type="sldNum" sz="quarter" idx="12"/>
          </p:nvPr>
        </p:nvSpPr>
        <p:spPr/>
        <p:txBody>
          <a:bodyPr/>
          <a:lstStyle>
            <a:lvl1pPr>
              <a:defRPr/>
            </a:lvl1pPr>
          </a:lstStyle>
          <a:p>
            <a:pPr>
              <a:defRPr/>
            </a:pPr>
            <a:fld id="{5DB52257-A274-4FA9-A7F5-207DE738F7A6}" type="slidenum">
              <a:rPr lang="en-US" altLang="zh-CN"/>
              <a:pPr>
                <a:defRPr/>
              </a:pPr>
              <a:t>‹#›</a:t>
            </a:fld>
            <a:endParaRPr lang="en-US" altLang="zh-CN"/>
          </a:p>
        </p:txBody>
      </p:sp>
    </p:spTree>
    <p:extLst>
      <p:ext uri="{BB962C8B-B14F-4D97-AF65-F5344CB8AC3E}">
        <p14:creationId xmlns:p14="http://schemas.microsoft.com/office/powerpoint/2010/main" val="1724003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extLst>
          </p:cNvPr>
          <p:cNvSpPr>
            <a:spLocks noGrp="1"/>
          </p:cNvSpPr>
          <p:nvPr>
            <p:ph type="dt" sz="half" idx="10"/>
          </p:nvPr>
        </p:nvSpPr>
        <p:spPr/>
        <p:txBody>
          <a:bodyPr/>
          <a:lstStyle>
            <a:lvl1pPr>
              <a:defRPr/>
            </a:lvl1pPr>
          </a:lstStyle>
          <a:p>
            <a:pPr>
              <a:defRPr/>
            </a:pPr>
            <a:fld id="{CD3035ED-AB58-4FA7-8BD6-DAA3AC9EB95A}" type="datetime1">
              <a:rPr lang="en-US" altLang="zh-CN"/>
              <a:pPr>
                <a:defRPr/>
              </a:pPr>
              <a:t>5/1/2020</a:t>
            </a:fld>
            <a:endParaRPr lang="en-US" altLang="zh-CN"/>
          </a:p>
        </p:txBody>
      </p:sp>
      <p:sp>
        <p:nvSpPr>
          <p:cNvPr id="4"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5" name="Slide Number Placeholder 5">
            <a:extLst>
              <a:ext uri="{FF2B5EF4-FFF2-40B4-BE49-F238E27FC236}"/>
            </a:extLst>
          </p:cNvPr>
          <p:cNvSpPr>
            <a:spLocks noGrp="1"/>
          </p:cNvSpPr>
          <p:nvPr>
            <p:ph type="sldNum" sz="quarter" idx="12"/>
          </p:nvPr>
        </p:nvSpPr>
        <p:spPr/>
        <p:txBody>
          <a:bodyPr/>
          <a:lstStyle>
            <a:lvl1pPr>
              <a:defRPr/>
            </a:lvl1pPr>
          </a:lstStyle>
          <a:p>
            <a:pPr>
              <a:defRPr/>
            </a:pPr>
            <a:fld id="{1EA0A21D-2D23-4C6D-9F8E-6823BAD9F3A4}" type="slidenum">
              <a:rPr lang="en-US" altLang="zh-CN"/>
              <a:pPr>
                <a:defRPr/>
              </a:pPr>
              <a:t>‹#›</a:t>
            </a:fld>
            <a:endParaRPr lang="en-US" altLang="zh-CN"/>
          </a:p>
        </p:txBody>
      </p:sp>
    </p:spTree>
    <p:extLst>
      <p:ext uri="{BB962C8B-B14F-4D97-AF65-F5344CB8AC3E}">
        <p14:creationId xmlns:p14="http://schemas.microsoft.com/office/powerpoint/2010/main" val="1094642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a:spLocks noGrp="1"/>
          </p:cNvSpPr>
          <p:nvPr>
            <p:ph type="dt" sz="half" idx="10"/>
          </p:nvPr>
        </p:nvSpPr>
        <p:spPr/>
        <p:txBody>
          <a:bodyPr/>
          <a:lstStyle>
            <a:lvl1pPr>
              <a:defRPr/>
            </a:lvl1pPr>
          </a:lstStyle>
          <a:p>
            <a:pPr>
              <a:defRPr/>
            </a:pPr>
            <a:fld id="{ADDA10AC-A486-4378-8DCF-BAA16DBA906D}" type="datetime1">
              <a:rPr lang="en-US" altLang="zh-CN"/>
              <a:pPr>
                <a:defRPr/>
              </a:pPr>
              <a:t>5/1/2020</a:t>
            </a:fld>
            <a:endParaRPr lang="en-US" altLang="zh-CN"/>
          </a:p>
        </p:txBody>
      </p:sp>
      <p:sp>
        <p:nvSpPr>
          <p:cNvPr id="3"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4" name="Slide Number Placeholder 5">
            <a:extLst>
              <a:ext uri="{FF2B5EF4-FFF2-40B4-BE49-F238E27FC236}"/>
            </a:extLst>
          </p:cNvPr>
          <p:cNvSpPr>
            <a:spLocks noGrp="1"/>
          </p:cNvSpPr>
          <p:nvPr>
            <p:ph type="sldNum" sz="quarter" idx="12"/>
          </p:nvPr>
        </p:nvSpPr>
        <p:spPr/>
        <p:txBody>
          <a:bodyPr/>
          <a:lstStyle>
            <a:lvl1pPr>
              <a:defRPr/>
            </a:lvl1pPr>
          </a:lstStyle>
          <a:p>
            <a:pPr>
              <a:defRPr/>
            </a:pPr>
            <a:fld id="{FF6EF9A2-D583-4AA6-87D6-20B363F18380}" type="slidenum">
              <a:rPr lang="en-US" altLang="zh-CN"/>
              <a:pPr>
                <a:defRPr/>
              </a:pPr>
              <a:t>‹#›</a:t>
            </a:fld>
            <a:endParaRPr lang="en-US" altLang="zh-CN"/>
          </a:p>
        </p:txBody>
      </p:sp>
    </p:spTree>
    <p:extLst>
      <p:ext uri="{BB962C8B-B14F-4D97-AF65-F5344CB8AC3E}">
        <p14:creationId xmlns:p14="http://schemas.microsoft.com/office/powerpoint/2010/main" val="2703822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40298" y="954728"/>
            <a:ext cx="15398802" cy="4063141"/>
          </a:xfrm>
        </p:spPr>
        <p:txBody>
          <a:bodyPr anchor="b"/>
          <a:lstStyle>
            <a:lvl1pPr algn="l">
              <a:defRPr sz="8400" b="1"/>
            </a:lvl1pPr>
          </a:lstStyle>
          <a:p>
            <a:r>
              <a:rPr lang="en-US"/>
              <a:t>Click to edit Master title style</a:t>
            </a:r>
          </a:p>
        </p:txBody>
      </p:sp>
      <p:sp>
        <p:nvSpPr>
          <p:cNvPr id="3" name="Content Placeholder 2"/>
          <p:cNvSpPr>
            <a:spLocks noGrp="1"/>
          </p:cNvSpPr>
          <p:nvPr>
            <p:ph idx="1"/>
          </p:nvPr>
        </p:nvSpPr>
        <p:spPr>
          <a:xfrm>
            <a:off x="18299788" y="954729"/>
            <a:ext cx="26165770" cy="20465572"/>
          </a:xfrm>
        </p:spPr>
        <p:txBody>
          <a:bodyPr/>
          <a:lstStyle>
            <a:lvl1pPr>
              <a:defRPr sz="13500"/>
            </a:lvl1pPr>
            <a:lvl2pPr>
              <a:defRPr sz="11800"/>
            </a:lvl2pPr>
            <a:lvl3pPr>
              <a:defRPr sz="1010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340298" y="5017870"/>
            <a:ext cx="15398802" cy="16402432"/>
          </a:xfrm>
        </p:spPr>
        <p:txBody>
          <a:bodyPr/>
          <a:lstStyle>
            <a:lvl1pPr marL="0" indent="0">
              <a:buNone/>
              <a:defRPr sz="5800"/>
            </a:lvl1pPr>
            <a:lvl2pPr marL="1921422" indent="0">
              <a:buNone/>
              <a:defRPr sz="5100"/>
            </a:lvl2pPr>
            <a:lvl3pPr marL="3842844" indent="0">
              <a:buNone/>
              <a:defRPr sz="4100"/>
            </a:lvl3pPr>
            <a:lvl4pPr marL="5764266" indent="0">
              <a:buNone/>
              <a:defRPr sz="3900"/>
            </a:lvl4pPr>
            <a:lvl5pPr marL="7685691" indent="0">
              <a:buNone/>
              <a:defRPr sz="3900"/>
            </a:lvl5pPr>
            <a:lvl6pPr marL="9607113" indent="0">
              <a:buNone/>
              <a:defRPr sz="3900"/>
            </a:lvl6pPr>
            <a:lvl7pPr marL="11528535" indent="0">
              <a:buNone/>
              <a:defRPr sz="3900"/>
            </a:lvl7pPr>
            <a:lvl8pPr marL="13449958" indent="0">
              <a:buNone/>
              <a:defRPr sz="3900"/>
            </a:lvl8pPr>
            <a:lvl9pPr marL="15371381" indent="0">
              <a:buNone/>
              <a:defRPr sz="3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16ADFA24-C142-4FAB-9FB1-9BC8F6C762C8}" type="datetime1">
              <a:rPr lang="en-US" altLang="zh-CN"/>
              <a:pPr>
                <a:defRPr/>
              </a:pPr>
              <a:t>5/1/2020</a:t>
            </a:fld>
            <a:endParaRPr lang="en-US" altLang="zh-CN"/>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0275A4F5-6E42-490A-A48E-118FF03863E4}" type="slidenum">
              <a:rPr lang="en-US" altLang="zh-CN"/>
              <a:pPr>
                <a:defRPr/>
              </a:pPr>
              <a:t>‹#›</a:t>
            </a:fld>
            <a:endParaRPr lang="en-US" altLang="zh-CN"/>
          </a:p>
        </p:txBody>
      </p:sp>
    </p:spTree>
    <p:extLst>
      <p:ext uri="{BB962C8B-B14F-4D97-AF65-F5344CB8AC3E}">
        <p14:creationId xmlns:p14="http://schemas.microsoft.com/office/powerpoint/2010/main" val="211234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4276" y="16785433"/>
            <a:ext cx="28083510" cy="1981615"/>
          </a:xfrm>
        </p:spPr>
        <p:txBody>
          <a:bodyPr anchor="b"/>
          <a:lstStyle>
            <a:lvl1pPr algn="l">
              <a:defRPr sz="8400" b="1"/>
            </a:lvl1pPr>
          </a:lstStyle>
          <a:p>
            <a:r>
              <a:rPr lang="en-US"/>
              <a:t>Click to edit Master title style</a:t>
            </a:r>
          </a:p>
        </p:txBody>
      </p:sp>
      <p:sp>
        <p:nvSpPr>
          <p:cNvPr id="3" name="Picture Placeholder 2"/>
          <p:cNvSpPr>
            <a:spLocks noGrp="1"/>
          </p:cNvSpPr>
          <p:nvPr>
            <p:ph type="pic" idx="1"/>
          </p:nvPr>
        </p:nvSpPr>
        <p:spPr>
          <a:xfrm>
            <a:off x="9174276" y="2142585"/>
            <a:ext cx="28083510" cy="14387513"/>
          </a:xfrm>
        </p:spPr>
        <p:txBody>
          <a:bodyPr rtlCol="0">
            <a:normAutofit/>
          </a:bodyPr>
          <a:lstStyle>
            <a:lvl1pPr marL="0" indent="0">
              <a:buNone/>
              <a:defRPr sz="13500"/>
            </a:lvl1pPr>
            <a:lvl2pPr marL="1921422" indent="0">
              <a:buNone/>
              <a:defRPr sz="11800"/>
            </a:lvl2pPr>
            <a:lvl3pPr marL="3842844" indent="0">
              <a:buNone/>
              <a:defRPr sz="10100"/>
            </a:lvl3pPr>
            <a:lvl4pPr marL="5764266" indent="0">
              <a:buNone/>
              <a:defRPr sz="8400"/>
            </a:lvl4pPr>
            <a:lvl5pPr marL="7685691" indent="0">
              <a:buNone/>
              <a:defRPr sz="8400"/>
            </a:lvl5pPr>
            <a:lvl6pPr marL="9607113" indent="0">
              <a:buNone/>
              <a:defRPr sz="8400"/>
            </a:lvl6pPr>
            <a:lvl7pPr marL="11528535" indent="0">
              <a:buNone/>
              <a:defRPr sz="8400"/>
            </a:lvl7pPr>
            <a:lvl8pPr marL="13449958" indent="0">
              <a:buNone/>
              <a:defRPr sz="8400"/>
            </a:lvl8pPr>
            <a:lvl9pPr marL="15371381" indent="0">
              <a:buNone/>
              <a:defRPr sz="8400"/>
            </a:lvl9pPr>
          </a:lstStyle>
          <a:p>
            <a:pPr lvl="0"/>
            <a:endParaRPr lang="en-US" noProof="0"/>
          </a:p>
        </p:txBody>
      </p:sp>
      <p:sp>
        <p:nvSpPr>
          <p:cNvPr id="4" name="Text Placeholder 3"/>
          <p:cNvSpPr>
            <a:spLocks noGrp="1"/>
          </p:cNvSpPr>
          <p:nvPr>
            <p:ph type="body" sz="half" idx="2"/>
          </p:nvPr>
        </p:nvSpPr>
        <p:spPr>
          <a:xfrm>
            <a:off x="9174276" y="18767048"/>
            <a:ext cx="28083510" cy="2814223"/>
          </a:xfrm>
        </p:spPr>
        <p:txBody>
          <a:bodyPr/>
          <a:lstStyle>
            <a:lvl1pPr marL="0" indent="0">
              <a:buNone/>
              <a:defRPr sz="5800"/>
            </a:lvl1pPr>
            <a:lvl2pPr marL="1921422" indent="0">
              <a:buNone/>
              <a:defRPr sz="5100"/>
            </a:lvl2pPr>
            <a:lvl3pPr marL="3842844" indent="0">
              <a:buNone/>
              <a:defRPr sz="4100"/>
            </a:lvl3pPr>
            <a:lvl4pPr marL="5764266" indent="0">
              <a:buNone/>
              <a:defRPr sz="3900"/>
            </a:lvl4pPr>
            <a:lvl5pPr marL="7685691" indent="0">
              <a:buNone/>
              <a:defRPr sz="3900"/>
            </a:lvl5pPr>
            <a:lvl6pPr marL="9607113" indent="0">
              <a:buNone/>
              <a:defRPr sz="3900"/>
            </a:lvl6pPr>
            <a:lvl7pPr marL="11528535" indent="0">
              <a:buNone/>
              <a:defRPr sz="3900"/>
            </a:lvl7pPr>
            <a:lvl8pPr marL="13449958" indent="0">
              <a:buNone/>
              <a:defRPr sz="3900"/>
            </a:lvl8pPr>
            <a:lvl9pPr marL="15371381" indent="0">
              <a:buNone/>
              <a:defRPr sz="3900"/>
            </a:lvl9pPr>
          </a:lstStyle>
          <a:p>
            <a:pPr lvl="0"/>
            <a:r>
              <a:rPr lang="en-US"/>
              <a:t>Click to edit Master text styles</a:t>
            </a:r>
          </a:p>
        </p:txBody>
      </p:sp>
      <p:sp>
        <p:nvSpPr>
          <p:cNvPr id="5" name="Date Placeholder 3">
            <a:extLst>
              <a:ext uri="{FF2B5EF4-FFF2-40B4-BE49-F238E27FC236}"/>
            </a:extLst>
          </p:cNvPr>
          <p:cNvSpPr>
            <a:spLocks noGrp="1"/>
          </p:cNvSpPr>
          <p:nvPr>
            <p:ph type="dt" sz="half" idx="10"/>
          </p:nvPr>
        </p:nvSpPr>
        <p:spPr/>
        <p:txBody>
          <a:bodyPr/>
          <a:lstStyle>
            <a:lvl1pPr>
              <a:defRPr/>
            </a:lvl1pPr>
          </a:lstStyle>
          <a:p>
            <a:pPr>
              <a:defRPr/>
            </a:pPr>
            <a:fld id="{B01E7D92-0056-4A35-8C28-5ACDF181BF95}" type="datetime1">
              <a:rPr lang="en-US" altLang="zh-CN"/>
              <a:pPr>
                <a:defRPr/>
              </a:pPr>
              <a:t>5/1/2020</a:t>
            </a:fld>
            <a:endParaRPr lang="en-US" altLang="zh-CN"/>
          </a:p>
        </p:txBody>
      </p:sp>
      <p:sp>
        <p:nvSpPr>
          <p:cNvPr id="6" name="Footer Placeholder 4">
            <a:extLst>
              <a:ext uri="{FF2B5EF4-FFF2-40B4-BE49-F238E27FC236}"/>
            </a:extLst>
          </p:cNvPr>
          <p:cNvSpPr>
            <a:spLocks noGrp="1"/>
          </p:cNvSpPr>
          <p:nvPr>
            <p:ph type="ftr" sz="quarter" idx="11"/>
          </p:nvPr>
        </p:nvSpPr>
        <p:spPr/>
        <p:txBody>
          <a:bodyPr/>
          <a:lstStyle>
            <a:lvl1pPr>
              <a:defRPr/>
            </a:lvl1pPr>
          </a:lstStyle>
          <a:p>
            <a:pPr>
              <a:defRPr/>
            </a:pPr>
            <a:endParaRPr lang="de-DE" altLang="zh-CN"/>
          </a:p>
        </p:txBody>
      </p:sp>
      <p:sp>
        <p:nvSpPr>
          <p:cNvPr id="7" name="Slide Number Placeholder 5">
            <a:extLst>
              <a:ext uri="{FF2B5EF4-FFF2-40B4-BE49-F238E27FC236}"/>
            </a:extLst>
          </p:cNvPr>
          <p:cNvSpPr>
            <a:spLocks noGrp="1"/>
          </p:cNvSpPr>
          <p:nvPr>
            <p:ph type="sldNum" sz="quarter" idx="12"/>
          </p:nvPr>
        </p:nvSpPr>
        <p:spPr/>
        <p:txBody>
          <a:bodyPr/>
          <a:lstStyle>
            <a:lvl1pPr>
              <a:defRPr/>
            </a:lvl1pPr>
          </a:lstStyle>
          <a:p>
            <a:pPr>
              <a:defRPr/>
            </a:pPr>
            <a:fld id="{1BA62EEF-B9B7-4938-B515-838670154350}" type="slidenum">
              <a:rPr lang="en-US" altLang="zh-CN"/>
              <a:pPr>
                <a:defRPr/>
              </a:pPr>
              <a:t>‹#›</a:t>
            </a:fld>
            <a:endParaRPr lang="en-US" altLang="zh-CN"/>
          </a:p>
        </p:txBody>
      </p:sp>
    </p:spTree>
    <p:extLst>
      <p:ext uri="{BB962C8B-B14F-4D97-AF65-F5344CB8AC3E}">
        <p14:creationId xmlns:p14="http://schemas.microsoft.com/office/powerpoint/2010/main" val="46116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39975" y="960438"/>
            <a:ext cx="421259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4285" tIns="192142" rIns="384285" bIns="192142" numCol="1" anchor="ctr" anchorCtr="0" compatLnSpc="1">
            <a:prstTxWarp prst="textNoShape">
              <a:avLst/>
            </a:prstTxWarp>
          </a:bodyPr>
          <a:lstStyle/>
          <a:p>
            <a:pPr lvl="0"/>
            <a:r>
              <a:rPr lang="en-US" altLang="zh-CN" smtClean="0"/>
              <a:t>Click to edit Master title style</a:t>
            </a:r>
          </a:p>
        </p:txBody>
      </p:sp>
      <p:sp>
        <p:nvSpPr>
          <p:cNvPr id="1027" name="Text Placeholder 2"/>
          <p:cNvSpPr>
            <a:spLocks noGrp="1"/>
          </p:cNvSpPr>
          <p:nvPr>
            <p:ph type="body" idx="1"/>
          </p:nvPr>
        </p:nvSpPr>
        <p:spPr bwMode="auto">
          <a:xfrm>
            <a:off x="2339975" y="5594350"/>
            <a:ext cx="42125900" cy="1582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4285" tIns="192142" rIns="384285" bIns="192142"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a:extLst>
              <a:ext uri="{FF2B5EF4-FFF2-40B4-BE49-F238E27FC236}"/>
            </a:extLst>
          </p:cNvPr>
          <p:cNvSpPr>
            <a:spLocks noGrp="1"/>
          </p:cNvSpPr>
          <p:nvPr>
            <p:ph type="dt" sz="half" idx="2"/>
          </p:nvPr>
        </p:nvSpPr>
        <p:spPr>
          <a:xfrm>
            <a:off x="2339975" y="22225000"/>
            <a:ext cx="10923588" cy="1277938"/>
          </a:xfrm>
          <a:prstGeom prst="rect">
            <a:avLst/>
          </a:prstGeom>
        </p:spPr>
        <p:txBody>
          <a:bodyPr vert="horz" wrap="square" lIns="384285" tIns="192142" rIns="384285" bIns="192142" numCol="1" anchor="ctr" anchorCtr="0" compatLnSpc="1">
            <a:prstTxWarp prst="textNoShape">
              <a:avLst/>
            </a:prstTxWarp>
          </a:bodyPr>
          <a:lstStyle>
            <a:lvl1pPr eaLnBrk="1" hangingPunct="1">
              <a:defRPr sz="5100">
                <a:solidFill>
                  <a:srgbClr val="898989"/>
                </a:solidFill>
                <a:latin typeface="Arial" charset="0"/>
                <a:ea typeface="+mn-ea"/>
                <a:cs typeface="Arial" charset="0"/>
              </a:defRPr>
            </a:lvl1pPr>
          </a:lstStyle>
          <a:p>
            <a:pPr>
              <a:defRPr/>
            </a:pPr>
            <a:fld id="{8CA79F1B-FDA3-49D9-B0F1-18AE2D6D84A9}" type="datetime1">
              <a:rPr lang="en-US" altLang="zh-CN"/>
              <a:pPr>
                <a:defRPr/>
              </a:pPr>
              <a:t>5/1/2020</a:t>
            </a:fld>
            <a:endParaRPr lang="en-US" altLang="zh-CN"/>
          </a:p>
        </p:txBody>
      </p:sp>
      <p:sp>
        <p:nvSpPr>
          <p:cNvPr id="5" name="Footer Placeholder 4">
            <a:extLst>
              <a:ext uri="{FF2B5EF4-FFF2-40B4-BE49-F238E27FC236}"/>
            </a:extLst>
          </p:cNvPr>
          <p:cNvSpPr>
            <a:spLocks noGrp="1"/>
          </p:cNvSpPr>
          <p:nvPr>
            <p:ph type="ftr" sz="quarter" idx="3"/>
          </p:nvPr>
        </p:nvSpPr>
        <p:spPr>
          <a:xfrm>
            <a:off x="15992475" y="22225000"/>
            <a:ext cx="14820900" cy="1277938"/>
          </a:xfrm>
          <a:prstGeom prst="rect">
            <a:avLst/>
          </a:prstGeom>
        </p:spPr>
        <p:txBody>
          <a:bodyPr vert="horz" wrap="square" lIns="384285" tIns="192142" rIns="384285" bIns="192142" numCol="1" anchor="ctr" anchorCtr="0" compatLnSpc="1">
            <a:prstTxWarp prst="textNoShape">
              <a:avLst/>
            </a:prstTxWarp>
          </a:bodyPr>
          <a:lstStyle>
            <a:lvl1pPr algn="ctr" eaLnBrk="1" hangingPunct="1">
              <a:defRPr sz="5100">
                <a:solidFill>
                  <a:srgbClr val="898989"/>
                </a:solidFill>
                <a:latin typeface="Arial" charset="0"/>
                <a:ea typeface="+mn-ea"/>
                <a:cs typeface="Arial" charset="0"/>
              </a:defRPr>
            </a:lvl1pPr>
          </a:lstStyle>
          <a:p>
            <a:pPr>
              <a:defRPr/>
            </a:pPr>
            <a:endParaRPr lang="de-DE" altLang="zh-CN"/>
          </a:p>
        </p:txBody>
      </p:sp>
      <p:sp>
        <p:nvSpPr>
          <p:cNvPr id="6" name="Slide Number Placeholder 5">
            <a:extLst>
              <a:ext uri="{FF2B5EF4-FFF2-40B4-BE49-F238E27FC236}"/>
            </a:extLst>
          </p:cNvPr>
          <p:cNvSpPr>
            <a:spLocks noGrp="1"/>
          </p:cNvSpPr>
          <p:nvPr>
            <p:ph type="sldNum" sz="quarter" idx="4"/>
          </p:nvPr>
        </p:nvSpPr>
        <p:spPr>
          <a:xfrm>
            <a:off x="33542288" y="22225000"/>
            <a:ext cx="10923587" cy="1277938"/>
          </a:xfrm>
          <a:prstGeom prst="rect">
            <a:avLst/>
          </a:prstGeom>
        </p:spPr>
        <p:txBody>
          <a:bodyPr vert="horz" wrap="square" lIns="384285" tIns="192142" rIns="384285" bIns="192142" numCol="1" anchor="ctr" anchorCtr="0" compatLnSpc="1">
            <a:prstTxWarp prst="textNoShape">
              <a:avLst/>
            </a:prstTxWarp>
          </a:bodyPr>
          <a:lstStyle>
            <a:lvl1pPr algn="r" eaLnBrk="1" hangingPunct="1">
              <a:defRPr sz="5100">
                <a:solidFill>
                  <a:srgbClr val="898989"/>
                </a:solidFill>
                <a:ea typeface="宋体" charset="-122"/>
                <a:cs typeface="Arial" charset="0"/>
              </a:defRPr>
            </a:lvl1pPr>
          </a:lstStyle>
          <a:p>
            <a:pPr>
              <a:defRPr/>
            </a:pPr>
            <a:fld id="{122F1AF7-5D07-4DEF-9F2A-6305B04F385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1916113" rtl="0" eaLnBrk="0" fontAlgn="base" hangingPunct="0">
        <a:spcBef>
          <a:spcPct val="0"/>
        </a:spcBef>
        <a:spcAft>
          <a:spcPct val="0"/>
        </a:spcAft>
        <a:defRPr sz="18600" kern="1200">
          <a:solidFill>
            <a:schemeClr val="tx1"/>
          </a:solidFill>
          <a:latin typeface="Arial"/>
          <a:ea typeface="ＭＳ Ｐゴシック" charset="-128"/>
          <a:cs typeface="+mj-cs"/>
        </a:defRPr>
      </a:lvl1pPr>
      <a:lvl2pPr algn="ctr" defTabSz="1916113" rtl="0" eaLnBrk="0" fontAlgn="base" hangingPunct="0">
        <a:spcBef>
          <a:spcPct val="0"/>
        </a:spcBef>
        <a:spcAft>
          <a:spcPct val="0"/>
        </a:spcAft>
        <a:defRPr sz="18600">
          <a:solidFill>
            <a:schemeClr val="tx1"/>
          </a:solidFill>
          <a:latin typeface="Arial" charset="0"/>
          <a:ea typeface="ＭＳ Ｐゴシック" charset="-128"/>
        </a:defRPr>
      </a:lvl2pPr>
      <a:lvl3pPr algn="ctr" defTabSz="1916113" rtl="0" eaLnBrk="0" fontAlgn="base" hangingPunct="0">
        <a:spcBef>
          <a:spcPct val="0"/>
        </a:spcBef>
        <a:spcAft>
          <a:spcPct val="0"/>
        </a:spcAft>
        <a:defRPr sz="18600">
          <a:solidFill>
            <a:schemeClr val="tx1"/>
          </a:solidFill>
          <a:latin typeface="Arial" charset="0"/>
          <a:ea typeface="ＭＳ Ｐゴシック" charset="-128"/>
        </a:defRPr>
      </a:lvl3pPr>
      <a:lvl4pPr algn="ctr" defTabSz="1916113" rtl="0" eaLnBrk="0" fontAlgn="base" hangingPunct="0">
        <a:spcBef>
          <a:spcPct val="0"/>
        </a:spcBef>
        <a:spcAft>
          <a:spcPct val="0"/>
        </a:spcAft>
        <a:defRPr sz="18600">
          <a:solidFill>
            <a:schemeClr val="tx1"/>
          </a:solidFill>
          <a:latin typeface="Arial" charset="0"/>
          <a:ea typeface="ＭＳ Ｐゴシック" charset="-128"/>
        </a:defRPr>
      </a:lvl4pPr>
      <a:lvl5pPr algn="ctr" defTabSz="1916113" rtl="0" eaLnBrk="0" fontAlgn="base" hangingPunct="0">
        <a:spcBef>
          <a:spcPct val="0"/>
        </a:spcBef>
        <a:spcAft>
          <a:spcPct val="0"/>
        </a:spcAft>
        <a:defRPr sz="18600">
          <a:solidFill>
            <a:schemeClr val="tx1"/>
          </a:solidFill>
          <a:latin typeface="Arial" charset="0"/>
          <a:ea typeface="ＭＳ Ｐゴシック" charset="-128"/>
        </a:defRPr>
      </a:lvl5pPr>
      <a:lvl6pPr marL="700533" algn="ctr" defTabSz="1919170" rtl="0" fontAlgn="base">
        <a:spcBef>
          <a:spcPct val="0"/>
        </a:spcBef>
        <a:spcAft>
          <a:spcPct val="0"/>
        </a:spcAft>
        <a:defRPr sz="18600">
          <a:solidFill>
            <a:schemeClr val="tx1"/>
          </a:solidFill>
          <a:latin typeface="Arial" charset="0"/>
        </a:defRPr>
      </a:lvl6pPr>
      <a:lvl7pPr marL="1401066" algn="ctr" defTabSz="1919170" rtl="0" fontAlgn="base">
        <a:spcBef>
          <a:spcPct val="0"/>
        </a:spcBef>
        <a:spcAft>
          <a:spcPct val="0"/>
        </a:spcAft>
        <a:defRPr sz="18600">
          <a:solidFill>
            <a:schemeClr val="tx1"/>
          </a:solidFill>
          <a:latin typeface="Arial" charset="0"/>
        </a:defRPr>
      </a:lvl7pPr>
      <a:lvl8pPr marL="2101600" algn="ctr" defTabSz="1919170" rtl="0" fontAlgn="base">
        <a:spcBef>
          <a:spcPct val="0"/>
        </a:spcBef>
        <a:spcAft>
          <a:spcPct val="0"/>
        </a:spcAft>
        <a:defRPr sz="18600">
          <a:solidFill>
            <a:schemeClr val="tx1"/>
          </a:solidFill>
          <a:latin typeface="Arial" charset="0"/>
        </a:defRPr>
      </a:lvl8pPr>
      <a:lvl9pPr marL="2802133" algn="ctr" defTabSz="1919170" rtl="0" fontAlgn="base">
        <a:spcBef>
          <a:spcPct val="0"/>
        </a:spcBef>
        <a:spcAft>
          <a:spcPct val="0"/>
        </a:spcAft>
        <a:defRPr sz="18600">
          <a:solidFill>
            <a:schemeClr val="tx1"/>
          </a:solidFill>
          <a:latin typeface="Arial" charset="0"/>
        </a:defRPr>
      </a:lvl9pPr>
    </p:titleStyle>
    <p:bodyStyle>
      <a:lvl1pPr marL="1439863" indent="-1439863" algn="l" defTabSz="1916113" rtl="0" eaLnBrk="0" fontAlgn="base" hangingPunct="0">
        <a:spcBef>
          <a:spcPct val="20000"/>
        </a:spcBef>
        <a:spcAft>
          <a:spcPct val="0"/>
        </a:spcAft>
        <a:buFont typeface="Arial" charset="0"/>
        <a:buChar char="•"/>
        <a:defRPr sz="13500" kern="1200">
          <a:solidFill>
            <a:schemeClr val="tx1"/>
          </a:solidFill>
          <a:latin typeface="Arial"/>
          <a:ea typeface="ＭＳ Ｐゴシック" charset="-128"/>
          <a:cs typeface="+mn-cs"/>
        </a:defRPr>
      </a:lvl1pPr>
      <a:lvl2pPr marL="3119438" indent="-1196975" algn="l" defTabSz="1916113" rtl="0" eaLnBrk="0" fontAlgn="base" hangingPunct="0">
        <a:spcBef>
          <a:spcPct val="20000"/>
        </a:spcBef>
        <a:spcAft>
          <a:spcPct val="0"/>
        </a:spcAft>
        <a:buFont typeface="Arial" charset="0"/>
        <a:buChar char="–"/>
        <a:defRPr sz="11800" kern="1200">
          <a:solidFill>
            <a:schemeClr val="tx1"/>
          </a:solidFill>
          <a:latin typeface="Arial"/>
          <a:ea typeface="ＭＳ Ｐゴシック" charset="-128"/>
          <a:cs typeface="+mn-cs"/>
        </a:defRPr>
      </a:lvl2pPr>
      <a:lvl3pPr marL="4800600" indent="-955675" algn="l" defTabSz="1916113" rtl="0" eaLnBrk="0" fontAlgn="base" hangingPunct="0">
        <a:spcBef>
          <a:spcPct val="20000"/>
        </a:spcBef>
        <a:spcAft>
          <a:spcPct val="0"/>
        </a:spcAft>
        <a:buFont typeface="Arial" charset="0"/>
        <a:buChar char="•"/>
        <a:defRPr sz="10100" kern="1200">
          <a:solidFill>
            <a:schemeClr val="tx1"/>
          </a:solidFill>
          <a:latin typeface="Arial"/>
          <a:ea typeface="ＭＳ Ｐゴシック" charset="-128"/>
          <a:cs typeface="+mn-cs"/>
        </a:defRPr>
      </a:lvl3pPr>
      <a:lvl4pPr marL="6721475" indent="-955675" algn="l" defTabSz="1916113" rtl="0" eaLnBrk="0" fontAlgn="base" hangingPunct="0">
        <a:spcBef>
          <a:spcPct val="20000"/>
        </a:spcBef>
        <a:spcAft>
          <a:spcPct val="0"/>
        </a:spcAft>
        <a:buFont typeface="Arial" charset="0"/>
        <a:buChar char="–"/>
        <a:defRPr sz="8400" kern="1200">
          <a:solidFill>
            <a:schemeClr val="tx1"/>
          </a:solidFill>
          <a:latin typeface="Arial"/>
          <a:ea typeface="ＭＳ Ｐゴシック" charset="-128"/>
          <a:cs typeface="+mn-cs"/>
        </a:defRPr>
      </a:lvl4pPr>
      <a:lvl5pPr marL="8643938" indent="-955675" algn="l" defTabSz="1916113" rtl="0" eaLnBrk="0" fontAlgn="base" hangingPunct="0">
        <a:spcBef>
          <a:spcPct val="20000"/>
        </a:spcBef>
        <a:spcAft>
          <a:spcPct val="0"/>
        </a:spcAft>
        <a:buFont typeface="Arial" charset="0"/>
        <a:buChar char="»"/>
        <a:defRPr sz="8400" kern="1200">
          <a:solidFill>
            <a:schemeClr val="tx1"/>
          </a:solidFill>
          <a:latin typeface="Arial"/>
          <a:ea typeface="ＭＳ Ｐゴシック" charset="-128"/>
          <a:cs typeface="+mn-cs"/>
        </a:defRPr>
      </a:lvl5pPr>
      <a:lvl6pPr marL="10567825" indent="-960712" algn="l" defTabSz="1921422" rtl="0" eaLnBrk="1" latinLnBrk="0" hangingPunct="1">
        <a:spcBef>
          <a:spcPct val="20000"/>
        </a:spcBef>
        <a:buFont typeface="Arial"/>
        <a:buChar char="•"/>
        <a:defRPr sz="8400" kern="1200">
          <a:solidFill>
            <a:schemeClr val="tx1"/>
          </a:solidFill>
          <a:latin typeface="+mn-lt"/>
          <a:ea typeface="+mn-ea"/>
          <a:cs typeface="+mn-cs"/>
        </a:defRPr>
      </a:lvl6pPr>
      <a:lvl7pPr marL="12489247" indent="-960712" algn="l" defTabSz="1921422" rtl="0" eaLnBrk="1" latinLnBrk="0" hangingPunct="1">
        <a:spcBef>
          <a:spcPct val="20000"/>
        </a:spcBef>
        <a:buFont typeface="Arial"/>
        <a:buChar char="•"/>
        <a:defRPr sz="8400" kern="1200">
          <a:solidFill>
            <a:schemeClr val="tx1"/>
          </a:solidFill>
          <a:latin typeface="+mn-lt"/>
          <a:ea typeface="+mn-ea"/>
          <a:cs typeface="+mn-cs"/>
        </a:defRPr>
      </a:lvl7pPr>
      <a:lvl8pPr marL="14410669" indent="-960712" algn="l" defTabSz="1921422" rtl="0" eaLnBrk="1" latinLnBrk="0" hangingPunct="1">
        <a:spcBef>
          <a:spcPct val="20000"/>
        </a:spcBef>
        <a:buFont typeface="Arial"/>
        <a:buChar char="•"/>
        <a:defRPr sz="8400" kern="1200">
          <a:solidFill>
            <a:schemeClr val="tx1"/>
          </a:solidFill>
          <a:latin typeface="+mn-lt"/>
          <a:ea typeface="+mn-ea"/>
          <a:cs typeface="+mn-cs"/>
        </a:defRPr>
      </a:lvl8pPr>
      <a:lvl9pPr marL="16332091" indent="-960712" algn="l" defTabSz="1921422" rtl="0" eaLnBrk="1" latinLnBrk="0" hangingPunct="1">
        <a:spcBef>
          <a:spcPct val="20000"/>
        </a:spcBef>
        <a:buFont typeface="Arial"/>
        <a:buChar char="•"/>
        <a:defRPr sz="8400" kern="1200">
          <a:solidFill>
            <a:schemeClr val="tx1"/>
          </a:solidFill>
          <a:latin typeface="+mn-lt"/>
          <a:ea typeface="+mn-ea"/>
          <a:cs typeface="+mn-cs"/>
        </a:defRPr>
      </a:lvl9pPr>
    </p:bodyStyle>
    <p:otherStyle>
      <a:defPPr>
        <a:defRPr lang="en-US"/>
      </a:defPPr>
      <a:lvl1pPr marL="0" algn="l" defTabSz="1921422" rtl="0" eaLnBrk="1" latinLnBrk="0" hangingPunct="1">
        <a:defRPr sz="7500" kern="1200">
          <a:solidFill>
            <a:schemeClr val="tx1"/>
          </a:solidFill>
          <a:latin typeface="+mn-lt"/>
          <a:ea typeface="+mn-ea"/>
          <a:cs typeface="+mn-cs"/>
        </a:defRPr>
      </a:lvl1pPr>
      <a:lvl2pPr marL="1921422" algn="l" defTabSz="1921422" rtl="0" eaLnBrk="1" latinLnBrk="0" hangingPunct="1">
        <a:defRPr sz="7500" kern="1200">
          <a:solidFill>
            <a:schemeClr val="tx1"/>
          </a:solidFill>
          <a:latin typeface="+mn-lt"/>
          <a:ea typeface="+mn-ea"/>
          <a:cs typeface="+mn-cs"/>
        </a:defRPr>
      </a:lvl2pPr>
      <a:lvl3pPr marL="3842844" algn="l" defTabSz="1921422" rtl="0" eaLnBrk="1" latinLnBrk="0" hangingPunct="1">
        <a:defRPr sz="7500" kern="1200">
          <a:solidFill>
            <a:schemeClr val="tx1"/>
          </a:solidFill>
          <a:latin typeface="+mn-lt"/>
          <a:ea typeface="+mn-ea"/>
          <a:cs typeface="+mn-cs"/>
        </a:defRPr>
      </a:lvl3pPr>
      <a:lvl4pPr marL="5764266" algn="l" defTabSz="1921422" rtl="0" eaLnBrk="1" latinLnBrk="0" hangingPunct="1">
        <a:defRPr sz="7500" kern="1200">
          <a:solidFill>
            <a:schemeClr val="tx1"/>
          </a:solidFill>
          <a:latin typeface="+mn-lt"/>
          <a:ea typeface="+mn-ea"/>
          <a:cs typeface="+mn-cs"/>
        </a:defRPr>
      </a:lvl4pPr>
      <a:lvl5pPr marL="7685691" algn="l" defTabSz="1921422" rtl="0" eaLnBrk="1" latinLnBrk="0" hangingPunct="1">
        <a:defRPr sz="7500" kern="1200">
          <a:solidFill>
            <a:schemeClr val="tx1"/>
          </a:solidFill>
          <a:latin typeface="+mn-lt"/>
          <a:ea typeface="+mn-ea"/>
          <a:cs typeface="+mn-cs"/>
        </a:defRPr>
      </a:lvl5pPr>
      <a:lvl6pPr marL="9607113" algn="l" defTabSz="1921422" rtl="0" eaLnBrk="1" latinLnBrk="0" hangingPunct="1">
        <a:defRPr sz="7500" kern="1200">
          <a:solidFill>
            <a:schemeClr val="tx1"/>
          </a:solidFill>
          <a:latin typeface="+mn-lt"/>
          <a:ea typeface="+mn-ea"/>
          <a:cs typeface="+mn-cs"/>
        </a:defRPr>
      </a:lvl6pPr>
      <a:lvl7pPr marL="11528535" algn="l" defTabSz="1921422" rtl="0" eaLnBrk="1" latinLnBrk="0" hangingPunct="1">
        <a:defRPr sz="7500" kern="1200">
          <a:solidFill>
            <a:schemeClr val="tx1"/>
          </a:solidFill>
          <a:latin typeface="+mn-lt"/>
          <a:ea typeface="+mn-ea"/>
          <a:cs typeface="+mn-cs"/>
        </a:defRPr>
      </a:lvl7pPr>
      <a:lvl8pPr marL="13449958" algn="l" defTabSz="1921422" rtl="0" eaLnBrk="1" latinLnBrk="0" hangingPunct="1">
        <a:defRPr sz="7500" kern="1200">
          <a:solidFill>
            <a:schemeClr val="tx1"/>
          </a:solidFill>
          <a:latin typeface="+mn-lt"/>
          <a:ea typeface="+mn-ea"/>
          <a:cs typeface="+mn-cs"/>
        </a:defRPr>
      </a:lvl8pPr>
      <a:lvl9pPr marL="15371381" algn="l" defTabSz="1921422" rtl="0" eaLnBrk="1" latinLnBrk="0" hangingPunct="1">
        <a:defRPr sz="7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13" Type="http://schemas.openxmlformats.org/officeDocument/2006/relationships/oleObject" Target="../embeddings/oleObject5.bin"/><Relationship Id="rId18" Type="http://schemas.openxmlformats.org/officeDocument/2006/relationships/image" Target="../media/image7.wmf"/><Relationship Id="rId3" Type="http://schemas.openxmlformats.org/officeDocument/2006/relationships/notesSlide" Target="../notesSlides/notesSlide1.xml"/><Relationship Id="rId21" Type="http://schemas.openxmlformats.org/officeDocument/2006/relationships/image" Target="../media/image11.png"/><Relationship Id="rId7" Type="http://schemas.openxmlformats.org/officeDocument/2006/relationships/oleObject" Target="../embeddings/oleObject2.bin"/><Relationship Id="rId12" Type="http://schemas.openxmlformats.org/officeDocument/2006/relationships/image" Target="../media/image4.wmf"/><Relationship Id="rId17" Type="http://schemas.openxmlformats.org/officeDocument/2006/relationships/oleObject" Target="../embeddings/oleObject7.bin"/><Relationship Id="rId2" Type="http://schemas.openxmlformats.org/officeDocument/2006/relationships/slideLayout" Target="../slideLayouts/slideLayout1.xml"/><Relationship Id="rId16" Type="http://schemas.openxmlformats.org/officeDocument/2006/relationships/image" Target="../media/image6.wmf"/><Relationship Id="rId20"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1.wmf"/><Relationship Id="rId11" Type="http://schemas.openxmlformats.org/officeDocument/2006/relationships/oleObject" Target="../embeddings/oleObject4.bin"/><Relationship Id="rId24" Type="http://schemas.openxmlformats.org/officeDocument/2006/relationships/image" Target="../media/image14.png"/><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image" Target="../media/image13.png"/><Relationship Id="rId10" Type="http://schemas.openxmlformats.org/officeDocument/2006/relationships/image" Target="../media/image3.wmf"/><Relationship Id="rId19"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oleObject" Target="../embeddings/oleObject3.bin"/><Relationship Id="rId14" Type="http://schemas.openxmlformats.org/officeDocument/2006/relationships/image" Target="../media/image5.wmf"/><Relationship Id="rId2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0"/>
          <p:cNvSpPr>
            <a:spLocks noChangeArrowheads="1"/>
          </p:cNvSpPr>
          <p:nvPr/>
        </p:nvSpPr>
        <p:spPr bwMode="auto">
          <a:xfrm>
            <a:off x="11929269" y="13058775"/>
            <a:ext cx="17762538" cy="10269538"/>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spcBef>
                <a:spcPct val="20000"/>
              </a:spcBef>
              <a:buFont typeface="Arial" charset="0"/>
              <a:buChar char="•"/>
            </a:pPr>
            <a:endParaRPr lang="en-US" altLang="en-US" sz="4400">
              <a:ea typeface="ＭＳ Ｐゴシック" pitchFamily="34" charset="-128"/>
            </a:endParaRPr>
          </a:p>
        </p:txBody>
      </p:sp>
      <p:sp>
        <p:nvSpPr>
          <p:cNvPr id="12" name="AutoShape 55">
            <a:extLst>
              <a:ext uri="{FF2B5EF4-FFF2-40B4-BE49-F238E27FC236}"/>
            </a:extLst>
          </p:cNvPr>
          <p:cNvSpPr>
            <a:spLocks noChangeArrowheads="1"/>
          </p:cNvSpPr>
          <p:nvPr/>
        </p:nvSpPr>
        <p:spPr bwMode="auto">
          <a:xfrm>
            <a:off x="388938" y="525463"/>
            <a:ext cx="46027975" cy="3948112"/>
          </a:xfrm>
          <a:prstGeom prst="roundRect">
            <a:avLst>
              <a:gd name="adj" fmla="val 8947"/>
            </a:avLst>
          </a:prstGeom>
          <a:solidFill>
            <a:srgbClr val="C00000"/>
          </a:solidFill>
          <a:ln w="12700">
            <a:solidFill>
              <a:schemeClr val="tx1"/>
            </a:solid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eaLnBrk="1" hangingPunct="1">
              <a:defRPr/>
            </a:pPr>
            <a:endParaRPr lang="zh-CN" altLang="zh-CN">
              <a:solidFill>
                <a:srgbClr val="FFFFFF"/>
              </a:solidFill>
              <a:ea typeface="+mn-ea"/>
            </a:endParaRPr>
          </a:p>
        </p:txBody>
      </p:sp>
      <p:sp>
        <p:nvSpPr>
          <p:cNvPr id="86" name="AutoShape 55">
            <a:extLst>
              <a:ext uri="{FF2B5EF4-FFF2-40B4-BE49-F238E27FC236}"/>
            </a:extLst>
          </p:cNvPr>
          <p:cNvSpPr>
            <a:spLocks noChangeArrowheads="1"/>
          </p:cNvSpPr>
          <p:nvPr/>
        </p:nvSpPr>
        <p:spPr bwMode="auto">
          <a:xfrm>
            <a:off x="390525" y="2909888"/>
            <a:ext cx="46026388" cy="1689100"/>
          </a:xfrm>
          <a:prstGeom prst="roundRect">
            <a:avLst>
              <a:gd name="adj" fmla="val 0"/>
            </a:avLst>
          </a:prstGeom>
          <a:solidFill>
            <a:schemeClr val="bg1"/>
          </a:solidFill>
          <a:ln w="12700">
            <a:solidFill>
              <a:schemeClr val="tx1"/>
            </a:solid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eaLnBrk="1" hangingPunct="1">
              <a:defRPr/>
            </a:pPr>
            <a:endParaRPr lang="zh-CN" altLang="zh-CN">
              <a:solidFill>
                <a:srgbClr val="FFFFFF"/>
              </a:solidFill>
              <a:ea typeface="+mn-ea"/>
            </a:endParaRPr>
          </a:p>
        </p:txBody>
      </p:sp>
      <p:sp>
        <p:nvSpPr>
          <p:cNvPr id="2053" name="Rectangle 2"/>
          <p:cNvSpPr txBox="1">
            <a:spLocks noChangeArrowheads="1"/>
          </p:cNvSpPr>
          <p:nvPr/>
        </p:nvSpPr>
        <p:spPr bwMode="auto">
          <a:xfrm>
            <a:off x="6108700" y="331788"/>
            <a:ext cx="3458845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40092" tIns="70045" rIns="140092" bIns="70045" anchor="ctr"/>
          <a:lstStyle>
            <a:lvl1pPr defTabSz="3355975">
              <a:defRPr sz="7500">
                <a:solidFill>
                  <a:schemeClr val="tx1"/>
                </a:solidFill>
                <a:latin typeface="Arial" charset="0"/>
                <a:ea typeface="宋体" pitchFamily="2" charset="-122"/>
              </a:defRPr>
            </a:lvl1pPr>
            <a:lvl2pPr marL="742950" indent="-285750" defTabSz="3355975">
              <a:defRPr sz="7500">
                <a:solidFill>
                  <a:schemeClr val="tx1"/>
                </a:solidFill>
                <a:latin typeface="Arial" charset="0"/>
                <a:ea typeface="宋体" pitchFamily="2" charset="-122"/>
              </a:defRPr>
            </a:lvl2pPr>
            <a:lvl3pPr marL="1143000" indent="-228600" defTabSz="3355975">
              <a:defRPr sz="7500">
                <a:solidFill>
                  <a:schemeClr val="tx1"/>
                </a:solidFill>
                <a:latin typeface="Arial" charset="0"/>
                <a:ea typeface="宋体" pitchFamily="2" charset="-122"/>
              </a:defRPr>
            </a:lvl3pPr>
            <a:lvl4pPr marL="1600200" indent="-228600" defTabSz="3355975">
              <a:defRPr sz="7500">
                <a:solidFill>
                  <a:schemeClr val="tx1"/>
                </a:solidFill>
                <a:latin typeface="Arial" charset="0"/>
                <a:ea typeface="宋体" pitchFamily="2" charset="-122"/>
              </a:defRPr>
            </a:lvl4pPr>
            <a:lvl5pPr marL="2057400" indent="-228600" defTabSz="3355975">
              <a:defRPr sz="7500">
                <a:solidFill>
                  <a:schemeClr val="tx1"/>
                </a:solidFill>
                <a:latin typeface="Arial" charset="0"/>
                <a:ea typeface="宋体" pitchFamily="2" charset="-122"/>
              </a:defRPr>
            </a:lvl5pPr>
            <a:lvl6pPr marL="2514600" indent="-228600" defTabSz="3355975"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3355975"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3355975"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3355975" eaLnBrk="0" fontAlgn="base" hangingPunct="0">
              <a:spcBef>
                <a:spcPct val="0"/>
              </a:spcBef>
              <a:spcAft>
                <a:spcPct val="0"/>
              </a:spcAft>
              <a:defRPr sz="7500">
                <a:solidFill>
                  <a:schemeClr val="tx1"/>
                </a:solidFill>
                <a:latin typeface="Arial" charset="0"/>
                <a:ea typeface="宋体" pitchFamily="2" charset="-122"/>
              </a:defRPr>
            </a:lvl9pPr>
          </a:lstStyle>
          <a:p>
            <a:pPr algn="ctr"/>
            <a:r>
              <a:rPr lang="en-US" altLang="zh-CN" sz="6600" b="1">
                <a:solidFill>
                  <a:schemeClr val="bg1"/>
                </a:solidFill>
                <a:ea typeface="ＭＳ Ｐゴシック" pitchFamily="34" charset="-128"/>
              </a:rPr>
              <a:t>Vertical distribution of ozone in summer and autumn in Guangdong Province, Southern China</a:t>
            </a:r>
            <a:endParaRPr lang="zh-CN" altLang="zh-CN" sz="6600">
              <a:solidFill>
                <a:schemeClr val="bg1"/>
              </a:solidFill>
              <a:ea typeface="ＭＳ Ｐゴシック" pitchFamily="34" charset="-128"/>
            </a:endParaRPr>
          </a:p>
        </p:txBody>
      </p:sp>
      <p:sp>
        <p:nvSpPr>
          <p:cNvPr id="2054" name="AutoShape 20"/>
          <p:cNvSpPr>
            <a:spLocks noChangeArrowheads="1"/>
          </p:cNvSpPr>
          <p:nvPr/>
        </p:nvSpPr>
        <p:spPr bwMode="auto">
          <a:xfrm>
            <a:off x="436563" y="4819650"/>
            <a:ext cx="11345862" cy="7875588"/>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800">
              <a:cs typeface="Arial" charset="0"/>
            </a:endParaRPr>
          </a:p>
        </p:txBody>
      </p:sp>
      <p:sp>
        <p:nvSpPr>
          <p:cNvPr id="11" name="AutoShape 59">
            <a:extLst>
              <a:ext uri="{FF2B5EF4-FFF2-40B4-BE49-F238E27FC236}"/>
            </a:extLst>
          </p:cNvPr>
          <p:cNvSpPr>
            <a:spLocks noChangeArrowheads="1"/>
          </p:cNvSpPr>
          <p:nvPr/>
        </p:nvSpPr>
        <p:spPr bwMode="auto">
          <a:xfrm>
            <a:off x="498475" y="4910138"/>
            <a:ext cx="11169650" cy="1065212"/>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eaLnBrk="1" hangingPunct="1">
              <a:defRPr/>
            </a:pPr>
            <a:r>
              <a:rPr lang="en-US" altLang="zh-CN" sz="4800" b="1" dirty="0">
                <a:solidFill>
                  <a:schemeClr val="bg1"/>
                </a:solidFill>
                <a:cs typeface="Arial" panose="020B0604020202020204" pitchFamily="34" charset="0"/>
              </a:rPr>
              <a:t>1. </a:t>
            </a:r>
            <a:r>
              <a:rPr lang="en-US" altLang="zh-CN" sz="5400" b="1" dirty="0">
                <a:solidFill>
                  <a:schemeClr val="bg1"/>
                </a:solidFill>
                <a:cs typeface="Arial" panose="020B0604020202020204" pitchFamily="34" charset="0"/>
              </a:rPr>
              <a:t>Introduction</a:t>
            </a:r>
            <a:endParaRPr lang="en-US" altLang="zh-CN" sz="4800" b="1" dirty="0">
              <a:solidFill>
                <a:schemeClr val="bg1"/>
              </a:solidFill>
              <a:cs typeface="Arial" panose="020B0604020202020204" pitchFamily="34" charset="0"/>
            </a:endParaRPr>
          </a:p>
        </p:txBody>
      </p:sp>
      <p:sp>
        <p:nvSpPr>
          <p:cNvPr id="2056" name="矩形 1"/>
          <p:cNvSpPr>
            <a:spLocks noChangeArrowheads="1"/>
          </p:cNvSpPr>
          <p:nvPr/>
        </p:nvSpPr>
        <p:spPr bwMode="auto">
          <a:xfrm>
            <a:off x="41735375" y="765175"/>
            <a:ext cx="446722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1" hangingPunct="1">
              <a:lnSpc>
                <a:spcPct val="114000"/>
              </a:lnSpc>
            </a:pPr>
            <a:r>
              <a:rPr lang="en-US" altLang="zh-CN" sz="2400" b="1">
                <a:solidFill>
                  <a:schemeClr val="bg1"/>
                </a:solidFill>
                <a:cs typeface="Arial" charset="0"/>
              </a:rPr>
              <a:t> EGU General Assembly 201</a:t>
            </a:r>
            <a:r>
              <a:rPr lang="en-US" altLang="en-US" sz="2400" b="1">
                <a:solidFill>
                  <a:schemeClr val="bg1"/>
                </a:solidFill>
                <a:cs typeface="Arial" charset="0"/>
              </a:rPr>
              <a:t>9</a:t>
            </a:r>
            <a:endParaRPr lang="en-US" altLang="zh-CN" sz="2400" b="1">
              <a:solidFill>
                <a:schemeClr val="bg1"/>
              </a:solidFill>
              <a:cs typeface="Arial" charset="0"/>
            </a:endParaRPr>
          </a:p>
          <a:p>
            <a:pPr algn="r" eaLnBrk="1" hangingPunct="1">
              <a:lnSpc>
                <a:spcPct val="114000"/>
              </a:lnSpc>
            </a:pPr>
            <a:r>
              <a:rPr lang="en-US" altLang="zh-CN" sz="2400" b="1">
                <a:solidFill>
                  <a:schemeClr val="bg1"/>
                </a:solidFill>
                <a:cs typeface="Arial" charset="0"/>
              </a:rPr>
              <a:t>EGU201</a:t>
            </a:r>
            <a:r>
              <a:rPr lang="en-US" altLang="en-US" sz="2400" b="1">
                <a:solidFill>
                  <a:schemeClr val="bg1"/>
                </a:solidFill>
                <a:cs typeface="Arial" charset="0"/>
              </a:rPr>
              <a:t>9</a:t>
            </a:r>
            <a:r>
              <a:rPr lang="en-US" altLang="zh-CN" sz="2400" b="1">
                <a:solidFill>
                  <a:schemeClr val="bg1"/>
                </a:solidFill>
                <a:cs typeface="Arial" charset="0"/>
              </a:rPr>
              <a:t>-</a:t>
            </a:r>
            <a:r>
              <a:rPr lang="en-US" altLang="en-US" sz="2400" b="1">
                <a:solidFill>
                  <a:schemeClr val="bg1"/>
                </a:solidFill>
                <a:cs typeface="Arial" charset="0"/>
              </a:rPr>
              <a:t>545432</a:t>
            </a:r>
            <a:endParaRPr lang="en-US" altLang="zh-CN" sz="2400" b="1">
              <a:solidFill>
                <a:schemeClr val="bg1"/>
              </a:solidFill>
              <a:cs typeface="Arial" charset="0"/>
            </a:endParaRPr>
          </a:p>
          <a:p>
            <a:pPr algn="r" eaLnBrk="1" hangingPunct="1">
              <a:lnSpc>
                <a:spcPct val="114000"/>
              </a:lnSpc>
              <a:buFont typeface="Arial" charset="0"/>
              <a:buNone/>
            </a:pPr>
            <a:r>
              <a:rPr lang="en-US" altLang="zh-CN" sz="2400" b="1">
                <a:solidFill>
                  <a:schemeClr val="bg1"/>
                </a:solidFill>
                <a:cs typeface="Arial" charset="0"/>
              </a:rPr>
              <a:t> </a:t>
            </a:r>
          </a:p>
        </p:txBody>
      </p:sp>
      <p:sp>
        <p:nvSpPr>
          <p:cNvPr id="2057" name="TextBox 2"/>
          <p:cNvSpPr txBox="1">
            <a:spLocks noChangeArrowheads="1"/>
          </p:cNvSpPr>
          <p:nvPr/>
        </p:nvSpPr>
        <p:spPr bwMode="auto">
          <a:xfrm>
            <a:off x="492125" y="2976563"/>
            <a:ext cx="22867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r>
              <a:rPr lang="en-US" altLang="zh-CN" sz="4400" b="1">
                <a:latin typeface="Times New Roman" pitchFamily="18" charset="0"/>
                <a:cs typeface="Times New Roman" pitchFamily="18" charset="0"/>
              </a:rPr>
              <a:t>Xinqi Wiang, Tianshu Zhang*, Yan Xiang, Lihui Lv</a:t>
            </a:r>
          </a:p>
        </p:txBody>
      </p:sp>
      <p:sp>
        <p:nvSpPr>
          <p:cNvPr id="2058" name="矩形 12"/>
          <p:cNvSpPr>
            <a:spLocks noChangeArrowheads="1"/>
          </p:cNvSpPr>
          <p:nvPr/>
        </p:nvSpPr>
        <p:spPr bwMode="auto">
          <a:xfrm>
            <a:off x="22502813" y="3074988"/>
            <a:ext cx="217027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zh-CN" sz="4000">
                <a:latin typeface="Times New Roman" pitchFamily="18" charset="0"/>
                <a:cs typeface="Times New Roman" pitchFamily="18" charset="0"/>
              </a:rPr>
              <a:t>Institute of Physical Science and Information Technology, Anhui University, Hefei, Anhui 230601, China</a:t>
            </a:r>
          </a:p>
          <a:p>
            <a:pPr algn="ctr" eaLnBrk="1" hangingPunct="1"/>
            <a:r>
              <a:rPr lang="en-US" altLang="zh-CN" sz="4000">
                <a:latin typeface="Times New Roman" pitchFamily="18" charset="0"/>
                <a:cs typeface="Times New Roman" pitchFamily="18" charset="0"/>
              </a:rPr>
              <a:t>Email</a:t>
            </a:r>
            <a:r>
              <a:rPr lang="zh-CN" altLang="en-US" sz="4000">
                <a:latin typeface="Times New Roman" pitchFamily="18" charset="0"/>
                <a:cs typeface="Times New Roman" pitchFamily="18" charset="0"/>
              </a:rPr>
              <a:t>：</a:t>
            </a:r>
            <a:r>
              <a:rPr lang="en-US" altLang="en-US" sz="4000" b="1">
                <a:latin typeface="Times New Roman" pitchFamily="18" charset="0"/>
                <a:cs typeface="Times New Roman" pitchFamily="18" charset="0"/>
              </a:rPr>
              <a:t>xinqiWangcc</a:t>
            </a:r>
            <a:r>
              <a:rPr lang="en-US" altLang="zh-CN" sz="4000" b="1">
                <a:latin typeface="Times New Roman" pitchFamily="18" charset="0"/>
                <a:cs typeface="Times New Roman" pitchFamily="18" charset="0"/>
              </a:rPr>
              <a:t>@163.com</a:t>
            </a:r>
          </a:p>
        </p:txBody>
      </p:sp>
      <p:sp>
        <p:nvSpPr>
          <p:cNvPr id="2060" name="Text Box 29">
            <a:extLst>
              <a:ext uri="{FF2B5EF4-FFF2-40B4-BE49-F238E27FC236}"/>
            </a:extLst>
          </p:cNvPr>
          <p:cNvSpPr txBox="1">
            <a:spLocks noChangeArrowheads="1"/>
          </p:cNvSpPr>
          <p:nvPr/>
        </p:nvSpPr>
        <p:spPr bwMode="auto">
          <a:xfrm>
            <a:off x="590550" y="6015038"/>
            <a:ext cx="11077575"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979738" eaLnBrk="0" hangingPunct="0">
              <a:tabLst>
                <a:tab pos="3857625" algn="l"/>
              </a:tabLst>
              <a:defRPr sz="7500">
                <a:solidFill>
                  <a:schemeClr val="tx1"/>
                </a:solidFill>
                <a:latin typeface="Arial" charset="0"/>
                <a:cs typeface="Arial" charset="0"/>
              </a:defRPr>
            </a:lvl1pPr>
            <a:lvl2pPr marL="742950" indent="-285750" defTabSz="2979738" eaLnBrk="0" hangingPunct="0">
              <a:tabLst>
                <a:tab pos="3857625" algn="l"/>
              </a:tabLst>
              <a:defRPr sz="7500">
                <a:solidFill>
                  <a:schemeClr val="tx1"/>
                </a:solidFill>
                <a:latin typeface="Arial" charset="0"/>
                <a:cs typeface="Arial" charset="0"/>
              </a:defRPr>
            </a:lvl2pPr>
            <a:lvl3pPr marL="1143000" indent="-228600" defTabSz="2979738" eaLnBrk="0" hangingPunct="0">
              <a:tabLst>
                <a:tab pos="3857625" algn="l"/>
              </a:tabLst>
              <a:defRPr sz="7500">
                <a:solidFill>
                  <a:schemeClr val="tx1"/>
                </a:solidFill>
                <a:latin typeface="Arial" charset="0"/>
                <a:cs typeface="Arial" charset="0"/>
              </a:defRPr>
            </a:lvl3pPr>
            <a:lvl4pPr marL="1600200" indent="-228600" defTabSz="2979738" eaLnBrk="0" hangingPunct="0">
              <a:tabLst>
                <a:tab pos="3857625" algn="l"/>
              </a:tabLst>
              <a:defRPr sz="7500">
                <a:solidFill>
                  <a:schemeClr val="tx1"/>
                </a:solidFill>
                <a:latin typeface="Arial" charset="0"/>
                <a:cs typeface="Arial" charset="0"/>
              </a:defRPr>
            </a:lvl4pPr>
            <a:lvl5pPr marL="2057400" indent="-228600" defTabSz="2979738" eaLnBrk="0" hangingPunct="0">
              <a:tabLst>
                <a:tab pos="3857625" algn="l"/>
              </a:tabLst>
              <a:defRPr sz="7500">
                <a:solidFill>
                  <a:schemeClr val="tx1"/>
                </a:solidFill>
                <a:latin typeface="Arial" charset="0"/>
                <a:cs typeface="Arial" charset="0"/>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9pPr>
          </a:lstStyle>
          <a:p>
            <a:pPr>
              <a:defRPr/>
            </a:pPr>
            <a:r>
              <a:rPr lang="en-US" altLang="zh-CN" sz="2100" dirty="0" smtClean="0">
                <a:latin typeface="+mn-lt"/>
                <a:ea typeface="宋体" charset="-122"/>
                <a:cs typeface="Times New Roman" pitchFamily="18" charset="0"/>
              </a:rPr>
              <a:t>        A </a:t>
            </a:r>
            <a:r>
              <a:rPr lang="en-US" altLang="zh-CN" sz="2100" dirty="0">
                <a:latin typeface="+mn-lt"/>
                <a:ea typeface="宋体" charset="-122"/>
                <a:cs typeface="Times New Roman" pitchFamily="18" charset="0"/>
              </a:rPr>
              <a:t>differential absorption </a:t>
            </a:r>
            <a:r>
              <a:rPr lang="en-US" altLang="zh-CN" sz="2100" dirty="0" err="1">
                <a:latin typeface="+mn-lt"/>
                <a:ea typeface="宋体" charset="-122"/>
                <a:cs typeface="Times New Roman" pitchFamily="18" charset="0"/>
              </a:rPr>
              <a:t>lidar</a:t>
            </a:r>
            <a:r>
              <a:rPr lang="en-US" altLang="zh-CN" sz="2100" dirty="0">
                <a:latin typeface="+mn-lt"/>
                <a:ea typeface="宋体" charset="-122"/>
                <a:cs typeface="Times New Roman" pitchFamily="18" charset="0"/>
              </a:rPr>
              <a:t> was used to study the vertical structure of ozone in </a:t>
            </a:r>
            <a:r>
              <a:rPr lang="en-US" altLang="zh-CN" sz="2100" dirty="0" err="1">
                <a:latin typeface="+mn-lt"/>
                <a:ea typeface="宋体" charset="-122"/>
                <a:cs typeface="Times New Roman" pitchFamily="18" charset="0"/>
              </a:rPr>
              <a:t>Jiangmen</a:t>
            </a:r>
            <a:r>
              <a:rPr lang="en-US" altLang="zh-CN" sz="2100" dirty="0">
                <a:latin typeface="+mn-lt"/>
                <a:ea typeface="宋体" charset="-122"/>
                <a:cs typeface="Times New Roman" pitchFamily="18" charset="0"/>
              </a:rPr>
              <a:t> city and </a:t>
            </a:r>
            <a:r>
              <a:rPr lang="en-US" altLang="zh-CN" sz="2100" dirty="0" err="1">
                <a:latin typeface="+mn-lt"/>
                <a:ea typeface="宋体" charset="-122"/>
                <a:cs typeface="Times New Roman" pitchFamily="18" charset="0"/>
              </a:rPr>
              <a:t>Yangjiang</a:t>
            </a:r>
            <a:r>
              <a:rPr lang="en-US" altLang="zh-CN" sz="2100" dirty="0">
                <a:latin typeface="+mn-lt"/>
                <a:ea typeface="宋体" charset="-122"/>
                <a:cs typeface="Times New Roman" pitchFamily="18" charset="0"/>
              </a:rPr>
              <a:t> city, Guangdong Province, Southern China in summer and autumn of 2019, and analyze the two typical pollution characteristics and spatial-temporal distribution characteristics of atmospheric ozone local pollution and regional transport. The results show that the vertical concentration of ozone in </a:t>
            </a:r>
            <a:r>
              <a:rPr lang="en-US" altLang="zh-CN" sz="2100" dirty="0" err="1">
                <a:latin typeface="+mn-lt"/>
                <a:ea typeface="宋体" charset="-122"/>
                <a:cs typeface="Times New Roman" pitchFamily="18" charset="0"/>
              </a:rPr>
              <a:t>Jiangmen</a:t>
            </a:r>
            <a:r>
              <a:rPr lang="en-US" altLang="zh-CN" sz="2100" dirty="0">
                <a:latin typeface="+mn-lt"/>
                <a:ea typeface="宋体" charset="-122"/>
                <a:cs typeface="Times New Roman" pitchFamily="18" charset="0"/>
              </a:rPr>
              <a:t> city in the summer and autumn seasons is characterized by a single peak of ozone in the afternoon. It is mainly distributed below 600 m in summer and mainly distributed within 1.0 km in autumn. There is ozone residual in </a:t>
            </a:r>
            <a:r>
              <a:rPr lang="en-US" altLang="zh-CN" sz="2100" dirty="0" err="1">
                <a:latin typeface="+mn-lt"/>
                <a:ea typeface="宋体" charset="-122"/>
                <a:cs typeface="Times New Roman" pitchFamily="18" charset="0"/>
              </a:rPr>
              <a:t>Yangjiang</a:t>
            </a:r>
            <a:r>
              <a:rPr lang="en-US" altLang="zh-CN" sz="2100" dirty="0">
                <a:latin typeface="+mn-lt"/>
                <a:ea typeface="宋体" charset="-122"/>
                <a:cs typeface="Times New Roman" pitchFamily="18" charset="0"/>
              </a:rPr>
              <a:t> city in summer at night. In summer, the differences between the average ozone values in </a:t>
            </a:r>
            <a:r>
              <a:rPr lang="en-US" altLang="zh-CN" sz="2100" dirty="0" err="1">
                <a:latin typeface="+mn-lt"/>
                <a:ea typeface="宋体" charset="-122"/>
                <a:cs typeface="Times New Roman" pitchFamily="18" charset="0"/>
              </a:rPr>
              <a:t>Jiangmen</a:t>
            </a:r>
            <a:r>
              <a:rPr lang="en-US" altLang="zh-CN" sz="2100" dirty="0">
                <a:latin typeface="+mn-lt"/>
                <a:ea typeface="宋体" charset="-122"/>
                <a:cs typeface="Times New Roman" pitchFamily="18" charset="0"/>
              </a:rPr>
              <a:t> city and </a:t>
            </a:r>
            <a:r>
              <a:rPr lang="en-US" altLang="zh-CN" sz="2100" dirty="0" err="1">
                <a:latin typeface="+mn-lt"/>
                <a:ea typeface="宋体" charset="-122"/>
                <a:cs typeface="Times New Roman" pitchFamily="18" charset="0"/>
              </a:rPr>
              <a:t>Yangjiang</a:t>
            </a:r>
            <a:r>
              <a:rPr lang="en-US" altLang="zh-CN" sz="2100" dirty="0">
                <a:latin typeface="+mn-lt"/>
                <a:ea typeface="宋体" charset="-122"/>
                <a:cs typeface="Times New Roman" pitchFamily="18" charset="0"/>
              </a:rPr>
              <a:t> city are small, being 92.22 </a:t>
            </a:r>
            <a:r>
              <a:rPr lang="en-US" altLang="zh-CN" sz="2100" dirty="0" err="1">
                <a:latin typeface="+mn-lt"/>
                <a:ea typeface="宋体" charset="-122"/>
                <a:cs typeface="Times New Roman" pitchFamily="18" charset="0"/>
              </a:rPr>
              <a:t>μg</a:t>
            </a:r>
            <a:r>
              <a:rPr lang="en-US" altLang="zh-CN" sz="2100" dirty="0">
                <a:latin typeface="+mn-lt"/>
                <a:ea typeface="宋体" charset="-122"/>
                <a:cs typeface="Times New Roman" pitchFamily="18" charset="0"/>
              </a:rPr>
              <a:t>/m</a:t>
            </a:r>
            <a:r>
              <a:rPr lang="en-US" altLang="zh-CN" sz="2100" baseline="30000" dirty="0">
                <a:latin typeface="+mn-lt"/>
                <a:ea typeface="宋体" charset="-122"/>
                <a:cs typeface="Times New Roman" pitchFamily="18" charset="0"/>
              </a:rPr>
              <a:t>3</a:t>
            </a:r>
            <a:r>
              <a:rPr lang="en-US" altLang="zh-CN" sz="2100" dirty="0">
                <a:latin typeface="+mn-lt"/>
                <a:ea typeface="宋体" charset="-122"/>
                <a:cs typeface="Times New Roman" pitchFamily="18" charset="0"/>
              </a:rPr>
              <a:t> and 82 </a:t>
            </a:r>
            <a:r>
              <a:rPr lang="en-US" altLang="zh-CN" sz="2100" dirty="0" err="1">
                <a:latin typeface="+mn-lt"/>
                <a:ea typeface="宋体" charset="-122"/>
                <a:cs typeface="Times New Roman" pitchFamily="18" charset="0"/>
              </a:rPr>
              <a:t>μg</a:t>
            </a:r>
            <a:r>
              <a:rPr lang="en-US" altLang="zh-CN" sz="2100" dirty="0">
                <a:latin typeface="+mn-lt"/>
                <a:ea typeface="宋体" charset="-122"/>
                <a:cs typeface="Times New Roman" pitchFamily="18" charset="0"/>
              </a:rPr>
              <a:t>/m</a:t>
            </a:r>
            <a:r>
              <a:rPr lang="en-US" altLang="zh-CN" sz="2100" baseline="30000" dirty="0">
                <a:latin typeface="+mn-lt"/>
                <a:ea typeface="宋体" charset="-122"/>
                <a:cs typeface="Times New Roman" pitchFamily="18" charset="0"/>
              </a:rPr>
              <a:t>3</a:t>
            </a:r>
            <a:r>
              <a:rPr lang="en-US" altLang="zh-CN" sz="2100" dirty="0">
                <a:latin typeface="+mn-lt"/>
                <a:ea typeface="宋体" charset="-122"/>
                <a:cs typeface="Times New Roman" pitchFamily="18" charset="0"/>
              </a:rPr>
              <a:t>, respectively. In autumn, the average ozone concentration in </a:t>
            </a:r>
            <a:r>
              <a:rPr lang="en-US" altLang="zh-CN" sz="2100" dirty="0" err="1">
                <a:latin typeface="+mn-lt"/>
                <a:ea typeface="宋体" charset="-122"/>
                <a:cs typeface="Times New Roman" pitchFamily="18" charset="0"/>
              </a:rPr>
              <a:t>Jiangmen</a:t>
            </a:r>
            <a:r>
              <a:rPr lang="en-US" altLang="zh-CN" sz="2100" dirty="0">
                <a:latin typeface="+mn-lt"/>
                <a:ea typeface="宋体" charset="-122"/>
                <a:cs typeface="Times New Roman" pitchFamily="18" charset="0"/>
              </a:rPr>
              <a:t> city is 1.58 times the ozone concentration in </a:t>
            </a:r>
            <a:r>
              <a:rPr lang="en-US" altLang="zh-CN" sz="2100" dirty="0" err="1">
                <a:latin typeface="+mn-lt"/>
                <a:ea typeface="宋体" charset="-122"/>
                <a:cs typeface="Times New Roman" pitchFamily="18" charset="0"/>
              </a:rPr>
              <a:t>Yangjiang</a:t>
            </a:r>
            <a:r>
              <a:rPr lang="en-US" altLang="zh-CN" sz="2100" dirty="0">
                <a:latin typeface="+mn-lt"/>
                <a:ea typeface="宋体" charset="-122"/>
                <a:cs typeface="Times New Roman" pitchFamily="18" charset="0"/>
              </a:rPr>
              <a:t> city, which is 122.27 </a:t>
            </a:r>
            <a:r>
              <a:rPr lang="en-US" altLang="zh-CN" sz="2100" dirty="0" err="1">
                <a:latin typeface="+mn-lt"/>
                <a:ea typeface="宋体" charset="-122"/>
                <a:cs typeface="Times New Roman" pitchFamily="18" charset="0"/>
              </a:rPr>
              <a:t>μg</a:t>
            </a:r>
            <a:r>
              <a:rPr lang="en-US" altLang="zh-CN" sz="2100" dirty="0">
                <a:latin typeface="+mn-lt"/>
                <a:ea typeface="宋体" charset="-122"/>
                <a:cs typeface="Times New Roman" pitchFamily="18" charset="0"/>
              </a:rPr>
              <a:t>/m</a:t>
            </a:r>
            <a:r>
              <a:rPr lang="en-US" altLang="zh-CN" sz="2100" baseline="30000" dirty="0">
                <a:latin typeface="+mn-lt"/>
                <a:ea typeface="宋体" charset="-122"/>
                <a:cs typeface="Times New Roman" pitchFamily="18" charset="0"/>
              </a:rPr>
              <a:t>3</a:t>
            </a:r>
            <a:r>
              <a:rPr lang="en-US" altLang="zh-CN" sz="2100" dirty="0">
                <a:latin typeface="+mn-lt"/>
                <a:ea typeface="宋体" charset="-122"/>
                <a:cs typeface="Times New Roman" pitchFamily="18" charset="0"/>
              </a:rPr>
              <a:t> and 77.36 </a:t>
            </a:r>
            <a:r>
              <a:rPr lang="en-US" altLang="zh-CN" sz="2100" dirty="0" err="1">
                <a:latin typeface="+mn-lt"/>
                <a:ea typeface="宋体" charset="-122"/>
                <a:cs typeface="Times New Roman" pitchFamily="18" charset="0"/>
              </a:rPr>
              <a:t>μg</a:t>
            </a:r>
            <a:r>
              <a:rPr lang="en-US" altLang="zh-CN" sz="2100" dirty="0">
                <a:latin typeface="+mn-lt"/>
                <a:ea typeface="宋体" charset="-122"/>
                <a:cs typeface="Times New Roman" pitchFamily="18" charset="0"/>
              </a:rPr>
              <a:t>/m</a:t>
            </a:r>
            <a:r>
              <a:rPr lang="en-US" altLang="zh-CN" sz="2100" baseline="30000" dirty="0">
                <a:latin typeface="+mn-lt"/>
                <a:ea typeface="宋体" charset="-122"/>
                <a:cs typeface="Times New Roman" pitchFamily="18" charset="0"/>
              </a:rPr>
              <a:t>3</a:t>
            </a:r>
            <a:r>
              <a:rPr lang="en-US" altLang="zh-CN" sz="2100" dirty="0">
                <a:latin typeface="+mn-lt"/>
                <a:ea typeface="宋体" charset="-122"/>
                <a:cs typeface="Times New Roman" pitchFamily="18" charset="0"/>
              </a:rPr>
              <a:t>. In the process of local pollution, high-concentration ozone is mainly concentrated near the ground, and the ozone concentration of 1.5-2km tends to be uniformly distributed. In regional transport, the transport heights of the two stations are mainly in two height intervals, ranging from 0.7 to 1.1 km and above 1.1 km. And use </a:t>
            </a:r>
            <a:r>
              <a:rPr lang="en-US" altLang="zh-CN" sz="2100" dirty="0" err="1">
                <a:latin typeface="+mn-lt"/>
                <a:ea typeface="宋体" charset="-122"/>
                <a:cs typeface="Times New Roman" pitchFamily="18" charset="0"/>
              </a:rPr>
              <a:t>TrajStat</a:t>
            </a:r>
            <a:r>
              <a:rPr lang="en-US" altLang="zh-CN" sz="2100" dirty="0">
                <a:latin typeface="+mn-lt"/>
                <a:ea typeface="宋体" charset="-122"/>
                <a:cs typeface="Times New Roman" pitchFamily="18" charset="0"/>
              </a:rPr>
              <a:t> to perform trajectory clustering analysis on the main airflows that affect </a:t>
            </a:r>
            <a:r>
              <a:rPr lang="en-US" altLang="zh-CN" sz="2100" dirty="0" err="1">
                <a:latin typeface="+mn-lt"/>
                <a:ea typeface="宋体" charset="-122"/>
                <a:cs typeface="Times New Roman" pitchFamily="18" charset="0"/>
              </a:rPr>
              <a:t>Jiangmen</a:t>
            </a:r>
            <a:r>
              <a:rPr lang="en-US" altLang="zh-CN" sz="2100" dirty="0">
                <a:latin typeface="+mn-lt"/>
                <a:ea typeface="宋体" charset="-122"/>
                <a:cs typeface="Times New Roman" pitchFamily="18" charset="0"/>
              </a:rPr>
              <a:t> city and </a:t>
            </a:r>
            <a:r>
              <a:rPr lang="en-US" altLang="zh-CN" sz="2100" dirty="0" err="1">
                <a:latin typeface="+mn-lt"/>
                <a:ea typeface="宋体" charset="-122"/>
                <a:cs typeface="Times New Roman" pitchFamily="18" charset="0"/>
              </a:rPr>
              <a:t>Yangjiang</a:t>
            </a:r>
            <a:r>
              <a:rPr lang="en-US" altLang="zh-CN" sz="2100" dirty="0">
                <a:latin typeface="+mn-lt"/>
                <a:ea typeface="宋体" charset="-122"/>
                <a:cs typeface="Times New Roman" pitchFamily="18" charset="0"/>
              </a:rPr>
              <a:t> city in summer and autumn, the dominant directions of ozone transport at the two cities in summer and autumn are analyzed. In addition, we studied two typical pollution processes, on August 24, the </a:t>
            </a:r>
            <a:r>
              <a:rPr lang="en-US" altLang="zh-CN" sz="2100" dirty="0" err="1">
                <a:latin typeface="+mn-lt"/>
                <a:ea typeface="宋体" charset="-122"/>
                <a:cs typeface="Times New Roman" pitchFamily="18" charset="0"/>
              </a:rPr>
              <a:t>lidar</a:t>
            </a:r>
            <a:r>
              <a:rPr lang="en-US" altLang="zh-CN" sz="2100" dirty="0">
                <a:latin typeface="+mn-lt"/>
                <a:ea typeface="宋体" charset="-122"/>
                <a:cs typeface="Times New Roman" pitchFamily="18" charset="0"/>
              </a:rPr>
              <a:t> of both cities detected the presence of ozone input and sedimentation at a height of about 1.5 km, and found that the ozone transport came from the northeast through the backward trajectory. During September 28-30, the two cities were locally polluted by ozone and there were obvious ozone residues at night.</a:t>
            </a:r>
            <a:endParaRPr lang="zh-CN" altLang="zh-CN" sz="2100" dirty="0">
              <a:latin typeface="+mn-lt"/>
              <a:ea typeface="宋体" charset="-122"/>
              <a:cs typeface="Times New Roman" pitchFamily="18" charset="0"/>
            </a:endParaRPr>
          </a:p>
        </p:txBody>
      </p:sp>
      <p:sp>
        <p:nvSpPr>
          <p:cNvPr id="2" name="AutoShape 20"/>
          <p:cNvSpPr>
            <a:spLocks noChangeArrowheads="1"/>
          </p:cNvSpPr>
          <p:nvPr/>
        </p:nvSpPr>
        <p:spPr bwMode="auto">
          <a:xfrm>
            <a:off x="388938" y="12982575"/>
            <a:ext cx="11393487" cy="10248900"/>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US" altLang="zh-CN" sz="2800">
              <a:cs typeface="Arial" charset="0"/>
            </a:endParaRPr>
          </a:p>
        </p:txBody>
      </p:sp>
      <p:sp>
        <p:nvSpPr>
          <p:cNvPr id="59" name="AutoShape 59">
            <a:extLst>
              <a:ext uri="{FF2B5EF4-FFF2-40B4-BE49-F238E27FC236}"/>
            </a:extLst>
          </p:cNvPr>
          <p:cNvSpPr>
            <a:spLocks noChangeArrowheads="1"/>
          </p:cNvSpPr>
          <p:nvPr/>
        </p:nvSpPr>
        <p:spPr bwMode="auto">
          <a:xfrm>
            <a:off x="425450" y="13104813"/>
            <a:ext cx="11318875" cy="1095375"/>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eaLnBrk="1" hangingPunct="1">
              <a:defRPr/>
            </a:pPr>
            <a:r>
              <a:rPr lang="en-US" altLang="zh-CN" sz="5400" b="1" dirty="0">
                <a:solidFill>
                  <a:schemeClr val="bg1"/>
                </a:solidFill>
                <a:cs typeface="Arial" panose="020B0604020202020204" pitchFamily="34" charset="0"/>
              </a:rPr>
              <a:t>2. Method and Instrument</a:t>
            </a:r>
          </a:p>
        </p:txBody>
      </p:sp>
      <p:sp>
        <p:nvSpPr>
          <p:cNvPr id="4" name="Text Box 29">
            <a:extLst>
              <a:ext uri="{FF2B5EF4-FFF2-40B4-BE49-F238E27FC236}"/>
            </a:extLst>
          </p:cNvPr>
          <p:cNvSpPr txBox="1">
            <a:spLocks noChangeArrowheads="1"/>
          </p:cNvSpPr>
          <p:nvPr/>
        </p:nvSpPr>
        <p:spPr bwMode="auto">
          <a:xfrm>
            <a:off x="679450" y="14266863"/>
            <a:ext cx="10858500" cy="418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979738" eaLnBrk="0" hangingPunct="0">
              <a:tabLst>
                <a:tab pos="3857625" algn="l"/>
              </a:tabLst>
              <a:defRPr sz="7500">
                <a:solidFill>
                  <a:schemeClr val="tx1"/>
                </a:solidFill>
                <a:latin typeface="Arial" charset="0"/>
                <a:cs typeface="Arial" charset="0"/>
              </a:defRPr>
            </a:lvl1pPr>
            <a:lvl2pPr marL="742950" indent="-285750" defTabSz="2979738" eaLnBrk="0" hangingPunct="0">
              <a:tabLst>
                <a:tab pos="3857625" algn="l"/>
              </a:tabLst>
              <a:defRPr sz="7500">
                <a:solidFill>
                  <a:schemeClr val="tx1"/>
                </a:solidFill>
                <a:latin typeface="Arial" charset="0"/>
                <a:cs typeface="Arial" charset="0"/>
              </a:defRPr>
            </a:lvl2pPr>
            <a:lvl3pPr marL="1143000" indent="-228600" defTabSz="2979738" eaLnBrk="0" hangingPunct="0">
              <a:tabLst>
                <a:tab pos="3857625" algn="l"/>
              </a:tabLst>
              <a:defRPr sz="7500">
                <a:solidFill>
                  <a:schemeClr val="tx1"/>
                </a:solidFill>
                <a:latin typeface="Arial" charset="0"/>
                <a:cs typeface="Arial" charset="0"/>
              </a:defRPr>
            </a:lvl3pPr>
            <a:lvl4pPr marL="1600200" indent="-228600" defTabSz="2979738" eaLnBrk="0" hangingPunct="0">
              <a:tabLst>
                <a:tab pos="3857625" algn="l"/>
              </a:tabLst>
              <a:defRPr sz="7500">
                <a:solidFill>
                  <a:schemeClr val="tx1"/>
                </a:solidFill>
                <a:latin typeface="Arial" charset="0"/>
                <a:cs typeface="Arial" charset="0"/>
              </a:defRPr>
            </a:lvl4pPr>
            <a:lvl5pPr marL="2057400" indent="-228600" defTabSz="2979738" eaLnBrk="0" hangingPunct="0">
              <a:tabLst>
                <a:tab pos="3857625" algn="l"/>
              </a:tabLst>
              <a:defRPr sz="7500">
                <a:solidFill>
                  <a:schemeClr val="tx1"/>
                </a:solidFill>
                <a:latin typeface="Arial" charset="0"/>
                <a:cs typeface="Arial" charset="0"/>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9pPr>
          </a:lstStyle>
          <a:p>
            <a:pPr indent="457200" algn="just">
              <a:defRPr/>
            </a:pPr>
            <a:r>
              <a:rPr lang="en-US" altLang="zh-CN" sz="1900" dirty="0">
                <a:latin typeface="+mn-lt"/>
                <a:ea typeface="+mn-ea"/>
                <a:cs typeface="Times New Roman" pitchFamily="18" charset="0"/>
              </a:rPr>
              <a:t>The differential absorption </a:t>
            </a:r>
            <a:r>
              <a:rPr lang="en-US" altLang="zh-CN" sz="1900" dirty="0" err="1">
                <a:latin typeface="+mn-lt"/>
                <a:ea typeface="+mn-ea"/>
                <a:cs typeface="Times New Roman" pitchFamily="18" charset="0"/>
              </a:rPr>
              <a:t>lidar</a:t>
            </a:r>
            <a:r>
              <a:rPr lang="en-US" altLang="zh-CN" sz="1900" dirty="0">
                <a:latin typeface="+mn-lt"/>
                <a:ea typeface="+mn-ea"/>
                <a:cs typeface="Times New Roman" pitchFamily="18" charset="0"/>
              </a:rPr>
              <a:t> system is mainly composed of a laser emitting system, an optical receiving system, and a data acquisition and control system.</a:t>
            </a:r>
          </a:p>
          <a:p>
            <a:pPr indent="457200" algn="just">
              <a:defRPr/>
            </a:pPr>
            <a:r>
              <a:rPr lang="en-US" altLang="zh-CN" sz="1900" dirty="0">
                <a:latin typeface="+mn-lt"/>
                <a:ea typeface="+mn-ea"/>
                <a:cs typeface="Times New Roman" pitchFamily="18" charset="0"/>
              </a:rPr>
              <a:t>The ozone ultraviolet band has a wide absorption cross-section and a wide range of wavelengths for the emitted laser. Because the </a:t>
            </a:r>
            <a:r>
              <a:rPr lang="en-US" altLang="zh-CN" sz="1900" dirty="0" err="1">
                <a:latin typeface="+mn-lt"/>
                <a:ea typeface="+mn-ea"/>
                <a:cs typeface="Times New Roman" pitchFamily="18" charset="0"/>
              </a:rPr>
              <a:t>Nd</a:t>
            </a:r>
            <a:r>
              <a:rPr lang="en-US" altLang="zh-CN" sz="1900" dirty="0">
                <a:latin typeface="+mn-lt"/>
                <a:ea typeface="+mn-ea"/>
                <a:cs typeface="Times New Roman" pitchFamily="18" charset="0"/>
              </a:rPr>
              <a:t>: YAG solid-state laser quadruple-frequency laser pumped gas Raman tube can not only produce multi-wavelength ultraviolet laser, but also has high pumping efficiency and simple structure, so Become the most commonly used light source for differential absorption </a:t>
            </a:r>
            <a:r>
              <a:rPr lang="en-US" altLang="zh-CN" sz="1900" dirty="0" err="1">
                <a:latin typeface="+mn-lt"/>
                <a:ea typeface="+mn-ea"/>
                <a:cs typeface="Times New Roman" pitchFamily="18" charset="0"/>
              </a:rPr>
              <a:t>lidar</a:t>
            </a:r>
            <a:r>
              <a:rPr lang="en-US" altLang="zh-CN" sz="1900" dirty="0">
                <a:latin typeface="+mn-lt"/>
                <a:ea typeface="+mn-ea"/>
                <a:cs typeface="Times New Roman" pitchFamily="18" charset="0"/>
              </a:rPr>
              <a:t>.</a:t>
            </a:r>
          </a:p>
          <a:p>
            <a:pPr indent="457200" algn="just">
              <a:defRPr/>
            </a:pPr>
            <a:r>
              <a:rPr lang="en-US" altLang="zh-CN" sz="1900" dirty="0">
                <a:latin typeface="+mn-lt"/>
                <a:ea typeface="+mn-ea"/>
                <a:cs typeface="Times New Roman" pitchFamily="18" charset="0"/>
              </a:rPr>
              <a:t>The </a:t>
            </a:r>
            <a:r>
              <a:rPr lang="en-US" altLang="zh-CN" sz="1900" dirty="0" err="1">
                <a:latin typeface="+mn-lt"/>
                <a:ea typeface="+mn-ea"/>
                <a:cs typeface="Times New Roman" pitchFamily="18" charset="0"/>
              </a:rPr>
              <a:t>Nd</a:t>
            </a:r>
            <a:r>
              <a:rPr lang="en-US" altLang="zh-CN" sz="1900" dirty="0">
                <a:latin typeface="+mn-lt"/>
                <a:ea typeface="+mn-ea"/>
                <a:cs typeface="Times New Roman" pitchFamily="18" charset="0"/>
              </a:rPr>
              <a:t>: YAG laser output 266 nm laser beam enters the D2 Raman tube to generate stimulated Raman scattering, which generates 289 nm and 316 nm lasers respectively. The two wavelength lasers and the remaining 266 nm laser are vertically expanded by the beam expander Launched into the atmosphere, the telescope receives three-wavelength elastic backscattered light, which is split by a grating spectrometer. The three-wavelength scattered light is converted into a current signal by a photomultiplier tube (PMT) and collected by a transient recorder. The collected original data is saved by a computer The inversion of the ozone concentration can be obtained by the differential absorption algorithm. The main parameters are shown in Table </a:t>
            </a:r>
            <a:r>
              <a:rPr lang="en-US" altLang="zh-CN" sz="1900" dirty="0" smtClean="0">
                <a:latin typeface="+mn-lt"/>
                <a:ea typeface="+mn-ea"/>
                <a:cs typeface="Times New Roman" pitchFamily="18" charset="0"/>
              </a:rPr>
              <a:t>1</a:t>
            </a:r>
            <a:r>
              <a:rPr lang="en-US" altLang="zh-CN" sz="1900" dirty="0">
                <a:latin typeface="+mn-lt"/>
                <a:ea typeface="+mn-ea"/>
                <a:cs typeface="Times New Roman" pitchFamily="18" charset="0"/>
              </a:rPr>
              <a:t>.</a:t>
            </a:r>
          </a:p>
        </p:txBody>
      </p:sp>
      <p:sp>
        <p:nvSpPr>
          <p:cNvPr id="2063" name="TextBox 1"/>
          <p:cNvSpPr txBox="1">
            <a:spLocks noChangeArrowheads="1"/>
          </p:cNvSpPr>
          <p:nvPr/>
        </p:nvSpPr>
        <p:spPr bwMode="auto">
          <a:xfrm>
            <a:off x="715963" y="22582188"/>
            <a:ext cx="4810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zh-CN" sz="2000" dirty="0">
                <a:latin typeface="Times New Roman" pitchFamily="18" charset="0"/>
                <a:cs typeface="Times New Roman" pitchFamily="18" charset="0"/>
              </a:rPr>
              <a:t>Fig.1 Schematic diagram of </a:t>
            </a:r>
            <a:r>
              <a:rPr lang="en-US" altLang="zh-CN" sz="2000" dirty="0" err="1">
                <a:latin typeface="Times New Roman" pitchFamily="18" charset="0"/>
                <a:cs typeface="Times New Roman" pitchFamily="18" charset="0"/>
              </a:rPr>
              <a:t>lidar</a:t>
            </a:r>
            <a:r>
              <a:rPr lang="en-US" altLang="zh-CN" sz="2000" dirty="0">
                <a:latin typeface="Times New Roman" pitchFamily="18" charset="0"/>
                <a:cs typeface="Times New Roman" pitchFamily="18" charset="0"/>
              </a:rPr>
              <a:t> system</a:t>
            </a:r>
            <a:endParaRPr lang="zh-CN" altLang="en-US" sz="2000" dirty="0">
              <a:latin typeface="Times New Roman" pitchFamily="18" charset="0"/>
              <a:cs typeface="Times New Roman" pitchFamily="18" charset="0"/>
            </a:endParaRPr>
          </a:p>
        </p:txBody>
      </p:sp>
      <p:sp>
        <p:nvSpPr>
          <p:cNvPr id="2064" name="TextBox 1"/>
          <p:cNvSpPr txBox="1">
            <a:spLocks noChangeArrowheads="1"/>
          </p:cNvSpPr>
          <p:nvPr/>
        </p:nvSpPr>
        <p:spPr bwMode="auto">
          <a:xfrm>
            <a:off x="6110288" y="18454688"/>
            <a:ext cx="558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r>
              <a:rPr lang="en-US" altLang="zh-CN" sz="2000">
                <a:latin typeface="Times New Roman" pitchFamily="18" charset="0"/>
                <a:cs typeface="Times New Roman" pitchFamily="18" charset="0"/>
              </a:rPr>
              <a:t>Table.1. Main  parameters of the lidar</a:t>
            </a:r>
          </a:p>
        </p:txBody>
      </p:sp>
      <p:sp>
        <p:nvSpPr>
          <p:cNvPr id="2065" name="AutoShape 20"/>
          <p:cNvSpPr>
            <a:spLocks noChangeArrowheads="1"/>
          </p:cNvSpPr>
          <p:nvPr/>
        </p:nvSpPr>
        <p:spPr bwMode="auto">
          <a:xfrm>
            <a:off x="11935619" y="4846013"/>
            <a:ext cx="17756188" cy="7932738"/>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800" dirty="0">
              <a:cs typeface="Arial" charset="0"/>
            </a:endParaRPr>
          </a:p>
        </p:txBody>
      </p:sp>
      <p:sp>
        <p:nvSpPr>
          <p:cNvPr id="49" name="AutoShape 59">
            <a:extLst>
              <a:ext uri="{FF2B5EF4-FFF2-40B4-BE49-F238E27FC236}"/>
            </a:extLst>
          </p:cNvPr>
          <p:cNvSpPr>
            <a:spLocks noChangeArrowheads="1"/>
          </p:cNvSpPr>
          <p:nvPr/>
        </p:nvSpPr>
        <p:spPr bwMode="auto">
          <a:xfrm>
            <a:off x="12090400" y="4910138"/>
            <a:ext cx="17386300" cy="1065212"/>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marL="0" lvl="1" indent="0" eaLnBrk="1" hangingPunct="1">
              <a:defRPr/>
            </a:pPr>
            <a:endParaRPr lang="en-US" altLang="zh-CN" sz="5400" b="1" dirty="0" smtClean="0">
              <a:solidFill>
                <a:schemeClr val="bg1"/>
              </a:solidFill>
              <a:cs typeface="Arial" panose="020B0604020202020204" pitchFamily="34" charset="0"/>
            </a:endParaRPr>
          </a:p>
          <a:p>
            <a:pPr marL="0" lvl="1" indent="0" eaLnBrk="1" hangingPunct="1">
              <a:defRPr/>
            </a:pPr>
            <a:r>
              <a:rPr lang="en-US" altLang="zh-CN" sz="5400" b="1" dirty="0" smtClean="0">
                <a:solidFill>
                  <a:schemeClr val="bg1"/>
                </a:solidFill>
                <a:cs typeface="Arial" panose="020B0604020202020204" pitchFamily="34" charset="0"/>
              </a:rPr>
              <a:t>3. </a:t>
            </a:r>
            <a:r>
              <a:rPr lang="en-US" altLang="zh-CN" sz="5400" b="1" dirty="0">
                <a:solidFill>
                  <a:schemeClr val="bg1"/>
                </a:solidFill>
              </a:rPr>
              <a:t>Analysis of the characteristics of ozone pollutions</a:t>
            </a:r>
            <a:r>
              <a:rPr lang="en-US" altLang="zh-CN" sz="5400" b="1" i="1" dirty="0">
                <a:solidFill>
                  <a:schemeClr val="bg1"/>
                </a:solidFill>
              </a:rPr>
              <a:t> </a:t>
            </a:r>
            <a:endParaRPr lang="zh-CN" altLang="zh-CN" sz="5400" dirty="0">
              <a:solidFill>
                <a:schemeClr val="bg1"/>
              </a:solidFill>
            </a:endParaRPr>
          </a:p>
          <a:p>
            <a:pPr eaLnBrk="1" hangingPunct="1">
              <a:defRPr/>
            </a:pPr>
            <a:endParaRPr lang="en-US" altLang="zh-CN" sz="5400" b="1" dirty="0">
              <a:solidFill>
                <a:schemeClr val="bg1"/>
              </a:solidFill>
              <a:cs typeface="Arial" panose="020B0604020202020204" pitchFamily="34" charset="0"/>
            </a:endParaRPr>
          </a:p>
        </p:txBody>
      </p:sp>
      <p:sp>
        <p:nvSpPr>
          <p:cNvPr id="2067" name="AutoShape 20"/>
          <p:cNvSpPr>
            <a:spLocks noChangeArrowheads="1"/>
          </p:cNvSpPr>
          <p:nvPr/>
        </p:nvSpPr>
        <p:spPr bwMode="auto">
          <a:xfrm>
            <a:off x="29891038" y="19862800"/>
            <a:ext cx="16525875" cy="3368675"/>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800">
              <a:cs typeface="Arial" charset="0"/>
            </a:endParaRPr>
          </a:p>
        </p:txBody>
      </p:sp>
      <p:sp>
        <p:nvSpPr>
          <p:cNvPr id="2068" name="AutoShape 20"/>
          <p:cNvSpPr>
            <a:spLocks noChangeArrowheads="1"/>
          </p:cNvSpPr>
          <p:nvPr/>
        </p:nvSpPr>
        <p:spPr bwMode="auto">
          <a:xfrm>
            <a:off x="29878338" y="12982574"/>
            <a:ext cx="16549687" cy="3742819"/>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800">
              <a:cs typeface="Arial" charset="0"/>
            </a:endParaRPr>
          </a:p>
        </p:txBody>
      </p:sp>
      <p:sp>
        <p:nvSpPr>
          <p:cNvPr id="74" name="AutoShape 59">
            <a:extLst>
              <a:ext uri="{FF2B5EF4-FFF2-40B4-BE49-F238E27FC236}"/>
            </a:extLst>
          </p:cNvPr>
          <p:cNvSpPr>
            <a:spLocks noChangeArrowheads="1"/>
          </p:cNvSpPr>
          <p:nvPr/>
        </p:nvSpPr>
        <p:spPr bwMode="auto">
          <a:xfrm>
            <a:off x="30030738" y="13103225"/>
            <a:ext cx="16232187" cy="996950"/>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eaLnBrk="1" hangingPunct="1">
              <a:defRPr/>
            </a:pPr>
            <a:r>
              <a:rPr lang="en-US" altLang="zh-CN" sz="5500" b="1" dirty="0">
                <a:solidFill>
                  <a:schemeClr val="bg1"/>
                </a:solidFill>
                <a:ea typeface="+mn-ea"/>
              </a:rPr>
              <a:t>6.Conclusion</a:t>
            </a:r>
            <a:endParaRPr lang="zh-CN" altLang="zh-CN" sz="5500" b="1" dirty="0">
              <a:solidFill>
                <a:schemeClr val="bg1"/>
              </a:solidFill>
              <a:ea typeface="+mn-ea"/>
            </a:endParaRPr>
          </a:p>
        </p:txBody>
      </p:sp>
      <p:sp>
        <p:nvSpPr>
          <p:cNvPr id="75" name="AutoShape 59">
            <a:extLst>
              <a:ext uri="{FF2B5EF4-FFF2-40B4-BE49-F238E27FC236}"/>
            </a:extLst>
          </p:cNvPr>
          <p:cNvSpPr>
            <a:spLocks noChangeArrowheads="1"/>
          </p:cNvSpPr>
          <p:nvPr/>
        </p:nvSpPr>
        <p:spPr bwMode="auto">
          <a:xfrm>
            <a:off x="29970413" y="19991388"/>
            <a:ext cx="16232187" cy="688975"/>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eaLnBrk="1" hangingPunct="1">
              <a:defRPr/>
            </a:pPr>
            <a:r>
              <a:rPr lang="en-US" altLang="zh-CN" sz="4400" b="1" dirty="0">
                <a:solidFill>
                  <a:schemeClr val="bg1"/>
                </a:solidFill>
                <a:ea typeface="+mn-ea"/>
              </a:rPr>
              <a:t>References</a:t>
            </a:r>
            <a:endParaRPr lang="zh-CN" altLang="zh-CN" sz="3200" b="1" dirty="0">
              <a:solidFill>
                <a:schemeClr val="bg1"/>
              </a:solidFill>
              <a:ea typeface="+mn-ea"/>
            </a:endParaRPr>
          </a:p>
        </p:txBody>
      </p:sp>
      <p:sp>
        <p:nvSpPr>
          <p:cNvPr id="2083" name="Text Box 29">
            <a:extLst>
              <a:ext uri="{FF2B5EF4-FFF2-40B4-BE49-F238E27FC236}"/>
            </a:extLst>
          </p:cNvPr>
          <p:cNvSpPr txBox="1">
            <a:spLocks noChangeArrowheads="1"/>
          </p:cNvSpPr>
          <p:nvPr/>
        </p:nvSpPr>
        <p:spPr bwMode="auto">
          <a:xfrm>
            <a:off x="29979143" y="14041438"/>
            <a:ext cx="16271875" cy="275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979738" eaLnBrk="0" hangingPunct="0">
              <a:tabLst>
                <a:tab pos="3857625" algn="l"/>
              </a:tabLst>
              <a:defRPr sz="7500">
                <a:solidFill>
                  <a:schemeClr val="tx1"/>
                </a:solidFill>
                <a:latin typeface="Arial" charset="0"/>
                <a:ea typeface="宋体" charset="-122"/>
              </a:defRPr>
            </a:lvl1pPr>
            <a:lvl2pPr marL="742950" indent="-285750" defTabSz="2979738" eaLnBrk="0" hangingPunct="0">
              <a:tabLst>
                <a:tab pos="3857625" algn="l"/>
              </a:tabLst>
              <a:defRPr sz="7500">
                <a:solidFill>
                  <a:schemeClr val="tx1"/>
                </a:solidFill>
                <a:latin typeface="Arial" charset="0"/>
                <a:ea typeface="宋体" charset="-122"/>
              </a:defRPr>
            </a:lvl2pPr>
            <a:lvl3pPr marL="1143000" indent="-228600" defTabSz="2979738" eaLnBrk="0" hangingPunct="0">
              <a:tabLst>
                <a:tab pos="3857625" algn="l"/>
              </a:tabLst>
              <a:defRPr sz="7500">
                <a:solidFill>
                  <a:schemeClr val="tx1"/>
                </a:solidFill>
                <a:latin typeface="Arial" charset="0"/>
                <a:ea typeface="宋体" charset="-122"/>
              </a:defRPr>
            </a:lvl3pPr>
            <a:lvl4pPr marL="1600200" indent="-228600" defTabSz="2979738" eaLnBrk="0" hangingPunct="0">
              <a:tabLst>
                <a:tab pos="3857625" algn="l"/>
              </a:tabLst>
              <a:defRPr sz="7500">
                <a:solidFill>
                  <a:schemeClr val="tx1"/>
                </a:solidFill>
                <a:latin typeface="Arial" charset="0"/>
                <a:ea typeface="宋体" charset="-122"/>
              </a:defRPr>
            </a:lvl4pPr>
            <a:lvl5pPr marL="2057400" indent="-228600" defTabSz="2979738" eaLnBrk="0" hangingPunct="0">
              <a:tabLst>
                <a:tab pos="3857625" algn="l"/>
              </a:tabLst>
              <a:defRPr sz="7500">
                <a:solidFill>
                  <a:schemeClr val="tx1"/>
                </a:solidFill>
                <a:latin typeface="Arial" charset="0"/>
                <a:ea typeface="宋体"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charset="-122"/>
              </a:defRPr>
            </a:lvl9pPr>
          </a:lstStyle>
          <a:p>
            <a:pPr marL="457200" indent="-457200" algn="just" defTabSz="1916113">
              <a:spcBef>
                <a:spcPts val="600"/>
              </a:spcBef>
              <a:buClr>
                <a:srgbClr val="FF0000"/>
              </a:buClr>
              <a:buFont typeface="Wingdings" pitchFamily="2" charset="2"/>
              <a:buChar char="v"/>
              <a:defRPr/>
            </a:pPr>
            <a:r>
              <a:rPr lang="en-US" altLang="zh-CN" sz="2400" dirty="0">
                <a:latin typeface="+mn-lt"/>
                <a:ea typeface="+mn-ea"/>
                <a:cs typeface="Times New Roman" pitchFamily="18" charset="0"/>
              </a:rPr>
              <a:t>The high concentration of ozone in local pollution is mainly concentrated near the ground, with a maximum hourly concentration of about 350m, or </a:t>
            </a:r>
            <a:r>
              <a:rPr lang="en-US" altLang="zh-CN" sz="2400" dirty="0" smtClean="0">
                <a:latin typeface="+mn-lt"/>
                <a:ea typeface="+mn-ea"/>
                <a:cs typeface="Times New Roman" pitchFamily="18" charset="0"/>
              </a:rPr>
              <a:t>162.1</a:t>
            </a:r>
            <a:r>
              <a:rPr lang="en-US" altLang="zh-CN" sz="2400" dirty="0">
                <a:latin typeface="+mn-lt"/>
                <a:ea typeface="+mn-ea"/>
                <a:cs typeface="Times New Roman" pitchFamily="18" charset="0"/>
              </a:rPr>
              <a:t> </a:t>
            </a:r>
            <a:r>
              <a:rPr lang="el-GR" altLang="zh-CN" sz="2400" dirty="0" smtClean="0">
                <a:latin typeface="+mn-lt"/>
                <a:ea typeface="+mn-ea"/>
                <a:cs typeface="Times New Roman" pitchFamily="18" charset="0"/>
              </a:rPr>
              <a:t>μ</a:t>
            </a:r>
            <a:r>
              <a:rPr lang="en-US" altLang="zh-CN" sz="2400" dirty="0" smtClean="0">
                <a:latin typeface="+mn-lt"/>
                <a:ea typeface="+mn-ea"/>
                <a:cs typeface="Times New Roman" pitchFamily="18" charset="0"/>
              </a:rPr>
              <a:t>g/ m</a:t>
            </a:r>
            <a:r>
              <a:rPr lang="en-US" altLang="zh-CN" sz="2400" baseline="30000" dirty="0" smtClean="0">
                <a:latin typeface="+mn-lt"/>
                <a:ea typeface="+mn-ea"/>
                <a:cs typeface="Times New Roman" pitchFamily="18" charset="0"/>
              </a:rPr>
              <a:t>3</a:t>
            </a:r>
            <a:r>
              <a:rPr lang="en-US" altLang="zh-CN" sz="2400" dirty="0" smtClean="0">
                <a:latin typeface="+mn-lt"/>
                <a:ea typeface="+mn-ea"/>
                <a:cs typeface="Times New Roman" pitchFamily="18" charset="0"/>
              </a:rPr>
              <a:t>, </a:t>
            </a:r>
            <a:r>
              <a:rPr lang="en-US" altLang="zh-CN" sz="2400" dirty="0">
                <a:latin typeface="+mn-lt"/>
                <a:ea typeface="+mn-ea"/>
                <a:cs typeface="Times New Roman" pitchFamily="18" charset="0"/>
              </a:rPr>
              <a:t>higher than 1.5 kilometers. Ozone concentration tends to be evenly distributed; regional transmission is mainly carried out at two height intervals: 500-1100m, above 1100m. It was found that when there is ozone </a:t>
            </a:r>
            <a:r>
              <a:rPr lang="en-US" altLang="zh-CN" sz="2400" dirty="0" smtClean="0">
                <a:latin typeface="+mn-lt"/>
                <a:ea typeface="+mn-ea"/>
                <a:cs typeface="Times New Roman" pitchFamily="18" charset="0"/>
              </a:rPr>
              <a:t>transport, </a:t>
            </a:r>
            <a:r>
              <a:rPr lang="en-US" altLang="zh-CN" sz="2400" dirty="0">
                <a:latin typeface="+mn-lt"/>
                <a:ea typeface="+mn-ea"/>
                <a:cs typeface="Times New Roman" pitchFamily="18" charset="0"/>
              </a:rPr>
              <a:t>ozone has peaks at different </a:t>
            </a:r>
            <a:r>
              <a:rPr lang="en-US" altLang="zh-CN" sz="2400" dirty="0" smtClean="0">
                <a:latin typeface="+mn-lt"/>
                <a:ea typeface="+mn-ea"/>
                <a:cs typeface="Times New Roman" pitchFamily="18" charset="0"/>
              </a:rPr>
              <a:t>transport </a:t>
            </a:r>
            <a:r>
              <a:rPr lang="en-US" altLang="zh-CN" sz="2400" dirty="0">
                <a:latin typeface="+mn-lt"/>
                <a:ea typeface="+mn-ea"/>
                <a:cs typeface="Times New Roman" pitchFamily="18" charset="0"/>
              </a:rPr>
              <a:t>heights, and the extinction coefficient has the same characteristics</a:t>
            </a:r>
            <a:r>
              <a:rPr lang="en-US" altLang="zh-CN" sz="2400" dirty="0" smtClean="0">
                <a:latin typeface="+mn-lt"/>
                <a:ea typeface="+mn-ea"/>
                <a:cs typeface="Times New Roman" pitchFamily="18" charset="0"/>
              </a:rPr>
              <a:t>.</a:t>
            </a:r>
          </a:p>
          <a:p>
            <a:pPr marL="457200" indent="-457200" algn="just" defTabSz="1916113">
              <a:spcBef>
                <a:spcPts val="600"/>
              </a:spcBef>
              <a:buClr>
                <a:srgbClr val="FF0000"/>
              </a:buClr>
              <a:buFont typeface="Wingdings" pitchFamily="2" charset="2"/>
              <a:buChar char="v"/>
              <a:defRPr/>
            </a:pPr>
            <a:r>
              <a:rPr lang="en-US" altLang="zh-CN" sz="2400" dirty="0">
                <a:latin typeface="+mn-lt"/>
                <a:ea typeface="+mn-ea"/>
                <a:cs typeface="Times New Roman" pitchFamily="18" charset="0"/>
              </a:rPr>
              <a:t>The average ozone concentration in </a:t>
            </a:r>
            <a:r>
              <a:rPr lang="en-US" altLang="zh-CN" sz="2400" dirty="0" err="1" smtClean="0">
                <a:latin typeface="+mn-lt"/>
                <a:ea typeface="+mn-ea"/>
                <a:cs typeface="Times New Roman" pitchFamily="18" charset="0"/>
              </a:rPr>
              <a:t>Jiangmen</a:t>
            </a:r>
            <a:r>
              <a:rPr lang="en-US" altLang="zh-CN" sz="2400" dirty="0" smtClean="0">
                <a:latin typeface="+mn-lt"/>
                <a:ea typeface="+mn-ea"/>
                <a:cs typeface="Times New Roman" pitchFamily="18" charset="0"/>
              </a:rPr>
              <a:t> city </a:t>
            </a:r>
            <a:r>
              <a:rPr lang="en-US" altLang="zh-CN" sz="2400" dirty="0">
                <a:latin typeface="+mn-lt"/>
                <a:ea typeface="+mn-ea"/>
                <a:cs typeface="Times New Roman" pitchFamily="18" charset="0"/>
              </a:rPr>
              <a:t>in autumn is higher than that in summer, while the difference between </a:t>
            </a:r>
            <a:r>
              <a:rPr lang="en-US" altLang="zh-CN" sz="2400" dirty="0" err="1" smtClean="0">
                <a:latin typeface="+mn-lt"/>
                <a:ea typeface="+mn-ea"/>
                <a:cs typeface="Times New Roman" pitchFamily="18" charset="0"/>
              </a:rPr>
              <a:t>Yangjiang</a:t>
            </a:r>
            <a:r>
              <a:rPr lang="en-US" altLang="zh-CN" sz="2400" dirty="0" smtClean="0">
                <a:latin typeface="+mn-lt"/>
                <a:ea typeface="+mn-ea"/>
                <a:cs typeface="Times New Roman" pitchFamily="18" charset="0"/>
              </a:rPr>
              <a:t> city </a:t>
            </a:r>
            <a:r>
              <a:rPr lang="en-US" altLang="zh-CN" sz="2400" dirty="0">
                <a:latin typeface="+mn-lt"/>
                <a:ea typeface="+mn-ea"/>
                <a:cs typeface="Times New Roman" pitchFamily="18" charset="0"/>
              </a:rPr>
              <a:t>in summer and autumn is very </a:t>
            </a:r>
            <a:r>
              <a:rPr lang="en-US" altLang="zh-CN" sz="2400" dirty="0" smtClean="0">
                <a:latin typeface="+mn-lt"/>
                <a:ea typeface="+mn-ea"/>
                <a:cs typeface="Times New Roman" pitchFamily="18" charset="0"/>
              </a:rPr>
              <a:t>small.</a:t>
            </a:r>
            <a:endParaRPr lang="en-US" altLang="zh-CN" sz="2400" dirty="0">
              <a:latin typeface="+mn-lt"/>
              <a:ea typeface="+mn-ea"/>
              <a:cs typeface="Times New Roman" pitchFamily="18" charset="0"/>
            </a:endParaRPr>
          </a:p>
        </p:txBody>
      </p:sp>
      <p:sp>
        <p:nvSpPr>
          <p:cNvPr id="2072" name="AutoShape 20"/>
          <p:cNvSpPr>
            <a:spLocks noChangeArrowheads="1"/>
          </p:cNvSpPr>
          <p:nvPr/>
        </p:nvSpPr>
        <p:spPr bwMode="auto">
          <a:xfrm>
            <a:off x="29891038" y="4800600"/>
            <a:ext cx="16525875" cy="7932738"/>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800" dirty="0">
              <a:cs typeface="Arial" charset="0"/>
            </a:endParaRPr>
          </a:p>
        </p:txBody>
      </p:sp>
      <p:sp>
        <p:nvSpPr>
          <p:cNvPr id="82" name="AutoShape 59">
            <a:extLst>
              <a:ext uri="{FF2B5EF4-FFF2-40B4-BE49-F238E27FC236}"/>
            </a:extLst>
          </p:cNvPr>
          <p:cNvSpPr>
            <a:spLocks noChangeArrowheads="1"/>
          </p:cNvSpPr>
          <p:nvPr/>
        </p:nvSpPr>
        <p:spPr bwMode="auto">
          <a:xfrm>
            <a:off x="30092650" y="4951413"/>
            <a:ext cx="16232188" cy="996950"/>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p>
            <a:pPr defTabSz="3355975" eaLnBrk="1" hangingPunct="1">
              <a:spcBef>
                <a:spcPct val="50000"/>
              </a:spcBef>
              <a:defRPr/>
            </a:pPr>
            <a:r>
              <a:rPr lang="en-US" altLang="zh-CN" sz="5500" b="1" dirty="0">
                <a:solidFill>
                  <a:schemeClr val="bg1"/>
                </a:solidFill>
                <a:ea typeface="宋体" charset="-122"/>
                <a:cs typeface="Arial" charset="0"/>
              </a:rPr>
              <a:t>5. </a:t>
            </a:r>
            <a:r>
              <a:rPr lang="en-US" altLang="zh-CN" sz="5500" b="1" dirty="0" smtClean="0">
                <a:solidFill>
                  <a:schemeClr val="bg1"/>
                </a:solidFill>
                <a:ea typeface="宋体" charset="-122"/>
                <a:cs typeface="Arial" charset="0"/>
              </a:rPr>
              <a:t>Case study</a:t>
            </a:r>
            <a:endParaRPr lang="zh-CN" altLang="zh-CN" sz="5500" b="1" dirty="0">
              <a:solidFill>
                <a:schemeClr val="bg1"/>
              </a:solidFill>
              <a:ea typeface="宋体" charset="-122"/>
              <a:cs typeface="Arial" charset="0"/>
            </a:endParaRPr>
          </a:p>
        </p:txBody>
      </p:sp>
      <p:sp>
        <p:nvSpPr>
          <p:cNvPr id="2074" name="TextBox 2"/>
          <p:cNvSpPr txBox="1">
            <a:spLocks noChangeArrowheads="1"/>
          </p:cNvSpPr>
          <p:nvPr/>
        </p:nvSpPr>
        <p:spPr bwMode="auto">
          <a:xfrm>
            <a:off x="32186563" y="14697075"/>
            <a:ext cx="18415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eaLnBrk="1" hangingPunct="1"/>
            <a:endParaRPr lang="zh-CN" altLang="en-US">
              <a:cs typeface="Arial" charset="0"/>
            </a:endParaRPr>
          </a:p>
        </p:txBody>
      </p:sp>
      <p:sp>
        <p:nvSpPr>
          <p:cNvPr id="2095" name="TextBox 83">
            <a:extLst>
              <a:ext uri="{FF2B5EF4-FFF2-40B4-BE49-F238E27FC236}"/>
            </a:extLst>
          </p:cNvPr>
          <p:cNvSpPr txBox="1">
            <a:spLocks noChangeArrowheads="1"/>
          </p:cNvSpPr>
          <p:nvPr/>
        </p:nvSpPr>
        <p:spPr bwMode="auto">
          <a:xfrm>
            <a:off x="29970413" y="20799425"/>
            <a:ext cx="162306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500">
                <a:solidFill>
                  <a:schemeClr val="tx1"/>
                </a:solidFill>
                <a:latin typeface="Arial" charset="0"/>
                <a:ea typeface="宋体" charset="-122"/>
              </a:defRPr>
            </a:lvl1pPr>
            <a:lvl2pPr marL="742950" indent="-285750" eaLnBrk="0" hangingPunct="0">
              <a:defRPr sz="7500">
                <a:solidFill>
                  <a:schemeClr val="tx1"/>
                </a:solidFill>
                <a:latin typeface="Arial" charset="0"/>
                <a:ea typeface="宋体" charset="-122"/>
              </a:defRPr>
            </a:lvl2pPr>
            <a:lvl3pPr marL="1143000" indent="-228600" eaLnBrk="0" hangingPunct="0">
              <a:defRPr sz="7500">
                <a:solidFill>
                  <a:schemeClr val="tx1"/>
                </a:solidFill>
                <a:latin typeface="Arial" charset="0"/>
                <a:ea typeface="宋体" charset="-122"/>
              </a:defRPr>
            </a:lvl3pPr>
            <a:lvl4pPr marL="1600200" indent="-228600" eaLnBrk="0" hangingPunct="0">
              <a:defRPr sz="7500">
                <a:solidFill>
                  <a:schemeClr val="tx1"/>
                </a:solidFill>
                <a:latin typeface="Arial" charset="0"/>
                <a:ea typeface="宋体" charset="-122"/>
              </a:defRPr>
            </a:lvl4pPr>
            <a:lvl5pPr marL="2057400" indent="-228600" eaLnBrk="0" hangingPunct="0">
              <a:defRPr sz="7500">
                <a:solidFill>
                  <a:schemeClr val="tx1"/>
                </a:solidFill>
                <a:latin typeface="Arial" charset="0"/>
                <a:ea typeface="宋体" charset="-122"/>
              </a:defRPr>
            </a:lvl5pPr>
            <a:lvl6pPr marL="2514600" indent="-228600" defTabSz="1916113" eaLnBrk="0" fontAlgn="base" hangingPunct="0">
              <a:spcBef>
                <a:spcPct val="0"/>
              </a:spcBef>
              <a:spcAft>
                <a:spcPct val="0"/>
              </a:spcAft>
              <a:defRPr sz="7500">
                <a:solidFill>
                  <a:schemeClr val="tx1"/>
                </a:solidFill>
                <a:latin typeface="Arial" charset="0"/>
                <a:ea typeface="宋体" charset="-122"/>
              </a:defRPr>
            </a:lvl6pPr>
            <a:lvl7pPr marL="2971800" indent="-228600" defTabSz="1916113" eaLnBrk="0" fontAlgn="base" hangingPunct="0">
              <a:spcBef>
                <a:spcPct val="0"/>
              </a:spcBef>
              <a:spcAft>
                <a:spcPct val="0"/>
              </a:spcAft>
              <a:defRPr sz="7500">
                <a:solidFill>
                  <a:schemeClr val="tx1"/>
                </a:solidFill>
                <a:latin typeface="Arial" charset="0"/>
                <a:ea typeface="宋体" charset="-122"/>
              </a:defRPr>
            </a:lvl7pPr>
            <a:lvl8pPr marL="3429000" indent="-228600" defTabSz="1916113" eaLnBrk="0" fontAlgn="base" hangingPunct="0">
              <a:spcBef>
                <a:spcPct val="0"/>
              </a:spcBef>
              <a:spcAft>
                <a:spcPct val="0"/>
              </a:spcAft>
              <a:defRPr sz="7500">
                <a:solidFill>
                  <a:schemeClr val="tx1"/>
                </a:solidFill>
                <a:latin typeface="Arial" charset="0"/>
                <a:ea typeface="宋体" charset="-122"/>
              </a:defRPr>
            </a:lvl8pPr>
            <a:lvl9pPr marL="3886200" indent="-228600" defTabSz="1916113" eaLnBrk="0" fontAlgn="base" hangingPunct="0">
              <a:spcBef>
                <a:spcPct val="0"/>
              </a:spcBef>
              <a:spcAft>
                <a:spcPct val="0"/>
              </a:spcAft>
              <a:defRPr sz="7500">
                <a:solidFill>
                  <a:schemeClr val="tx1"/>
                </a:solidFill>
                <a:latin typeface="Arial" charset="0"/>
                <a:ea typeface="宋体" charset="-122"/>
              </a:defRPr>
            </a:lvl9pPr>
          </a:lstStyle>
          <a:p>
            <a:pPr algn="just" eaLnBrk="1" hangingPunct="1">
              <a:defRPr/>
            </a:pPr>
            <a:r>
              <a:rPr lang="en-US" altLang="zh-CN" sz="1800" dirty="0">
                <a:latin typeface="+mn-lt"/>
                <a:cs typeface="Times New Roman" pitchFamily="18" charset="0"/>
              </a:rPr>
              <a:t>[1] </a:t>
            </a:r>
            <a:r>
              <a:rPr lang="en-US" altLang="zh-CN" sz="1800" dirty="0"/>
              <a:t>Xiang, Y., et al., </a:t>
            </a:r>
            <a:r>
              <a:rPr lang="en-US" altLang="zh-CN" sz="1800" i="1" dirty="0"/>
              <a:t>Atmosphere boundary layer height and its effect on air pollutants in Beijing during winter heavy pollution.</a:t>
            </a:r>
            <a:r>
              <a:rPr lang="en-US" altLang="zh-CN" sz="1800" dirty="0"/>
              <a:t> 2019. 215(JAN.): p. 305-316.</a:t>
            </a:r>
            <a:endParaRPr lang="en-US" altLang="zh-CN" sz="1800" dirty="0" smtClean="0">
              <a:latin typeface="+mn-lt"/>
              <a:cs typeface="Times New Roman" pitchFamily="18" charset="0"/>
            </a:endParaRPr>
          </a:p>
          <a:p>
            <a:pPr algn="just" eaLnBrk="1" hangingPunct="1">
              <a:defRPr/>
            </a:pPr>
            <a:r>
              <a:rPr lang="en-US" altLang="zh-CN" sz="1800" dirty="0">
                <a:cs typeface="Times New Roman" pitchFamily="18" charset="0"/>
              </a:rPr>
              <a:t>[2] </a:t>
            </a:r>
            <a:r>
              <a:rPr lang="en-US" altLang="zh-CN" sz="1800" dirty="0" smtClean="0"/>
              <a:t>Cheng</a:t>
            </a:r>
            <a:r>
              <a:rPr lang="en-US" altLang="zh-CN" sz="1800" dirty="0"/>
              <a:t>, N.</a:t>
            </a:r>
            <a:r>
              <a:rPr lang="en-US" altLang="zh-CN" sz="1800" dirty="0" smtClean="0">
                <a:latin typeface="+mn-lt"/>
                <a:cs typeface="Times New Roman" pitchFamily="18" charset="0"/>
              </a:rPr>
              <a:t> et al., </a:t>
            </a:r>
            <a:r>
              <a:rPr lang="en-US" altLang="zh-CN" sz="1800" dirty="0" smtClean="0"/>
              <a:t>Ground </a:t>
            </a:r>
            <a:r>
              <a:rPr lang="en-US" altLang="zh-CN" sz="1800" dirty="0"/>
              <a:t>ozone variations at an urban and a rural station in Beijing from 2006 to 2017: Trend, meteorological influences and formation regimes, Journal of Cleaner Production, 235, </a:t>
            </a:r>
            <a:r>
              <a:rPr lang="en-US" altLang="zh-CN" sz="1800" dirty="0" smtClean="0"/>
              <a:t>11-20. </a:t>
            </a:r>
          </a:p>
          <a:p>
            <a:r>
              <a:rPr lang="en-US" altLang="zh-CN" sz="1800" dirty="0" smtClean="0">
                <a:cs typeface="Times New Roman" pitchFamily="18" charset="0"/>
              </a:rPr>
              <a:t>[3]</a:t>
            </a:r>
            <a:r>
              <a:rPr lang="en-US" altLang="zh-CN" sz="1800" dirty="0" smtClean="0"/>
              <a:t>Chi</a:t>
            </a:r>
            <a:r>
              <a:rPr lang="en-US" altLang="zh-CN" sz="1800" dirty="0"/>
              <a:t>, X. </a:t>
            </a:r>
            <a:r>
              <a:rPr lang="en-US" altLang="zh-CN" sz="1800" dirty="0" smtClean="0"/>
              <a:t>Y.</a:t>
            </a:r>
            <a:r>
              <a:rPr lang="en-US" altLang="zh-CN" sz="1800" dirty="0" smtClean="0">
                <a:cs typeface="Times New Roman" pitchFamily="18" charset="0"/>
              </a:rPr>
              <a:t> </a:t>
            </a:r>
            <a:r>
              <a:rPr lang="en-US" altLang="zh-CN" sz="1800" dirty="0">
                <a:cs typeface="Times New Roman" pitchFamily="18" charset="0"/>
              </a:rPr>
              <a:t>et al., </a:t>
            </a:r>
            <a:r>
              <a:rPr lang="en-US" altLang="zh-CN" sz="1800" dirty="0"/>
              <a:t>Observations of ozone vertical profiles and corresponding precursors in the low troposphere in Beijing, China, Atmospheric Research, 213, 224-235, 10.1016/j.atmosres.2018.06.012, 2018</a:t>
            </a:r>
            <a:r>
              <a:rPr lang="en-US" altLang="zh-CN" sz="1800" dirty="0" smtClean="0"/>
              <a:t>.</a:t>
            </a:r>
          </a:p>
          <a:p>
            <a:r>
              <a:rPr lang="en-US" altLang="zh-CN" sz="1800" dirty="0" smtClean="0">
                <a:cs typeface="Times New Roman" pitchFamily="18" charset="0"/>
              </a:rPr>
              <a:t>[4</a:t>
            </a:r>
            <a:r>
              <a:rPr lang="en-US" altLang="zh-CN" sz="1800" dirty="0">
                <a:cs typeface="Times New Roman" pitchFamily="18" charset="0"/>
              </a:rPr>
              <a:t> </a:t>
            </a:r>
            <a:r>
              <a:rPr lang="en-US" altLang="zh-CN" sz="1800" dirty="0" smtClean="0">
                <a:cs typeface="Times New Roman" pitchFamily="18" charset="0"/>
              </a:rPr>
              <a:t>]</a:t>
            </a:r>
            <a:r>
              <a:rPr lang="en-US" altLang="zh-CN" sz="1800" dirty="0" smtClean="0"/>
              <a:t>Klein</a:t>
            </a:r>
            <a:r>
              <a:rPr lang="en-US" altLang="zh-CN" sz="1800" dirty="0"/>
              <a:t>, A., </a:t>
            </a:r>
            <a:r>
              <a:rPr lang="en-US" altLang="zh-CN" sz="1800" dirty="0">
                <a:cs typeface="Times New Roman" pitchFamily="18" charset="0"/>
              </a:rPr>
              <a:t>et al.,</a:t>
            </a:r>
            <a:r>
              <a:rPr lang="en-US" altLang="zh-CN" sz="1800" dirty="0" smtClean="0"/>
              <a:t> </a:t>
            </a:r>
            <a:r>
              <a:rPr lang="en-US" altLang="zh-CN" sz="1800" dirty="0"/>
              <a:t>Characterizing the seasonal cycle and vertical structure of ozone in Paris, France using four years of ground based LIDAR measurements in the lowermost troposphere, Atmospheric Environment, 167, 603-615, 10.1016/j.atmosenv.2017.08.016, 2017.</a:t>
            </a:r>
            <a:endParaRPr lang="zh-CN" altLang="zh-CN" sz="1800" dirty="0"/>
          </a:p>
          <a:p>
            <a:endParaRPr lang="en-US" altLang="zh-CN" sz="1800" dirty="0" smtClean="0"/>
          </a:p>
        </p:txBody>
      </p:sp>
      <p:sp>
        <p:nvSpPr>
          <p:cNvPr id="83" name="AutoShape 59">
            <a:extLst>
              <a:ext uri="{FF2B5EF4-FFF2-40B4-BE49-F238E27FC236}"/>
            </a:extLst>
          </p:cNvPr>
          <p:cNvSpPr>
            <a:spLocks noChangeArrowheads="1"/>
          </p:cNvSpPr>
          <p:nvPr/>
        </p:nvSpPr>
        <p:spPr bwMode="auto">
          <a:xfrm>
            <a:off x="12258675" y="13103225"/>
            <a:ext cx="17218025" cy="996950"/>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lvl1pPr defTabSz="1920875" eaLnBrk="0" hangingPunct="0">
              <a:defRPr sz="7500">
                <a:solidFill>
                  <a:schemeClr val="tx1"/>
                </a:solidFill>
                <a:latin typeface="Arial" charset="0"/>
                <a:cs typeface="Arial" charset="0"/>
              </a:defRPr>
            </a:lvl1pPr>
            <a:lvl2pPr marL="742950" indent="-285750" defTabSz="1920875" eaLnBrk="0" hangingPunct="0">
              <a:defRPr sz="7500">
                <a:solidFill>
                  <a:schemeClr val="tx1"/>
                </a:solidFill>
                <a:latin typeface="Arial" charset="0"/>
                <a:cs typeface="Arial" charset="0"/>
              </a:defRPr>
            </a:lvl2pPr>
            <a:lvl3pPr marL="1143000" indent="-228600" defTabSz="1920875" eaLnBrk="0" hangingPunct="0">
              <a:defRPr sz="7500">
                <a:solidFill>
                  <a:schemeClr val="tx1"/>
                </a:solidFill>
                <a:latin typeface="Arial" charset="0"/>
                <a:cs typeface="Arial" charset="0"/>
              </a:defRPr>
            </a:lvl3pPr>
            <a:lvl4pPr marL="1600200" indent="-228600" defTabSz="1920875" eaLnBrk="0" hangingPunct="0">
              <a:defRPr sz="7500">
                <a:solidFill>
                  <a:schemeClr val="tx1"/>
                </a:solidFill>
                <a:latin typeface="Arial" charset="0"/>
                <a:cs typeface="Arial" charset="0"/>
              </a:defRPr>
            </a:lvl4pPr>
            <a:lvl5pPr marL="2057400" indent="-228600" defTabSz="1920875" eaLnBrk="0" hangingPunct="0">
              <a:defRPr sz="7500">
                <a:solidFill>
                  <a:schemeClr val="tx1"/>
                </a:solidFill>
                <a:latin typeface="Arial" charset="0"/>
                <a:cs typeface="Arial" charset="0"/>
              </a:defRPr>
            </a:lvl5pPr>
            <a:lvl6pPr marL="2514600" indent="-228600" defTabSz="1920875" eaLnBrk="0" fontAlgn="base" hangingPunct="0">
              <a:spcBef>
                <a:spcPct val="0"/>
              </a:spcBef>
              <a:spcAft>
                <a:spcPct val="0"/>
              </a:spcAft>
              <a:defRPr sz="7500">
                <a:solidFill>
                  <a:schemeClr val="tx1"/>
                </a:solidFill>
                <a:latin typeface="Arial" charset="0"/>
                <a:cs typeface="Arial" charset="0"/>
              </a:defRPr>
            </a:lvl6pPr>
            <a:lvl7pPr marL="2971800" indent="-228600" defTabSz="1920875" eaLnBrk="0" fontAlgn="base" hangingPunct="0">
              <a:spcBef>
                <a:spcPct val="0"/>
              </a:spcBef>
              <a:spcAft>
                <a:spcPct val="0"/>
              </a:spcAft>
              <a:defRPr sz="7500">
                <a:solidFill>
                  <a:schemeClr val="tx1"/>
                </a:solidFill>
                <a:latin typeface="Arial" charset="0"/>
                <a:cs typeface="Arial" charset="0"/>
              </a:defRPr>
            </a:lvl7pPr>
            <a:lvl8pPr marL="3429000" indent="-228600" defTabSz="1920875" eaLnBrk="0" fontAlgn="base" hangingPunct="0">
              <a:spcBef>
                <a:spcPct val="0"/>
              </a:spcBef>
              <a:spcAft>
                <a:spcPct val="0"/>
              </a:spcAft>
              <a:defRPr sz="7500">
                <a:solidFill>
                  <a:schemeClr val="tx1"/>
                </a:solidFill>
                <a:latin typeface="Arial" charset="0"/>
                <a:cs typeface="Arial" charset="0"/>
              </a:defRPr>
            </a:lvl8pPr>
            <a:lvl9pPr marL="3886200" indent="-228600" defTabSz="1920875" eaLnBrk="0" fontAlgn="base" hangingPunct="0">
              <a:spcBef>
                <a:spcPct val="0"/>
              </a:spcBef>
              <a:spcAft>
                <a:spcPct val="0"/>
              </a:spcAft>
              <a:defRPr sz="7500">
                <a:solidFill>
                  <a:schemeClr val="tx1"/>
                </a:solidFill>
                <a:latin typeface="Arial" charset="0"/>
                <a:cs typeface="Arial" charset="0"/>
              </a:defRPr>
            </a:lvl9pPr>
          </a:lstStyle>
          <a:p>
            <a:pPr eaLnBrk="1" hangingPunct="1">
              <a:defRPr/>
            </a:pPr>
            <a:r>
              <a:rPr lang="en-US" altLang="zh-CN" sz="5500" b="1" dirty="0">
                <a:solidFill>
                  <a:schemeClr val="bg1"/>
                </a:solidFill>
                <a:ea typeface="宋体" charset="-122"/>
              </a:rPr>
              <a:t>4. </a:t>
            </a:r>
            <a:r>
              <a:rPr lang="en-US" altLang="zh-Hans" sz="5500" b="1" dirty="0">
                <a:solidFill>
                  <a:schemeClr val="bg1"/>
                </a:solidFill>
                <a:ea typeface="宋体" charset="-122"/>
              </a:rPr>
              <a:t>Vertical distribution of ozone from </a:t>
            </a:r>
            <a:r>
              <a:rPr lang="en-US" altLang="zh-Hans" sz="5500" b="1" dirty="0" err="1" smtClean="0">
                <a:solidFill>
                  <a:schemeClr val="bg1"/>
                </a:solidFill>
                <a:ea typeface="宋体" charset="-122"/>
              </a:rPr>
              <a:t>lidar</a:t>
            </a:r>
            <a:endParaRPr lang="zh-CN" altLang="zh-CN" sz="5500" b="1" dirty="0">
              <a:solidFill>
                <a:schemeClr val="bg1"/>
              </a:solidFill>
              <a:ea typeface="宋体" charset="-122"/>
            </a:endParaRPr>
          </a:p>
        </p:txBody>
      </p:sp>
      <p:sp>
        <p:nvSpPr>
          <p:cNvPr id="2077" name="AutoShape 20"/>
          <p:cNvSpPr>
            <a:spLocks noChangeArrowheads="1"/>
          </p:cNvSpPr>
          <p:nvPr/>
        </p:nvSpPr>
        <p:spPr bwMode="auto">
          <a:xfrm>
            <a:off x="29891038" y="16862425"/>
            <a:ext cx="16549687" cy="2841625"/>
          </a:xfrm>
          <a:prstGeom prst="roundRect">
            <a:avLst>
              <a:gd name="adj" fmla="val 2194"/>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zh-CN" altLang="en-US" sz="2800">
              <a:cs typeface="Arial" charset="0"/>
            </a:endParaRPr>
          </a:p>
        </p:txBody>
      </p:sp>
      <p:sp>
        <p:nvSpPr>
          <p:cNvPr id="2112" name="TextBox 83">
            <a:extLst>
              <a:ext uri="{FF2B5EF4-FFF2-40B4-BE49-F238E27FC236}"/>
            </a:extLst>
          </p:cNvPr>
          <p:cNvSpPr txBox="1">
            <a:spLocks noChangeArrowheads="1"/>
          </p:cNvSpPr>
          <p:nvPr/>
        </p:nvSpPr>
        <p:spPr bwMode="auto">
          <a:xfrm>
            <a:off x="30000574" y="17867738"/>
            <a:ext cx="161718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7500">
                <a:solidFill>
                  <a:schemeClr val="tx1"/>
                </a:solidFill>
                <a:latin typeface="Arial" charset="0"/>
                <a:ea typeface="宋体" charset="-122"/>
              </a:defRPr>
            </a:lvl1pPr>
            <a:lvl2pPr marL="742950" indent="-285750" eaLnBrk="0" hangingPunct="0">
              <a:defRPr sz="7500">
                <a:solidFill>
                  <a:schemeClr val="tx1"/>
                </a:solidFill>
                <a:latin typeface="Arial" charset="0"/>
                <a:ea typeface="宋体" charset="-122"/>
              </a:defRPr>
            </a:lvl2pPr>
            <a:lvl3pPr marL="1143000" indent="-228600" eaLnBrk="0" hangingPunct="0">
              <a:defRPr sz="7500">
                <a:solidFill>
                  <a:schemeClr val="tx1"/>
                </a:solidFill>
                <a:latin typeface="Arial" charset="0"/>
                <a:ea typeface="宋体" charset="-122"/>
              </a:defRPr>
            </a:lvl3pPr>
            <a:lvl4pPr marL="1600200" indent="-228600" eaLnBrk="0" hangingPunct="0">
              <a:defRPr sz="7500">
                <a:solidFill>
                  <a:schemeClr val="tx1"/>
                </a:solidFill>
                <a:latin typeface="Arial" charset="0"/>
                <a:ea typeface="宋体" charset="-122"/>
              </a:defRPr>
            </a:lvl4pPr>
            <a:lvl5pPr marL="2057400" indent="-228600" eaLnBrk="0" hangingPunct="0">
              <a:defRPr sz="7500">
                <a:solidFill>
                  <a:schemeClr val="tx1"/>
                </a:solidFill>
                <a:latin typeface="Arial" charset="0"/>
                <a:ea typeface="宋体" charset="-122"/>
              </a:defRPr>
            </a:lvl5pPr>
            <a:lvl6pPr marL="2514600" indent="-228600" defTabSz="1916113" eaLnBrk="0" fontAlgn="base" hangingPunct="0">
              <a:spcBef>
                <a:spcPct val="0"/>
              </a:spcBef>
              <a:spcAft>
                <a:spcPct val="0"/>
              </a:spcAft>
              <a:defRPr sz="7500">
                <a:solidFill>
                  <a:schemeClr val="tx1"/>
                </a:solidFill>
                <a:latin typeface="Arial" charset="0"/>
                <a:ea typeface="宋体" charset="-122"/>
              </a:defRPr>
            </a:lvl6pPr>
            <a:lvl7pPr marL="2971800" indent="-228600" defTabSz="1916113" eaLnBrk="0" fontAlgn="base" hangingPunct="0">
              <a:spcBef>
                <a:spcPct val="0"/>
              </a:spcBef>
              <a:spcAft>
                <a:spcPct val="0"/>
              </a:spcAft>
              <a:defRPr sz="7500">
                <a:solidFill>
                  <a:schemeClr val="tx1"/>
                </a:solidFill>
                <a:latin typeface="Arial" charset="0"/>
                <a:ea typeface="宋体" charset="-122"/>
              </a:defRPr>
            </a:lvl7pPr>
            <a:lvl8pPr marL="3429000" indent="-228600" defTabSz="1916113" eaLnBrk="0" fontAlgn="base" hangingPunct="0">
              <a:spcBef>
                <a:spcPct val="0"/>
              </a:spcBef>
              <a:spcAft>
                <a:spcPct val="0"/>
              </a:spcAft>
              <a:defRPr sz="7500">
                <a:solidFill>
                  <a:schemeClr val="tx1"/>
                </a:solidFill>
                <a:latin typeface="Arial" charset="0"/>
                <a:ea typeface="宋体" charset="-122"/>
              </a:defRPr>
            </a:lvl8pPr>
            <a:lvl9pPr marL="3886200" indent="-228600" defTabSz="1916113" eaLnBrk="0" fontAlgn="base" hangingPunct="0">
              <a:spcBef>
                <a:spcPct val="0"/>
              </a:spcBef>
              <a:spcAft>
                <a:spcPct val="0"/>
              </a:spcAft>
              <a:defRPr sz="7500">
                <a:solidFill>
                  <a:schemeClr val="tx1"/>
                </a:solidFill>
                <a:latin typeface="Arial" charset="0"/>
                <a:ea typeface="宋体" charset="-122"/>
              </a:defRPr>
            </a:lvl9pPr>
          </a:lstStyle>
          <a:p>
            <a:pPr indent="457200" algn="just" eaLnBrk="1" hangingPunct="1">
              <a:defRPr/>
            </a:pPr>
            <a:r>
              <a:rPr lang="en-US" altLang="zh-CN" sz="2400" dirty="0">
                <a:latin typeface="+mn-lt"/>
                <a:cs typeface="Times New Roman" pitchFamily="18" charset="0"/>
              </a:rPr>
              <a:t>This work was supported by Anhui Provincial Natural Science Foundation Youth Project (1908085QD160, 1908805QD170); Anhui Provincial Science and Technology Major Project (18030801111)</a:t>
            </a:r>
          </a:p>
        </p:txBody>
      </p:sp>
      <p:sp>
        <p:nvSpPr>
          <p:cNvPr id="2079" name="TextBox 2"/>
          <p:cNvSpPr txBox="1">
            <a:spLocks noChangeArrowheads="1"/>
          </p:cNvSpPr>
          <p:nvPr/>
        </p:nvSpPr>
        <p:spPr bwMode="auto">
          <a:xfrm>
            <a:off x="15538450" y="6405563"/>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eaLnBrk="1" hangingPunct="1"/>
            <a:r>
              <a:rPr lang="en-US" altLang="zh-CN" sz="2000" b="1">
                <a:solidFill>
                  <a:schemeClr val="bg1"/>
                </a:solidFill>
                <a:cs typeface="Arial" charset="0"/>
              </a:rPr>
              <a:t>A</a:t>
            </a:r>
            <a:endParaRPr lang="zh-CN" altLang="en-US" sz="2000" b="1">
              <a:solidFill>
                <a:schemeClr val="bg1"/>
              </a:solidFill>
              <a:cs typeface="Arial" charset="0"/>
            </a:endParaRPr>
          </a:p>
        </p:txBody>
      </p:sp>
      <p:sp>
        <p:nvSpPr>
          <p:cNvPr id="2080" name="TextBox 80"/>
          <p:cNvSpPr txBox="1">
            <a:spLocks noChangeArrowheads="1"/>
          </p:cNvSpPr>
          <p:nvPr/>
        </p:nvSpPr>
        <p:spPr bwMode="auto">
          <a:xfrm>
            <a:off x="15309850" y="70739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eaLnBrk="1" hangingPunct="1"/>
            <a:r>
              <a:rPr lang="en-US" altLang="zh-CN" sz="2000" b="1">
                <a:solidFill>
                  <a:schemeClr val="bg1"/>
                </a:solidFill>
                <a:cs typeface="Arial" charset="0"/>
              </a:rPr>
              <a:t>F</a:t>
            </a:r>
            <a:endParaRPr lang="zh-CN" altLang="en-US" sz="2000" b="1">
              <a:solidFill>
                <a:schemeClr val="bg1"/>
              </a:solidFill>
              <a:cs typeface="Arial" charset="0"/>
            </a:endParaRPr>
          </a:p>
        </p:txBody>
      </p:sp>
      <p:sp>
        <p:nvSpPr>
          <p:cNvPr id="2081" name="TextBox 83"/>
          <p:cNvSpPr txBox="1">
            <a:spLocks noChangeArrowheads="1"/>
          </p:cNvSpPr>
          <p:nvPr/>
        </p:nvSpPr>
        <p:spPr bwMode="auto">
          <a:xfrm>
            <a:off x="14639925" y="7958138"/>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eaLnBrk="1" hangingPunct="1"/>
            <a:r>
              <a:rPr lang="en-US" altLang="zh-CN" sz="2000" b="1">
                <a:solidFill>
                  <a:schemeClr val="bg1"/>
                </a:solidFill>
                <a:cs typeface="Arial" charset="0"/>
              </a:rPr>
              <a:t>E</a:t>
            </a:r>
            <a:endParaRPr lang="zh-CN" altLang="en-US" sz="2000" b="1">
              <a:solidFill>
                <a:schemeClr val="bg1"/>
              </a:solidFill>
              <a:cs typeface="Arial" charset="0"/>
            </a:endParaRPr>
          </a:p>
        </p:txBody>
      </p:sp>
      <p:sp>
        <p:nvSpPr>
          <p:cNvPr id="2082" name="TextBox 84"/>
          <p:cNvSpPr txBox="1">
            <a:spLocks noChangeArrowheads="1"/>
          </p:cNvSpPr>
          <p:nvPr/>
        </p:nvSpPr>
        <p:spPr bwMode="auto">
          <a:xfrm>
            <a:off x="13638213" y="887095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eaLnBrk="1" hangingPunct="1"/>
            <a:r>
              <a:rPr lang="en-US" altLang="zh-CN" sz="2000" b="1">
                <a:solidFill>
                  <a:schemeClr val="bg1"/>
                </a:solidFill>
                <a:cs typeface="Arial" charset="0"/>
              </a:rPr>
              <a:t>B</a:t>
            </a:r>
            <a:endParaRPr lang="zh-CN" altLang="en-US" sz="2000" b="1">
              <a:solidFill>
                <a:schemeClr val="bg1"/>
              </a:solidFill>
              <a:cs typeface="Arial" charset="0"/>
            </a:endParaRPr>
          </a:p>
        </p:txBody>
      </p:sp>
      <p:sp>
        <p:nvSpPr>
          <p:cNvPr id="3" name="TextBox 85"/>
          <p:cNvSpPr txBox="1">
            <a:spLocks noChangeArrowheads="1"/>
          </p:cNvSpPr>
          <p:nvPr/>
        </p:nvSpPr>
        <p:spPr bwMode="auto">
          <a:xfrm>
            <a:off x="14639925" y="9782175"/>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eaLnBrk="1" hangingPunct="1"/>
            <a:r>
              <a:rPr lang="en-US" altLang="zh-CN" sz="2000" b="1">
                <a:solidFill>
                  <a:schemeClr val="bg1"/>
                </a:solidFill>
                <a:cs typeface="Arial" charset="0"/>
              </a:rPr>
              <a:t>C</a:t>
            </a:r>
            <a:endParaRPr lang="zh-CN" altLang="en-US" sz="2000" b="1">
              <a:solidFill>
                <a:schemeClr val="bg1"/>
              </a:solidFill>
              <a:cs typeface="Arial" charset="0"/>
            </a:endParaRPr>
          </a:p>
        </p:txBody>
      </p:sp>
      <p:sp>
        <p:nvSpPr>
          <p:cNvPr id="2084" name="TextBox 86"/>
          <p:cNvSpPr txBox="1">
            <a:spLocks noChangeArrowheads="1"/>
          </p:cNvSpPr>
          <p:nvPr/>
        </p:nvSpPr>
        <p:spPr bwMode="auto">
          <a:xfrm>
            <a:off x="15249525" y="8648700"/>
            <a:ext cx="457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eaLnBrk="1" hangingPunct="1"/>
            <a:r>
              <a:rPr lang="en-US" altLang="zh-CN" sz="2000" b="1">
                <a:solidFill>
                  <a:schemeClr val="bg1"/>
                </a:solidFill>
                <a:cs typeface="Arial" charset="0"/>
              </a:rPr>
              <a:t>D</a:t>
            </a:r>
            <a:endParaRPr lang="zh-CN" altLang="en-US" sz="2000" b="1">
              <a:solidFill>
                <a:schemeClr val="bg1"/>
              </a:solidFill>
              <a:cs typeface="Arial" charset="0"/>
            </a:endParaRPr>
          </a:p>
        </p:txBody>
      </p:sp>
      <p:sp>
        <p:nvSpPr>
          <p:cNvPr id="78" name="AutoShape 59">
            <a:extLst>
              <a:ext uri="{FF2B5EF4-FFF2-40B4-BE49-F238E27FC236}"/>
            </a:extLst>
          </p:cNvPr>
          <p:cNvSpPr>
            <a:spLocks noChangeArrowheads="1"/>
          </p:cNvSpPr>
          <p:nvPr/>
        </p:nvSpPr>
        <p:spPr bwMode="auto">
          <a:xfrm>
            <a:off x="29998988" y="17044194"/>
            <a:ext cx="16232187" cy="736600"/>
          </a:xfrm>
          <a:prstGeom prst="roundRect">
            <a:avLst>
              <a:gd name="adj" fmla="val 16667"/>
            </a:avLst>
          </a:prstGeom>
          <a:solidFill>
            <a:srgbClr val="C00000"/>
          </a:solidFill>
          <a:ln w="38100">
            <a:noFill/>
            <a:round/>
            <a:headEnd/>
            <a:tailEnd/>
          </a:ln>
          <a:effectLst>
            <a:outerShdw blurRad="63500" dist="20000" dir="5400000" rotWithShape="0">
              <a:srgbClr val="000000">
                <a:alpha val="37999"/>
              </a:srgbClr>
            </a:outerShdw>
          </a:effectLst>
        </p:spPr>
        <p:txBody>
          <a:bodyPr wrap="none" lIns="140092" tIns="70045" rIns="140092" bIns="70045" anchor="ctr"/>
          <a:lstStyle/>
          <a:p>
            <a:pPr eaLnBrk="1" hangingPunct="1">
              <a:defRPr/>
            </a:pPr>
            <a:r>
              <a:rPr lang="en-US" altLang="zh-CN" sz="4400" b="1" dirty="0">
                <a:solidFill>
                  <a:schemeClr val="bg1"/>
                </a:solidFill>
                <a:latin typeface="Arial" panose="020B0604020202020204" pitchFamily="34" charset="0"/>
              </a:rPr>
              <a:t>Acknowledgements</a:t>
            </a:r>
            <a:endParaRPr lang="zh-CN" altLang="zh-CN" sz="4400" b="1" dirty="0">
              <a:solidFill>
                <a:schemeClr val="bg1"/>
              </a:solidFill>
              <a:latin typeface="Arial" panose="020B0604020202020204" pitchFamily="34" charset="0"/>
            </a:endParaRPr>
          </a:p>
        </p:txBody>
      </p:sp>
      <p:sp>
        <p:nvSpPr>
          <p:cNvPr id="20" name="TextBox 19">
            <a:extLst>
              <a:ext uri="{FF2B5EF4-FFF2-40B4-BE49-F238E27FC236}"/>
            </a:extLst>
          </p:cNvPr>
          <p:cNvSpPr txBox="1"/>
          <p:nvPr/>
        </p:nvSpPr>
        <p:spPr>
          <a:xfrm>
            <a:off x="13363275" y="20720050"/>
            <a:ext cx="14660563" cy="2092881"/>
          </a:xfrm>
          <a:prstGeom prst="rect">
            <a:avLst/>
          </a:prstGeom>
          <a:noFill/>
        </p:spPr>
        <p:txBody>
          <a:bodyPr wrap="square">
            <a:spAutoFit/>
          </a:bodyPr>
          <a:lstStyle/>
          <a:p>
            <a:pPr marL="457200" indent="-457200" algn="just">
              <a:spcBef>
                <a:spcPts val="600"/>
              </a:spcBef>
              <a:buClr>
                <a:srgbClr val="FF0000"/>
              </a:buClr>
              <a:buFont typeface="Wingdings" pitchFamily="2" charset="2"/>
              <a:buChar char="v"/>
              <a:defRPr/>
            </a:pPr>
            <a:endParaRPr lang="en-US" altLang="zh-Hans" sz="2400" dirty="0" smtClean="0">
              <a:latin typeface="+mn-lt"/>
              <a:ea typeface="+mn-ea"/>
              <a:cs typeface="Times New Roman" pitchFamily="18" charset="0"/>
            </a:endParaRPr>
          </a:p>
          <a:p>
            <a:pPr marL="457200" indent="-457200" algn="just">
              <a:spcBef>
                <a:spcPts val="600"/>
              </a:spcBef>
              <a:buClr>
                <a:srgbClr val="FF0000"/>
              </a:buClr>
              <a:buFont typeface="Wingdings" pitchFamily="2" charset="2"/>
              <a:buChar char="v"/>
              <a:defRPr/>
            </a:pPr>
            <a:r>
              <a:rPr lang="en-US" altLang="zh-Hans" sz="2400" dirty="0" smtClean="0">
                <a:latin typeface="+mn-lt"/>
                <a:ea typeface="+mn-ea"/>
                <a:cs typeface="Times New Roman" pitchFamily="18" charset="0"/>
              </a:rPr>
              <a:t>In </a:t>
            </a:r>
            <a:r>
              <a:rPr lang="en-US" altLang="zh-Hans" sz="2400" dirty="0">
                <a:latin typeface="+mn-lt"/>
                <a:ea typeface="+mn-ea"/>
                <a:cs typeface="Times New Roman" pitchFamily="18" charset="0"/>
              </a:rPr>
              <a:t>summer, </a:t>
            </a:r>
            <a:r>
              <a:rPr lang="en-US" altLang="zh-Hans" sz="2400" dirty="0" err="1">
                <a:latin typeface="+mn-lt"/>
                <a:ea typeface="+mn-ea"/>
                <a:cs typeface="Times New Roman" pitchFamily="18" charset="0"/>
              </a:rPr>
              <a:t>Jiangmen's</a:t>
            </a:r>
            <a:r>
              <a:rPr lang="en-US" altLang="zh-Hans" sz="2400" dirty="0">
                <a:latin typeface="+mn-lt"/>
                <a:ea typeface="+mn-ea"/>
                <a:cs typeface="Times New Roman" pitchFamily="18" charset="0"/>
              </a:rPr>
              <a:t> daily changes are obvious, and the ozone concentration is lower in the morning and evening, while there is residual ozone in </a:t>
            </a:r>
            <a:r>
              <a:rPr lang="en-US" altLang="zh-Hans" sz="2400" dirty="0" err="1" smtClean="0">
                <a:latin typeface="+mn-lt"/>
                <a:ea typeface="+mn-ea"/>
                <a:cs typeface="Times New Roman" pitchFamily="18" charset="0"/>
              </a:rPr>
              <a:t>Yangjiang</a:t>
            </a:r>
            <a:r>
              <a:rPr lang="en-US" altLang="zh-Hans" sz="2400" dirty="0" smtClean="0">
                <a:latin typeface="+mn-lt"/>
                <a:ea typeface="+mn-ea"/>
                <a:cs typeface="Times New Roman" pitchFamily="18" charset="0"/>
              </a:rPr>
              <a:t> city at night.</a:t>
            </a:r>
          </a:p>
          <a:p>
            <a:pPr marL="457200" indent="-457200" algn="just">
              <a:spcBef>
                <a:spcPts val="600"/>
              </a:spcBef>
              <a:buClr>
                <a:srgbClr val="FF0000"/>
              </a:buClr>
              <a:buFont typeface="Wingdings" pitchFamily="2" charset="2"/>
              <a:buChar char="v"/>
              <a:defRPr/>
            </a:pPr>
            <a:r>
              <a:rPr lang="en-US" altLang="zh-Hans" sz="2400" dirty="0" smtClean="0">
                <a:latin typeface="+mn-lt"/>
                <a:cs typeface="Times New Roman" pitchFamily="18" charset="0"/>
              </a:rPr>
              <a:t>In </a:t>
            </a:r>
            <a:r>
              <a:rPr lang="en-US" altLang="zh-Hans" sz="2400" dirty="0">
                <a:latin typeface="+mn-lt"/>
                <a:cs typeface="Times New Roman" pitchFamily="18" charset="0"/>
              </a:rPr>
              <a:t>autumn, the ozone in </a:t>
            </a:r>
            <a:r>
              <a:rPr lang="en-US" altLang="zh-Hans" sz="2400" dirty="0" err="1">
                <a:latin typeface="+mn-lt"/>
                <a:cs typeface="Times New Roman" pitchFamily="18" charset="0"/>
              </a:rPr>
              <a:t>Jiangmen</a:t>
            </a:r>
            <a:r>
              <a:rPr lang="en-US" altLang="zh-Hans" sz="2400" dirty="0">
                <a:latin typeface="+mn-lt"/>
                <a:cs typeface="Times New Roman" pitchFamily="18" charset="0"/>
              </a:rPr>
              <a:t> city is significantly greater than that in summer, and the high-concentration ozone can reach about 1km in the afternoon, but the difference in </a:t>
            </a:r>
            <a:r>
              <a:rPr lang="en-US" altLang="zh-Hans" sz="2400" dirty="0" err="1" smtClean="0">
                <a:latin typeface="+mn-lt"/>
                <a:cs typeface="Times New Roman" pitchFamily="18" charset="0"/>
              </a:rPr>
              <a:t>Yangjiang</a:t>
            </a:r>
            <a:r>
              <a:rPr lang="en-US" altLang="zh-Hans" sz="2400" dirty="0" smtClean="0">
                <a:latin typeface="+mn-lt"/>
                <a:cs typeface="Times New Roman" pitchFamily="18" charset="0"/>
              </a:rPr>
              <a:t> city </a:t>
            </a:r>
            <a:r>
              <a:rPr lang="en-US" altLang="zh-Hans" sz="2400" dirty="0">
                <a:latin typeface="+mn-lt"/>
                <a:cs typeface="Times New Roman" pitchFamily="18" charset="0"/>
              </a:rPr>
              <a:t>is not much.</a:t>
            </a:r>
          </a:p>
        </p:txBody>
      </p:sp>
      <p:sp>
        <p:nvSpPr>
          <p:cNvPr id="84" name="Text Box 29">
            <a:extLst>
              <a:ext uri="{FF2B5EF4-FFF2-40B4-BE49-F238E27FC236}"/>
            </a:extLst>
          </p:cNvPr>
          <p:cNvSpPr txBox="1">
            <a:spLocks noChangeArrowheads="1"/>
          </p:cNvSpPr>
          <p:nvPr/>
        </p:nvSpPr>
        <p:spPr bwMode="auto">
          <a:xfrm>
            <a:off x="23988714" y="6388478"/>
            <a:ext cx="567055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979738" eaLnBrk="0" hangingPunct="0">
              <a:tabLst>
                <a:tab pos="3857625" algn="l"/>
              </a:tabLst>
              <a:defRPr sz="7500">
                <a:solidFill>
                  <a:schemeClr val="tx1"/>
                </a:solidFill>
                <a:latin typeface="Arial" charset="0"/>
                <a:cs typeface="Arial" charset="0"/>
              </a:defRPr>
            </a:lvl1pPr>
            <a:lvl2pPr marL="742950" indent="-285750" defTabSz="2979738" eaLnBrk="0" hangingPunct="0">
              <a:tabLst>
                <a:tab pos="3857625" algn="l"/>
              </a:tabLst>
              <a:defRPr sz="7500">
                <a:solidFill>
                  <a:schemeClr val="tx1"/>
                </a:solidFill>
                <a:latin typeface="Arial" charset="0"/>
                <a:cs typeface="Arial" charset="0"/>
              </a:defRPr>
            </a:lvl2pPr>
            <a:lvl3pPr marL="1143000" indent="-228600" defTabSz="2979738" eaLnBrk="0" hangingPunct="0">
              <a:tabLst>
                <a:tab pos="3857625" algn="l"/>
              </a:tabLst>
              <a:defRPr sz="7500">
                <a:solidFill>
                  <a:schemeClr val="tx1"/>
                </a:solidFill>
                <a:latin typeface="Arial" charset="0"/>
                <a:cs typeface="Arial" charset="0"/>
              </a:defRPr>
            </a:lvl3pPr>
            <a:lvl4pPr marL="1600200" indent="-228600" defTabSz="2979738" eaLnBrk="0" hangingPunct="0">
              <a:tabLst>
                <a:tab pos="3857625" algn="l"/>
              </a:tabLst>
              <a:defRPr sz="7500">
                <a:solidFill>
                  <a:schemeClr val="tx1"/>
                </a:solidFill>
                <a:latin typeface="Arial" charset="0"/>
                <a:cs typeface="Arial" charset="0"/>
              </a:defRPr>
            </a:lvl4pPr>
            <a:lvl5pPr marL="2057400" indent="-228600" defTabSz="2979738" eaLnBrk="0" hangingPunct="0">
              <a:tabLst>
                <a:tab pos="3857625" algn="l"/>
              </a:tabLst>
              <a:defRPr sz="7500">
                <a:solidFill>
                  <a:schemeClr val="tx1"/>
                </a:solidFill>
                <a:latin typeface="Arial" charset="0"/>
                <a:cs typeface="Arial" charset="0"/>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9pPr>
          </a:lstStyle>
          <a:p>
            <a:pPr marL="342900" indent="-342900" algn="just">
              <a:buClr>
                <a:srgbClr val="FF0000"/>
              </a:buClr>
              <a:buFont typeface="Wingdings" pitchFamily="2" charset="2"/>
              <a:buChar char="v"/>
              <a:defRPr/>
            </a:pPr>
            <a:r>
              <a:rPr lang="en-US" altLang="zh-CN" sz="2800" dirty="0">
                <a:latin typeface="Times New Roman" pitchFamily="18" charset="0"/>
                <a:ea typeface="+mn-ea"/>
                <a:cs typeface="Times New Roman" pitchFamily="18" charset="0"/>
              </a:rPr>
              <a:t>The first column is local pollution, with ozone gradually increasing below 0.5km, gradually decreasing around 0.5-1.5km, and evenly distributed above 1.5km. </a:t>
            </a:r>
            <a:endParaRPr lang="en-US" altLang="zh-CN" sz="2800" dirty="0" smtClean="0">
              <a:latin typeface="Times New Roman" pitchFamily="18" charset="0"/>
              <a:ea typeface="+mn-ea"/>
              <a:cs typeface="Times New Roman" pitchFamily="18" charset="0"/>
            </a:endParaRPr>
          </a:p>
          <a:p>
            <a:pPr marL="342900" indent="-342900" algn="just">
              <a:buClr>
                <a:srgbClr val="FF0000"/>
              </a:buClr>
              <a:buFont typeface="Wingdings" pitchFamily="2" charset="2"/>
              <a:buChar char="v"/>
              <a:defRPr/>
            </a:pPr>
            <a:r>
              <a:rPr lang="en-US" altLang="zh-CN" sz="2800" dirty="0">
                <a:latin typeface="Times New Roman" pitchFamily="18" charset="0"/>
                <a:cs typeface="Times New Roman" pitchFamily="18" charset="0"/>
              </a:rPr>
              <a:t>The ozone transport layer is mainly at two different heights, 500 meters to 1100 meters, and more than 1,100 meters.</a:t>
            </a:r>
            <a:endParaRPr lang="zh-CN" altLang="en-US" sz="2800" dirty="0">
              <a:latin typeface="Times New Roman" pitchFamily="18" charset="0"/>
              <a:ea typeface="+mn-ea"/>
              <a:cs typeface="Times New Roman" pitchFamily="18" charset="0"/>
            </a:endParaRPr>
          </a:p>
        </p:txBody>
      </p:sp>
      <p:sp>
        <p:nvSpPr>
          <p:cNvPr id="87" name="Text Box 29">
            <a:extLst>
              <a:ext uri="{FF2B5EF4-FFF2-40B4-BE49-F238E27FC236}"/>
            </a:extLst>
          </p:cNvPr>
          <p:cNvSpPr txBox="1">
            <a:spLocks noChangeArrowheads="1"/>
          </p:cNvSpPr>
          <p:nvPr/>
        </p:nvSpPr>
        <p:spPr bwMode="auto">
          <a:xfrm>
            <a:off x="12828252" y="11210759"/>
            <a:ext cx="1117758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979738" eaLnBrk="0" hangingPunct="0">
              <a:tabLst>
                <a:tab pos="3857625" algn="l"/>
              </a:tabLst>
              <a:defRPr sz="7500">
                <a:solidFill>
                  <a:schemeClr val="tx1"/>
                </a:solidFill>
                <a:latin typeface="Arial" charset="0"/>
                <a:cs typeface="Arial" charset="0"/>
              </a:defRPr>
            </a:lvl1pPr>
            <a:lvl2pPr marL="742950" indent="-285750" defTabSz="2979738" eaLnBrk="0" hangingPunct="0">
              <a:tabLst>
                <a:tab pos="3857625" algn="l"/>
              </a:tabLst>
              <a:defRPr sz="7500">
                <a:solidFill>
                  <a:schemeClr val="tx1"/>
                </a:solidFill>
                <a:latin typeface="Arial" charset="0"/>
                <a:cs typeface="Arial" charset="0"/>
              </a:defRPr>
            </a:lvl2pPr>
            <a:lvl3pPr marL="1143000" indent="-228600" defTabSz="2979738" eaLnBrk="0" hangingPunct="0">
              <a:tabLst>
                <a:tab pos="3857625" algn="l"/>
              </a:tabLst>
              <a:defRPr sz="7500">
                <a:solidFill>
                  <a:schemeClr val="tx1"/>
                </a:solidFill>
                <a:latin typeface="Arial" charset="0"/>
                <a:cs typeface="Arial" charset="0"/>
              </a:defRPr>
            </a:lvl3pPr>
            <a:lvl4pPr marL="1600200" indent="-228600" defTabSz="2979738" eaLnBrk="0" hangingPunct="0">
              <a:tabLst>
                <a:tab pos="3857625" algn="l"/>
              </a:tabLst>
              <a:defRPr sz="7500">
                <a:solidFill>
                  <a:schemeClr val="tx1"/>
                </a:solidFill>
                <a:latin typeface="Arial" charset="0"/>
                <a:cs typeface="Arial" charset="0"/>
              </a:defRPr>
            </a:lvl4pPr>
            <a:lvl5pPr marL="2057400" indent="-228600" defTabSz="2979738" eaLnBrk="0" hangingPunct="0">
              <a:tabLst>
                <a:tab pos="3857625" algn="l"/>
              </a:tabLst>
              <a:defRPr sz="7500">
                <a:solidFill>
                  <a:schemeClr val="tx1"/>
                </a:solidFill>
                <a:latin typeface="Arial" charset="0"/>
                <a:cs typeface="Arial" charset="0"/>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cs typeface="Arial" charset="0"/>
              </a:defRPr>
            </a:lvl9pPr>
          </a:lstStyle>
          <a:p>
            <a:pPr algn="just">
              <a:buClr>
                <a:srgbClr val="FF0000"/>
              </a:buClr>
              <a:defRPr/>
            </a:pPr>
            <a:r>
              <a:rPr lang="en-US" altLang="zh-CN" sz="2000" dirty="0"/>
              <a:t>Fig2. Hourly mean profile of local ozone </a:t>
            </a:r>
            <a:r>
              <a:rPr lang="en-US" altLang="zh-CN" sz="2000" dirty="0" smtClean="0"/>
              <a:t>pollution and Extinction </a:t>
            </a:r>
            <a:r>
              <a:rPr lang="en-US" altLang="zh-CN" sz="2000" dirty="0"/>
              <a:t>coefficient and ozone profile at different ozone transmission heights (the black horizontal lines represent the minimum and maximum values, the red solid lines and black squares represent the median and average values, and the top and bottom of the </a:t>
            </a:r>
            <a:r>
              <a:rPr lang="en-US" altLang="zh-CN" sz="2000" dirty="0" smtClean="0"/>
              <a:t>box-shaped </a:t>
            </a:r>
            <a:r>
              <a:rPr lang="en-US" altLang="zh-CN" sz="2000" dirty="0"/>
              <a:t>box represent the 75th and 25th percentile)</a:t>
            </a:r>
            <a:endParaRPr lang="zh-CN" altLang="zh-CN" sz="2000" dirty="0"/>
          </a:p>
          <a:p>
            <a:pPr algn="just">
              <a:buClr>
                <a:srgbClr val="FF0000"/>
              </a:buClr>
              <a:defRPr/>
            </a:pPr>
            <a:endParaRPr lang="en-US" altLang="zh-CN" sz="2400" dirty="0">
              <a:latin typeface="+mn-lt"/>
              <a:ea typeface="+mn-ea"/>
              <a:cs typeface="Times New Roman" pitchFamily="18" charset="0"/>
            </a:endParaRPr>
          </a:p>
        </p:txBody>
      </p:sp>
      <p:sp>
        <p:nvSpPr>
          <p:cNvPr id="2090" name="Text Box 29"/>
          <p:cNvSpPr txBox="1">
            <a:spLocks noChangeArrowheads="1"/>
          </p:cNvSpPr>
          <p:nvPr/>
        </p:nvSpPr>
        <p:spPr bwMode="auto">
          <a:xfrm>
            <a:off x="34221738" y="11776870"/>
            <a:ext cx="46243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r>
              <a:rPr lang="en-US" altLang="zh-CN" sz="2000" dirty="0" smtClean="0">
                <a:latin typeface="+mn-lt"/>
              </a:rPr>
              <a:t>Fig6. </a:t>
            </a:r>
            <a:r>
              <a:rPr lang="en-US" altLang="zh-CN" sz="2000" dirty="0">
                <a:latin typeface="+mn-lt"/>
              </a:rPr>
              <a:t>Vertical profile of ozone </a:t>
            </a:r>
            <a:r>
              <a:rPr lang="en-US" altLang="zh-CN" sz="2000" dirty="0" smtClean="0">
                <a:latin typeface="+mn-lt"/>
              </a:rPr>
              <a:t>distribution from </a:t>
            </a:r>
            <a:r>
              <a:rPr lang="en-US" altLang="zh-CN" sz="2000" dirty="0">
                <a:latin typeface="+mn-lt"/>
              </a:rPr>
              <a:t>August 23 to 25, 2019 (</a:t>
            </a:r>
            <a:r>
              <a:rPr lang="en-US" altLang="zh-CN" sz="2000" dirty="0" smtClean="0">
                <a:latin typeface="+mn-lt"/>
              </a:rPr>
              <a:t>a</a:t>
            </a:r>
            <a:r>
              <a:rPr lang="en-US" altLang="zh-CN" sz="2000" baseline="-25000" dirty="0" smtClean="0">
                <a:latin typeface="+mn-lt"/>
              </a:rPr>
              <a:t>2</a:t>
            </a:r>
            <a:r>
              <a:rPr lang="en-US" altLang="zh-CN" sz="2000" dirty="0" smtClean="0">
                <a:latin typeface="+mn-lt"/>
              </a:rPr>
              <a:t>)JM</a:t>
            </a:r>
            <a:r>
              <a:rPr lang="en-US" altLang="zh-CN" sz="2000" dirty="0">
                <a:latin typeface="+mn-lt"/>
              </a:rPr>
              <a:t>, (</a:t>
            </a:r>
            <a:r>
              <a:rPr lang="en-US" altLang="zh-CN" sz="2000" dirty="0" smtClean="0">
                <a:latin typeface="+mn-lt"/>
              </a:rPr>
              <a:t>b</a:t>
            </a:r>
            <a:r>
              <a:rPr lang="en-US" altLang="zh-CN" sz="2000" baseline="-25000" dirty="0" smtClean="0">
                <a:latin typeface="+mn-lt"/>
              </a:rPr>
              <a:t>2</a:t>
            </a:r>
            <a:r>
              <a:rPr lang="en-US" altLang="zh-CN" sz="2000" dirty="0" smtClean="0">
                <a:latin typeface="+mn-lt"/>
              </a:rPr>
              <a:t>)YJ</a:t>
            </a:r>
            <a:endParaRPr lang="zh-CN" altLang="zh-CN" sz="2000" dirty="0">
              <a:latin typeface="+mn-lt"/>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
        <p:nvSpPr>
          <p:cNvPr id="2099" name="TextBox 7"/>
          <p:cNvSpPr txBox="1">
            <a:spLocks noChangeArrowheads="1"/>
          </p:cNvSpPr>
          <p:nvPr/>
        </p:nvSpPr>
        <p:spPr bwMode="auto">
          <a:xfrm>
            <a:off x="31281688" y="8561388"/>
            <a:ext cx="1471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a:solidFill>
                  <a:schemeClr val="bg1"/>
                </a:solidFill>
                <a:latin typeface="Times New Roman" pitchFamily="18" charset="0"/>
                <a:cs typeface="Times New Roman" pitchFamily="18" charset="0"/>
              </a:rPr>
              <a:t>29 Nov 2017</a:t>
            </a:r>
            <a:endParaRPr lang="zh-CN" altLang="en-US" sz="1800" b="1">
              <a:solidFill>
                <a:schemeClr val="bg1"/>
              </a:solidFill>
              <a:latin typeface="Times New Roman" pitchFamily="18" charset="0"/>
              <a:cs typeface="Times New Roman" pitchFamily="18" charset="0"/>
            </a:endParaRPr>
          </a:p>
        </p:txBody>
      </p:sp>
      <p:sp>
        <p:nvSpPr>
          <p:cNvPr id="2100" name="TextBox 7"/>
          <p:cNvSpPr txBox="1">
            <a:spLocks noChangeArrowheads="1"/>
          </p:cNvSpPr>
          <p:nvPr/>
        </p:nvSpPr>
        <p:spPr bwMode="auto">
          <a:xfrm>
            <a:off x="31180088" y="11447463"/>
            <a:ext cx="1471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a:solidFill>
                  <a:schemeClr val="bg1"/>
                </a:solidFill>
                <a:latin typeface="Times New Roman" pitchFamily="18" charset="0"/>
                <a:cs typeface="Times New Roman" pitchFamily="18" charset="0"/>
              </a:rPr>
              <a:t>03 Dec 2017</a:t>
            </a:r>
            <a:endParaRPr lang="zh-CN" altLang="en-US" sz="1800" b="1">
              <a:solidFill>
                <a:schemeClr val="bg1"/>
              </a:solidFill>
              <a:latin typeface="Times New Roman" pitchFamily="18" charset="0"/>
              <a:cs typeface="Times New Roman" pitchFamily="18" charset="0"/>
            </a:endParaRPr>
          </a:p>
        </p:txBody>
      </p:sp>
      <p:sp>
        <p:nvSpPr>
          <p:cNvPr id="2101" name="TextBox 7"/>
          <p:cNvSpPr txBox="1">
            <a:spLocks noChangeArrowheads="1"/>
          </p:cNvSpPr>
          <p:nvPr/>
        </p:nvSpPr>
        <p:spPr bwMode="auto">
          <a:xfrm>
            <a:off x="34885313" y="11447463"/>
            <a:ext cx="14716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a:solidFill>
                  <a:schemeClr val="bg1"/>
                </a:solidFill>
                <a:latin typeface="Times New Roman" pitchFamily="18" charset="0"/>
                <a:cs typeface="Times New Roman" pitchFamily="18" charset="0"/>
              </a:rPr>
              <a:t>04 Dec 2017</a:t>
            </a:r>
            <a:endParaRPr lang="zh-CN" altLang="en-US" sz="1800" b="1">
              <a:solidFill>
                <a:schemeClr val="bg1"/>
              </a:solidFill>
              <a:latin typeface="Times New Roman" pitchFamily="18" charset="0"/>
              <a:cs typeface="Times New Roman" pitchFamily="18" charset="0"/>
            </a:endParaRPr>
          </a:p>
        </p:txBody>
      </p:sp>
      <p:sp>
        <p:nvSpPr>
          <p:cNvPr id="2102" name="TextBox 7"/>
          <p:cNvSpPr txBox="1">
            <a:spLocks noChangeArrowheads="1"/>
          </p:cNvSpPr>
          <p:nvPr/>
        </p:nvSpPr>
        <p:spPr bwMode="auto">
          <a:xfrm>
            <a:off x="42124313" y="11468100"/>
            <a:ext cx="147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a:solidFill>
                  <a:schemeClr val="bg1"/>
                </a:solidFill>
                <a:latin typeface="Times New Roman" pitchFamily="18" charset="0"/>
                <a:cs typeface="Times New Roman" pitchFamily="18" charset="0"/>
              </a:rPr>
              <a:t>06 Dec 2017</a:t>
            </a:r>
            <a:endParaRPr lang="zh-CN" altLang="en-US" sz="1800" b="1">
              <a:solidFill>
                <a:schemeClr val="bg1"/>
              </a:solidFill>
              <a:latin typeface="Times New Roman" pitchFamily="18" charset="0"/>
              <a:cs typeface="Times New Roman" pitchFamily="18" charset="0"/>
            </a:endParaRPr>
          </a:p>
        </p:txBody>
      </p:sp>
      <p:sp>
        <p:nvSpPr>
          <p:cNvPr id="2103" name="TextBox 7"/>
          <p:cNvSpPr txBox="1">
            <a:spLocks noChangeArrowheads="1"/>
          </p:cNvSpPr>
          <p:nvPr/>
        </p:nvSpPr>
        <p:spPr bwMode="auto">
          <a:xfrm>
            <a:off x="42048113" y="8561388"/>
            <a:ext cx="1471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a:solidFill>
                  <a:schemeClr val="bg1"/>
                </a:solidFill>
                <a:latin typeface="Times New Roman" pitchFamily="18" charset="0"/>
                <a:cs typeface="Times New Roman" pitchFamily="18" charset="0"/>
              </a:rPr>
              <a:t>02 Dec 2017</a:t>
            </a:r>
            <a:endParaRPr lang="zh-CN" altLang="en-US" sz="1800" b="1">
              <a:solidFill>
                <a:schemeClr val="bg1"/>
              </a:solidFill>
              <a:latin typeface="Times New Roman" pitchFamily="18" charset="0"/>
              <a:cs typeface="Times New Roman" pitchFamily="18" charset="0"/>
            </a:endParaRPr>
          </a:p>
        </p:txBody>
      </p:sp>
      <p:sp>
        <p:nvSpPr>
          <p:cNvPr id="2104" name="TextBox 7"/>
          <p:cNvSpPr txBox="1">
            <a:spLocks noChangeArrowheads="1"/>
          </p:cNvSpPr>
          <p:nvPr/>
        </p:nvSpPr>
        <p:spPr bwMode="auto">
          <a:xfrm>
            <a:off x="38390513" y="8572500"/>
            <a:ext cx="147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dirty="0">
                <a:solidFill>
                  <a:schemeClr val="bg1"/>
                </a:solidFill>
                <a:latin typeface="Times New Roman" pitchFamily="18" charset="0"/>
                <a:cs typeface="Times New Roman" pitchFamily="18" charset="0"/>
              </a:rPr>
              <a:t>01 Dec </a:t>
            </a:r>
            <a:endParaRPr lang="zh-CN" altLang="en-US" sz="1800" b="1" dirty="0">
              <a:solidFill>
                <a:schemeClr val="bg1"/>
              </a:solidFill>
              <a:latin typeface="Times New Roman" pitchFamily="18" charset="0"/>
              <a:cs typeface="Times New Roman" pitchFamily="18" charset="0"/>
            </a:endParaRPr>
          </a:p>
        </p:txBody>
      </p:sp>
      <p:sp>
        <p:nvSpPr>
          <p:cNvPr id="2105" name="TextBox 7"/>
          <p:cNvSpPr txBox="1">
            <a:spLocks noChangeArrowheads="1"/>
          </p:cNvSpPr>
          <p:nvPr/>
        </p:nvSpPr>
        <p:spPr bwMode="auto">
          <a:xfrm>
            <a:off x="34756725" y="8561388"/>
            <a:ext cx="14716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a:solidFill>
                  <a:schemeClr val="bg1"/>
                </a:solidFill>
                <a:latin typeface="Times New Roman" pitchFamily="18" charset="0"/>
                <a:cs typeface="Times New Roman" pitchFamily="18" charset="0"/>
              </a:rPr>
              <a:t>30 Nov 2017</a:t>
            </a:r>
            <a:endParaRPr lang="zh-CN" altLang="en-US" sz="1800" b="1">
              <a:solidFill>
                <a:schemeClr val="bg1"/>
              </a:solidFill>
              <a:latin typeface="Times New Roman" pitchFamily="18" charset="0"/>
              <a:cs typeface="Times New Roman" pitchFamily="18" charset="0"/>
            </a:endParaRPr>
          </a:p>
        </p:txBody>
      </p:sp>
      <p:sp>
        <p:nvSpPr>
          <p:cNvPr id="2107" name="TextBox 7"/>
          <p:cNvSpPr txBox="1">
            <a:spLocks noChangeArrowheads="1"/>
          </p:cNvSpPr>
          <p:nvPr/>
        </p:nvSpPr>
        <p:spPr bwMode="auto">
          <a:xfrm>
            <a:off x="38466713" y="11468100"/>
            <a:ext cx="14716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800" b="1" dirty="0">
                <a:solidFill>
                  <a:schemeClr val="bg1"/>
                </a:solidFill>
                <a:latin typeface="Times New Roman" pitchFamily="18" charset="0"/>
                <a:cs typeface="Times New Roman" pitchFamily="18" charset="0"/>
              </a:rPr>
              <a:t>05 Dec 2017</a:t>
            </a:r>
            <a:endParaRPr lang="zh-CN" altLang="en-US" sz="1800" b="1" dirty="0">
              <a:solidFill>
                <a:schemeClr val="bg1"/>
              </a:solidFill>
              <a:latin typeface="Times New Roman" pitchFamily="18" charset="0"/>
              <a:cs typeface="Times New Roman" pitchFamily="18" charset="0"/>
            </a:endParaRPr>
          </a:p>
        </p:txBody>
      </p:sp>
      <p:sp>
        <p:nvSpPr>
          <p:cNvPr id="2108" name="TextBox 7"/>
          <p:cNvSpPr txBox="1">
            <a:spLocks noChangeArrowheads="1"/>
          </p:cNvSpPr>
          <p:nvPr/>
        </p:nvSpPr>
        <p:spPr bwMode="auto">
          <a:xfrm>
            <a:off x="30527625" y="6627813"/>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wind</a:t>
            </a:r>
            <a:endParaRPr lang="zh-CN" altLang="en-US" sz="1400" b="1">
              <a:solidFill>
                <a:schemeClr val="bg1"/>
              </a:solidFill>
              <a:latin typeface="Times New Roman" pitchFamily="18" charset="0"/>
              <a:cs typeface="Times New Roman" pitchFamily="18" charset="0"/>
            </a:endParaRPr>
          </a:p>
        </p:txBody>
      </p:sp>
      <p:sp>
        <p:nvSpPr>
          <p:cNvPr id="2109" name="TextBox 7"/>
          <p:cNvSpPr txBox="1">
            <a:spLocks noChangeArrowheads="1"/>
          </p:cNvSpPr>
          <p:nvPr/>
        </p:nvSpPr>
        <p:spPr bwMode="auto">
          <a:xfrm>
            <a:off x="30834013" y="8267700"/>
            <a:ext cx="6905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sp>
        <p:nvSpPr>
          <p:cNvPr id="2110" name="TextBox 7"/>
          <p:cNvSpPr txBox="1">
            <a:spLocks noChangeArrowheads="1"/>
          </p:cNvSpPr>
          <p:nvPr/>
        </p:nvSpPr>
        <p:spPr bwMode="auto">
          <a:xfrm>
            <a:off x="34070925" y="6627813"/>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wind</a:t>
            </a:r>
            <a:endParaRPr lang="zh-CN" altLang="en-US" sz="1400" b="1">
              <a:solidFill>
                <a:schemeClr val="bg1"/>
              </a:solidFill>
              <a:latin typeface="Times New Roman" pitchFamily="18" charset="0"/>
              <a:cs typeface="Times New Roman" pitchFamily="18" charset="0"/>
            </a:endParaRPr>
          </a:p>
        </p:txBody>
      </p:sp>
      <p:sp>
        <p:nvSpPr>
          <p:cNvPr id="2111" name="TextBox 7"/>
          <p:cNvSpPr txBox="1">
            <a:spLocks noChangeArrowheads="1"/>
          </p:cNvSpPr>
          <p:nvPr/>
        </p:nvSpPr>
        <p:spPr bwMode="auto">
          <a:xfrm>
            <a:off x="37611050" y="6627813"/>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wind</a:t>
            </a:r>
            <a:endParaRPr lang="zh-CN" altLang="en-US" sz="1400" b="1">
              <a:solidFill>
                <a:schemeClr val="bg1"/>
              </a:solidFill>
              <a:latin typeface="Times New Roman" pitchFamily="18" charset="0"/>
              <a:cs typeface="Times New Roman" pitchFamily="18" charset="0"/>
            </a:endParaRPr>
          </a:p>
        </p:txBody>
      </p:sp>
      <p:sp>
        <p:nvSpPr>
          <p:cNvPr id="7" name="TextBox 7"/>
          <p:cNvSpPr txBox="1">
            <a:spLocks noChangeArrowheads="1"/>
          </p:cNvSpPr>
          <p:nvPr/>
        </p:nvSpPr>
        <p:spPr bwMode="auto">
          <a:xfrm>
            <a:off x="41211500" y="6627813"/>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dirty="0">
                <a:solidFill>
                  <a:schemeClr val="bg1"/>
                </a:solidFill>
                <a:latin typeface="Times New Roman" pitchFamily="18" charset="0"/>
                <a:cs typeface="Times New Roman" pitchFamily="18" charset="0"/>
              </a:rPr>
              <a:t>wind</a:t>
            </a:r>
            <a:endParaRPr lang="zh-CN" altLang="en-US" sz="1400" b="1" dirty="0">
              <a:solidFill>
                <a:schemeClr val="bg1"/>
              </a:solidFill>
              <a:latin typeface="Times New Roman" pitchFamily="18" charset="0"/>
              <a:cs typeface="Times New Roman" pitchFamily="18" charset="0"/>
            </a:endParaRPr>
          </a:p>
        </p:txBody>
      </p:sp>
      <p:sp>
        <p:nvSpPr>
          <p:cNvPr id="2113" name="TextBox 7"/>
          <p:cNvSpPr txBox="1">
            <a:spLocks noChangeArrowheads="1"/>
          </p:cNvSpPr>
          <p:nvPr/>
        </p:nvSpPr>
        <p:spPr bwMode="auto">
          <a:xfrm>
            <a:off x="30500638" y="9453563"/>
            <a:ext cx="688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a:solidFill>
                  <a:schemeClr val="bg1"/>
                </a:solidFill>
                <a:latin typeface="Times New Roman" pitchFamily="18" charset="0"/>
                <a:cs typeface="Times New Roman" pitchFamily="18" charset="0"/>
              </a:rPr>
              <a:t>wind</a:t>
            </a:r>
            <a:endParaRPr lang="zh-CN" altLang="en-US" sz="1400">
              <a:solidFill>
                <a:schemeClr val="bg1"/>
              </a:solidFill>
              <a:latin typeface="Times New Roman" pitchFamily="18" charset="0"/>
              <a:cs typeface="Times New Roman" pitchFamily="18" charset="0"/>
            </a:endParaRPr>
          </a:p>
        </p:txBody>
      </p:sp>
      <p:sp>
        <p:nvSpPr>
          <p:cNvPr id="2114" name="TextBox 7"/>
          <p:cNvSpPr txBox="1">
            <a:spLocks noChangeArrowheads="1"/>
          </p:cNvSpPr>
          <p:nvPr/>
        </p:nvSpPr>
        <p:spPr bwMode="auto">
          <a:xfrm>
            <a:off x="34023300" y="9453563"/>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a:solidFill>
                  <a:schemeClr val="bg1"/>
                </a:solidFill>
                <a:latin typeface="Times New Roman" pitchFamily="18" charset="0"/>
                <a:cs typeface="Times New Roman" pitchFamily="18" charset="0"/>
              </a:rPr>
              <a:t>wind</a:t>
            </a:r>
            <a:endParaRPr lang="zh-CN" altLang="en-US" sz="1400">
              <a:solidFill>
                <a:schemeClr val="bg1"/>
              </a:solidFill>
              <a:latin typeface="Times New Roman" pitchFamily="18" charset="0"/>
              <a:cs typeface="Times New Roman" pitchFamily="18" charset="0"/>
            </a:endParaRPr>
          </a:p>
        </p:txBody>
      </p:sp>
      <p:sp>
        <p:nvSpPr>
          <p:cNvPr id="2115" name="TextBox 7"/>
          <p:cNvSpPr txBox="1">
            <a:spLocks noChangeArrowheads="1"/>
          </p:cNvSpPr>
          <p:nvPr/>
        </p:nvSpPr>
        <p:spPr bwMode="auto">
          <a:xfrm>
            <a:off x="37611050" y="9453563"/>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a:solidFill>
                  <a:schemeClr val="bg1"/>
                </a:solidFill>
                <a:latin typeface="Times New Roman" pitchFamily="18" charset="0"/>
                <a:cs typeface="Times New Roman" pitchFamily="18" charset="0"/>
              </a:rPr>
              <a:t>wind</a:t>
            </a:r>
            <a:endParaRPr lang="zh-CN" altLang="en-US" sz="1400">
              <a:solidFill>
                <a:schemeClr val="bg1"/>
              </a:solidFill>
              <a:latin typeface="Times New Roman" pitchFamily="18" charset="0"/>
              <a:cs typeface="Times New Roman" pitchFamily="18" charset="0"/>
            </a:endParaRPr>
          </a:p>
        </p:txBody>
      </p:sp>
      <p:sp>
        <p:nvSpPr>
          <p:cNvPr id="2116" name="TextBox 7"/>
          <p:cNvSpPr txBox="1">
            <a:spLocks noChangeArrowheads="1"/>
          </p:cNvSpPr>
          <p:nvPr/>
        </p:nvSpPr>
        <p:spPr bwMode="auto">
          <a:xfrm>
            <a:off x="41240075" y="9453563"/>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a:solidFill>
                  <a:schemeClr val="bg1"/>
                </a:solidFill>
                <a:latin typeface="Times New Roman" pitchFamily="18" charset="0"/>
                <a:cs typeface="Times New Roman" pitchFamily="18" charset="0"/>
              </a:rPr>
              <a:t>wind</a:t>
            </a:r>
            <a:endParaRPr lang="zh-CN" altLang="en-US" sz="1400">
              <a:solidFill>
                <a:schemeClr val="bg1"/>
              </a:solidFill>
              <a:latin typeface="Times New Roman" pitchFamily="18" charset="0"/>
              <a:cs typeface="Times New Roman" pitchFamily="18" charset="0"/>
            </a:endParaRPr>
          </a:p>
        </p:txBody>
      </p:sp>
      <p:sp>
        <p:nvSpPr>
          <p:cNvPr id="2117" name="TextBox 7"/>
          <p:cNvSpPr txBox="1">
            <a:spLocks noChangeArrowheads="1"/>
          </p:cNvSpPr>
          <p:nvPr/>
        </p:nvSpPr>
        <p:spPr bwMode="auto">
          <a:xfrm>
            <a:off x="34367788" y="8267700"/>
            <a:ext cx="6905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sp>
        <p:nvSpPr>
          <p:cNvPr id="2118" name="TextBox 7"/>
          <p:cNvSpPr txBox="1">
            <a:spLocks noChangeArrowheads="1"/>
          </p:cNvSpPr>
          <p:nvPr/>
        </p:nvSpPr>
        <p:spPr bwMode="auto">
          <a:xfrm>
            <a:off x="37901563" y="8267700"/>
            <a:ext cx="6905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sp>
        <p:nvSpPr>
          <p:cNvPr id="2119" name="TextBox 7"/>
          <p:cNvSpPr txBox="1">
            <a:spLocks noChangeArrowheads="1"/>
          </p:cNvSpPr>
          <p:nvPr/>
        </p:nvSpPr>
        <p:spPr bwMode="auto">
          <a:xfrm>
            <a:off x="41484550" y="8267700"/>
            <a:ext cx="688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sp>
        <p:nvSpPr>
          <p:cNvPr id="2120" name="TextBox 7"/>
          <p:cNvSpPr txBox="1">
            <a:spLocks noChangeArrowheads="1"/>
          </p:cNvSpPr>
          <p:nvPr/>
        </p:nvSpPr>
        <p:spPr bwMode="auto">
          <a:xfrm>
            <a:off x="30851475" y="11190288"/>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sp>
        <p:nvSpPr>
          <p:cNvPr id="2121" name="TextBox 7"/>
          <p:cNvSpPr txBox="1">
            <a:spLocks noChangeArrowheads="1"/>
          </p:cNvSpPr>
          <p:nvPr/>
        </p:nvSpPr>
        <p:spPr bwMode="auto">
          <a:xfrm>
            <a:off x="34342388" y="11190288"/>
            <a:ext cx="688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sp>
        <p:nvSpPr>
          <p:cNvPr id="2122" name="TextBox 7"/>
          <p:cNvSpPr txBox="1">
            <a:spLocks noChangeArrowheads="1"/>
          </p:cNvSpPr>
          <p:nvPr/>
        </p:nvSpPr>
        <p:spPr bwMode="auto">
          <a:xfrm>
            <a:off x="37944425" y="11190288"/>
            <a:ext cx="6905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sp>
        <p:nvSpPr>
          <p:cNvPr id="2123" name="TextBox 7"/>
          <p:cNvSpPr txBox="1">
            <a:spLocks noChangeArrowheads="1"/>
          </p:cNvSpPr>
          <p:nvPr/>
        </p:nvSpPr>
        <p:spPr bwMode="auto">
          <a:xfrm>
            <a:off x="41540113" y="11190288"/>
            <a:ext cx="6889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7500">
                <a:solidFill>
                  <a:schemeClr val="tx1"/>
                </a:solidFill>
                <a:latin typeface="Arial" charset="0"/>
                <a:ea typeface="宋体" pitchFamily="2" charset="-122"/>
              </a:defRPr>
            </a:lvl1pPr>
            <a:lvl2pPr marL="742950" indent="-285750">
              <a:defRPr sz="7500">
                <a:solidFill>
                  <a:schemeClr val="tx1"/>
                </a:solidFill>
                <a:latin typeface="Arial" charset="0"/>
                <a:ea typeface="宋体" pitchFamily="2" charset="-122"/>
              </a:defRPr>
            </a:lvl2pPr>
            <a:lvl3pPr marL="1143000" indent="-228600">
              <a:defRPr sz="7500">
                <a:solidFill>
                  <a:schemeClr val="tx1"/>
                </a:solidFill>
                <a:latin typeface="Arial" charset="0"/>
                <a:ea typeface="宋体" pitchFamily="2" charset="-122"/>
              </a:defRPr>
            </a:lvl3pPr>
            <a:lvl4pPr marL="1600200" indent="-228600">
              <a:defRPr sz="7500">
                <a:solidFill>
                  <a:schemeClr val="tx1"/>
                </a:solidFill>
                <a:latin typeface="Arial" charset="0"/>
                <a:ea typeface="宋体" pitchFamily="2" charset="-122"/>
              </a:defRPr>
            </a:lvl4pPr>
            <a:lvl5pPr marL="2057400" indent="-228600">
              <a:defRPr sz="7500">
                <a:solidFill>
                  <a:schemeClr val="tx1"/>
                </a:solidFill>
                <a:latin typeface="Arial" charset="0"/>
                <a:ea typeface="宋体" pitchFamily="2" charset="-122"/>
              </a:defRPr>
            </a:lvl5pPr>
            <a:lvl6pPr marL="2514600" indent="-228600" defTabSz="1916113" eaLnBrk="0" fontAlgn="base" hangingPunct="0">
              <a:spcBef>
                <a:spcPct val="0"/>
              </a:spcBef>
              <a:spcAft>
                <a:spcPct val="0"/>
              </a:spcAft>
              <a:defRPr sz="7500">
                <a:solidFill>
                  <a:schemeClr val="tx1"/>
                </a:solidFill>
                <a:latin typeface="Arial" charset="0"/>
                <a:ea typeface="宋体" pitchFamily="2" charset="-122"/>
              </a:defRPr>
            </a:lvl6pPr>
            <a:lvl7pPr marL="2971800" indent="-228600" defTabSz="1916113" eaLnBrk="0" fontAlgn="base" hangingPunct="0">
              <a:spcBef>
                <a:spcPct val="0"/>
              </a:spcBef>
              <a:spcAft>
                <a:spcPct val="0"/>
              </a:spcAft>
              <a:defRPr sz="7500">
                <a:solidFill>
                  <a:schemeClr val="tx1"/>
                </a:solidFill>
                <a:latin typeface="Arial" charset="0"/>
                <a:ea typeface="宋体" pitchFamily="2" charset="-122"/>
              </a:defRPr>
            </a:lvl7pPr>
            <a:lvl8pPr marL="3429000" indent="-228600" defTabSz="1916113" eaLnBrk="0" fontAlgn="base" hangingPunct="0">
              <a:spcBef>
                <a:spcPct val="0"/>
              </a:spcBef>
              <a:spcAft>
                <a:spcPct val="0"/>
              </a:spcAft>
              <a:defRPr sz="7500">
                <a:solidFill>
                  <a:schemeClr val="tx1"/>
                </a:solidFill>
                <a:latin typeface="Arial" charset="0"/>
                <a:ea typeface="宋体" pitchFamily="2" charset="-122"/>
              </a:defRPr>
            </a:lvl8pPr>
            <a:lvl9pPr marL="3886200" indent="-228600" defTabSz="1916113" eaLnBrk="0" fontAlgn="base" hangingPunct="0">
              <a:spcBef>
                <a:spcPct val="0"/>
              </a:spcBef>
              <a:spcAft>
                <a:spcPct val="0"/>
              </a:spcAft>
              <a:defRPr sz="7500">
                <a:solidFill>
                  <a:schemeClr val="tx1"/>
                </a:solidFill>
                <a:latin typeface="Arial" charset="0"/>
                <a:ea typeface="宋体" pitchFamily="2" charset="-122"/>
              </a:defRPr>
            </a:lvl9pPr>
          </a:lstStyle>
          <a:p>
            <a:pPr algn="ctr" eaLnBrk="1" hangingPunct="1">
              <a:buFont typeface="Arial" charset="0"/>
              <a:buNone/>
            </a:pPr>
            <a:r>
              <a:rPr lang="en-US" altLang="en-US" sz="1400" b="1">
                <a:solidFill>
                  <a:schemeClr val="bg1"/>
                </a:solidFill>
                <a:latin typeface="Times New Roman" pitchFamily="18" charset="0"/>
                <a:cs typeface="Times New Roman" pitchFamily="18" charset="0"/>
              </a:rPr>
              <a:t>PM</a:t>
            </a:r>
            <a:r>
              <a:rPr lang="en-US" altLang="en-US" sz="1400" b="1" baseline="-25000">
                <a:solidFill>
                  <a:schemeClr val="bg1"/>
                </a:solidFill>
                <a:latin typeface="Times New Roman" pitchFamily="18" charset="0"/>
                <a:cs typeface="Times New Roman" pitchFamily="18" charset="0"/>
              </a:rPr>
              <a:t>2.5</a:t>
            </a:r>
            <a:endParaRPr lang="zh-CN" altLang="en-US" sz="1400" b="1" baseline="-25000">
              <a:solidFill>
                <a:schemeClr val="bg1"/>
              </a:solidFill>
              <a:latin typeface="Times New Roman" pitchFamily="18" charset="0"/>
              <a:cs typeface="Times New Roman" pitchFamily="18" charset="0"/>
            </a:endParaRPr>
          </a:p>
        </p:txBody>
      </p:sp>
      <p:pic>
        <p:nvPicPr>
          <p:cNvPr id="2124" name="图片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18845213"/>
            <a:ext cx="5403850" cy="373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表格 5"/>
          <p:cNvGraphicFramePr>
            <a:graphicFrameLocks noGrp="1"/>
          </p:cNvGraphicFramePr>
          <p:nvPr/>
        </p:nvGraphicFramePr>
        <p:xfrm>
          <a:off x="6159500" y="18976975"/>
          <a:ext cx="5319713" cy="3627440"/>
        </p:xfrm>
        <a:graphic>
          <a:graphicData uri="http://schemas.openxmlformats.org/drawingml/2006/table">
            <a:tbl>
              <a:tblPr firstRow="1" firstCol="1" bandRow="1">
                <a:tableStyleId>{5C22544A-7EE6-4342-B048-85BDC9FD1C3A}</a:tableStyleId>
              </a:tblPr>
              <a:tblGrid>
                <a:gridCol w="2849847"/>
                <a:gridCol w="2469866"/>
              </a:tblGrid>
              <a:tr h="453430">
                <a:tc>
                  <a:txBody>
                    <a:bodyPr/>
                    <a:lstStyle/>
                    <a:p>
                      <a:pPr marL="155575" indent="228600" algn="ctr">
                        <a:lnSpc>
                          <a:spcPct val="150000"/>
                        </a:lnSpc>
                        <a:spcAft>
                          <a:spcPts val="0"/>
                        </a:spcAft>
                      </a:pPr>
                      <a:r>
                        <a:rPr lang="en-US" sz="1400" kern="100" dirty="0">
                          <a:solidFill>
                            <a:schemeClr val="bg1"/>
                          </a:solidFill>
                          <a:effectLst/>
                        </a:rPr>
                        <a:t>Parameter</a:t>
                      </a:r>
                      <a:endParaRPr lang="zh-CN" sz="1100" kern="100" dirty="0">
                        <a:solidFill>
                          <a:schemeClr val="bg1"/>
                        </a:solidFill>
                        <a:effectLst/>
                        <a:latin typeface="Calibri"/>
                        <a:ea typeface="宋体"/>
                        <a:cs typeface="Times New Roman"/>
                      </a:endParaRPr>
                    </a:p>
                  </a:txBody>
                  <a:tcPr marL="68580" marR="68580" marT="9527" marB="0" anchor="ctr"/>
                </a:tc>
                <a:tc>
                  <a:txBody>
                    <a:bodyPr/>
                    <a:lstStyle/>
                    <a:p>
                      <a:pPr marL="155575" indent="228600" algn="ctr">
                        <a:lnSpc>
                          <a:spcPct val="150000"/>
                        </a:lnSpc>
                        <a:spcAft>
                          <a:spcPts val="0"/>
                        </a:spcAft>
                      </a:pPr>
                      <a:r>
                        <a:rPr lang="en-US" sz="1400" kern="100">
                          <a:effectLst/>
                        </a:rPr>
                        <a:t>Specification</a:t>
                      </a:r>
                      <a:endParaRPr lang="zh-CN" sz="1100" kern="100">
                        <a:effectLst/>
                        <a:latin typeface="Calibri"/>
                        <a:ea typeface="宋体"/>
                        <a:cs typeface="Times New Roman"/>
                      </a:endParaRPr>
                    </a:p>
                  </a:txBody>
                  <a:tcPr marL="68580" marR="68580" marT="9527" marB="0" anchor="ctr"/>
                </a:tc>
              </a:tr>
              <a:tr h="453430">
                <a:tc gridSpan="2">
                  <a:txBody>
                    <a:bodyPr/>
                    <a:lstStyle/>
                    <a:p>
                      <a:pPr marL="155575" indent="228600" algn="just">
                        <a:lnSpc>
                          <a:spcPct val="150000"/>
                        </a:lnSpc>
                        <a:spcAft>
                          <a:spcPts val="0"/>
                        </a:spcAft>
                      </a:pPr>
                      <a:r>
                        <a:rPr lang="en-US" sz="1400" kern="100">
                          <a:effectLst/>
                        </a:rPr>
                        <a:t>Transmitter</a:t>
                      </a:r>
                      <a:endParaRPr lang="zh-CN" sz="1100" kern="100">
                        <a:effectLst/>
                        <a:latin typeface="Calibri"/>
                        <a:ea typeface="宋体"/>
                        <a:cs typeface="Times New Roman"/>
                      </a:endParaRPr>
                    </a:p>
                  </a:txBody>
                  <a:tcPr marL="68580" marR="68580" marT="9527" marB="0" anchor="ctr"/>
                </a:tc>
                <a:tc hMerge="1">
                  <a:txBody>
                    <a:bodyPr/>
                    <a:lstStyle/>
                    <a:p>
                      <a:endParaRPr lang="zh-CN" altLang="en-US"/>
                    </a:p>
                  </a:txBody>
                  <a:tcPr/>
                </a:tc>
              </a:tr>
              <a:tr h="453430">
                <a:tc>
                  <a:txBody>
                    <a:bodyPr/>
                    <a:lstStyle/>
                    <a:p>
                      <a:pPr marL="155575" indent="228600" algn="ctr">
                        <a:lnSpc>
                          <a:spcPct val="150000"/>
                        </a:lnSpc>
                        <a:spcAft>
                          <a:spcPts val="0"/>
                        </a:spcAft>
                      </a:pPr>
                      <a:r>
                        <a:rPr lang="en-US" sz="1400" kern="100">
                          <a:effectLst/>
                        </a:rPr>
                        <a:t>Laser source</a:t>
                      </a:r>
                      <a:endParaRPr lang="zh-CN" sz="1100" kern="100">
                        <a:effectLst/>
                        <a:latin typeface="Calibri"/>
                        <a:ea typeface="宋体"/>
                        <a:cs typeface="Times New Roman"/>
                      </a:endParaRPr>
                    </a:p>
                  </a:txBody>
                  <a:tcPr marL="68580" marR="68580" marT="9527" marB="0" anchor="ctr"/>
                </a:tc>
                <a:tc>
                  <a:txBody>
                    <a:bodyPr/>
                    <a:lstStyle/>
                    <a:p>
                      <a:pPr marL="155575" indent="228600" algn="ctr">
                        <a:lnSpc>
                          <a:spcPct val="150000"/>
                        </a:lnSpc>
                        <a:spcAft>
                          <a:spcPts val="0"/>
                        </a:spcAft>
                      </a:pPr>
                      <a:r>
                        <a:rPr lang="en-US" sz="1400" kern="100">
                          <a:effectLst/>
                        </a:rPr>
                        <a:t>Nd:YAG</a:t>
                      </a:r>
                      <a:endParaRPr lang="zh-CN" sz="1100" kern="100">
                        <a:effectLst/>
                        <a:latin typeface="Calibri"/>
                        <a:ea typeface="宋体"/>
                        <a:cs typeface="Times New Roman"/>
                      </a:endParaRPr>
                    </a:p>
                  </a:txBody>
                  <a:tcPr marL="68580" marR="68580" marT="9527" marB="0" anchor="ctr"/>
                </a:tc>
              </a:tr>
              <a:tr h="453430">
                <a:tc>
                  <a:txBody>
                    <a:bodyPr/>
                    <a:lstStyle/>
                    <a:p>
                      <a:pPr marL="155575" indent="228600" algn="ctr">
                        <a:lnSpc>
                          <a:spcPct val="150000"/>
                        </a:lnSpc>
                        <a:spcAft>
                          <a:spcPts val="0"/>
                        </a:spcAft>
                      </a:pPr>
                      <a:r>
                        <a:rPr lang="en-US" sz="1400" kern="100">
                          <a:effectLst/>
                        </a:rPr>
                        <a:t>Raman tube</a:t>
                      </a:r>
                      <a:endParaRPr lang="zh-CN" sz="1100" kern="100">
                        <a:effectLst/>
                        <a:latin typeface="Calibri"/>
                        <a:ea typeface="宋体"/>
                        <a:cs typeface="Times New Roman"/>
                      </a:endParaRPr>
                    </a:p>
                  </a:txBody>
                  <a:tcPr marL="68580" marR="68580" marT="9527" marB="0" anchor="ctr"/>
                </a:tc>
                <a:tc>
                  <a:txBody>
                    <a:bodyPr/>
                    <a:lstStyle/>
                    <a:p>
                      <a:pPr marL="155575" indent="228600" algn="ctr">
                        <a:lnSpc>
                          <a:spcPct val="150000"/>
                        </a:lnSpc>
                        <a:spcAft>
                          <a:spcPts val="0"/>
                        </a:spcAft>
                      </a:pPr>
                      <a:r>
                        <a:rPr lang="en-US" sz="1400" kern="100">
                          <a:effectLst/>
                        </a:rPr>
                        <a:t>D</a:t>
                      </a:r>
                      <a:r>
                        <a:rPr lang="en-US" sz="1400" kern="100" baseline="-25000">
                          <a:effectLst/>
                        </a:rPr>
                        <a:t>2</a:t>
                      </a:r>
                      <a:endParaRPr lang="zh-CN" sz="1100" kern="100">
                        <a:effectLst/>
                        <a:latin typeface="Calibri"/>
                        <a:ea typeface="宋体"/>
                        <a:cs typeface="Times New Roman"/>
                      </a:endParaRPr>
                    </a:p>
                  </a:txBody>
                  <a:tcPr marL="68580" marR="68580" marT="9527" marB="0" anchor="ctr"/>
                </a:tc>
              </a:tr>
              <a:tr h="453430">
                <a:tc>
                  <a:txBody>
                    <a:bodyPr/>
                    <a:lstStyle/>
                    <a:p>
                      <a:pPr marL="155575" indent="228600" algn="ctr">
                        <a:lnSpc>
                          <a:spcPct val="150000"/>
                        </a:lnSpc>
                        <a:spcAft>
                          <a:spcPts val="0"/>
                        </a:spcAft>
                      </a:pPr>
                      <a:r>
                        <a:rPr lang="en-US" sz="1400" kern="100">
                          <a:effectLst/>
                        </a:rPr>
                        <a:t>Wavelength/nm</a:t>
                      </a:r>
                      <a:endParaRPr lang="zh-CN" sz="1100" kern="100">
                        <a:effectLst/>
                        <a:latin typeface="Calibri"/>
                        <a:ea typeface="宋体"/>
                        <a:cs typeface="Times New Roman"/>
                      </a:endParaRPr>
                    </a:p>
                  </a:txBody>
                  <a:tcPr marL="68580" marR="68580" marT="9527" marB="0" anchor="ctr"/>
                </a:tc>
                <a:tc>
                  <a:txBody>
                    <a:bodyPr/>
                    <a:lstStyle/>
                    <a:p>
                      <a:pPr marL="155575" indent="228600" algn="ctr">
                        <a:lnSpc>
                          <a:spcPct val="150000"/>
                        </a:lnSpc>
                        <a:spcAft>
                          <a:spcPts val="0"/>
                        </a:spcAft>
                      </a:pPr>
                      <a:r>
                        <a:rPr lang="en-US" sz="1400" kern="100">
                          <a:effectLst/>
                        </a:rPr>
                        <a:t>266, 289, 316nm</a:t>
                      </a:r>
                      <a:endParaRPr lang="zh-CN" sz="1100" kern="100">
                        <a:effectLst/>
                        <a:latin typeface="Calibri"/>
                        <a:ea typeface="宋体"/>
                        <a:cs typeface="Times New Roman"/>
                      </a:endParaRPr>
                    </a:p>
                  </a:txBody>
                  <a:tcPr marL="68580" marR="68580" marT="9527" marB="0" anchor="ctr"/>
                </a:tc>
              </a:tr>
              <a:tr h="453430">
                <a:tc gridSpan="2">
                  <a:txBody>
                    <a:bodyPr/>
                    <a:lstStyle/>
                    <a:p>
                      <a:pPr marL="155575" indent="228600" algn="just">
                        <a:lnSpc>
                          <a:spcPct val="150000"/>
                        </a:lnSpc>
                        <a:spcAft>
                          <a:spcPts val="0"/>
                        </a:spcAft>
                      </a:pPr>
                      <a:r>
                        <a:rPr lang="en-US" sz="1400" kern="100" dirty="0">
                          <a:effectLst/>
                        </a:rPr>
                        <a:t>Receiver</a:t>
                      </a:r>
                      <a:endParaRPr lang="zh-CN" sz="1100" kern="100" dirty="0">
                        <a:effectLst/>
                        <a:latin typeface="Calibri"/>
                        <a:ea typeface="宋体"/>
                        <a:cs typeface="Times New Roman"/>
                      </a:endParaRPr>
                    </a:p>
                  </a:txBody>
                  <a:tcPr marL="68580" marR="68580" marT="9527" marB="0" anchor="ctr"/>
                </a:tc>
                <a:tc hMerge="1">
                  <a:txBody>
                    <a:bodyPr/>
                    <a:lstStyle/>
                    <a:p>
                      <a:endParaRPr lang="zh-CN" altLang="en-US"/>
                    </a:p>
                  </a:txBody>
                  <a:tcPr/>
                </a:tc>
              </a:tr>
              <a:tr h="453430">
                <a:tc>
                  <a:txBody>
                    <a:bodyPr/>
                    <a:lstStyle/>
                    <a:p>
                      <a:pPr marL="155575" indent="228600" algn="ctr">
                        <a:lnSpc>
                          <a:spcPct val="150000"/>
                        </a:lnSpc>
                        <a:spcAft>
                          <a:spcPts val="0"/>
                        </a:spcAft>
                      </a:pPr>
                      <a:r>
                        <a:rPr lang="en-US" sz="1400" kern="100">
                          <a:effectLst/>
                        </a:rPr>
                        <a:t>Telescope type</a:t>
                      </a:r>
                      <a:endParaRPr lang="zh-CN" sz="1100" kern="100">
                        <a:effectLst/>
                        <a:latin typeface="Calibri"/>
                        <a:ea typeface="宋体"/>
                        <a:cs typeface="Times New Roman"/>
                      </a:endParaRPr>
                    </a:p>
                  </a:txBody>
                  <a:tcPr marL="68580" marR="68580" marT="9527" marB="0" anchor="ctr"/>
                </a:tc>
                <a:tc>
                  <a:txBody>
                    <a:bodyPr/>
                    <a:lstStyle/>
                    <a:p>
                      <a:pPr marL="155575" indent="228600" algn="ctr">
                        <a:lnSpc>
                          <a:spcPct val="150000"/>
                        </a:lnSpc>
                        <a:spcAft>
                          <a:spcPts val="0"/>
                        </a:spcAft>
                      </a:pPr>
                      <a:r>
                        <a:rPr lang="en-US" sz="1400" kern="100">
                          <a:effectLst/>
                        </a:rPr>
                        <a:t>Cassegrain</a:t>
                      </a:r>
                      <a:endParaRPr lang="zh-CN" sz="1100" kern="100">
                        <a:effectLst/>
                        <a:latin typeface="Calibri"/>
                        <a:ea typeface="宋体"/>
                        <a:cs typeface="Times New Roman"/>
                      </a:endParaRPr>
                    </a:p>
                  </a:txBody>
                  <a:tcPr marL="68580" marR="68580" marT="9527" marB="0" anchor="ctr"/>
                </a:tc>
              </a:tr>
              <a:tr h="453430">
                <a:tc>
                  <a:txBody>
                    <a:bodyPr/>
                    <a:lstStyle/>
                    <a:p>
                      <a:pPr marL="155575" indent="228600" algn="ctr">
                        <a:lnSpc>
                          <a:spcPct val="150000"/>
                        </a:lnSpc>
                        <a:spcAft>
                          <a:spcPts val="0"/>
                        </a:spcAft>
                      </a:pPr>
                      <a:r>
                        <a:rPr lang="en-US" sz="1400" kern="100" dirty="0">
                          <a:effectLst/>
                        </a:rPr>
                        <a:t>Detector</a:t>
                      </a:r>
                      <a:endParaRPr lang="zh-CN" sz="1100" kern="100" dirty="0">
                        <a:effectLst/>
                        <a:latin typeface="Calibri"/>
                        <a:ea typeface="宋体"/>
                        <a:cs typeface="Times New Roman"/>
                      </a:endParaRPr>
                    </a:p>
                  </a:txBody>
                  <a:tcPr marL="68580" marR="68580" marT="9527" marB="0" anchor="ctr"/>
                </a:tc>
                <a:tc>
                  <a:txBody>
                    <a:bodyPr/>
                    <a:lstStyle/>
                    <a:p>
                      <a:pPr marL="155575" indent="228600" algn="ctr">
                        <a:lnSpc>
                          <a:spcPct val="150000"/>
                        </a:lnSpc>
                        <a:spcAft>
                          <a:spcPts val="0"/>
                        </a:spcAft>
                      </a:pPr>
                      <a:r>
                        <a:rPr lang="en-US" sz="1400" kern="100" dirty="0">
                          <a:effectLst/>
                        </a:rPr>
                        <a:t>PMT</a:t>
                      </a:r>
                      <a:endParaRPr lang="zh-CN" sz="1100" kern="100" dirty="0">
                        <a:effectLst/>
                        <a:latin typeface="Calibri"/>
                        <a:ea typeface="宋体"/>
                        <a:cs typeface="Times New Roman"/>
                      </a:endParaRPr>
                    </a:p>
                  </a:txBody>
                  <a:tcPr marL="68580" marR="68580" marT="9527" marB="0" anchor="ctr"/>
                </a:tc>
              </a:tr>
            </a:tbl>
          </a:graphicData>
        </a:graphic>
      </p:graphicFrame>
      <p:graphicFrame>
        <p:nvGraphicFramePr>
          <p:cNvPr id="2154" name="对象 4"/>
          <p:cNvGraphicFramePr>
            <a:graphicFrameLocks noChangeAspect="1"/>
          </p:cNvGraphicFramePr>
          <p:nvPr>
            <p:extLst>
              <p:ext uri="{D42A27DB-BD31-4B8C-83A1-F6EECF244321}">
                <p14:modId xmlns:p14="http://schemas.microsoft.com/office/powerpoint/2010/main" val="155182322"/>
              </p:ext>
            </p:extLst>
          </p:nvPr>
        </p:nvGraphicFramePr>
        <p:xfrm>
          <a:off x="12220575" y="14041438"/>
          <a:ext cx="8515350" cy="5949950"/>
        </p:xfrm>
        <a:graphic>
          <a:graphicData uri="http://schemas.openxmlformats.org/presentationml/2006/ole">
            <mc:AlternateContent xmlns:mc="http://schemas.openxmlformats.org/markup-compatibility/2006">
              <mc:Choice xmlns:v="urn:schemas-microsoft-com:vml" Requires="v">
                <p:oleObj spid="_x0000_s2291" name="Graph" r:id="rId5" imgW="4173120" imgH="2916000" progId="Origin50.Graph">
                  <p:embed/>
                </p:oleObj>
              </mc:Choice>
              <mc:Fallback>
                <p:oleObj name="Graph" r:id="rId5" imgW="4173120" imgH="2916000" progId="Origin50.Graph">
                  <p:embed/>
                  <p:pic>
                    <p:nvPicPr>
                      <p:cNvPr id="0" name="对象 4"/>
                      <p:cNvPicPr>
                        <a:picLocks noChangeAspect="1" noChangeArrowheads="1"/>
                      </p:cNvPicPr>
                      <p:nvPr/>
                    </p:nvPicPr>
                    <p:blipFill>
                      <a:blip r:embed="rId6"/>
                      <a:srcRect/>
                      <a:stretch>
                        <a:fillRect/>
                      </a:stretch>
                    </p:blipFill>
                    <p:spPr bwMode="auto">
                      <a:xfrm>
                        <a:off x="12220575" y="14041438"/>
                        <a:ext cx="8515350"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50912237"/>
              </p:ext>
            </p:extLst>
          </p:nvPr>
        </p:nvGraphicFramePr>
        <p:xfrm>
          <a:off x="17297400" y="6022349"/>
          <a:ext cx="3570287" cy="2731920"/>
        </p:xfrm>
        <a:graphic>
          <a:graphicData uri="http://schemas.openxmlformats.org/presentationml/2006/ole">
            <mc:AlternateContent xmlns:mc="http://schemas.openxmlformats.org/markup-compatibility/2006">
              <mc:Choice xmlns:v="urn:schemas-microsoft-com:vml" Requires="v">
                <p:oleObj spid="_x0000_s2292" name="Graph" r:id="rId7" imgW="3920760" imgH="3000960" progId="Origin50.Graph">
                  <p:embed/>
                </p:oleObj>
              </mc:Choice>
              <mc:Fallback>
                <p:oleObj name="Graph" r:id="rId7" imgW="3920760" imgH="3000960" progId="Origin50.Graph">
                  <p:embed/>
                  <p:pic>
                    <p:nvPicPr>
                      <p:cNvPr id="0" name=""/>
                      <p:cNvPicPr/>
                      <p:nvPr/>
                    </p:nvPicPr>
                    <p:blipFill>
                      <a:blip r:embed="rId8"/>
                      <a:stretch>
                        <a:fillRect/>
                      </a:stretch>
                    </p:blipFill>
                    <p:spPr>
                      <a:xfrm>
                        <a:off x="17297400" y="6022349"/>
                        <a:ext cx="3570287" cy="273192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200179819"/>
              </p:ext>
            </p:extLst>
          </p:nvPr>
        </p:nvGraphicFramePr>
        <p:xfrm>
          <a:off x="20693557" y="6015038"/>
          <a:ext cx="3588024" cy="2745490"/>
        </p:xfrm>
        <a:graphic>
          <a:graphicData uri="http://schemas.openxmlformats.org/presentationml/2006/ole">
            <mc:AlternateContent xmlns:mc="http://schemas.openxmlformats.org/markup-compatibility/2006">
              <mc:Choice xmlns:v="urn:schemas-microsoft-com:vml" Requires="v">
                <p:oleObj spid="_x0000_s2293" name="Graph" r:id="rId9" imgW="3920760" imgH="3000960" progId="Origin50.Graph">
                  <p:embed/>
                </p:oleObj>
              </mc:Choice>
              <mc:Fallback>
                <p:oleObj name="Graph" r:id="rId9" imgW="3920760" imgH="3000960" progId="Origin50.Graph">
                  <p:embed/>
                  <p:pic>
                    <p:nvPicPr>
                      <p:cNvPr id="0" name=""/>
                      <p:cNvPicPr/>
                      <p:nvPr/>
                    </p:nvPicPr>
                    <p:blipFill>
                      <a:blip r:embed="rId10"/>
                      <a:stretch>
                        <a:fillRect/>
                      </a:stretch>
                    </p:blipFill>
                    <p:spPr>
                      <a:xfrm>
                        <a:off x="20693557" y="6015038"/>
                        <a:ext cx="3588024" cy="274549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214009419"/>
              </p:ext>
            </p:extLst>
          </p:nvPr>
        </p:nvGraphicFramePr>
        <p:xfrm>
          <a:off x="17271478" y="8267700"/>
          <a:ext cx="3616847" cy="2767547"/>
        </p:xfrm>
        <a:graphic>
          <a:graphicData uri="http://schemas.openxmlformats.org/presentationml/2006/ole">
            <mc:AlternateContent xmlns:mc="http://schemas.openxmlformats.org/markup-compatibility/2006">
              <mc:Choice xmlns:v="urn:schemas-microsoft-com:vml" Requires="v">
                <p:oleObj spid="_x0000_s2294" name="Graph" r:id="rId11" imgW="3920760" imgH="3000960" progId="Origin50.Graph">
                  <p:embed/>
                </p:oleObj>
              </mc:Choice>
              <mc:Fallback>
                <p:oleObj name="Graph" r:id="rId11" imgW="3920760" imgH="3000960" progId="Origin50.Graph">
                  <p:embed/>
                  <p:pic>
                    <p:nvPicPr>
                      <p:cNvPr id="0" name=""/>
                      <p:cNvPicPr/>
                      <p:nvPr/>
                    </p:nvPicPr>
                    <p:blipFill>
                      <a:blip r:embed="rId12"/>
                      <a:stretch>
                        <a:fillRect/>
                      </a:stretch>
                    </p:blipFill>
                    <p:spPr>
                      <a:xfrm>
                        <a:off x="17271478" y="8267700"/>
                        <a:ext cx="3616847" cy="2767547"/>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131141051"/>
              </p:ext>
            </p:extLst>
          </p:nvPr>
        </p:nvGraphicFramePr>
        <p:xfrm>
          <a:off x="20756747" y="8358188"/>
          <a:ext cx="3484378" cy="2666184"/>
        </p:xfrm>
        <a:graphic>
          <a:graphicData uri="http://schemas.openxmlformats.org/presentationml/2006/ole">
            <mc:AlternateContent xmlns:mc="http://schemas.openxmlformats.org/markup-compatibility/2006">
              <mc:Choice xmlns:v="urn:schemas-microsoft-com:vml" Requires="v">
                <p:oleObj spid="_x0000_s2295" name="Graph" r:id="rId13" imgW="3920760" imgH="3000960" progId="Origin50.Graph">
                  <p:embed/>
                </p:oleObj>
              </mc:Choice>
              <mc:Fallback>
                <p:oleObj name="Graph" r:id="rId13" imgW="3920760" imgH="3000960" progId="Origin50.Graph">
                  <p:embed/>
                  <p:pic>
                    <p:nvPicPr>
                      <p:cNvPr id="0" name=""/>
                      <p:cNvPicPr/>
                      <p:nvPr/>
                    </p:nvPicPr>
                    <p:blipFill>
                      <a:blip r:embed="rId14"/>
                      <a:stretch>
                        <a:fillRect/>
                      </a:stretch>
                    </p:blipFill>
                    <p:spPr>
                      <a:xfrm>
                        <a:off x="20756747" y="8358188"/>
                        <a:ext cx="3484378" cy="2666184"/>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393732223"/>
              </p:ext>
            </p:extLst>
          </p:nvPr>
        </p:nvGraphicFramePr>
        <p:xfrm>
          <a:off x="11712970" y="5817394"/>
          <a:ext cx="6704076" cy="5129839"/>
        </p:xfrm>
        <a:graphic>
          <a:graphicData uri="http://schemas.openxmlformats.org/presentationml/2006/ole">
            <mc:AlternateContent xmlns:mc="http://schemas.openxmlformats.org/markup-compatibility/2006">
              <mc:Choice xmlns:v="urn:schemas-microsoft-com:vml" Requires="v">
                <p:oleObj spid="_x0000_s2296" name="Graph" r:id="rId15" imgW="3920760" imgH="3000960" progId="Origin50.Graph">
                  <p:embed/>
                </p:oleObj>
              </mc:Choice>
              <mc:Fallback>
                <p:oleObj name="Graph" r:id="rId15" imgW="3920760" imgH="3000960" progId="Origin50.Graph">
                  <p:embed/>
                  <p:pic>
                    <p:nvPicPr>
                      <p:cNvPr id="0" name=""/>
                      <p:cNvPicPr/>
                      <p:nvPr/>
                    </p:nvPicPr>
                    <p:blipFill>
                      <a:blip r:embed="rId16"/>
                      <a:stretch>
                        <a:fillRect/>
                      </a:stretch>
                    </p:blipFill>
                    <p:spPr>
                      <a:xfrm>
                        <a:off x="11712970" y="5817394"/>
                        <a:ext cx="6704076" cy="5129839"/>
                      </a:xfrm>
                      <a:prstGeom prst="rect">
                        <a:avLst/>
                      </a:prstGeom>
                    </p:spPr>
                  </p:pic>
                </p:oleObj>
              </mc:Fallback>
            </mc:AlternateContent>
          </a:graphicData>
        </a:graphic>
      </p:graphicFrame>
      <p:sp>
        <p:nvSpPr>
          <p:cNvPr id="90" name="TextBox 89">
            <a:extLst>
              <a:ext uri="{FF2B5EF4-FFF2-40B4-BE49-F238E27FC236}"/>
            </a:extLst>
          </p:cNvPr>
          <p:cNvSpPr txBox="1"/>
          <p:nvPr/>
        </p:nvSpPr>
        <p:spPr>
          <a:xfrm>
            <a:off x="12946185" y="19726245"/>
            <a:ext cx="7408740" cy="784830"/>
          </a:xfrm>
          <a:prstGeom prst="rect">
            <a:avLst/>
          </a:prstGeom>
          <a:noFill/>
        </p:spPr>
        <p:txBody>
          <a:bodyPr wrap="square">
            <a:spAutoFit/>
          </a:bodyPr>
          <a:lstStyle/>
          <a:p>
            <a:pPr algn="just">
              <a:spcBef>
                <a:spcPts val="600"/>
              </a:spcBef>
              <a:buClr>
                <a:srgbClr val="FF0000"/>
              </a:buClr>
              <a:defRPr/>
            </a:pPr>
            <a:r>
              <a:rPr lang="en-US" altLang="zh-CN" sz="2000" dirty="0" smtClean="0"/>
              <a:t>Fig3 </a:t>
            </a:r>
            <a:r>
              <a:rPr lang="en-US" altLang="zh-CN" sz="2000" dirty="0"/>
              <a:t>. Diurnal variation of ozone in summer in </a:t>
            </a:r>
            <a:r>
              <a:rPr lang="en-US" altLang="zh-CN" sz="2000" dirty="0" smtClean="0"/>
              <a:t>(a</a:t>
            </a:r>
            <a:r>
              <a:rPr lang="en-US" altLang="zh-CN" sz="2000" baseline="-25000" dirty="0" smtClean="0"/>
              <a:t>1</a:t>
            </a:r>
            <a:r>
              <a:rPr lang="en-US" altLang="zh-CN" sz="2000" dirty="0" smtClean="0"/>
              <a:t>)</a:t>
            </a:r>
            <a:r>
              <a:rPr lang="en-US" altLang="zh-CN" sz="2000" dirty="0" err="1" smtClean="0"/>
              <a:t>Jiangmen</a:t>
            </a:r>
            <a:r>
              <a:rPr lang="en-US" altLang="zh-CN" sz="2000" dirty="0" smtClean="0"/>
              <a:t> city</a:t>
            </a:r>
          </a:p>
          <a:p>
            <a:pPr algn="just">
              <a:spcBef>
                <a:spcPts val="600"/>
              </a:spcBef>
              <a:buClr>
                <a:srgbClr val="FF0000"/>
              </a:buClr>
              <a:defRPr/>
            </a:pPr>
            <a:r>
              <a:rPr lang="en-US" altLang="zh-CN" sz="2000" dirty="0"/>
              <a:t> </a:t>
            </a:r>
            <a:r>
              <a:rPr lang="en-US" altLang="zh-CN" sz="2000" dirty="0" smtClean="0"/>
              <a:t>                                </a:t>
            </a:r>
            <a:r>
              <a:rPr lang="en-US" altLang="zh-CN" sz="2000" dirty="0"/>
              <a:t>and </a:t>
            </a:r>
            <a:r>
              <a:rPr lang="en-US" altLang="zh-CN" sz="2000" dirty="0" smtClean="0"/>
              <a:t>(b</a:t>
            </a:r>
            <a:r>
              <a:rPr lang="en-US" altLang="zh-CN" sz="2000" baseline="-25000" dirty="0" smtClean="0"/>
              <a:t>1</a:t>
            </a:r>
            <a:r>
              <a:rPr lang="en-US" altLang="zh-CN" sz="2000" dirty="0" smtClean="0"/>
              <a:t>)</a:t>
            </a:r>
            <a:r>
              <a:rPr lang="en-US" altLang="zh-CN" sz="2000" dirty="0" err="1" smtClean="0"/>
              <a:t>Yangjiang</a:t>
            </a:r>
            <a:r>
              <a:rPr lang="en-US" altLang="zh-CN" sz="2000" dirty="0" smtClean="0"/>
              <a:t> city</a:t>
            </a:r>
            <a:endParaRPr lang="ja-JP" altLang="en-US" sz="2000" dirty="0">
              <a:latin typeface="+mn-lt"/>
              <a:ea typeface="+mn-ea"/>
              <a:cs typeface="Times New Roman" pitchFamily="18" charset="0"/>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3375766293"/>
              </p:ext>
            </p:extLst>
          </p:nvPr>
        </p:nvGraphicFramePr>
        <p:xfrm>
          <a:off x="20798353" y="14100174"/>
          <a:ext cx="8349345" cy="5834061"/>
        </p:xfrm>
        <a:graphic>
          <a:graphicData uri="http://schemas.openxmlformats.org/presentationml/2006/ole">
            <mc:AlternateContent xmlns:mc="http://schemas.openxmlformats.org/markup-compatibility/2006">
              <mc:Choice xmlns:v="urn:schemas-microsoft-com:vml" Requires="v">
                <p:oleObj spid="_x0000_s2297" name="Graph" r:id="rId17" imgW="4173120" imgH="2916000" progId="Origin50.Graph">
                  <p:embed/>
                </p:oleObj>
              </mc:Choice>
              <mc:Fallback>
                <p:oleObj name="Graph" r:id="rId17" imgW="4173120" imgH="2916000" progId="Origin50.Graph">
                  <p:embed/>
                  <p:pic>
                    <p:nvPicPr>
                      <p:cNvPr id="0" name=""/>
                      <p:cNvPicPr/>
                      <p:nvPr/>
                    </p:nvPicPr>
                    <p:blipFill>
                      <a:blip r:embed="rId18"/>
                      <a:stretch>
                        <a:fillRect/>
                      </a:stretch>
                    </p:blipFill>
                    <p:spPr>
                      <a:xfrm>
                        <a:off x="20798353" y="14100174"/>
                        <a:ext cx="8349345" cy="5834061"/>
                      </a:xfrm>
                      <a:prstGeom prst="rect">
                        <a:avLst/>
                      </a:prstGeom>
                    </p:spPr>
                  </p:pic>
                </p:oleObj>
              </mc:Fallback>
            </mc:AlternateContent>
          </a:graphicData>
        </a:graphic>
      </p:graphicFrame>
      <p:sp>
        <p:nvSpPr>
          <p:cNvPr id="91" name="TextBox 90">
            <a:extLst>
              <a:ext uri="{FF2B5EF4-FFF2-40B4-BE49-F238E27FC236}"/>
            </a:extLst>
          </p:cNvPr>
          <p:cNvSpPr txBox="1"/>
          <p:nvPr/>
        </p:nvSpPr>
        <p:spPr>
          <a:xfrm>
            <a:off x="21421725" y="19726245"/>
            <a:ext cx="7408740" cy="784830"/>
          </a:xfrm>
          <a:prstGeom prst="rect">
            <a:avLst/>
          </a:prstGeom>
          <a:noFill/>
        </p:spPr>
        <p:txBody>
          <a:bodyPr wrap="square">
            <a:spAutoFit/>
          </a:bodyPr>
          <a:lstStyle/>
          <a:p>
            <a:pPr algn="just">
              <a:spcBef>
                <a:spcPts val="600"/>
              </a:spcBef>
              <a:buClr>
                <a:srgbClr val="FF0000"/>
              </a:buClr>
              <a:defRPr/>
            </a:pPr>
            <a:r>
              <a:rPr lang="en-US" altLang="zh-CN" sz="2000" dirty="0" smtClean="0"/>
              <a:t>Fig4 </a:t>
            </a:r>
            <a:r>
              <a:rPr lang="en-US" altLang="zh-CN" sz="2000" dirty="0"/>
              <a:t>. Diurnal variation of ozone in </a:t>
            </a:r>
            <a:r>
              <a:rPr lang="en-US" altLang="zh-CN" sz="2000" dirty="0" smtClean="0"/>
              <a:t>autumn </a:t>
            </a:r>
            <a:r>
              <a:rPr lang="en-US" altLang="zh-CN" sz="2000" dirty="0"/>
              <a:t>in </a:t>
            </a:r>
            <a:r>
              <a:rPr lang="en-US" altLang="zh-CN" sz="2000" dirty="0" smtClean="0"/>
              <a:t>(a</a:t>
            </a:r>
            <a:r>
              <a:rPr lang="en-US" altLang="zh-CN" sz="2000" baseline="-25000" dirty="0" smtClean="0"/>
              <a:t>2</a:t>
            </a:r>
            <a:r>
              <a:rPr lang="en-US" altLang="zh-CN" sz="2000" dirty="0" smtClean="0"/>
              <a:t>)</a:t>
            </a:r>
            <a:r>
              <a:rPr lang="en-US" altLang="zh-CN" sz="2000" dirty="0" err="1" smtClean="0"/>
              <a:t>Jiangmen</a:t>
            </a:r>
            <a:r>
              <a:rPr lang="en-US" altLang="zh-CN" sz="2000" dirty="0" smtClean="0"/>
              <a:t> city</a:t>
            </a:r>
          </a:p>
          <a:p>
            <a:pPr algn="just">
              <a:spcBef>
                <a:spcPts val="600"/>
              </a:spcBef>
              <a:buClr>
                <a:srgbClr val="FF0000"/>
              </a:buClr>
              <a:defRPr/>
            </a:pPr>
            <a:r>
              <a:rPr lang="en-US" altLang="zh-CN" sz="2000" dirty="0"/>
              <a:t> </a:t>
            </a:r>
            <a:r>
              <a:rPr lang="en-US" altLang="zh-CN" sz="2000" dirty="0" smtClean="0"/>
              <a:t>                                </a:t>
            </a:r>
            <a:r>
              <a:rPr lang="en-US" altLang="zh-CN" sz="2000" dirty="0"/>
              <a:t>and </a:t>
            </a:r>
            <a:r>
              <a:rPr lang="en-US" altLang="zh-CN" sz="2000" dirty="0" smtClean="0"/>
              <a:t>(b</a:t>
            </a:r>
            <a:r>
              <a:rPr lang="en-US" altLang="zh-CN" sz="2000" baseline="-25000" dirty="0" smtClean="0"/>
              <a:t>2</a:t>
            </a:r>
            <a:r>
              <a:rPr lang="en-US" altLang="zh-CN" sz="2000" dirty="0" smtClean="0"/>
              <a:t>)</a:t>
            </a:r>
            <a:r>
              <a:rPr lang="en-US" altLang="zh-CN" sz="2000" dirty="0" err="1" smtClean="0"/>
              <a:t>Yangjiang</a:t>
            </a:r>
            <a:r>
              <a:rPr lang="en-US" altLang="zh-CN" sz="2000" dirty="0" smtClean="0"/>
              <a:t> city</a:t>
            </a:r>
            <a:endParaRPr lang="ja-JP" altLang="en-US" sz="2000" dirty="0">
              <a:latin typeface="+mn-lt"/>
              <a:ea typeface="+mn-ea"/>
              <a:cs typeface="Times New Roman" pitchFamily="18" charset="0"/>
            </a:endParaRPr>
          </a:p>
        </p:txBody>
      </p:sp>
      <p:pic>
        <p:nvPicPr>
          <p:cNvPr id="2212" name="图片 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418587" y="6439846"/>
            <a:ext cx="4048126" cy="234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3" name="图片 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263991" y="9164126"/>
            <a:ext cx="4380522" cy="259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1" name="图片 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519101" y="6053197"/>
            <a:ext cx="2865437" cy="279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22" name="图片 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8596888" y="8848725"/>
            <a:ext cx="2865437" cy="308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 name="Text Box 29"/>
          <p:cNvSpPr txBox="1">
            <a:spLocks noChangeArrowheads="1"/>
          </p:cNvSpPr>
          <p:nvPr/>
        </p:nvSpPr>
        <p:spPr bwMode="auto">
          <a:xfrm>
            <a:off x="38779450" y="11930759"/>
            <a:ext cx="3733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marL="0" indent="0" algn="just">
              <a:buClr>
                <a:srgbClr val="FF0000"/>
              </a:buClr>
            </a:pPr>
            <a:r>
              <a:rPr lang="en-US" altLang="zh-CN" sz="2000" dirty="0" smtClean="0">
                <a:latin typeface="+mn-lt"/>
              </a:rPr>
              <a:t>Fig7. </a:t>
            </a:r>
            <a:r>
              <a:rPr lang="en-US" altLang="zh-CN" sz="2000" dirty="0" smtClean="0">
                <a:latin typeface="+mn-lt"/>
              </a:rPr>
              <a:t>Backward </a:t>
            </a:r>
            <a:r>
              <a:rPr lang="en-US" altLang="zh-CN" sz="2000" dirty="0" smtClean="0">
                <a:latin typeface="+mn-lt"/>
              </a:rPr>
              <a:t>trajectory on </a:t>
            </a:r>
            <a:r>
              <a:rPr lang="en-US" altLang="zh-CN" sz="2000" dirty="0">
                <a:latin typeface="+mn-lt"/>
              </a:rPr>
              <a:t>August 24, 2019 (</a:t>
            </a:r>
            <a:r>
              <a:rPr lang="en-US" altLang="zh-CN" sz="2000" dirty="0" smtClean="0">
                <a:latin typeface="+mn-lt"/>
              </a:rPr>
              <a:t>a</a:t>
            </a:r>
            <a:r>
              <a:rPr lang="en-US" altLang="zh-CN" sz="2000" baseline="-25000" dirty="0" smtClean="0">
                <a:latin typeface="+mn-lt"/>
              </a:rPr>
              <a:t>3</a:t>
            </a:r>
            <a:r>
              <a:rPr lang="en-US" altLang="zh-CN" sz="2000" dirty="0" smtClean="0">
                <a:latin typeface="+mn-lt"/>
              </a:rPr>
              <a:t>)JM</a:t>
            </a:r>
            <a:r>
              <a:rPr lang="en-US" altLang="zh-CN" sz="2000" dirty="0">
                <a:latin typeface="+mn-lt"/>
              </a:rPr>
              <a:t>, (</a:t>
            </a:r>
            <a:r>
              <a:rPr lang="en-US" altLang="zh-CN" sz="2000" dirty="0" smtClean="0">
                <a:latin typeface="+mn-lt"/>
              </a:rPr>
              <a:t>b</a:t>
            </a:r>
            <a:r>
              <a:rPr lang="en-US" altLang="zh-CN" sz="2000" baseline="-25000" dirty="0" smtClean="0">
                <a:latin typeface="+mn-lt"/>
              </a:rPr>
              <a:t>3</a:t>
            </a:r>
            <a:r>
              <a:rPr lang="en-US" altLang="zh-CN" sz="2000" dirty="0" smtClean="0">
                <a:latin typeface="+mn-lt"/>
              </a:rPr>
              <a:t>)YJ</a:t>
            </a:r>
            <a:endParaRPr lang="zh-CN" altLang="zh-CN" sz="2000" dirty="0">
              <a:latin typeface="+mn-lt"/>
            </a:endParaRPr>
          </a:p>
          <a:p>
            <a:pPr marL="0" indent="0" algn="just">
              <a:buClr>
                <a:srgbClr val="FF0000"/>
              </a:buClr>
            </a:pPr>
            <a:endParaRPr lang="en-US" altLang="zh-CN" sz="2400" dirty="0">
              <a:latin typeface="Calibri" pitchFamily="34" charset="0"/>
              <a:cs typeface="Times New Roman" pitchFamily="18" charset="0"/>
            </a:endParaRPr>
          </a:p>
        </p:txBody>
      </p:sp>
      <p:sp>
        <p:nvSpPr>
          <p:cNvPr id="99" name="Text Box 29"/>
          <p:cNvSpPr txBox="1">
            <a:spLocks noChangeArrowheads="1"/>
          </p:cNvSpPr>
          <p:nvPr/>
        </p:nvSpPr>
        <p:spPr bwMode="auto">
          <a:xfrm>
            <a:off x="34588450" y="6510397"/>
            <a:ext cx="2835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marL="0" indent="0" algn="just">
              <a:buClr>
                <a:srgbClr val="FF0000"/>
              </a:buClr>
            </a:pPr>
            <a:r>
              <a:rPr lang="en-US" altLang="en-US" sz="2400" dirty="0" smtClean="0">
                <a:latin typeface="Calibri" pitchFamily="34" charset="0"/>
                <a:cs typeface="Times New Roman" pitchFamily="18" charset="0"/>
              </a:rPr>
              <a:t>(</a:t>
            </a:r>
            <a:r>
              <a:rPr lang="en-US" altLang="en-US" sz="2400" dirty="0" smtClean="0">
                <a:latin typeface="Calibri" pitchFamily="34" charset="0"/>
                <a:cs typeface="Times New Roman" pitchFamily="18" charset="0"/>
              </a:rPr>
              <a:t>a</a:t>
            </a:r>
            <a:r>
              <a:rPr lang="en-US" altLang="en-US" sz="2400" baseline="-25000" dirty="0" smtClean="0">
                <a:latin typeface="Calibri" pitchFamily="34" charset="0"/>
                <a:cs typeface="Times New Roman" pitchFamily="18" charset="0"/>
              </a:rPr>
              <a:t>2</a:t>
            </a:r>
            <a:r>
              <a:rPr lang="en-US" altLang="en-US" sz="2400" dirty="0" smtClean="0">
                <a:latin typeface="Calibri" pitchFamily="34" charset="0"/>
                <a:cs typeface="Times New Roman" pitchFamily="18" charset="0"/>
              </a:rPr>
              <a:t>)</a:t>
            </a:r>
            <a:endParaRPr lang="en-US" altLang="en-US" sz="2400" dirty="0" smtClean="0">
              <a:latin typeface="Calibri" pitchFamily="34" charset="0"/>
              <a:cs typeface="Times New Roman" pitchFamily="18" charset="0"/>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
        <p:nvSpPr>
          <p:cNvPr id="100" name="Text Box 29"/>
          <p:cNvSpPr txBox="1">
            <a:spLocks noChangeArrowheads="1"/>
          </p:cNvSpPr>
          <p:nvPr/>
        </p:nvSpPr>
        <p:spPr bwMode="auto">
          <a:xfrm>
            <a:off x="34617025" y="9322594"/>
            <a:ext cx="2654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marL="0" indent="0" algn="just">
              <a:buClr>
                <a:srgbClr val="FF0000"/>
              </a:buClr>
            </a:pPr>
            <a:r>
              <a:rPr lang="en-US" altLang="en-US" sz="2400" dirty="0" smtClean="0">
                <a:latin typeface="Calibri" pitchFamily="34" charset="0"/>
                <a:cs typeface="Times New Roman" pitchFamily="18" charset="0"/>
              </a:rPr>
              <a:t>(</a:t>
            </a:r>
            <a:r>
              <a:rPr lang="en-US" altLang="en-US" sz="2400" dirty="0" smtClean="0">
                <a:latin typeface="Calibri" pitchFamily="34" charset="0"/>
                <a:cs typeface="Times New Roman" pitchFamily="18" charset="0"/>
              </a:rPr>
              <a:t>b</a:t>
            </a:r>
            <a:r>
              <a:rPr lang="en-US" altLang="en-US" sz="2400" baseline="-25000" dirty="0" smtClean="0">
                <a:latin typeface="Calibri" pitchFamily="34" charset="0"/>
                <a:cs typeface="Times New Roman" pitchFamily="18" charset="0"/>
              </a:rPr>
              <a:t>2</a:t>
            </a:r>
            <a:r>
              <a:rPr lang="en-US" altLang="en-US" sz="2400" dirty="0" smtClean="0">
                <a:latin typeface="Calibri" pitchFamily="34" charset="0"/>
                <a:cs typeface="Times New Roman" pitchFamily="18" charset="0"/>
              </a:rPr>
              <a:t>)</a:t>
            </a:r>
            <a:endParaRPr lang="en-US" altLang="en-US" sz="2400" dirty="0" smtClean="0">
              <a:latin typeface="Calibri" pitchFamily="34" charset="0"/>
              <a:cs typeface="Times New Roman" pitchFamily="18" charset="0"/>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
        <p:nvSpPr>
          <p:cNvPr id="101" name="Text Box 29"/>
          <p:cNvSpPr txBox="1">
            <a:spLocks noChangeArrowheads="1"/>
          </p:cNvSpPr>
          <p:nvPr/>
        </p:nvSpPr>
        <p:spPr bwMode="auto">
          <a:xfrm>
            <a:off x="38718331" y="6390114"/>
            <a:ext cx="2835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marL="0" indent="0" algn="just">
              <a:buClr>
                <a:srgbClr val="FF0000"/>
              </a:buClr>
            </a:pPr>
            <a:r>
              <a:rPr lang="en-US" altLang="en-US" sz="2400" dirty="0" smtClean="0">
                <a:latin typeface="Calibri" pitchFamily="34" charset="0"/>
                <a:cs typeface="Times New Roman" pitchFamily="18" charset="0"/>
              </a:rPr>
              <a:t>(</a:t>
            </a:r>
            <a:r>
              <a:rPr lang="en-US" altLang="en-US" sz="2400" dirty="0" smtClean="0">
                <a:latin typeface="Calibri" pitchFamily="34" charset="0"/>
                <a:cs typeface="Times New Roman" pitchFamily="18" charset="0"/>
              </a:rPr>
              <a:t>a</a:t>
            </a:r>
            <a:r>
              <a:rPr lang="en-US" altLang="en-US" sz="2400" baseline="-25000" dirty="0" smtClean="0">
                <a:latin typeface="Calibri" pitchFamily="34" charset="0"/>
                <a:cs typeface="Times New Roman" pitchFamily="18" charset="0"/>
              </a:rPr>
              <a:t>3</a:t>
            </a:r>
            <a:r>
              <a:rPr lang="en-US" altLang="en-US" sz="2400" dirty="0" smtClean="0">
                <a:latin typeface="Calibri" pitchFamily="34" charset="0"/>
                <a:cs typeface="Times New Roman" pitchFamily="18" charset="0"/>
              </a:rPr>
              <a:t>)</a:t>
            </a:r>
            <a:endParaRPr lang="en-US" altLang="en-US" sz="2400" dirty="0" smtClean="0">
              <a:latin typeface="Calibri" pitchFamily="34" charset="0"/>
              <a:cs typeface="Times New Roman" pitchFamily="18" charset="0"/>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
        <p:nvSpPr>
          <p:cNvPr id="102" name="Text Box 29"/>
          <p:cNvSpPr txBox="1">
            <a:spLocks noChangeArrowheads="1"/>
          </p:cNvSpPr>
          <p:nvPr/>
        </p:nvSpPr>
        <p:spPr bwMode="auto">
          <a:xfrm>
            <a:off x="38779450" y="9482197"/>
            <a:ext cx="2835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marL="0" indent="0" algn="just">
              <a:buClr>
                <a:srgbClr val="FF0000"/>
              </a:buClr>
            </a:pPr>
            <a:r>
              <a:rPr lang="en-US" altLang="en-US" sz="2400" dirty="0" smtClean="0">
                <a:latin typeface="Calibri" pitchFamily="34" charset="0"/>
                <a:cs typeface="Times New Roman" pitchFamily="18" charset="0"/>
              </a:rPr>
              <a:t>(</a:t>
            </a:r>
            <a:r>
              <a:rPr lang="en-US" altLang="en-US" sz="2400" dirty="0" smtClean="0">
                <a:latin typeface="Calibri" pitchFamily="34" charset="0"/>
                <a:cs typeface="Times New Roman" pitchFamily="18" charset="0"/>
              </a:rPr>
              <a:t>b</a:t>
            </a:r>
            <a:r>
              <a:rPr lang="en-US" altLang="en-US" sz="2400" baseline="-25000" dirty="0" smtClean="0">
                <a:latin typeface="Calibri" pitchFamily="34" charset="0"/>
                <a:cs typeface="Times New Roman" pitchFamily="18" charset="0"/>
              </a:rPr>
              <a:t>3</a:t>
            </a:r>
            <a:r>
              <a:rPr lang="en-US" altLang="en-US" sz="2400" dirty="0" smtClean="0">
                <a:latin typeface="Calibri" pitchFamily="34" charset="0"/>
                <a:cs typeface="Times New Roman" pitchFamily="18" charset="0"/>
              </a:rPr>
              <a:t>)</a:t>
            </a:r>
            <a:endParaRPr lang="en-US" altLang="en-US" sz="2400" dirty="0" smtClean="0">
              <a:latin typeface="Calibri" pitchFamily="34" charset="0"/>
              <a:cs typeface="Times New Roman" pitchFamily="18" charset="0"/>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
        <p:nvSpPr>
          <p:cNvPr id="103" name="Text Box 29"/>
          <p:cNvSpPr txBox="1">
            <a:spLocks noChangeArrowheads="1"/>
          </p:cNvSpPr>
          <p:nvPr/>
        </p:nvSpPr>
        <p:spPr bwMode="auto">
          <a:xfrm>
            <a:off x="41503600" y="5744200"/>
            <a:ext cx="4768850"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algn="just">
              <a:buClr>
                <a:srgbClr val="FF0000"/>
              </a:buClr>
              <a:buFont typeface="Wingdings" pitchFamily="2" charset="2"/>
              <a:buChar char="v"/>
            </a:pPr>
            <a:endParaRPr lang="en-US" altLang="zh-CN" sz="2400" dirty="0" smtClean="0"/>
          </a:p>
          <a:p>
            <a:pPr algn="just">
              <a:buClr>
                <a:srgbClr val="FF0000"/>
              </a:buClr>
              <a:buFont typeface="Wingdings" pitchFamily="2" charset="2"/>
              <a:buChar char="v"/>
            </a:pPr>
            <a:r>
              <a:rPr lang="en-US" altLang="zh-CN" sz="2400" dirty="0"/>
              <a:t>From September 28 to 30, </a:t>
            </a:r>
            <a:r>
              <a:rPr lang="en-US" altLang="zh-CN" sz="2400" dirty="0" err="1" smtClean="0"/>
              <a:t>Jiangmen</a:t>
            </a:r>
            <a:r>
              <a:rPr lang="en-US" altLang="zh-CN" sz="2400" dirty="0" smtClean="0"/>
              <a:t> city </a:t>
            </a:r>
            <a:r>
              <a:rPr lang="en-US" altLang="zh-CN" sz="2400" dirty="0"/>
              <a:t>and </a:t>
            </a:r>
            <a:r>
              <a:rPr lang="en-US" altLang="zh-CN" sz="2400" dirty="0" err="1" smtClean="0"/>
              <a:t>Yangjiang</a:t>
            </a:r>
            <a:r>
              <a:rPr lang="en-US" altLang="zh-CN" sz="2400" dirty="0" smtClean="0"/>
              <a:t> city </a:t>
            </a:r>
            <a:r>
              <a:rPr lang="en-US" altLang="zh-CN" sz="2400" dirty="0"/>
              <a:t>ozone were mainly local pollution, </a:t>
            </a:r>
            <a:r>
              <a:rPr lang="en-US" altLang="zh-CN" sz="2400" dirty="0" err="1"/>
              <a:t>Jiangmen's</a:t>
            </a:r>
            <a:r>
              <a:rPr lang="en-US" altLang="zh-CN" sz="2400" dirty="0"/>
              <a:t> daily change was obvious, and there was ozone residue at </a:t>
            </a:r>
            <a:r>
              <a:rPr lang="en-US" altLang="zh-CN" sz="2400" dirty="0" smtClean="0"/>
              <a:t>night in </a:t>
            </a:r>
            <a:r>
              <a:rPr lang="en-US" altLang="zh-CN" sz="2400" dirty="0" err="1" smtClean="0"/>
              <a:t>Yangjiang</a:t>
            </a:r>
            <a:r>
              <a:rPr lang="en-US" altLang="zh-CN" sz="2400" dirty="0" smtClean="0"/>
              <a:t> city.</a:t>
            </a:r>
          </a:p>
          <a:p>
            <a:pPr algn="just">
              <a:buClr>
                <a:srgbClr val="FF0000"/>
              </a:buClr>
              <a:buFont typeface="Wingdings" pitchFamily="2" charset="2"/>
              <a:buChar char="v"/>
            </a:pPr>
            <a:r>
              <a:rPr lang="en-US" altLang="zh-CN" sz="2400" dirty="0" err="1" smtClean="0"/>
              <a:t>Lidar</a:t>
            </a:r>
            <a:r>
              <a:rPr lang="en-US" altLang="zh-CN" sz="2400" dirty="0" smtClean="0"/>
              <a:t> </a:t>
            </a:r>
            <a:r>
              <a:rPr lang="en-US" altLang="zh-CN" sz="2400" dirty="0"/>
              <a:t>monitored the presence of ozone input and deposition at a distance of 1.5 kilometers on August 24. The time at </a:t>
            </a:r>
            <a:r>
              <a:rPr lang="en-US" altLang="zh-CN" sz="2400" dirty="0" err="1" smtClean="0"/>
              <a:t>Jiangmen</a:t>
            </a:r>
            <a:r>
              <a:rPr lang="en-US" altLang="zh-CN" sz="2400" dirty="0" smtClean="0"/>
              <a:t> city was </a:t>
            </a:r>
            <a:r>
              <a:rPr lang="en-US" altLang="zh-CN" sz="2400" dirty="0"/>
              <a:t>about 7:00 and the time at </a:t>
            </a:r>
            <a:r>
              <a:rPr lang="en-US" altLang="zh-CN" sz="2400" dirty="0" err="1" smtClean="0"/>
              <a:t>Yangjiang</a:t>
            </a:r>
            <a:r>
              <a:rPr lang="en-US" altLang="zh-CN" sz="2400" dirty="0" smtClean="0"/>
              <a:t> city was </a:t>
            </a:r>
            <a:r>
              <a:rPr lang="en-US" altLang="zh-CN" sz="2400" dirty="0"/>
              <a:t>about 10:00. </a:t>
            </a:r>
            <a:endParaRPr lang="en-US" altLang="zh-CN" sz="2400" dirty="0" smtClean="0"/>
          </a:p>
          <a:p>
            <a:pPr algn="just">
              <a:buClr>
                <a:srgbClr val="FF0000"/>
              </a:buClr>
              <a:buFont typeface="Wingdings" pitchFamily="2" charset="2"/>
              <a:buChar char="v"/>
            </a:pPr>
            <a:r>
              <a:rPr lang="en-US" altLang="zh-CN" sz="2400" dirty="0" smtClean="0"/>
              <a:t>Air </a:t>
            </a:r>
            <a:r>
              <a:rPr lang="en-US" altLang="zh-CN" sz="2400" dirty="0"/>
              <a:t>quality comes from the northeast direction. </a:t>
            </a:r>
            <a:endParaRPr lang="en-US" altLang="zh-CN" sz="2400" dirty="0">
              <a:latin typeface="Calibri" pitchFamily="34" charset="0"/>
              <a:cs typeface="Times New Roman" pitchFamily="18" charset="0"/>
            </a:endParaRPr>
          </a:p>
        </p:txBody>
      </p:sp>
      <p:pic>
        <p:nvPicPr>
          <p:cNvPr id="2268" name="Picture 2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030737" y="6350794"/>
            <a:ext cx="4421187" cy="2478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69" name="Picture 22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985008" y="9212979"/>
            <a:ext cx="4433579" cy="246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 name="Text Box 29"/>
          <p:cNvSpPr txBox="1">
            <a:spLocks noChangeArrowheads="1"/>
          </p:cNvSpPr>
          <p:nvPr/>
        </p:nvSpPr>
        <p:spPr bwMode="auto">
          <a:xfrm>
            <a:off x="30211317" y="9351228"/>
            <a:ext cx="2835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marL="0" indent="0" algn="just">
              <a:buClr>
                <a:srgbClr val="FF0000"/>
              </a:buClr>
            </a:pPr>
            <a:r>
              <a:rPr lang="en-US" altLang="en-US" sz="2400" dirty="0" smtClean="0">
                <a:latin typeface="Calibri" pitchFamily="34" charset="0"/>
                <a:cs typeface="Times New Roman" pitchFamily="18" charset="0"/>
              </a:rPr>
              <a:t>(</a:t>
            </a:r>
            <a:r>
              <a:rPr lang="en-US" altLang="zh-CN" sz="2400" dirty="0" smtClean="0">
                <a:latin typeface="Calibri" pitchFamily="34" charset="0"/>
                <a:cs typeface="Times New Roman" pitchFamily="18" charset="0"/>
              </a:rPr>
              <a:t>b</a:t>
            </a:r>
            <a:r>
              <a:rPr lang="en-US" altLang="en-US" sz="2400" baseline="-25000" dirty="0" smtClean="0">
                <a:latin typeface="Calibri" pitchFamily="34" charset="0"/>
                <a:cs typeface="Times New Roman" pitchFamily="18" charset="0"/>
              </a:rPr>
              <a:t>1</a:t>
            </a:r>
            <a:r>
              <a:rPr lang="en-US" altLang="en-US" sz="2400" dirty="0" smtClean="0">
                <a:latin typeface="Calibri" pitchFamily="34" charset="0"/>
                <a:cs typeface="Times New Roman" pitchFamily="18" charset="0"/>
              </a:rPr>
              <a:t>)</a:t>
            </a:r>
            <a:endParaRPr lang="en-US" altLang="en-US" sz="2400" dirty="0" smtClean="0">
              <a:latin typeface="Calibri" pitchFamily="34" charset="0"/>
              <a:cs typeface="Times New Roman" pitchFamily="18" charset="0"/>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
        <p:nvSpPr>
          <p:cNvPr id="93" name="Text Box 29"/>
          <p:cNvSpPr txBox="1">
            <a:spLocks noChangeArrowheads="1"/>
          </p:cNvSpPr>
          <p:nvPr/>
        </p:nvSpPr>
        <p:spPr bwMode="auto">
          <a:xfrm>
            <a:off x="30245050" y="6510397"/>
            <a:ext cx="283527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pPr marL="0" indent="0" algn="just">
              <a:buClr>
                <a:srgbClr val="FF0000"/>
              </a:buClr>
            </a:pPr>
            <a:r>
              <a:rPr lang="en-US" altLang="en-US" sz="2400" dirty="0" smtClean="0">
                <a:latin typeface="Calibri" pitchFamily="34" charset="0"/>
                <a:cs typeface="Times New Roman" pitchFamily="18" charset="0"/>
              </a:rPr>
              <a:t>(</a:t>
            </a:r>
            <a:r>
              <a:rPr lang="en-US" altLang="en-US" sz="2400" dirty="0" smtClean="0">
                <a:latin typeface="Calibri" pitchFamily="34" charset="0"/>
                <a:cs typeface="Times New Roman" pitchFamily="18" charset="0"/>
              </a:rPr>
              <a:t>a</a:t>
            </a:r>
            <a:r>
              <a:rPr lang="en-US" altLang="en-US" sz="2400" baseline="-25000" dirty="0" smtClean="0">
                <a:latin typeface="Calibri" pitchFamily="34" charset="0"/>
                <a:cs typeface="Times New Roman" pitchFamily="18" charset="0"/>
              </a:rPr>
              <a:t>1</a:t>
            </a:r>
            <a:r>
              <a:rPr lang="en-US" altLang="en-US" sz="2400" dirty="0" smtClean="0">
                <a:latin typeface="Calibri" pitchFamily="34" charset="0"/>
                <a:cs typeface="Times New Roman" pitchFamily="18" charset="0"/>
              </a:rPr>
              <a:t>)</a:t>
            </a:r>
            <a:endParaRPr lang="en-US" altLang="en-US" sz="2400" dirty="0" smtClean="0">
              <a:latin typeface="Calibri" pitchFamily="34" charset="0"/>
              <a:cs typeface="Times New Roman" pitchFamily="18" charset="0"/>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
        <p:nvSpPr>
          <p:cNvPr id="94" name="Text Box 29"/>
          <p:cNvSpPr txBox="1">
            <a:spLocks noChangeArrowheads="1"/>
          </p:cNvSpPr>
          <p:nvPr/>
        </p:nvSpPr>
        <p:spPr bwMode="auto">
          <a:xfrm>
            <a:off x="29873973" y="11776870"/>
            <a:ext cx="4493815"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defTabSz="2979738">
              <a:tabLst>
                <a:tab pos="3857625" algn="l"/>
              </a:tabLst>
              <a:defRPr sz="7500">
                <a:solidFill>
                  <a:schemeClr val="tx1"/>
                </a:solidFill>
                <a:latin typeface="Arial" charset="0"/>
                <a:ea typeface="宋体" pitchFamily="2" charset="-122"/>
              </a:defRPr>
            </a:lvl1pPr>
            <a:lvl2pPr marL="742950" indent="-285750" defTabSz="2979738">
              <a:tabLst>
                <a:tab pos="3857625" algn="l"/>
              </a:tabLst>
              <a:defRPr sz="7500">
                <a:solidFill>
                  <a:schemeClr val="tx1"/>
                </a:solidFill>
                <a:latin typeface="Arial" charset="0"/>
                <a:ea typeface="宋体" pitchFamily="2" charset="-122"/>
              </a:defRPr>
            </a:lvl2pPr>
            <a:lvl3pPr marL="1143000" indent="-228600" defTabSz="2979738">
              <a:tabLst>
                <a:tab pos="3857625" algn="l"/>
              </a:tabLst>
              <a:defRPr sz="7500">
                <a:solidFill>
                  <a:schemeClr val="tx1"/>
                </a:solidFill>
                <a:latin typeface="Arial" charset="0"/>
                <a:ea typeface="宋体" pitchFamily="2" charset="-122"/>
              </a:defRPr>
            </a:lvl3pPr>
            <a:lvl4pPr marL="1600200" indent="-228600" defTabSz="2979738">
              <a:tabLst>
                <a:tab pos="3857625" algn="l"/>
              </a:tabLst>
              <a:defRPr sz="7500">
                <a:solidFill>
                  <a:schemeClr val="tx1"/>
                </a:solidFill>
                <a:latin typeface="Arial" charset="0"/>
                <a:ea typeface="宋体" pitchFamily="2" charset="-122"/>
              </a:defRPr>
            </a:lvl4pPr>
            <a:lvl5pPr marL="2057400" indent="-228600" defTabSz="2979738">
              <a:tabLst>
                <a:tab pos="3857625" algn="l"/>
              </a:tabLst>
              <a:defRPr sz="7500">
                <a:solidFill>
                  <a:schemeClr val="tx1"/>
                </a:solidFill>
                <a:latin typeface="Arial" charset="0"/>
                <a:ea typeface="宋体" pitchFamily="2" charset="-122"/>
              </a:defRPr>
            </a:lvl5pPr>
            <a:lvl6pPr marL="25146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6pPr>
            <a:lvl7pPr marL="29718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7pPr>
            <a:lvl8pPr marL="34290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8pPr>
            <a:lvl9pPr marL="3886200" indent="-228600" defTabSz="2979738" eaLnBrk="0" fontAlgn="base" hangingPunct="0">
              <a:spcBef>
                <a:spcPct val="0"/>
              </a:spcBef>
              <a:spcAft>
                <a:spcPct val="0"/>
              </a:spcAft>
              <a:tabLst>
                <a:tab pos="3857625" algn="l"/>
              </a:tabLst>
              <a:defRPr sz="7500">
                <a:solidFill>
                  <a:schemeClr val="tx1"/>
                </a:solidFill>
                <a:latin typeface="Arial" charset="0"/>
                <a:ea typeface="宋体" pitchFamily="2" charset="-122"/>
              </a:defRPr>
            </a:lvl9pPr>
          </a:lstStyle>
          <a:p>
            <a:r>
              <a:rPr lang="en-US" altLang="zh-CN" sz="2000" dirty="0" smtClean="0">
                <a:latin typeface="+mn-lt"/>
              </a:rPr>
              <a:t>Fig5. </a:t>
            </a:r>
            <a:r>
              <a:rPr lang="en-US" altLang="zh-CN" sz="2000" dirty="0">
                <a:latin typeface="+mn-lt"/>
              </a:rPr>
              <a:t>Vertical profile of ozone </a:t>
            </a:r>
            <a:r>
              <a:rPr lang="en-US" altLang="zh-CN" sz="2000" dirty="0" smtClean="0">
                <a:latin typeface="+mn-lt"/>
              </a:rPr>
              <a:t>distribution from </a:t>
            </a:r>
            <a:r>
              <a:rPr lang="en-US" altLang="zh-CN" sz="2000" dirty="0" smtClean="0">
                <a:latin typeface="+mn-lt"/>
              </a:rPr>
              <a:t>September 28 </a:t>
            </a:r>
            <a:r>
              <a:rPr lang="en-US" altLang="zh-CN" sz="2000" dirty="0">
                <a:latin typeface="+mn-lt"/>
              </a:rPr>
              <a:t>to </a:t>
            </a:r>
            <a:r>
              <a:rPr lang="en-US" altLang="zh-CN" sz="2000" dirty="0" smtClean="0">
                <a:latin typeface="+mn-lt"/>
              </a:rPr>
              <a:t>30, </a:t>
            </a:r>
            <a:r>
              <a:rPr lang="en-US" altLang="zh-CN" sz="2000" dirty="0">
                <a:latin typeface="+mn-lt"/>
              </a:rPr>
              <a:t>2019 (</a:t>
            </a:r>
            <a:r>
              <a:rPr lang="en-US" altLang="zh-CN" sz="2000" dirty="0" smtClean="0">
                <a:latin typeface="+mn-lt"/>
              </a:rPr>
              <a:t>a</a:t>
            </a:r>
            <a:r>
              <a:rPr lang="en-US" altLang="zh-CN" sz="2000" baseline="-25000" dirty="0" smtClean="0">
                <a:latin typeface="+mn-lt"/>
              </a:rPr>
              <a:t>1</a:t>
            </a:r>
            <a:r>
              <a:rPr lang="en-US" altLang="zh-CN" sz="2000" dirty="0" smtClean="0">
                <a:latin typeface="+mn-lt"/>
              </a:rPr>
              <a:t>)JM</a:t>
            </a:r>
            <a:r>
              <a:rPr lang="en-US" altLang="zh-CN" sz="2000" dirty="0">
                <a:latin typeface="+mn-lt"/>
              </a:rPr>
              <a:t>, (</a:t>
            </a:r>
            <a:r>
              <a:rPr lang="en-US" altLang="zh-CN" sz="2000" dirty="0" smtClean="0">
                <a:latin typeface="+mn-lt"/>
              </a:rPr>
              <a:t>b</a:t>
            </a:r>
            <a:r>
              <a:rPr lang="en-US" altLang="zh-CN" sz="2000" baseline="-25000" dirty="0" smtClean="0">
                <a:latin typeface="+mn-lt"/>
              </a:rPr>
              <a:t>1</a:t>
            </a:r>
            <a:r>
              <a:rPr lang="en-US" altLang="zh-CN" sz="2000" dirty="0" smtClean="0">
                <a:latin typeface="+mn-lt"/>
              </a:rPr>
              <a:t>)YJ</a:t>
            </a:r>
            <a:endParaRPr lang="zh-CN" altLang="zh-CN" sz="2000" dirty="0">
              <a:latin typeface="+mn-lt"/>
            </a:endParaRPr>
          </a:p>
          <a:p>
            <a:pPr algn="just">
              <a:buClr>
                <a:srgbClr val="FF0000"/>
              </a:buClr>
              <a:buFont typeface="Wingdings" pitchFamily="2" charset="2"/>
              <a:buChar char="v"/>
            </a:pPr>
            <a:endParaRPr lang="en-US" altLang="zh-CN" sz="2400" dirty="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d6461fe9277ffb42e77331db81ff3752b6809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TotalTime>
  <Words>1390</Words>
  <Application>Microsoft Office PowerPoint</Application>
  <PresentationFormat>自定义</PresentationFormat>
  <Paragraphs>97</Paragraphs>
  <Slides>1</Slides>
  <Notes>1</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3" baseType="lpstr">
      <vt:lpstr>Office Theme</vt:lpstr>
      <vt:lpstr>Graph</vt:lpstr>
      <vt:lpstr>PowerPoint 演示文稿</vt:lpstr>
    </vt:vector>
  </TitlesOfParts>
  <Company>PSAV Presentation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Lara Gough</dc:creator>
  <cp:lastModifiedBy>Dandelion</cp:lastModifiedBy>
  <cp:revision>223</cp:revision>
  <cp:lastPrinted>2018-04-05T01:46:52Z</cp:lastPrinted>
  <dcterms:created xsi:type="dcterms:W3CDTF">2010-03-12T15:37:26Z</dcterms:created>
  <dcterms:modified xsi:type="dcterms:W3CDTF">2020-05-01T02:36:13Z</dcterms:modified>
</cp:coreProperties>
</file>