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51198780" cy="3059938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323850" lvl="1" indent="13335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649605" lvl="2" indent="264795"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974725" lvl="3" indent="396875"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300480" lvl="4" indent="52832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52832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52832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52832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52832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BC"/>
    <a:srgbClr val="10383C"/>
    <a:srgbClr val="10393D"/>
    <a:srgbClr val="F77100"/>
    <a:srgbClr val="EE6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p:scale>
          <a:sx n="160" d="100"/>
          <a:sy n="160" d="100"/>
        </p:scale>
        <p:origin x="1578" y="114"/>
      </p:cViewPr>
      <p:guideLst>
        <p:guide orient="horz" pos="10116"/>
        <p:guide pos="16615"/>
      </p:guideLst>
    </p:cSldViewPr>
  </p:slid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840437" y="5008766"/>
            <a:ext cx="43524921" cy="10655135"/>
          </a:xfrm>
        </p:spPr>
        <p:txBody>
          <a:bodyPr anchor="b"/>
          <a:lstStyle>
            <a:lvl1pPr algn="ctr">
              <a:defRPr sz="26785"/>
            </a:lvl1pPr>
          </a:lstStyle>
          <a:p>
            <a:r>
              <a:rPr lang="zh-CN" altLang="en-US" smtClean="0"/>
              <a:t>单击此处编辑母版标题样式</a:t>
            </a:r>
            <a:endParaRPr lang="en-US" dirty="0"/>
          </a:p>
        </p:txBody>
      </p:sp>
      <p:sp>
        <p:nvSpPr>
          <p:cNvPr id="3" name="Subtitle 2"/>
          <p:cNvSpPr>
            <a:spLocks noGrp="1"/>
          </p:cNvSpPr>
          <p:nvPr>
            <p:ph type="subTitle" idx="1" hasCustomPrompt="1"/>
          </p:nvPr>
        </p:nvSpPr>
        <p:spPr>
          <a:xfrm>
            <a:off x="6400724" y="16074803"/>
            <a:ext cx="38404334" cy="7389162"/>
          </a:xfrm>
        </p:spPr>
        <p:txBody>
          <a:bodyPr/>
          <a:lstStyle>
            <a:lvl1pPr marL="0" indent="0" algn="ctr">
              <a:buNone/>
              <a:defRPr sz="10735"/>
            </a:lvl1pPr>
            <a:lvl2pPr marL="2037715" indent="0" algn="ctr">
              <a:buNone/>
              <a:defRPr sz="8915"/>
            </a:lvl2pPr>
            <a:lvl3pPr marL="4082415" indent="0" algn="ctr">
              <a:buNone/>
              <a:defRPr sz="8055"/>
            </a:lvl3pPr>
            <a:lvl4pPr marL="6120765" indent="0" algn="ctr">
              <a:buNone/>
              <a:defRPr sz="7135"/>
            </a:lvl4pPr>
            <a:lvl5pPr marL="8165465" indent="0" algn="ctr">
              <a:buNone/>
              <a:defRPr sz="7135"/>
            </a:lvl5pPr>
            <a:lvl6pPr marL="10203180" indent="0" algn="ctr">
              <a:buNone/>
              <a:defRPr sz="7135"/>
            </a:lvl6pPr>
            <a:lvl7pPr marL="12242165" indent="0" algn="ctr">
              <a:buNone/>
              <a:defRPr sz="7135"/>
            </a:lvl7pPr>
            <a:lvl8pPr marL="14286865" indent="0" algn="ctr">
              <a:buNone/>
              <a:defRPr sz="7135"/>
            </a:lvl8pPr>
            <a:lvl9pPr marL="16325215" indent="0" algn="ctr">
              <a:buNone/>
              <a:defRPr sz="7135"/>
            </a:lvl9pPr>
          </a:lstStyle>
          <a:p>
            <a:r>
              <a:rPr lang="zh-CN" altLang="en-US" smtClean="0"/>
              <a:t>单击以编辑母版副标题样式</a:t>
            </a:r>
            <a:endParaRPr lang="en-US"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137" y="1629441"/>
            <a:ext cx="11041252" cy="25936467"/>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hasCustomPrompt="1"/>
          </p:nvPr>
        </p:nvSpPr>
        <p:spPr>
          <a:xfrm>
            <a:off x="3520406" y="1629441"/>
            <a:ext cx="32483669" cy="25936467"/>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3493728" y="7630049"/>
            <a:ext cx="44164983" cy="12730899"/>
          </a:xfrm>
        </p:spPr>
        <p:txBody>
          <a:bodyPr anchor="b"/>
          <a:lstStyle>
            <a:lvl1pPr>
              <a:defRPr sz="26785"/>
            </a:lvl1p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3493728" y="20481387"/>
            <a:ext cx="44164983" cy="6694879"/>
          </a:xfrm>
        </p:spPr>
        <p:txBody>
          <a:bodyPr/>
          <a:lstStyle>
            <a:lvl1pPr marL="0" indent="0">
              <a:buNone/>
              <a:defRPr sz="10735">
                <a:solidFill>
                  <a:schemeClr val="tx1"/>
                </a:solidFill>
              </a:defRPr>
            </a:lvl1pPr>
            <a:lvl2pPr marL="2037715" indent="0">
              <a:buNone/>
              <a:defRPr sz="8915">
                <a:solidFill>
                  <a:schemeClr val="tx1">
                    <a:tint val="75000"/>
                  </a:schemeClr>
                </a:solidFill>
              </a:defRPr>
            </a:lvl2pPr>
            <a:lvl3pPr marL="4082415" indent="0">
              <a:buNone/>
              <a:defRPr sz="8055">
                <a:solidFill>
                  <a:schemeClr val="tx1">
                    <a:tint val="75000"/>
                  </a:schemeClr>
                </a:solidFill>
              </a:defRPr>
            </a:lvl3pPr>
            <a:lvl4pPr marL="6120765" indent="0">
              <a:buNone/>
              <a:defRPr sz="7135">
                <a:solidFill>
                  <a:schemeClr val="tx1">
                    <a:tint val="75000"/>
                  </a:schemeClr>
                </a:solidFill>
              </a:defRPr>
            </a:lvl4pPr>
            <a:lvl5pPr marL="8165465" indent="0">
              <a:buNone/>
              <a:defRPr sz="7135">
                <a:solidFill>
                  <a:schemeClr val="tx1">
                    <a:tint val="75000"/>
                  </a:schemeClr>
                </a:solidFill>
              </a:defRPr>
            </a:lvl5pPr>
            <a:lvl6pPr marL="10203180" indent="0">
              <a:buNone/>
              <a:defRPr sz="7135">
                <a:solidFill>
                  <a:schemeClr val="tx1">
                    <a:tint val="75000"/>
                  </a:schemeClr>
                </a:solidFill>
              </a:defRPr>
            </a:lvl6pPr>
            <a:lvl7pPr marL="12242165" indent="0">
              <a:buNone/>
              <a:defRPr sz="7135">
                <a:solidFill>
                  <a:schemeClr val="tx1">
                    <a:tint val="75000"/>
                  </a:schemeClr>
                </a:solidFill>
              </a:defRPr>
            </a:lvl7pPr>
            <a:lvl8pPr marL="14286865" indent="0">
              <a:buNone/>
              <a:defRPr sz="7135">
                <a:solidFill>
                  <a:schemeClr val="tx1">
                    <a:tint val="75000"/>
                  </a:schemeClr>
                </a:solidFill>
              </a:defRPr>
            </a:lvl8pPr>
            <a:lvl9pPr marL="16325215" indent="0">
              <a:buNone/>
              <a:defRPr sz="7135">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hasCustomPrompt="1"/>
          </p:nvPr>
        </p:nvSpPr>
        <p:spPr>
          <a:xfrm>
            <a:off x="3520394" y="8147209"/>
            <a:ext cx="21762460" cy="1941869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hasCustomPrompt="1"/>
          </p:nvPr>
        </p:nvSpPr>
        <p:spPr>
          <a:xfrm>
            <a:off x="25922929" y="8147209"/>
            <a:ext cx="21762460" cy="1941869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3527066" y="1629449"/>
            <a:ext cx="44164983" cy="5915585"/>
          </a:xfrm>
        </p:spPr>
        <p:txBody>
          <a:bodyPr/>
          <a:lstStyle/>
          <a:p>
            <a:r>
              <a:rPr lang="zh-CN" altLang="en-US" smtClean="0"/>
              <a:t>单击此处编辑母版标题样式</a:t>
            </a:r>
            <a:endParaRPr lang="en-US" dirty="0"/>
          </a:p>
        </p:txBody>
      </p:sp>
      <p:sp>
        <p:nvSpPr>
          <p:cNvPr id="3" name="Text Placeholder 2"/>
          <p:cNvSpPr>
            <a:spLocks noGrp="1"/>
          </p:cNvSpPr>
          <p:nvPr>
            <p:ph type="body" idx="1" hasCustomPrompt="1"/>
          </p:nvPr>
        </p:nvSpPr>
        <p:spPr>
          <a:xfrm>
            <a:off x="3527066" y="7502519"/>
            <a:ext cx="21662448" cy="3676871"/>
          </a:xfrm>
        </p:spPr>
        <p:txBody>
          <a:bodyPr anchor="b"/>
          <a:lstStyle>
            <a:lvl1pPr marL="0" indent="0">
              <a:buNone/>
              <a:defRPr sz="10735" b="1"/>
            </a:lvl1pPr>
            <a:lvl2pPr marL="2037715" indent="0">
              <a:buNone/>
              <a:defRPr sz="8915" b="1"/>
            </a:lvl2pPr>
            <a:lvl3pPr marL="4082415" indent="0">
              <a:buNone/>
              <a:defRPr sz="8055" b="1"/>
            </a:lvl3pPr>
            <a:lvl4pPr marL="6120765" indent="0">
              <a:buNone/>
              <a:defRPr sz="7135" b="1"/>
            </a:lvl4pPr>
            <a:lvl5pPr marL="8165465" indent="0">
              <a:buNone/>
              <a:defRPr sz="7135" b="1"/>
            </a:lvl5pPr>
            <a:lvl6pPr marL="10203180" indent="0">
              <a:buNone/>
              <a:defRPr sz="7135" b="1"/>
            </a:lvl6pPr>
            <a:lvl7pPr marL="12242165" indent="0">
              <a:buNone/>
              <a:defRPr sz="7135" b="1"/>
            </a:lvl7pPr>
            <a:lvl8pPr marL="14286865" indent="0">
              <a:buNone/>
              <a:defRPr sz="7135" b="1"/>
            </a:lvl8pPr>
            <a:lvl9pPr marL="16325215" indent="0">
              <a:buNone/>
              <a:defRPr sz="7135" b="1"/>
            </a:lvl9pPr>
          </a:lstStyle>
          <a:p>
            <a:pPr lvl="0"/>
            <a:r>
              <a:rPr lang="zh-CN" altLang="en-US" smtClean="0"/>
              <a:t>编辑母版文本样式</a:t>
            </a:r>
            <a:endParaRPr lang="zh-CN" altLang="en-US" smtClean="0"/>
          </a:p>
        </p:txBody>
      </p:sp>
      <p:sp>
        <p:nvSpPr>
          <p:cNvPr id="4" name="Content Placeholder 3"/>
          <p:cNvSpPr>
            <a:spLocks noGrp="1"/>
          </p:cNvSpPr>
          <p:nvPr>
            <p:ph sz="half" idx="2" hasCustomPrompt="1"/>
          </p:nvPr>
        </p:nvSpPr>
        <p:spPr>
          <a:xfrm>
            <a:off x="3527066" y="11179390"/>
            <a:ext cx="21662448" cy="1644319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hasCustomPrompt="1"/>
          </p:nvPr>
        </p:nvSpPr>
        <p:spPr>
          <a:xfrm>
            <a:off x="25922929" y="7502519"/>
            <a:ext cx="21769133" cy="3676871"/>
          </a:xfrm>
        </p:spPr>
        <p:txBody>
          <a:bodyPr anchor="b"/>
          <a:lstStyle>
            <a:lvl1pPr marL="0" indent="0">
              <a:buNone/>
              <a:defRPr sz="10735" b="1"/>
            </a:lvl1pPr>
            <a:lvl2pPr marL="2037715" indent="0">
              <a:buNone/>
              <a:defRPr sz="8915" b="1"/>
            </a:lvl2pPr>
            <a:lvl3pPr marL="4082415" indent="0">
              <a:buNone/>
              <a:defRPr sz="8055" b="1"/>
            </a:lvl3pPr>
            <a:lvl4pPr marL="6120765" indent="0">
              <a:buNone/>
              <a:defRPr sz="7135" b="1"/>
            </a:lvl4pPr>
            <a:lvl5pPr marL="8165465" indent="0">
              <a:buNone/>
              <a:defRPr sz="7135" b="1"/>
            </a:lvl5pPr>
            <a:lvl6pPr marL="10203180" indent="0">
              <a:buNone/>
              <a:defRPr sz="7135" b="1"/>
            </a:lvl6pPr>
            <a:lvl7pPr marL="12242165" indent="0">
              <a:buNone/>
              <a:defRPr sz="7135" b="1"/>
            </a:lvl7pPr>
            <a:lvl8pPr marL="14286865" indent="0">
              <a:buNone/>
              <a:defRPr sz="7135" b="1"/>
            </a:lvl8pPr>
            <a:lvl9pPr marL="16325215" indent="0">
              <a:buNone/>
              <a:defRPr sz="7135" b="1"/>
            </a:lvl9pPr>
          </a:lstStyle>
          <a:p>
            <a:pPr lvl="0"/>
            <a:r>
              <a:rPr lang="zh-CN" altLang="en-US" smtClean="0"/>
              <a:t>编辑母版文本样式</a:t>
            </a:r>
            <a:endParaRPr lang="zh-CN" altLang="en-US" smtClean="0"/>
          </a:p>
        </p:txBody>
      </p:sp>
      <p:sp>
        <p:nvSpPr>
          <p:cNvPr id="6" name="Content Placeholder 5"/>
          <p:cNvSpPr>
            <a:spLocks noGrp="1"/>
          </p:cNvSpPr>
          <p:nvPr>
            <p:ph sz="quarter" idx="4" hasCustomPrompt="1"/>
          </p:nvPr>
        </p:nvSpPr>
        <p:spPr>
          <a:xfrm>
            <a:off x="25922929" y="11179390"/>
            <a:ext cx="21769133" cy="16443199"/>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3527066" y="2040343"/>
            <a:ext cx="16515196" cy="7141206"/>
          </a:xfrm>
        </p:spPr>
        <p:txBody>
          <a:bodyPr anchor="b"/>
          <a:lstStyle>
            <a:lvl1pPr>
              <a:defRPr sz="14275"/>
            </a:lvl1pPr>
          </a:lstStyle>
          <a:p>
            <a:r>
              <a:rPr lang="zh-CN" altLang="en-US" smtClean="0"/>
              <a:t>单击此处编辑母版标题样式</a:t>
            </a:r>
            <a:endParaRPr lang="en-US" dirty="0"/>
          </a:p>
        </p:txBody>
      </p:sp>
      <p:sp>
        <p:nvSpPr>
          <p:cNvPr id="3" name="Content Placeholder 2"/>
          <p:cNvSpPr>
            <a:spLocks noGrp="1"/>
          </p:cNvSpPr>
          <p:nvPr>
            <p:ph idx="1" hasCustomPrompt="1"/>
          </p:nvPr>
        </p:nvSpPr>
        <p:spPr>
          <a:xfrm>
            <a:off x="21769121" y="4406583"/>
            <a:ext cx="25922929" cy="21749510"/>
          </a:xfrm>
        </p:spPr>
        <p:txBody>
          <a:bodyPr/>
          <a:lstStyle>
            <a:lvl1pPr>
              <a:defRPr sz="14275"/>
            </a:lvl1pPr>
            <a:lvl2pPr>
              <a:defRPr sz="12505"/>
            </a:lvl2pPr>
            <a:lvl3pPr>
              <a:defRPr sz="10735"/>
            </a:lvl3pPr>
            <a:lvl4pPr>
              <a:defRPr sz="8915"/>
            </a:lvl4pPr>
            <a:lvl5pPr>
              <a:defRPr sz="8915"/>
            </a:lvl5pPr>
            <a:lvl6pPr>
              <a:defRPr sz="8915"/>
            </a:lvl6pPr>
            <a:lvl7pPr>
              <a:defRPr sz="8915"/>
            </a:lvl7pPr>
            <a:lvl8pPr>
              <a:defRPr sz="8915"/>
            </a:lvl8pPr>
            <a:lvl9pPr>
              <a:defRPr sz="8915"/>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hasCustomPrompt="1"/>
          </p:nvPr>
        </p:nvSpPr>
        <p:spPr>
          <a:xfrm>
            <a:off x="3527066" y="9181549"/>
            <a:ext cx="16515196" cy="17009961"/>
          </a:xfrm>
        </p:spPr>
        <p:txBody>
          <a:bodyPr/>
          <a:lstStyle>
            <a:lvl1pPr marL="0" indent="0">
              <a:buNone/>
              <a:defRPr sz="7135"/>
            </a:lvl1pPr>
            <a:lvl2pPr marL="2037715" indent="0">
              <a:buNone/>
              <a:defRPr sz="6235"/>
            </a:lvl2pPr>
            <a:lvl3pPr marL="4082415" indent="0">
              <a:buNone/>
              <a:defRPr sz="5365"/>
            </a:lvl3pPr>
            <a:lvl4pPr marL="6120765" indent="0">
              <a:buNone/>
              <a:defRPr sz="4455"/>
            </a:lvl4pPr>
            <a:lvl5pPr marL="8165465" indent="0">
              <a:buNone/>
              <a:defRPr sz="4455"/>
            </a:lvl5pPr>
            <a:lvl6pPr marL="10203180" indent="0">
              <a:buNone/>
              <a:defRPr sz="4455"/>
            </a:lvl6pPr>
            <a:lvl7pPr marL="12242165" indent="0">
              <a:buNone/>
              <a:defRPr sz="4455"/>
            </a:lvl7pPr>
            <a:lvl8pPr marL="14286865" indent="0">
              <a:buNone/>
              <a:defRPr sz="4455"/>
            </a:lvl8pPr>
            <a:lvl9pPr marL="16325215" indent="0">
              <a:buNone/>
              <a:defRPr sz="4455"/>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3527066" y="2040343"/>
            <a:ext cx="16515196" cy="7141206"/>
          </a:xfrm>
        </p:spPr>
        <p:txBody>
          <a:bodyPr anchor="b"/>
          <a:lstStyle>
            <a:lvl1pPr>
              <a:defRPr sz="14275"/>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1769121" y="4406583"/>
            <a:ext cx="25922929" cy="21749510"/>
          </a:xfrm>
        </p:spPr>
        <p:txBody>
          <a:bodyPr vert="horz" lIns="91440" tIns="45720" rIns="91440" bIns="45720" rtlCol="0" anchor="t">
            <a:normAutofit/>
          </a:bodyPr>
          <a:lstStyle>
            <a:lvl1pPr marL="0" indent="0">
              <a:buNone/>
              <a:defRPr sz="14275"/>
            </a:lvl1pPr>
            <a:lvl2pPr marL="2037715" indent="0">
              <a:buNone/>
              <a:defRPr sz="12505"/>
            </a:lvl2pPr>
            <a:lvl3pPr marL="4082415" indent="0">
              <a:buNone/>
              <a:defRPr sz="10735"/>
            </a:lvl3pPr>
            <a:lvl4pPr marL="6120765" indent="0">
              <a:buNone/>
              <a:defRPr sz="8915"/>
            </a:lvl4pPr>
            <a:lvl5pPr marL="8165465" indent="0">
              <a:buNone/>
              <a:defRPr sz="8915"/>
            </a:lvl5pPr>
            <a:lvl6pPr marL="10203180" indent="0">
              <a:buNone/>
              <a:defRPr sz="8915"/>
            </a:lvl6pPr>
            <a:lvl7pPr marL="12242165" indent="0">
              <a:buNone/>
              <a:defRPr sz="8915"/>
            </a:lvl7pPr>
            <a:lvl8pPr marL="14286865" indent="0">
              <a:buNone/>
              <a:defRPr sz="8915"/>
            </a:lvl8pPr>
            <a:lvl9pPr marL="16325215" indent="0">
              <a:buNone/>
              <a:defRPr sz="8915"/>
            </a:lvl9pPr>
          </a:lstStyle>
          <a:p>
            <a:pPr marL="0" marR="0" lvl="0" indent="0" algn="l" defTabSz="426085" rtl="0" eaLnBrk="1" fontAlgn="auto" latinLnBrk="0" hangingPunct="1">
              <a:lnSpc>
                <a:spcPct val="90000"/>
              </a:lnSpc>
              <a:spcBef>
                <a:spcPts val="465"/>
              </a:spcBef>
              <a:spcAft>
                <a:spcPts val="0"/>
              </a:spcAft>
              <a:buClrTx/>
              <a:buSzTx/>
              <a:buFont typeface="Arial" panose="020B0604020202020204" pitchFamily="34" charset="0"/>
              <a:buNone/>
              <a:defRPr/>
            </a:pPr>
            <a:r>
              <a:rPr kumimoji="0" lang="zh-CN" altLang="en-US" sz="149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149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p:cNvSpPr>
            <a:spLocks noGrp="1"/>
          </p:cNvSpPr>
          <p:nvPr>
            <p:ph type="body" sz="half" idx="2" hasCustomPrompt="1"/>
          </p:nvPr>
        </p:nvSpPr>
        <p:spPr>
          <a:xfrm>
            <a:off x="3527066" y="9181549"/>
            <a:ext cx="16515196" cy="17009961"/>
          </a:xfrm>
        </p:spPr>
        <p:txBody>
          <a:bodyPr/>
          <a:lstStyle>
            <a:lvl1pPr marL="0" indent="0">
              <a:buNone/>
              <a:defRPr sz="7135"/>
            </a:lvl1pPr>
            <a:lvl2pPr marL="2037715" indent="0">
              <a:buNone/>
              <a:defRPr sz="6235"/>
            </a:lvl2pPr>
            <a:lvl3pPr marL="4082415" indent="0">
              <a:buNone/>
              <a:defRPr sz="5365"/>
            </a:lvl3pPr>
            <a:lvl4pPr marL="6120765" indent="0">
              <a:buNone/>
              <a:defRPr sz="4455"/>
            </a:lvl4pPr>
            <a:lvl5pPr marL="8165465" indent="0">
              <a:buNone/>
              <a:defRPr sz="4455"/>
            </a:lvl5pPr>
            <a:lvl6pPr marL="10203180" indent="0">
              <a:buNone/>
              <a:defRPr sz="4455"/>
            </a:lvl6pPr>
            <a:lvl7pPr marL="12242165" indent="0">
              <a:buNone/>
              <a:defRPr sz="4455"/>
            </a:lvl7pPr>
            <a:lvl8pPr marL="14286865" indent="0">
              <a:buNone/>
              <a:defRPr sz="4455"/>
            </a:lvl8pPr>
            <a:lvl9pPr marL="16325215" indent="0">
              <a:buNone/>
              <a:defRPr sz="4455"/>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Title Placeholder 1"/>
          <p:cNvSpPr>
            <a:spLocks noGrp="1"/>
          </p:cNvSpPr>
          <p:nvPr>
            <p:ph type="title"/>
          </p:nvPr>
        </p:nvSpPr>
        <p:spPr>
          <a:xfrm>
            <a:off x="3511689" y="1630547"/>
            <a:ext cx="44182398" cy="5914999"/>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3511689" y="8145915"/>
            <a:ext cx="44182398" cy="19423300"/>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3511689" y="28367433"/>
            <a:ext cx="11527502" cy="1630547"/>
          </a:xfrm>
          <a:prstGeom prst="rect">
            <a:avLst/>
          </a:prstGeom>
        </p:spPr>
        <p:txBody>
          <a:bodyPr vert="horz" lIns="91440" tIns="45720" rIns="91440" bIns="45720" rtlCol="0" anchor="ctr"/>
          <a:lstStyle>
            <a:lvl1pPr algn="l">
              <a:defRPr sz="5365">
                <a:solidFill>
                  <a:schemeClr val="tx1">
                    <a:tint val="75000"/>
                  </a:schemeClr>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5" name="Footer Placeholder 4"/>
          <p:cNvSpPr>
            <a:spLocks noGrp="1"/>
          </p:cNvSpPr>
          <p:nvPr>
            <p:ph type="ftr" sz="quarter" idx="3"/>
          </p:nvPr>
        </p:nvSpPr>
        <p:spPr>
          <a:xfrm>
            <a:off x="16966804" y="28367433"/>
            <a:ext cx="17272168" cy="1630547"/>
          </a:xfrm>
          <a:prstGeom prst="rect">
            <a:avLst/>
          </a:prstGeom>
        </p:spPr>
        <p:txBody>
          <a:bodyPr vert="horz" lIns="91440" tIns="45720" rIns="91440" bIns="45720" rtlCol="0" anchor="ctr"/>
          <a:lstStyle>
            <a:lvl1pPr algn="ctr">
              <a:defRPr sz="5365">
                <a:solidFill>
                  <a:schemeClr val="tx1">
                    <a:tint val="75000"/>
                  </a:schemeClr>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
        <p:nvSpPr>
          <p:cNvPr id="6" name="Slide Number Placeholder 5"/>
          <p:cNvSpPr>
            <a:spLocks noGrp="1"/>
          </p:cNvSpPr>
          <p:nvPr>
            <p:ph type="sldNum" sz="quarter" idx="4"/>
          </p:nvPr>
        </p:nvSpPr>
        <p:spPr>
          <a:xfrm>
            <a:off x="36166585" y="28367433"/>
            <a:ext cx="11527502" cy="1630547"/>
          </a:xfrm>
          <a:prstGeom prst="rect">
            <a:avLst/>
          </a:prstGeom>
        </p:spPr>
        <p:txBody>
          <a:bodyPr vert="horz" lIns="91440" tIns="45720" rIns="91440" bIns="45720" rtlCol="0" anchor="ctr"/>
          <a:lstStyle>
            <a:lvl1pPr algn="r">
              <a:defRPr sz="5365">
                <a:solidFill>
                  <a:schemeClr val="tx1">
                    <a:tint val="75000"/>
                  </a:schemeClr>
                </a:solidFill>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FE64FB51-D982-419B-8A88-C64CBB6F8D2A}" type="slidenum">
              <a:rPr kumimoji="0" lang="zh-CN" altLang="zh-CN" sz="560" b="0" i="0" u="none" strike="noStrike" kern="1200" cap="none" spc="0" normalizeH="0" baseline="0" noProof="0" smtClean="0">
                <a:ln>
                  <a:noFill/>
                </a:ln>
                <a:solidFill>
                  <a:schemeClr val="tx1">
                    <a:tint val="75000"/>
                  </a:schemeClr>
                </a:solidFill>
                <a:effectLst/>
                <a:uLnTx/>
                <a:uFillTx/>
                <a:latin typeface="Arial" panose="020B0604020202020204" pitchFamily="34" charset="0"/>
                <a:ea typeface="宋体" panose="02010600030101010101" pitchFamily="2" charset="-122"/>
                <a:cs typeface="+mn-cs"/>
              </a:rPr>
            </a:fld>
            <a:endParaRPr kumimoji="0" lang="zh-CN" altLang="zh-CN" sz="560" b="0" i="0" u="none" strike="noStrike" kern="1200" cap="none" spc="0" normalizeH="0" baseline="0" noProof="0">
              <a:ln>
                <a:noFill/>
              </a:ln>
              <a:solidFill>
                <a:schemeClr val="tx1">
                  <a:tint val="75000"/>
                </a:schemeClr>
              </a:solidFill>
              <a:effectLst/>
              <a:uLnTx/>
              <a:uFillTx/>
              <a:latin typeface="Arial" panose="020B060402020202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4082415" rtl="0" eaLnBrk="1" latinLnBrk="0" hangingPunct="1">
        <a:lnSpc>
          <a:spcPct val="90000"/>
        </a:lnSpc>
        <a:spcBef>
          <a:spcPct val="0"/>
        </a:spcBef>
        <a:buNone/>
        <a:defRPr sz="19640" kern="1200">
          <a:solidFill>
            <a:schemeClr val="tx1"/>
          </a:solidFill>
          <a:latin typeface="+mj-lt"/>
          <a:ea typeface="+mj-ea"/>
          <a:cs typeface="+mj-cs"/>
        </a:defRPr>
      </a:lvl1pPr>
    </p:titleStyle>
    <p:bodyStyle>
      <a:lvl1pPr marL="1022985" indent="-1022985" algn="l" defTabSz="4082415" rtl="0" eaLnBrk="1" latinLnBrk="0" hangingPunct="1">
        <a:lnSpc>
          <a:spcPct val="90000"/>
        </a:lnSpc>
        <a:spcBef>
          <a:spcPts val="4475"/>
        </a:spcBef>
        <a:buFont typeface="Arial" panose="020B0604020202020204" pitchFamily="34" charset="0"/>
        <a:buChar char="•"/>
        <a:defRPr sz="12505" kern="1200">
          <a:solidFill>
            <a:schemeClr val="tx1"/>
          </a:solidFill>
          <a:latin typeface="+mn-lt"/>
          <a:ea typeface="+mn-ea"/>
          <a:cs typeface="+mn-cs"/>
        </a:defRPr>
      </a:lvl1pPr>
      <a:lvl2pPr marL="3060700" indent="-1022985" algn="l" defTabSz="4082415" rtl="0" eaLnBrk="1" latinLnBrk="0" hangingPunct="1">
        <a:lnSpc>
          <a:spcPct val="90000"/>
        </a:lnSpc>
        <a:spcBef>
          <a:spcPct val="455000"/>
        </a:spcBef>
        <a:buFont typeface="Arial" panose="020B0604020202020204" pitchFamily="34" charset="0"/>
        <a:buChar char="•"/>
        <a:defRPr sz="10735" kern="1200">
          <a:solidFill>
            <a:schemeClr val="tx1"/>
          </a:solidFill>
          <a:latin typeface="+mn-lt"/>
          <a:ea typeface="+mn-ea"/>
          <a:cs typeface="+mn-cs"/>
        </a:defRPr>
      </a:lvl2pPr>
      <a:lvl3pPr marL="5099685" indent="-1022985" algn="l" defTabSz="4082415" rtl="0" eaLnBrk="1" latinLnBrk="0" hangingPunct="1">
        <a:lnSpc>
          <a:spcPct val="90000"/>
        </a:lnSpc>
        <a:spcBef>
          <a:spcPct val="455000"/>
        </a:spcBef>
        <a:buFont typeface="Arial" panose="020B0604020202020204" pitchFamily="34" charset="0"/>
        <a:buChar char="•"/>
        <a:defRPr sz="8915" kern="1200">
          <a:solidFill>
            <a:schemeClr val="tx1"/>
          </a:solidFill>
          <a:latin typeface="+mn-lt"/>
          <a:ea typeface="+mn-ea"/>
          <a:cs typeface="+mn-cs"/>
        </a:defRPr>
      </a:lvl3pPr>
      <a:lvl4pPr marL="7142480"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4pPr>
      <a:lvl5pPr marL="9181465"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5pPr>
      <a:lvl6pPr marL="11225530"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6pPr>
      <a:lvl7pPr marL="13263880"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7pPr>
      <a:lvl8pPr marL="15302230"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8pPr>
      <a:lvl9pPr marL="17341215" indent="-1022985" algn="l" defTabSz="4082415" rtl="0" eaLnBrk="1" latinLnBrk="0" hangingPunct="1">
        <a:lnSpc>
          <a:spcPct val="90000"/>
        </a:lnSpc>
        <a:spcBef>
          <a:spcPct val="455000"/>
        </a:spcBef>
        <a:buFont typeface="Arial" panose="020B0604020202020204" pitchFamily="34" charset="0"/>
        <a:buChar char="•"/>
        <a:defRPr sz="8055" kern="1200">
          <a:solidFill>
            <a:schemeClr val="tx1"/>
          </a:solidFill>
          <a:latin typeface="+mn-lt"/>
          <a:ea typeface="+mn-ea"/>
          <a:cs typeface="+mn-cs"/>
        </a:defRPr>
      </a:lvl9pPr>
    </p:bodyStyle>
    <p:otherStyle>
      <a:defPPr>
        <a:defRPr lang="en-US"/>
      </a:defPPr>
      <a:lvl1pPr marL="0" algn="l" defTabSz="4082415" rtl="0" eaLnBrk="1" latinLnBrk="0" hangingPunct="1">
        <a:defRPr sz="8055" kern="1200">
          <a:solidFill>
            <a:schemeClr val="tx1"/>
          </a:solidFill>
          <a:latin typeface="+mn-lt"/>
          <a:ea typeface="+mn-ea"/>
          <a:cs typeface="+mn-cs"/>
        </a:defRPr>
      </a:lvl1pPr>
      <a:lvl2pPr marL="2037715" algn="l" defTabSz="4082415" rtl="0" eaLnBrk="1" latinLnBrk="0" hangingPunct="1">
        <a:defRPr sz="8055" kern="1200">
          <a:solidFill>
            <a:schemeClr val="tx1"/>
          </a:solidFill>
          <a:latin typeface="+mn-lt"/>
          <a:ea typeface="+mn-ea"/>
          <a:cs typeface="+mn-cs"/>
        </a:defRPr>
      </a:lvl2pPr>
      <a:lvl3pPr marL="4082415" algn="l" defTabSz="4082415" rtl="0" eaLnBrk="1" latinLnBrk="0" hangingPunct="1">
        <a:defRPr sz="8055" kern="1200">
          <a:solidFill>
            <a:schemeClr val="tx1"/>
          </a:solidFill>
          <a:latin typeface="+mn-lt"/>
          <a:ea typeface="+mn-ea"/>
          <a:cs typeface="+mn-cs"/>
        </a:defRPr>
      </a:lvl3pPr>
      <a:lvl4pPr marL="6120765" algn="l" defTabSz="4082415" rtl="0" eaLnBrk="1" latinLnBrk="0" hangingPunct="1">
        <a:defRPr sz="8055" kern="1200">
          <a:solidFill>
            <a:schemeClr val="tx1"/>
          </a:solidFill>
          <a:latin typeface="+mn-lt"/>
          <a:ea typeface="+mn-ea"/>
          <a:cs typeface="+mn-cs"/>
        </a:defRPr>
      </a:lvl4pPr>
      <a:lvl5pPr marL="8165465" algn="l" defTabSz="4082415" rtl="0" eaLnBrk="1" latinLnBrk="0" hangingPunct="1">
        <a:defRPr sz="8055" kern="1200">
          <a:solidFill>
            <a:schemeClr val="tx1"/>
          </a:solidFill>
          <a:latin typeface="+mn-lt"/>
          <a:ea typeface="+mn-ea"/>
          <a:cs typeface="+mn-cs"/>
        </a:defRPr>
      </a:lvl5pPr>
      <a:lvl6pPr marL="10203180" algn="l" defTabSz="4082415" rtl="0" eaLnBrk="1" latinLnBrk="0" hangingPunct="1">
        <a:defRPr sz="8055" kern="1200">
          <a:solidFill>
            <a:schemeClr val="tx1"/>
          </a:solidFill>
          <a:latin typeface="+mn-lt"/>
          <a:ea typeface="+mn-ea"/>
          <a:cs typeface="+mn-cs"/>
        </a:defRPr>
      </a:lvl6pPr>
      <a:lvl7pPr marL="12242165" algn="l" defTabSz="4082415" rtl="0" eaLnBrk="1" latinLnBrk="0" hangingPunct="1">
        <a:defRPr sz="8055" kern="1200">
          <a:solidFill>
            <a:schemeClr val="tx1"/>
          </a:solidFill>
          <a:latin typeface="+mn-lt"/>
          <a:ea typeface="+mn-ea"/>
          <a:cs typeface="+mn-cs"/>
        </a:defRPr>
      </a:lvl7pPr>
      <a:lvl8pPr marL="14286865" algn="l" defTabSz="4082415" rtl="0" eaLnBrk="1" latinLnBrk="0" hangingPunct="1">
        <a:defRPr sz="8055" kern="1200">
          <a:solidFill>
            <a:schemeClr val="tx1"/>
          </a:solidFill>
          <a:latin typeface="+mn-lt"/>
          <a:ea typeface="+mn-ea"/>
          <a:cs typeface="+mn-cs"/>
        </a:defRPr>
      </a:lvl8pPr>
      <a:lvl9pPr marL="16325215" algn="l" defTabSz="4082415" rtl="0" eaLnBrk="1" latinLnBrk="0" hangingPunct="1">
        <a:defRPr sz="805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wmf"/><Relationship Id="rId8" Type="http://schemas.openxmlformats.org/officeDocument/2006/relationships/oleObject" Target="../embeddings/oleObject1.bin"/><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ags" Target="../tags/tag1.xml"/><Relationship Id="rId3" Type="http://schemas.openxmlformats.org/officeDocument/2006/relationships/image" Target="../media/image3.png"/><Relationship Id="rId2" Type="http://schemas.openxmlformats.org/officeDocument/2006/relationships/image" Target="../media/image2.emf"/><Relationship Id="rId12" Type="http://schemas.openxmlformats.org/officeDocument/2006/relationships/vmlDrawing" Target="../drawings/vmlDrawing1.vml"/><Relationship Id="rId11" Type="http://schemas.openxmlformats.org/officeDocument/2006/relationships/slideLayout" Target="../slideLayouts/slideLayout1.xml"/><Relationship Id="rId10" Type="http://schemas.openxmlformats.org/officeDocument/2006/relationships/image" Target="../media/image8.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30" name="圆角矩形 29"/>
          <p:cNvSpPr/>
          <p:nvPr/>
        </p:nvSpPr>
        <p:spPr>
          <a:xfrm>
            <a:off x="40644445" y="4758690"/>
            <a:ext cx="10049510" cy="11156315"/>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                                                          </a:t>
            </a: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                                                         </a:t>
            </a: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sym typeface="+mn-ea"/>
            </a:endParaRPr>
          </a:p>
        </p:txBody>
      </p:sp>
      <p:sp>
        <p:nvSpPr>
          <p:cNvPr id="3" name="矩形 2"/>
          <p:cNvSpPr/>
          <p:nvPr/>
        </p:nvSpPr>
        <p:spPr>
          <a:xfrm>
            <a:off x="5645785" y="233680"/>
            <a:ext cx="44523660" cy="4384675"/>
          </a:xfrm>
          <a:prstGeom prst="rect">
            <a:avLst/>
          </a:prstGeom>
        </p:spPr>
        <p:txBody>
          <a:bodyPr wrap="square">
            <a:spAutoFit/>
          </a:bodyPr>
          <a:lstStyle/>
          <a:p>
            <a:pPr marL="0" marR="0" lvl="0" indent="0" algn="l" defTabSz="914400" rtl="0" eaLnBrk="1" hangingPunct="1">
              <a:lnSpc>
                <a:spcPct val="150000"/>
              </a:lnSpc>
              <a:spcBef>
                <a:spcPts val="0"/>
              </a:spcBef>
              <a:spcAft>
                <a:spcPts val="0"/>
              </a:spcAft>
              <a:buClrTx/>
              <a:buSzTx/>
              <a:buFontTx/>
              <a:buNone/>
              <a:defRPr/>
            </a:pPr>
            <a:r>
              <a:rPr kumimoji="0" lang="en-US" altLang="zh-CN" sz="6600" b="1" i="0" u="none" strike="noStrike" kern="100" cap="none" spc="0" normalizeH="0" baseline="0" noProof="0" dirty="0" smtClean="0">
                <a:ln>
                  <a:noFill/>
                </a:ln>
                <a:solidFill>
                  <a:schemeClr val="accent1">
                    <a:lumMod val="75000"/>
                  </a:schemeClr>
                </a:solidFill>
                <a:effectLst/>
                <a:uLnTx/>
                <a:uFillTx/>
                <a:ea typeface="等线" panose="02010600030101010101" pitchFamily="2" charset="-122"/>
                <a:cs typeface="Arial" panose="020B0604020202020204" pitchFamily="34" charset="0"/>
              </a:rPr>
              <a:t>Geomagnetic Field </a:t>
            </a:r>
            <a:r>
              <a:rPr kumimoji="0" lang="en-US" altLang="zh-CN" sz="6600" b="1" i="0" u="none" strike="noStrike" kern="100" cap="none" spc="0" normalizeH="0" baseline="0" noProof="0" dirty="0" err="1" smtClean="0">
                <a:ln>
                  <a:noFill/>
                </a:ln>
                <a:solidFill>
                  <a:schemeClr val="accent1">
                    <a:lumMod val="75000"/>
                  </a:schemeClr>
                </a:solidFill>
                <a:effectLst/>
                <a:uLnTx/>
                <a:uFillTx/>
                <a:ea typeface="等线" panose="02010600030101010101" pitchFamily="2" charset="-122"/>
                <a:cs typeface="Arial" panose="020B0604020202020204" pitchFamily="34" charset="0"/>
              </a:rPr>
              <a:t>Paleointensity</a:t>
            </a:r>
            <a:r>
              <a:rPr kumimoji="0" lang="en-US" altLang="zh-CN" sz="6600" b="1" i="0" u="none" strike="noStrike" kern="100" cap="none" spc="0" normalizeH="0" baseline="0" noProof="0" dirty="0" smtClean="0">
                <a:ln>
                  <a:noFill/>
                </a:ln>
                <a:solidFill>
                  <a:schemeClr val="accent1">
                    <a:lumMod val="75000"/>
                  </a:schemeClr>
                </a:solidFill>
                <a:effectLst/>
                <a:uLnTx/>
                <a:uFillTx/>
                <a:ea typeface="等线" panose="02010600030101010101" pitchFamily="2" charset="-122"/>
                <a:cs typeface="Arial" panose="020B0604020202020204" pitchFamily="34" charset="0"/>
              </a:rPr>
              <a:t> during the Cretaceous Normal </a:t>
            </a:r>
            <a:r>
              <a:rPr kumimoji="0" lang="en-US" altLang="zh-CN" sz="6600" b="1" i="0" u="none" strike="noStrike" kern="100" cap="none" spc="0" normalizeH="0" baseline="0" noProof="0" dirty="0" err="1" smtClean="0">
                <a:ln>
                  <a:noFill/>
                </a:ln>
                <a:solidFill>
                  <a:schemeClr val="accent1">
                    <a:lumMod val="75000"/>
                  </a:schemeClr>
                </a:solidFill>
                <a:effectLst/>
                <a:uLnTx/>
                <a:uFillTx/>
                <a:ea typeface="等线" panose="02010600030101010101" pitchFamily="2" charset="-122"/>
                <a:cs typeface="Arial" panose="020B0604020202020204" pitchFamily="34" charset="0"/>
              </a:rPr>
              <a:t>Superchron</a:t>
            </a:r>
            <a:r>
              <a:rPr kumimoji="0" lang="en-US" altLang="zh-CN" sz="6600" b="1" i="0" u="none" strike="noStrike" kern="100" cap="none" spc="0" normalizeH="0" baseline="0" noProof="0" dirty="0" smtClean="0">
                <a:ln>
                  <a:noFill/>
                </a:ln>
                <a:solidFill>
                  <a:schemeClr val="accent1">
                    <a:lumMod val="75000"/>
                  </a:schemeClr>
                </a:solidFill>
                <a:effectLst/>
                <a:uLnTx/>
                <a:uFillTx/>
                <a:ea typeface="等线" panose="02010600030101010101" pitchFamily="2" charset="-122"/>
                <a:cs typeface="Arial" panose="020B0604020202020204" pitchFamily="34" charset="0"/>
              </a:rPr>
              <a:t> from Marine Magnetic Anomalies</a:t>
            </a:r>
            <a:endParaRPr kumimoji="0" lang="en-US" altLang="zh-CN" sz="6600" b="1" i="0" u="none" strike="noStrike" kern="100" cap="none" spc="0" normalizeH="0" baseline="0" noProof="0" dirty="0" smtClean="0">
              <a:ln>
                <a:noFill/>
              </a:ln>
              <a:solidFill>
                <a:schemeClr val="accent1">
                  <a:lumMod val="75000"/>
                </a:schemeClr>
              </a:solidFill>
              <a:effectLst/>
              <a:uLnTx/>
              <a:uFillTx/>
              <a:ea typeface="等线" panose="02010600030101010101" pitchFamily="2" charset="-122"/>
              <a:cs typeface="Arial" panose="020B0604020202020204" pitchFamily="34" charset="0"/>
            </a:endParaRPr>
          </a:p>
          <a:p>
            <a:pPr marL="0" marR="0" lvl="0" indent="0" algn="l" defTabSz="914400" rtl="0" eaLnBrk="1" hangingPunct="1">
              <a:lnSpc>
                <a:spcPct val="150000"/>
              </a:lnSpc>
              <a:spcBef>
                <a:spcPts val="0"/>
              </a:spcBef>
              <a:spcAft>
                <a:spcPts val="0"/>
              </a:spcAft>
              <a:buClrTx/>
              <a:buSzTx/>
              <a:buFontTx/>
              <a:buNone/>
              <a:defRPr/>
            </a:pPr>
            <a:r>
              <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Yuanjie Li</a:t>
            </a:r>
            <a:r>
              <a:rPr kumimoji="0" lang="en-US" altLang="zh-CN" sz="4000" b="1" i="0" u="none" strike="noStrike" kern="1200" cap="none" spc="0" normalizeH="0" baseline="30000" noProof="0" dirty="0" smtClean="0">
                <a:ln>
                  <a:noFill/>
                </a:ln>
                <a:solidFill>
                  <a:schemeClr val="tx1"/>
                </a:solidFill>
                <a:effectLst/>
                <a:uLnTx/>
                <a:uFillTx/>
                <a:latin typeface="Arial" panose="020B0604020202020204" pitchFamily="34" charset="0"/>
                <a:ea typeface="宋体" panose="02010600030101010101" pitchFamily="2" charset="-122"/>
                <a:cs typeface="+mn-cs"/>
              </a:rPr>
              <a:t>1</a:t>
            </a:r>
            <a:r>
              <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  </a:t>
            </a:r>
            <a:r>
              <a:rPr kumimoji="0" lang="en-US" altLang="zh-CN" sz="4000" b="1" i="0" u="none" strike="noStrike" kern="1200" cap="none" spc="0" normalizeH="0" baseline="0" noProof="0" dirty="0" err="1" smtClean="0">
                <a:ln>
                  <a:noFill/>
                </a:ln>
                <a:solidFill>
                  <a:schemeClr val="tx1"/>
                </a:solidFill>
                <a:effectLst/>
                <a:uLnTx/>
                <a:uFillTx/>
                <a:latin typeface="Arial" panose="020B0604020202020204" pitchFamily="34" charset="0"/>
                <a:ea typeface="宋体" panose="02010600030101010101" pitchFamily="2" charset="-122"/>
                <a:cs typeface="+mn-cs"/>
              </a:rPr>
              <a:t>Qingsong</a:t>
            </a:r>
            <a:r>
              <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 Liu</a:t>
            </a:r>
            <a:r>
              <a:rPr kumimoji="0" lang="en-US" altLang="zh-CN" sz="4000" b="1" i="0" u="none" strike="noStrike" kern="1200" cap="none" spc="0" normalizeH="0" baseline="30000" noProof="0" dirty="0" smtClean="0">
                <a:ln>
                  <a:noFill/>
                </a:ln>
                <a:solidFill>
                  <a:schemeClr val="tx1"/>
                </a:solidFill>
                <a:effectLst/>
                <a:uLnTx/>
                <a:uFillTx/>
                <a:latin typeface="Arial" panose="020B0604020202020204" pitchFamily="34" charset="0"/>
                <a:ea typeface="宋体" panose="02010600030101010101" pitchFamily="2" charset="-122"/>
                <a:cs typeface="+mn-cs"/>
              </a:rPr>
              <a:t>1,2</a:t>
            </a:r>
            <a:endPar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hangingPunct="1">
              <a:lnSpc>
                <a:spcPct val="150000"/>
              </a:lnSpc>
              <a:spcBef>
                <a:spcPct val="0"/>
              </a:spcBef>
              <a:spcAft>
                <a:spcPct val="0"/>
              </a:spcAft>
              <a:buClrTx/>
              <a:buSzTx/>
              <a:buFontTx/>
              <a:buNone/>
              <a:defRPr/>
            </a:pPr>
            <a:r>
              <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1. Department of Ocean Science and Engineering, Southern University of Science and Technology of China, Shenzhen, China.</a:t>
            </a:r>
            <a:endPar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hangingPunct="1">
              <a:lnSpc>
                <a:spcPct val="150000"/>
              </a:lnSpc>
              <a:spcBef>
                <a:spcPct val="0"/>
              </a:spcBef>
              <a:spcAft>
                <a:spcPct val="0"/>
              </a:spcAft>
              <a:buClrTx/>
              <a:buSzTx/>
              <a:buFontTx/>
              <a:buNone/>
              <a:defRPr/>
            </a:pPr>
            <a:r>
              <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rPr>
              <a:t>2. Laboratory for Marine Geology, Qingdao National Laboratory for Marine Science and Technology, Qingdao, China</a:t>
            </a:r>
            <a:endParaRPr kumimoji="0" lang="en-US" altLang="zh-CN" sz="4000" b="1" i="0" u="none" strike="noStrike" kern="1200" cap="none" spc="0" normalizeH="0" baseline="0" noProof="0" dirty="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矩形 9"/>
          <p:cNvSpPr/>
          <p:nvPr/>
        </p:nvSpPr>
        <p:spPr>
          <a:xfrm>
            <a:off x="41175305" y="5328920"/>
            <a:ext cx="9230995" cy="10155555"/>
          </a:xfrm>
          <a:prstGeom prst="rect">
            <a:avLst/>
          </a:prstGeom>
          <a:noFill/>
          <a:ln w="28575" cmpd="sng">
            <a:noFill/>
            <a:prstDash val="solid"/>
          </a:ln>
        </p:spPr>
        <p:txBody>
          <a:bodyPr wrap="square">
            <a:spAutoFit/>
          </a:bodyPr>
          <a:p>
            <a:pPr algn="just" eaLnBrk="1" hangingPunct="1">
              <a:buFont typeface="Arial" panose="020B0604020202020204" pitchFamily="34" charset="0"/>
            </a:pPr>
            <a:r>
              <a:rPr lang="en-US" altLang="zh-CN" sz="5400" b="1" dirty="0">
                <a:solidFill>
                  <a:srgbClr val="0072BC"/>
                </a:solidFill>
                <a:ea typeface="+mn-ea"/>
                <a:cs typeface="Arial" panose="020B0604020202020204" pitchFamily="34" charset="0"/>
              </a:rPr>
              <a:t>5. Results</a:t>
            </a:r>
            <a:endParaRPr lang="en-US" altLang="zh-CN" sz="5400" b="1" dirty="0">
              <a:solidFill>
                <a:srgbClr val="0072BC"/>
              </a:solidFill>
              <a:ea typeface="+mn-ea"/>
              <a:cs typeface="Arial" panose="020B0604020202020204" pitchFamily="34" charset="0"/>
            </a:endParaRPr>
          </a:p>
          <a:p>
            <a:pPr marL="571500" indent="-571500" algn="just" eaLnBrk="1" hangingPunct="1">
              <a:buFont typeface="Arial" panose="020B0604020202020204" pitchFamily="34" charset="0"/>
              <a:buChar char="•"/>
            </a:pPr>
            <a:r>
              <a:rPr lang="en-US" altLang="zh-CN" sz="4000" b="1" dirty="0">
                <a:cs typeface="Arial" panose="020B0604020202020204" pitchFamily="34" charset="0"/>
              </a:rPr>
              <a:t>The amplitudes are higher at the early CNS than those at the late CNS for most profiles, which is also present in the stacked profile, with less local anomalies. </a:t>
            </a:r>
            <a:endParaRPr lang="en-US" altLang="zh-CN" sz="4000" b="1" dirty="0">
              <a:cs typeface="Arial" panose="020B0604020202020204" pitchFamily="34" charset="0"/>
            </a:endParaRPr>
          </a:p>
          <a:p>
            <a:pPr algn="just" eaLnBrk="1" hangingPunct="1">
              <a:buFont typeface="Arial" panose="020B0604020202020204" pitchFamily="34" charset="0"/>
            </a:pPr>
            <a:endParaRPr lang="en-US" altLang="zh-CN" sz="4000" b="1" dirty="0">
              <a:cs typeface="Arial" panose="020B0604020202020204" pitchFamily="34" charset="0"/>
            </a:endParaRPr>
          </a:p>
          <a:p>
            <a:pPr marL="571500" indent="-571500" algn="just" eaLnBrk="1" hangingPunct="1">
              <a:buFont typeface="Arial" panose="020B0604020202020204" pitchFamily="34" charset="0"/>
              <a:buChar char="•"/>
            </a:pPr>
            <a:r>
              <a:rPr lang="en-US" altLang="zh-CN" sz="4000" b="1" dirty="0">
                <a:cs typeface="Arial" panose="020B0604020202020204" pitchFamily="34" charset="0"/>
              </a:rPr>
              <a:t>There is a fluctuated change in the synthetic magnetization curve during the CNS, generally with the high magnitude and long wavelength at the early CNS, and depression and short wavelength at the late CNS, that is also similar to that of the stacked magnetic anomaly profile.</a:t>
            </a:r>
            <a:endParaRPr lang="en-US" altLang="zh-CN" sz="4000" dirty="0">
              <a:cs typeface="Arial" panose="020B0604020202020204" pitchFamily="34" charset="0"/>
            </a:endParaRPr>
          </a:p>
        </p:txBody>
      </p:sp>
      <p:pic>
        <p:nvPicPr>
          <p:cNvPr id="17" name="图片 16" descr="1214-标志-04"/>
          <p:cNvPicPr>
            <a:picLocks noChangeAspect="1"/>
          </p:cNvPicPr>
          <p:nvPr/>
        </p:nvPicPr>
        <p:blipFill>
          <a:blip r:embed="rId1"/>
          <a:stretch>
            <a:fillRect/>
          </a:stretch>
        </p:blipFill>
        <p:spPr>
          <a:xfrm>
            <a:off x="71755" y="614045"/>
            <a:ext cx="5829935" cy="3613785"/>
          </a:xfrm>
          <a:prstGeom prst="rect">
            <a:avLst/>
          </a:prstGeom>
        </p:spPr>
      </p:pic>
      <p:pic>
        <p:nvPicPr>
          <p:cNvPr id="5" name="图片 -2147482609" descr="fig1s"/>
          <p:cNvPicPr>
            <a:picLocks noChangeAspect="1"/>
          </p:cNvPicPr>
          <p:nvPr/>
        </p:nvPicPr>
        <p:blipFill>
          <a:blip r:embed="rId2"/>
          <a:srcRect t="928" b="2234"/>
          <a:stretch>
            <a:fillRect/>
          </a:stretch>
        </p:blipFill>
        <p:spPr>
          <a:xfrm>
            <a:off x="18046065" y="11365865"/>
            <a:ext cx="9618980" cy="18742660"/>
          </a:xfrm>
          <a:prstGeom prst="rect">
            <a:avLst/>
          </a:prstGeom>
          <a:noFill/>
          <a:ln w="9525">
            <a:noFill/>
          </a:ln>
        </p:spPr>
      </p:pic>
      <p:pic>
        <p:nvPicPr>
          <p:cNvPr id="7" name="图片 -2147482608" descr="fig2_v5"/>
          <p:cNvPicPr>
            <a:picLocks noChangeAspect="1"/>
          </p:cNvPicPr>
          <p:nvPr/>
        </p:nvPicPr>
        <p:blipFill>
          <a:blip r:embed="rId3"/>
          <a:stretch>
            <a:fillRect/>
          </a:stretch>
        </p:blipFill>
        <p:spPr>
          <a:xfrm>
            <a:off x="27929205" y="4618355"/>
            <a:ext cx="12424410" cy="14198600"/>
          </a:xfrm>
          <a:prstGeom prst="rect">
            <a:avLst/>
          </a:prstGeom>
          <a:noFill/>
          <a:ln w="9525">
            <a:noFill/>
          </a:ln>
        </p:spPr>
      </p:pic>
      <p:sp>
        <p:nvSpPr>
          <p:cNvPr id="20" name="圆角矩形 19"/>
          <p:cNvSpPr/>
          <p:nvPr/>
        </p:nvSpPr>
        <p:spPr>
          <a:xfrm>
            <a:off x="444183" y="4758055"/>
            <a:ext cx="17191355" cy="7536180"/>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1. Introduction</a:t>
            </a:r>
            <a:endParaRPr lang="en-US" altLang="zh-CN" sz="5400" b="1" dirty="0">
              <a:solidFill>
                <a:srgbClr val="0072BC"/>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r>
              <a:rPr lang="en-US" altLang="zh-CN" sz="4000" b="1" dirty="0">
                <a:solidFill>
                  <a:schemeClr val="tx1"/>
                </a:solidFill>
                <a:latin typeface="Arial" panose="020B0604020202020204" pitchFamily="34" charset="0"/>
                <a:cs typeface="Arial" panose="020B0604020202020204" pitchFamily="34" charset="0"/>
                <a:sym typeface="+mn-ea"/>
              </a:rPr>
              <a:t> It is difficult to construct continuous long-term variations of paleointensity during the CNS due to inadequate sampling or variable data fidelity.</a:t>
            </a: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r>
              <a:rPr lang="en-US" altLang="zh-CN" sz="4000" b="1" dirty="0">
                <a:solidFill>
                  <a:schemeClr val="tx1"/>
                </a:solidFill>
                <a:latin typeface="Arial" panose="020B0604020202020204" pitchFamily="34" charset="0"/>
                <a:cs typeface="Arial" panose="020B0604020202020204" pitchFamily="34" charset="0"/>
                <a:sym typeface="+mn-ea"/>
              </a:rPr>
              <a:t>In this study, we investigated multiple marine magnetic anomaly profiles across the Cretaceous quiet zone. An integrated magnetization profile was calculated using a forward modeling method, and then was compared with other paleointensity records. This should be the most practical approach to test the fidelity of geomagnetic field behaviors during the CNS.</a:t>
            </a:r>
            <a:endParaRPr lang="en-US" altLang="zh-CN" sz="4000" b="1" dirty="0">
              <a:solidFill>
                <a:schemeClr val="tx1"/>
              </a:solidFill>
              <a:latin typeface="Arial" panose="020B0604020202020204" pitchFamily="34" charset="0"/>
              <a:cs typeface="Arial" panose="020B0604020202020204" pitchFamily="34" charset="0"/>
              <a:sym typeface="+mn-ea"/>
            </a:endParaRPr>
          </a:p>
        </p:txBody>
      </p:sp>
      <p:sp>
        <p:nvSpPr>
          <p:cNvPr id="21" name="圆角矩形 20"/>
          <p:cNvSpPr/>
          <p:nvPr/>
        </p:nvSpPr>
        <p:spPr>
          <a:xfrm>
            <a:off x="444500" y="12509500"/>
            <a:ext cx="17190720" cy="4434840"/>
          </a:xfrm>
          <a:prstGeom prst="roundRect">
            <a:avLst/>
          </a:prstGeom>
          <a:noFill/>
          <a:ln>
            <a:solidFill>
              <a:srgbClr val="10393D"/>
            </a:solidFill>
          </a:ln>
        </p:spPr>
        <p:style>
          <a:lnRef idx="2">
            <a:schemeClr val="accent6"/>
          </a:lnRef>
          <a:fillRef idx="1">
            <a:schemeClr val="lt1"/>
          </a:fillRef>
          <a:effectRef idx="0">
            <a:schemeClr val="accent6"/>
          </a:effectRef>
          <a:fontRef idx="minor">
            <a:schemeClr val="dk1"/>
          </a:fontRef>
        </p:style>
        <p:txBody>
          <a:bodyPr rtlCol="0" anchor="ctr"/>
          <a:p>
            <a:pPr algn="just" eaLnBrk="1" hangingPunct="1">
              <a:buClrTx/>
              <a:buSzTx/>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2. Data</a:t>
            </a:r>
            <a:endParaRPr lang="en-US" altLang="zh-CN" sz="5400" b="1" dirty="0">
              <a:solidFill>
                <a:srgbClr val="0072BC"/>
              </a:solidFill>
              <a:latin typeface="Arial" panose="020B0604020202020204" pitchFamily="34" charset="0"/>
              <a:cs typeface="Arial" panose="020B0604020202020204" pitchFamily="34" charset="0"/>
              <a:sym typeface="+mn-ea"/>
            </a:endParaRPr>
          </a:p>
          <a:p>
            <a:pPr marL="571500" indent="-571500" algn="just" eaLnBrk="1" hangingPunct="1">
              <a:buFont typeface="Wingdings" panose="05000000000000000000" charset="0"/>
              <a:buChar char="ü"/>
            </a:pPr>
            <a:r>
              <a:rPr lang="en-US" altLang="zh-CN" sz="4000" b="1" dirty="0">
                <a:solidFill>
                  <a:schemeClr val="tx1"/>
                </a:solidFill>
                <a:effectLst/>
                <a:latin typeface="Arial" panose="020B0604020202020204" pitchFamily="34" charset="0"/>
                <a:cs typeface="Arial" panose="020B0604020202020204" pitchFamily="34" charset="0"/>
                <a:sym typeface="+mn-ea"/>
              </a:rPr>
              <a:t>Earth Magnetic Anomaly Grid                 </a:t>
            </a: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Wingdings" panose="05000000000000000000" charset="0"/>
            </a:pPr>
            <a:r>
              <a:rPr lang="en-US" altLang="zh-CN" sz="4000" b="1" dirty="0">
                <a:solidFill>
                  <a:schemeClr val="tx1"/>
                </a:solidFill>
                <a:effectLst/>
                <a:latin typeface="Arial" panose="020B0604020202020204" pitchFamily="34" charset="0"/>
                <a:cs typeface="Arial" panose="020B0604020202020204" pitchFamily="34" charset="0"/>
                <a:sym typeface="+mn-ea"/>
              </a:rPr>
              <a:t>   (EMAG2v3)  </a:t>
            </a: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Wingdings" panose="05000000000000000000" charset="0"/>
            </a:pPr>
            <a:r>
              <a:rPr lang="en-US" altLang="zh-CN" sz="4000" b="1" dirty="0">
                <a:solidFill>
                  <a:schemeClr val="tx1"/>
                </a:solidFill>
                <a:effectLst/>
                <a:latin typeface="Arial" panose="020B0604020202020204" pitchFamily="34" charset="0"/>
                <a:cs typeface="Arial" panose="020B0604020202020204" pitchFamily="34" charset="0"/>
                <a:sym typeface="+mn-ea"/>
              </a:rPr>
              <a:t> </a:t>
            </a:r>
            <a:endParaRPr lang="en-US" altLang="zh-CN" sz="4000" b="1" dirty="0">
              <a:solidFill>
                <a:schemeClr val="tx1"/>
              </a:solidFill>
              <a:effectLst/>
              <a:latin typeface="Arial" panose="020B0604020202020204" pitchFamily="34" charset="0"/>
              <a:cs typeface="Arial" panose="020B0604020202020204" pitchFamily="34" charset="0"/>
            </a:endParaRPr>
          </a:p>
          <a:p>
            <a:pPr marL="571500" indent="-571500" algn="just" eaLnBrk="1" hangingPunct="1">
              <a:buFont typeface="Wingdings" panose="05000000000000000000" charset="0"/>
              <a:buChar char="ü"/>
            </a:pPr>
            <a:r>
              <a:rPr lang="en-US" altLang="zh-CN" sz="4000" b="1" dirty="0">
                <a:solidFill>
                  <a:schemeClr val="tx1"/>
                </a:solidFill>
                <a:effectLst/>
                <a:latin typeface="Arial" panose="020B0604020202020204" pitchFamily="34" charset="0"/>
                <a:cs typeface="Arial" panose="020B0604020202020204" pitchFamily="34" charset="0"/>
                <a:sym typeface="+mn-ea"/>
              </a:rPr>
              <a:t>20 profiles  along from contour </a:t>
            </a: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Wingdings" panose="05000000000000000000" charset="0"/>
            </a:pPr>
            <a:r>
              <a:rPr lang="en-US" altLang="zh-CN" sz="4000" b="1" dirty="0">
                <a:solidFill>
                  <a:schemeClr val="tx1"/>
                </a:solidFill>
                <a:effectLst/>
                <a:latin typeface="Arial" panose="020B0604020202020204" pitchFamily="34" charset="0"/>
                <a:cs typeface="Arial" panose="020B0604020202020204" pitchFamily="34" charset="0"/>
                <a:sym typeface="+mn-ea"/>
              </a:rPr>
              <a:t>    map</a:t>
            </a:r>
            <a:endParaRPr lang="zh-CN" altLang="en-US" sz="4000">
              <a:latin typeface="Arial" panose="020B0604020202020204" pitchFamily="34" charset="0"/>
              <a:cs typeface="Arial" panose="020B0604020202020204" pitchFamily="34" charset="0"/>
            </a:endParaRPr>
          </a:p>
        </p:txBody>
      </p:sp>
      <p:sp>
        <p:nvSpPr>
          <p:cNvPr id="22" name="圆角矩形 21"/>
          <p:cNvSpPr/>
          <p:nvPr/>
        </p:nvSpPr>
        <p:spPr>
          <a:xfrm>
            <a:off x="444500" y="17191355"/>
            <a:ext cx="17191355" cy="4328160"/>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ClrTx/>
              <a:buSzTx/>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3. CRM and TRM</a:t>
            </a: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ClrTx/>
              <a:buSzTx/>
              <a:buFont typeface="Arial" panose="020B0604020202020204" pitchFamily="34" charset="0"/>
            </a:pPr>
            <a:endParaRPr lang="en-US" altLang="zh-CN" sz="5400" b="1" dirty="0">
              <a:solidFill>
                <a:srgbClr val="0072BC"/>
              </a:solidFill>
              <a:latin typeface="Arial" panose="020B0604020202020204" pitchFamily="34" charset="0"/>
              <a:cs typeface="Arial" panose="020B0604020202020204" pitchFamily="34" charset="0"/>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r>
              <a:rPr lang="en-US" altLang="zh-CN" sz="4000" b="1" dirty="0">
                <a:solidFill>
                  <a:schemeClr val="tx1"/>
                </a:solidFill>
                <a:effectLst/>
                <a:latin typeface="Arial" panose="020B0604020202020204" pitchFamily="34" charset="0"/>
                <a:cs typeface="Arial" panose="020B0604020202020204" pitchFamily="34" charset="0"/>
                <a:sym typeface="+mn-ea"/>
              </a:rPr>
              <a:t>The total magnetization would consist of CRM and thermoremanent (TRM) which is the equivalent magnetization need to be determined</a:t>
            </a:r>
            <a:endParaRPr lang="en-US" altLang="zh-CN" sz="4000" b="1" dirty="0">
              <a:solidFill>
                <a:schemeClr val="tx1"/>
              </a:solidFill>
              <a:effectLst/>
              <a:latin typeface="Arial" panose="020B0604020202020204" pitchFamily="34" charset="0"/>
              <a:cs typeface="Arial" panose="020B0604020202020204" pitchFamily="34" charset="0"/>
              <a:sym typeface="+mn-ea"/>
            </a:endParaRPr>
          </a:p>
        </p:txBody>
      </p:sp>
      <p:graphicFrame>
        <p:nvGraphicFramePr>
          <p:cNvPr id="79" name="表格 78"/>
          <p:cNvGraphicFramePr>
            <a:graphicFrameLocks noGrp="1"/>
          </p:cNvGraphicFramePr>
          <p:nvPr>
            <p:custDataLst>
              <p:tags r:id="rId4"/>
            </p:custDataLst>
          </p:nvPr>
        </p:nvGraphicFramePr>
        <p:xfrm>
          <a:off x="1072515" y="24139525"/>
          <a:ext cx="15933420" cy="5552440"/>
        </p:xfrm>
        <a:graphic>
          <a:graphicData uri="http://schemas.openxmlformats.org/drawingml/2006/table">
            <a:tbl>
              <a:tblPr firstRow="1" bandRow="1">
                <a:tableStyleId>{7DF18680-E054-41AD-8BC1-D1AEF772440D}</a:tableStyleId>
              </a:tblPr>
              <a:tblGrid>
                <a:gridCol w="3845560"/>
                <a:gridCol w="2611120"/>
                <a:gridCol w="6097270"/>
                <a:gridCol w="3379470"/>
              </a:tblGrid>
              <a:tr h="1319530">
                <a:tc>
                  <a:txBody>
                    <a:bodyPr/>
                    <a:p>
                      <a:pPr algn="l"/>
                      <a:r>
                        <a:rPr lang="en-US" altLang="zh-CN" sz="3600" dirty="0" smtClean="0"/>
                        <a:t>Magnetic layer</a:t>
                      </a:r>
                      <a:endParaRPr lang="en-US" altLang="zh-CN" sz="3600" dirty="0" smtClean="0"/>
                    </a:p>
                  </a:txBody>
                  <a:tcPr/>
                </a:tc>
                <a:tc>
                  <a:txBody>
                    <a:bodyPr/>
                    <a:p>
                      <a:endParaRPr lang="zh-CN" altLang="en-US" sz="3600"/>
                    </a:p>
                  </a:txBody>
                  <a:tcPr/>
                </a:tc>
                <a:tc>
                  <a:txBody>
                    <a:bodyPr/>
                    <a:p>
                      <a:r>
                        <a:rPr lang="en-US" altLang="zh-CN" sz="3600" dirty="0" smtClean="0"/>
                        <a:t>Geomagnetic </a:t>
                      </a:r>
                      <a:r>
                        <a:rPr lang="en-US" altLang="zh-CN" sz="3600" dirty="0"/>
                        <a:t>parameters</a:t>
                      </a:r>
                      <a:endParaRPr lang="en-US" altLang="zh-CN" sz="3600" dirty="0"/>
                    </a:p>
                  </a:txBody>
                  <a:tcPr/>
                </a:tc>
                <a:tc>
                  <a:txBody>
                    <a:bodyPr/>
                    <a:p>
                      <a:endParaRPr lang="zh-CN" altLang="en-US"/>
                    </a:p>
                  </a:txBody>
                  <a:tcPr/>
                </a:tc>
              </a:tr>
              <a:tr h="760730">
                <a:tc>
                  <a:txBody>
                    <a:bodyPr/>
                    <a:p>
                      <a:r>
                        <a:rPr lang="en-US" altLang="zh-CN" sz="3600" b="1" dirty="0"/>
                        <a:t>thickness</a:t>
                      </a:r>
                      <a:endParaRPr lang="en-US" altLang="zh-CN" sz="3600" b="1" dirty="0"/>
                    </a:p>
                  </a:txBody>
                  <a:tcPr/>
                </a:tc>
                <a:tc>
                  <a:txBody>
                    <a:bodyPr/>
                    <a:p>
                      <a:r>
                        <a:rPr lang="en-US" altLang="zh-CN" sz="3600" b="1" dirty="0" smtClean="0"/>
                        <a:t>1 km</a:t>
                      </a:r>
                      <a:endParaRPr lang="en-US" altLang="zh-CN" sz="3600" b="1" dirty="0" smtClean="0"/>
                    </a:p>
                  </a:txBody>
                  <a:tcPr/>
                </a:tc>
                <a:tc>
                  <a:txBody>
                    <a:bodyPr/>
                    <a:p>
                      <a:r>
                        <a:rPr lang="en-US" altLang="zh-CN" sz="3600" b="1" dirty="0" smtClean="0"/>
                        <a:t>present declination</a:t>
                      </a:r>
                      <a:endParaRPr lang="en-US" altLang="zh-CN" sz="3600" b="1" dirty="0" smtClean="0"/>
                    </a:p>
                  </a:txBody>
                  <a:tcPr/>
                </a:tc>
                <a:tc>
                  <a:txBody>
                    <a:bodyPr/>
                    <a:p>
                      <a:r>
                        <a:rPr lang="en-US" altLang="zh-CN" sz="3600" b="1" dirty="0" smtClean="0"/>
                        <a:t>0°</a:t>
                      </a:r>
                      <a:endParaRPr lang="en-US" altLang="zh-CN" sz="3600" b="1" dirty="0" smtClean="0"/>
                    </a:p>
                  </a:txBody>
                  <a:tcPr/>
                </a:tc>
              </a:tr>
              <a:tr h="762000">
                <a:tc>
                  <a:txBody>
                    <a:bodyPr/>
                    <a:p>
                      <a:r>
                        <a:rPr lang="en-US" altLang="zh-CN" sz="3600" b="1" dirty="0" smtClean="0"/>
                        <a:t>depth</a:t>
                      </a:r>
                      <a:endParaRPr lang="en-US" altLang="zh-CN" sz="3600" b="1" dirty="0" smtClean="0"/>
                    </a:p>
                  </a:txBody>
                  <a:tcPr/>
                </a:tc>
                <a:tc>
                  <a:txBody>
                    <a:bodyPr/>
                    <a:p>
                      <a:r>
                        <a:rPr lang="en-US" altLang="zh-CN" sz="3600" b="1" dirty="0" smtClean="0"/>
                        <a:t>5 km</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remanent declination</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0°</a:t>
                      </a:r>
                      <a:endParaRPr lang="en-US" altLang="zh-CN" sz="3600" b="1" dirty="0" smtClean="0"/>
                    </a:p>
                  </a:txBody>
                  <a:tcPr/>
                </a:tc>
              </a:tr>
              <a:tr h="760095">
                <a:tc>
                  <a:txBody>
                    <a:bodyPr/>
                    <a:p>
                      <a:r>
                        <a:rPr lang="en-US" sz="3600" b="1" dirty="0" smtClean="0"/>
                        <a:t>spreading rate</a:t>
                      </a:r>
                      <a:endParaRPr lang="en-US" sz="3600" b="1" dirty="0" smtClean="0"/>
                    </a:p>
                  </a:txBody>
                  <a:tcPr/>
                </a:tc>
                <a:tc>
                  <a:txBody>
                    <a:bodyPr/>
                    <a:p>
                      <a:r>
                        <a:rPr lang="en-US" altLang="zh-CN" sz="3600" b="1" dirty="0" smtClean="0"/>
                        <a:t>18 km/</a:t>
                      </a:r>
                      <a:r>
                        <a:rPr lang="en-US" altLang="zh-CN" sz="3600" b="1" dirty="0" err="1" smtClean="0"/>
                        <a:t>Myr</a:t>
                      </a:r>
                      <a:endParaRPr lang="en-US" altLang="zh-CN" sz="3600" b="1" dirty="0" err="1"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present inclination</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90°</a:t>
                      </a:r>
                      <a:endParaRPr lang="en-US" altLang="zh-CN" sz="3600" b="1" dirty="0" smtClean="0"/>
                    </a:p>
                  </a:txBody>
                  <a:tcPr/>
                </a:tc>
              </a:tr>
              <a:tr h="761365">
                <a:tc>
                  <a:txBody>
                    <a:bodyPr/>
                    <a:p>
                      <a:r>
                        <a:rPr lang="en-US" altLang="zh-CN" sz="3600" b="1" dirty="0"/>
                        <a:t>azimuth</a:t>
                      </a:r>
                      <a:endParaRPr lang="en-US" altLang="zh-CN" sz="3600" b="1" dirty="0"/>
                    </a:p>
                  </a:txBody>
                  <a:tcPr/>
                </a:tc>
                <a:tc>
                  <a:txBody>
                    <a:bodyPr/>
                    <a:p>
                      <a:r>
                        <a:rPr lang="en-US" altLang="zh-CN" sz="3600" b="1" dirty="0" smtClean="0"/>
                        <a:t>0°</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remanet inclination</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90°</a:t>
                      </a:r>
                      <a:endParaRPr lang="en-US" altLang="zh-CN" sz="3600" b="1" dirty="0" smtClean="0"/>
                    </a:p>
                  </a:txBody>
                  <a:tcPr/>
                </a:tc>
              </a:tr>
              <a:tr h="1188720">
                <a:tc>
                  <a:txBody>
                    <a:bodyPr/>
                    <a:p>
                      <a:r>
                        <a:rPr lang="zh-CN" altLang="en-US" sz="3600" b="1" dirty="0" smtClean="0"/>
                        <a:t>the </a:t>
                      </a:r>
                      <a:r>
                        <a:rPr lang="en-US" altLang="zh-CN" sz="3600" b="1" dirty="0" smtClean="0"/>
                        <a:t>width of the </a:t>
                      </a:r>
                      <a:r>
                        <a:rPr lang="zh-CN" altLang="en-US" sz="3600" b="1" dirty="0" smtClean="0"/>
                        <a:t>transition zone</a:t>
                      </a:r>
                      <a:endParaRPr lang="zh-CN" altLang="en-US" sz="3600" b="1" dirty="0" smtClean="0"/>
                    </a:p>
                  </a:txBody>
                  <a:tcPr/>
                </a:tc>
                <a:tc>
                  <a:txBody>
                    <a:bodyPr/>
                    <a:p>
                      <a:r>
                        <a:rPr lang="en-US" altLang="zh-CN" sz="3600" b="1" dirty="0"/>
                        <a:t>3 km</a:t>
                      </a:r>
                      <a:endParaRPr lang="en-US" altLang="zh-CN" sz="3600" b="1" dirty="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dirty="0" smtClean="0"/>
                        <a:t>GPTS</a:t>
                      </a:r>
                      <a:endParaRPr lang="en-US" altLang="zh-CN" sz="3600" b="1" dirty="0" smtClean="0"/>
                    </a:p>
                  </a:txBody>
                  <a:tcPr/>
                </a:tc>
                <a:tc>
                  <a:txBody>
                    <a:bodyPr/>
                    <a:p>
                      <a:pPr marL="0" marR="0" indent="0" algn="l" defTabSz="914400" rtl="0" eaLnBrk="1" fontAlgn="auto" latinLnBrk="0" hangingPunct="1">
                        <a:lnSpc>
                          <a:spcPct val="100000"/>
                        </a:lnSpc>
                        <a:spcBef>
                          <a:spcPts val="0"/>
                        </a:spcBef>
                        <a:spcAft>
                          <a:spcPts val="0"/>
                        </a:spcAft>
                        <a:buClrTx/>
                        <a:buSzTx/>
                        <a:buFontTx/>
                        <a:buNone/>
                        <a:defRPr/>
                      </a:pPr>
                      <a:r>
                        <a:rPr lang="en-US" altLang="zh-CN" sz="3600" b="1" u="none" strike="noStrike" kern="1200" baseline="0" dirty="0" smtClean="0"/>
                        <a:t>CK95,MHTC12</a:t>
                      </a:r>
                      <a:endParaRPr lang="en-US" altLang="zh-CN" sz="3600" b="1" u="none" strike="noStrike" kern="1200" baseline="0" dirty="0" smtClean="0"/>
                    </a:p>
                  </a:txBody>
                  <a:tcPr/>
                </a:tc>
              </a:tr>
            </a:tbl>
          </a:graphicData>
        </a:graphic>
      </p:graphicFrame>
      <p:sp>
        <p:nvSpPr>
          <p:cNvPr id="32" name="圆角矩形 31"/>
          <p:cNvSpPr/>
          <p:nvPr/>
        </p:nvSpPr>
        <p:spPr>
          <a:xfrm>
            <a:off x="27929205" y="18816320"/>
            <a:ext cx="22764750" cy="6073775"/>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ClrTx/>
              <a:buSzTx/>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6. Conclusions</a:t>
            </a:r>
            <a:endParaRPr lang="en-US" altLang="zh-CN" sz="5400" b="1" dirty="0">
              <a:solidFill>
                <a:srgbClr val="0072BC"/>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r>
              <a:rPr lang="en-US" altLang="zh-CN" sz="4000" b="1" dirty="0">
                <a:solidFill>
                  <a:schemeClr val="tx1"/>
                </a:solidFill>
                <a:latin typeface="Arial" panose="020B0604020202020204" pitchFamily="34" charset="0"/>
                <a:cs typeface="Arial" panose="020B0604020202020204" pitchFamily="34" charset="0"/>
                <a:sym typeface="+mn-ea"/>
              </a:rPr>
              <a:t>The synthetic marine magnetization profile shows a generally gradual decrease trend during the CNS.</a:t>
            </a: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r>
              <a:rPr lang="en-US" altLang="zh-CN" sz="4000" b="1" dirty="0">
                <a:solidFill>
                  <a:schemeClr val="tx1"/>
                </a:solidFill>
                <a:latin typeface="Arial" panose="020B0604020202020204" pitchFamily="34" charset="0"/>
                <a:cs typeface="Arial" panose="020B0604020202020204" pitchFamily="34" charset="0"/>
                <a:sym typeface="+mn-ea"/>
              </a:rPr>
              <a:t>The broad correlation among three different paleointensity records confirms the fidelity of the fluctuation pattern of the geomagnetic field intensity during the CNS.</a:t>
            </a: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endParaRPr lang="en-US" altLang="zh-CN" sz="4000" b="1" dirty="0">
              <a:solidFill>
                <a:schemeClr val="tx1"/>
              </a:solidFill>
              <a:latin typeface="Arial" panose="020B0604020202020204" pitchFamily="34" charset="0"/>
              <a:cs typeface="Arial" panose="020B0604020202020204" pitchFamily="34" charset="0"/>
              <a:sym typeface="+mn-ea"/>
            </a:endParaRPr>
          </a:p>
          <a:p>
            <a:pPr marL="171450" indent="-171450" algn="just" eaLnBrk="1" hangingPunct="1">
              <a:buFont typeface="Arial" panose="020B0604020202020204" pitchFamily="34" charset="0"/>
              <a:buChar char="•"/>
            </a:pPr>
            <a:r>
              <a:rPr lang="en-US" altLang="zh-CN" sz="4000" b="1" dirty="0">
                <a:solidFill>
                  <a:schemeClr val="tx1"/>
                </a:solidFill>
                <a:latin typeface="Arial" panose="020B0604020202020204" pitchFamily="34" charset="0"/>
                <a:cs typeface="Arial" panose="020B0604020202020204" pitchFamily="34" charset="0"/>
                <a:sym typeface="+mn-ea"/>
              </a:rPr>
              <a:t>Short-wavelength paleointenisty anomalies are also identified from the synthetic magnetization profile.</a:t>
            </a:r>
            <a:endParaRPr lang="en-US" altLang="zh-CN" sz="4000" b="1" dirty="0">
              <a:solidFill>
                <a:schemeClr val="tx1"/>
              </a:solidFill>
              <a:latin typeface="Arial" panose="020B0604020202020204" pitchFamily="34" charset="0"/>
              <a:cs typeface="Arial" panose="020B0604020202020204" pitchFamily="34" charset="0"/>
              <a:sym typeface="+mn-ea"/>
            </a:endParaRPr>
          </a:p>
        </p:txBody>
      </p:sp>
      <p:sp>
        <p:nvSpPr>
          <p:cNvPr id="35" name="文本框 34"/>
          <p:cNvSpPr txBox="1"/>
          <p:nvPr/>
        </p:nvSpPr>
        <p:spPr>
          <a:xfrm>
            <a:off x="40645080" y="16059150"/>
            <a:ext cx="10049510" cy="2553335"/>
          </a:xfrm>
          <a:prstGeom prst="rect">
            <a:avLst/>
          </a:prstGeom>
          <a:noFill/>
        </p:spPr>
        <p:txBody>
          <a:bodyPr wrap="square" rtlCol="0">
            <a:spAutoFit/>
          </a:bodyPr>
          <a:p>
            <a:pPr algn="just"/>
            <a:r>
              <a:rPr lang="en-US" altLang="zh-CN" sz="3200" b="1"/>
              <a:t>(a) Stacked magnetic anomaly profile and Simulated anomaly profile; (b) Equivelent magnetization; (c) Relative paleointensity from sediments; (d) Absolute paleointensity from volcano rocks; (e) Crustal production rates.</a:t>
            </a:r>
            <a:endParaRPr lang="en-US" altLang="zh-CN" sz="3200" b="1"/>
          </a:p>
        </p:txBody>
      </p:sp>
      <p:pic>
        <p:nvPicPr>
          <p:cNvPr id="36" name="图片 35" descr="CM2图标"/>
          <p:cNvPicPr>
            <a:picLocks noChangeAspect="1"/>
          </p:cNvPicPr>
          <p:nvPr/>
        </p:nvPicPr>
        <p:blipFill>
          <a:blip r:embed="rId5"/>
          <a:stretch>
            <a:fillRect/>
          </a:stretch>
        </p:blipFill>
        <p:spPr>
          <a:xfrm>
            <a:off x="47736760" y="1918335"/>
            <a:ext cx="2325370" cy="2694940"/>
          </a:xfrm>
          <a:prstGeom prst="rect">
            <a:avLst/>
          </a:prstGeom>
        </p:spPr>
      </p:pic>
      <p:sp>
        <p:nvSpPr>
          <p:cNvPr id="28" name="圆角矩形 27"/>
          <p:cNvSpPr/>
          <p:nvPr/>
        </p:nvSpPr>
        <p:spPr>
          <a:xfrm>
            <a:off x="443865" y="21784945"/>
            <a:ext cx="17191990" cy="8322945"/>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ClrTx/>
              <a:buSzTx/>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4. Forward modeling method</a:t>
            </a:r>
            <a:endParaRPr lang="en-US" altLang="zh-CN" sz="5400" b="1" dirty="0">
              <a:solidFill>
                <a:srgbClr val="0072BC"/>
              </a:solidFill>
              <a:latin typeface="Arial" panose="020B0604020202020204" pitchFamily="34" charset="0"/>
              <a:cs typeface="Arial" panose="020B0604020202020204" pitchFamily="34" charset="0"/>
            </a:endParaRPr>
          </a:p>
          <a:p>
            <a:pPr algn="just" eaLnBrk="1" hangingPunct="1">
              <a:buFont typeface="Arial" panose="020B0604020202020204" pitchFamily="34" charset="0"/>
            </a:pPr>
            <a:r>
              <a:rPr lang="en-US" altLang="zh-CN" sz="4000" b="1" dirty="0">
                <a:solidFill>
                  <a:schemeClr val="tx1"/>
                </a:solidFill>
                <a:effectLst/>
                <a:latin typeface="Arial" panose="020B0604020202020204" pitchFamily="34" charset="0"/>
                <a:cs typeface="Arial" panose="020B0604020202020204" pitchFamily="34" charset="0"/>
                <a:sym typeface="+mn-ea"/>
              </a:rPr>
              <a:t>Aim to estimate the equivalent magnetization.</a:t>
            </a: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4000" b="1" dirty="0">
              <a:solidFill>
                <a:schemeClr val="tx1"/>
              </a:solidFill>
              <a:effectLst/>
              <a:latin typeface="Arial" panose="020B0604020202020204" pitchFamily="34" charset="0"/>
              <a:cs typeface="Arial" panose="020B0604020202020204" pitchFamily="34" charset="0"/>
              <a:sym typeface="+mn-ea"/>
            </a:endParaRPr>
          </a:p>
        </p:txBody>
      </p:sp>
      <p:pic>
        <p:nvPicPr>
          <p:cNvPr id="4" name="图片 -2147482611"/>
          <p:cNvPicPr>
            <a:picLocks noChangeAspect="1"/>
          </p:cNvPicPr>
          <p:nvPr/>
        </p:nvPicPr>
        <p:blipFill>
          <a:blip r:embed="rId6"/>
          <a:srcRect l="1926" t="13174" r="17328"/>
          <a:stretch>
            <a:fillRect/>
          </a:stretch>
        </p:blipFill>
        <p:spPr>
          <a:xfrm>
            <a:off x="18415635" y="4618355"/>
            <a:ext cx="8879205" cy="6747510"/>
          </a:xfrm>
          <a:prstGeom prst="rect">
            <a:avLst/>
          </a:prstGeom>
          <a:noFill/>
          <a:ln w="9525">
            <a:noFill/>
          </a:ln>
        </p:spPr>
      </p:pic>
      <p:pic>
        <p:nvPicPr>
          <p:cNvPr id="37" name="图片 36" descr="海洋系logo-PNG-01"/>
          <p:cNvPicPr>
            <a:picLocks noChangeAspect="1"/>
          </p:cNvPicPr>
          <p:nvPr/>
        </p:nvPicPr>
        <p:blipFill>
          <a:blip r:embed="rId7"/>
          <a:stretch>
            <a:fillRect/>
          </a:stretch>
        </p:blipFill>
        <p:spPr>
          <a:xfrm>
            <a:off x="44752260" y="1773555"/>
            <a:ext cx="2984500" cy="2984500"/>
          </a:xfrm>
          <a:prstGeom prst="rect">
            <a:avLst/>
          </a:prstGeom>
        </p:spPr>
      </p:pic>
      <p:sp>
        <p:nvSpPr>
          <p:cNvPr id="38" name="文本框 37"/>
          <p:cNvSpPr txBox="1"/>
          <p:nvPr/>
        </p:nvSpPr>
        <p:spPr>
          <a:xfrm>
            <a:off x="9927590" y="12890500"/>
            <a:ext cx="7634605" cy="3169285"/>
          </a:xfrm>
          <a:prstGeom prst="rect">
            <a:avLst/>
          </a:prstGeom>
          <a:noFill/>
        </p:spPr>
        <p:txBody>
          <a:bodyPr wrap="square" rtlCol="0">
            <a:spAutoFit/>
          </a:bodyPr>
          <a:p>
            <a:pPr marL="571500" indent="-571500">
              <a:buFont typeface="Wingdings" panose="05000000000000000000" charset="0"/>
              <a:buChar char="ü"/>
            </a:pPr>
            <a:r>
              <a:rPr lang="en-US" altLang="zh-CN" sz="4000" b="1" dirty="0">
                <a:cs typeface="Arial" panose="020B0604020202020204" pitchFamily="34" charset="0"/>
                <a:sym typeface="+mn-ea"/>
              </a:rPr>
              <a:t>the resolution of 2' </a:t>
            </a:r>
            <a:endParaRPr lang="en-US" altLang="zh-CN" sz="4000" b="1" dirty="0">
              <a:latin typeface="Arial" panose="020B0604020202020204" pitchFamily="34" charset="0"/>
              <a:cs typeface="Arial" panose="020B0604020202020204" pitchFamily="34" charset="0"/>
              <a:sym typeface="+mn-ea"/>
            </a:endParaRPr>
          </a:p>
          <a:p>
            <a:r>
              <a:rPr lang="en-US" altLang="zh-CN" sz="4000" b="1" dirty="0">
                <a:cs typeface="Arial" panose="020B0604020202020204" pitchFamily="34" charset="0"/>
                <a:sym typeface="+mn-ea"/>
              </a:rPr>
              <a:t> </a:t>
            </a:r>
            <a:endParaRPr lang="en-US" altLang="zh-CN" sz="4000" b="1" dirty="0">
              <a:cs typeface="Arial" panose="020B0604020202020204" pitchFamily="34" charset="0"/>
              <a:sym typeface="+mn-ea"/>
            </a:endParaRPr>
          </a:p>
          <a:p>
            <a:pPr marL="571500" indent="-571500">
              <a:buFont typeface="Wingdings" panose="05000000000000000000" charset="0"/>
              <a:buChar char="ü"/>
            </a:pPr>
            <a:r>
              <a:rPr lang="en-US" altLang="zh-CN" sz="4000" b="1" dirty="0">
                <a:cs typeface="Arial" panose="020B0604020202020204" pitchFamily="34" charset="0"/>
                <a:sym typeface="+mn-ea"/>
              </a:rPr>
              <a:t>space distance of 20 km</a:t>
            </a:r>
            <a:endParaRPr lang="en-US" altLang="zh-CN" sz="4000" b="1" dirty="0">
              <a:latin typeface="Arial" panose="020B0604020202020204" pitchFamily="34" charset="0"/>
              <a:cs typeface="Arial" panose="020B0604020202020204" pitchFamily="34" charset="0"/>
              <a:sym typeface="+mn-ea"/>
            </a:endParaRPr>
          </a:p>
          <a:p>
            <a:endParaRPr lang="en-US" altLang="zh-CN" sz="4000" b="1"/>
          </a:p>
          <a:p>
            <a:pPr marL="571500" indent="-571500">
              <a:buFont typeface="Wingdings" panose="05000000000000000000" charset="0"/>
              <a:buChar char="ü"/>
            </a:pPr>
            <a:r>
              <a:rPr lang="en-US" altLang="zh-CN" sz="4000" b="1" dirty="0">
                <a:cs typeface="Arial" panose="020B0604020202020204" pitchFamily="34" charset="0"/>
                <a:sym typeface="+mn-ea"/>
              </a:rPr>
              <a:t>sample interval of 3 km</a:t>
            </a:r>
            <a:endParaRPr lang="en-US" altLang="zh-CN" sz="4000" b="1"/>
          </a:p>
        </p:txBody>
      </p:sp>
      <p:sp>
        <p:nvSpPr>
          <p:cNvPr id="39" name="圆角矩形 38"/>
          <p:cNvSpPr/>
          <p:nvPr/>
        </p:nvSpPr>
        <p:spPr>
          <a:xfrm>
            <a:off x="27996515" y="25093930"/>
            <a:ext cx="22696805" cy="5013960"/>
          </a:xfrm>
          <a:prstGeom prst="roundRect">
            <a:avLst/>
          </a:prstGeom>
          <a:noFill/>
          <a:ln>
            <a:solidFill>
              <a:srgbClr val="1039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just" eaLnBrk="1" hangingPunct="1">
              <a:buFont typeface="Arial" panose="020B0604020202020204" pitchFamily="34" charset="0"/>
            </a:pPr>
            <a:r>
              <a:rPr lang="en-US" altLang="zh-CN" sz="5400" b="1" dirty="0">
                <a:solidFill>
                  <a:srgbClr val="0072BC"/>
                </a:solidFill>
                <a:latin typeface="Arial" panose="020B0604020202020204" pitchFamily="34" charset="0"/>
                <a:cs typeface="Arial" panose="020B0604020202020204" pitchFamily="34" charset="0"/>
                <a:sym typeface="+mn-ea"/>
              </a:rPr>
              <a:t>References</a:t>
            </a:r>
            <a:endParaRPr lang="en-US" altLang="zh-CN" sz="5400" b="1" dirty="0">
              <a:solidFill>
                <a:srgbClr val="0072BC"/>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r>
              <a:rPr lang="en-US" altLang="zh-CN" sz="3600" b="1" dirty="0">
                <a:solidFill>
                  <a:schemeClr val="tx1"/>
                </a:solidFill>
                <a:latin typeface="Arial" panose="020B0604020202020204" pitchFamily="34" charset="0"/>
                <a:cs typeface="Arial" panose="020B0604020202020204" pitchFamily="34" charset="0"/>
                <a:sym typeface="+mn-ea"/>
              </a:rPr>
              <a:t>Meyer, B., Saltus, R., &amp; Chulliat, A. (2017), EMAG2: Earth magnetic anomaly grid (2-arc-minute resolution) version 3, edited, National Centers for Environmental Information, NOAA. Model. https://doi.org/10.7289/V5H70CVX </a:t>
            </a:r>
            <a:endParaRPr lang="en-US" altLang="zh-CN" sz="3600" b="1" dirty="0">
              <a:solidFill>
                <a:schemeClr val="tx1"/>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r>
              <a:rPr lang="en-US" altLang="zh-CN" sz="3600" b="1" dirty="0">
                <a:solidFill>
                  <a:schemeClr val="tx1"/>
                </a:solidFill>
                <a:latin typeface="Arial" panose="020B0604020202020204" pitchFamily="34" charset="0"/>
                <a:cs typeface="Arial" panose="020B0604020202020204" pitchFamily="34" charset="0"/>
                <a:sym typeface="+mn-ea"/>
              </a:rPr>
              <a:t>Raymond, C., &amp; LaBrecque, J. (1987), Magnetization of the oceanic crust: Thermoremanent magnetization of chemical remanent magnetization?, Journal of Geophysical Research: Solid Earth, 92(B8), 8077-8088.</a:t>
            </a:r>
            <a:endParaRPr lang="en-US" altLang="zh-CN" sz="3600" b="1" dirty="0">
              <a:solidFill>
                <a:schemeClr val="tx1"/>
              </a:solidFill>
              <a:latin typeface="Arial" panose="020B0604020202020204" pitchFamily="34" charset="0"/>
              <a:cs typeface="Arial" panose="020B0604020202020204" pitchFamily="34" charset="0"/>
              <a:sym typeface="+mn-ea"/>
            </a:endParaRPr>
          </a:p>
          <a:p>
            <a:pPr algn="just" eaLnBrk="1" hangingPunct="1">
              <a:buFont typeface="Arial" panose="020B0604020202020204" pitchFamily="34" charset="0"/>
            </a:pPr>
            <a:endParaRPr lang="en-US" altLang="zh-CN" sz="3600" b="1" dirty="0">
              <a:solidFill>
                <a:schemeClr val="tx1"/>
              </a:solidFill>
              <a:latin typeface="Arial" panose="020B0604020202020204" pitchFamily="34" charset="0"/>
              <a:cs typeface="Arial" panose="020B0604020202020204" pitchFamily="34" charset="0"/>
              <a:sym typeface="+mn-ea"/>
            </a:endParaRPr>
          </a:p>
        </p:txBody>
      </p:sp>
      <p:graphicFrame>
        <p:nvGraphicFramePr>
          <p:cNvPr id="2" name="对象 13"/>
          <p:cNvGraphicFramePr>
            <a:graphicFrameLocks noChangeAspect="1"/>
          </p:cNvGraphicFramePr>
          <p:nvPr/>
        </p:nvGraphicFramePr>
        <p:xfrm>
          <a:off x="1598295" y="18673445"/>
          <a:ext cx="13386435" cy="1127125"/>
        </p:xfrm>
        <a:graphic>
          <a:graphicData uri="http://schemas.openxmlformats.org/presentationml/2006/ole">
            <mc:AlternateContent xmlns:mc="http://schemas.openxmlformats.org/markup-compatibility/2006">
              <mc:Choice xmlns:v="urn:schemas-microsoft-com:vml" Requires="v">
                <p:oleObj spid="_x0000_s3076" name="" r:id="rId8" imgW="3619500" imgH="304800" progId="Equation.KSEE3">
                  <p:embed/>
                </p:oleObj>
              </mc:Choice>
              <mc:Fallback>
                <p:oleObj name="" r:id="rId8" imgW="3619500" imgH="304800" progId="Equation.KSEE3">
                  <p:embed/>
                  <p:pic>
                    <p:nvPicPr>
                      <p:cNvPr id="0" name="图片 3075"/>
                      <p:cNvPicPr/>
                      <p:nvPr/>
                    </p:nvPicPr>
                    <p:blipFill>
                      <a:blip r:embed="rId9"/>
                      <a:stretch>
                        <a:fillRect/>
                      </a:stretch>
                    </p:blipFill>
                    <p:spPr>
                      <a:xfrm>
                        <a:off x="1598295" y="18673445"/>
                        <a:ext cx="13386435" cy="1127125"/>
                      </a:xfrm>
                      <a:prstGeom prst="rect">
                        <a:avLst/>
                      </a:prstGeom>
                      <a:noFill/>
                      <a:ln w="38100">
                        <a:noFill/>
                        <a:miter/>
                      </a:ln>
                    </p:spPr>
                  </p:pic>
                </p:oleObj>
              </mc:Fallback>
            </mc:AlternateContent>
          </a:graphicData>
        </a:graphic>
      </p:graphicFrame>
      <p:pic>
        <p:nvPicPr>
          <p:cNvPr id="8" name="图片 7" descr="MO_16"/>
          <p:cNvPicPr>
            <a:picLocks noChangeAspect="1"/>
          </p:cNvPicPr>
          <p:nvPr/>
        </p:nvPicPr>
        <p:blipFill>
          <a:blip r:embed="rId10"/>
          <a:stretch>
            <a:fillRect/>
          </a:stretch>
        </p:blipFill>
        <p:spPr>
          <a:xfrm>
            <a:off x="47629445" y="29075380"/>
            <a:ext cx="2540000" cy="889000"/>
          </a:xfrm>
          <a:prstGeom prst="rect">
            <a:avLst/>
          </a:prstGeom>
        </p:spPr>
      </p:pic>
    </p:spTree>
  </p:cSld>
  <p:clrMapOvr>
    <a:masterClrMapping/>
  </p:clrMapOvr>
</p:sld>
</file>

<file path=ppt/tags/tag1.xml><?xml version="1.0" encoding="utf-8"?>
<p:tagLst xmlns:p="http://schemas.openxmlformats.org/presentationml/2006/main">
  <p:tag name="KSO_WM_UNIT_TABLE_BEAUTIFY" val="smartTable{068b173e-3373-414f-8aab-398841c236bd}"/>
</p:tagLst>
</file>

<file path=ppt/theme/theme1.xml><?xml version="1.0" encoding="utf-8"?>
<a:theme xmlns:a="http://schemas.openxmlformats.org/drawingml/2006/main" name="默认设计模板">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3097</Words>
  <Application>WPS 演示</Application>
  <PresentationFormat>自定义</PresentationFormat>
  <Paragraphs>115</Paragraphs>
  <Slides>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3" baseType="lpstr">
      <vt:lpstr>Arial</vt:lpstr>
      <vt:lpstr>宋体</vt:lpstr>
      <vt:lpstr>Wingdings</vt:lpstr>
      <vt:lpstr>等线</vt:lpstr>
      <vt:lpstr>Wingdings</vt:lpstr>
      <vt:lpstr>Calibri</vt:lpstr>
      <vt:lpstr>微软雅黑</vt:lpstr>
      <vt:lpstr>Arial Unicode MS</vt:lpstr>
      <vt:lpstr>等线 Light</vt:lpstr>
      <vt:lpstr>Calibri Light</vt:lpstr>
      <vt:lpstr>默认设计模板</vt:lpstr>
      <vt:lpstr>Equation.KSEE3</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园子</cp:lastModifiedBy>
  <cp:revision>24</cp:revision>
  <dcterms:created xsi:type="dcterms:W3CDTF">2020-04-25T05:37:00Z</dcterms:created>
  <dcterms:modified xsi:type="dcterms:W3CDTF">2020-04-27T06:53:02Z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