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50399950" cy="377999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4A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51"/>
    <p:restoredTop sz="94728"/>
  </p:normalViewPr>
  <p:slideViewPr>
    <p:cSldViewPr snapToGrid="0" snapToObjects="1">
      <p:cViewPr>
        <p:scale>
          <a:sx n="50" d="100"/>
          <a:sy n="50" d="100"/>
        </p:scale>
        <p:origin x="248" y="-2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779996" y="6186247"/>
            <a:ext cx="42839958" cy="13159987"/>
          </a:xfrm>
        </p:spPr>
        <p:txBody>
          <a:bodyPr anchor="b"/>
          <a:lstStyle>
            <a:lvl1pPr algn="ctr">
              <a:defRPr sz="33071"/>
            </a:lvl1pPr>
          </a:lstStyle>
          <a:p>
            <a:r>
              <a:rPr lang="zh-CN" altLang="en-US"/>
              <a:t>单击此处编辑母版标题样式</a:t>
            </a:r>
            <a:endParaRPr lang="en-US" dirty="0"/>
          </a:p>
        </p:txBody>
      </p:sp>
      <p:sp>
        <p:nvSpPr>
          <p:cNvPr id="3" name="Subtitle 2"/>
          <p:cNvSpPr>
            <a:spLocks noGrp="1"/>
          </p:cNvSpPr>
          <p:nvPr>
            <p:ph type="subTitle" idx="1"/>
          </p:nvPr>
        </p:nvSpPr>
        <p:spPr>
          <a:xfrm>
            <a:off x="6299994" y="19853733"/>
            <a:ext cx="37799963" cy="9126238"/>
          </a:xfrm>
        </p:spPr>
        <p:txBody>
          <a:bodyPr/>
          <a:lstStyle>
            <a:lvl1pPr marL="0" indent="0" algn="ctr">
              <a:buNone/>
              <a:defRPr sz="13228"/>
            </a:lvl1pPr>
            <a:lvl2pPr marL="2519995" indent="0" algn="ctr">
              <a:buNone/>
              <a:defRPr sz="11024"/>
            </a:lvl2pPr>
            <a:lvl3pPr marL="5039990" indent="0" algn="ctr">
              <a:buNone/>
              <a:defRPr sz="9921"/>
            </a:lvl3pPr>
            <a:lvl4pPr marL="7559985" indent="0" algn="ctr">
              <a:buNone/>
              <a:defRPr sz="8819"/>
            </a:lvl4pPr>
            <a:lvl5pPr marL="10079980" indent="0" algn="ctr">
              <a:buNone/>
              <a:defRPr sz="8819"/>
            </a:lvl5pPr>
            <a:lvl6pPr marL="12599975" indent="0" algn="ctr">
              <a:buNone/>
              <a:defRPr sz="8819"/>
            </a:lvl6pPr>
            <a:lvl7pPr marL="15119970" indent="0" algn="ctr">
              <a:buNone/>
              <a:defRPr sz="8819"/>
            </a:lvl7pPr>
            <a:lvl8pPr marL="17639965" indent="0" algn="ctr">
              <a:buNone/>
              <a:defRPr sz="8819"/>
            </a:lvl8pPr>
            <a:lvl9pPr marL="20159960" indent="0" algn="ctr">
              <a:buNone/>
              <a:defRPr sz="8819"/>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140A397-6288-2843-B904-F1793F3BDE53}" type="datetimeFigureOut">
              <a:rPr kumimoji="1" lang="zh-CN" altLang="en-US" smtClean="0"/>
              <a:t>2020/5/6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A1EA74E-8B5D-3D4A-AC9A-E6326C0A90FB}" type="slidenum">
              <a:rPr kumimoji="1" lang="zh-CN" altLang="en-US" smtClean="0"/>
              <a:t>‹#›</a:t>
            </a:fld>
            <a:endParaRPr kumimoji="1" lang="zh-CN" altLang="en-US"/>
          </a:p>
        </p:txBody>
      </p:sp>
    </p:spTree>
    <p:extLst>
      <p:ext uri="{BB962C8B-B14F-4D97-AF65-F5344CB8AC3E}">
        <p14:creationId xmlns:p14="http://schemas.microsoft.com/office/powerpoint/2010/main" val="221386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4140A397-6288-2843-B904-F1793F3BDE53}" type="datetimeFigureOut">
              <a:rPr kumimoji="1" lang="zh-CN" altLang="en-US" smtClean="0"/>
              <a:t>2020/5/6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A1EA74E-8B5D-3D4A-AC9A-E6326C0A90FB}" type="slidenum">
              <a:rPr kumimoji="1" lang="zh-CN" altLang="en-US" smtClean="0"/>
              <a:t>‹#›</a:t>
            </a:fld>
            <a:endParaRPr kumimoji="1" lang="zh-CN" altLang="en-US"/>
          </a:p>
        </p:txBody>
      </p:sp>
    </p:spTree>
    <p:extLst>
      <p:ext uri="{BB962C8B-B14F-4D97-AF65-F5344CB8AC3E}">
        <p14:creationId xmlns:p14="http://schemas.microsoft.com/office/powerpoint/2010/main" val="99721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067467" y="2012498"/>
            <a:ext cx="10867489" cy="320337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3464999" y="2012498"/>
            <a:ext cx="31972468" cy="32033721"/>
          </a:xfrm>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4140A397-6288-2843-B904-F1793F3BDE53}" type="datetimeFigureOut">
              <a:rPr kumimoji="1" lang="zh-CN" altLang="en-US" smtClean="0"/>
              <a:t>2020/5/6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A1EA74E-8B5D-3D4A-AC9A-E6326C0A90FB}" type="slidenum">
              <a:rPr kumimoji="1" lang="zh-CN" altLang="en-US" smtClean="0"/>
              <a:t>‹#›</a:t>
            </a:fld>
            <a:endParaRPr kumimoji="1" lang="zh-CN" altLang="en-US"/>
          </a:p>
        </p:txBody>
      </p:sp>
    </p:spTree>
    <p:extLst>
      <p:ext uri="{BB962C8B-B14F-4D97-AF65-F5344CB8AC3E}">
        <p14:creationId xmlns:p14="http://schemas.microsoft.com/office/powerpoint/2010/main" val="379243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4140A397-6288-2843-B904-F1793F3BDE53}" type="datetimeFigureOut">
              <a:rPr kumimoji="1" lang="zh-CN" altLang="en-US" smtClean="0"/>
              <a:t>2020/5/6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A1EA74E-8B5D-3D4A-AC9A-E6326C0A90FB}" type="slidenum">
              <a:rPr kumimoji="1" lang="zh-CN" altLang="en-US" smtClean="0"/>
              <a:t>‹#›</a:t>
            </a:fld>
            <a:endParaRPr kumimoji="1" lang="zh-CN" altLang="en-US"/>
          </a:p>
        </p:txBody>
      </p:sp>
    </p:spTree>
    <p:extLst>
      <p:ext uri="{BB962C8B-B14F-4D97-AF65-F5344CB8AC3E}">
        <p14:creationId xmlns:p14="http://schemas.microsoft.com/office/powerpoint/2010/main" val="374893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438749" y="9423752"/>
            <a:ext cx="43469957" cy="15723732"/>
          </a:xfrm>
        </p:spPr>
        <p:txBody>
          <a:bodyPr anchor="b"/>
          <a:lstStyle>
            <a:lvl1pPr>
              <a:defRPr sz="33071"/>
            </a:lvl1pPr>
          </a:lstStyle>
          <a:p>
            <a:r>
              <a:rPr lang="zh-CN" altLang="en-US"/>
              <a:t>单击此处编辑母版标题样式</a:t>
            </a:r>
            <a:endParaRPr lang="en-US" dirty="0"/>
          </a:p>
        </p:txBody>
      </p:sp>
      <p:sp>
        <p:nvSpPr>
          <p:cNvPr id="3" name="Text Placeholder 2"/>
          <p:cNvSpPr>
            <a:spLocks noGrp="1"/>
          </p:cNvSpPr>
          <p:nvPr>
            <p:ph type="body" idx="1"/>
          </p:nvPr>
        </p:nvSpPr>
        <p:spPr>
          <a:xfrm>
            <a:off x="3438749" y="25296236"/>
            <a:ext cx="43469957" cy="8268739"/>
          </a:xfrm>
        </p:spPr>
        <p:txBody>
          <a:bodyPr/>
          <a:lstStyle>
            <a:lvl1pPr marL="0" indent="0">
              <a:buNone/>
              <a:defRPr sz="13228">
                <a:solidFill>
                  <a:schemeClr val="tx1"/>
                </a:solidFill>
              </a:defRPr>
            </a:lvl1pPr>
            <a:lvl2pPr marL="2519995" indent="0">
              <a:buNone/>
              <a:defRPr sz="11024">
                <a:solidFill>
                  <a:schemeClr val="tx1">
                    <a:tint val="75000"/>
                  </a:schemeClr>
                </a:solidFill>
              </a:defRPr>
            </a:lvl2pPr>
            <a:lvl3pPr marL="5039990" indent="0">
              <a:buNone/>
              <a:defRPr sz="9921">
                <a:solidFill>
                  <a:schemeClr val="tx1">
                    <a:tint val="75000"/>
                  </a:schemeClr>
                </a:solidFill>
              </a:defRPr>
            </a:lvl3pPr>
            <a:lvl4pPr marL="7559985" indent="0">
              <a:buNone/>
              <a:defRPr sz="8819">
                <a:solidFill>
                  <a:schemeClr val="tx1">
                    <a:tint val="75000"/>
                  </a:schemeClr>
                </a:solidFill>
              </a:defRPr>
            </a:lvl4pPr>
            <a:lvl5pPr marL="10079980" indent="0">
              <a:buNone/>
              <a:defRPr sz="8819">
                <a:solidFill>
                  <a:schemeClr val="tx1">
                    <a:tint val="75000"/>
                  </a:schemeClr>
                </a:solidFill>
              </a:defRPr>
            </a:lvl5pPr>
            <a:lvl6pPr marL="12599975" indent="0">
              <a:buNone/>
              <a:defRPr sz="8819">
                <a:solidFill>
                  <a:schemeClr val="tx1">
                    <a:tint val="75000"/>
                  </a:schemeClr>
                </a:solidFill>
              </a:defRPr>
            </a:lvl6pPr>
            <a:lvl7pPr marL="15119970" indent="0">
              <a:buNone/>
              <a:defRPr sz="8819">
                <a:solidFill>
                  <a:schemeClr val="tx1">
                    <a:tint val="75000"/>
                  </a:schemeClr>
                </a:solidFill>
              </a:defRPr>
            </a:lvl7pPr>
            <a:lvl8pPr marL="17639965" indent="0">
              <a:buNone/>
              <a:defRPr sz="8819">
                <a:solidFill>
                  <a:schemeClr val="tx1">
                    <a:tint val="75000"/>
                  </a:schemeClr>
                </a:solidFill>
              </a:defRPr>
            </a:lvl8pPr>
            <a:lvl9pPr marL="20159960" indent="0">
              <a:buNone/>
              <a:defRPr sz="8819">
                <a:solidFill>
                  <a:schemeClr val="tx1">
                    <a:tint val="75000"/>
                  </a:schemeClr>
                </a:solidFill>
              </a:defRPr>
            </a:lvl9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4140A397-6288-2843-B904-F1793F3BDE53}" type="datetimeFigureOut">
              <a:rPr kumimoji="1" lang="zh-CN" altLang="en-US" smtClean="0"/>
              <a:t>2020/5/6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A1EA74E-8B5D-3D4A-AC9A-E6326C0A90FB}" type="slidenum">
              <a:rPr kumimoji="1" lang="zh-CN" altLang="en-US" smtClean="0"/>
              <a:t>‹#›</a:t>
            </a:fld>
            <a:endParaRPr kumimoji="1" lang="zh-CN" altLang="en-US"/>
          </a:p>
        </p:txBody>
      </p:sp>
    </p:spTree>
    <p:extLst>
      <p:ext uri="{BB962C8B-B14F-4D97-AF65-F5344CB8AC3E}">
        <p14:creationId xmlns:p14="http://schemas.microsoft.com/office/powerpoint/2010/main" val="299437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3464996" y="10062490"/>
            <a:ext cx="21419979" cy="23983729"/>
          </a:xfrm>
        </p:spPr>
        <p:txBody>
          <a:body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25514975" y="10062490"/>
            <a:ext cx="21419979" cy="23983729"/>
          </a:xfrm>
        </p:spPr>
        <p:txBody>
          <a:body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4140A397-6288-2843-B904-F1793F3BDE53}" type="datetimeFigureOut">
              <a:rPr kumimoji="1" lang="zh-CN" altLang="en-US" smtClean="0"/>
              <a:t>2020/5/6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AA1EA74E-8B5D-3D4A-AC9A-E6326C0A90FB}" type="slidenum">
              <a:rPr kumimoji="1" lang="zh-CN" altLang="en-US" smtClean="0"/>
              <a:t>‹#›</a:t>
            </a:fld>
            <a:endParaRPr kumimoji="1" lang="zh-CN" altLang="en-US"/>
          </a:p>
        </p:txBody>
      </p:sp>
    </p:spTree>
    <p:extLst>
      <p:ext uri="{BB962C8B-B14F-4D97-AF65-F5344CB8AC3E}">
        <p14:creationId xmlns:p14="http://schemas.microsoft.com/office/powerpoint/2010/main" val="146829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3471561" y="2012506"/>
            <a:ext cx="43469957" cy="730624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3471567" y="9266244"/>
            <a:ext cx="21321538" cy="4541243"/>
          </a:xfrm>
        </p:spPr>
        <p:txBody>
          <a:bodyPr anchor="b"/>
          <a:lstStyle>
            <a:lvl1pPr marL="0" indent="0">
              <a:buNone/>
              <a:defRPr sz="13228" b="1"/>
            </a:lvl1pPr>
            <a:lvl2pPr marL="2519995" indent="0">
              <a:buNone/>
              <a:defRPr sz="11024" b="1"/>
            </a:lvl2pPr>
            <a:lvl3pPr marL="5039990" indent="0">
              <a:buNone/>
              <a:defRPr sz="9921" b="1"/>
            </a:lvl3pPr>
            <a:lvl4pPr marL="7559985" indent="0">
              <a:buNone/>
              <a:defRPr sz="8819" b="1"/>
            </a:lvl4pPr>
            <a:lvl5pPr marL="10079980" indent="0">
              <a:buNone/>
              <a:defRPr sz="8819" b="1"/>
            </a:lvl5pPr>
            <a:lvl6pPr marL="12599975" indent="0">
              <a:buNone/>
              <a:defRPr sz="8819" b="1"/>
            </a:lvl6pPr>
            <a:lvl7pPr marL="15119970" indent="0">
              <a:buNone/>
              <a:defRPr sz="8819" b="1"/>
            </a:lvl7pPr>
            <a:lvl8pPr marL="17639965" indent="0">
              <a:buNone/>
              <a:defRPr sz="8819" b="1"/>
            </a:lvl8pPr>
            <a:lvl9pPr marL="20159960" indent="0">
              <a:buNone/>
              <a:defRPr sz="8819" b="1"/>
            </a:lvl9p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3471567" y="13807486"/>
            <a:ext cx="21321538" cy="20308733"/>
          </a:xfrm>
        </p:spPr>
        <p:txBody>
          <a:bodyPr/>
          <a:lstStyle/>
          <a:p>
            <a:pPr lvl="0"/>
            <a:r>
              <a:rPr lang="zh-CN" altLang="en-US"/>
              <a:t>编辑母版文本样式
第二级
第三级
第四级
第五级</a:t>
            </a:r>
            <a:endParaRPr lang="en-US" dirty="0"/>
          </a:p>
        </p:txBody>
      </p:sp>
      <p:sp>
        <p:nvSpPr>
          <p:cNvPr id="5" name="Text Placeholder 4"/>
          <p:cNvSpPr>
            <a:spLocks noGrp="1"/>
          </p:cNvSpPr>
          <p:nvPr>
            <p:ph type="body" sz="quarter" idx="3"/>
          </p:nvPr>
        </p:nvSpPr>
        <p:spPr>
          <a:xfrm>
            <a:off x="25514978" y="9266244"/>
            <a:ext cx="21426543" cy="4541243"/>
          </a:xfrm>
        </p:spPr>
        <p:txBody>
          <a:bodyPr anchor="b"/>
          <a:lstStyle>
            <a:lvl1pPr marL="0" indent="0">
              <a:buNone/>
              <a:defRPr sz="13228" b="1"/>
            </a:lvl1pPr>
            <a:lvl2pPr marL="2519995" indent="0">
              <a:buNone/>
              <a:defRPr sz="11024" b="1"/>
            </a:lvl2pPr>
            <a:lvl3pPr marL="5039990" indent="0">
              <a:buNone/>
              <a:defRPr sz="9921" b="1"/>
            </a:lvl3pPr>
            <a:lvl4pPr marL="7559985" indent="0">
              <a:buNone/>
              <a:defRPr sz="8819" b="1"/>
            </a:lvl4pPr>
            <a:lvl5pPr marL="10079980" indent="0">
              <a:buNone/>
              <a:defRPr sz="8819" b="1"/>
            </a:lvl5pPr>
            <a:lvl6pPr marL="12599975" indent="0">
              <a:buNone/>
              <a:defRPr sz="8819" b="1"/>
            </a:lvl6pPr>
            <a:lvl7pPr marL="15119970" indent="0">
              <a:buNone/>
              <a:defRPr sz="8819" b="1"/>
            </a:lvl7pPr>
            <a:lvl8pPr marL="17639965" indent="0">
              <a:buNone/>
              <a:defRPr sz="8819" b="1"/>
            </a:lvl8pPr>
            <a:lvl9pPr marL="20159960" indent="0">
              <a:buNone/>
              <a:defRPr sz="8819" b="1"/>
            </a:lvl9pPr>
          </a:lstStyle>
          <a:p>
            <a:pPr lvl="0"/>
            <a:r>
              <a:rPr lang="zh-CN" altLang="en-US"/>
              <a:t>编辑母版文本样式
第二级
第三级
第四级
第五级</a:t>
            </a:r>
            <a:endParaRPr lang="en-US" dirty="0"/>
          </a:p>
        </p:txBody>
      </p:sp>
      <p:sp>
        <p:nvSpPr>
          <p:cNvPr id="6" name="Content Placeholder 5"/>
          <p:cNvSpPr>
            <a:spLocks noGrp="1"/>
          </p:cNvSpPr>
          <p:nvPr>
            <p:ph sz="quarter" idx="4"/>
          </p:nvPr>
        </p:nvSpPr>
        <p:spPr>
          <a:xfrm>
            <a:off x="25514978" y="13807486"/>
            <a:ext cx="21426543" cy="20308733"/>
          </a:xfrm>
        </p:spPr>
        <p:txBody>
          <a:bodyPr/>
          <a:lstStyle/>
          <a:p>
            <a:pPr lvl="0"/>
            <a:r>
              <a:rPr lang="zh-CN" altLang="en-US"/>
              <a:t>编辑母版文本样式
第二级
第三级
第四级
第五级</a:t>
            </a:r>
            <a:endParaRPr lang="en-US" dirty="0"/>
          </a:p>
        </p:txBody>
      </p:sp>
      <p:sp>
        <p:nvSpPr>
          <p:cNvPr id="7" name="Date Placeholder 6"/>
          <p:cNvSpPr>
            <a:spLocks noGrp="1"/>
          </p:cNvSpPr>
          <p:nvPr>
            <p:ph type="dt" sz="half" idx="10"/>
          </p:nvPr>
        </p:nvSpPr>
        <p:spPr/>
        <p:txBody>
          <a:bodyPr/>
          <a:lstStyle/>
          <a:p>
            <a:fld id="{4140A397-6288-2843-B904-F1793F3BDE53}" type="datetimeFigureOut">
              <a:rPr kumimoji="1" lang="zh-CN" altLang="en-US" smtClean="0"/>
              <a:t>2020/5/6</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AA1EA74E-8B5D-3D4A-AC9A-E6326C0A90FB}" type="slidenum">
              <a:rPr kumimoji="1" lang="zh-CN" altLang="en-US" smtClean="0"/>
              <a:t>‹#›</a:t>
            </a:fld>
            <a:endParaRPr kumimoji="1" lang="zh-CN" altLang="en-US"/>
          </a:p>
        </p:txBody>
      </p:sp>
    </p:spTree>
    <p:extLst>
      <p:ext uri="{BB962C8B-B14F-4D97-AF65-F5344CB8AC3E}">
        <p14:creationId xmlns:p14="http://schemas.microsoft.com/office/powerpoint/2010/main" val="92415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140A397-6288-2843-B904-F1793F3BDE53}" type="datetimeFigureOut">
              <a:rPr kumimoji="1" lang="zh-CN" altLang="en-US" smtClean="0"/>
              <a:t>2020/5/6</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AA1EA74E-8B5D-3D4A-AC9A-E6326C0A90FB}" type="slidenum">
              <a:rPr kumimoji="1" lang="zh-CN" altLang="en-US" smtClean="0"/>
              <a:t>‹#›</a:t>
            </a:fld>
            <a:endParaRPr kumimoji="1" lang="zh-CN" altLang="en-US"/>
          </a:p>
        </p:txBody>
      </p:sp>
    </p:spTree>
    <p:extLst>
      <p:ext uri="{BB962C8B-B14F-4D97-AF65-F5344CB8AC3E}">
        <p14:creationId xmlns:p14="http://schemas.microsoft.com/office/powerpoint/2010/main" val="176759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0A397-6288-2843-B904-F1793F3BDE53}" type="datetimeFigureOut">
              <a:rPr kumimoji="1" lang="zh-CN" altLang="en-US" smtClean="0"/>
              <a:t>2020/5/6</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AA1EA74E-8B5D-3D4A-AC9A-E6326C0A90FB}" type="slidenum">
              <a:rPr kumimoji="1" lang="zh-CN" altLang="en-US" smtClean="0"/>
              <a:t>‹#›</a:t>
            </a:fld>
            <a:endParaRPr kumimoji="1" lang="zh-CN" altLang="en-US"/>
          </a:p>
        </p:txBody>
      </p:sp>
    </p:spTree>
    <p:extLst>
      <p:ext uri="{BB962C8B-B14F-4D97-AF65-F5344CB8AC3E}">
        <p14:creationId xmlns:p14="http://schemas.microsoft.com/office/powerpoint/2010/main" val="2848157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471561" y="2519998"/>
            <a:ext cx="16255296" cy="8819991"/>
          </a:xfrm>
        </p:spPr>
        <p:txBody>
          <a:bodyPr anchor="b"/>
          <a:lstStyle>
            <a:lvl1pPr>
              <a:defRPr sz="17638"/>
            </a:lvl1pPr>
          </a:lstStyle>
          <a:p>
            <a:r>
              <a:rPr lang="zh-CN" altLang="en-US"/>
              <a:t>单击此处编辑母版标题样式</a:t>
            </a:r>
            <a:endParaRPr lang="en-US" dirty="0"/>
          </a:p>
        </p:txBody>
      </p:sp>
      <p:sp>
        <p:nvSpPr>
          <p:cNvPr id="3" name="Content Placeholder 2"/>
          <p:cNvSpPr>
            <a:spLocks noGrp="1"/>
          </p:cNvSpPr>
          <p:nvPr>
            <p:ph idx="1"/>
          </p:nvPr>
        </p:nvSpPr>
        <p:spPr>
          <a:xfrm>
            <a:off x="21426543" y="5442503"/>
            <a:ext cx="25514975" cy="26862474"/>
          </a:xfrm>
        </p:spPr>
        <p:txBody>
          <a:bodyPr/>
          <a:lstStyle>
            <a:lvl1pPr>
              <a:defRPr sz="17638"/>
            </a:lvl1pPr>
            <a:lvl2pPr>
              <a:defRPr sz="15433"/>
            </a:lvl2pPr>
            <a:lvl3pPr>
              <a:defRPr sz="13228"/>
            </a:lvl3pPr>
            <a:lvl4pPr>
              <a:defRPr sz="11024"/>
            </a:lvl4pPr>
            <a:lvl5pPr>
              <a:defRPr sz="11024"/>
            </a:lvl5pPr>
            <a:lvl6pPr>
              <a:defRPr sz="11024"/>
            </a:lvl6pPr>
            <a:lvl7pPr>
              <a:defRPr sz="11024"/>
            </a:lvl7pPr>
            <a:lvl8pPr>
              <a:defRPr sz="11024"/>
            </a:lvl8pPr>
            <a:lvl9pPr>
              <a:defRPr sz="11024"/>
            </a:lvl9pPr>
          </a:lstStyle>
          <a:p>
            <a:pPr lvl="0"/>
            <a:r>
              <a:rPr lang="zh-CN" altLang="en-US"/>
              <a:t>编辑母版文本样式
第二级
第三级
第四级
第五级</a:t>
            </a:r>
            <a:endParaRPr lang="en-US" dirty="0"/>
          </a:p>
        </p:txBody>
      </p:sp>
      <p:sp>
        <p:nvSpPr>
          <p:cNvPr id="4" name="Text Placeholder 3"/>
          <p:cNvSpPr>
            <a:spLocks noGrp="1"/>
          </p:cNvSpPr>
          <p:nvPr>
            <p:ph type="body" sz="half" idx="2"/>
          </p:nvPr>
        </p:nvSpPr>
        <p:spPr>
          <a:xfrm>
            <a:off x="3471561" y="11339989"/>
            <a:ext cx="16255296" cy="21008732"/>
          </a:xfrm>
        </p:spPr>
        <p:txBody>
          <a:bodyPr/>
          <a:lstStyle>
            <a:lvl1pPr marL="0" indent="0">
              <a:buNone/>
              <a:defRPr sz="8819"/>
            </a:lvl1pPr>
            <a:lvl2pPr marL="2519995" indent="0">
              <a:buNone/>
              <a:defRPr sz="7717"/>
            </a:lvl2pPr>
            <a:lvl3pPr marL="5039990" indent="0">
              <a:buNone/>
              <a:defRPr sz="6614"/>
            </a:lvl3pPr>
            <a:lvl4pPr marL="7559985" indent="0">
              <a:buNone/>
              <a:defRPr sz="5512"/>
            </a:lvl4pPr>
            <a:lvl5pPr marL="10079980" indent="0">
              <a:buNone/>
              <a:defRPr sz="5512"/>
            </a:lvl5pPr>
            <a:lvl6pPr marL="12599975" indent="0">
              <a:buNone/>
              <a:defRPr sz="5512"/>
            </a:lvl6pPr>
            <a:lvl7pPr marL="15119970" indent="0">
              <a:buNone/>
              <a:defRPr sz="5512"/>
            </a:lvl7pPr>
            <a:lvl8pPr marL="17639965" indent="0">
              <a:buNone/>
              <a:defRPr sz="5512"/>
            </a:lvl8pPr>
            <a:lvl9pPr marL="20159960" indent="0">
              <a:buNone/>
              <a:defRPr sz="5512"/>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4140A397-6288-2843-B904-F1793F3BDE53}" type="datetimeFigureOut">
              <a:rPr kumimoji="1" lang="zh-CN" altLang="en-US" smtClean="0"/>
              <a:t>2020/5/6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AA1EA74E-8B5D-3D4A-AC9A-E6326C0A90FB}" type="slidenum">
              <a:rPr kumimoji="1" lang="zh-CN" altLang="en-US" smtClean="0"/>
              <a:t>‹#›</a:t>
            </a:fld>
            <a:endParaRPr kumimoji="1" lang="zh-CN" altLang="en-US"/>
          </a:p>
        </p:txBody>
      </p:sp>
    </p:spTree>
    <p:extLst>
      <p:ext uri="{BB962C8B-B14F-4D97-AF65-F5344CB8AC3E}">
        <p14:creationId xmlns:p14="http://schemas.microsoft.com/office/powerpoint/2010/main" val="358447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471561" y="2519998"/>
            <a:ext cx="16255296" cy="8819991"/>
          </a:xfrm>
        </p:spPr>
        <p:txBody>
          <a:bodyPr anchor="b"/>
          <a:lstStyle>
            <a:lvl1pPr>
              <a:defRPr sz="1763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1426543" y="5442503"/>
            <a:ext cx="25514975" cy="26862474"/>
          </a:xfrm>
        </p:spPr>
        <p:txBody>
          <a:bodyPr anchor="t"/>
          <a:lstStyle>
            <a:lvl1pPr marL="0" indent="0">
              <a:buNone/>
              <a:defRPr sz="17638"/>
            </a:lvl1pPr>
            <a:lvl2pPr marL="2519995" indent="0">
              <a:buNone/>
              <a:defRPr sz="15433"/>
            </a:lvl2pPr>
            <a:lvl3pPr marL="5039990" indent="0">
              <a:buNone/>
              <a:defRPr sz="13228"/>
            </a:lvl3pPr>
            <a:lvl4pPr marL="7559985" indent="0">
              <a:buNone/>
              <a:defRPr sz="11024"/>
            </a:lvl4pPr>
            <a:lvl5pPr marL="10079980" indent="0">
              <a:buNone/>
              <a:defRPr sz="11024"/>
            </a:lvl5pPr>
            <a:lvl6pPr marL="12599975" indent="0">
              <a:buNone/>
              <a:defRPr sz="11024"/>
            </a:lvl6pPr>
            <a:lvl7pPr marL="15119970" indent="0">
              <a:buNone/>
              <a:defRPr sz="11024"/>
            </a:lvl7pPr>
            <a:lvl8pPr marL="17639965" indent="0">
              <a:buNone/>
              <a:defRPr sz="11024"/>
            </a:lvl8pPr>
            <a:lvl9pPr marL="20159960" indent="0">
              <a:buNone/>
              <a:defRPr sz="11024"/>
            </a:lvl9pPr>
          </a:lstStyle>
          <a:p>
            <a:r>
              <a:rPr lang="zh-CN" altLang="en-US"/>
              <a:t>单击图标添加图片</a:t>
            </a:r>
            <a:endParaRPr lang="en-US" dirty="0"/>
          </a:p>
        </p:txBody>
      </p:sp>
      <p:sp>
        <p:nvSpPr>
          <p:cNvPr id="4" name="Text Placeholder 3"/>
          <p:cNvSpPr>
            <a:spLocks noGrp="1"/>
          </p:cNvSpPr>
          <p:nvPr>
            <p:ph type="body" sz="half" idx="2"/>
          </p:nvPr>
        </p:nvSpPr>
        <p:spPr>
          <a:xfrm>
            <a:off x="3471561" y="11339989"/>
            <a:ext cx="16255296" cy="21008732"/>
          </a:xfrm>
        </p:spPr>
        <p:txBody>
          <a:bodyPr/>
          <a:lstStyle>
            <a:lvl1pPr marL="0" indent="0">
              <a:buNone/>
              <a:defRPr sz="8819"/>
            </a:lvl1pPr>
            <a:lvl2pPr marL="2519995" indent="0">
              <a:buNone/>
              <a:defRPr sz="7717"/>
            </a:lvl2pPr>
            <a:lvl3pPr marL="5039990" indent="0">
              <a:buNone/>
              <a:defRPr sz="6614"/>
            </a:lvl3pPr>
            <a:lvl4pPr marL="7559985" indent="0">
              <a:buNone/>
              <a:defRPr sz="5512"/>
            </a:lvl4pPr>
            <a:lvl5pPr marL="10079980" indent="0">
              <a:buNone/>
              <a:defRPr sz="5512"/>
            </a:lvl5pPr>
            <a:lvl6pPr marL="12599975" indent="0">
              <a:buNone/>
              <a:defRPr sz="5512"/>
            </a:lvl6pPr>
            <a:lvl7pPr marL="15119970" indent="0">
              <a:buNone/>
              <a:defRPr sz="5512"/>
            </a:lvl7pPr>
            <a:lvl8pPr marL="17639965" indent="0">
              <a:buNone/>
              <a:defRPr sz="5512"/>
            </a:lvl8pPr>
            <a:lvl9pPr marL="20159960" indent="0">
              <a:buNone/>
              <a:defRPr sz="5512"/>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4140A397-6288-2843-B904-F1793F3BDE53}" type="datetimeFigureOut">
              <a:rPr kumimoji="1" lang="zh-CN" altLang="en-US" smtClean="0"/>
              <a:t>2020/5/6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AA1EA74E-8B5D-3D4A-AC9A-E6326C0A90FB}" type="slidenum">
              <a:rPr kumimoji="1" lang="zh-CN" altLang="en-US" smtClean="0"/>
              <a:t>‹#›</a:t>
            </a:fld>
            <a:endParaRPr kumimoji="1" lang="zh-CN" altLang="en-US"/>
          </a:p>
        </p:txBody>
      </p:sp>
    </p:spTree>
    <p:extLst>
      <p:ext uri="{BB962C8B-B14F-4D97-AF65-F5344CB8AC3E}">
        <p14:creationId xmlns:p14="http://schemas.microsoft.com/office/powerpoint/2010/main" val="14524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4997" y="2012506"/>
            <a:ext cx="43469957" cy="730624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3464997" y="10062490"/>
            <a:ext cx="43469957" cy="23983729"/>
          </a:xfrm>
          <a:prstGeom prst="rect">
            <a:avLst/>
          </a:prstGeom>
        </p:spPr>
        <p:txBody>
          <a:bodyPr vert="horz" lIns="91440" tIns="45720" rIns="91440" bIns="45720" rtlCol="0">
            <a:normAutofit/>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2"/>
          </p:nvPr>
        </p:nvSpPr>
        <p:spPr>
          <a:xfrm>
            <a:off x="3464996" y="35034974"/>
            <a:ext cx="11339989" cy="2012498"/>
          </a:xfrm>
          <a:prstGeom prst="rect">
            <a:avLst/>
          </a:prstGeom>
        </p:spPr>
        <p:txBody>
          <a:bodyPr vert="horz" lIns="91440" tIns="45720" rIns="91440" bIns="45720" rtlCol="0" anchor="ctr"/>
          <a:lstStyle>
            <a:lvl1pPr algn="l">
              <a:defRPr sz="6614">
                <a:solidFill>
                  <a:schemeClr val="tx1">
                    <a:tint val="75000"/>
                  </a:schemeClr>
                </a:solidFill>
              </a:defRPr>
            </a:lvl1pPr>
          </a:lstStyle>
          <a:p>
            <a:fld id="{4140A397-6288-2843-B904-F1793F3BDE53}" type="datetimeFigureOut">
              <a:rPr kumimoji="1" lang="zh-CN" altLang="en-US" smtClean="0"/>
              <a:t>2020/5/6</a:t>
            </a:fld>
            <a:endParaRPr kumimoji="1" lang="zh-CN" altLang="en-US"/>
          </a:p>
        </p:txBody>
      </p:sp>
      <p:sp>
        <p:nvSpPr>
          <p:cNvPr id="5" name="Footer Placeholder 4"/>
          <p:cNvSpPr>
            <a:spLocks noGrp="1"/>
          </p:cNvSpPr>
          <p:nvPr>
            <p:ph type="ftr" sz="quarter" idx="3"/>
          </p:nvPr>
        </p:nvSpPr>
        <p:spPr>
          <a:xfrm>
            <a:off x="16694984" y="35034974"/>
            <a:ext cx="17009983" cy="2012498"/>
          </a:xfrm>
          <a:prstGeom prst="rect">
            <a:avLst/>
          </a:prstGeom>
        </p:spPr>
        <p:txBody>
          <a:bodyPr vert="horz" lIns="91440" tIns="45720" rIns="91440" bIns="45720" rtlCol="0" anchor="ctr"/>
          <a:lstStyle>
            <a:lvl1pPr algn="ctr">
              <a:defRPr sz="6614">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35594965" y="35034974"/>
            <a:ext cx="11339989" cy="2012498"/>
          </a:xfrm>
          <a:prstGeom prst="rect">
            <a:avLst/>
          </a:prstGeom>
        </p:spPr>
        <p:txBody>
          <a:bodyPr vert="horz" lIns="91440" tIns="45720" rIns="91440" bIns="45720" rtlCol="0" anchor="ctr"/>
          <a:lstStyle>
            <a:lvl1pPr algn="r">
              <a:defRPr sz="6614">
                <a:solidFill>
                  <a:schemeClr val="tx1">
                    <a:tint val="75000"/>
                  </a:schemeClr>
                </a:solidFill>
              </a:defRPr>
            </a:lvl1pPr>
          </a:lstStyle>
          <a:p>
            <a:fld id="{AA1EA74E-8B5D-3D4A-AC9A-E6326C0A90FB}" type="slidenum">
              <a:rPr kumimoji="1" lang="zh-CN" altLang="en-US" smtClean="0"/>
              <a:t>‹#›</a:t>
            </a:fld>
            <a:endParaRPr kumimoji="1" lang="zh-CN" altLang="en-US"/>
          </a:p>
        </p:txBody>
      </p:sp>
    </p:spTree>
    <p:extLst>
      <p:ext uri="{BB962C8B-B14F-4D97-AF65-F5344CB8AC3E}">
        <p14:creationId xmlns:p14="http://schemas.microsoft.com/office/powerpoint/2010/main" val="30934594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039990" rtl="0" eaLnBrk="1" latinLnBrk="0" hangingPunct="1">
        <a:lnSpc>
          <a:spcPct val="90000"/>
        </a:lnSpc>
        <a:spcBef>
          <a:spcPct val="0"/>
        </a:spcBef>
        <a:buNone/>
        <a:defRPr sz="24252" kern="1200">
          <a:solidFill>
            <a:schemeClr val="tx1"/>
          </a:solidFill>
          <a:latin typeface="+mj-lt"/>
          <a:ea typeface="+mj-ea"/>
          <a:cs typeface="+mj-cs"/>
        </a:defRPr>
      </a:lvl1pPr>
    </p:titleStyle>
    <p:bodyStyle>
      <a:lvl1pPr marL="1259997" indent="-1259997" algn="l" defTabSz="5039990" rtl="0" eaLnBrk="1" latinLnBrk="0" hangingPunct="1">
        <a:lnSpc>
          <a:spcPct val="90000"/>
        </a:lnSpc>
        <a:spcBef>
          <a:spcPts val="5512"/>
        </a:spcBef>
        <a:buFont typeface="Arial" panose="020B0604020202020204" pitchFamily="34" charset="0"/>
        <a:buChar char="•"/>
        <a:defRPr sz="15433" kern="1200">
          <a:solidFill>
            <a:schemeClr val="tx1"/>
          </a:solidFill>
          <a:latin typeface="+mn-lt"/>
          <a:ea typeface="+mn-ea"/>
          <a:cs typeface="+mn-cs"/>
        </a:defRPr>
      </a:lvl1pPr>
      <a:lvl2pPr marL="3779992" indent="-1259997" algn="l" defTabSz="5039990" rtl="0" eaLnBrk="1" latinLnBrk="0" hangingPunct="1">
        <a:lnSpc>
          <a:spcPct val="90000"/>
        </a:lnSpc>
        <a:spcBef>
          <a:spcPts val="2756"/>
        </a:spcBef>
        <a:buFont typeface="Arial" panose="020B0604020202020204" pitchFamily="34" charset="0"/>
        <a:buChar char="•"/>
        <a:defRPr sz="13228" kern="1200">
          <a:solidFill>
            <a:schemeClr val="tx1"/>
          </a:solidFill>
          <a:latin typeface="+mn-lt"/>
          <a:ea typeface="+mn-ea"/>
          <a:cs typeface="+mn-cs"/>
        </a:defRPr>
      </a:lvl2pPr>
      <a:lvl3pPr marL="6299987" indent="-1259997" algn="l" defTabSz="5039990" rtl="0" eaLnBrk="1" latinLnBrk="0" hangingPunct="1">
        <a:lnSpc>
          <a:spcPct val="90000"/>
        </a:lnSpc>
        <a:spcBef>
          <a:spcPts val="2756"/>
        </a:spcBef>
        <a:buFont typeface="Arial" panose="020B0604020202020204" pitchFamily="34" charset="0"/>
        <a:buChar char="•"/>
        <a:defRPr sz="11024" kern="1200">
          <a:solidFill>
            <a:schemeClr val="tx1"/>
          </a:solidFill>
          <a:latin typeface="+mn-lt"/>
          <a:ea typeface="+mn-ea"/>
          <a:cs typeface="+mn-cs"/>
        </a:defRPr>
      </a:lvl3pPr>
      <a:lvl4pPr marL="8819982" indent="-1259997" algn="l" defTabSz="5039990" rtl="0" eaLnBrk="1" latinLnBrk="0" hangingPunct="1">
        <a:lnSpc>
          <a:spcPct val="90000"/>
        </a:lnSpc>
        <a:spcBef>
          <a:spcPts val="2756"/>
        </a:spcBef>
        <a:buFont typeface="Arial" panose="020B0604020202020204" pitchFamily="34" charset="0"/>
        <a:buChar char="•"/>
        <a:defRPr sz="9921" kern="1200">
          <a:solidFill>
            <a:schemeClr val="tx1"/>
          </a:solidFill>
          <a:latin typeface="+mn-lt"/>
          <a:ea typeface="+mn-ea"/>
          <a:cs typeface="+mn-cs"/>
        </a:defRPr>
      </a:lvl4pPr>
      <a:lvl5pPr marL="11339977" indent="-1259997" algn="l" defTabSz="5039990" rtl="0" eaLnBrk="1" latinLnBrk="0" hangingPunct="1">
        <a:lnSpc>
          <a:spcPct val="90000"/>
        </a:lnSpc>
        <a:spcBef>
          <a:spcPts val="2756"/>
        </a:spcBef>
        <a:buFont typeface="Arial" panose="020B0604020202020204" pitchFamily="34" charset="0"/>
        <a:buChar char="•"/>
        <a:defRPr sz="9921" kern="1200">
          <a:solidFill>
            <a:schemeClr val="tx1"/>
          </a:solidFill>
          <a:latin typeface="+mn-lt"/>
          <a:ea typeface="+mn-ea"/>
          <a:cs typeface="+mn-cs"/>
        </a:defRPr>
      </a:lvl5pPr>
      <a:lvl6pPr marL="13859972" indent="-1259997" algn="l" defTabSz="5039990" rtl="0" eaLnBrk="1" latinLnBrk="0" hangingPunct="1">
        <a:lnSpc>
          <a:spcPct val="90000"/>
        </a:lnSpc>
        <a:spcBef>
          <a:spcPts val="2756"/>
        </a:spcBef>
        <a:buFont typeface="Arial" panose="020B0604020202020204" pitchFamily="34" charset="0"/>
        <a:buChar char="•"/>
        <a:defRPr sz="9921" kern="1200">
          <a:solidFill>
            <a:schemeClr val="tx1"/>
          </a:solidFill>
          <a:latin typeface="+mn-lt"/>
          <a:ea typeface="+mn-ea"/>
          <a:cs typeface="+mn-cs"/>
        </a:defRPr>
      </a:lvl6pPr>
      <a:lvl7pPr marL="16379967" indent="-1259997" algn="l" defTabSz="5039990" rtl="0" eaLnBrk="1" latinLnBrk="0" hangingPunct="1">
        <a:lnSpc>
          <a:spcPct val="90000"/>
        </a:lnSpc>
        <a:spcBef>
          <a:spcPts val="2756"/>
        </a:spcBef>
        <a:buFont typeface="Arial" panose="020B0604020202020204" pitchFamily="34" charset="0"/>
        <a:buChar char="•"/>
        <a:defRPr sz="9921" kern="1200">
          <a:solidFill>
            <a:schemeClr val="tx1"/>
          </a:solidFill>
          <a:latin typeface="+mn-lt"/>
          <a:ea typeface="+mn-ea"/>
          <a:cs typeface="+mn-cs"/>
        </a:defRPr>
      </a:lvl7pPr>
      <a:lvl8pPr marL="18899962" indent="-1259997" algn="l" defTabSz="5039990" rtl="0" eaLnBrk="1" latinLnBrk="0" hangingPunct="1">
        <a:lnSpc>
          <a:spcPct val="90000"/>
        </a:lnSpc>
        <a:spcBef>
          <a:spcPts val="2756"/>
        </a:spcBef>
        <a:buFont typeface="Arial" panose="020B0604020202020204" pitchFamily="34" charset="0"/>
        <a:buChar char="•"/>
        <a:defRPr sz="9921" kern="1200">
          <a:solidFill>
            <a:schemeClr val="tx1"/>
          </a:solidFill>
          <a:latin typeface="+mn-lt"/>
          <a:ea typeface="+mn-ea"/>
          <a:cs typeface="+mn-cs"/>
        </a:defRPr>
      </a:lvl8pPr>
      <a:lvl9pPr marL="21419957" indent="-1259997" algn="l" defTabSz="5039990" rtl="0" eaLnBrk="1" latinLnBrk="0" hangingPunct="1">
        <a:lnSpc>
          <a:spcPct val="90000"/>
        </a:lnSpc>
        <a:spcBef>
          <a:spcPts val="2756"/>
        </a:spcBef>
        <a:buFont typeface="Arial" panose="020B0604020202020204" pitchFamily="34" charset="0"/>
        <a:buChar char="•"/>
        <a:defRPr sz="9921" kern="1200">
          <a:solidFill>
            <a:schemeClr val="tx1"/>
          </a:solidFill>
          <a:latin typeface="+mn-lt"/>
          <a:ea typeface="+mn-ea"/>
          <a:cs typeface="+mn-cs"/>
        </a:defRPr>
      </a:lvl9pPr>
    </p:bodyStyle>
    <p:otherStyle>
      <a:defPPr>
        <a:defRPr lang="en-US"/>
      </a:defPPr>
      <a:lvl1pPr marL="0" algn="l" defTabSz="5039990" rtl="0" eaLnBrk="1" latinLnBrk="0" hangingPunct="1">
        <a:defRPr sz="9921" kern="1200">
          <a:solidFill>
            <a:schemeClr val="tx1"/>
          </a:solidFill>
          <a:latin typeface="+mn-lt"/>
          <a:ea typeface="+mn-ea"/>
          <a:cs typeface="+mn-cs"/>
        </a:defRPr>
      </a:lvl1pPr>
      <a:lvl2pPr marL="2519995" algn="l" defTabSz="5039990" rtl="0" eaLnBrk="1" latinLnBrk="0" hangingPunct="1">
        <a:defRPr sz="9921" kern="1200">
          <a:solidFill>
            <a:schemeClr val="tx1"/>
          </a:solidFill>
          <a:latin typeface="+mn-lt"/>
          <a:ea typeface="+mn-ea"/>
          <a:cs typeface="+mn-cs"/>
        </a:defRPr>
      </a:lvl2pPr>
      <a:lvl3pPr marL="5039990" algn="l" defTabSz="5039990" rtl="0" eaLnBrk="1" latinLnBrk="0" hangingPunct="1">
        <a:defRPr sz="9921" kern="1200">
          <a:solidFill>
            <a:schemeClr val="tx1"/>
          </a:solidFill>
          <a:latin typeface="+mn-lt"/>
          <a:ea typeface="+mn-ea"/>
          <a:cs typeface="+mn-cs"/>
        </a:defRPr>
      </a:lvl3pPr>
      <a:lvl4pPr marL="7559985" algn="l" defTabSz="5039990" rtl="0" eaLnBrk="1" latinLnBrk="0" hangingPunct="1">
        <a:defRPr sz="9921" kern="1200">
          <a:solidFill>
            <a:schemeClr val="tx1"/>
          </a:solidFill>
          <a:latin typeface="+mn-lt"/>
          <a:ea typeface="+mn-ea"/>
          <a:cs typeface="+mn-cs"/>
        </a:defRPr>
      </a:lvl4pPr>
      <a:lvl5pPr marL="10079980" algn="l" defTabSz="5039990" rtl="0" eaLnBrk="1" latinLnBrk="0" hangingPunct="1">
        <a:defRPr sz="9921" kern="1200">
          <a:solidFill>
            <a:schemeClr val="tx1"/>
          </a:solidFill>
          <a:latin typeface="+mn-lt"/>
          <a:ea typeface="+mn-ea"/>
          <a:cs typeface="+mn-cs"/>
        </a:defRPr>
      </a:lvl5pPr>
      <a:lvl6pPr marL="12599975" algn="l" defTabSz="5039990" rtl="0" eaLnBrk="1" latinLnBrk="0" hangingPunct="1">
        <a:defRPr sz="9921" kern="1200">
          <a:solidFill>
            <a:schemeClr val="tx1"/>
          </a:solidFill>
          <a:latin typeface="+mn-lt"/>
          <a:ea typeface="+mn-ea"/>
          <a:cs typeface="+mn-cs"/>
        </a:defRPr>
      </a:lvl6pPr>
      <a:lvl7pPr marL="15119970" algn="l" defTabSz="5039990" rtl="0" eaLnBrk="1" latinLnBrk="0" hangingPunct="1">
        <a:defRPr sz="9921" kern="1200">
          <a:solidFill>
            <a:schemeClr val="tx1"/>
          </a:solidFill>
          <a:latin typeface="+mn-lt"/>
          <a:ea typeface="+mn-ea"/>
          <a:cs typeface="+mn-cs"/>
        </a:defRPr>
      </a:lvl7pPr>
      <a:lvl8pPr marL="17639965" algn="l" defTabSz="5039990" rtl="0" eaLnBrk="1" latinLnBrk="0" hangingPunct="1">
        <a:defRPr sz="9921" kern="1200">
          <a:solidFill>
            <a:schemeClr val="tx1"/>
          </a:solidFill>
          <a:latin typeface="+mn-lt"/>
          <a:ea typeface="+mn-ea"/>
          <a:cs typeface="+mn-cs"/>
        </a:defRPr>
      </a:lvl8pPr>
      <a:lvl9pPr marL="20159960" algn="l" defTabSz="5039990" rtl="0" eaLnBrk="1" latinLnBrk="0" hangingPunct="1">
        <a:defRPr sz="9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1D4DCC0-3ED4-0442-BD94-97ADD86CA201}"/>
              </a:ext>
            </a:extLst>
          </p:cNvPr>
          <p:cNvPicPr>
            <a:picLocks noChangeAspect="1"/>
          </p:cNvPicPr>
          <p:nvPr/>
        </p:nvPicPr>
        <p:blipFill>
          <a:blip r:embed="rId2"/>
          <a:stretch>
            <a:fillRect/>
          </a:stretch>
        </p:blipFill>
        <p:spPr>
          <a:xfrm>
            <a:off x="44553725" y="2143948"/>
            <a:ext cx="5380549" cy="4030218"/>
          </a:xfrm>
          <a:prstGeom prst="rect">
            <a:avLst/>
          </a:prstGeom>
        </p:spPr>
      </p:pic>
      <p:sp>
        <p:nvSpPr>
          <p:cNvPr id="2" name="圆角矩形 1">
            <a:extLst>
              <a:ext uri="{FF2B5EF4-FFF2-40B4-BE49-F238E27FC236}">
                <a16:creationId xmlns:a16="http://schemas.microsoft.com/office/drawing/2014/main" id="{6C816278-F331-F345-BA81-C9237202BF59}"/>
              </a:ext>
            </a:extLst>
          </p:cNvPr>
          <p:cNvSpPr/>
          <p:nvPr/>
        </p:nvSpPr>
        <p:spPr>
          <a:xfrm>
            <a:off x="30913107" y="35607887"/>
            <a:ext cx="18083983" cy="1618541"/>
          </a:xfrm>
          <a:prstGeom prst="roundRect">
            <a:avLst/>
          </a:prstGeom>
          <a:solidFill>
            <a:srgbClr val="064A25"/>
          </a:solidFill>
          <a:ln>
            <a:solidFill>
              <a:srgbClr val="064A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rgbClr val="064A25"/>
                </a:solidFill>
              </a:ln>
            </a:endParaRPr>
          </a:p>
        </p:txBody>
      </p:sp>
      <p:sp>
        <p:nvSpPr>
          <p:cNvPr id="11" name="标题 1">
            <a:extLst>
              <a:ext uri="{FF2B5EF4-FFF2-40B4-BE49-F238E27FC236}">
                <a16:creationId xmlns:a16="http://schemas.microsoft.com/office/drawing/2014/main" id="{2BEFBC05-62EC-CB43-8990-1EEDBB6BFF06}"/>
              </a:ext>
            </a:extLst>
          </p:cNvPr>
          <p:cNvSpPr txBox="1"/>
          <p:nvPr/>
        </p:nvSpPr>
        <p:spPr>
          <a:xfrm>
            <a:off x="0" y="0"/>
            <a:ext cx="50399950" cy="2822713"/>
          </a:xfrm>
          <a:prstGeom prst="rect">
            <a:avLst/>
          </a:prstGeom>
          <a:solidFill>
            <a:srgbClr val="064A25"/>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ormAutofit/>
          </a:bodyPr>
          <a:lstStyle>
            <a:lvl1pPr algn="ctr" rtl="0" fontAlgn="base">
              <a:spcBef>
                <a:spcPct val="0"/>
              </a:spcBef>
              <a:spcAft>
                <a:spcPct val="0"/>
              </a:spcAft>
              <a:defRPr sz="4400" kern="12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60000"/>
              </a:lnSpc>
              <a:spcBef>
                <a:spcPts val="600"/>
              </a:spcBef>
            </a:pPr>
            <a:endParaRPr lang="zh-CN" altLang="en-US" sz="1200" b="1" dirty="0">
              <a:solidFill>
                <a:schemeClr val="bg1"/>
              </a:solidFill>
              <a:latin typeface="Times New Roman" panose="02020603050405020304" pitchFamily="18" charset="0"/>
              <a:ea typeface="华文楷体" panose="02010600040101010101" charset="-122"/>
              <a:cs typeface="Times New Roman" panose="02020603050405020304" pitchFamily="18" charset="0"/>
            </a:endParaRPr>
          </a:p>
        </p:txBody>
      </p:sp>
      <p:sp>
        <p:nvSpPr>
          <p:cNvPr id="8" name="TextBox 4">
            <a:extLst>
              <a:ext uri="{FF2B5EF4-FFF2-40B4-BE49-F238E27FC236}">
                <a16:creationId xmlns:a16="http://schemas.microsoft.com/office/drawing/2014/main" id="{314C861C-48F3-A343-9ECE-AA5724F5A098}"/>
              </a:ext>
            </a:extLst>
          </p:cNvPr>
          <p:cNvSpPr txBox="1"/>
          <p:nvPr/>
        </p:nvSpPr>
        <p:spPr>
          <a:xfrm>
            <a:off x="6188448" y="3100080"/>
            <a:ext cx="38607813" cy="2862322"/>
          </a:xfrm>
          <a:prstGeom prst="rect">
            <a:avLst/>
          </a:prstGeom>
          <a:noFill/>
        </p:spPr>
        <p:txBody>
          <a:bodyPr wrap="square" rtlCol="0">
            <a:spAutoFit/>
          </a:bodyPr>
          <a:lstStyle/>
          <a:p>
            <a:pPr algn="ctr"/>
            <a:r>
              <a:rPr lang="en-US" sz="6000" dirty="0">
                <a:cs typeface="Times New Roman" panose="02020603050405020304" pitchFamily="18" charset="0"/>
              </a:rPr>
              <a:t>Yuan Li</a:t>
            </a:r>
            <a:r>
              <a:rPr lang="en-US" sz="6000" baseline="30000" dirty="0">
                <a:cs typeface="Times New Roman" panose="02020603050405020304" pitchFamily="18" charset="0"/>
              </a:rPr>
              <a:t>1,2,*</a:t>
            </a:r>
            <a:r>
              <a:rPr lang="en-US" sz="6000" dirty="0">
                <a:cs typeface="Times New Roman" panose="02020603050405020304" pitchFamily="18" charset="0"/>
              </a:rPr>
              <a:t>(liyuan75@mail2.sysu.edu.cn)</a:t>
            </a:r>
            <a:r>
              <a:rPr lang="en-US" sz="6000" baseline="30000" dirty="0">
                <a:cs typeface="Times New Roman" panose="02020603050405020304" pitchFamily="18" charset="0"/>
              </a:rPr>
              <a:t> </a:t>
            </a:r>
            <a:br>
              <a:rPr lang="en-US" sz="6000" dirty="0">
                <a:cs typeface="Times New Roman" panose="02020603050405020304" pitchFamily="18" charset="0"/>
              </a:rPr>
            </a:br>
            <a:r>
              <a:rPr lang="en-US" sz="6000" baseline="30000" dirty="0">
                <a:cs typeface="Times New Roman" panose="02020603050405020304" pitchFamily="18" charset="0"/>
              </a:rPr>
              <a:t>1</a:t>
            </a:r>
            <a:r>
              <a:rPr lang="en-US" sz="6000" dirty="0">
                <a:cs typeface="Times New Roman" panose="02020603050405020304" pitchFamily="18" charset="0"/>
              </a:rPr>
              <a:t>School of Atmospheric Sciences, Sun </a:t>
            </a:r>
            <a:r>
              <a:rPr lang="en-US" sz="6000" dirty="0" err="1">
                <a:cs typeface="Times New Roman" panose="02020603050405020304" pitchFamily="18" charset="0"/>
              </a:rPr>
              <a:t>Yat-sen</a:t>
            </a:r>
            <a:r>
              <a:rPr lang="en-US" sz="6000" dirty="0">
                <a:cs typeface="Times New Roman" panose="02020603050405020304" pitchFamily="18" charset="0"/>
              </a:rPr>
              <a:t> University</a:t>
            </a:r>
          </a:p>
          <a:p>
            <a:pPr algn="ctr"/>
            <a:r>
              <a:rPr lang="en-US" altLang="zh-CN" sz="6000" baseline="30000" dirty="0">
                <a:cs typeface="Times New Roman" panose="02020603050405020304" pitchFamily="18" charset="0"/>
              </a:rPr>
              <a:t>2</a:t>
            </a:r>
            <a:r>
              <a:rPr lang="en-US" altLang="zh-CN" sz="6000" dirty="0">
                <a:cs typeface="Times New Roman" panose="02020603050405020304" pitchFamily="18" charset="0"/>
              </a:rPr>
              <a:t>Southern Marine Science and Engineering Guangdong Laboratory (Zhuhai)</a:t>
            </a:r>
            <a:r>
              <a:rPr lang="zh-CN" altLang="zh-CN" sz="6000" dirty="0">
                <a:cs typeface="Times New Roman" panose="02020603050405020304" pitchFamily="18" charset="0"/>
              </a:rPr>
              <a:t> </a:t>
            </a:r>
            <a:endParaRPr lang="en-US" sz="6000" dirty="0">
              <a:cs typeface="Times New Roman" panose="02020603050405020304" pitchFamily="18" charset="0"/>
            </a:endParaRPr>
          </a:p>
        </p:txBody>
      </p:sp>
      <p:pic>
        <p:nvPicPr>
          <p:cNvPr id="9" name="Picture 5" descr="屏幕剪辑">
            <a:extLst>
              <a:ext uri="{FF2B5EF4-FFF2-40B4-BE49-F238E27FC236}">
                <a16:creationId xmlns:a16="http://schemas.microsoft.com/office/drawing/2014/main" id="{11A0E861-D436-BB4B-8402-94F982ACA2AD}"/>
              </a:ext>
            </a:extLst>
          </p:cNvPr>
          <p:cNvPicPr>
            <a:picLocks noChangeAspect="1"/>
          </p:cNvPicPr>
          <p:nvPr/>
        </p:nvPicPr>
        <p:blipFill rotWithShape="1">
          <a:blip r:embed="rId3"/>
          <a:srcRect t="3940" b="4133"/>
          <a:stretch/>
        </p:blipFill>
        <p:spPr>
          <a:xfrm>
            <a:off x="1052717" y="2982943"/>
            <a:ext cx="4057852" cy="3539140"/>
          </a:xfrm>
          <a:prstGeom prst="rect">
            <a:avLst/>
          </a:prstGeom>
          <a:ln w="12700" cap="flat">
            <a:noFill/>
            <a:miter lim="400000"/>
          </a:ln>
          <a:effectLst/>
        </p:spPr>
      </p:pic>
      <p:sp>
        <p:nvSpPr>
          <p:cNvPr id="7" name="Title 3">
            <a:extLst>
              <a:ext uri="{FF2B5EF4-FFF2-40B4-BE49-F238E27FC236}">
                <a16:creationId xmlns:a16="http://schemas.microsoft.com/office/drawing/2014/main" id="{33ACE8F4-D253-F545-91FA-7766E0FF61DA}"/>
              </a:ext>
            </a:extLst>
          </p:cNvPr>
          <p:cNvSpPr>
            <a:spLocks noGrp="1"/>
          </p:cNvSpPr>
          <p:nvPr>
            <p:ph type="ctrTitle"/>
          </p:nvPr>
        </p:nvSpPr>
        <p:spPr>
          <a:xfrm>
            <a:off x="-327025" y="-140430"/>
            <a:ext cx="51054000" cy="2164612"/>
          </a:xfrm>
        </p:spPr>
        <p:txBody>
          <a:bodyPr>
            <a:noAutofit/>
          </a:bodyPr>
          <a:lstStyle/>
          <a:p>
            <a:r>
              <a:rPr lang="en-US" sz="11500" b="1" dirty="0">
                <a:solidFill>
                  <a:schemeClr val="bg1"/>
                </a:solidFill>
                <a:latin typeface="+mn-lt"/>
                <a:cs typeface="Times New Roman" panose="02020603050405020304" pitchFamily="18" charset="0"/>
              </a:rPr>
              <a:t>Micro-pulse Lidar Measurements in South China Sea Expedition</a:t>
            </a:r>
            <a:endParaRPr lang="en-US" sz="11500" b="1" dirty="0">
              <a:solidFill>
                <a:schemeClr val="bg1"/>
              </a:solidFill>
              <a:latin typeface="+mn-lt"/>
            </a:endParaRPr>
          </a:p>
        </p:txBody>
      </p:sp>
      <p:sp>
        <p:nvSpPr>
          <p:cNvPr id="37" name="Subtitle 4">
            <a:extLst>
              <a:ext uri="{FF2B5EF4-FFF2-40B4-BE49-F238E27FC236}">
                <a16:creationId xmlns:a16="http://schemas.microsoft.com/office/drawing/2014/main" id="{AD300939-C709-6C44-A09B-CEBCF81B45D8}"/>
              </a:ext>
            </a:extLst>
          </p:cNvPr>
          <p:cNvSpPr>
            <a:spLocks noGrp="1"/>
          </p:cNvSpPr>
          <p:nvPr>
            <p:ph type="subTitle" idx="1"/>
          </p:nvPr>
        </p:nvSpPr>
        <p:spPr>
          <a:xfrm>
            <a:off x="1173215" y="5710479"/>
            <a:ext cx="13348552" cy="9582096"/>
          </a:xfrm>
        </p:spPr>
        <p:txBody>
          <a:bodyPr>
            <a:noAutofit/>
          </a:bodyPr>
          <a:lstStyle/>
          <a:p>
            <a:pPr>
              <a:spcBef>
                <a:spcPts val="1000"/>
              </a:spcBef>
            </a:pPr>
            <a:r>
              <a:rPr lang="en-US" sz="4400" b="1" dirty="0">
                <a:latin typeface="Times New Roman" panose="02020603050405020304" pitchFamily="18" charset="0"/>
                <a:cs typeface="Times New Roman" panose="02020603050405020304" pitchFamily="18" charset="0"/>
              </a:rPr>
              <a:t>Introduction </a:t>
            </a:r>
            <a:endParaRPr lang="en-US" sz="4400" dirty="0">
              <a:latin typeface="Times New Roman" panose="02020603050405020304" pitchFamily="18" charset="0"/>
              <a:cs typeface="Times New Roman" panose="02020603050405020304" pitchFamily="18" charset="0"/>
            </a:endParaRPr>
          </a:p>
          <a:p>
            <a:pPr algn="l">
              <a:lnSpc>
                <a:spcPct val="80000"/>
              </a:lnSpc>
              <a:spcBef>
                <a:spcPts val="1000"/>
              </a:spcBef>
            </a:pPr>
            <a:r>
              <a:rPr lang="en-US" sz="3600" dirty="0">
                <a:latin typeface="Times New Roman" panose="02020603050405020304" pitchFamily="18" charset="0"/>
                <a:cs typeface="Times New Roman" panose="02020603050405020304" pitchFamily="18" charset="0"/>
              </a:rPr>
              <a:t>In this paper, we test the viability of shipborne lidar for aerosol measurement over the South China Sea. A shipborne micro-pulse lidar (Mini-MPL) was used to measure aerosol extinction coefficient in the northern region of the South China Sea over a period of one month from 9th August to 7th September 2016, along the cruise path of a research vessel. The measurements were inverted to obtain vertical profiles of aerosol extinction coefficient, depolarization ratio, and atmospheric boundary layer height using Mie Theory and the Fernald method. Most attenuation occurred below 3.5 km, and maximum extinction values in coastal areas were generally about double of values in offshore areas. The extinction coefficients (aerosol and molecular combined) over coastal areas and offshore areas were on average 0.016 km</a:t>
            </a:r>
            <a:r>
              <a:rPr lang="en-US" sz="3600" baseline="30000" dirty="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 and 0.039 km</a:t>
            </a:r>
            <a:r>
              <a:rPr lang="en-US" sz="3600" baseline="30000" dirty="0">
                <a:latin typeface="Times New Roman" panose="02020603050405020304" pitchFamily="18" charset="0"/>
                <a:cs typeface="Times New Roman" panose="02020603050405020304" pitchFamily="18" charset="0"/>
              </a:rPr>
              <a:t>-1</a:t>
            </a:r>
            <a:r>
              <a:rPr lang="en-US" sz="3600" dirty="0">
                <a:latin typeface="Times New Roman" panose="02020603050405020304" pitchFamily="18" charset="0"/>
                <a:cs typeface="Times New Roman" panose="02020603050405020304" pitchFamily="18" charset="0"/>
              </a:rPr>
              <a:t>, respectively. The mean volume depolarization ratio of the aerosols along the cruise was 0.042. The mean atmospheric boundary layer height along the cruise was 653.2 m, with a diurnal cycle reaching its mean maximum of 1041.2 m at 12:00 local time, and its mean minimum of 450.0 m at 20:00 local time. .</a:t>
            </a:r>
            <a:endParaRPr lang="en-US" sz="3600" baseline="30000" dirty="0">
              <a:latin typeface="Times New Roman" panose="02020603050405020304" pitchFamily="18" charset="0"/>
              <a:cs typeface="Times New Roman" panose="02020603050405020304" pitchFamily="18" charset="0"/>
            </a:endParaRPr>
          </a:p>
          <a:p>
            <a:pPr algn="just">
              <a:lnSpc>
                <a:spcPct val="80000"/>
              </a:lnSpc>
              <a:spcBef>
                <a:spcPts val="1000"/>
              </a:spcBef>
            </a:pPr>
            <a:endParaRPr lang="en-US" sz="3600" baseline="30000" dirty="0">
              <a:latin typeface="Times New Roman" panose="02020603050405020304" pitchFamily="18" charset="0"/>
              <a:cs typeface="Times New Roman" panose="02020603050405020304" pitchFamily="18" charset="0"/>
            </a:endParaRPr>
          </a:p>
          <a:p>
            <a:pPr algn="just">
              <a:lnSpc>
                <a:spcPct val="80000"/>
              </a:lnSpc>
              <a:spcBef>
                <a:spcPts val="1000"/>
              </a:spcBef>
            </a:pPr>
            <a:endParaRPr lang="en-US" sz="3600" baseline="30000" dirty="0">
              <a:latin typeface="Times New Roman" panose="02020603050405020304" pitchFamily="18" charset="0"/>
              <a:cs typeface="Times New Roman" panose="02020603050405020304" pitchFamily="18" charset="0"/>
            </a:endParaRPr>
          </a:p>
        </p:txBody>
      </p:sp>
      <p:pic>
        <p:nvPicPr>
          <p:cNvPr id="38" name="图片 22">
            <a:extLst>
              <a:ext uri="{FF2B5EF4-FFF2-40B4-BE49-F238E27FC236}">
                <a16:creationId xmlns:a16="http://schemas.microsoft.com/office/drawing/2014/main" id="{E00798C0-2CFD-D444-900D-E1BF5D67B350}"/>
              </a:ext>
            </a:extLst>
          </p:cNvPr>
          <p:cNvPicPr/>
          <p:nvPr/>
        </p:nvPicPr>
        <p:blipFill>
          <a:blip r:embed="rId4"/>
          <a:srcRect/>
          <a:stretch/>
        </p:blipFill>
        <p:spPr bwMode="auto">
          <a:xfrm>
            <a:off x="1306381" y="14050640"/>
            <a:ext cx="13143879" cy="8173671"/>
          </a:xfrm>
          <a:prstGeom prst="rect">
            <a:avLst/>
          </a:prstGeom>
          <a:ln>
            <a:noFill/>
          </a:ln>
          <a:extLst>
            <a:ext uri="{53640926-AAD7-44D8-BBD7-CCE9431645EC}">
              <a14:shadowObscured xmlns:a14="http://schemas.microsoft.com/office/drawing/2010/main"/>
            </a:ext>
          </a:extLst>
        </p:spPr>
      </p:pic>
      <p:sp>
        <p:nvSpPr>
          <p:cNvPr id="39" name="文本框 5">
            <a:extLst>
              <a:ext uri="{FF2B5EF4-FFF2-40B4-BE49-F238E27FC236}">
                <a16:creationId xmlns:a16="http://schemas.microsoft.com/office/drawing/2014/main" id="{E4C7701C-D041-4C42-B8EF-688DA846D966}"/>
              </a:ext>
            </a:extLst>
          </p:cNvPr>
          <p:cNvSpPr txBox="1"/>
          <p:nvPr/>
        </p:nvSpPr>
        <p:spPr>
          <a:xfrm>
            <a:off x="1052717" y="22472549"/>
            <a:ext cx="14761589" cy="1200329"/>
          </a:xfrm>
          <a:prstGeom prst="rect">
            <a:avLst/>
          </a:prstGeom>
          <a:noFill/>
        </p:spPr>
        <p:txBody>
          <a:bodyPr wrap="square" rtlCol="0">
            <a:spAutoFit/>
          </a:bodyPr>
          <a:lstStyle/>
          <a:p>
            <a:r>
              <a:rPr lang="en-US" altLang="zh-CN" sz="3600" b="1" kern="0" dirty="0">
                <a:solidFill>
                  <a:srgbClr val="323232"/>
                </a:solidFill>
                <a:latin typeface="Times New Roman" charset="0"/>
                <a:cs typeface="Times New Roman" charset="0"/>
              </a:rPr>
              <a:t>Figure</a:t>
            </a:r>
            <a:r>
              <a:rPr lang="zh-CN" altLang="en-US" sz="3600" b="1" kern="0" dirty="0">
                <a:solidFill>
                  <a:srgbClr val="323232"/>
                </a:solidFill>
                <a:latin typeface="Times New Roman" charset="0"/>
                <a:cs typeface="Times New Roman" charset="0"/>
              </a:rPr>
              <a:t> </a:t>
            </a:r>
            <a:r>
              <a:rPr lang="en-US" altLang="zh-CN" sz="3600" b="1" kern="0" dirty="0">
                <a:solidFill>
                  <a:srgbClr val="323232"/>
                </a:solidFill>
                <a:latin typeface="Times New Roman" charset="0"/>
                <a:cs typeface="Times New Roman" charset="0"/>
              </a:rPr>
              <a:t>1</a:t>
            </a:r>
            <a:r>
              <a:rPr lang="zh-CN" altLang="en-US" sz="3600" b="1" kern="0" dirty="0">
                <a:solidFill>
                  <a:srgbClr val="323232"/>
                </a:solidFill>
                <a:latin typeface="Times New Roman" charset="0"/>
                <a:cs typeface="Times New Roman" charset="0"/>
              </a:rPr>
              <a:t> </a:t>
            </a:r>
            <a:r>
              <a:rPr lang="en-US" altLang="zh-CN" sz="3600" kern="0" dirty="0">
                <a:solidFill>
                  <a:srgbClr val="323232"/>
                </a:solidFill>
                <a:latin typeface="Times New Roman" charset="0"/>
                <a:cs typeface="Times New Roman" charset="0"/>
              </a:rPr>
              <a:t>The path of the research cruise (black line). and cruise station(green point). </a:t>
            </a:r>
          </a:p>
        </p:txBody>
      </p:sp>
      <p:sp>
        <p:nvSpPr>
          <p:cNvPr id="40" name="矩形 2">
            <a:extLst>
              <a:ext uri="{FF2B5EF4-FFF2-40B4-BE49-F238E27FC236}">
                <a16:creationId xmlns:a16="http://schemas.microsoft.com/office/drawing/2014/main" id="{AFAD3CE4-5B51-4642-9283-240C2CDF9593}"/>
              </a:ext>
            </a:extLst>
          </p:cNvPr>
          <p:cNvSpPr/>
          <p:nvPr/>
        </p:nvSpPr>
        <p:spPr>
          <a:xfrm>
            <a:off x="1794523" y="23504032"/>
            <a:ext cx="11762142" cy="5201424"/>
          </a:xfrm>
          <a:prstGeom prst="rect">
            <a:avLst/>
          </a:prstGeom>
        </p:spPr>
        <p:txBody>
          <a:bodyPr wrap="square">
            <a:spAutoFit/>
          </a:bodyPr>
          <a:lstStyle/>
          <a:p>
            <a:pPr algn="ctr"/>
            <a:r>
              <a:rPr lang="en-US" altLang="zh-CN" sz="4400" b="1" dirty="0">
                <a:solidFill>
                  <a:srgbClr val="323232"/>
                </a:solidFill>
                <a:latin typeface="Times New Roman" charset="0"/>
                <a:ea typeface="Times New Roman" charset="0"/>
                <a:cs typeface="Times New Roman" charset="0"/>
              </a:rPr>
              <a:t>Data</a:t>
            </a:r>
            <a:r>
              <a:rPr lang="zh-CN" altLang="en-US" sz="4400" b="1" dirty="0">
                <a:solidFill>
                  <a:srgbClr val="323232"/>
                </a:solidFill>
                <a:latin typeface="Times New Roman" charset="0"/>
                <a:ea typeface="Times New Roman" charset="0"/>
                <a:cs typeface="Times New Roman" charset="0"/>
              </a:rPr>
              <a:t> </a:t>
            </a:r>
            <a:r>
              <a:rPr lang="en-US" altLang="zh-CN" sz="4400" b="1" dirty="0">
                <a:solidFill>
                  <a:srgbClr val="323232"/>
                </a:solidFill>
                <a:latin typeface="Times New Roman" charset="0"/>
                <a:ea typeface="Times New Roman" charset="0"/>
                <a:cs typeface="Times New Roman" charset="0"/>
              </a:rPr>
              <a:t>and Methods</a:t>
            </a:r>
            <a:endParaRPr lang="en-US" altLang="zh-CN" sz="4400" dirty="0">
              <a:solidFill>
                <a:srgbClr val="000000"/>
              </a:solidFill>
              <a:latin typeface="Times New Roman" charset="0"/>
              <a:ea typeface="Times New Roman" charset="0"/>
              <a:cs typeface="Times New Roman" charset="0"/>
            </a:endParaRPr>
          </a:p>
          <a:p>
            <a:pPr marL="457171" indent="-457171">
              <a:buFont typeface="Arial" panose="020B0604020202020204" pitchFamily="34" charset="0"/>
              <a:buChar char="•"/>
            </a:pPr>
            <a:r>
              <a:rPr lang="en-US" altLang="zh-CN" sz="3600" kern="0" dirty="0">
                <a:solidFill>
                  <a:srgbClr val="323232"/>
                </a:solidFill>
                <a:latin typeface="Times New Roman" panose="02020603050405020304" pitchFamily="18" charset="0"/>
                <a:cs typeface="Times New Roman" panose="02020603050405020304" pitchFamily="18" charset="0"/>
              </a:rPr>
              <a:t>Raw echo signal from the Mini-MPL from </a:t>
            </a:r>
            <a:r>
              <a:rPr lang="en-US" altLang="zh-CN" sz="3600" dirty="0">
                <a:latin typeface="Times New Roman" panose="02020603050405020304" pitchFamily="18" charset="0"/>
                <a:cs typeface="Times New Roman" panose="02020603050405020304" pitchFamily="18" charset="0"/>
              </a:rPr>
              <a:t>9th August to 7th September 2016</a:t>
            </a:r>
            <a:r>
              <a:rPr lang="en-US" altLang="zh-CN" sz="3600" kern="0" dirty="0">
                <a:solidFill>
                  <a:srgbClr val="323232"/>
                </a:solidFill>
                <a:latin typeface="Times New Roman" panose="02020603050405020304" pitchFamily="18" charset="0"/>
                <a:cs typeface="Times New Roman" panose="02020603050405020304" pitchFamily="18" charset="0"/>
              </a:rPr>
              <a:t>;</a:t>
            </a:r>
          </a:p>
          <a:p>
            <a:pPr marL="457171" indent="-457171">
              <a:buFont typeface="Arial" panose="020B0604020202020204" pitchFamily="34" charset="0"/>
              <a:buChar char="•"/>
            </a:pPr>
            <a:r>
              <a:rPr lang="en-US" altLang="zh-CN" sz="3600" kern="0" dirty="0">
                <a:solidFill>
                  <a:srgbClr val="323232"/>
                </a:solidFill>
                <a:latin typeface="Times New Roman" panose="02020603050405020304" pitchFamily="18" charset="0"/>
                <a:cs typeface="Times New Roman" panose="02020603050405020304" pitchFamily="18" charset="0"/>
              </a:rPr>
              <a:t>Wind field of the cruising period at (a) 925 </a:t>
            </a:r>
            <a:r>
              <a:rPr lang="en-US" altLang="zh-CN" sz="3600" kern="0" dirty="0" err="1">
                <a:solidFill>
                  <a:srgbClr val="323232"/>
                </a:solidFill>
                <a:latin typeface="Times New Roman" panose="02020603050405020304" pitchFamily="18" charset="0"/>
                <a:cs typeface="Times New Roman" panose="02020603050405020304" pitchFamily="18" charset="0"/>
              </a:rPr>
              <a:t>hPa</a:t>
            </a:r>
            <a:r>
              <a:rPr lang="en-US" altLang="zh-CN" sz="3600" kern="0" dirty="0">
                <a:solidFill>
                  <a:srgbClr val="323232"/>
                </a:solidFill>
                <a:latin typeface="Times New Roman" panose="02020603050405020304" pitchFamily="18" charset="0"/>
                <a:cs typeface="Times New Roman" panose="02020603050405020304" pitchFamily="18" charset="0"/>
              </a:rPr>
              <a:t> and (b) 850 </a:t>
            </a:r>
            <a:r>
              <a:rPr lang="en-US" altLang="zh-CN" sz="3600" kern="0" dirty="0" err="1">
                <a:solidFill>
                  <a:srgbClr val="323232"/>
                </a:solidFill>
                <a:latin typeface="Times New Roman" panose="02020603050405020304" pitchFamily="18" charset="0"/>
                <a:cs typeface="Times New Roman" panose="02020603050405020304" pitchFamily="18" charset="0"/>
              </a:rPr>
              <a:t>hPa</a:t>
            </a:r>
            <a:r>
              <a:rPr lang="en-US" altLang="zh-CN" sz="3600" kern="0" dirty="0">
                <a:solidFill>
                  <a:srgbClr val="323232"/>
                </a:solidFill>
                <a:latin typeface="Times New Roman" panose="02020603050405020304" pitchFamily="18" charset="0"/>
                <a:cs typeface="Times New Roman" panose="02020603050405020304" pitchFamily="18" charset="0"/>
              </a:rPr>
              <a:t> from ERA-Interim reanalysis</a:t>
            </a:r>
          </a:p>
          <a:p>
            <a:pPr marL="457171" indent="-457171">
              <a:buFont typeface="Arial" panose="020B0604020202020204" pitchFamily="34" charset="0"/>
              <a:buChar char="•"/>
            </a:pPr>
            <a:r>
              <a:rPr lang="en-US" altLang="zh-CN" sz="3600" kern="0" dirty="0">
                <a:solidFill>
                  <a:srgbClr val="323232"/>
                </a:solidFill>
                <a:latin typeface="Times New Roman" panose="02020603050405020304" pitchFamily="18" charset="0"/>
                <a:cs typeface="Times New Roman" panose="02020603050405020304" pitchFamily="18" charset="0"/>
              </a:rPr>
              <a:t>MODIS FRP (fire radiative power)</a:t>
            </a:r>
          </a:p>
          <a:p>
            <a:pPr marL="457171" indent="-457171">
              <a:buFont typeface="Arial" panose="020B0604020202020204" pitchFamily="34" charset="0"/>
              <a:buChar char="•"/>
            </a:pPr>
            <a:r>
              <a:rPr lang="en-US" altLang="zh-CN" sz="3600" kern="0" dirty="0">
                <a:solidFill>
                  <a:srgbClr val="323232"/>
                </a:solidFill>
                <a:latin typeface="Times New Roman" panose="02020603050405020304" pitchFamily="18" charset="0"/>
                <a:cs typeface="Times New Roman" panose="02020603050405020304" pitchFamily="18" charset="0"/>
              </a:rPr>
              <a:t>Fernald Method</a:t>
            </a:r>
          </a:p>
          <a:p>
            <a:pPr marL="457171" indent="-457171">
              <a:buFont typeface="Arial" panose="020B0604020202020204" pitchFamily="34" charset="0"/>
              <a:buChar char="•"/>
            </a:pPr>
            <a:r>
              <a:rPr lang="en-US" altLang="zh-CN" sz="3600" kern="0" dirty="0">
                <a:solidFill>
                  <a:srgbClr val="323232"/>
                </a:solidFill>
                <a:latin typeface="Times New Roman" panose="02020603050405020304" pitchFamily="18" charset="0"/>
                <a:cs typeface="Times New Roman" panose="02020603050405020304" pitchFamily="18" charset="0"/>
              </a:rPr>
              <a:t>Gradient Method </a:t>
            </a:r>
          </a:p>
          <a:p>
            <a:pPr marL="457171" indent="-457171">
              <a:buFont typeface="Arial" panose="020B0604020202020204" pitchFamily="34" charset="0"/>
              <a:buChar char="•"/>
            </a:pPr>
            <a:endParaRPr lang="zh-CN" altLang="zh-CN" sz="3600" kern="0" dirty="0">
              <a:solidFill>
                <a:srgbClr val="323232"/>
              </a:solidFill>
              <a:latin typeface="Times New Roman" panose="02020603050405020304" pitchFamily="18" charset="0"/>
              <a:cs typeface="Times New Roman" panose="02020603050405020304" pitchFamily="18" charset="0"/>
            </a:endParaRPr>
          </a:p>
        </p:txBody>
      </p:sp>
      <p:sp>
        <p:nvSpPr>
          <p:cNvPr id="41" name="Rectangle 21">
            <a:extLst>
              <a:ext uri="{FF2B5EF4-FFF2-40B4-BE49-F238E27FC236}">
                <a16:creationId xmlns:a16="http://schemas.microsoft.com/office/drawing/2014/main" id="{52139604-F206-ED47-B4BB-8FC628A57BF2}"/>
              </a:ext>
            </a:extLst>
          </p:cNvPr>
          <p:cNvSpPr/>
          <p:nvPr/>
        </p:nvSpPr>
        <p:spPr>
          <a:xfrm>
            <a:off x="4842150" y="27962930"/>
            <a:ext cx="6050054" cy="769441"/>
          </a:xfrm>
          <a:prstGeom prst="rect">
            <a:avLst/>
          </a:prstGeom>
        </p:spPr>
        <p:txBody>
          <a:bodyPr wrap="square">
            <a:spAutoFit/>
          </a:bodyPr>
          <a:lstStyle/>
          <a:p>
            <a:pPr algn="ctr"/>
            <a:r>
              <a:rPr lang="en-US" altLang="zh-CN" sz="4400" b="1" dirty="0">
                <a:solidFill>
                  <a:srgbClr val="323232"/>
                </a:solidFill>
                <a:latin typeface="Times New Roman" charset="0"/>
                <a:ea typeface="Times New Roman" charset="0"/>
                <a:cs typeface="Times New Roman" charset="0"/>
              </a:rPr>
              <a:t>Results</a:t>
            </a:r>
            <a:endParaRPr lang="en-US" altLang="zh-CN" sz="4400" b="1" dirty="0">
              <a:solidFill>
                <a:srgbClr val="000000"/>
              </a:solidFill>
              <a:latin typeface="Times New Roman" charset="0"/>
              <a:ea typeface="Times New Roman" charset="0"/>
              <a:cs typeface="Times New Roman" charset="0"/>
            </a:endParaRPr>
          </a:p>
        </p:txBody>
      </p:sp>
      <p:sp>
        <p:nvSpPr>
          <p:cNvPr id="42" name="Rectangle 23">
            <a:extLst>
              <a:ext uri="{FF2B5EF4-FFF2-40B4-BE49-F238E27FC236}">
                <a16:creationId xmlns:a16="http://schemas.microsoft.com/office/drawing/2014/main" id="{B6649F35-00C9-2A4B-92DE-339F53FF9A3D}"/>
              </a:ext>
            </a:extLst>
          </p:cNvPr>
          <p:cNvSpPr/>
          <p:nvPr/>
        </p:nvSpPr>
        <p:spPr>
          <a:xfrm>
            <a:off x="995561" y="36432934"/>
            <a:ext cx="13348703" cy="1200329"/>
          </a:xfrm>
          <a:prstGeom prst="rect">
            <a:avLst/>
          </a:prstGeom>
        </p:spPr>
        <p:txBody>
          <a:bodyPr wrap="square">
            <a:spAutoFit/>
          </a:bodyPr>
          <a:lstStyle/>
          <a:p>
            <a:pPr algn="just">
              <a:spcAft>
                <a:spcPts val="1000"/>
              </a:spcAft>
            </a:pPr>
            <a:r>
              <a:rPr lang="en-US" sz="3600" b="1" dirty="0">
                <a:latin typeface="Times New Roman" panose="02020603050405020304" pitchFamily="18" charset="0"/>
                <a:ea typeface="Times New Roman" panose="02020603050405020304" pitchFamily="18" charset="0"/>
              </a:rPr>
              <a:t>Figure 2</a:t>
            </a:r>
            <a:r>
              <a:rPr lang="en-US" sz="3600" dirty="0">
                <a:latin typeface="Times New Roman" panose="02020603050405020304" pitchFamily="18" charset="0"/>
                <a:ea typeface="Times New Roman" panose="02020603050405020304" pitchFamily="18" charset="0"/>
              </a:rPr>
              <a:t> Vertical profiles of the extinction coefficient averaged along (a) sections A, B, C, D, F, and (b) sections H, I, J.</a:t>
            </a:r>
          </a:p>
        </p:txBody>
      </p:sp>
      <p:sp>
        <p:nvSpPr>
          <p:cNvPr id="43" name="Rectangle 24">
            <a:extLst>
              <a:ext uri="{FF2B5EF4-FFF2-40B4-BE49-F238E27FC236}">
                <a16:creationId xmlns:a16="http://schemas.microsoft.com/office/drawing/2014/main" id="{0435E2F0-AD78-A143-AE0B-2C7BE0669E4B}"/>
              </a:ext>
            </a:extLst>
          </p:cNvPr>
          <p:cNvSpPr/>
          <p:nvPr/>
        </p:nvSpPr>
        <p:spPr>
          <a:xfrm>
            <a:off x="1358766" y="28707720"/>
            <a:ext cx="12191479" cy="615553"/>
          </a:xfrm>
          <a:prstGeom prst="rect">
            <a:avLst/>
          </a:prstGeom>
        </p:spPr>
        <p:txBody>
          <a:bodyPr wrap="square">
            <a:spAutoFit/>
          </a:bodyPr>
          <a:lstStyle/>
          <a:p>
            <a:r>
              <a:rPr lang="en-US" altLang="zh-CN" sz="3400" b="1" dirty="0">
                <a:latin typeface="Times New Roman" panose="02020603050405020304" pitchFamily="18" charset="0"/>
                <a:cs typeface="Times New Roman" panose="02020603050405020304" pitchFamily="18" charset="0"/>
              </a:rPr>
              <a:t>1</a:t>
            </a:r>
            <a:r>
              <a:rPr lang="zh-CN" altLang="en-US" sz="3400" b="1" dirty="0">
                <a:latin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cs typeface="Times New Roman" panose="02020603050405020304" pitchFamily="18" charset="0"/>
              </a:rPr>
              <a:t>Vertical Structure of Extinction Coefficient</a:t>
            </a:r>
          </a:p>
        </p:txBody>
      </p:sp>
      <p:sp>
        <p:nvSpPr>
          <p:cNvPr id="55" name="Rectangle 36">
            <a:extLst>
              <a:ext uri="{FF2B5EF4-FFF2-40B4-BE49-F238E27FC236}">
                <a16:creationId xmlns:a16="http://schemas.microsoft.com/office/drawing/2014/main" id="{FC329F5D-9F76-4641-ACD7-2B0740A9C556}"/>
              </a:ext>
            </a:extLst>
          </p:cNvPr>
          <p:cNvSpPr/>
          <p:nvPr/>
        </p:nvSpPr>
        <p:spPr>
          <a:xfrm>
            <a:off x="31536702" y="22374503"/>
            <a:ext cx="16781852" cy="1754326"/>
          </a:xfrm>
          <a:prstGeom prst="rect">
            <a:avLst/>
          </a:prstGeom>
        </p:spPr>
        <p:txBody>
          <a:bodyPr wrap="square">
            <a:spAutoFit/>
          </a:bodyPr>
          <a:lstStyle/>
          <a:p>
            <a:pPr algn="just">
              <a:spcAft>
                <a:spcPts val="0"/>
              </a:spcAft>
            </a:pPr>
            <a:r>
              <a:rPr lang="en-US" sz="3600" b="1" dirty="0">
                <a:solidFill>
                  <a:srgbClr val="000000"/>
                </a:solidFill>
                <a:latin typeface="Times New Roman" panose="02020603050405020304" pitchFamily="18" charset="0"/>
                <a:ea typeface="SimSun" panose="02010600030101010101" pitchFamily="2" charset="-122"/>
                <a:cs typeface="SimSun" panose="02010600030101010101" pitchFamily="2" charset="-122"/>
              </a:rPr>
              <a:t>Figure 6 </a:t>
            </a:r>
            <a:r>
              <a:rPr lang="en-US" sz="3600" dirty="0">
                <a:solidFill>
                  <a:srgbClr val="000000"/>
                </a:solidFill>
                <a:latin typeface="Times New Roman" panose="02020603050405020304" pitchFamily="18" charset="0"/>
                <a:ea typeface="SimSun" panose="02010600030101010101" pitchFamily="2" charset="-122"/>
                <a:cs typeface="SimSun" panose="02010600030101010101" pitchFamily="2" charset="-122"/>
              </a:rPr>
              <a:t>The station and the diurnal cycle of atmospheric boundary layer height (ABLH) over the entire cruise. Blue boxes show 25th percentile, median, and 75th percentile values. Dashed lines show maximum and minimum values. </a:t>
            </a:r>
            <a:endParaRPr lang="en-US" sz="3600" dirty="0">
              <a:effectLst/>
              <a:latin typeface="SimSun" panose="02010600030101010101" pitchFamily="2" charset="-122"/>
              <a:ea typeface="SimSun" panose="02010600030101010101" pitchFamily="2" charset="-122"/>
              <a:cs typeface="SimSun" panose="02010600030101010101" pitchFamily="2" charset="-122"/>
            </a:endParaRPr>
          </a:p>
        </p:txBody>
      </p:sp>
      <p:sp>
        <p:nvSpPr>
          <p:cNvPr id="56" name="Rectangle 40">
            <a:extLst>
              <a:ext uri="{FF2B5EF4-FFF2-40B4-BE49-F238E27FC236}">
                <a16:creationId xmlns:a16="http://schemas.microsoft.com/office/drawing/2014/main" id="{4F05F086-F237-E847-BBE7-A4FDB6D77FE7}"/>
              </a:ext>
            </a:extLst>
          </p:cNvPr>
          <p:cNvSpPr/>
          <p:nvPr/>
        </p:nvSpPr>
        <p:spPr>
          <a:xfrm>
            <a:off x="36587444" y="25258359"/>
            <a:ext cx="6050054" cy="846385"/>
          </a:xfrm>
          <a:prstGeom prst="rect">
            <a:avLst/>
          </a:prstGeom>
        </p:spPr>
        <p:txBody>
          <a:bodyPr wrap="square">
            <a:noAutofit/>
          </a:bodyPr>
          <a:lstStyle/>
          <a:p>
            <a:pPr algn="ctr"/>
            <a:r>
              <a:rPr lang="en-US" altLang="zh-CN" sz="4400" b="1" dirty="0">
                <a:solidFill>
                  <a:srgbClr val="323232"/>
                </a:solidFill>
                <a:latin typeface="Times New Roman" charset="0"/>
                <a:ea typeface="Times New Roman" charset="0"/>
                <a:cs typeface="Times New Roman" charset="0"/>
              </a:rPr>
              <a:t>Conclusions</a:t>
            </a:r>
            <a:endParaRPr lang="en-US" altLang="zh-CN" sz="4400" b="1" dirty="0">
              <a:solidFill>
                <a:srgbClr val="000000"/>
              </a:solidFill>
              <a:latin typeface="Times New Roman" charset="0"/>
              <a:ea typeface="Times New Roman" charset="0"/>
              <a:cs typeface="Times New Roman" charset="0"/>
            </a:endParaRPr>
          </a:p>
        </p:txBody>
      </p:sp>
      <p:sp>
        <p:nvSpPr>
          <p:cNvPr id="57" name="Rectangle 38">
            <a:extLst>
              <a:ext uri="{FF2B5EF4-FFF2-40B4-BE49-F238E27FC236}">
                <a16:creationId xmlns:a16="http://schemas.microsoft.com/office/drawing/2014/main" id="{77F28BF8-C732-B24C-AA6C-151391D72A60}"/>
              </a:ext>
            </a:extLst>
          </p:cNvPr>
          <p:cNvSpPr/>
          <p:nvPr/>
        </p:nvSpPr>
        <p:spPr>
          <a:xfrm>
            <a:off x="31221545" y="26619247"/>
            <a:ext cx="16781852" cy="7294305"/>
          </a:xfrm>
          <a:prstGeom prst="rect">
            <a:avLst/>
          </a:prstGeom>
        </p:spPr>
        <p:txBody>
          <a:bodyPr wrap="square">
            <a:spAutoFit/>
          </a:bodyPr>
          <a:lstStyle/>
          <a:p>
            <a:pPr marL="571500" indent="-571500">
              <a:buFont typeface="Arial" panose="020B0604020202020204" pitchFamily="34" charset="0"/>
              <a:buChar char="•"/>
            </a:pPr>
            <a:r>
              <a:rPr lang="en-US" sz="3600" kern="0" dirty="0">
                <a:latin typeface="Times New Roman" panose="02020603050405020304" pitchFamily="18" charset="0"/>
                <a:ea typeface="Times New Roman" panose="02020603050405020304" pitchFamily="18" charset="0"/>
              </a:rPr>
              <a:t>Extinction coefficients over the sea did not exceed 0.15 km</a:t>
            </a:r>
            <a:r>
              <a:rPr lang="en-US" sz="3600" kern="0" baseline="30000" dirty="0">
                <a:latin typeface="Times New Roman" panose="02020603050405020304" pitchFamily="18" charset="0"/>
                <a:ea typeface="Times New Roman" panose="02020603050405020304" pitchFamily="18" charset="0"/>
              </a:rPr>
              <a:t>-1</a:t>
            </a:r>
            <a:r>
              <a:rPr lang="en-US" sz="3600" kern="0" dirty="0">
                <a:latin typeface="Times New Roman" panose="02020603050405020304" pitchFamily="18" charset="0"/>
                <a:ea typeface="Times New Roman" panose="02020603050405020304" pitchFamily="18" charset="0"/>
              </a:rPr>
              <a:t>, much smaller than the typical aerosol extinction coefficients over land. Attenuation below 1 km and 2 km accounted for more than 40% and 74% of total column extinction, respectively</a:t>
            </a:r>
          </a:p>
          <a:p>
            <a:pPr marL="571500" indent="-571500">
              <a:buFont typeface="Arial" panose="020B0604020202020204" pitchFamily="34" charset="0"/>
              <a:buChar char="•"/>
            </a:pPr>
            <a:r>
              <a:rPr lang="en-US" sz="3600" kern="0" dirty="0">
                <a:latin typeface="Times New Roman" panose="02020603050405020304" pitchFamily="18" charset="0"/>
                <a:ea typeface="Times New Roman" panose="02020603050405020304" pitchFamily="18" charset="0"/>
              </a:rPr>
              <a:t>Extinction coefficients over the northeastern part of the study region were higher than values over the southwestern part. Besides high levels of aerosols near the surface (below 0.5 km) over many stations, additional layers of aerosols were detected at 0.5-1.0 km and 1.0-1.5 km over some stations.</a:t>
            </a:r>
          </a:p>
          <a:p>
            <a:pPr marL="571500" indent="-571500">
              <a:buFont typeface="Arial" panose="020B0604020202020204" pitchFamily="34" charset="0"/>
              <a:buChar char="•"/>
            </a:pPr>
            <a:r>
              <a:rPr lang="en-US" sz="3600" kern="0" dirty="0">
                <a:latin typeface="Times New Roman" panose="02020603050405020304" pitchFamily="18" charset="0"/>
                <a:ea typeface="Times New Roman" panose="02020603050405020304" pitchFamily="18" charset="0"/>
              </a:rPr>
              <a:t>The backscatter depolarization ratio indicated that surface and layered regions of higher aerosol concentration were contaminated by terrestrial aerosols, although the aerosol remained in bulk more marine than terrestrial in nature, with a mean depolarization ratio of 0.0412 over 0-4 km. </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mean atmospheric boundary layer height over the study region was about 653.2 m with a small diurnal range, typical of marine atmospheric boundary layers..</a:t>
            </a:r>
          </a:p>
        </p:txBody>
      </p:sp>
      <p:sp>
        <p:nvSpPr>
          <p:cNvPr id="46" name="Rectangle 26">
            <a:extLst>
              <a:ext uri="{FF2B5EF4-FFF2-40B4-BE49-F238E27FC236}">
                <a16:creationId xmlns:a16="http://schemas.microsoft.com/office/drawing/2014/main" id="{2FDA2F21-7EC1-8C4E-AB9A-AA23DC41C082}"/>
              </a:ext>
            </a:extLst>
          </p:cNvPr>
          <p:cNvSpPr/>
          <p:nvPr/>
        </p:nvSpPr>
        <p:spPr>
          <a:xfrm>
            <a:off x="16261154" y="14994715"/>
            <a:ext cx="13348552" cy="2308324"/>
          </a:xfrm>
          <a:prstGeom prst="rect">
            <a:avLst/>
          </a:prstGeom>
        </p:spPr>
        <p:txBody>
          <a:bodyPr wrap="square">
            <a:spAutoFit/>
          </a:bodyPr>
          <a:lstStyle/>
          <a:p>
            <a:pPr algn="just">
              <a:spcAft>
                <a:spcPts val="0"/>
              </a:spcAft>
            </a:pPr>
            <a:r>
              <a:rPr lang="en-US" altLang="zh-CN" sz="3600" b="1" dirty="0">
                <a:solidFill>
                  <a:srgbClr val="000000"/>
                </a:solidFill>
                <a:latin typeface="Times New Roman" panose="02020603050405020304" pitchFamily="18" charset="0"/>
                <a:ea typeface="SimSun" panose="02010600030101010101" pitchFamily="2" charset="-122"/>
                <a:cs typeface="SimSun" panose="02010600030101010101" pitchFamily="2" charset="-122"/>
              </a:rPr>
              <a:t>Figure 3 </a:t>
            </a:r>
            <a:r>
              <a:rPr lang="en-US" altLang="zh-CN" sz="3600" dirty="0">
                <a:solidFill>
                  <a:srgbClr val="000000"/>
                </a:solidFill>
                <a:latin typeface="Times New Roman" panose="02020603050405020304" pitchFamily="18" charset="0"/>
                <a:ea typeface="SimSun" panose="02010600030101010101" pitchFamily="2" charset="-122"/>
                <a:cs typeface="SimSun" panose="02010600030101010101" pitchFamily="2" charset="-122"/>
              </a:rPr>
              <a:t>Vertical profiles of the extinction coefficient averaged by distance from the shore, in groups CS1, CS2, CS3, CS4. Stations in CS1 are closest to shore as Figure 1 yellow line, while those in CS4 is furthest from the shore as Figure 1 green line.</a:t>
            </a:r>
            <a:endParaRPr lang="en-US" altLang="zh-CN" sz="3600" dirty="0">
              <a:latin typeface="SimSun" panose="02010600030101010101" pitchFamily="2" charset="-122"/>
              <a:ea typeface="SimSun" panose="02010600030101010101" pitchFamily="2" charset="-122"/>
              <a:cs typeface="SimSun" panose="02010600030101010101" pitchFamily="2" charset="-122"/>
            </a:endParaRPr>
          </a:p>
        </p:txBody>
      </p:sp>
      <p:sp>
        <p:nvSpPr>
          <p:cNvPr id="47" name="Rectangle 27">
            <a:extLst>
              <a:ext uri="{FF2B5EF4-FFF2-40B4-BE49-F238E27FC236}">
                <a16:creationId xmlns:a16="http://schemas.microsoft.com/office/drawing/2014/main" id="{57C754A1-4CC0-E84D-A463-527F27946E90}"/>
              </a:ext>
            </a:extLst>
          </p:cNvPr>
          <p:cNvSpPr/>
          <p:nvPr/>
        </p:nvSpPr>
        <p:spPr>
          <a:xfrm>
            <a:off x="16323888" y="30266400"/>
            <a:ext cx="14425305" cy="1661993"/>
          </a:xfrm>
          <a:prstGeom prst="rect">
            <a:avLst/>
          </a:prstGeom>
        </p:spPr>
        <p:txBody>
          <a:bodyPr wrap="square">
            <a:spAutoFit/>
          </a:bodyPr>
          <a:lstStyle/>
          <a:p>
            <a:r>
              <a:rPr lang="en-US" sz="3400" b="1" dirty="0">
                <a:latin typeface="Times New Roman" panose="02020603050405020304" pitchFamily="18" charset="0"/>
                <a:cs typeface="Times New Roman" panose="02020603050405020304" pitchFamily="18" charset="0"/>
              </a:rPr>
              <a:t>2</a:t>
            </a:r>
            <a:r>
              <a:rPr lang="zh-CN" altLang="en-US" sz="3400" b="1" dirty="0">
                <a:latin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cs typeface="Times New Roman" panose="02020603050405020304" pitchFamily="18" charset="0"/>
              </a:rPr>
              <a:t>Depolarization Ratio during the Expedition</a:t>
            </a:r>
          </a:p>
          <a:p>
            <a:endParaRPr lang="en-US" sz="3400" b="1" dirty="0">
              <a:latin typeface="Times New Roman" panose="02020603050405020304" pitchFamily="18" charset="0"/>
              <a:cs typeface="Times New Roman" panose="02020603050405020304" pitchFamily="18" charset="0"/>
            </a:endParaRPr>
          </a:p>
          <a:p>
            <a:endParaRPr lang="en-US" sz="3400" b="1" dirty="0">
              <a:latin typeface="Times New Roman" panose="02020603050405020304" pitchFamily="18" charset="0"/>
              <a:cs typeface="Times New Roman" panose="02020603050405020304" pitchFamily="18" charset="0"/>
            </a:endParaRPr>
          </a:p>
        </p:txBody>
      </p:sp>
      <p:sp>
        <p:nvSpPr>
          <p:cNvPr id="32" name="Rectangle 36">
            <a:extLst>
              <a:ext uri="{FF2B5EF4-FFF2-40B4-BE49-F238E27FC236}">
                <a16:creationId xmlns:a16="http://schemas.microsoft.com/office/drawing/2014/main" id="{5931DB17-1273-6943-87A9-96AC57C0FFB5}"/>
              </a:ext>
            </a:extLst>
          </p:cNvPr>
          <p:cNvSpPr/>
          <p:nvPr/>
        </p:nvSpPr>
        <p:spPr>
          <a:xfrm>
            <a:off x="31536702" y="35472102"/>
            <a:ext cx="17432917" cy="1754326"/>
          </a:xfrm>
          <a:prstGeom prst="rect">
            <a:avLst/>
          </a:prstGeom>
        </p:spPr>
        <p:txBody>
          <a:bodyPr wrap="square">
            <a:spAutoFit/>
          </a:bodyPr>
          <a:lstStyle/>
          <a:p>
            <a:r>
              <a:rPr lang="en-US" altLang="zh-CN" sz="5400" b="1" i="1" dirty="0">
                <a:solidFill>
                  <a:schemeClr val="bg1"/>
                </a:solidFill>
                <a:latin typeface="Times New Roman" panose="02020603050405020304" pitchFamily="18" charset="0"/>
                <a:cs typeface="Times New Roman" panose="02020603050405020304" pitchFamily="18" charset="0"/>
              </a:rPr>
              <a:t>Micro-pulse Lidar Measurements in South China Sea Expedition</a:t>
            </a:r>
            <a:endParaRPr lang="zh-CN" altLang="zh-CN" sz="5400" b="1" i="1" dirty="0">
              <a:solidFill>
                <a:schemeClr val="bg1"/>
              </a:solidFill>
              <a:latin typeface="Times New Roman" panose="02020603050405020304" pitchFamily="18" charset="0"/>
              <a:cs typeface="Times New Roman" panose="02020603050405020304" pitchFamily="18" charset="0"/>
            </a:endParaRPr>
          </a:p>
        </p:txBody>
      </p:sp>
      <p:pic>
        <p:nvPicPr>
          <p:cNvPr id="65" name="图片 64" descr="图片包含 文字, 地图&#10;&#10;描述已自动生成">
            <a:extLst>
              <a:ext uri="{FF2B5EF4-FFF2-40B4-BE49-F238E27FC236}">
                <a16:creationId xmlns:a16="http://schemas.microsoft.com/office/drawing/2014/main" id="{3E6F4420-FF76-7747-B226-434C551D702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3426" y="29520100"/>
            <a:ext cx="7838302" cy="6692283"/>
          </a:xfrm>
          <a:prstGeom prst="rect">
            <a:avLst/>
          </a:prstGeom>
          <a:solidFill>
            <a:srgbClr val="FFFFFF"/>
          </a:solidFill>
          <a:ln>
            <a:noFill/>
          </a:ln>
        </p:spPr>
      </p:pic>
      <p:pic>
        <p:nvPicPr>
          <p:cNvPr id="67" name="图片 66" descr="图片包含 文字, 地图&#10;&#10;描述已自动生成">
            <a:extLst>
              <a:ext uri="{FF2B5EF4-FFF2-40B4-BE49-F238E27FC236}">
                <a16:creationId xmlns:a16="http://schemas.microsoft.com/office/drawing/2014/main" id="{B33DDCB3-43CF-3649-B47E-53AB474F048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8391" y="29526172"/>
            <a:ext cx="7837200" cy="6692400"/>
          </a:xfrm>
          <a:prstGeom prst="rect">
            <a:avLst/>
          </a:prstGeom>
          <a:solidFill>
            <a:srgbClr val="FFFFFF"/>
          </a:solidFill>
          <a:ln>
            <a:noFill/>
          </a:ln>
        </p:spPr>
      </p:pic>
      <p:pic>
        <p:nvPicPr>
          <p:cNvPr id="68" name="图片 67" descr="图片包含 文字, 地图&#10;&#10;描述已自动生成">
            <a:extLst>
              <a:ext uri="{FF2B5EF4-FFF2-40B4-BE49-F238E27FC236}">
                <a16:creationId xmlns:a16="http://schemas.microsoft.com/office/drawing/2014/main" id="{A504EDBB-60C4-2B4E-AD2E-3292A748D63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05482" y="5810999"/>
            <a:ext cx="9655491" cy="9117223"/>
          </a:xfrm>
          <a:prstGeom prst="rect">
            <a:avLst/>
          </a:prstGeom>
          <a:noFill/>
          <a:ln>
            <a:noFill/>
          </a:ln>
        </p:spPr>
      </p:pic>
      <p:pic>
        <p:nvPicPr>
          <p:cNvPr id="69" name="图片 68">
            <a:extLst>
              <a:ext uri="{FF2B5EF4-FFF2-40B4-BE49-F238E27FC236}">
                <a16:creationId xmlns:a16="http://schemas.microsoft.com/office/drawing/2014/main" id="{E9A74798-A073-824B-BA28-B61A28B807D4}"/>
              </a:ext>
            </a:extLst>
          </p:cNvPr>
          <p:cNvPicPr/>
          <p:nvPr/>
        </p:nvPicPr>
        <p:blipFill>
          <a:blip r:embed="rId8">
            <a:extLst>
              <a:ext uri="{28A0092B-C50C-407E-A947-70E740481C1C}">
                <a14:useLocalDpi xmlns:a14="http://schemas.microsoft.com/office/drawing/2010/main" val="0"/>
              </a:ext>
            </a:extLst>
          </a:blip>
          <a:stretch>
            <a:fillRect/>
          </a:stretch>
        </p:blipFill>
        <p:spPr>
          <a:xfrm>
            <a:off x="16003094" y="17256029"/>
            <a:ext cx="14325282" cy="11347103"/>
          </a:xfrm>
          <a:prstGeom prst="rect">
            <a:avLst/>
          </a:prstGeom>
        </p:spPr>
      </p:pic>
      <p:sp>
        <p:nvSpPr>
          <p:cNvPr id="70" name="Rectangle 26">
            <a:extLst>
              <a:ext uri="{FF2B5EF4-FFF2-40B4-BE49-F238E27FC236}">
                <a16:creationId xmlns:a16="http://schemas.microsoft.com/office/drawing/2014/main" id="{95165816-ED23-7E40-BA40-5E404B9A92FB}"/>
              </a:ext>
            </a:extLst>
          </p:cNvPr>
          <p:cNvSpPr/>
          <p:nvPr/>
        </p:nvSpPr>
        <p:spPr>
          <a:xfrm>
            <a:off x="16666670" y="28567904"/>
            <a:ext cx="13348552" cy="1754326"/>
          </a:xfrm>
          <a:prstGeom prst="rect">
            <a:avLst/>
          </a:prstGeom>
        </p:spPr>
        <p:txBody>
          <a:bodyPr wrap="square">
            <a:spAutoFit/>
          </a:bodyPr>
          <a:lstStyle/>
          <a:p>
            <a:pPr algn="just">
              <a:spcAft>
                <a:spcPts val="0"/>
              </a:spcAft>
            </a:pPr>
            <a:r>
              <a:rPr lang="en-US" altLang="zh-CN" sz="3600" b="1" dirty="0">
                <a:solidFill>
                  <a:srgbClr val="000000"/>
                </a:solidFill>
                <a:latin typeface="Times New Roman" panose="02020603050405020304" pitchFamily="18" charset="0"/>
                <a:ea typeface="SimSun" panose="02010600030101010101" pitchFamily="2" charset="-122"/>
                <a:cs typeface="SimSun" panose="02010600030101010101" pitchFamily="2" charset="-122"/>
              </a:rPr>
              <a:t>Figure 4 </a:t>
            </a:r>
            <a:r>
              <a:rPr lang="en-US" altLang="zh-CN" sz="3600" dirty="0">
                <a:solidFill>
                  <a:srgbClr val="000000"/>
                </a:solidFill>
                <a:latin typeface="Times New Roman" panose="02020603050405020304" pitchFamily="18" charset="0"/>
                <a:ea typeface="SimSun" panose="02010600030101010101" pitchFamily="2" charset="-122"/>
                <a:cs typeface="SimSun" panose="02010600030101010101" pitchFamily="2" charset="-122"/>
              </a:rPr>
              <a:t>Vertical profiles of extinction coefficient at individual stations, grouped by cruise section: (a)-(d) sections A to D; (e)-(h) sections F-J. There are no usable measurements along sections E and G.</a:t>
            </a:r>
            <a:endParaRPr lang="en-US" altLang="zh-CN" sz="3600" dirty="0">
              <a:latin typeface="SimSun" panose="02010600030101010101" pitchFamily="2" charset="-122"/>
              <a:ea typeface="SimSun" panose="02010600030101010101" pitchFamily="2" charset="-122"/>
              <a:cs typeface="SimSun" panose="02010600030101010101" pitchFamily="2" charset="-122"/>
            </a:endParaRPr>
          </a:p>
        </p:txBody>
      </p:sp>
      <p:pic>
        <p:nvPicPr>
          <p:cNvPr id="71" name="图片 70" descr="图片包含 地图, 文字&#10;&#10;描述已自动生成">
            <a:extLst>
              <a:ext uri="{FF2B5EF4-FFF2-40B4-BE49-F238E27FC236}">
                <a16:creationId xmlns:a16="http://schemas.microsoft.com/office/drawing/2014/main" id="{81A9CE0E-89F1-0A40-AF60-9D5A8AF53C9E}"/>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7831223" y="30980186"/>
            <a:ext cx="9980987" cy="5737502"/>
          </a:xfrm>
          <a:prstGeom prst="rect">
            <a:avLst/>
          </a:prstGeom>
          <a:noFill/>
          <a:ln>
            <a:noFill/>
          </a:ln>
        </p:spPr>
      </p:pic>
      <p:sp>
        <p:nvSpPr>
          <p:cNvPr id="72" name="Rectangle 26">
            <a:extLst>
              <a:ext uri="{FF2B5EF4-FFF2-40B4-BE49-F238E27FC236}">
                <a16:creationId xmlns:a16="http://schemas.microsoft.com/office/drawing/2014/main" id="{93562EFE-03A3-054D-843A-0E89096CA65D}"/>
              </a:ext>
            </a:extLst>
          </p:cNvPr>
          <p:cNvSpPr/>
          <p:nvPr/>
        </p:nvSpPr>
        <p:spPr>
          <a:xfrm>
            <a:off x="16676435" y="36592925"/>
            <a:ext cx="13348552" cy="1200329"/>
          </a:xfrm>
          <a:prstGeom prst="rect">
            <a:avLst/>
          </a:prstGeom>
        </p:spPr>
        <p:txBody>
          <a:bodyPr wrap="square">
            <a:spAutoFit/>
          </a:bodyPr>
          <a:lstStyle/>
          <a:p>
            <a:pPr algn="just">
              <a:spcAft>
                <a:spcPts val="0"/>
              </a:spcAft>
            </a:pPr>
            <a:r>
              <a:rPr lang="en-US" altLang="zh-CN" sz="3600" b="1" dirty="0">
                <a:solidFill>
                  <a:srgbClr val="000000"/>
                </a:solidFill>
                <a:latin typeface="Times New Roman" panose="02020603050405020304" pitchFamily="18" charset="0"/>
                <a:ea typeface="SimSun" panose="02010600030101010101" pitchFamily="2" charset="-122"/>
                <a:cs typeface="SimSun" panose="02010600030101010101" pitchFamily="2" charset="-122"/>
              </a:rPr>
              <a:t>Figure 5 </a:t>
            </a:r>
            <a:r>
              <a:rPr lang="en-US" altLang="zh-CN" sz="3600" dirty="0">
                <a:solidFill>
                  <a:srgbClr val="000000"/>
                </a:solidFill>
                <a:latin typeface="Times New Roman" panose="02020603050405020304" pitchFamily="18" charset="0"/>
                <a:ea typeface="SimSun" panose="02010600030101010101" pitchFamily="2" charset="-122"/>
                <a:cs typeface="SimSun" panose="02010600030101010101" pitchFamily="2" charset="-122"/>
              </a:rPr>
              <a:t>The vertical profile of mean depolarization ratio over all stations.</a:t>
            </a:r>
            <a:endParaRPr lang="en-US" altLang="zh-CN" sz="3600" dirty="0">
              <a:latin typeface="SimSun" panose="02010600030101010101" pitchFamily="2" charset="-122"/>
              <a:ea typeface="SimSun" panose="02010600030101010101" pitchFamily="2" charset="-122"/>
              <a:cs typeface="SimSun" panose="02010600030101010101" pitchFamily="2" charset="-122"/>
            </a:endParaRPr>
          </a:p>
        </p:txBody>
      </p:sp>
      <p:sp>
        <p:nvSpPr>
          <p:cNvPr id="73" name="Rectangle 27">
            <a:extLst>
              <a:ext uri="{FF2B5EF4-FFF2-40B4-BE49-F238E27FC236}">
                <a16:creationId xmlns:a16="http://schemas.microsoft.com/office/drawing/2014/main" id="{ED77BD75-ED97-0346-A077-6891F7476B44}"/>
              </a:ext>
            </a:extLst>
          </p:cNvPr>
          <p:cNvSpPr/>
          <p:nvPr/>
        </p:nvSpPr>
        <p:spPr>
          <a:xfrm>
            <a:off x="30611836" y="6410370"/>
            <a:ext cx="14425305" cy="1661993"/>
          </a:xfrm>
          <a:prstGeom prst="rect">
            <a:avLst/>
          </a:prstGeom>
        </p:spPr>
        <p:txBody>
          <a:bodyPr wrap="square">
            <a:spAutoFit/>
          </a:bodyPr>
          <a:lstStyle/>
          <a:p>
            <a:r>
              <a:rPr lang="en-US" altLang="zh-CN" sz="3400" b="1" dirty="0">
                <a:latin typeface="Times New Roman" panose="02020603050405020304" pitchFamily="18" charset="0"/>
                <a:cs typeface="Times New Roman" panose="02020603050405020304" pitchFamily="18" charset="0"/>
              </a:rPr>
              <a:t>3</a:t>
            </a:r>
            <a:r>
              <a:rPr lang="zh-CN" altLang="en-US" sz="3400" b="1" dirty="0">
                <a:latin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cs typeface="Times New Roman" panose="02020603050405020304" pitchFamily="18" charset="0"/>
              </a:rPr>
              <a:t> Atmosphere Boundary Layer Height (ABLH)</a:t>
            </a:r>
          </a:p>
          <a:p>
            <a:endParaRPr lang="en-US" sz="3400" b="1" dirty="0">
              <a:latin typeface="Times New Roman" panose="02020603050405020304" pitchFamily="18" charset="0"/>
              <a:cs typeface="Times New Roman" panose="02020603050405020304" pitchFamily="18" charset="0"/>
            </a:endParaRPr>
          </a:p>
          <a:p>
            <a:endParaRPr lang="en-US" sz="3400" b="1" dirty="0">
              <a:latin typeface="Times New Roman" panose="02020603050405020304" pitchFamily="18" charset="0"/>
              <a:cs typeface="Times New Roman" panose="02020603050405020304" pitchFamily="18" charset="0"/>
            </a:endParaRPr>
          </a:p>
        </p:txBody>
      </p:sp>
      <p:pic>
        <p:nvPicPr>
          <p:cNvPr id="74" name="图片 73" descr="图片包含 屏幕截图&#10;&#10;描述已自动生成">
            <a:extLst>
              <a:ext uri="{FF2B5EF4-FFF2-40B4-BE49-F238E27FC236}">
                <a16:creationId xmlns:a16="http://schemas.microsoft.com/office/drawing/2014/main" id="{55FD5A03-772F-BB4B-9104-43B5727333B6}"/>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30353776" y="7612061"/>
            <a:ext cx="17422278" cy="7253506"/>
          </a:xfrm>
          <a:prstGeom prst="rect">
            <a:avLst/>
          </a:prstGeom>
          <a:noFill/>
          <a:ln>
            <a:noFill/>
          </a:ln>
        </p:spPr>
      </p:pic>
      <p:pic>
        <p:nvPicPr>
          <p:cNvPr id="75" name="图片 74">
            <a:extLst>
              <a:ext uri="{FF2B5EF4-FFF2-40B4-BE49-F238E27FC236}">
                <a16:creationId xmlns:a16="http://schemas.microsoft.com/office/drawing/2014/main" id="{1E77B544-B4AD-2B48-B917-72B395350C65}"/>
              </a:ext>
            </a:extLst>
          </p:cNvPr>
          <p:cNvPicPr/>
          <p:nvPr/>
        </p:nvPicPr>
        <p:blipFill>
          <a:blip r:embed="rId11">
            <a:extLst>
              <a:ext uri="{28A0092B-C50C-407E-A947-70E740481C1C}">
                <a14:useLocalDpi xmlns:a14="http://schemas.microsoft.com/office/drawing/2010/main" val="0"/>
              </a:ext>
            </a:extLst>
          </a:blip>
          <a:stretch>
            <a:fillRect/>
          </a:stretch>
        </p:blipFill>
        <p:spPr bwMode="auto">
          <a:xfrm>
            <a:off x="30611836" y="14950210"/>
            <a:ext cx="17557152" cy="7190470"/>
          </a:xfrm>
          <a:prstGeom prst="rect">
            <a:avLst/>
          </a:prstGeom>
          <a:noFill/>
          <a:ln>
            <a:noFill/>
          </a:ln>
        </p:spPr>
      </p:pic>
      <p:pic>
        <p:nvPicPr>
          <p:cNvPr id="10" name="图片 9" descr="图片包含 游戏机, 画&#10;&#10;描述已自动生成">
            <a:extLst>
              <a:ext uri="{FF2B5EF4-FFF2-40B4-BE49-F238E27FC236}">
                <a16:creationId xmlns:a16="http://schemas.microsoft.com/office/drawing/2014/main" id="{9317EC8F-5985-2D4C-A9FE-0B471E2FAC58}"/>
              </a:ext>
            </a:extLst>
          </p:cNvPr>
          <p:cNvPicPr>
            <a:picLocks noChangeAspect="1"/>
          </p:cNvPicPr>
          <p:nvPr/>
        </p:nvPicPr>
        <p:blipFill>
          <a:blip r:embed="rId12"/>
          <a:stretch>
            <a:fillRect/>
          </a:stretch>
        </p:blipFill>
        <p:spPr>
          <a:xfrm>
            <a:off x="46515154" y="34515210"/>
            <a:ext cx="2540000" cy="889000"/>
          </a:xfrm>
          <a:prstGeom prst="rect">
            <a:avLst/>
          </a:prstGeom>
        </p:spPr>
      </p:pic>
    </p:spTree>
    <p:extLst>
      <p:ext uri="{BB962C8B-B14F-4D97-AF65-F5344CB8AC3E}">
        <p14:creationId xmlns:p14="http://schemas.microsoft.com/office/powerpoint/2010/main" val="2136337003"/>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TotalTime>
  <Words>695</Words>
  <Application>Microsoft Macintosh PowerPoint</Application>
  <PresentationFormat>自定义</PresentationFormat>
  <Paragraphs>27</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SimSun</vt:lpstr>
      <vt:lpstr>Arial</vt:lpstr>
      <vt:lpstr>Calibri</vt:lpstr>
      <vt:lpstr>Calibri Light</vt:lpstr>
      <vt:lpstr>Times New Roman</vt:lpstr>
      <vt:lpstr>Office 主题​​</vt:lpstr>
      <vt:lpstr>Micro-pulse Lidar Measurements in South China Sea Expedition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a96517</cp:lastModifiedBy>
  <cp:revision>31</cp:revision>
  <dcterms:created xsi:type="dcterms:W3CDTF">2019-12-05T02:15:54Z</dcterms:created>
  <dcterms:modified xsi:type="dcterms:W3CDTF">2020-05-06T03:50:39Z</dcterms:modified>
</cp:coreProperties>
</file>