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4"/>
  </p:notesMasterIdLst>
  <p:sldIdLst>
    <p:sldId id="256" r:id="rId2"/>
    <p:sldId id="260" r:id="rId3"/>
  </p:sldIdLst>
  <p:sldSz cx="9906000" cy="6858000" type="A4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472C4"/>
    <a:srgbClr val="C00000"/>
    <a:srgbClr val="F0007F"/>
    <a:srgbClr val="17A5FD"/>
    <a:srgbClr val="FF0000"/>
    <a:srgbClr val="0000FF"/>
    <a:srgbClr val="E0E5EC"/>
    <a:srgbClr val="FFFFFF"/>
    <a:srgbClr val="EFF1F5"/>
    <a:srgbClr val="E5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E33E8-EC2D-42F8-A142-6730017D7D12}" v="13" dt="2020-05-03T02:26:32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27" autoAdjust="0"/>
    <p:restoredTop sz="96366" autoAdjust="0"/>
  </p:normalViewPr>
  <p:slideViewPr>
    <p:cSldViewPr snapToGrid="0">
      <p:cViewPr varScale="1">
        <p:scale>
          <a:sx n="51" d="100"/>
          <a:sy n="51" d="100"/>
        </p:scale>
        <p:origin x="300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6616A-F3AE-43B5-A0ED-5EE225506077}" type="datetimeFigureOut">
              <a:rPr kumimoji="1" lang="ja-JP" altLang="en-US" smtClean="0"/>
              <a:t>2020/5/3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1233488"/>
            <a:ext cx="48117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3D59-A8FA-4FB7-A88A-6C871E897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66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6211" rtl="0" eaLnBrk="1" latinLnBrk="0" hangingPunct="1">
      <a:defRPr kumimoji="1" sz="258" kern="1200">
        <a:solidFill>
          <a:schemeClr val="tx1"/>
        </a:solidFill>
        <a:latin typeface="+mn-lt"/>
        <a:ea typeface="+mn-ea"/>
        <a:cs typeface="+mn-cs"/>
      </a:defRPr>
    </a:lvl1pPr>
    <a:lvl2pPr marL="98106" algn="l" defTabSz="196211" rtl="0" eaLnBrk="1" latinLnBrk="0" hangingPunct="1">
      <a:defRPr kumimoji="1" sz="258" kern="1200">
        <a:solidFill>
          <a:schemeClr val="tx1"/>
        </a:solidFill>
        <a:latin typeface="+mn-lt"/>
        <a:ea typeface="+mn-ea"/>
        <a:cs typeface="+mn-cs"/>
      </a:defRPr>
    </a:lvl2pPr>
    <a:lvl3pPr marL="196211" algn="l" defTabSz="196211" rtl="0" eaLnBrk="1" latinLnBrk="0" hangingPunct="1">
      <a:defRPr kumimoji="1" sz="258" kern="1200">
        <a:solidFill>
          <a:schemeClr val="tx1"/>
        </a:solidFill>
        <a:latin typeface="+mn-lt"/>
        <a:ea typeface="+mn-ea"/>
        <a:cs typeface="+mn-cs"/>
      </a:defRPr>
    </a:lvl3pPr>
    <a:lvl4pPr marL="294316" algn="l" defTabSz="196211" rtl="0" eaLnBrk="1" latinLnBrk="0" hangingPunct="1">
      <a:defRPr kumimoji="1" sz="258" kern="1200">
        <a:solidFill>
          <a:schemeClr val="tx1"/>
        </a:solidFill>
        <a:latin typeface="+mn-lt"/>
        <a:ea typeface="+mn-ea"/>
        <a:cs typeface="+mn-cs"/>
      </a:defRPr>
    </a:lvl4pPr>
    <a:lvl5pPr marL="392422" algn="l" defTabSz="196211" rtl="0" eaLnBrk="1" latinLnBrk="0" hangingPunct="1">
      <a:defRPr kumimoji="1" sz="258" kern="1200">
        <a:solidFill>
          <a:schemeClr val="tx1"/>
        </a:solidFill>
        <a:latin typeface="+mn-lt"/>
        <a:ea typeface="+mn-ea"/>
        <a:cs typeface="+mn-cs"/>
      </a:defRPr>
    </a:lvl5pPr>
    <a:lvl6pPr marL="490528" algn="l" defTabSz="196211" rtl="0" eaLnBrk="1" latinLnBrk="0" hangingPunct="1">
      <a:defRPr kumimoji="1" sz="258" kern="1200">
        <a:solidFill>
          <a:schemeClr val="tx1"/>
        </a:solidFill>
        <a:latin typeface="+mn-lt"/>
        <a:ea typeface="+mn-ea"/>
        <a:cs typeface="+mn-cs"/>
      </a:defRPr>
    </a:lvl6pPr>
    <a:lvl7pPr marL="588633" algn="l" defTabSz="196211" rtl="0" eaLnBrk="1" latinLnBrk="0" hangingPunct="1">
      <a:defRPr kumimoji="1" sz="258" kern="1200">
        <a:solidFill>
          <a:schemeClr val="tx1"/>
        </a:solidFill>
        <a:latin typeface="+mn-lt"/>
        <a:ea typeface="+mn-ea"/>
        <a:cs typeface="+mn-cs"/>
      </a:defRPr>
    </a:lvl7pPr>
    <a:lvl8pPr marL="686738" algn="l" defTabSz="196211" rtl="0" eaLnBrk="1" latinLnBrk="0" hangingPunct="1">
      <a:defRPr kumimoji="1" sz="258" kern="1200">
        <a:solidFill>
          <a:schemeClr val="tx1"/>
        </a:solidFill>
        <a:latin typeface="+mn-lt"/>
        <a:ea typeface="+mn-ea"/>
        <a:cs typeface="+mn-cs"/>
      </a:defRPr>
    </a:lvl8pPr>
    <a:lvl9pPr marL="784844" algn="l" defTabSz="196211" rtl="0" eaLnBrk="1" latinLnBrk="0" hangingPunct="1">
      <a:defRPr kumimoji="1" sz="2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5200" y="1233488"/>
            <a:ext cx="481171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73D59-A8FA-4FB7-A88A-6C871E897D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81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5200" y="1233488"/>
            <a:ext cx="481171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73D59-A8FA-4FB7-A88A-6C871E897D7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6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08D-48B8-4312-B256-B28C88D11AD6}" type="datetimeFigureOut">
              <a:rPr kumimoji="1" lang="ja-JP" altLang="en-US" smtClean="0"/>
              <a:pPr/>
              <a:t>2020/5/3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55ED-6112-40A9-849A-FC925B67CA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92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08D-48B8-4312-B256-B28C88D11AD6}" type="datetimeFigureOut">
              <a:rPr kumimoji="1" lang="ja-JP" altLang="en-US" smtClean="0"/>
              <a:pPr/>
              <a:t>2020/5/3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55ED-6112-40A9-849A-FC925B67CA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67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08D-48B8-4312-B256-B28C88D11AD6}" type="datetimeFigureOut">
              <a:rPr kumimoji="1" lang="ja-JP" altLang="en-US" smtClean="0"/>
              <a:pPr/>
              <a:t>2020/5/3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55ED-6112-40A9-849A-FC925B67CA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88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08D-48B8-4312-B256-B28C88D11AD6}" type="datetimeFigureOut">
              <a:rPr kumimoji="1" lang="ja-JP" altLang="en-US" smtClean="0"/>
              <a:pPr/>
              <a:t>2020/5/3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55ED-6112-40A9-849A-FC925B67CA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61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08D-48B8-4312-B256-B28C88D11AD6}" type="datetimeFigureOut">
              <a:rPr kumimoji="1" lang="ja-JP" altLang="en-US" smtClean="0"/>
              <a:pPr/>
              <a:t>2020/5/3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55ED-6112-40A9-849A-FC925B67CA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75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08D-48B8-4312-B256-B28C88D11AD6}" type="datetimeFigureOut">
              <a:rPr kumimoji="1" lang="ja-JP" altLang="en-US" smtClean="0"/>
              <a:pPr/>
              <a:t>2020/5/3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55ED-6112-40A9-849A-FC925B67CA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40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08D-48B8-4312-B256-B28C88D11AD6}" type="datetimeFigureOut">
              <a:rPr kumimoji="1" lang="ja-JP" altLang="en-US" smtClean="0"/>
              <a:pPr/>
              <a:t>2020/5/3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55ED-6112-40A9-849A-FC925B67CA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93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08D-48B8-4312-B256-B28C88D11AD6}" type="datetimeFigureOut">
              <a:rPr kumimoji="1" lang="ja-JP" altLang="en-US" smtClean="0"/>
              <a:pPr/>
              <a:t>2020/5/3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55ED-6112-40A9-849A-FC925B67CA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8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08D-48B8-4312-B256-B28C88D11AD6}" type="datetimeFigureOut">
              <a:rPr kumimoji="1" lang="ja-JP" altLang="en-US" smtClean="0"/>
              <a:pPr/>
              <a:t>2020/5/3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55ED-6112-40A9-849A-FC925B67CA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55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08D-48B8-4312-B256-B28C88D11AD6}" type="datetimeFigureOut">
              <a:rPr kumimoji="1" lang="ja-JP" altLang="en-US" smtClean="0"/>
              <a:pPr/>
              <a:t>2020/5/3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55ED-6112-40A9-849A-FC925B67CA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93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808D-48B8-4312-B256-B28C88D11AD6}" type="datetimeFigureOut">
              <a:rPr kumimoji="1" lang="ja-JP" altLang="en-US" smtClean="0"/>
              <a:pPr/>
              <a:t>2020/5/3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55ED-6112-40A9-849A-FC925B67CA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52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808D-48B8-4312-B256-B28C88D11AD6}" type="datetimeFigureOut">
              <a:rPr kumimoji="1" lang="ja-JP" altLang="en-US" smtClean="0"/>
              <a:pPr/>
              <a:t>2020/5/3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F55ED-6112-40A9-849A-FC925B67CA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8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" name="正方形/長方形 4258">
            <a:extLst>
              <a:ext uri="{FF2B5EF4-FFF2-40B4-BE49-F238E27FC236}">
                <a16:creationId xmlns:a16="http://schemas.microsoft.com/office/drawing/2014/main" id="{D021531D-3577-4864-80C7-AAA42C7E48EE}"/>
              </a:ext>
            </a:extLst>
          </p:cNvPr>
          <p:cNvSpPr/>
          <p:nvPr/>
        </p:nvSpPr>
        <p:spPr>
          <a:xfrm>
            <a:off x="4471036" y="3086496"/>
            <a:ext cx="5361960" cy="310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20" name="正方形/長方形 4219">
            <a:extLst>
              <a:ext uri="{FF2B5EF4-FFF2-40B4-BE49-F238E27FC236}">
                <a16:creationId xmlns:a16="http://schemas.microsoft.com/office/drawing/2014/main" id="{5819BA6A-9E7A-42DC-8DBD-0D462D0A64F5}"/>
              </a:ext>
            </a:extLst>
          </p:cNvPr>
          <p:cNvSpPr/>
          <p:nvPr/>
        </p:nvSpPr>
        <p:spPr>
          <a:xfrm>
            <a:off x="71999" y="3086496"/>
            <a:ext cx="4368116" cy="3696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60" name="正方形/長方形 4059">
            <a:extLst>
              <a:ext uri="{FF2B5EF4-FFF2-40B4-BE49-F238E27FC236}">
                <a16:creationId xmlns:a16="http://schemas.microsoft.com/office/drawing/2014/main" id="{DE196382-58B9-4D3A-BC1E-B78D4B2529FB}"/>
              </a:ext>
            </a:extLst>
          </p:cNvPr>
          <p:cNvSpPr/>
          <p:nvPr/>
        </p:nvSpPr>
        <p:spPr>
          <a:xfrm>
            <a:off x="3901435" y="629328"/>
            <a:ext cx="5931561" cy="24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D103034-C8C9-4A86-B10A-27B135C57B19}"/>
              </a:ext>
            </a:extLst>
          </p:cNvPr>
          <p:cNvSpPr/>
          <p:nvPr/>
        </p:nvSpPr>
        <p:spPr>
          <a:xfrm>
            <a:off x="71999" y="629328"/>
            <a:ext cx="3795746" cy="2420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71999" y="837563"/>
            <a:ext cx="3792194" cy="400110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PMCs are mesoscale,  maritime cyclones that occur over warm oceans in high-latitude regions (Rasmussen and Turner, 2003).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71999" y="629333"/>
            <a:ext cx="375254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1. Polar mesocyclones (PMCs)</a:t>
            </a:r>
            <a:endParaRPr lang="ja-JP" altLang="ja-JP" sz="1200" dirty="0">
              <a:solidFill>
                <a:schemeClr val="accent1"/>
              </a:solidFill>
              <a:latin typeface="Segoe UI" panose="020B0502040204020203" pitchFamily="34" charset="0"/>
              <a:ea typeface="AR丸ゴシック体M" panose="020B0609010101010101"/>
              <a:cs typeface="Segoe UI" panose="020B0502040204020203" pitchFamily="34" charset="0"/>
            </a:endParaRPr>
          </a:p>
        </p:txBody>
      </p:sp>
      <p:sp>
        <p:nvSpPr>
          <p:cNvPr id="376" name="テキスト ボックス 375">
            <a:extLst>
              <a:ext uri="{FF2B5EF4-FFF2-40B4-BE49-F238E27FC236}">
                <a16:creationId xmlns:a16="http://schemas.microsoft.com/office/drawing/2014/main" id="{4EC03E65-19E3-482E-904C-B2BAAB2B0CD4}"/>
              </a:ext>
            </a:extLst>
          </p:cNvPr>
          <p:cNvSpPr txBox="1"/>
          <p:nvPr/>
        </p:nvSpPr>
        <p:spPr>
          <a:xfrm>
            <a:off x="71999" y="0"/>
            <a:ext cx="965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Diverse Responses of Polar Mesocyclones Genesis Attributable to Orographic Forcing</a:t>
            </a:r>
            <a:endParaRPr lang="ja-JP" altLang="ja-JP" sz="1600" b="1" dirty="0">
              <a:solidFill>
                <a:schemeClr val="accent1"/>
              </a:solidFill>
              <a:latin typeface="Segoe UI" panose="020B0502040204020203" pitchFamily="34" charset="0"/>
              <a:ea typeface="AR丸ゴシック体M" panose="020B0609010101010101"/>
              <a:cs typeface="Segoe UI" panose="020B0502040204020203" pitchFamily="34" charset="0"/>
            </a:endParaRPr>
          </a:p>
        </p:txBody>
      </p:sp>
      <p:sp>
        <p:nvSpPr>
          <p:cNvPr id="377" name="テキスト ボックス 376">
            <a:extLst>
              <a:ext uri="{FF2B5EF4-FFF2-40B4-BE49-F238E27FC236}">
                <a16:creationId xmlns:a16="http://schemas.microsoft.com/office/drawing/2014/main" id="{40069376-B579-4647-8EF9-A69F0746EEC6}"/>
              </a:ext>
            </a:extLst>
          </p:cNvPr>
          <p:cNvSpPr txBox="1"/>
          <p:nvPr/>
        </p:nvSpPr>
        <p:spPr>
          <a:xfrm>
            <a:off x="71999" y="259997"/>
            <a:ext cx="98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*Kenta Tamura</a:t>
            </a:r>
            <a:r>
              <a:rPr lang="en-US" altLang="ja-JP" sz="1000" baseline="30000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1</a:t>
            </a:r>
            <a:r>
              <a:rPr lang="en-US" altLang="ja-JP" sz="1000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, Tomonori Sato</a:t>
            </a:r>
            <a:r>
              <a:rPr lang="en-US" altLang="ja-JP" sz="1000" baseline="30000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2</a:t>
            </a:r>
          </a:p>
          <a:p>
            <a:r>
              <a:rPr lang="en-US" altLang="ja-JP" sz="1000" baseline="30000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1</a:t>
            </a:r>
            <a:r>
              <a:rPr lang="en-US" altLang="ja-JP" sz="1000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Graduate School of Environmental Science, Hokkaido University, Sapporo, Japan. </a:t>
            </a:r>
            <a:r>
              <a:rPr lang="en-US" altLang="ja-JP" sz="1000" baseline="30000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2</a:t>
            </a:r>
            <a:r>
              <a:rPr lang="en-US" altLang="ja-JP" sz="1000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Faculty of Environmental Earth Science, Hokkaido University, Sapporo, Japan.</a:t>
            </a:r>
          </a:p>
        </p:txBody>
      </p:sp>
      <p:sp>
        <p:nvSpPr>
          <p:cNvPr id="1418" name="テキスト ボックス 1417">
            <a:extLst>
              <a:ext uri="{FF2B5EF4-FFF2-40B4-BE49-F238E27FC236}">
                <a16:creationId xmlns:a16="http://schemas.microsoft.com/office/drawing/2014/main" id="{718E6B04-5533-4336-ADB5-1CF9DDA300B2}"/>
              </a:ext>
            </a:extLst>
          </p:cNvPr>
          <p:cNvSpPr txBox="1"/>
          <p:nvPr/>
        </p:nvSpPr>
        <p:spPr>
          <a:xfrm>
            <a:off x="3901435" y="2494530"/>
            <a:ext cx="2618427" cy="553998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This study investigates the effect of the mountains for </a:t>
            </a:r>
            <a:r>
              <a:rPr lang="en-US" altLang="ja-JP" sz="1000" b="1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many PMCs 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generated around the offshore west of Hokkaido.</a:t>
            </a:r>
          </a:p>
        </p:txBody>
      </p:sp>
      <p:sp>
        <p:nvSpPr>
          <p:cNvPr id="4036" name="テキスト ボックス 4035">
            <a:extLst>
              <a:ext uri="{FF2B5EF4-FFF2-40B4-BE49-F238E27FC236}">
                <a16:creationId xmlns:a16="http://schemas.microsoft.com/office/drawing/2014/main" id="{AE47A7A6-50BD-4E33-B381-EE9E32CF54F7}"/>
              </a:ext>
            </a:extLst>
          </p:cNvPr>
          <p:cNvSpPr txBox="1"/>
          <p:nvPr/>
        </p:nvSpPr>
        <p:spPr>
          <a:xfrm>
            <a:off x="71999" y="2495358"/>
            <a:ext cx="2145986" cy="553998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However, previous study validates the effect of the mountains for the specific PMC only.</a:t>
            </a:r>
          </a:p>
        </p:txBody>
      </p:sp>
      <p:sp>
        <p:nvSpPr>
          <p:cNvPr id="4038" name="テキスト ボックス 4037">
            <a:extLst>
              <a:ext uri="{FF2B5EF4-FFF2-40B4-BE49-F238E27FC236}">
                <a16:creationId xmlns:a16="http://schemas.microsoft.com/office/drawing/2014/main" id="{CD69FB8C-473D-4A2B-ADF0-E1C51C61183A}"/>
              </a:ext>
            </a:extLst>
          </p:cNvPr>
          <p:cNvSpPr txBox="1"/>
          <p:nvPr/>
        </p:nvSpPr>
        <p:spPr>
          <a:xfrm>
            <a:off x="71999" y="1184977"/>
            <a:ext cx="2136242" cy="707886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Around the offshore west of Hokkaido, PMCs frequently occur affected by cold air outbreaks from the Eurasian</a:t>
            </a:r>
            <a:r>
              <a:rPr lang="ja-JP" altLang="en-US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Continent. </a:t>
            </a:r>
          </a:p>
        </p:txBody>
      </p:sp>
      <p:sp>
        <p:nvSpPr>
          <p:cNvPr id="4044" name="テキスト ボックス 4043">
            <a:extLst>
              <a:ext uri="{FF2B5EF4-FFF2-40B4-BE49-F238E27FC236}">
                <a16:creationId xmlns:a16="http://schemas.microsoft.com/office/drawing/2014/main" id="{8F20A012-DEF5-47B2-B616-E0F93F47B18B}"/>
              </a:ext>
            </a:extLst>
          </p:cNvPr>
          <p:cNvSpPr txBox="1"/>
          <p:nvPr/>
        </p:nvSpPr>
        <p:spPr>
          <a:xfrm>
            <a:off x="71999" y="1840167"/>
            <a:ext cx="1999908" cy="707886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Mountains on the eastern end of the Eurasian Continent (</a:t>
            </a:r>
            <a:r>
              <a:rPr lang="en-US" altLang="ja-JP" sz="1000" i="1" dirty="0" err="1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Sikhote</a:t>
            </a:r>
            <a:r>
              <a:rPr lang="en-US" altLang="ja-JP" sz="1000" i="1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-Alin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) affect the PMCs genesis (Watanabe et al., 2017). 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3477BF5-7E77-41A9-9425-5DB2F0CE6AA0}"/>
              </a:ext>
            </a:extLst>
          </p:cNvPr>
          <p:cNvGrpSpPr/>
          <p:nvPr/>
        </p:nvGrpSpPr>
        <p:grpSpPr>
          <a:xfrm>
            <a:off x="2128838" y="943798"/>
            <a:ext cx="1765945" cy="2038513"/>
            <a:chOff x="1879002" y="815380"/>
            <a:chExt cx="1765945" cy="2038513"/>
          </a:xfrm>
        </p:grpSpPr>
        <p:sp>
          <p:nvSpPr>
            <p:cNvPr id="1441" name="正方形/長方形 1440">
              <a:extLst>
                <a:ext uri="{FF2B5EF4-FFF2-40B4-BE49-F238E27FC236}">
                  <a16:creationId xmlns:a16="http://schemas.microsoft.com/office/drawing/2014/main" id="{AA1B5CB0-DF0C-4BED-ADC7-48050556B162}"/>
                </a:ext>
              </a:extLst>
            </p:cNvPr>
            <p:cNvSpPr/>
            <p:nvPr/>
          </p:nvSpPr>
          <p:spPr>
            <a:xfrm>
              <a:off x="1879002" y="2484561"/>
              <a:ext cx="1714500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900" dirty="0">
                  <a:latin typeface="Segoe UI" panose="020B0502040204020203" pitchFamily="34" charset="0"/>
                  <a:ea typeface="AR丸ゴシック体M" panose="020B0609010101010101"/>
                  <a:cs typeface="Segoe UI" panose="020B0502040204020203" pitchFamily="34" charset="0"/>
                </a:rPr>
                <a:t>Fig. 1: Himawari-8 satellite visible image in Jan. 11, 2018.</a:t>
              </a: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6D395212-0ECD-463F-8DE3-904080D17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5074" y="1068216"/>
              <a:ext cx="1673135" cy="13892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図 96" descr="地図, テキスト が含まれている画像&#10;&#10;非常に高い精度で生成された説明">
              <a:extLst>
                <a:ext uri="{FF2B5EF4-FFF2-40B4-BE49-F238E27FC236}">
                  <a16:creationId xmlns:a16="http://schemas.microsoft.com/office/drawing/2014/main" id="{D95B1B46-0C3A-486D-9D32-291CEB63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023"/>
            <a:stretch/>
          </p:blipFill>
          <p:spPr>
            <a:xfrm rot="313927">
              <a:off x="2562877" y="1490657"/>
              <a:ext cx="974123" cy="871541"/>
            </a:xfrm>
            <a:prstGeom prst="rect">
              <a:avLst/>
            </a:prstGeom>
            <a:noFill/>
          </p:spPr>
        </p:pic>
        <p:sp>
          <p:nvSpPr>
            <p:cNvPr id="1412" name="正方形/長方形 1411">
              <a:extLst>
                <a:ext uri="{FF2B5EF4-FFF2-40B4-BE49-F238E27FC236}">
                  <a16:creationId xmlns:a16="http://schemas.microsoft.com/office/drawing/2014/main" id="{FC2F3DBF-BDE1-424F-8684-8EA0AA4BD37D}"/>
                </a:ext>
              </a:extLst>
            </p:cNvPr>
            <p:cNvSpPr/>
            <p:nvPr/>
          </p:nvSpPr>
          <p:spPr>
            <a:xfrm>
              <a:off x="2258371" y="2224764"/>
              <a:ext cx="48614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000" b="1" dirty="0">
                  <a:ln w="6350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Segoe UI" panose="020B0502040204020203" pitchFamily="34" charset="0"/>
                  <a:ea typeface="AR丸ゴシック体M" panose="020B0609010101010101"/>
                  <a:cs typeface="Segoe UI" panose="020B0502040204020203" pitchFamily="34" charset="0"/>
                </a:rPr>
                <a:t>PMC</a:t>
              </a:r>
              <a:endParaRPr lang="en-US" sz="1000" b="1" dirty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3" name="正方形/長方形 1412">
              <a:extLst>
                <a:ext uri="{FF2B5EF4-FFF2-40B4-BE49-F238E27FC236}">
                  <a16:creationId xmlns:a16="http://schemas.microsoft.com/office/drawing/2014/main" id="{32F2C113-3629-493C-A445-C8A190A5F0E7}"/>
                </a:ext>
              </a:extLst>
            </p:cNvPr>
            <p:cNvSpPr/>
            <p:nvPr/>
          </p:nvSpPr>
          <p:spPr>
            <a:xfrm>
              <a:off x="2876183" y="2109497"/>
              <a:ext cx="76876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000" b="1" i="1" dirty="0">
                  <a:ln w="6350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Segoe UI" panose="020B0502040204020203" pitchFamily="34" charset="0"/>
                  <a:ea typeface="AR丸ゴシック体M" panose="020B0609010101010101"/>
                  <a:cs typeface="Segoe UI" panose="020B0502040204020203" pitchFamily="34" charset="0"/>
                </a:rPr>
                <a:t>Hokkaido</a:t>
              </a:r>
              <a:endParaRPr lang="en-US" sz="1000" b="1" i="1" dirty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72955074-A9A6-4655-90A6-5402C978CFD3}"/>
                </a:ext>
              </a:extLst>
            </p:cNvPr>
            <p:cNvSpPr/>
            <p:nvPr/>
          </p:nvSpPr>
          <p:spPr>
            <a:xfrm rot="1726459">
              <a:off x="2104392" y="1542623"/>
              <a:ext cx="723184" cy="72318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45" name="正方形/長方形 4044">
              <a:extLst>
                <a:ext uri="{FF2B5EF4-FFF2-40B4-BE49-F238E27FC236}">
                  <a16:creationId xmlns:a16="http://schemas.microsoft.com/office/drawing/2014/main" id="{1F28FB64-CACB-44F9-9A6A-2BBB5DA24024}"/>
                </a:ext>
              </a:extLst>
            </p:cNvPr>
            <p:cNvSpPr/>
            <p:nvPr/>
          </p:nvSpPr>
          <p:spPr>
            <a:xfrm rot="18362533">
              <a:off x="1556953" y="1217509"/>
              <a:ext cx="12043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000" b="1" i="1" dirty="0" err="1">
                  <a:ln w="6350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Segoe UI" panose="020B0502040204020203" pitchFamily="34" charset="0"/>
                  <a:ea typeface="AR丸ゴシック体M" panose="020B0609010101010101"/>
                  <a:cs typeface="Segoe UI" panose="020B0502040204020203" pitchFamily="34" charset="0"/>
                </a:rPr>
                <a:t>Sikhote</a:t>
              </a:r>
              <a:r>
                <a:rPr lang="en-US" altLang="ja-JP" sz="1000" b="1" i="1" dirty="0">
                  <a:ln w="6350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Segoe UI" panose="020B0502040204020203" pitchFamily="34" charset="0"/>
                  <a:ea typeface="AR丸ゴシック体M" panose="020B0609010101010101"/>
                  <a:cs typeface="Segoe UI" panose="020B0502040204020203" pitchFamily="34" charset="0"/>
                </a:rPr>
                <a:t>-Alin mountain range</a:t>
              </a:r>
              <a:endParaRPr lang="en-US" sz="1000" b="1" i="1" dirty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062" name="正方形/長方形 4061">
            <a:extLst>
              <a:ext uri="{FF2B5EF4-FFF2-40B4-BE49-F238E27FC236}">
                <a16:creationId xmlns:a16="http://schemas.microsoft.com/office/drawing/2014/main" id="{8655BF9C-D82B-45B1-97ED-4CC7E8B01EA5}"/>
              </a:ext>
            </a:extLst>
          </p:cNvPr>
          <p:cNvSpPr/>
          <p:nvPr/>
        </p:nvSpPr>
        <p:spPr>
          <a:xfrm>
            <a:off x="3901436" y="629329"/>
            <a:ext cx="178089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2. Method</a:t>
            </a:r>
            <a:endParaRPr lang="ja-JP" altLang="ja-JP" sz="1200" dirty="0">
              <a:solidFill>
                <a:schemeClr val="accent1"/>
              </a:solidFill>
              <a:latin typeface="Segoe UI" panose="020B0502040204020203" pitchFamily="34" charset="0"/>
              <a:ea typeface="AR丸ゴシック体M" panose="020B0609010101010101"/>
              <a:cs typeface="Segoe UI" panose="020B0502040204020203" pitchFamily="34" charset="0"/>
            </a:endParaRPr>
          </a:p>
        </p:txBody>
      </p:sp>
      <p:sp>
        <p:nvSpPr>
          <p:cNvPr id="406" name="正方形/長方形 405">
            <a:extLst>
              <a:ext uri="{FF2B5EF4-FFF2-40B4-BE49-F238E27FC236}">
                <a16:creationId xmlns:a16="http://schemas.microsoft.com/office/drawing/2014/main" id="{4368CA94-02DA-4C3B-8ECF-586B4D794AA1}"/>
              </a:ext>
            </a:extLst>
          </p:cNvPr>
          <p:cNvSpPr/>
          <p:nvPr/>
        </p:nvSpPr>
        <p:spPr>
          <a:xfrm>
            <a:off x="6858000" y="2402197"/>
            <a:ext cx="29463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900" dirty="0"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Fig. 2: Topography of WRF domains. Contours and gray shading shows SST and</a:t>
            </a:r>
            <a:r>
              <a:rPr lang="ja-JP" altLang="en-US" sz="900" dirty="0"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</a:t>
            </a:r>
            <a:r>
              <a:rPr lang="en-US" altLang="ja-JP" sz="900" dirty="0"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sea ice fraction in January. </a:t>
            </a:r>
          </a:p>
          <a:p>
            <a:pPr algn="just"/>
            <a:r>
              <a:rPr lang="en-US" altLang="ja-JP" sz="900" b="1" dirty="0"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- REAL: </a:t>
            </a:r>
            <a:r>
              <a:rPr lang="en-US" altLang="ja-JP" sz="900" dirty="0"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Realistic topography</a:t>
            </a:r>
          </a:p>
          <a:p>
            <a:pPr algn="just"/>
            <a:r>
              <a:rPr lang="en-US" altLang="ja-JP" sz="900" b="1" dirty="0"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- </a:t>
            </a:r>
            <a:r>
              <a:rPr lang="en-US" altLang="ja-JP" sz="900" b="1" dirty="0" err="1"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NoMt</a:t>
            </a:r>
            <a:r>
              <a:rPr lang="en-US" altLang="ja-JP" sz="900" b="1" dirty="0"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: </a:t>
            </a:r>
            <a:r>
              <a:rPr lang="en-US" altLang="ja-JP" sz="900" u="sng" dirty="0"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Remove </a:t>
            </a:r>
            <a:r>
              <a:rPr lang="en-US" altLang="ja-JP" sz="900" u="sng" dirty="0" err="1"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Sikhote</a:t>
            </a:r>
            <a:r>
              <a:rPr lang="en-US" altLang="ja-JP" sz="900" u="sng" dirty="0"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-Alin Mts. </a:t>
            </a:r>
            <a:endParaRPr lang="en-US" altLang="ja-JP" sz="900" dirty="0">
              <a:latin typeface="Segoe UI" panose="020B0502040204020203" pitchFamily="34" charset="0"/>
              <a:ea typeface="AR丸ゴシック体M" panose="020B0609010101010101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75" name="テキスト ボックス 4074">
                <a:extLst>
                  <a:ext uri="{FF2B5EF4-FFF2-40B4-BE49-F238E27FC236}">
                    <a16:creationId xmlns:a16="http://schemas.microsoft.com/office/drawing/2014/main" id="{0B36E8FC-FD71-4742-9F36-675C1C78D09B}"/>
                  </a:ext>
                </a:extLst>
              </p:cNvPr>
              <p:cNvSpPr txBox="1"/>
              <p:nvPr/>
            </p:nvSpPr>
            <p:spPr>
              <a:xfrm>
                <a:off x="3901435" y="1403154"/>
                <a:ext cx="2655207" cy="1079783"/>
              </a:xfrm>
              <a:prstGeom prst="rect">
                <a:avLst/>
              </a:prstGeom>
              <a:solidFill>
                <a:srgbClr val="C00000">
                  <a:alpha val="0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88"/>
                  </a:spcAft>
                </a:pPr>
                <a:r>
                  <a:rPr lang="en-US" altLang="en-US" sz="1000" b="1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WRF-ARW </a:t>
                </a:r>
                <a:r>
                  <a:rPr lang="ja-JP" altLang="ja-JP" sz="1000" b="1" dirty="0" err="1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v</a:t>
                </a:r>
                <a:r>
                  <a:rPr lang="en-US" altLang="ja-JP" sz="1000" b="1" dirty="0" err="1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ersion</a:t>
                </a:r>
                <a:r>
                  <a:rPr lang="ja-JP" altLang="en-US" sz="1000" b="1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 </a:t>
                </a:r>
                <a:r>
                  <a:rPr lang="en-US" altLang="ja-JP" sz="1000" b="1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3.2.1</a:t>
                </a:r>
              </a:p>
              <a:p>
                <a:pPr>
                  <a:spcAft>
                    <a:spcPts val="88"/>
                  </a:spcAft>
                </a:pPr>
                <a:r>
                  <a:rPr lang="en-US" altLang="ja-JP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(</a:t>
                </a:r>
                <a:r>
                  <a:rPr lang="en-US" altLang="ja-JP" sz="1000" dirty="0" err="1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Skamarock</a:t>
                </a:r>
                <a:r>
                  <a:rPr lang="ja-JP" altLang="en-US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 </a:t>
                </a:r>
                <a:r>
                  <a:rPr lang="en-US" altLang="ja-JP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et</a:t>
                </a:r>
                <a:r>
                  <a:rPr lang="ja-JP" altLang="en-US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 </a:t>
                </a:r>
                <a:r>
                  <a:rPr lang="en-US" altLang="ja-JP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al.</a:t>
                </a:r>
                <a:r>
                  <a:rPr lang="ja-JP" altLang="en-US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 </a:t>
                </a:r>
                <a:r>
                  <a:rPr lang="en-US" altLang="ja-JP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2008)</a:t>
                </a:r>
              </a:p>
              <a:p>
                <a:pPr>
                  <a:spcAft>
                    <a:spcPts val="88"/>
                  </a:spcAft>
                </a:pPr>
                <a:r>
                  <a:rPr lang="en-US" altLang="en-US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Forcing: JRA55 (6hourly), OISST </a:t>
                </a:r>
                <a:r>
                  <a:rPr lang="en-US" altLang="ja-JP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(</a:t>
                </a:r>
                <a:r>
                  <a:rPr lang="en-US" altLang="en-US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daily)</a:t>
                </a:r>
              </a:p>
              <a:p>
                <a:pPr>
                  <a:spcAft>
                    <a:spcPts val="88"/>
                  </a:spcAft>
                </a:pPr>
                <a:r>
                  <a:rPr lang="en-US" altLang="en-US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Mesh size: 20km</a:t>
                </a:r>
                <a:r>
                  <a:rPr lang="ja-JP" altLang="en-US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 </a:t>
                </a:r>
                <a:r>
                  <a:rPr lang="en-US" altLang="en-US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(140</a:t>
                </a:r>
                <a14:m>
                  <m:oMath xmlns:m="http://schemas.openxmlformats.org/officeDocument/2006/math">
                    <m:r>
                      <a:rPr lang="en-US" altLang="en-US" sz="1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×</m:t>
                    </m:r>
                  </m:oMath>
                </a14:m>
                <a:r>
                  <a:rPr lang="en-US" altLang="en-US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100)</a:t>
                </a:r>
              </a:p>
              <a:p>
                <a:pPr>
                  <a:spcAft>
                    <a:spcPts val="88"/>
                  </a:spcAft>
                </a:pPr>
                <a:r>
                  <a:rPr lang="en-US" altLang="en-US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Vertical Levels: 32 layers</a:t>
                </a:r>
              </a:p>
              <a:p>
                <a:pPr>
                  <a:spcAft>
                    <a:spcPts val="88"/>
                  </a:spcAft>
                </a:pPr>
                <a:r>
                  <a:rPr lang="en-US" altLang="en-US" sz="1000" dirty="0">
                    <a:solidFill>
                      <a:schemeClr val="tx2"/>
                    </a:solidFill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Period: 1981/12/01–2017/03/31(Dec.–Mar.)</a:t>
                </a:r>
              </a:p>
            </p:txBody>
          </p:sp>
        </mc:Choice>
        <mc:Fallback xmlns="">
          <p:sp>
            <p:nvSpPr>
              <p:cNvPr id="4075" name="テキスト ボックス 4074">
                <a:extLst>
                  <a:ext uri="{FF2B5EF4-FFF2-40B4-BE49-F238E27FC236}">
                    <a16:creationId xmlns:a16="http://schemas.microsoft.com/office/drawing/2014/main" id="{0B36E8FC-FD71-4742-9F36-675C1C78D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35" y="1403154"/>
                <a:ext cx="2655207" cy="1079783"/>
              </a:xfrm>
              <a:prstGeom prst="rect">
                <a:avLst/>
              </a:prstGeom>
              <a:blipFill>
                <a:blip r:embed="rId7"/>
                <a:stretch>
                  <a:fillRect b="-22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61" name="テキスト ボックス 4060">
            <a:extLst>
              <a:ext uri="{FF2B5EF4-FFF2-40B4-BE49-F238E27FC236}">
                <a16:creationId xmlns:a16="http://schemas.microsoft.com/office/drawing/2014/main" id="{34028CC1-AFB0-47BD-A85C-65F382B9022A}"/>
              </a:ext>
            </a:extLst>
          </p:cNvPr>
          <p:cNvSpPr txBox="1"/>
          <p:nvPr/>
        </p:nvSpPr>
        <p:spPr>
          <a:xfrm>
            <a:off x="3901436" y="837563"/>
            <a:ext cx="2353798" cy="553998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We analyzed PMCs behaviors simulated in </a:t>
            </a:r>
            <a:r>
              <a:rPr lang="en-US" altLang="ja-JP" sz="1000" b="1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36-years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-long regional climate model experiments (Fig. 2).</a:t>
            </a: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1FB499A2-D8F2-40FE-B7F8-73302EE8C9F4}"/>
              </a:ext>
            </a:extLst>
          </p:cNvPr>
          <p:cNvGrpSpPr/>
          <p:nvPr/>
        </p:nvGrpSpPr>
        <p:grpSpPr>
          <a:xfrm>
            <a:off x="6155627" y="711201"/>
            <a:ext cx="2580033" cy="1455360"/>
            <a:chOff x="5928285" y="678181"/>
            <a:chExt cx="2488263" cy="1403594"/>
          </a:xfrm>
        </p:grpSpPr>
        <p:pic>
          <p:nvPicPr>
            <p:cNvPr id="4179" name="図 4178" descr="テキスト, 地図 が含まれている画像&#10;&#10;自動的に生成された説明">
              <a:extLst>
                <a:ext uri="{FF2B5EF4-FFF2-40B4-BE49-F238E27FC236}">
                  <a16:creationId xmlns:a16="http://schemas.microsoft.com/office/drawing/2014/main" id="{EBB8D4D3-A0CA-4AFE-8A28-EDBCA53C3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8285" y="678181"/>
              <a:ext cx="2488263" cy="1403594"/>
            </a:xfrm>
            <a:prstGeom prst="rect">
              <a:avLst/>
            </a:prstGeom>
          </p:spPr>
        </p:pic>
        <p:sp>
          <p:nvSpPr>
            <p:cNvPr id="4167" name="テキスト ボックス 4166">
              <a:extLst>
                <a:ext uri="{FF2B5EF4-FFF2-40B4-BE49-F238E27FC236}">
                  <a16:creationId xmlns:a16="http://schemas.microsoft.com/office/drawing/2014/main" id="{F703E524-636A-42AB-88DD-455C95416FC3}"/>
                </a:ext>
              </a:extLst>
            </p:cNvPr>
            <p:cNvSpPr txBox="1"/>
            <p:nvPr/>
          </p:nvSpPr>
          <p:spPr>
            <a:xfrm rot="18450847">
              <a:off x="6229067" y="1104433"/>
              <a:ext cx="955379" cy="22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Sikhote-Alin</a:t>
              </a:r>
            </a:p>
          </p:txBody>
        </p:sp>
        <p:sp>
          <p:nvSpPr>
            <p:cNvPr id="4173" name="テキスト ボックス 4172">
              <a:extLst>
                <a:ext uri="{FF2B5EF4-FFF2-40B4-BE49-F238E27FC236}">
                  <a16:creationId xmlns:a16="http://schemas.microsoft.com/office/drawing/2014/main" id="{6A797330-687C-4257-9BD8-CC4DEC429112}"/>
                </a:ext>
              </a:extLst>
            </p:cNvPr>
            <p:cNvSpPr txBox="1"/>
            <p:nvPr/>
          </p:nvSpPr>
          <p:spPr>
            <a:xfrm>
              <a:off x="6506512" y="1462935"/>
              <a:ext cx="727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Sea of Japan</a:t>
              </a:r>
            </a:p>
          </p:txBody>
        </p:sp>
        <p:sp>
          <p:nvSpPr>
            <p:cNvPr id="4096" name="正方形/長方形 4095">
              <a:extLst>
                <a:ext uri="{FF2B5EF4-FFF2-40B4-BE49-F238E27FC236}">
                  <a16:creationId xmlns:a16="http://schemas.microsoft.com/office/drawing/2014/main" id="{8571F3A7-0A18-4600-9645-EE5A20354925}"/>
                </a:ext>
              </a:extLst>
            </p:cNvPr>
            <p:cNvSpPr/>
            <p:nvPr/>
          </p:nvSpPr>
          <p:spPr>
            <a:xfrm>
              <a:off x="6084326" y="694460"/>
              <a:ext cx="377686" cy="1624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ja-JP" sz="900" b="1" dirty="0">
                  <a:latin typeface="Segoe UI" panose="020B0502040204020203" pitchFamily="34" charset="0"/>
                  <a:ea typeface="AR丸ゴシック体M" panose="020B0609010101010101" pitchFamily="49" charset="-128"/>
                  <a:cs typeface="Segoe UI" panose="020B0502040204020203" pitchFamily="34" charset="0"/>
                </a:rPr>
                <a:t>REAL</a:t>
              </a:r>
              <a:endParaRPr lang="en-US" altLang="ja-JP" sz="900" dirty="0">
                <a:latin typeface="Segoe UI" panose="020B0502040204020203" pitchFamily="34" charset="0"/>
                <a:ea typeface="AR丸ゴシック体M" panose="020B0609010101010101" pitchFamily="49" charset="-128"/>
                <a:cs typeface="Segoe UI" panose="020B0502040204020203" pitchFamily="34" charset="0"/>
              </a:endParaRPr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B6FCC139-B16D-412E-90A1-657AD7BD7AE1}"/>
                </a:ext>
              </a:extLst>
            </p:cNvPr>
            <p:cNvGrpSpPr/>
            <p:nvPr/>
          </p:nvGrpSpPr>
          <p:grpSpPr>
            <a:xfrm>
              <a:off x="6084628" y="856937"/>
              <a:ext cx="509276" cy="1152851"/>
              <a:chOff x="6203698" y="815662"/>
              <a:chExt cx="509276" cy="1152851"/>
            </a:xfrm>
          </p:grpSpPr>
          <p:sp>
            <p:nvSpPr>
              <p:cNvPr id="4197" name="正方形/長方形 4196">
                <a:extLst>
                  <a:ext uri="{FF2B5EF4-FFF2-40B4-BE49-F238E27FC236}">
                    <a16:creationId xmlns:a16="http://schemas.microsoft.com/office/drawing/2014/main" id="{3C61F7EA-6167-4651-A212-576A98188AA8}"/>
                  </a:ext>
                </a:extLst>
              </p:cNvPr>
              <p:cNvSpPr/>
              <p:nvPr/>
            </p:nvSpPr>
            <p:spPr>
              <a:xfrm>
                <a:off x="6203698" y="815662"/>
                <a:ext cx="377383" cy="112889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35" name="図 34" descr="テキス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F4266C78-F633-46A5-BA4C-E9AE7DFFB2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28867" y="834956"/>
                <a:ext cx="98369" cy="1085097"/>
              </a:xfrm>
              <a:prstGeom prst="rect">
                <a:avLst/>
              </a:prstGeom>
              <a:ln w="6350">
                <a:noFill/>
              </a:ln>
            </p:spPr>
          </p:pic>
          <p:sp>
            <p:nvSpPr>
              <p:cNvPr id="4183" name="正方形/長方形 4182">
                <a:extLst>
                  <a:ext uri="{FF2B5EF4-FFF2-40B4-BE49-F238E27FC236}">
                    <a16:creationId xmlns:a16="http://schemas.microsoft.com/office/drawing/2014/main" id="{DD68851F-F444-4A98-BE5A-4A29B4E87F60}"/>
                  </a:ext>
                </a:extLst>
              </p:cNvPr>
              <p:cNvSpPr/>
              <p:nvPr/>
            </p:nvSpPr>
            <p:spPr>
              <a:xfrm>
                <a:off x="6314954" y="1753069"/>
                <a:ext cx="333746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8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(m)</a:t>
                </a:r>
                <a:endParaRPr lang="ja-JP" altLang="en-US" sz="8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205" name="正方形/長方形 4204">
                <a:extLst>
                  <a:ext uri="{FF2B5EF4-FFF2-40B4-BE49-F238E27FC236}">
                    <a16:creationId xmlns:a16="http://schemas.microsoft.com/office/drawing/2014/main" id="{900D9915-3895-4558-8692-F6B688EBEE57}"/>
                  </a:ext>
                </a:extLst>
              </p:cNvPr>
              <p:cNvSpPr/>
              <p:nvPr/>
            </p:nvSpPr>
            <p:spPr>
              <a:xfrm>
                <a:off x="6244974" y="1617003"/>
                <a:ext cx="468000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8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0</a:t>
                </a:r>
                <a:endParaRPr lang="ja-JP" altLang="en-US" sz="8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206" name="正方形/長方形 4205">
                <a:extLst>
                  <a:ext uri="{FF2B5EF4-FFF2-40B4-BE49-F238E27FC236}">
                    <a16:creationId xmlns:a16="http://schemas.microsoft.com/office/drawing/2014/main" id="{18DC9C0C-BB07-4886-A4BF-02A44BFCBA38}"/>
                  </a:ext>
                </a:extLst>
              </p:cNvPr>
              <p:cNvSpPr/>
              <p:nvPr/>
            </p:nvSpPr>
            <p:spPr>
              <a:xfrm>
                <a:off x="6244974" y="1441950"/>
                <a:ext cx="468000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8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300</a:t>
                </a:r>
                <a:endParaRPr lang="ja-JP" altLang="en-US" sz="8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207" name="正方形/長方形 4206">
                <a:extLst>
                  <a:ext uri="{FF2B5EF4-FFF2-40B4-BE49-F238E27FC236}">
                    <a16:creationId xmlns:a16="http://schemas.microsoft.com/office/drawing/2014/main" id="{3E929FFD-CA6C-46F8-A426-2F6B974D26C6}"/>
                  </a:ext>
                </a:extLst>
              </p:cNvPr>
              <p:cNvSpPr/>
              <p:nvPr/>
            </p:nvSpPr>
            <p:spPr>
              <a:xfrm>
                <a:off x="6244974" y="1266898"/>
                <a:ext cx="468000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8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600</a:t>
                </a:r>
                <a:endParaRPr lang="ja-JP" altLang="en-US" sz="8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208" name="正方形/長方形 4207">
                <a:extLst>
                  <a:ext uri="{FF2B5EF4-FFF2-40B4-BE49-F238E27FC236}">
                    <a16:creationId xmlns:a16="http://schemas.microsoft.com/office/drawing/2014/main" id="{6374AEF4-03EF-4B2B-BE67-EAB0132AFDB7}"/>
                  </a:ext>
                </a:extLst>
              </p:cNvPr>
              <p:cNvSpPr/>
              <p:nvPr/>
            </p:nvSpPr>
            <p:spPr>
              <a:xfrm>
                <a:off x="6244974" y="1091846"/>
                <a:ext cx="468000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8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900</a:t>
                </a:r>
                <a:endParaRPr lang="ja-JP" altLang="en-US" sz="8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209" name="正方形/長方形 4208">
                <a:extLst>
                  <a:ext uri="{FF2B5EF4-FFF2-40B4-BE49-F238E27FC236}">
                    <a16:creationId xmlns:a16="http://schemas.microsoft.com/office/drawing/2014/main" id="{1E88D82D-0D9B-415A-AF0B-B30C7A900C6C}"/>
                  </a:ext>
                </a:extLst>
              </p:cNvPr>
              <p:cNvSpPr/>
              <p:nvPr/>
            </p:nvSpPr>
            <p:spPr>
              <a:xfrm>
                <a:off x="6244974" y="916794"/>
                <a:ext cx="468000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8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1200</a:t>
                </a:r>
                <a:endParaRPr lang="ja-JP" altLang="en-US" sz="8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4594ABA-902B-46BE-A44A-4ADAB6662CC4}"/>
              </a:ext>
            </a:extLst>
          </p:cNvPr>
          <p:cNvGrpSpPr/>
          <p:nvPr/>
        </p:nvGrpSpPr>
        <p:grpSpPr>
          <a:xfrm>
            <a:off x="7353715" y="1059193"/>
            <a:ext cx="2563313" cy="1377275"/>
            <a:chOff x="7384516" y="1033793"/>
            <a:chExt cx="2472139" cy="1328287"/>
          </a:xfrm>
        </p:grpSpPr>
        <p:sp>
          <p:nvSpPr>
            <p:cNvPr id="4163" name="正方形/長方形 4162">
              <a:extLst>
                <a:ext uri="{FF2B5EF4-FFF2-40B4-BE49-F238E27FC236}">
                  <a16:creationId xmlns:a16="http://schemas.microsoft.com/office/drawing/2014/main" id="{4BD3D9DA-0225-4ED1-8DFF-C409FE90DBA8}"/>
                </a:ext>
              </a:extLst>
            </p:cNvPr>
            <p:cNvSpPr/>
            <p:nvPr/>
          </p:nvSpPr>
          <p:spPr>
            <a:xfrm>
              <a:off x="7425705" y="1709970"/>
              <a:ext cx="85802" cy="8580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lIns="0" tIns="18000" rIns="0" bIns="0" anchor="ctr">
              <a:noAutofit/>
            </a:bodyPr>
            <a:lstStyle/>
            <a:p>
              <a:pPr algn="ctr"/>
              <a:r>
                <a:rPr lang="en-US" altLang="ja-JP" sz="9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10</a:t>
              </a:r>
              <a:endParaRPr lang="ja-JP" altLang="en-US" sz="9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4164" name="正方形/長方形 4163">
              <a:extLst>
                <a:ext uri="{FF2B5EF4-FFF2-40B4-BE49-F238E27FC236}">
                  <a16:creationId xmlns:a16="http://schemas.microsoft.com/office/drawing/2014/main" id="{84FA6D6C-0082-4E08-8A14-9F3FC3E5E237}"/>
                </a:ext>
              </a:extLst>
            </p:cNvPr>
            <p:cNvSpPr/>
            <p:nvPr/>
          </p:nvSpPr>
          <p:spPr>
            <a:xfrm>
              <a:off x="7511507" y="1531041"/>
              <a:ext cx="85802" cy="8580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lIns="0" tIns="18000" rIns="0" bIns="0" anchor="ctr">
              <a:noAutofit/>
            </a:bodyPr>
            <a:lstStyle/>
            <a:p>
              <a:pPr algn="ctr"/>
              <a:r>
                <a:rPr lang="en-US" altLang="ja-JP" sz="9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5</a:t>
              </a:r>
              <a:endParaRPr lang="ja-JP" altLang="en-US" sz="9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  <p:pic>
          <p:nvPicPr>
            <p:cNvPr id="4180" name="図 4179" descr="テキスト, 地図 が含まれている画像&#10;&#10;自動的に生成された説明">
              <a:extLst>
                <a:ext uri="{FF2B5EF4-FFF2-40B4-BE49-F238E27FC236}">
                  <a16:creationId xmlns:a16="http://schemas.microsoft.com/office/drawing/2014/main" id="{285CAB7A-F4B4-4A60-B2AF-2610D454B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4516" y="1033793"/>
              <a:ext cx="2363470" cy="1328287"/>
            </a:xfrm>
            <a:prstGeom prst="rect">
              <a:avLst/>
            </a:prstGeom>
          </p:spPr>
        </p:pic>
        <p:sp>
          <p:nvSpPr>
            <p:cNvPr id="4168" name="テキスト ボックス 4167">
              <a:extLst>
                <a:ext uri="{FF2B5EF4-FFF2-40B4-BE49-F238E27FC236}">
                  <a16:creationId xmlns:a16="http://schemas.microsoft.com/office/drawing/2014/main" id="{A7414B53-E152-46CE-B731-5DA49B3CCE0C}"/>
                </a:ext>
              </a:extLst>
            </p:cNvPr>
            <p:cNvSpPr txBox="1"/>
            <p:nvPr/>
          </p:nvSpPr>
          <p:spPr>
            <a:xfrm>
              <a:off x="8652148" y="1123381"/>
              <a:ext cx="8211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Kamchatka</a:t>
              </a:r>
            </a:p>
          </p:txBody>
        </p:sp>
        <p:sp>
          <p:nvSpPr>
            <p:cNvPr id="4169" name="テキスト ボックス 4168">
              <a:extLst>
                <a:ext uri="{FF2B5EF4-FFF2-40B4-BE49-F238E27FC236}">
                  <a16:creationId xmlns:a16="http://schemas.microsoft.com/office/drawing/2014/main" id="{530B81E7-720F-4113-9E80-A99F3F1DB175}"/>
                </a:ext>
              </a:extLst>
            </p:cNvPr>
            <p:cNvSpPr txBox="1"/>
            <p:nvPr/>
          </p:nvSpPr>
          <p:spPr>
            <a:xfrm>
              <a:off x="8413303" y="1510686"/>
              <a:ext cx="11160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Strait of Tartary</a:t>
              </a:r>
            </a:p>
          </p:txBody>
        </p:sp>
        <p:sp>
          <p:nvSpPr>
            <p:cNvPr id="4170" name="テキスト ボックス 4169">
              <a:extLst>
                <a:ext uri="{FF2B5EF4-FFF2-40B4-BE49-F238E27FC236}">
                  <a16:creationId xmlns:a16="http://schemas.microsoft.com/office/drawing/2014/main" id="{F248F271-FCCA-4D4E-A8A4-54D2029AC363}"/>
                </a:ext>
              </a:extLst>
            </p:cNvPr>
            <p:cNvSpPr txBox="1"/>
            <p:nvPr/>
          </p:nvSpPr>
          <p:spPr>
            <a:xfrm>
              <a:off x="8252228" y="1829720"/>
              <a:ext cx="7273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Hokkaido</a:t>
              </a:r>
            </a:p>
          </p:txBody>
        </p:sp>
        <p:sp>
          <p:nvSpPr>
            <p:cNvPr id="4171" name="テキスト ボックス 4170">
              <a:extLst>
                <a:ext uri="{FF2B5EF4-FFF2-40B4-BE49-F238E27FC236}">
                  <a16:creationId xmlns:a16="http://schemas.microsoft.com/office/drawing/2014/main" id="{04AA12BB-1862-46AA-8CBF-2BDB4004D91F}"/>
                </a:ext>
              </a:extLst>
            </p:cNvPr>
            <p:cNvSpPr txBox="1"/>
            <p:nvPr/>
          </p:nvSpPr>
          <p:spPr>
            <a:xfrm>
              <a:off x="8350190" y="1332539"/>
              <a:ext cx="716971" cy="222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Sakhalin</a:t>
              </a:r>
            </a:p>
          </p:txBody>
        </p:sp>
        <p:sp>
          <p:nvSpPr>
            <p:cNvPr id="4172" name="矢印: 下 4171">
              <a:extLst>
                <a:ext uri="{FF2B5EF4-FFF2-40B4-BE49-F238E27FC236}">
                  <a16:creationId xmlns:a16="http://schemas.microsoft.com/office/drawing/2014/main" id="{EC610178-AE08-4669-B497-B181A8244AA5}"/>
                </a:ext>
              </a:extLst>
            </p:cNvPr>
            <p:cNvSpPr/>
            <p:nvPr/>
          </p:nvSpPr>
          <p:spPr>
            <a:xfrm rot="5400000">
              <a:off x="8339143" y="1545969"/>
              <a:ext cx="80115" cy="171010"/>
            </a:xfrm>
            <a:prstGeom prst="downArrow">
              <a:avLst>
                <a:gd name="adj1" fmla="val 32996"/>
                <a:gd name="adj2" fmla="val 114102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174" name="グループ化 4173">
              <a:extLst>
                <a:ext uri="{FF2B5EF4-FFF2-40B4-BE49-F238E27FC236}">
                  <a16:creationId xmlns:a16="http://schemas.microsoft.com/office/drawing/2014/main" id="{107A9272-10B7-4FBF-909B-9E8615132482}"/>
                </a:ext>
              </a:extLst>
            </p:cNvPr>
            <p:cNvGrpSpPr/>
            <p:nvPr/>
          </p:nvGrpSpPr>
          <p:grpSpPr>
            <a:xfrm>
              <a:off x="7942114" y="1813736"/>
              <a:ext cx="1224135" cy="362996"/>
              <a:chOff x="103959590" y="-34767930"/>
              <a:chExt cx="24844875" cy="7367315"/>
            </a:xfrm>
          </p:grpSpPr>
          <p:sp>
            <p:nvSpPr>
              <p:cNvPr id="4175" name="正方形/長方形 4174">
                <a:extLst>
                  <a:ext uri="{FF2B5EF4-FFF2-40B4-BE49-F238E27FC236}">
                    <a16:creationId xmlns:a16="http://schemas.microsoft.com/office/drawing/2014/main" id="{C323CE1C-D83D-4CEF-B61C-3B3B008C68DF}"/>
                  </a:ext>
                </a:extLst>
              </p:cNvPr>
              <p:cNvSpPr/>
              <p:nvPr/>
            </p:nvSpPr>
            <p:spPr>
              <a:xfrm>
                <a:off x="103959590" y="-29142040"/>
                <a:ext cx="1741426" cy="174142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txBody>
              <a:bodyPr wrap="none" lIns="0" tIns="18000" rIns="0" bIns="0" anchor="ctr">
                <a:noAutofit/>
              </a:bodyPr>
              <a:lstStyle/>
              <a:p>
                <a:pPr algn="ctr"/>
                <a:r>
                  <a:rPr lang="en-US" altLang="ja-JP" sz="6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10</a:t>
                </a:r>
                <a:endParaRPr lang="ja-JP" altLang="en-US" sz="6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176" name="正方形/長方形 4175">
                <a:extLst>
                  <a:ext uri="{FF2B5EF4-FFF2-40B4-BE49-F238E27FC236}">
                    <a16:creationId xmlns:a16="http://schemas.microsoft.com/office/drawing/2014/main" id="{74B74C34-7F38-49F6-BE27-119E4C087653}"/>
                  </a:ext>
                </a:extLst>
              </p:cNvPr>
              <p:cNvSpPr/>
              <p:nvPr/>
            </p:nvSpPr>
            <p:spPr>
              <a:xfrm>
                <a:off x="107705536" y="-33829409"/>
                <a:ext cx="1741426" cy="174142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txBody>
              <a:bodyPr wrap="none" lIns="0" tIns="18000" rIns="0" bIns="0" anchor="ctr">
                <a:noAutofit/>
              </a:bodyPr>
              <a:lstStyle/>
              <a:p>
                <a:pPr algn="ctr"/>
                <a:r>
                  <a:rPr lang="en-US" altLang="ja-JP" sz="6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5</a:t>
                </a:r>
                <a:endParaRPr lang="ja-JP" altLang="en-US" sz="6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177" name="正方形/長方形 4176">
                <a:extLst>
                  <a:ext uri="{FF2B5EF4-FFF2-40B4-BE49-F238E27FC236}">
                    <a16:creationId xmlns:a16="http://schemas.microsoft.com/office/drawing/2014/main" id="{281F46F1-0532-44B1-9C98-863B71B0DA89}"/>
                  </a:ext>
                </a:extLst>
              </p:cNvPr>
              <p:cNvSpPr/>
              <p:nvPr/>
            </p:nvSpPr>
            <p:spPr>
              <a:xfrm>
                <a:off x="125321573" y="-31136433"/>
                <a:ext cx="1741426" cy="174142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txBody>
              <a:bodyPr wrap="none" lIns="0" tIns="18000" rIns="0" bIns="0" anchor="ctr">
                <a:noAutofit/>
              </a:bodyPr>
              <a:lstStyle/>
              <a:p>
                <a:pPr algn="ctr"/>
                <a:r>
                  <a:rPr lang="en-US" altLang="ja-JP" sz="6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10</a:t>
                </a:r>
                <a:endParaRPr lang="ja-JP" altLang="en-US" sz="6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178" name="正方形/長方形 4177">
                <a:extLst>
                  <a:ext uri="{FF2B5EF4-FFF2-40B4-BE49-F238E27FC236}">
                    <a16:creationId xmlns:a16="http://schemas.microsoft.com/office/drawing/2014/main" id="{8B509E6A-E1B3-4C85-99A7-B83BF0C1F7A5}"/>
                  </a:ext>
                </a:extLst>
              </p:cNvPr>
              <p:cNvSpPr/>
              <p:nvPr/>
            </p:nvSpPr>
            <p:spPr>
              <a:xfrm>
                <a:off x="127063039" y="-34767930"/>
                <a:ext cx="1741426" cy="174142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txBody>
              <a:bodyPr wrap="none" lIns="0" tIns="18000" rIns="0" bIns="0" anchor="ctr">
                <a:noAutofit/>
              </a:bodyPr>
              <a:lstStyle/>
              <a:p>
                <a:pPr algn="ctr"/>
                <a:r>
                  <a:rPr lang="en-US" altLang="ja-JP" sz="6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5</a:t>
                </a:r>
                <a:endParaRPr lang="ja-JP" altLang="en-US" sz="6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098" name="楕円 4097">
              <a:extLst>
                <a:ext uri="{FF2B5EF4-FFF2-40B4-BE49-F238E27FC236}">
                  <a16:creationId xmlns:a16="http://schemas.microsoft.com/office/drawing/2014/main" id="{09A20073-09A3-4002-98CC-BE5DD0CA5F97}"/>
                </a:ext>
              </a:extLst>
            </p:cNvPr>
            <p:cNvSpPr/>
            <p:nvPr/>
          </p:nvSpPr>
          <p:spPr>
            <a:xfrm rot="2123630">
              <a:off x="7947205" y="1286517"/>
              <a:ext cx="221691" cy="64154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99" name="正方形/長方形 4098">
              <a:extLst>
                <a:ext uri="{FF2B5EF4-FFF2-40B4-BE49-F238E27FC236}">
                  <a16:creationId xmlns:a16="http://schemas.microsoft.com/office/drawing/2014/main" id="{E661DFDD-B008-49C2-BB0D-FC8828F97126}"/>
                </a:ext>
              </a:extLst>
            </p:cNvPr>
            <p:cNvSpPr/>
            <p:nvPr/>
          </p:nvSpPr>
          <p:spPr>
            <a:xfrm rot="18363073">
              <a:off x="7776663" y="1502145"/>
              <a:ext cx="54322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900" b="1" dirty="0">
                  <a:ln w="6350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Segoe UI" panose="020B0502040204020203" pitchFamily="34" charset="0"/>
                  <a:ea typeface="AR丸ゴシック体M" panose="020B0609010101010101"/>
                  <a:cs typeface="Segoe UI" panose="020B0502040204020203" pitchFamily="34" charset="0"/>
                </a:rPr>
                <a:t>Flat</a:t>
              </a:r>
            </a:p>
          </p:txBody>
        </p:sp>
        <p:sp>
          <p:nvSpPr>
            <p:cNvPr id="4100" name="正方形/長方形 4099">
              <a:extLst>
                <a:ext uri="{FF2B5EF4-FFF2-40B4-BE49-F238E27FC236}">
                  <a16:creationId xmlns:a16="http://schemas.microsoft.com/office/drawing/2014/main" id="{6D9276F7-B5E8-4BC7-8AFC-CACA1827BDD7}"/>
                </a:ext>
              </a:extLst>
            </p:cNvPr>
            <p:cNvSpPr/>
            <p:nvPr/>
          </p:nvSpPr>
          <p:spPr>
            <a:xfrm>
              <a:off x="7415737" y="1043088"/>
              <a:ext cx="377686" cy="1624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ja-JP" sz="900" b="1" dirty="0" err="1">
                  <a:solidFill>
                    <a:srgbClr val="C00000"/>
                  </a:solidFill>
                  <a:latin typeface="Segoe UI" panose="020B0502040204020203" pitchFamily="34" charset="0"/>
                  <a:ea typeface="AR丸ゴシック体M" panose="020B0609010101010101" pitchFamily="49" charset="-128"/>
                  <a:cs typeface="Segoe UI" panose="020B0502040204020203" pitchFamily="34" charset="0"/>
                </a:rPr>
                <a:t>NoMt</a:t>
              </a:r>
              <a:endParaRPr lang="en-US" altLang="ja-JP" sz="900" b="1" dirty="0">
                <a:solidFill>
                  <a:srgbClr val="C00000"/>
                </a:solidFill>
                <a:latin typeface="Segoe UI" panose="020B0502040204020203" pitchFamily="34" charset="0"/>
                <a:ea typeface="AR丸ゴシック体M" panose="020B0609010101010101" pitchFamily="49" charset="-128"/>
                <a:cs typeface="Segoe UI" panose="020B0502040204020203" pitchFamily="34" charset="0"/>
              </a:endParaRPr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8A1B478E-1431-4EDC-AF57-2E34311F381E}"/>
                </a:ext>
              </a:extLst>
            </p:cNvPr>
            <p:cNvGrpSpPr/>
            <p:nvPr/>
          </p:nvGrpSpPr>
          <p:grpSpPr>
            <a:xfrm>
              <a:off x="9347385" y="1205602"/>
              <a:ext cx="509270" cy="1151785"/>
              <a:chOff x="9562387" y="1183407"/>
              <a:chExt cx="509270" cy="1151785"/>
            </a:xfrm>
          </p:grpSpPr>
          <p:grpSp>
            <p:nvGrpSpPr>
              <p:cNvPr id="4211" name="グループ化 4210">
                <a:extLst>
                  <a:ext uri="{FF2B5EF4-FFF2-40B4-BE49-F238E27FC236}">
                    <a16:creationId xmlns:a16="http://schemas.microsoft.com/office/drawing/2014/main" id="{16261A94-1041-4C71-8F10-B40F1709FA38}"/>
                  </a:ext>
                </a:extLst>
              </p:cNvPr>
              <p:cNvGrpSpPr/>
              <p:nvPr/>
            </p:nvGrpSpPr>
            <p:grpSpPr>
              <a:xfrm>
                <a:off x="9562387" y="1183407"/>
                <a:ext cx="509270" cy="1151785"/>
                <a:chOff x="8135876" y="815662"/>
                <a:chExt cx="509270" cy="1151785"/>
              </a:xfrm>
            </p:grpSpPr>
            <p:sp>
              <p:nvSpPr>
                <p:cNvPr id="4212" name="正方形/長方形 4211">
                  <a:extLst>
                    <a:ext uri="{FF2B5EF4-FFF2-40B4-BE49-F238E27FC236}">
                      <a16:creationId xmlns:a16="http://schemas.microsoft.com/office/drawing/2014/main" id="{2C4F7455-60F1-4755-8722-2B81CAB26C7C}"/>
                    </a:ext>
                  </a:extLst>
                </p:cNvPr>
                <p:cNvSpPr/>
                <p:nvPr/>
              </p:nvSpPr>
              <p:spPr>
                <a:xfrm>
                  <a:off x="8135876" y="815662"/>
                  <a:ext cx="379041" cy="112889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214" name="正方形/長方形 4213">
                  <a:extLst>
                    <a:ext uri="{FF2B5EF4-FFF2-40B4-BE49-F238E27FC236}">
                      <a16:creationId xmlns:a16="http://schemas.microsoft.com/office/drawing/2014/main" id="{16E0447C-A770-4A2A-AE90-DF5C61693781}"/>
                    </a:ext>
                  </a:extLst>
                </p:cNvPr>
                <p:cNvSpPr/>
                <p:nvPr/>
              </p:nvSpPr>
              <p:spPr>
                <a:xfrm>
                  <a:off x="8271583" y="1752003"/>
                  <a:ext cx="32893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800" dirty="0"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rPr>
                    <a:t>(%)</a:t>
                  </a:r>
                  <a:endParaRPr lang="ja-JP" altLang="en-US" sz="8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215" name="正方形/長方形 4214">
                  <a:extLst>
                    <a:ext uri="{FF2B5EF4-FFF2-40B4-BE49-F238E27FC236}">
                      <a16:creationId xmlns:a16="http://schemas.microsoft.com/office/drawing/2014/main" id="{4FD0276B-0E00-4BB4-8168-306893BB244A}"/>
                    </a:ext>
                  </a:extLst>
                </p:cNvPr>
                <p:cNvSpPr/>
                <p:nvPr/>
              </p:nvSpPr>
              <p:spPr>
                <a:xfrm>
                  <a:off x="8177146" y="1623354"/>
                  <a:ext cx="468000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800" dirty="0"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rPr>
                    <a:t>10</a:t>
                  </a:r>
                  <a:endParaRPr lang="ja-JP" altLang="en-US" sz="8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216" name="正方形/長方形 4215">
                  <a:extLst>
                    <a:ext uri="{FF2B5EF4-FFF2-40B4-BE49-F238E27FC236}">
                      <a16:creationId xmlns:a16="http://schemas.microsoft.com/office/drawing/2014/main" id="{E483901D-F162-41D7-9E38-7D928BA9CF41}"/>
                    </a:ext>
                  </a:extLst>
                </p:cNvPr>
                <p:cNvSpPr/>
                <p:nvPr/>
              </p:nvSpPr>
              <p:spPr>
                <a:xfrm>
                  <a:off x="8177146" y="1445920"/>
                  <a:ext cx="468000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800" dirty="0"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rPr>
                    <a:t>30</a:t>
                  </a:r>
                  <a:endParaRPr lang="ja-JP" altLang="en-US" sz="8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217" name="正方形/長方形 4216">
                  <a:extLst>
                    <a:ext uri="{FF2B5EF4-FFF2-40B4-BE49-F238E27FC236}">
                      <a16:creationId xmlns:a16="http://schemas.microsoft.com/office/drawing/2014/main" id="{FF144F75-760E-42BD-A672-F9B038AF821D}"/>
                    </a:ext>
                  </a:extLst>
                </p:cNvPr>
                <p:cNvSpPr/>
                <p:nvPr/>
              </p:nvSpPr>
              <p:spPr>
                <a:xfrm>
                  <a:off x="8177146" y="1268487"/>
                  <a:ext cx="468000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800" dirty="0"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rPr>
                    <a:t>50</a:t>
                  </a:r>
                  <a:endParaRPr lang="ja-JP" altLang="en-US" sz="8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218" name="正方形/長方形 4217">
                  <a:extLst>
                    <a:ext uri="{FF2B5EF4-FFF2-40B4-BE49-F238E27FC236}">
                      <a16:creationId xmlns:a16="http://schemas.microsoft.com/office/drawing/2014/main" id="{32449481-F0DB-4769-B36C-B4A870A17391}"/>
                    </a:ext>
                  </a:extLst>
                </p:cNvPr>
                <p:cNvSpPr/>
                <p:nvPr/>
              </p:nvSpPr>
              <p:spPr>
                <a:xfrm>
                  <a:off x="8177146" y="1091054"/>
                  <a:ext cx="468000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800" dirty="0"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rPr>
                    <a:t>70</a:t>
                  </a:r>
                  <a:endParaRPr lang="ja-JP" altLang="en-US" sz="8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219" name="正方形/長方形 4218">
                  <a:extLst>
                    <a:ext uri="{FF2B5EF4-FFF2-40B4-BE49-F238E27FC236}">
                      <a16:creationId xmlns:a16="http://schemas.microsoft.com/office/drawing/2014/main" id="{6005CFEB-AC59-4C7E-9D35-C1F42E4C1A85}"/>
                    </a:ext>
                  </a:extLst>
                </p:cNvPr>
                <p:cNvSpPr/>
                <p:nvPr/>
              </p:nvSpPr>
              <p:spPr>
                <a:xfrm>
                  <a:off x="8177146" y="913621"/>
                  <a:ext cx="468000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800" dirty="0">
                      <a:latin typeface="Segoe UI" panose="020B0502040204020203" pitchFamily="34" charset="0"/>
                      <a:ea typeface="メイリオ" panose="020B0604030504040204" pitchFamily="50" charset="-128"/>
                      <a:cs typeface="Segoe UI" panose="020B0502040204020203" pitchFamily="34" charset="0"/>
                    </a:rPr>
                    <a:t>900</a:t>
                  </a:r>
                  <a:endParaRPr lang="ja-JP" altLang="en-US" sz="8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endParaRPr>
                </a:p>
              </p:txBody>
            </p:sp>
          </p:grpSp>
          <p:pic>
            <p:nvPicPr>
              <p:cNvPr id="4196" name="図 4195" descr="テキス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B6269D8-0768-4120-8E00-848B3CD5DA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576052" y="1197137"/>
                <a:ext cx="114166" cy="1086762"/>
              </a:xfrm>
              <a:prstGeom prst="rect">
                <a:avLst/>
              </a:prstGeom>
            </p:spPr>
          </p:pic>
        </p:grpSp>
      </p:grpSp>
      <p:sp>
        <p:nvSpPr>
          <p:cNvPr id="4221" name="正方形/長方形 4220">
            <a:extLst>
              <a:ext uri="{FF2B5EF4-FFF2-40B4-BE49-F238E27FC236}">
                <a16:creationId xmlns:a16="http://schemas.microsoft.com/office/drawing/2014/main" id="{FC8CEAFD-0F8D-4E3F-BC9B-BA7C689ED59A}"/>
              </a:ext>
            </a:extLst>
          </p:cNvPr>
          <p:cNvSpPr/>
          <p:nvPr/>
        </p:nvSpPr>
        <p:spPr>
          <a:xfrm>
            <a:off x="71999" y="3086495"/>
            <a:ext cx="178089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b="1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3. Tracking Algorism</a:t>
            </a:r>
            <a:endParaRPr lang="ja-JP" altLang="ja-JP" sz="1200" dirty="0">
              <a:solidFill>
                <a:schemeClr val="accent1"/>
              </a:solidFill>
              <a:latin typeface="Segoe UI" panose="020B0502040204020203" pitchFamily="34" charset="0"/>
              <a:ea typeface="AR丸ゴシック体M" panose="020B0609010101010101"/>
              <a:cs typeface="Segoe UI" panose="020B0502040204020203" pitchFamily="34" charset="0"/>
            </a:endParaRPr>
          </a:p>
        </p:txBody>
      </p:sp>
      <p:sp>
        <p:nvSpPr>
          <p:cNvPr id="4260" name="正方形/長方形 4259">
            <a:extLst>
              <a:ext uri="{FF2B5EF4-FFF2-40B4-BE49-F238E27FC236}">
                <a16:creationId xmlns:a16="http://schemas.microsoft.com/office/drawing/2014/main" id="{2B61B4F5-1271-4C16-8A5C-88D888B4F264}"/>
              </a:ext>
            </a:extLst>
          </p:cNvPr>
          <p:cNvSpPr/>
          <p:nvPr/>
        </p:nvSpPr>
        <p:spPr>
          <a:xfrm>
            <a:off x="4471036" y="3086495"/>
            <a:ext cx="424176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4. Effect of the mountain on the number of PMC genesis</a:t>
            </a:r>
            <a:endParaRPr lang="ja-JP" altLang="ja-JP" sz="1200" dirty="0">
              <a:solidFill>
                <a:schemeClr val="accent1"/>
              </a:solidFill>
              <a:latin typeface="Segoe UI" panose="020B0502040204020203" pitchFamily="34" charset="0"/>
              <a:ea typeface="AR丸ゴシック体M" panose="020B0609010101010101"/>
              <a:cs typeface="Segoe UI" panose="020B0502040204020203" pitchFamily="34" charset="0"/>
            </a:endParaRPr>
          </a:p>
        </p:txBody>
      </p:sp>
      <p:sp>
        <p:nvSpPr>
          <p:cNvPr id="5526" name="テキスト ボックス 5525">
            <a:extLst>
              <a:ext uri="{FF2B5EF4-FFF2-40B4-BE49-F238E27FC236}">
                <a16:creationId xmlns:a16="http://schemas.microsoft.com/office/drawing/2014/main" id="{46C2CFD8-534B-42AC-A2DD-1A1AB89E7E23}"/>
              </a:ext>
            </a:extLst>
          </p:cNvPr>
          <p:cNvSpPr txBox="1"/>
          <p:nvPr/>
        </p:nvSpPr>
        <p:spPr>
          <a:xfrm>
            <a:off x="4471036" y="3330719"/>
            <a:ext cx="5232105" cy="41293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PMCs frequency is high over the offshore west of Hokkaido to Strait of Tartary (Fig. 3). </a:t>
            </a:r>
          </a:p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 err="1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Sikhote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-Alin mountain range strongly affects the PMCs genesis in January (Fig. 4). </a:t>
            </a:r>
          </a:p>
        </p:txBody>
      </p:sp>
      <p:sp>
        <p:nvSpPr>
          <p:cNvPr id="4234" name="テキスト ボックス 4233">
            <a:extLst>
              <a:ext uri="{FF2B5EF4-FFF2-40B4-BE49-F238E27FC236}">
                <a16:creationId xmlns:a16="http://schemas.microsoft.com/office/drawing/2014/main" id="{21809D28-C958-434A-97D4-AFB03BE5FDDC}"/>
              </a:ext>
            </a:extLst>
          </p:cNvPr>
          <p:cNvSpPr txBox="1"/>
          <p:nvPr/>
        </p:nvSpPr>
        <p:spPr>
          <a:xfrm>
            <a:off x="4471036" y="5287069"/>
            <a:ext cx="188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Fig. 3: Distribution of number of PMC genesis (/year)</a:t>
            </a:r>
          </a:p>
        </p:txBody>
      </p:sp>
      <p:pic>
        <p:nvPicPr>
          <p:cNvPr id="4247" name="図 4246">
            <a:extLst>
              <a:ext uri="{FF2B5EF4-FFF2-40B4-BE49-F238E27FC236}">
                <a16:creationId xmlns:a16="http://schemas.microsoft.com/office/drawing/2014/main" id="{3687670B-91E3-47D1-8C04-08D74831794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9759" y="3771939"/>
            <a:ext cx="1617604" cy="1520618"/>
          </a:xfrm>
          <a:prstGeom prst="rect">
            <a:avLst/>
          </a:prstGeom>
        </p:spPr>
      </p:pic>
      <p:pic>
        <p:nvPicPr>
          <p:cNvPr id="4250" name="図 4249">
            <a:extLst>
              <a:ext uri="{FF2B5EF4-FFF2-40B4-BE49-F238E27FC236}">
                <a16:creationId xmlns:a16="http://schemas.microsoft.com/office/drawing/2014/main" id="{C5ACD5FE-D1C3-4EC0-8AD4-F6D4648E568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278" y="3791811"/>
            <a:ext cx="448505" cy="1360375"/>
          </a:xfrm>
          <a:prstGeom prst="rect">
            <a:avLst/>
          </a:prstGeom>
        </p:spPr>
      </p:pic>
      <p:pic>
        <p:nvPicPr>
          <p:cNvPr id="4245" name="図 424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D1CF671-29B4-458B-869C-53802F74274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53002" r="59454" b="4075"/>
          <a:stretch/>
        </p:blipFill>
        <p:spPr>
          <a:xfrm>
            <a:off x="7784522" y="3782579"/>
            <a:ext cx="1943584" cy="1509147"/>
          </a:xfrm>
          <a:prstGeom prst="rect">
            <a:avLst/>
          </a:prstGeom>
        </p:spPr>
      </p:pic>
      <p:pic>
        <p:nvPicPr>
          <p:cNvPr id="4246" name="図 424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D0D2C5EA-2F6A-4815-A269-A3B0E7F6084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2" t="46265" r="30034" b="16999"/>
          <a:stretch/>
        </p:blipFill>
        <p:spPr>
          <a:xfrm>
            <a:off x="9346389" y="3810650"/>
            <a:ext cx="405663" cy="1291650"/>
          </a:xfrm>
          <a:prstGeom prst="rect">
            <a:avLst/>
          </a:prstGeom>
        </p:spPr>
      </p:pic>
      <p:sp>
        <p:nvSpPr>
          <p:cNvPr id="4253" name="正方形/長方形 4252">
            <a:extLst>
              <a:ext uri="{FF2B5EF4-FFF2-40B4-BE49-F238E27FC236}">
                <a16:creationId xmlns:a16="http://schemas.microsoft.com/office/drawing/2014/main" id="{2CE054BF-F319-4549-AF71-9F4F728E04B7}"/>
              </a:ext>
            </a:extLst>
          </p:cNvPr>
          <p:cNvSpPr/>
          <p:nvPr/>
        </p:nvSpPr>
        <p:spPr>
          <a:xfrm>
            <a:off x="5001601" y="3913767"/>
            <a:ext cx="518787" cy="79360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39" name="図 4238">
            <a:extLst>
              <a:ext uri="{FF2B5EF4-FFF2-40B4-BE49-F238E27FC236}">
                <a16:creationId xmlns:a16="http://schemas.microsoft.com/office/drawing/2014/main" id="{2D3955B1-D6A1-4B91-B329-E10D59CB08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9064" y="3724720"/>
            <a:ext cx="1237779" cy="1599440"/>
          </a:xfrm>
          <a:prstGeom prst="rect">
            <a:avLst/>
          </a:prstGeom>
        </p:spPr>
      </p:pic>
      <p:grpSp>
        <p:nvGrpSpPr>
          <p:cNvPr id="4236" name="グループ化 4235">
            <a:extLst>
              <a:ext uri="{FF2B5EF4-FFF2-40B4-BE49-F238E27FC236}">
                <a16:creationId xmlns:a16="http://schemas.microsoft.com/office/drawing/2014/main" id="{521C46D4-9E75-4986-B1D6-2D60E7CACA22}"/>
              </a:ext>
            </a:extLst>
          </p:cNvPr>
          <p:cNvGrpSpPr/>
          <p:nvPr/>
        </p:nvGrpSpPr>
        <p:grpSpPr>
          <a:xfrm>
            <a:off x="7128146" y="3817185"/>
            <a:ext cx="687231" cy="329207"/>
            <a:chOff x="1746255" y="952015"/>
            <a:chExt cx="1740233" cy="833624"/>
          </a:xfrm>
        </p:grpSpPr>
        <p:pic>
          <p:nvPicPr>
            <p:cNvPr id="4237" name="図 4236">
              <a:extLst>
                <a:ext uri="{FF2B5EF4-FFF2-40B4-BE49-F238E27FC236}">
                  <a16:creationId xmlns:a16="http://schemas.microsoft.com/office/drawing/2014/main" id="{C9C31A82-9614-4F65-A0D9-54ABFB406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6255" y="1060895"/>
              <a:ext cx="343977" cy="724744"/>
            </a:xfrm>
            <a:prstGeom prst="rect">
              <a:avLst/>
            </a:prstGeom>
          </p:spPr>
        </p:pic>
        <p:sp>
          <p:nvSpPr>
            <p:cNvPr id="4238" name="テキスト ボックス 4237">
              <a:extLst>
                <a:ext uri="{FF2B5EF4-FFF2-40B4-BE49-F238E27FC236}">
                  <a16:creationId xmlns:a16="http://schemas.microsoft.com/office/drawing/2014/main" id="{55982D1B-ACFF-47D3-A8CE-DFEBC5A3F0F8}"/>
                </a:ext>
              </a:extLst>
            </p:cNvPr>
            <p:cNvSpPr txBox="1"/>
            <p:nvPr/>
          </p:nvSpPr>
          <p:spPr>
            <a:xfrm>
              <a:off x="2093005" y="952015"/>
              <a:ext cx="1393483" cy="707884"/>
            </a:xfrm>
            <a:prstGeom prst="rect">
              <a:avLst/>
            </a:prstGeom>
            <a:noFill/>
          </p:spPr>
          <p:txBody>
            <a:bodyPr wrap="none" lIns="0" rtlCol="0">
              <a:noAutofit/>
            </a:bodyPr>
            <a:lstStyle/>
            <a:p>
              <a:r>
                <a:rPr kumimoji="1"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REAL</a:t>
              </a:r>
            </a:p>
            <a:p>
              <a:r>
                <a:rPr kumimoji="1" lang="en-US" altLang="ja-JP" sz="9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NoMt</a:t>
              </a:r>
              <a:endPara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58" name="テキスト ボックス 4257">
            <a:extLst>
              <a:ext uri="{FF2B5EF4-FFF2-40B4-BE49-F238E27FC236}">
                <a16:creationId xmlns:a16="http://schemas.microsoft.com/office/drawing/2014/main" id="{B9078855-62E4-4739-B1F5-C5F9B214C2EF}"/>
              </a:ext>
            </a:extLst>
          </p:cNvPr>
          <p:cNvSpPr txBox="1"/>
          <p:nvPr/>
        </p:nvSpPr>
        <p:spPr>
          <a:xfrm>
            <a:off x="6275957" y="5287069"/>
            <a:ext cx="146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Fig. 4: Number of PMCs for each month. </a:t>
            </a:r>
          </a:p>
        </p:txBody>
      </p:sp>
      <p:cxnSp>
        <p:nvCxnSpPr>
          <p:cNvPr id="73" name="コネクタ: カギ線 72">
            <a:extLst>
              <a:ext uri="{FF2B5EF4-FFF2-40B4-BE49-F238E27FC236}">
                <a16:creationId xmlns:a16="http://schemas.microsoft.com/office/drawing/2014/main" id="{8449D3BE-D91E-4D58-A945-AA9C0C5DFADB}"/>
              </a:ext>
            </a:extLst>
          </p:cNvPr>
          <p:cNvCxnSpPr>
            <a:cxnSpLocks/>
            <a:stCxn id="4253" idx="2"/>
          </p:cNvCxnSpPr>
          <p:nvPr/>
        </p:nvCxnSpPr>
        <p:spPr>
          <a:xfrm rot="16200000" flipH="1">
            <a:off x="5622625" y="4345746"/>
            <a:ext cx="444810" cy="1168070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2" name="テキスト ボックス 4251">
            <a:extLst>
              <a:ext uri="{FF2B5EF4-FFF2-40B4-BE49-F238E27FC236}">
                <a16:creationId xmlns:a16="http://schemas.microsoft.com/office/drawing/2014/main" id="{1E735765-D185-433C-A12C-2112B7FB1E0B}"/>
              </a:ext>
            </a:extLst>
          </p:cNvPr>
          <p:cNvSpPr txBox="1"/>
          <p:nvPr/>
        </p:nvSpPr>
        <p:spPr>
          <a:xfrm>
            <a:off x="4712066" y="4772150"/>
            <a:ext cx="1350810" cy="17485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lIns="0" tIns="36000" rIns="0" bIns="0" rtlCol="0" anchor="ctr">
            <a:spAutoFit/>
          </a:bodyPr>
          <a:lstStyle/>
          <a:p>
            <a:pPr algn="ctr"/>
            <a:r>
              <a:rPr kumimoji="1" lang="en-US" altLang="ja-JP" sz="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138</a:t>
            </a:r>
            <a:r>
              <a:rPr kumimoji="1" lang="en-US" altLang="ja-JP" sz="9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°</a:t>
            </a:r>
            <a:r>
              <a:rPr kumimoji="1" lang="en-US" altLang="ja-JP" sz="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E–42</a:t>
            </a:r>
            <a:r>
              <a:rPr kumimoji="1" lang="en-US" altLang="ja-JP" sz="9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°</a:t>
            </a:r>
            <a:r>
              <a:rPr kumimoji="1" lang="en-US" altLang="ja-JP" sz="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43</a:t>
            </a:r>
            <a:r>
              <a:rPr kumimoji="1" lang="en-US" altLang="ja-JP" sz="9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°</a:t>
            </a:r>
            <a:r>
              <a:rPr kumimoji="1" lang="en-US" altLang="ja-JP" sz="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N–49</a:t>
            </a:r>
            <a:r>
              <a:rPr kumimoji="1" lang="en-US" altLang="ja-JP" sz="900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°</a:t>
            </a:r>
            <a:r>
              <a:rPr kumimoji="1" lang="en-US" altLang="ja-JP" sz="9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</a:p>
        </p:txBody>
      </p:sp>
      <p:sp>
        <p:nvSpPr>
          <p:cNvPr id="5530" name="テキスト ボックス 5529">
            <a:extLst>
              <a:ext uri="{FF2B5EF4-FFF2-40B4-BE49-F238E27FC236}">
                <a16:creationId xmlns:a16="http://schemas.microsoft.com/office/drawing/2014/main" id="{E37410BC-898B-403B-B241-72445DAE38DE}"/>
              </a:ext>
            </a:extLst>
          </p:cNvPr>
          <p:cNvSpPr txBox="1"/>
          <p:nvPr/>
        </p:nvSpPr>
        <p:spPr>
          <a:xfrm>
            <a:off x="7514533" y="5287069"/>
            <a:ext cx="23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Fig. 5: Difference in the distribution of PMC genesis in </a:t>
            </a:r>
            <a:r>
              <a:rPr kumimoji="1" lang="en-US" altLang="ja-JP" sz="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January</a:t>
            </a:r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kumimoji="1" lang="en-US" altLang="ja-JP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NoMt</a:t>
            </a:r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 minus REAL).</a:t>
            </a:r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722FECAB-06B4-4925-8767-5471BDAD1CCC}"/>
              </a:ext>
            </a:extLst>
          </p:cNvPr>
          <p:cNvGrpSpPr/>
          <p:nvPr/>
        </p:nvGrpSpPr>
        <p:grpSpPr>
          <a:xfrm>
            <a:off x="8795332" y="3951752"/>
            <a:ext cx="555811" cy="790079"/>
            <a:chOff x="6761221" y="5717251"/>
            <a:chExt cx="570682" cy="811219"/>
          </a:xfrm>
        </p:grpSpPr>
        <p:sp>
          <p:nvSpPr>
            <p:cNvPr id="5532" name="正方形/長方形 5531">
              <a:extLst>
                <a:ext uri="{FF2B5EF4-FFF2-40B4-BE49-F238E27FC236}">
                  <a16:creationId xmlns:a16="http://schemas.microsoft.com/office/drawing/2014/main" id="{A2ACD698-FB46-45E8-BC5B-E32675AE4BB7}"/>
                </a:ext>
              </a:extLst>
            </p:cNvPr>
            <p:cNvSpPr/>
            <p:nvPr/>
          </p:nvSpPr>
          <p:spPr>
            <a:xfrm>
              <a:off x="6761221" y="6386265"/>
              <a:ext cx="567505" cy="142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lIns="36000" tIns="0" rIns="36000" bIns="0">
              <a:spAutoFit/>
            </a:bodyPr>
            <a:lstStyle/>
            <a:p>
              <a:pPr algn="ctr"/>
              <a:r>
                <a:rPr lang="en-US" altLang="ja-JP" sz="900" dirty="0">
                  <a:ln w="3175">
                    <a:noFill/>
                  </a:ln>
                  <a:solidFill>
                    <a:srgbClr val="4472C4"/>
                  </a:solidFill>
                  <a:latin typeface="Segoe UI" panose="020B0502040204020203" pitchFamily="34" charset="0"/>
                  <a:ea typeface="AR丸ゴシック体M" panose="020B0609010101010101"/>
                  <a:cs typeface="Segoe UI" panose="020B0502040204020203" pitchFamily="34" charset="0"/>
                </a:rPr>
                <a:t>WH-PMC</a:t>
              </a:r>
            </a:p>
          </p:txBody>
        </p:sp>
        <p:sp>
          <p:nvSpPr>
            <p:cNvPr id="5533" name="正方形/長方形 5532">
              <a:extLst>
                <a:ext uri="{FF2B5EF4-FFF2-40B4-BE49-F238E27FC236}">
                  <a16:creationId xmlns:a16="http://schemas.microsoft.com/office/drawing/2014/main" id="{086986E3-82D7-4B90-AAB3-52CEBEDAEAC3}"/>
                </a:ext>
              </a:extLst>
            </p:cNvPr>
            <p:cNvSpPr/>
            <p:nvPr/>
          </p:nvSpPr>
          <p:spPr>
            <a:xfrm>
              <a:off x="6764398" y="5717251"/>
              <a:ext cx="567505" cy="142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txBody>
            <a:bodyPr wrap="square" lIns="36000" tIns="0" rIns="36000" bIns="0">
              <a:spAutoFit/>
            </a:bodyPr>
            <a:lstStyle/>
            <a:p>
              <a:pPr algn="ctr"/>
              <a:r>
                <a:rPr lang="en-US" altLang="ja-JP" sz="900" dirty="0">
                  <a:ln w="3175">
                    <a:noFill/>
                  </a:ln>
                  <a:solidFill>
                    <a:srgbClr val="C00000"/>
                  </a:solidFill>
                  <a:latin typeface="Segoe UI" panose="020B0502040204020203" pitchFamily="34" charset="0"/>
                  <a:ea typeface="AR丸ゴシック体M" panose="020B0609010101010101"/>
                  <a:cs typeface="Segoe UI" panose="020B0502040204020203" pitchFamily="34" charset="0"/>
                </a:rPr>
                <a:t>ST-PMC</a:t>
              </a:r>
            </a:p>
          </p:txBody>
        </p:sp>
      </p:grpSp>
      <p:sp>
        <p:nvSpPr>
          <p:cNvPr id="5536" name="テキスト ボックス 5535">
            <a:extLst>
              <a:ext uri="{FF2B5EF4-FFF2-40B4-BE49-F238E27FC236}">
                <a16:creationId xmlns:a16="http://schemas.microsoft.com/office/drawing/2014/main" id="{88C9043C-9C2D-4A2F-BC79-EB62C473843F}"/>
              </a:ext>
            </a:extLst>
          </p:cNvPr>
          <p:cNvSpPr txBox="1"/>
          <p:nvPr/>
        </p:nvSpPr>
        <p:spPr>
          <a:xfrm>
            <a:off x="4471036" y="5625890"/>
            <a:ext cx="5412105" cy="56682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The influences of mountains on PMC genesis are different depending on the region (Fig. 5).</a:t>
            </a:r>
          </a:p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PMCs are more sensitive over the </a:t>
            </a:r>
            <a:r>
              <a:rPr lang="en-US" altLang="ja-JP" sz="1000" dirty="0">
                <a:solidFill>
                  <a:srgbClr val="4472C4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western offshore of Hokkaido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(hereafter, </a:t>
            </a:r>
            <a:r>
              <a:rPr lang="en-US" altLang="ja-JP" sz="1000" b="1" dirty="0">
                <a:solidFill>
                  <a:srgbClr val="4472C4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WH-PMC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), less sensitive </a:t>
            </a:r>
            <a:r>
              <a:rPr lang="en-US" altLang="ja-JP" sz="1000" dirty="0">
                <a:solidFill>
                  <a:srgbClr val="C00000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over the Strait of Tartary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(hereafter, </a:t>
            </a:r>
            <a:r>
              <a:rPr lang="en-US" altLang="ja-JP" sz="1000" b="1" dirty="0">
                <a:solidFill>
                  <a:srgbClr val="C00000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ST-PMC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).</a:t>
            </a:r>
          </a:p>
        </p:txBody>
      </p:sp>
      <p:sp>
        <p:nvSpPr>
          <p:cNvPr id="5537" name="正方形/長方形 5536">
            <a:extLst>
              <a:ext uri="{FF2B5EF4-FFF2-40B4-BE49-F238E27FC236}">
                <a16:creationId xmlns:a16="http://schemas.microsoft.com/office/drawing/2014/main" id="{11B2BA89-C5F7-4125-9366-C4EB382FC22F}"/>
              </a:ext>
            </a:extLst>
          </p:cNvPr>
          <p:cNvSpPr/>
          <p:nvPr/>
        </p:nvSpPr>
        <p:spPr>
          <a:xfrm>
            <a:off x="6766801" y="3790243"/>
            <a:ext cx="296632" cy="150088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A6F921B1-0FB9-4C41-8826-FFBC5D9E38AD}"/>
              </a:ext>
            </a:extLst>
          </p:cNvPr>
          <p:cNvCxnSpPr>
            <a:cxnSpLocks/>
          </p:cNvCxnSpPr>
          <p:nvPr/>
        </p:nvCxnSpPr>
        <p:spPr>
          <a:xfrm>
            <a:off x="7069754" y="4271607"/>
            <a:ext cx="755860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7" name="正方形/長方形 5546">
            <a:extLst>
              <a:ext uri="{FF2B5EF4-FFF2-40B4-BE49-F238E27FC236}">
                <a16:creationId xmlns:a16="http://schemas.microsoft.com/office/drawing/2014/main" id="{3862CE0A-22EF-43DC-9839-799FDB1E781E}"/>
              </a:ext>
            </a:extLst>
          </p:cNvPr>
          <p:cNvSpPr/>
          <p:nvPr/>
        </p:nvSpPr>
        <p:spPr>
          <a:xfrm>
            <a:off x="8274843" y="4351414"/>
            <a:ext cx="523875" cy="386419"/>
          </a:xfrm>
          <a:prstGeom prst="rect">
            <a:avLst/>
          </a:prstGeom>
          <a:noFill/>
          <a:ln w="127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48" name="正方形/長方形 5547">
            <a:extLst>
              <a:ext uri="{FF2B5EF4-FFF2-40B4-BE49-F238E27FC236}">
                <a16:creationId xmlns:a16="http://schemas.microsoft.com/office/drawing/2014/main" id="{42FE913D-BFFA-497C-8A57-B61CF5457729}"/>
              </a:ext>
            </a:extLst>
          </p:cNvPr>
          <p:cNvSpPr/>
          <p:nvPr/>
        </p:nvSpPr>
        <p:spPr>
          <a:xfrm>
            <a:off x="8273121" y="3949994"/>
            <a:ext cx="523876" cy="39335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51" name="正方形/長方形 5550">
            <a:extLst>
              <a:ext uri="{FF2B5EF4-FFF2-40B4-BE49-F238E27FC236}">
                <a16:creationId xmlns:a16="http://schemas.microsoft.com/office/drawing/2014/main" id="{579A9A30-126A-4A58-8431-3699DA211E2C}"/>
              </a:ext>
            </a:extLst>
          </p:cNvPr>
          <p:cNvSpPr/>
          <p:nvPr/>
        </p:nvSpPr>
        <p:spPr>
          <a:xfrm>
            <a:off x="8273477" y="4736135"/>
            <a:ext cx="698627" cy="169277"/>
          </a:xfrm>
          <a:prstGeom prst="rect">
            <a:avLst/>
          </a:prstGeom>
          <a:solidFill>
            <a:schemeClr val="bg1"/>
          </a:solidFill>
          <a:ln w="12700">
            <a:solidFill>
              <a:srgbClr val="4472C4"/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ja-JP" sz="1100" b="1" dirty="0">
                <a:ln w="6350">
                  <a:noFill/>
                </a:ln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Decrease</a:t>
            </a:r>
            <a:endParaRPr lang="en-US" altLang="ja-JP" sz="1100" dirty="0">
              <a:ln w="6350">
                <a:noFill/>
              </a:ln>
              <a:solidFill>
                <a:schemeClr val="accent1"/>
              </a:solidFill>
              <a:latin typeface="Segoe UI" panose="020B0502040204020203" pitchFamily="34" charset="0"/>
              <a:ea typeface="AR丸ゴシック体M" panose="020B0609010101010101"/>
              <a:cs typeface="Segoe UI" panose="020B0502040204020203" pitchFamily="34" charset="0"/>
            </a:endParaRPr>
          </a:p>
        </p:txBody>
      </p:sp>
      <p:sp>
        <p:nvSpPr>
          <p:cNvPr id="5552" name="正方形/長方形 5551">
            <a:extLst>
              <a:ext uri="{FF2B5EF4-FFF2-40B4-BE49-F238E27FC236}">
                <a16:creationId xmlns:a16="http://schemas.microsoft.com/office/drawing/2014/main" id="{96A69F08-82FE-4A7A-9131-FFEB9AE6DEA7}"/>
              </a:ext>
            </a:extLst>
          </p:cNvPr>
          <p:cNvSpPr/>
          <p:nvPr/>
        </p:nvSpPr>
        <p:spPr>
          <a:xfrm>
            <a:off x="8273477" y="3777252"/>
            <a:ext cx="711773" cy="16927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ja-JP" sz="1100" b="1" dirty="0">
                <a:ln w="6350">
                  <a:noFill/>
                </a:ln>
                <a:solidFill>
                  <a:srgbClr val="C00000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Increase?</a:t>
            </a:r>
            <a:endParaRPr lang="en-US" altLang="ja-JP" sz="1100" dirty="0">
              <a:ln w="6350">
                <a:noFill/>
              </a:ln>
              <a:solidFill>
                <a:srgbClr val="C00000"/>
              </a:solidFill>
              <a:latin typeface="Segoe UI" panose="020B0502040204020203" pitchFamily="34" charset="0"/>
              <a:ea typeface="AR丸ゴシック体M" panose="020B0609010101010101"/>
              <a:cs typeface="Segoe UI" panose="020B0502040204020203" pitchFamily="34" charset="0"/>
            </a:endParaRPr>
          </a:p>
        </p:txBody>
      </p:sp>
      <p:sp>
        <p:nvSpPr>
          <p:cNvPr id="5581" name="正方形/長方形 5580">
            <a:extLst>
              <a:ext uri="{FF2B5EF4-FFF2-40B4-BE49-F238E27FC236}">
                <a16:creationId xmlns:a16="http://schemas.microsoft.com/office/drawing/2014/main" id="{C4FAB16D-AE5D-4E0A-9DBC-D18EF8601470}"/>
              </a:ext>
            </a:extLst>
          </p:cNvPr>
          <p:cNvSpPr/>
          <p:nvPr/>
        </p:nvSpPr>
        <p:spPr>
          <a:xfrm>
            <a:off x="4440115" y="6178985"/>
            <a:ext cx="5440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Segoe UI" panose="020B0502040204020203" pitchFamily="34" charset="0"/>
                <a:cs typeface="Segoe UI" panose="020B0502040204020203" pitchFamily="34" charset="0"/>
              </a:rPr>
              <a:t>Reference</a:t>
            </a:r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Rasmussen, E., and J. Turner, 2003: Polar Lows. Cambridge University Press, 612 pp. Yanase et al. (2016), J. </a:t>
            </a:r>
            <a:r>
              <a:rPr lang="en-US" sz="800" dirty="0" err="1">
                <a:latin typeface="Segoe UI" panose="020B0502040204020203" pitchFamily="34" charset="0"/>
                <a:cs typeface="Segoe UI" panose="020B0502040204020203" pitchFamily="34" charset="0"/>
              </a:rPr>
              <a:t>Clim</a:t>
            </a:r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., 29, 419–437. Watanabe et al. (2017), MWR, 145, 2217–2233.</a:t>
            </a:r>
            <a:r>
              <a:rPr lang="ja-JP" alt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800" dirty="0">
                <a:latin typeface="Segoe UI" panose="020B0502040204020203" pitchFamily="34" charset="0"/>
                <a:cs typeface="Segoe UI" panose="020B0502040204020203" pitchFamily="34" charset="0"/>
              </a:rPr>
              <a:t>Tamura, K., and T. Sato, Spatial variations in response of polar mesocyclone genesis to topographic forcing, J. Meteor. Soc. Japan, in revision.</a:t>
            </a:r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41" name="グループ化 2640">
            <a:extLst>
              <a:ext uri="{FF2B5EF4-FFF2-40B4-BE49-F238E27FC236}">
                <a16:creationId xmlns:a16="http://schemas.microsoft.com/office/drawing/2014/main" id="{C37CD94A-47C5-440D-909C-933D8A55BBF2}"/>
              </a:ext>
            </a:extLst>
          </p:cNvPr>
          <p:cNvGrpSpPr/>
          <p:nvPr/>
        </p:nvGrpSpPr>
        <p:grpSpPr>
          <a:xfrm>
            <a:off x="2239156" y="3104622"/>
            <a:ext cx="2131649" cy="3715274"/>
            <a:chOff x="-36454421" y="-25970541"/>
            <a:chExt cx="16954565" cy="29550282"/>
          </a:xfrm>
        </p:grpSpPr>
        <p:grpSp>
          <p:nvGrpSpPr>
            <p:cNvPr id="2673" name="グループ化 2672">
              <a:extLst>
                <a:ext uri="{FF2B5EF4-FFF2-40B4-BE49-F238E27FC236}">
                  <a16:creationId xmlns:a16="http://schemas.microsoft.com/office/drawing/2014/main" id="{CC59CC2B-6AE3-48EB-BCFA-4BFC241899F8}"/>
                </a:ext>
              </a:extLst>
            </p:cNvPr>
            <p:cNvGrpSpPr/>
            <p:nvPr/>
          </p:nvGrpSpPr>
          <p:grpSpPr>
            <a:xfrm>
              <a:off x="-36454421" y="-25970541"/>
              <a:ext cx="16954565" cy="29550282"/>
              <a:chOff x="-16902605" y="2834624"/>
              <a:chExt cx="16954563" cy="29550286"/>
            </a:xfrm>
          </p:grpSpPr>
          <p:grpSp>
            <p:nvGrpSpPr>
              <p:cNvPr id="2674" name="グループ化 2673">
                <a:extLst>
                  <a:ext uri="{FF2B5EF4-FFF2-40B4-BE49-F238E27FC236}">
                    <a16:creationId xmlns:a16="http://schemas.microsoft.com/office/drawing/2014/main" id="{E7424794-F56A-44EF-93CF-8A9625ED3AEE}"/>
                  </a:ext>
                </a:extLst>
              </p:cNvPr>
              <p:cNvGrpSpPr/>
              <p:nvPr/>
            </p:nvGrpSpPr>
            <p:grpSpPr>
              <a:xfrm>
                <a:off x="-16801776" y="2834624"/>
                <a:ext cx="16853734" cy="29550286"/>
                <a:chOff x="-11964305" y="3520424"/>
                <a:chExt cx="16853734" cy="29550286"/>
              </a:xfrm>
            </p:grpSpPr>
            <p:sp>
              <p:nvSpPr>
                <p:cNvPr id="2688" name="正方形/長方形 2687">
                  <a:extLst>
                    <a:ext uri="{FF2B5EF4-FFF2-40B4-BE49-F238E27FC236}">
                      <a16:creationId xmlns:a16="http://schemas.microsoft.com/office/drawing/2014/main" id="{6108E3BB-4CFF-4808-BF6B-9EBA036AFF88}"/>
                    </a:ext>
                  </a:extLst>
                </p:cNvPr>
                <p:cNvSpPr/>
                <p:nvPr/>
              </p:nvSpPr>
              <p:spPr>
                <a:xfrm>
                  <a:off x="-11005579" y="11858772"/>
                  <a:ext cx="6646109" cy="553550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9" name="正方形/長方形 2688">
                  <a:extLst>
                    <a:ext uri="{FF2B5EF4-FFF2-40B4-BE49-F238E27FC236}">
                      <a16:creationId xmlns:a16="http://schemas.microsoft.com/office/drawing/2014/main" id="{C547EEDC-AB2B-4260-9F8E-D7E1E8B0EF04}"/>
                    </a:ext>
                  </a:extLst>
                </p:cNvPr>
                <p:cNvSpPr/>
                <p:nvPr/>
              </p:nvSpPr>
              <p:spPr>
                <a:xfrm>
                  <a:off x="-11289597" y="12150348"/>
                  <a:ext cx="6646109" cy="553550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0" name="正方形/長方形 2689">
                  <a:extLst>
                    <a:ext uri="{FF2B5EF4-FFF2-40B4-BE49-F238E27FC236}">
                      <a16:creationId xmlns:a16="http://schemas.microsoft.com/office/drawing/2014/main" id="{BC4C1A87-E611-4F59-BB4C-241343A501A8}"/>
                    </a:ext>
                  </a:extLst>
                </p:cNvPr>
                <p:cNvSpPr/>
                <p:nvPr/>
              </p:nvSpPr>
              <p:spPr>
                <a:xfrm>
                  <a:off x="-11566518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1" name="正方形/長方形 2690">
                  <a:extLst>
                    <a:ext uri="{FF2B5EF4-FFF2-40B4-BE49-F238E27FC236}">
                      <a16:creationId xmlns:a16="http://schemas.microsoft.com/office/drawing/2014/main" id="{AC9F5082-7A1D-4FC9-A669-A5040B13E023}"/>
                    </a:ext>
                  </a:extLst>
                </p:cNvPr>
                <p:cNvSpPr/>
                <p:nvPr/>
              </p:nvSpPr>
              <p:spPr>
                <a:xfrm>
                  <a:off x="-11566518" y="132577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2" name="正方形/長方形 2691">
                  <a:extLst>
                    <a:ext uri="{FF2B5EF4-FFF2-40B4-BE49-F238E27FC236}">
                      <a16:creationId xmlns:a16="http://schemas.microsoft.com/office/drawing/2014/main" id="{E9F3E3E1-BEC1-40E9-8AEF-C06D9041F2BF}"/>
                    </a:ext>
                  </a:extLst>
                </p:cNvPr>
                <p:cNvSpPr/>
                <p:nvPr/>
              </p:nvSpPr>
              <p:spPr>
                <a:xfrm>
                  <a:off x="-11566518" y="138112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3" name="正方形/長方形 2692">
                  <a:extLst>
                    <a:ext uri="{FF2B5EF4-FFF2-40B4-BE49-F238E27FC236}">
                      <a16:creationId xmlns:a16="http://schemas.microsoft.com/office/drawing/2014/main" id="{F46C544D-A903-4C0B-92AE-8D33C4C2B5DA}"/>
                    </a:ext>
                  </a:extLst>
                </p:cNvPr>
                <p:cNvSpPr/>
                <p:nvPr/>
              </p:nvSpPr>
              <p:spPr>
                <a:xfrm>
                  <a:off x="-11566518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4" name="正方形/長方形 2693">
                  <a:extLst>
                    <a:ext uri="{FF2B5EF4-FFF2-40B4-BE49-F238E27FC236}">
                      <a16:creationId xmlns:a16="http://schemas.microsoft.com/office/drawing/2014/main" id="{D8ED7C87-3263-4A69-9154-32CE379DDDDE}"/>
                    </a:ext>
                  </a:extLst>
                </p:cNvPr>
                <p:cNvSpPr/>
                <p:nvPr/>
              </p:nvSpPr>
              <p:spPr>
                <a:xfrm>
                  <a:off x="-11566518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5" name="正方形/長方形 2694">
                  <a:extLst>
                    <a:ext uri="{FF2B5EF4-FFF2-40B4-BE49-F238E27FC236}">
                      <a16:creationId xmlns:a16="http://schemas.microsoft.com/office/drawing/2014/main" id="{495B43E0-4CBA-4EED-95F8-E497B7FFF269}"/>
                    </a:ext>
                  </a:extLst>
                </p:cNvPr>
                <p:cNvSpPr/>
                <p:nvPr/>
              </p:nvSpPr>
              <p:spPr>
                <a:xfrm>
                  <a:off x="-11566518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6" name="正方形/長方形 2695">
                  <a:extLst>
                    <a:ext uri="{FF2B5EF4-FFF2-40B4-BE49-F238E27FC236}">
                      <a16:creationId xmlns:a16="http://schemas.microsoft.com/office/drawing/2014/main" id="{36AD0E19-7A5C-40DF-A53D-C55CDC95F7A1}"/>
                    </a:ext>
                  </a:extLst>
                </p:cNvPr>
                <p:cNvSpPr/>
                <p:nvPr/>
              </p:nvSpPr>
              <p:spPr>
                <a:xfrm>
                  <a:off x="-11566518" y="157486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7" name="正方形/長方形 2696">
                  <a:extLst>
                    <a:ext uri="{FF2B5EF4-FFF2-40B4-BE49-F238E27FC236}">
                      <a16:creationId xmlns:a16="http://schemas.microsoft.com/office/drawing/2014/main" id="{DB591636-452C-4CDC-9813-15A6D1884374}"/>
                    </a:ext>
                  </a:extLst>
                </p:cNvPr>
                <p:cNvSpPr/>
                <p:nvPr/>
              </p:nvSpPr>
              <p:spPr>
                <a:xfrm>
                  <a:off x="-11566518" y="163021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8" name="正方形/長方形 2697">
                  <a:extLst>
                    <a:ext uri="{FF2B5EF4-FFF2-40B4-BE49-F238E27FC236}">
                      <a16:creationId xmlns:a16="http://schemas.microsoft.com/office/drawing/2014/main" id="{6EDFFF42-276C-4735-825D-C97482AD2EB8}"/>
                    </a:ext>
                  </a:extLst>
                </p:cNvPr>
                <p:cNvSpPr/>
                <p:nvPr/>
              </p:nvSpPr>
              <p:spPr>
                <a:xfrm>
                  <a:off x="-11566518" y="1685570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9" name="正方形/長方形 2698">
                  <a:extLst>
                    <a:ext uri="{FF2B5EF4-FFF2-40B4-BE49-F238E27FC236}">
                      <a16:creationId xmlns:a16="http://schemas.microsoft.com/office/drawing/2014/main" id="{06BBBD0C-10E5-462D-98DF-8CE985CE4D2C}"/>
                    </a:ext>
                  </a:extLst>
                </p:cNvPr>
                <p:cNvSpPr/>
                <p:nvPr/>
              </p:nvSpPr>
              <p:spPr>
                <a:xfrm>
                  <a:off x="-11566518" y="1740923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0" name="正方形/長方形 2699">
                  <a:extLst>
                    <a:ext uri="{FF2B5EF4-FFF2-40B4-BE49-F238E27FC236}">
                      <a16:creationId xmlns:a16="http://schemas.microsoft.com/office/drawing/2014/main" id="{22E50F42-8889-425E-BDEB-53AFAB58AFA2}"/>
                    </a:ext>
                  </a:extLst>
                </p:cNvPr>
                <p:cNvSpPr/>
                <p:nvPr/>
              </p:nvSpPr>
              <p:spPr>
                <a:xfrm>
                  <a:off x="-11566518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1" name="正方形/長方形 2700">
                  <a:extLst>
                    <a:ext uri="{FF2B5EF4-FFF2-40B4-BE49-F238E27FC236}">
                      <a16:creationId xmlns:a16="http://schemas.microsoft.com/office/drawing/2014/main" id="{F5B7B5DA-C843-4B79-ABED-D73A0CE68150}"/>
                    </a:ext>
                  </a:extLst>
                </p:cNvPr>
                <p:cNvSpPr/>
                <p:nvPr/>
              </p:nvSpPr>
              <p:spPr>
                <a:xfrm>
                  <a:off x="-11566518" y="129809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2" name="正方形/長方形 2701">
                  <a:extLst>
                    <a:ext uri="{FF2B5EF4-FFF2-40B4-BE49-F238E27FC236}">
                      <a16:creationId xmlns:a16="http://schemas.microsoft.com/office/drawing/2014/main" id="{689DB316-2901-4652-8D77-D351A9F1A89C}"/>
                    </a:ext>
                  </a:extLst>
                </p:cNvPr>
                <p:cNvSpPr/>
                <p:nvPr/>
              </p:nvSpPr>
              <p:spPr>
                <a:xfrm>
                  <a:off x="-11566518" y="135344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3" name="正方形/長方形 2702">
                  <a:extLst>
                    <a:ext uri="{FF2B5EF4-FFF2-40B4-BE49-F238E27FC236}">
                      <a16:creationId xmlns:a16="http://schemas.microsoft.com/office/drawing/2014/main" id="{5C385D59-3555-4B84-8FC2-A7B98A577716}"/>
                    </a:ext>
                  </a:extLst>
                </p:cNvPr>
                <p:cNvSpPr/>
                <p:nvPr/>
              </p:nvSpPr>
              <p:spPr>
                <a:xfrm>
                  <a:off x="-11566518" y="140880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4" name="正方形/長方形 2703">
                  <a:extLst>
                    <a:ext uri="{FF2B5EF4-FFF2-40B4-BE49-F238E27FC236}">
                      <a16:creationId xmlns:a16="http://schemas.microsoft.com/office/drawing/2014/main" id="{90A7905A-08C4-41F4-8B23-C7263B20F7D1}"/>
                    </a:ext>
                  </a:extLst>
                </p:cNvPr>
                <p:cNvSpPr/>
                <p:nvPr/>
              </p:nvSpPr>
              <p:spPr>
                <a:xfrm>
                  <a:off x="-11566518" y="149183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5" name="正方形/長方形 2704">
                  <a:extLst>
                    <a:ext uri="{FF2B5EF4-FFF2-40B4-BE49-F238E27FC236}">
                      <a16:creationId xmlns:a16="http://schemas.microsoft.com/office/drawing/2014/main" id="{A7AEB11D-E2CB-4C6B-A2A0-FCB3D97B55FD}"/>
                    </a:ext>
                  </a:extLst>
                </p:cNvPr>
                <p:cNvSpPr/>
                <p:nvPr/>
              </p:nvSpPr>
              <p:spPr>
                <a:xfrm>
                  <a:off x="-11566518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6" name="正方形/長方形 2705">
                  <a:extLst>
                    <a:ext uri="{FF2B5EF4-FFF2-40B4-BE49-F238E27FC236}">
                      <a16:creationId xmlns:a16="http://schemas.microsoft.com/office/drawing/2014/main" id="{EC4E0064-1DFB-4925-9FB5-E55F18E421EE}"/>
                    </a:ext>
                  </a:extLst>
                </p:cNvPr>
                <p:cNvSpPr/>
                <p:nvPr/>
              </p:nvSpPr>
              <p:spPr>
                <a:xfrm>
                  <a:off x="-11566518" y="1602539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7" name="正方形/長方形 2706">
                  <a:extLst>
                    <a:ext uri="{FF2B5EF4-FFF2-40B4-BE49-F238E27FC236}">
                      <a16:creationId xmlns:a16="http://schemas.microsoft.com/office/drawing/2014/main" id="{70D1844B-9B09-40C6-822D-21F0CB089990}"/>
                    </a:ext>
                  </a:extLst>
                </p:cNvPr>
                <p:cNvSpPr/>
                <p:nvPr/>
              </p:nvSpPr>
              <p:spPr>
                <a:xfrm>
                  <a:off x="-11566518" y="165789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8" name="正方形/長方形 2707">
                  <a:extLst>
                    <a:ext uri="{FF2B5EF4-FFF2-40B4-BE49-F238E27FC236}">
                      <a16:creationId xmlns:a16="http://schemas.microsoft.com/office/drawing/2014/main" id="{30F50833-B9AB-4D52-8C61-CC80AE3A677E}"/>
                    </a:ext>
                  </a:extLst>
                </p:cNvPr>
                <p:cNvSpPr/>
                <p:nvPr/>
              </p:nvSpPr>
              <p:spPr>
                <a:xfrm>
                  <a:off x="-11566518" y="1713246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9" name="正方形/長方形 2708">
                  <a:extLst>
                    <a:ext uri="{FF2B5EF4-FFF2-40B4-BE49-F238E27FC236}">
                      <a16:creationId xmlns:a16="http://schemas.microsoft.com/office/drawing/2014/main" id="{02E95607-CC8A-44DB-9195-60ECB8DEA588}"/>
                    </a:ext>
                  </a:extLst>
                </p:cNvPr>
                <p:cNvSpPr/>
                <p:nvPr/>
              </p:nvSpPr>
              <p:spPr>
                <a:xfrm>
                  <a:off x="-11566518" y="1768600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0" name="正方形/長方形 2709">
                  <a:extLst>
                    <a:ext uri="{FF2B5EF4-FFF2-40B4-BE49-F238E27FC236}">
                      <a16:creationId xmlns:a16="http://schemas.microsoft.com/office/drawing/2014/main" id="{73631402-BB2E-4A79-BAF7-95AE594A9919}"/>
                    </a:ext>
                  </a:extLst>
                </p:cNvPr>
                <p:cNvSpPr/>
                <p:nvPr/>
              </p:nvSpPr>
              <p:spPr>
                <a:xfrm>
                  <a:off x="-11289597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1" name="正方形/長方形 2710">
                  <a:extLst>
                    <a:ext uri="{FF2B5EF4-FFF2-40B4-BE49-F238E27FC236}">
                      <a16:creationId xmlns:a16="http://schemas.microsoft.com/office/drawing/2014/main" id="{2487B283-D676-41B0-AB64-94D47AD8EE76}"/>
                    </a:ext>
                  </a:extLst>
                </p:cNvPr>
                <p:cNvSpPr/>
                <p:nvPr/>
              </p:nvSpPr>
              <p:spPr>
                <a:xfrm>
                  <a:off x="-11289597" y="1325757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2" name="正方形/長方形 2711">
                  <a:extLst>
                    <a:ext uri="{FF2B5EF4-FFF2-40B4-BE49-F238E27FC236}">
                      <a16:creationId xmlns:a16="http://schemas.microsoft.com/office/drawing/2014/main" id="{40D89F8B-55B2-4931-B01C-23C2BE8122E4}"/>
                    </a:ext>
                  </a:extLst>
                </p:cNvPr>
                <p:cNvSpPr/>
                <p:nvPr/>
              </p:nvSpPr>
              <p:spPr>
                <a:xfrm>
                  <a:off x="-11289597" y="1381110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3" name="正方形/長方形 2712">
                  <a:extLst>
                    <a:ext uri="{FF2B5EF4-FFF2-40B4-BE49-F238E27FC236}">
                      <a16:creationId xmlns:a16="http://schemas.microsoft.com/office/drawing/2014/main" id="{12D93532-7B92-434C-B75E-328E581F2544}"/>
                    </a:ext>
                  </a:extLst>
                </p:cNvPr>
                <p:cNvSpPr/>
                <p:nvPr/>
              </p:nvSpPr>
              <p:spPr>
                <a:xfrm>
                  <a:off x="-11289597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4" name="正方形/長方形 2713">
                  <a:extLst>
                    <a:ext uri="{FF2B5EF4-FFF2-40B4-BE49-F238E27FC236}">
                      <a16:creationId xmlns:a16="http://schemas.microsoft.com/office/drawing/2014/main" id="{608F3D07-FAF9-4D68-9AC3-831F94D8E131}"/>
                    </a:ext>
                  </a:extLst>
                </p:cNvPr>
                <p:cNvSpPr/>
                <p:nvPr/>
              </p:nvSpPr>
              <p:spPr>
                <a:xfrm>
                  <a:off x="-11289597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5" name="正方形/長方形 2714">
                  <a:extLst>
                    <a:ext uri="{FF2B5EF4-FFF2-40B4-BE49-F238E27FC236}">
                      <a16:creationId xmlns:a16="http://schemas.microsoft.com/office/drawing/2014/main" id="{8643EDC7-9B98-4EAB-BF41-6EE40746E26C}"/>
                    </a:ext>
                  </a:extLst>
                </p:cNvPr>
                <p:cNvSpPr/>
                <p:nvPr/>
              </p:nvSpPr>
              <p:spPr>
                <a:xfrm>
                  <a:off x="-11289597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6" name="正方形/長方形 2715">
                  <a:extLst>
                    <a:ext uri="{FF2B5EF4-FFF2-40B4-BE49-F238E27FC236}">
                      <a16:creationId xmlns:a16="http://schemas.microsoft.com/office/drawing/2014/main" id="{34F903B7-8E04-452A-BEA3-7DA2F0D75141}"/>
                    </a:ext>
                  </a:extLst>
                </p:cNvPr>
                <p:cNvSpPr/>
                <p:nvPr/>
              </p:nvSpPr>
              <p:spPr>
                <a:xfrm>
                  <a:off x="-11289597" y="1574847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7" name="正方形/長方形 2716">
                  <a:extLst>
                    <a:ext uri="{FF2B5EF4-FFF2-40B4-BE49-F238E27FC236}">
                      <a16:creationId xmlns:a16="http://schemas.microsoft.com/office/drawing/2014/main" id="{AFC6CA03-9118-44FE-B959-3E23594EAB0D}"/>
                    </a:ext>
                  </a:extLst>
                </p:cNvPr>
                <p:cNvSpPr/>
                <p:nvPr/>
              </p:nvSpPr>
              <p:spPr>
                <a:xfrm>
                  <a:off x="-11289597" y="1630201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8" name="正方形/長方形 2717">
                  <a:extLst>
                    <a:ext uri="{FF2B5EF4-FFF2-40B4-BE49-F238E27FC236}">
                      <a16:creationId xmlns:a16="http://schemas.microsoft.com/office/drawing/2014/main" id="{FAC3752A-CEA7-4E70-B0E5-A7A894742D93}"/>
                    </a:ext>
                  </a:extLst>
                </p:cNvPr>
                <p:cNvSpPr/>
                <p:nvPr/>
              </p:nvSpPr>
              <p:spPr>
                <a:xfrm>
                  <a:off x="-11289597" y="1685554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9" name="正方形/長方形 2718">
                  <a:extLst>
                    <a:ext uri="{FF2B5EF4-FFF2-40B4-BE49-F238E27FC236}">
                      <a16:creationId xmlns:a16="http://schemas.microsoft.com/office/drawing/2014/main" id="{91538929-D62F-4413-9EAE-B5E335679482}"/>
                    </a:ext>
                  </a:extLst>
                </p:cNvPr>
                <p:cNvSpPr/>
                <p:nvPr/>
              </p:nvSpPr>
              <p:spPr>
                <a:xfrm>
                  <a:off x="-11289597" y="1740908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0" name="正方形/長方形 2719">
                  <a:extLst>
                    <a:ext uri="{FF2B5EF4-FFF2-40B4-BE49-F238E27FC236}">
                      <a16:creationId xmlns:a16="http://schemas.microsoft.com/office/drawing/2014/main" id="{B7A2F473-14B6-49A7-8791-9D51A8EB92FD}"/>
                    </a:ext>
                  </a:extLst>
                </p:cNvPr>
                <p:cNvSpPr/>
                <p:nvPr/>
              </p:nvSpPr>
              <p:spPr>
                <a:xfrm>
                  <a:off x="-11289597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1" name="正方形/長方形 2720">
                  <a:extLst>
                    <a:ext uri="{FF2B5EF4-FFF2-40B4-BE49-F238E27FC236}">
                      <a16:creationId xmlns:a16="http://schemas.microsoft.com/office/drawing/2014/main" id="{E2766A2D-A62A-4560-982F-177AEF9B362E}"/>
                    </a:ext>
                  </a:extLst>
                </p:cNvPr>
                <p:cNvSpPr/>
                <p:nvPr/>
              </p:nvSpPr>
              <p:spPr>
                <a:xfrm>
                  <a:off x="-11289597" y="1298080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2" name="正方形/長方形 2721">
                  <a:extLst>
                    <a:ext uri="{FF2B5EF4-FFF2-40B4-BE49-F238E27FC236}">
                      <a16:creationId xmlns:a16="http://schemas.microsoft.com/office/drawing/2014/main" id="{C8D03289-E79F-4056-BD72-3A55CAB1D360}"/>
                    </a:ext>
                  </a:extLst>
                </p:cNvPr>
                <p:cNvSpPr/>
                <p:nvPr/>
              </p:nvSpPr>
              <p:spPr>
                <a:xfrm>
                  <a:off x="-11289597" y="1353433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3" name="正方形/長方形 2722">
                  <a:extLst>
                    <a:ext uri="{FF2B5EF4-FFF2-40B4-BE49-F238E27FC236}">
                      <a16:creationId xmlns:a16="http://schemas.microsoft.com/office/drawing/2014/main" id="{221322F9-C9C3-4AEB-92CE-48BA4A73EBD4}"/>
                    </a:ext>
                  </a:extLst>
                </p:cNvPr>
                <p:cNvSpPr/>
                <p:nvPr/>
              </p:nvSpPr>
              <p:spPr>
                <a:xfrm>
                  <a:off x="-11289597" y="1408787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4" name="正方形/長方形 2723">
                  <a:extLst>
                    <a:ext uri="{FF2B5EF4-FFF2-40B4-BE49-F238E27FC236}">
                      <a16:creationId xmlns:a16="http://schemas.microsoft.com/office/drawing/2014/main" id="{A1E43BFB-FABB-47D0-AC94-ACF0CFDB0076}"/>
                    </a:ext>
                  </a:extLst>
                </p:cNvPr>
                <p:cNvSpPr/>
                <p:nvPr/>
              </p:nvSpPr>
              <p:spPr>
                <a:xfrm>
                  <a:off x="-11289597" y="1491817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5" name="正方形/長方形 2724">
                  <a:extLst>
                    <a:ext uri="{FF2B5EF4-FFF2-40B4-BE49-F238E27FC236}">
                      <a16:creationId xmlns:a16="http://schemas.microsoft.com/office/drawing/2014/main" id="{ED5F3055-C3EA-47C2-B89C-CC0519D998F5}"/>
                    </a:ext>
                  </a:extLst>
                </p:cNvPr>
                <p:cNvSpPr/>
                <p:nvPr/>
              </p:nvSpPr>
              <p:spPr>
                <a:xfrm>
                  <a:off x="-11289597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6" name="正方形/長方形 2725">
                  <a:extLst>
                    <a:ext uri="{FF2B5EF4-FFF2-40B4-BE49-F238E27FC236}">
                      <a16:creationId xmlns:a16="http://schemas.microsoft.com/office/drawing/2014/main" id="{3991E8EF-EA59-4C72-BC1B-344A6C9D6F47}"/>
                    </a:ext>
                  </a:extLst>
                </p:cNvPr>
                <p:cNvSpPr/>
                <p:nvPr/>
              </p:nvSpPr>
              <p:spPr>
                <a:xfrm>
                  <a:off x="-11289597" y="1602524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7" name="正方形/長方形 2726">
                  <a:extLst>
                    <a:ext uri="{FF2B5EF4-FFF2-40B4-BE49-F238E27FC236}">
                      <a16:creationId xmlns:a16="http://schemas.microsoft.com/office/drawing/2014/main" id="{1CB6167E-5CC2-4B48-8B90-C6FF8A89A319}"/>
                    </a:ext>
                  </a:extLst>
                </p:cNvPr>
                <p:cNvSpPr/>
                <p:nvPr/>
              </p:nvSpPr>
              <p:spPr>
                <a:xfrm>
                  <a:off x="-11289597" y="1657877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8" name="正方形/長方形 2727">
                  <a:extLst>
                    <a:ext uri="{FF2B5EF4-FFF2-40B4-BE49-F238E27FC236}">
                      <a16:creationId xmlns:a16="http://schemas.microsoft.com/office/drawing/2014/main" id="{DD54B78E-4077-4353-9344-8AF70A9AC539}"/>
                    </a:ext>
                  </a:extLst>
                </p:cNvPr>
                <p:cNvSpPr/>
                <p:nvPr/>
              </p:nvSpPr>
              <p:spPr>
                <a:xfrm>
                  <a:off x="-11289597" y="1713231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9" name="正方形/長方形 2728">
                  <a:extLst>
                    <a:ext uri="{FF2B5EF4-FFF2-40B4-BE49-F238E27FC236}">
                      <a16:creationId xmlns:a16="http://schemas.microsoft.com/office/drawing/2014/main" id="{5CC21B0A-1253-418E-979A-404FB02310EE}"/>
                    </a:ext>
                  </a:extLst>
                </p:cNvPr>
                <p:cNvSpPr/>
                <p:nvPr/>
              </p:nvSpPr>
              <p:spPr>
                <a:xfrm>
                  <a:off x="-11289597" y="1768584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0" name="正方形/長方形 2729">
                  <a:extLst>
                    <a:ext uri="{FF2B5EF4-FFF2-40B4-BE49-F238E27FC236}">
                      <a16:creationId xmlns:a16="http://schemas.microsoft.com/office/drawing/2014/main" id="{4B3BDFEE-38AF-458A-8E64-4CD9A9D44D3F}"/>
                    </a:ext>
                  </a:extLst>
                </p:cNvPr>
                <p:cNvSpPr/>
                <p:nvPr/>
              </p:nvSpPr>
              <p:spPr>
                <a:xfrm>
                  <a:off x="-11012676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1" name="正方形/長方形 2730">
                  <a:extLst>
                    <a:ext uri="{FF2B5EF4-FFF2-40B4-BE49-F238E27FC236}">
                      <a16:creationId xmlns:a16="http://schemas.microsoft.com/office/drawing/2014/main" id="{43CB898C-6F85-4FD0-B23B-05535816AECB}"/>
                    </a:ext>
                  </a:extLst>
                </p:cNvPr>
                <p:cNvSpPr/>
                <p:nvPr/>
              </p:nvSpPr>
              <p:spPr>
                <a:xfrm>
                  <a:off x="-11012676" y="132574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2" name="正方形/長方形 2731">
                  <a:extLst>
                    <a:ext uri="{FF2B5EF4-FFF2-40B4-BE49-F238E27FC236}">
                      <a16:creationId xmlns:a16="http://schemas.microsoft.com/office/drawing/2014/main" id="{78A48BCE-B808-48C4-B95B-019D606344D8}"/>
                    </a:ext>
                  </a:extLst>
                </p:cNvPr>
                <p:cNvSpPr/>
                <p:nvPr/>
              </p:nvSpPr>
              <p:spPr>
                <a:xfrm>
                  <a:off x="-11012676" y="138109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3" name="正方形/長方形 2732">
                  <a:extLst>
                    <a:ext uri="{FF2B5EF4-FFF2-40B4-BE49-F238E27FC236}">
                      <a16:creationId xmlns:a16="http://schemas.microsoft.com/office/drawing/2014/main" id="{26ADCD35-77B0-4BE4-8197-3F7D6CA6514B}"/>
                    </a:ext>
                  </a:extLst>
                </p:cNvPr>
                <p:cNvSpPr/>
                <p:nvPr/>
              </p:nvSpPr>
              <p:spPr>
                <a:xfrm>
                  <a:off x="-11012676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4" name="正方形/長方形 2733">
                  <a:extLst>
                    <a:ext uri="{FF2B5EF4-FFF2-40B4-BE49-F238E27FC236}">
                      <a16:creationId xmlns:a16="http://schemas.microsoft.com/office/drawing/2014/main" id="{503FA7D6-40FB-4527-970B-A97F355E8105}"/>
                    </a:ext>
                  </a:extLst>
                </p:cNvPr>
                <p:cNvSpPr/>
                <p:nvPr/>
              </p:nvSpPr>
              <p:spPr>
                <a:xfrm>
                  <a:off x="-11012676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5" name="正方形/長方形 2734">
                  <a:extLst>
                    <a:ext uri="{FF2B5EF4-FFF2-40B4-BE49-F238E27FC236}">
                      <a16:creationId xmlns:a16="http://schemas.microsoft.com/office/drawing/2014/main" id="{EAFF020F-2BCC-4364-849E-151853D76760}"/>
                    </a:ext>
                  </a:extLst>
                </p:cNvPr>
                <p:cNvSpPr/>
                <p:nvPr/>
              </p:nvSpPr>
              <p:spPr>
                <a:xfrm>
                  <a:off x="-11012676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6" name="正方形/長方形 2735">
                  <a:extLst>
                    <a:ext uri="{FF2B5EF4-FFF2-40B4-BE49-F238E27FC236}">
                      <a16:creationId xmlns:a16="http://schemas.microsoft.com/office/drawing/2014/main" id="{BB8DA048-C324-40DE-BE37-395E3C7CBFBD}"/>
                    </a:ext>
                  </a:extLst>
                </p:cNvPr>
                <p:cNvSpPr/>
                <p:nvPr/>
              </p:nvSpPr>
              <p:spPr>
                <a:xfrm>
                  <a:off x="-11012676" y="157483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7" name="正方形/長方形 2736">
                  <a:extLst>
                    <a:ext uri="{FF2B5EF4-FFF2-40B4-BE49-F238E27FC236}">
                      <a16:creationId xmlns:a16="http://schemas.microsoft.com/office/drawing/2014/main" id="{859DF2CB-5D06-4370-9CC2-E0813A278F7A}"/>
                    </a:ext>
                  </a:extLst>
                </p:cNvPr>
                <p:cNvSpPr/>
                <p:nvPr/>
              </p:nvSpPr>
              <p:spPr>
                <a:xfrm>
                  <a:off x="-11012676" y="1630185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8" name="正方形/長方形 2737">
                  <a:extLst>
                    <a:ext uri="{FF2B5EF4-FFF2-40B4-BE49-F238E27FC236}">
                      <a16:creationId xmlns:a16="http://schemas.microsoft.com/office/drawing/2014/main" id="{665BF7BE-6473-4ACE-9A41-E8C39B53449A}"/>
                    </a:ext>
                  </a:extLst>
                </p:cNvPr>
                <p:cNvSpPr/>
                <p:nvPr/>
              </p:nvSpPr>
              <p:spPr>
                <a:xfrm>
                  <a:off x="-11012676" y="1685539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9" name="正方形/長方形 2738">
                  <a:extLst>
                    <a:ext uri="{FF2B5EF4-FFF2-40B4-BE49-F238E27FC236}">
                      <a16:creationId xmlns:a16="http://schemas.microsoft.com/office/drawing/2014/main" id="{093EF13F-6B15-43F6-BDAE-63F24E7898F9}"/>
                    </a:ext>
                  </a:extLst>
                </p:cNvPr>
                <p:cNvSpPr/>
                <p:nvPr/>
              </p:nvSpPr>
              <p:spPr>
                <a:xfrm>
                  <a:off x="-11012676" y="17408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0" name="正方形/長方形 2739">
                  <a:extLst>
                    <a:ext uri="{FF2B5EF4-FFF2-40B4-BE49-F238E27FC236}">
                      <a16:creationId xmlns:a16="http://schemas.microsoft.com/office/drawing/2014/main" id="{D67F6A91-8286-4B96-81C9-1052397372FF}"/>
                    </a:ext>
                  </a:extLst>
                </p:cNvPr>
                <p:cNvSpPr/>
                <p:nvPr/>
              </p:nvSpPr>
              <p:spPr>
                <a:xfrm>
                  <a:off x="-11012676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1" name="正方形/長方形 2740">
                  <a:extLst>
                    <a:ext uri="{FF2B5EF4-FFF2-40B4-BE49-F238E27FC236}">
                      <a16:creationId xmlns:a16="http://schemas.microsoft.com/office/drawing/2014/main" id="{8B24B218-F383-4349-84CE-388D1BBEA7BC}"/>
                    </a:ext>
                  </a:extLst>
                </p:cNvPr>
                <p:cNvSpPr/>
                <p:nvPr/>
              </p:nvSpPr>
              <p:spPr>
                <a:xfrm>
                  <a:off x="-11012676" y="129806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2" name="正方形/長方形 2741">
                  <a:extLst>
                    <a:ext uri="{FF2B5EF4-FFF2-40B4-BE49-F238E27FC236}">
                      <a16:creationId xmlns:a16="http://schemas.microsoft.com/office/drawing/2014/main" id="{9FB0DB94-D4B7-44EB-9A74-577E46C4982D}"/>
                    </a:ext>
                  </a:extLst>
                </p:cNvPr>
                <p:cNvSpPr/>
                <p:nvPr/>
              </p:nvSpPr>
              <p:spPr>
                <a:xfrm>
                  <a:off x="-11012676" y="1353418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3" name="正方形/長方形 2742">
                  <a:extLst>
                    <a:ext uri="{FF2B5EF4-FFF2-40B4-BE49-F238E27FC236}">
                      <a16:creationId xmlns:a16="http://schemas.microsoft.com/office/drawing/2014/main" id="{900ECAD2-666F-40FC-B754-1FC8977CB069}"/>
                    </a:ext>
                  </a:extLst>
                </p:cNvPr>
                <p:cNvSpPr/>
                <p:nvPr/>
              </p:nvSpPr>
              <p:spPr>
                <a:xfrm>
                  <a:off x="-11012676" y="1408771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4" name="正方形/長方形 2743">
                  <a:extLst>
                    <a:ext uri="{FF2B5EF4-FFF2-40B4-BE49-F238E27FC236}">
                      <a16:creationId xmlns:a16="http://schemas.microsoft.com/office/drawing/2014/main" id="{CBCBF343-923E-4130-88FF-E296CF0455D6}"/>
                    </a:ext>
                  </a:extLst>
                </p:cNvPr>
                <p:cNvSpPr/>
                <p:nvPr/>
              </p:nvSpPr>
              <p:spPr>
                <a:xfrm>
                  <a:off x="-11012676" y="1491802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5" name="正方形/長方形 2744">
                  <a:extLst>
                    <a:ext uri="{FF2B5EF4-FFF2-40B4-BE49-F238E27FC236}">
                      <a16:creationId xmlns:a16="http://schemas.microsoft.com/office/drawing/2014/main" id="{29BFCE9D-640D-40F4-A60E-712A312EB8E7}"/>
                    </a:ext>
                  </a:extLst>
                </p:cNvPr>
                <p:cNvSpPr/>
                <p:nvPr/>
              </p:nvSpPr>
              <p:spPr>
                <a:xfrm>
                  <a:off x="-11012676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6" name="正方形/長方形 2745">
                  <a:extLst>
                    <a:ext uri="{FF2B5EF4-FFF2-40B4-BE49-F238E27FC236}">
                      <a16:creationId xmlns:a16="http://schemas.microsoft.com/office/drawing/2014/main" id="{959924A5-83D9-43CD-B580-0C2170A11804}"/>
                    </a:ext>
                  </a:extLst>
                </p:cNvPr>
                <p:cNvSpPr/>
                <p:nvPr/>
              </p:nvSpPr>
              <p:spPr>
                <a:xfrm>
                  <a:off x="-11012676" y="1602509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7" name="正方形/長方形 2746">
                  <a:extLst>
                    <a:ext uri="{FF2B5EF4-FFF2-40B4-BE49-F238E27FC236}">
                      <a16:creationId xmlns:a16="http://schemas.microsoft.com/office/drawing/2014/main" id="{78A5DF8A-4C6D-48B2-ADD8-A6C65E1E5348}"/>
                    </a:ext>
                  </a:extLst>
                </p:cNvPr>
                <p:cNvSpPr/>
                <p:nvPr/>
              </p:nvSpPr>
              <p:spPr>
                <a:xfrm>
                  <a:off x="-11012676" y="1657862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8" name="正方形/長方形 2747">
                  <a:extLst>
                    <a:ext uri="{FF2B5EF4-FFF2-40B4-BE49-F238E27FC236}">
                      <a16:creationId xmlns:a16="http://schemas.microsoft.com/office/drawing/2014/main" id="{930218C8-9F76-4CC8-8435-306B257EE165}"/>
                    </a:ext>
                  </a:extLst>
                </p:cNvPr>
                <p:cNvSpPr/>
                <p:nvPr/>
              </p:nvSpPr>
              <p:spPr>
                <a:xfrm>
                  <a:off x="-11012676" y="171321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9" name="正方形/長方形 2748">
                  <a:extLst>
                    <a:ext uri="{FF2B5EF4-FFF2-40B4-BE49-F238E27FC236}">
                      <a16:creationId xmlns:a16="http://schemas.microsoft.com/office/drawing/2014/main" id="{7AFEC556-1EC6-4029-B0F3-82E0652444BB}"/>
                    </a:ext>
                  </a:extLst>
                </p:cNvPr>
                <p:cNvSpPr/>
                <p:nvPr/>
              </p:nvSpPr>
              <p:spPr>
                <a:xfrm>
                  <a:off x="-11012676" y="17685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0" name="正方形/長方形 2749">
                  <a:extLst>
                    <a:ext uri="{FF2B5EF4-FFF2-40B4-BE49-F238E27FC236}">
                      <a16:creationId xmlns:a16="http://schemas.microsoft.com/office/drawing/2014/main" id="{152CF936-08CF-4BD7-9845-DEFC40847BCB}"/>
                    </a:ext>
                  </a:extLst>
                </p:cNvPr>
                <p:cNvSpPr/>
                <p:nvPr/>
              </p:nvSpPr>
              <p:spPr>
                <a:xfrm>
                  <a:off x="-10735755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1" name="正方形/長方形 2750">
                  <a:extLst>
                    <a:ext uri="{FF2B5EF4-FFF2-40B4-BE49-F238E27FC236}">
                      <a16:creationId xmlns:a16="http://schemas.microsoft.com/office/drawing/2014/main" id="{ECB35271-B330-4FC8-A9E3-2DE745AC03F7}"/>
                    </a:ext>
                  </a:extLst>
                </p:cNvPr>
                <p:cNvSpPr/>
                <p:nvPr/>
              </p:nvSpPr>
              <p:spPr>
                <a:xfrm>
                  <a:off x="-10735755" y="132574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2" name="正方形/長方形 2751">
                  <a:extLst>
                    <a:ext uri="{FF2B5EF4-FFF2-40B4-BE49-F238E27FC236}">
                      <a16:creationId xmlns:a16="http://schemas.microsoft.com/office/drawing/2014/main" id="{3E6593F2-4019-484E-A353-628296536A10}"/>
                    </a:ext>
                  </a:extLst>
                </p:cNvPr>
                <p:cNvSpPr/>
                <p:nvPr/>
              </p:nvSpPr>
              <p:spPr>
                <a:xfrm>
                  <a:off x="-10735755" y="13810952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3" name="正方形/長方形 2752">
                  <a:extLst>
                    <a:ext uri="{FF2B5EF4-FFF2-40B4-BE49-F238E27FC236}">
                      <a16:creationId xmlns:a16="http://schemas.microsoft.com/office/drawing/2014/main" id="{10240C6D-96BE-460E-A603-51F0BDDF067A}"/>
                    </a:ext>
                  </a:extLst>
                </p:cNvPr>
                <p:cNvSpPr/>
                <p:nvPr/>
              </p:nvSpPr>
              <p:spPr>
                <a:xfrm>
                  <a:off x="-10735755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4" name="正方形/長方形 2753">
                  <a:extLst>
                    <a:ext uri="{FF2B5EF4-FFF2-40B4-BE49-F238E27FC236}">
                      <a16:creationId xmlns:a16="http://schemas.microsoft.com/office/drawing/2014/main" id="{8C81D12B-B461-4D72-AE1C-1110DA5138FF}"/>
                    </a:ext>
                  </a:extLst>
                </p:cNvPr>
                <p:cNvSpPr/>
                <p:nvPr/>
              </p:nvSpPr>
              <p:spPr>
                <a:xfrm>
                  <a:off x="-10735755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5" name="正方形/長方形 2754">
                  <a:extLst>
                    <a:ext uri="{FF2B5EF4-FFF2-40B4-BE49-F238E27FC236}">
                      <a16:creationId xmlns:a16="http://schemas.microsoft.com/office/drawing/2014/main" id="{5483EB6E-94CA-4392-BEBD-6D1CDCAD2E8F}"/>
                    </a:ext>
                  </a:extLst>
                </p:cNvPr>
                <p:cNvSpPr/>
                <p:nvPr/>
              </p:nvSpPr>
              <p:spPr>
                <a:xfrm>
                  <a:off x="-10735755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6" name="正方形/長方形 2755">
                  <a:extLst>
                    <a:ext uri="{FF2B5EF4-FFF2-40B4-BE49-F238E27FC236}">
                      <a16:creationId xmlns:a16="http://schemas.microsoft.com/office/drawing/2014/main" id="{7036A600-0120-48E1-A824-773EB522B6F5}"/>
                    </a:ext>
                  </a:extLst>
                </p:cNvPr>
                <p:cNvSpPr/>
                <p:nvPr/>
              </p:nvSpPr>
              <p:spPr>
                <a:xfrm>
                  <a:off x="-10735755" y="157483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7" name="正方形/長方形 2756">
                  <a:extLst>
                    <a:ext uri="{FF2B5EF4-FFF2-40B4-BE49-F238E27FC236}">
                      <a16:creationId xmlns:a16="http://schemas.microsoft.com/office/drawing/2014/main" id="{1AD00B07-C93F-4BD3-9BC6-D0C66DDF9A0B}"/>
                    </a:ext>
                  </a:extLst>
                </p:cNvPr>
                <p:cNvSpPr/>
                <p:nvPr/>
              </p:nvSpPr>
              <p:spPr>
                <a:xfrm>
                  <a:off x="-10735755" y="1630185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8" name="正方形/長方形 2757">
                  <a:extLst>
                    <a:ext uri="{FF2B5EF4-FFF2-40B4-BE49-F238E27FC236}">
                      <a16:creationId xmlns:a16="http://schemas.microsoft.com/office/drawing/2014/main" id="{C9C963A4-C837-4A53-86A7-442CFC3B8A2C}"/>
                    </a:ext>
                  </a:extLst>
                </p:cNvPr>
                <p:cNvSpPr/>
                <p:nvPr/>
              </p:nvSpPr>
              <p:spPr>
                <a:xfrm>
                  <a:off x="-10735755" y="1685539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9" name="正方形/長方形 2758">
                  <a:extLst>
                    <a:ext uri="{FF2B5EF4-FFF2-40B4-BE49-F238E27FC236}">
                      <a16:creationId xmlns:a16="http://schemas.microsoft.com/office/drawing/2014/main" id="{ACDA65C0-8CEA-4212-A66C-4026433CD9F7}"/>
                    </a:ext>
                  </a:extLst>
                </p:cNvPr>
                <p:cNvSpPr/>
                <p:nvPr/>
              </p:nvSpPr>
              <p:spPr>
                <a:xfrm>
                  <a:off x="-10735755" y="17408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0" name="正方形/長方形 2759">
                  <a:extLst>
                    <a:ext uri="{FF2B5EF4-FFF2-40B4-BE49-F238E27FC236}">
                      <a16:creationId xmlns:a16="http://schemas.microsoft.com/office/drawing/2014/main" id="{A52D7656-B663-4E52-AB34-9C4878600840}"/>
                    </a:ext>
                  </a:extLst>
                </p:cNvPr>
                <p:cNvSpPr/>
                <p:nvPr/>
              </p:nvSpPr>
              <p:spPr>
                <a:xfrm>
                  <a:off x="-10735755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1" name="正方形/長方形 2760">
                  <a:extLst>
                    <a:ext uri="{FF2B5EF4-FFF2-40B4-BE49-F238E27FC236}">
                      <a16:creationId xmlns:a16="http://schemas.microsoft.com/office/drawing/2014/main" id="{C6EA3A96-B900-4CE8-86B3-7BE1FC5249F8}"/>
                    </a:ext>
                  </a:extLst>
                </p:cNvPr>
                <p:cNvSpPr/>
                <p:nvPr/>
              </p:nvSpPr>
              <p:spPr>
                <a:xfrm>
                  <a:off x="-10735755" y="129806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2" name="正方形/長方形 2761">
                  <a:extLst>
                    <a:ext uri="{FF2B5EF4-FFF2-40B4-BE49-F238E27FC236}">
                      <a16:creationId xmlns:a16="http://schemas.microsoft.com/office/drawing/2014/main" id="{CEB3B719-527C-4257-8CCA-B39284E64716}"/>
                    </a:ext>
                  </a:extLst>
                </p:cNvPr>
                <p:cNvSpPr/>
                <p:nvPr/>
              </p:nvSpPr>
              <p:spPr>
                <a:xfrm>
                  <a:off x="-10735755" y="13534184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3" name="正方形/長方形 2762">
                  <a:extLst>
                    <a:ext uri="{FF2B5EF4-FFF2-40B4-BE49-F238E27FC236}">
                      <a16:creationId xmlns:a16="http://schemas.microsoft.com/office/drawing/2014/main" id="{EFC6CB70-401B-4BCE-9B22-A9226A7D5F73}"/>
                    </a:ext>
                  </a:extLst>
                </p:cNvPr>
                <p:cNvSpPr/>
                <p:nvPr/>
              </p:nvSpPr>
              <p:spPr>
                <a:xfrm>
                  <a:off x="-10735755" y="14087719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4" name="正方形/長方形 2763">
                  <a:extLst>
                    <a:ext uri="{FF2B5EF4-FFF2-40B4-BE49-F238E27FC236}">
                      <a16:creationId xmlns:a16="http://schemas.microsoft.com/office/drawing/2014/main" id="{B9514A27-D402-42AE-8997-299374DBDF22}"/>
                    </a:ext>
                  </a:extLst>
                </p:cNvPr>
                <p:cNvSpPr/>
                <p:nvPr/>
              </p:nvSpPr>
              <p:spPr>
                <a:xfrm>
                  <a:off x="-10735755" y="1491802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5" name="正方形/長方形 2764">
                  <a:extLst>
                    <a:ext uri="{FF2B5EF4-FFF2-40B4-BE49-F238E27FC236}">
                      <a16:creationId xmlns:a16="http://schemas.microsoft.com/office/drawing/2014/main" id="{1610C5D2-1A27-49EE-BCFE-DDE8CB8B3773}"/>
                    </a:ext>
                  </a:extLst>
                </p:cNvPr>
                <p:cNvSpPr/>
                <p:nvPr/>
              </p:nvSpPr>
              <p:spPr>
                <a:xfrm>
                  <a:off x="-10735755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6" name="正方形/長方形 2765">
                  <a:extLst>
                    <a:ext uri="{FF2B5EF4-FFF2-40B4-BE49-F238E27FC236}">
                      <a16:creationId xmlns:a16="http://schemas.microsoft.com/office/drawing/2014/main" id="{6F9A1FF4-460C-4D07-8395-A6CC8E5E6D41}"/>
                    </a:ext>
                  </a:extLst>
                </p:cNvPr>
                <p:cNvSpPr/>
                <p:nvPr/>
              </p:nvSpPr>
              <p:spPr>
                <a:xfrm>
                  <a:off x="-10735755" y="1602509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7" name="正方形/長方形 2766">
                  <a:extLst>
                    <a:ext uri="{FF2B5EF4-FFF2-40B4-BE49-F238E27FC236}">
                      <a16:creationId xmlns:a16="http://schemas.microsoft.com/office/drawing/2014/main" id="{D94AF6F1-A0D2-49FF-BA02-4F25D0690461}"/>
                    </a:ext>
                  </a:extLst>
                </p:cNvPr>
                <p:cNvSpPr/>
                <p:nvPr/>
              </p:nvSpPr>
              <p:spPr>
                <a:xfrm>
                  <a:off x="-10735755" y="1657862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8" name="正方形/長方形 2767">
                  <a:extLst>
                    <a:ext uri="{FF2B5EF4-FFF2-40B4-BE49-F238E27FC236}">
                      <a16:creationId xmlns:a16="http://schemas.microsoft.com/office/drawing/2014/main" id="{02ECC35C-51A1-4E1C-8553-A616B5C6F131}"/>
                    </a:ext>
                  </a:extLst>
                </p:cNvPr>
                <p:cNvSpPr/>
                <p:nvPr/>
              </p:nvSpPr>
              <p:spPr>
                <a:xfrm>
                  <a:off x="-10735755" y="171321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9" name="正方形/長方形 2768">
                  <a:extLst>
                    <a:ext uri="{FF2B5EF4-FFF2-40B4-BE49-F238E27FC236}">
                      <a16:creationId xmlns:a16="http://schemas.microsoft.com/office/drawing/2014/main" id="{96B39537-E2E2-48D4-BE99-27AB35096047}"/>
                    </a:ext>
                  </a:extLst>
                </p:cNvPr>
                <p:cNvSpPr/>
                <p:nvPr/>
              </p:nvSpPr>
              <p:spPr>
                <a:xfrm>
                  <a:off x="-10735755" y="17685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" name="正方形/長方形 2769">
                  <a:extLst>
                    <a:ext uri="{FF2B5EF4-FFF2-40B4-BE49-F238E27FC236}">
                      <a16:creationId xmlns:a16="http://schemas.microsoft.com/office/drawing/2014/main" id="{637D7288-F47A-4B11-9A68-62F9C35475E1}"/>
                    </a:ext>
                  </a:extLst>
                </p:cNvPr>
                <p:cNvSpPr/>
                <p:nvPr/>
              </p:nvSpPr>
              <p:spPr>
                <a:xfrm>
                  <a:off x="-10458834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" name="正方形/長方形 2770">
                  <a:extLst>
                    <a:ext uri="{FF2B5EF4-FFF2-40B4-BE49-F238E27FC236}">
                      <a16:creationId xmlns:a16="http://schemas.microsoft.com/office/drawing/2014/main" id="{CDCC6C56-C36A-483A-B1FF-E99E1F63EBEF}"/>
                    </a:ext>
                  </a:extLst>
                </p:cNvPr>
                <p:cNvSpPr/>
                <p:nvPr/>
              </p:nvSpPr>
              <p:spPr>
                <a:xfrm>
                  <a:off x="-10458834" y="132577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" name="正方形/長方形 2771">
                  <a:extLst>
                    <a:ext uri="{FF2B5EF4-FFF2-40B4-BE49-F238E27FC236}">
                      <a16:creationId xmlns:a16="http://schemas.microsoft.com/office/drawing/2014/main" id="{EDDA5C42-49BC-4725-B882-0609F1CA85D0}"/>
                    </a:ext>
                  </a:extLst>
                </p:cNvPr>
                <p:cNvSpPr/>
                <p:nvPr/>
              </p:nvSpPr>
              <p:spPr>
                <a:xfrm>
                  <a:off x="-10458834" y="13811260"/>
                  <a:ext cx="276921" cy="276921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" name="正方形/長方形 2772">
                  <a:extLst>
                    <a:ext uri="{FF2B5EF4-FFF2-40B4-BE49-F238E27FC236}">
                      <a16:creationId xmlns:a16="http://schemas.microsoft.com/office/drawing/2014/main" id="{784146E6-A063-4C23-9F0E-31E7991D8991}"/>
                    </a:ext>
                  </a:extLst>
                </p:cNvPr>
                <p:cNvSpPr/>
                <p:nvPr/>
              </p:nvSpPr>
              <p:spPr>
                <a:xfrm>
                  <a:off x="-10458834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4" name="正方形/長方形 2773">
                  <a:extLst>
                    <a:ext uri="{FF2B5EF4-FFF2-40B4-BE49-F238E27FC236}">
                      <a16:creationId xmlns:a16="http://schemas.microsoft.com/office/drawing/2014/main" id="{BC7F3A23-F445-4422-90CB-D550B5563AF9}"/>
                    </a:ext>
                  </a:extLst>
                </p:cNvPr>
                <p:cNvSpPr/>
                <p:nvPr/>
              </p:nvSpPr>
              <p:spPr>
                <a:xfrm>
                  <a:off x="-10458834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" name="正方形/長方形 2774">
                  <a:extLst>
                    <a:ext uri="{FF2B5EF4-FFF2-40B4-BE49-F238E27FC236}">
                      <a16:creationId xmlns:a16="http://schemas.microsoft.com/office/drawing/2014/main" id="{4D6AB96E-1CEA-45EE-826C-DC4B5880A277}"/>
                    </a:ext>
                  </a:extLst>
                </p:cNvPr>
                <p:cNvSpPr/>
                <p:nvPr/>
              </p:nvSpPr>
              <p:spPr>
                <a:xfrm>
                  <a:off x="-10458834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6" name="正方形/長方形 2775">
                  <a:extLst>
                    <a:ext uri="{FF2B5EF4-FFF2-40B4-BE49-F238E27FC236}">
                      <a16:creationId xmlns:a16="http://schemas.microsoft.com/office/drawing/2014/main" id="{ED95890B-47AC-4A75-AFDF-EBA4C1941236}"/>
                    </a:ext>
                  </a:extLst>
                </p:cNvPr>
                <p:cNvSpPr/>
                <p:nvPr/>
              </p:nvSpPr>
              <p:spPr>
                <a:xfrm>
                  <a:off x="-10458834" y="157486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7" name="正方形/長方形 2776">
                  <a:extLst>
                    <a:ext uri="{FF2B5EF4-FFF2-40B4-BE49-F238E27FC236}">
                      <a16:creationId xmlns:a16="http://schemas.microsoft.com/office/drawing/2014/main" id="{93637E9A-57FE-4A47-95D1-5E9E1B021FAF}"/>
                    </a:ext>
                  </a:extLst>
                </p:cNvPr>
                <p:cNvSpPr/>
                <p:nvPr/>
              </p:nvSpPr>
              <p:spPr>
                <a:xfrm>
                  <a:off x="-10458834" y="163021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8" name="正方形/長方形 2777">
                  <a:extLst>
                    <a:ext uri="{FF2B5EF4-FFF2-40B4-BE49-F238E27FC236}">
                      <a16:creationId xmlns:a16="http://schemas.microsoft.com/office/drawing/2014/main" id="{8A86E680-6373-4DF9-B4CD-B46C0F70202A}"/>
                    </a:ext>
                  </a:extLst>
                </p:cNvPr>
                <p:cNvSpPr/>
                <p:nvPr/>
              </p:nvSpPr>
              <p:spPr>
                <a:xfrm>
                  <a:off x="-10458834" y="1685570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9" name="正方形/長方形 2778">
                  <a:extLst>
                    <a:ext uri="{FF2B5EF4-FFF2-40B4-BE49-F238E27FC236}">
                      <a16:creationId xmlns:a16="http://schemas.microsoft.com/office/drawing/2014/main" id="{8E28A33E-08D0-43C9-82EB-3118279494D0}"/>
                    </a:ext>
                  </a:extLst>
                </p:cNvPr>
                <p:cNvSpPr/>
                <p:nvPr/>
              </p:nvSpPr>
              <p:spPr>
                <a:xfrm>
                  <a:off x="-10458834" y="1740923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0" name="正方形/長方形 2779">
                  <a:extLst>
                    <a:ext uri="{FF2B5EF4-FFF2-40B4-BE49-F238E27FC236}">
                      <a16:creationId xmlns:a16="http://schemas.microsoft.com/office/drawing/2014/main" id="{1FD1E62F-379F-4827-8B3E-EDDC09C59C78}"/>
                    </a:ext>
                  </a:extLst>
                </p:cNvPr>
                <p:cNvSpPr/>
                <p:nvPr/>
              </p:nvSpPr>
              <p:spPr>
                <a:xfrm>
                  <a:off x="-10458834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1" name="正方形/長方形 2780">
                  <a:extLst>
                    <a:ext uri="{FF2B5EF4-FFF2-40B4-BE49-F238E27FC236}">
                      <a16:creationId xmlns:a16="http://schemas.microsoft.com/office/drawing/2014/main" id="{ABBB6ED0-9724-4F96-A5BD-61E394F70982}"/>
                    </a:ext>
                  </a:extLst>
                </p:cNvPr>
                <p:cNvSpPr/>
                <p:nvPr/>
              </p:nvSpPr>
              <p:spPr>
                <a:xfrm>
                  <a:off x="-10458834" y="129809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2" name="正方形/長方形 2781">
                  <a:extLst>
                    <a:ext uri="{FF2B5EF4-FFF2-40B4-BE49-F238E27FC236}">
                      <a16:creationId xmlns:a16="http://schemas.microsoft.com/office/drawing/2014/main" id="{A862E6F2-964D-43B6-8126-3811FADF6CCF}"/>
                    </a:ext>
                  </a:extLst>
                </p:cNvPr>
                <p:cNvSpPr/>
                <p:nvPr/>
              </p:nvSpPr>
              <p:spPr>
                <a:xfrm>
                  <a:off x="-10458834" y="13534492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3" name="正方形/長方形 2782">
                  <a:extLst>
                    <a:ext uri="{FF2B5EF4-FFF2-40B4-BE49-F238E27FC236}">
                      <a16:creationId xmlns:a16="http://schemas.microsoft.com/office/drawing/2014/main" id="{3F2DD319-2D33-41F8-82AB-63F8BE08045C}"/>
                    </a:ext>
                  </a:extLst>
                </p:cNvPr>
                <p:cNvSpPr/>
                <p:nvPr/>
              </p:nvSpPr>
              <p:spPr>
                <a:xfrm>
                  <a:off x="-10458834" y="14088027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4" name="正方形/長方形 2783">
                  <a:extLst>
                    <a:ext uri="{FF2B5EF4-FFF2-40B4-BE49-F238E27FC236}">
                      <a16:creationId xmlns:a16="http://schemas.microsoft.com/office/drawing/2014/main" id="{0EA54017-7F38-4D2F-A2B9-11F6CC9B79BB}"/>
                    </a:ext>
                  </a:extLst>
                </p:cNvPr>
                <p:cNvSpPr/>
                <p:nvPr/>
              </p:nvSpPr>
              <p:spPr>
                <a:xfrm>
                  <a:off x="-10458834" y="149183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5" name="正方形/長方形 2784">
                  <a:extLst>
                    <a:ext uri="{FF2B5EF4-FFF2-40B4-BE49-F238E27FC236}">
                      <a16:creationId xmlns:a16="http://schemas.microsoft.com/office/drawing/2014/main" id="{436DE088-A6F2-44B2-8052-EAC45EE32D78}"/>
                    </a:ext>
                  </a:extLst>
                </p:cNvPr>
                <p:cNvSpPr/>
                <p:nvPr/>
              </p:nvSpPr>
              <p:spPr>
                <a:xfrm>
                  <a:off x="-10458834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6" name="正方形/長方形 2785">
                  <a:extLst>
                    <a:ext uri="{FF2B5EF4-FFF2-40B4-BE49-F238E27FC236}">
                      <a16:creationId xmlns:a16="http://schemas.microsoft.com/office/drawing/2014/main" id="{B76B553E-37CC-44A3-AFB2-6DFD342427CC}"/>
                    </a:ext>
                  </a:extLst>
                </p:cNvPr>
                <p:cNvSpPr/>
                <p:nvPr/>
              </p:nvSpPr>
              <p:spPr>
                <a:xfrm>
                  <a:off x="-10458834" y="1602539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7" name="正方形/長方形 2786">
                  <a:extLst>
                    <a:ext uri="{FF2B5EF4-FFF2-40B4-BE49-F238E27FC236}">
                      <a16:creationId xmlns:a16="http://schemas.microsoft.com/office/drawing/2014/main" id="{9D69F939-E8A7-4169-A4FE-6A1AECD3A73D}"/>
                    </a:ext>
                  </a:extLst>
                </p:cNvPr>
                <p:cNvSpPr/>
                <p:nvPr/>
              </p:nvSpPr>
              <p:spPr>
                <a:xfrm>
                  <a:off x="-10458834" y="165789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8" name="正方形/長方形 2787">
                  <a:extLst>
                    <a:ext uri="{FF2B5EF4-FFF2-40B4-BE49-F238E27FC236}">
                      <a16:creationId xmlns:a16="http://schemas.microsoft.com/office/drawing/2014/main" id="{D10E703D-03F9-4753-969A-C9D4A177C1E0}"/>
                    </a:ext>
                  </a:extLst>
                </p:cNvPr>
                <p:cNvSpPr/>
                <p:nvPr/>
              </p:nvSpPr>
              <p:spPr>
                <a:xfrm>
                  <a:off x="-10458834" y="1713246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9" name="正方形/長方形 2788">
                  <a:extLst>
                    <a:ext uri="{FF2B5EF4-FFF2-40B4-BE49-F238E27FC236}">
                      <a16:creationId xmlns:a16="http://schemas.microsoft.com/office/drawing/2014/main" id="{35B89E93-3F4C-453A-AD86-C3E19DAC9550}"/>
                    </a:ext>
                  </a:extLst>
                </p:cNvPr>
                <p:cNvSpPr/>
                <p:nvPr/>
              </p:nvSpPr>
              <p:spPr>
                <a:xfrm>
                  <a:off x="-10458834" y="1768600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0" name="正方形/長方形 2789">
                  <a:extLst>
                    <a:ext uri="{FF2B5EF4-FFF2-40B4-BE49-F238E27FC236}">
                      <a16:creationId xmlns:a16="http://schemas.microsoft.com/office/drawing/2014/main" id="{35EC10E4-1E38-4112-932A-7A9757194071}"/>
                    </a:ext>
                  </a:extLst>
                </p:cNvPr>
                <p:cNvSpPr/>
                <p:nvPr/>
              </p:nvSpPr>
              <p:spPr>
                <a:xfrm>
                  <a:off x="-10181913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1" name="正方形/長方形 2790">
                  <a:extLst>
                    <a:ext uri="{FF2B5EF4-FFF2-40B4-BE49-F238E27FC236}">
                      <a16:creationId xmlns:a16="http://schemas.microsoft.com/office/drawing/2014/main" id="{BEC22B6E-8551-4E27-B41D-D6F38BC8F4AA}"/>
                    </a:ext>
                  </a:extLst>
                </p:cNvPr>
                <p:cNvSpPr/>
                <p:nvPr/>
              </p:nvSpPr>
              <p:spPr>
                <a:xfrm>
                  <a:off x="-10181913" y="1325757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2" name="正方形/長方形 2791">
                  <a:extLst>
                    <a:ext uri="{FF2B5EF4-FFF2-40B4-BE49-F238E27FC236}">
                      <a16:creationId xmlns:a16="http://schemas.microsoft.com/office/drawing/2014/main" id="{D1D13709-87DE-4422-A4F1-A419BAD43923}"/>
                    </a:ext>
                  </a:extLst>
                </p:cNvPr>
                <p:cNvSpPr/>
                <p:nvPr/>
              </p:nvSpPr>
              <p:spPr>
                <a:xfrm>
                  <a:off x="-10181913" y="13811106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3" name="正方形/長方形 2792">
                  <a:extLst>
                    <a:ext uri="{FF2B5EF4-FFF2-40B4-BE49-F238E27FC236}">
                      <a16:creationId xmlns:a16="http://schemas.microsoft.com/office/drawing/2014/main" id="{01A50F91-2EB8-44CB-A88C-A00887A2273C}"/>
                    </a:ext>
                  </a:extLst>
                </p:cNvPr>
                <p:cNvSpPr/>
                <p:nvPr/>
              </p:nvSpPr>
              <p:spPr>
                <a:xfrm>
                  <a:off x="-10181913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4" name="正方形/長方形 2793">
                  <a:extLst>
                    <a:ext uri="{FF2B5EF4-FFF2-40B4-BE49-F238E27FC236}">
                      <a16:creationId xmlns:a16="http://schemas.microsoft.com/office/drawing/2014/main" id="{8894B4F8-BAF0-4CA1-9F69-5B87CD073EC4}"/>
                    </a:ext>
                  </a:extLst>
                </p:cNvPr>
                <p:cNvSpPr/>
                <p:nvPr/>
              </p:nvSpPr>
              <p:spPr>
                <a:xfrm>
                  <a:off x="-10181913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5" name="正方形/長方形 2794">
                  <a:extLst>
                    <a:ext uri="{FF2B5EF4-FFF2-40B4-BE49-F238E27FC236}">
                      <a16:creationId xmlns:a16="http://schemas.microsoft.com/office/drawing/2014/main" id="{43059A2F-B7A4-4164-B9B3-81ADEA82E8E6}"/>
                    </a:ext>
                  </a:extLst>
                </p:cNvPr>
                <p:cNvSpPr/>
                <p:nvPr/>
              </p:nvSpPr>
              <p:spPr>
                <a:xfrm>
                  <a:off x="-10181913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6" name="正方形/長方形 2795">
                  <a:extLst>
                    <a:ext uri="{FF2B5EF4-FFF2-40B4-BE49-F238E27FC236}">
                      <a16:creationId xmlns:a16="http://schemas.microsoft.com/office/drawing/2014/main" id="{D5C3ADE1-21DE-4BDA-9A84-82C83AA5BBE8}"/>
                    </a:ext>
                  </a:extLst>
                </p:cNvPr>
                <p:cNvSpPr/>
                <p:nvPr/>
              </p:nvSpPr>
              <p:spPr>
                <a:xfrm>
                  <a:off x="-10181913" y="1574847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7" name="正方形/長方形 2796">
                  <a:extLst>
                    <a:ext uri="{FF2B5EF4-FFF2-40B4-BE49-F238E27FC236}">
                      <a16:creationId xmlns:a16="http://schemas.microsoft.com/office/drawing/2014/main" id="{A600610F-2570-424F-8B42-6B3D54A5B411}"/>
                    </a:ext>
                  </a:extLst>
                </p:cNvPr>
                <p:cNvSpPr/>
                <p:nvPr/>
              </p:nvSpPr>
              <p:spPr>
                <a:xfrm>
                  <a:off x="-10181913" y="1630201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8" name="正方形/長方形 2797">
                  <a:extLst>
                    <a:ext uri="{FF2B5EF4-FFF2-40B4-BE49-F238E27FC236}">
                      <a16:creationId xmlns:a16="http://schemas.microsoft.com/office/drawing/2014/main" id="{37970138-355E-4AF4-8BB2-AEF03B94BAE8}"/>
                    </a:ext>
                  </a:extLst>
                </p:cNvPr>
                <p:cNvSpPr/>
                <p:nvPr/>
              </p:nvSpPr>
              <p:spPr>
                <a:xfrm>
                  <a:off x="-10181913" y="1685554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9" name="正方形/長方形 2798">
                  <a:extLst>
                    <a:ext uri="{FF2B5EF4-FFF2-40B4-BE49-F238E27FC236}">
                      <a16:creationId xmlns:a16="http://schemas.microsoft.com/office/drawing/2014/main" id="{DCBACB9A-7866-4A61-BBE1-EBAAFAE78E5B}"/>
                    </a:ext>
                  </a:extLst>
                </p:cNvPr>
                <p:cNvSpPr/>
                <p:nvPr/>
              </p:nvSpPr>
              <p:spPr>
                <a:xfrm>
                  <a:off x="-10181913" y="1740908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0" name="正方形/長方形 2799">
                  <a:extLst>
                    <a:ext uri="{FF2B5EF4-FFF2-40B4-BE49-F238E27FC236}">
                      <a16:creationId xmlns:a16="http://schemas.microsoft.com/office/drawing/2014/main" id="{5103E7EF-A1AC-4D12-AB7B-C3A0505B9834}"/>
                    </a:ext>
                  </a:extLst>
                </p:cNvPr>
                <p:cNvSpPr/>
                <p:nvPr/>
              </p:nvSpPr>
              <p:spPr>
                <a:xfrm>
                  <a:off x="-10181913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1" name="正方形/長方形 2800">
                  <a:extLst>
                    <a:ext uri="{FF2B5EF4-FFF2-40B4-BE49-F238E27FC236}">
                      <a16:creationId xmlns:a16="http://schemas.microsoft.com/office/drawing/2014/main" id="{1B79F08F-9398-4B3B-8951-79F02AD0DA2C}"/>
                    </a:ext>
                  </a:extLst>
                </p:cNvPr>
                <p:cNvSpPr/>
                <p:nvPr/>
              </p:nvSpPr>
              <p:spPr>
                <a:xfrm>
                  <a:off x="-10181913" y="1298080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2" name="正方形/長方形 2801">
                  <a:extLst>
                    <a:ext uri="{FF2B5EF4-FFF2-40B4-BE49-F238E27FC236}">
                      <a16:creationId xmlns:a16="http://schemas.microsoft.com/office/drawing/2014/main" id="{DC922123-E8D2-48E5-B1B8-AEFC298B3F1C}"/>
                    </a:ext>
                  </a:extLst>
                </p:cNvPr>
                <p:cNvSpPr/>
                <p:nvPr/>
              </p:nvSpPr>
              <p:spPr>
                <a:xfrm>
                  <a:off x="-10181913" y="13534338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3" name="正方形/長方形 2802">
                  <a:extLst>
                    <a:ext uri="{FF2B5EF4-FFF2-40B4-BE49-F238E27FC236}">
                      <a16:creationId xmlns:a16="http://schemas.microsoft.com/office/drawing/2014/main" id="{93A8AADC-744D-43E7-AE89-CD2BA56D0A56}"/>
                    </a:ext>
                  </a:extLst>
                </p:cNvPr>
                <p:cNvSpPr/>
                <p:nvPr/>
              </p:nvSpPr>
              <p:spPr>
                <a:xfrm>
                  <a:off x="-10181913" y="14087873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4" name="正方形/長方形 2803">
                  <a:extLst>
                    <a:ext uri="{FF2B5EF4-FFF2-40B4-BE49-F238E27FC236}">
                      <a16:creationId xmlns:a16="http://schemas.microsoft.com/office/drawing/2014/main" id="{017194CF-8E0B-4FB6-8445-F7664E994A52}"/>
                    </a:ext>
                  </a:extLst>
                </p:cNvPr>
                <p:cNvSpPr/>
                <p:nvPr/>
              </p:nvSpPr>
              <p:spPr>
                <a:xfrm>
                  <a:off x="-10181913" y="1491817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5" name="正方形/長方形 2804">
                  <a:extLst>
                    <a:ext uri="{FF2B5EF4-FFF2-40B4-BE49-F238E27FC236}">
                      <a16:creationId xmlns:a16="http://schemas.microsoft.com/office/drawing/2014/main" id="{4D60E1A5-51E6-45FC-9853-943E25EE4B81}"/>
                    </a:ext>
                  </a:extLst>
                </p:cNvPr>
                <p:cNvSpPr/>
                <p:nvPr/>
              </p:nvSpPr>
              <p:spPr>
                <a:xfrm>
                  <a:off x="-10181913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6" name="正方形/長方形 2805">
                  <a:extLst>
                    <a:ext uri="{FF2B5EF4-FFF2-40B4-BE49-F238E27FC236}">
                      <a16:creationId xmlns:a16="http://schemas.microsoft.com/office/drawing/2014/main" id="{F0F629DA-7F70-4042-8B45-30160B03AD0B}"/>
                    </a:ext>
                  </a:extLst>
                </p:cNvPr>
                <p:cNvSpPr/>
                <p:nvPr/>
              </p:nvSpPr>
              <p:spPr>
                <a:xfrm>
                  <a:off x="-10181913" y="1602524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7" name="正方形/長方形 2806">
                  <a:extLst>
                    <a:ext uri="{FF2B5EF4-FFF2-40B4-BE49-F238E27FC236}">
                      <a16:creationId xmlns:a16="http://schemas.microsoft.com/office/drawing/2014/main" id="{1B25A8A7-95E5-40A2-A36C-8CA16BB8C555}"/>
                    </a:ext>
                  </a:extLst>
                </p:cNvPr>
                <p:cNvSpPr/>
                <p:nvPr/>
              </p:nvSpPr>
              <p:spPr>
                <a:xfrm>
                  <a:off x="-10181913" y="1657877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8" name="正方形/長方形 2807">
                  <a:extLst>
                    <a:ext uri="{FF2B5EF4-FFF2-40B4-BE49-F238E27FC236}">
                      <a16:creationId xmlns:a16="http://schemas.microsoft.com/office/drawing/2014/main" id="{41AE061E-0062-4590-AB97-908564A9BC26}"/>
                    </a:ext>
                  </a:extLst>
                </p:cNvPr>
                <p:cNvSpPr/>
                <p:nvPr/>
              </p:nvSpPr>
              <p:spPr>
                <a:xfrm>
                  <a:off x="-10181913" y="1713231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9" name="正方形/長方形 2808">
                  <a:extLst>
                    <a:ext uri="{FF2B5EF4-FFF2-40B4-BE49-F238E27FC236}">
                      <a16:creationId xmlns:a16="http://schemas.microsoft.com/office/drawing/2014/main" id="{1C6210E8-82CC-4E30-9B8A-81C21DD93DF6}"/>
                    </a:ext>
                  </a:extLst>
                </p:cNvPr>
                <p:cNvSpPr/>
                <p:nvPr/>
              </p:nvSpPr>
              <p:spPr>
                <a:xfrm>
                  <a:off x="-10181913" y="1768584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0" name="正方形/長方形 2809">
                  <a:extLst>
                    <a:ext uri="{FF2B5EF4-FFF2-40B4-BE49-F238E27FC236}">
                      <a16:creationId xmlns:a16="http://schemas.microsoft.com/office/drawing/2014/main" id="{E55AA89C-BAFC-499D-A47E-27282B28A951}"/>
                    </a:ext>
                  </a:extLst>
                </p:cNvPr>
                <p:cNvSpPr/>
                <p:nvPr/>
              </p:nvSpPr>
              <p:spPr>
                <a:xfrm>
                  <a:off x="-9904991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1" name="正方形/長方形 2810">
                  <a:extLst>
                    <a:ext uri="{FF2B5EF4-FFF2-40B4-BE49-F238E27FC236}">
                      <a16:creationId xmlns:a16="http://schemas.microsoft.com/office/drawing/2014/main" id="{BF35D4F4-1AA0-4639-8A4C-AB6239908D9A}"/>
                    </a:ext>
                  </a:extLst>
                </p:cNvPr>
                <p:cNvSpPr/>
                <p:nvPr/>
              </p:nvSpPr>
              <p:spPr>
                <a:xfrm>
                  <a:off x="-9904991" y="132574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2" name="正方形/長方形 2811">
                  <a:extLst>
                    <a:ext uri="{FF2B5EF4-FFF2-40B4-BE49-F238E27FC236}">
                      <a16:creationId xmlns:a16="http://schemas.microsoft.com/office/drawing/2014/main" id="{9800697F-C944-457E-8DA2-630137E7C6D5}"/>
                    </a:ext>
                  </a:extLst>
                </p:cNvPr>
                <p:cNvSpPr/>
                <p:nvPr/>
              </p:nvSpPr>
              <p:spPr>
                <a:xfrm>
                  <a:off x="-9904991" y="138109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3" name="正方形/長方形 2812">
                  <a:extLst>
                    <a:ext uri="{FF2B5EF4-FFF2-40B4-BE49-F238E27FC236}">
                      <a16:creationId xmlns:a16="http://schemas.microsoft.com/office/drawing/2014/main" id="{A33DE47C-4B30-40D2-9A8A-9C8C6097CB60}"/>
                    </a:ext>
                  </a:extLst>
                </p:cNvPr>
                <p:cNvSpPr/>
                <p:nvPr/>
              </p:nvSpPr>
              <p:spPr>
                <a:xfrm>
                  <a:off x="-9904991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4" name="正方形/長方形 2813">
                  <a:extLst>
                    <a:ext uri="{FF2B5EF4-FFF2-40B4-BE49-F238E27FC236}">
                      <a16:creationId xmlns:a16="http://schemas.microsoft.com/office/drawing/2014/main" id="{6696DC4C-2185-422C-B593-6D954B0901A1}"/>
                    </a:ext>
                  </a:extLst>
                </p:cNvPr>
                <p:cNvSpPr/>
                <p:nvPr/>
              </p:nvSpPr>
              <p:spPr>
                <a:xfrm>
                  <a:off x="-9904991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5" name="正方形/長方形 2814">
                  <a:extLst>
                    <a:ext uri="{FF2B5EF4-FFF2-40B4-BE49-F238E27FC236}">
                      <a16:creationId xmlns:a16="http://schemas.microsoft.com/office/drawing/2014/main" id="{AB9E72CB-B4A7-4B9B-BF2C-24C637221060}"/>
                    </a:ext>
                  </a:extLst>
                </p:cNvPr>
                <p:cNvSpPr/>
                <p:nvPr/>
              </p:nvSpPr>
              <p:spPr>
                <a:xfrm>
                  <a:off x="-9904991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6" name="正方形/長方形 2815">
                  <a:extLst>
                    <a:ext uri="{FF2B5EF4-FFF2-40B4-BE49-F238E27FC236}">
                      <a16:creationId xmlns:a16="http://schemas.microsoft.com/office/drawing/2014/main" id="{B3F88C5A-1A14-4666-BD0B-C9C04A245ACB}"/>
                    </a:ext>
                  </a:extLst>
                </p:cNvPr>
                <p:cNvSpPr/>
                <p:nvPr/>
              </p:nvSpPr>
              <p:spPr>
                <a:xfrm>
                  <a:off x="-9904991" y="157483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7" name="正方形/長方形 2816">
                  <a:extLst>
                    <a:ext uri="{FF2B5EF4-FFF2-40B4-BE49-F238E27FC236}">
                      <a16:creationId xmlns:a16="http://schemas.microsoft.com/office/drawing/2014/main" id="{22A2E624-E6B3-4ADA-89B3-04D278DEEF7D}"/>
                    </a:ext>
                  </a:extLst>
                </p:cNvPr>
                <p:cNvSpPr/>
                <p:nvPr/>
              </p:nvSpPr>
              <p:spPr>
                <a:xfrm>
                  <a:off x="-9904991" y="1630185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8" name="正方形/長方形 2817">
                  <a:extLst>
                    <a:ext uri="{FF2B5EF4-FFF2-40B4-BE49-F238E27FC236}">
                      <a16:creationId xmlns:a16="http://schemas.microsoft.com/office/drawing/2014/main" id="{4FAA5A58-CC93-4B25-93B1-3ADFB71F384B}"/>
                    </a:ext>
                  </a:extLst>
                </p:cNvPr>
                <p:cNvSpPr/>
                <p:nvPr/>
              </p:nvSpPr>
              <p:spPr>
                <a:xfrm>
                  <a:off x="-9904991" y="1685539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9" name="正方形/長方形 2818">
                  <a:extLst>
                    <a:ext uri="{FF2B5EF4-FFF2-40B4-BE49-F238E27FC236}">
                      <a16:creationId xmlns:a16="http://schemas.microsoft.com/office/drawing/2014/main" id="{CD25B48E-2CA8-4520-B056-F8E8918DAB5E}"/>
                    </a:ext>
                  </a:extLst>
                </p:cNvPr>
                <p:cNvSpPr/>
                <p:nvPr/>
              </p:nvSpPr>
              <p:spPr>
                <a:xfrm>
                  <a:off x="-9904991" y="17408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0" name="正方形/長方形 2819">
                  <a:extLst>
                    <a:ext uri="{FF2B5EF4-FFF2-40B4-BE49-F238E27FC236}">
                      <a16:creationId xmlns:a16="http://schemas.microsoft.com/office/drawing/2014/main" id="{ED5D7359-BF5F-4A5D-9F67-1A4B6D3EFAE8}"/>
                    </a:ext>
                  </a:extLst>
                </p:cNvPr>
                <p:cNvSpPr/>
                <p:nvPr/>
              </p:nvSpPr>
              <p:spPr>
                <a:xfrm>
                  <a:off x="-9904991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1" name="正方形/長方形 2820">
                  <a:extLst>
                    <a:ext uri="{FF2B5EF4-FFF2-40B4-BE49-F238E27FC236}">
                      <a16:creationId xmlns:a16="http://schemas.microsoft.com/office/drawing/2014/main" id="{26D91A4F-A6E9-4C08-A20D-792CB977345B}"/>
                    </a:ext>
                  </a:extLst>
                </p:cNvPr>
                <p:cNvSpPr/>
                <p:nvPr/>
              </p:nvSpPr>
              <p:spPr>
                <a:xfrm>
                  <a:off x="-9904991" y="129806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2" name="正方形/長方形 2821">
                  <a:extLst>
                    <a:ext uri="{FF2B5EF4-FFF2-40B4-BE49-F238E27FC236}">
                      <a16:creationId xmlns:a16="http://schemas.microsoft.com/office/drawing/2014/main" id="{50219767-403C-43FB-ADAA-76922893C6C8}"/>
                    </a:ext>
                  </a:extLst>
                </p:cNvPr>
                <p:cNvSpPr/>
                <p:nvPr/>
              </p:nvSpPr>
              <p:spPr>
                <a:xfrm>
                  <a:off x="-9904991" y="1353418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3" name="正方形/長方形 2822">
                  <a:extLst>
                    <a:ext uri="{FF2B5EF4-FFF2-40B4-BE49-F238E27FC236}">
                      <a16:creationId xmlns:a16="http://schemas.microsoft.com/office/drawing/2014/main" id="{F6103954-239C-4864-A89E-0C294F8333CB}"/>
                    </a:ext>
                  </a:extLst>
                </p:cNvPr>
                <p:cNvSpPr/>
                <p:nvPr/>
              </p:nvSpPr>
              <p:spPr>
                <a:xfrm>
                  <a:off x="-9904991" y="1408771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4" name="正方形/長方形 2823">
                  <a:extLst>
                    <a:ext uri="{FF2B5EF4-FFF2-40B4-BE49-F238E27FC236}">
                      <a16:creationId xmlns:a16="http://schemas.microsoft.com/office/drawing/2014/main" id="{FCD79372-3ECE-4FF5-BCCA-68E74CF2FDC7}"/>
                    </a:ext>
                  </a:extLst>
                </p:cNvPr>
                <p:cNvSpPr/>
                <p:nvPr/>
              </p:nvSpPr>
              <p:spPr>
                <a:xfrm>
                  <a:off x="-9904991" y="1491802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5" name="正方形/長方形 2824">
                  <a:extLst>
                    <a:ext uri="{FF2B5EF4-FFF2-40B4-BE49-F238E27FC236}">
                      <a16:creationId xmlns:a16="http://schemas.microsoft.com/office/drawing/2014/main" id="{60F1FA8D-98A7-4A58-A5C0-31F155BE8D4B}"/>
                    </a:ext>
                  </a:extLst>
                </p:cNvPr>
                <p:cNvSpPr/>
                <p:nvPr/>
              </p:nvSpPr>
              <p:spPr>
                <a:xfrm>
                  <a:off x="-9904991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6" name="正方形/長方形 2825">
                  <a:extLst>
                    <a:ext uri="{FF2B5EF4-FFF2-40B4-BE49-F238E27FC236}">
                      <a16:creationId xmlns:a16="http://schemas.microsoft.com/office/drawing/2014/main" id="{60D0069F-006F-40B9-9801-66ADDD10EEBF}"/>
                    </a:ext>
                  </a:extLst>
                </p:cNvPr>
                <p:cNvSpPr/>
                <p:nvPr/>
              </p:nvSpPr>
              <p:spPr>
                <a:xfrm>
                  <a:off x="-9904991" y="1602509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7" name="正方形/長方形 2826">
                  <a:extLst>
                    <a:ext uri="{FF2B5EF4-FFF2-40B4-BE49-F238E27FC236}">
                      <a16:creationId xmlns:a16="http://schemas.microsoft.com/office/drawing/2014/main" id="{EFEDE712-3059-4547-96F8-667BC9139A1D}"/>
                    </a:ext>
                  </a:extLst>
                </p:cNvPr>
                <p:cNvSpPr/>
                <p:nvPr/>
              </p:nvSpPr>
              <p:spPr>
                <a:xfrm>
                  <a:off x="-9904991" y="1657862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8" name="正方形/長方形 2827">
                  <a:extLst>
                    <a:ext uri="{FF2B5EF4-FFF2-40B4-BE49-F238E27FC236}">
                      <a16:creationId xmlns:a16="http://schemas.microsoft.com/office/drawing/2014/main" id="{2F4BB454-D715-4D87-A079-A608B96478DB}"/>
                    </a:ext>
                  </a:extLst>
                </p:cNvPr>
                <p:cNvSpPr/>
                <p:nvPr/>
              </p:nvSpPr>
              <p:spPr>
                <a:xfrm>
                  <a:off x="-9904991" y="171321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9" name="正方形/長方形 2828">
                  <a:extLst>
                    <a:ext uri="{FF2B5EF4-FFF2-40B4-BE49-F238E27FC236}">
                      <a16:creationId xmlns:a16="http://schemas.microsoft.com/office/drawing/2014/main" id="{71B78B53-5EF3-4ADB-A35E-5083B23103A1}"/>
                    </a:ext>
                  </a:extLst>
                </p:cNvPr>
                <p:cNvSpPr/>
                <p:nvPr/>
              </p:nvSpPr>
              <p:spPr>
                <a:xfrm>
                  <a:off x="-9904991" y="17685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0" name="正方形/長方形 2829">
                  <a:extLst>
                    <a:ext uri="{FF2B5EF4-FFF2-40B4-BE49-F238E27FC236}">
                      <a16:creationId xmlns:a16="http://schemas.microsoft.com/office/drawing/2014/main" id="{65939A5E-1D9B-46A2-A0B5-EBB104B65513}"/>
                    </a:ext>
                  </a:extLst>
                </p:cNvPr>
                <p:cNvSpPr/>
                <p:nvPr/>
              </p:nvSpPr>
              <p:spPr>
                <a:xfrm>
                  <a:off x="-9628070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1" name="正方形/長方形 2830">
                  <a:extLst>
                    <a:ext uri="{FF2B5EF4-FFF2-40B4-BE49-F238E27FC236}">
                      <a16:creationId xmlns:a16="http://schemas.microsoft.com/office/drawing/2014/main" id="{B27CB802-EF4B-4636-BC61-FDC54E955343}"/>
                    </a:ext>
                  </a:extLst>
                </p:cNvPr>
                <p:cNvSpPr/>
                <p:nvPr/>
              </p:nvSpPr>
              <p:spPr>
                <a:xfrm>
                  <a:off x="-9628070" y="132574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2" name="正方形/長方形 2831">
                  <a:extLst>
                    <a:ext uri="{FF2B5EF4-FFF2-40B4-BE49-F238E27FC236}">
                      <a16:creationId xmlns:a16="http://schemas.microsoft.com/office/drawing/2014/main" id="{5020001C-5051-467A-95A6-DBF113E0819B}"/>
                    </a:ext>
                  </a:extLst>
                </p:cNvPr>
                <p:cNvSpPr/>
                <p:nvPr/>
              </p:nvSpPr>
              <p:spPr>
                <a:xfrm>
                  <a:off x="-9628070" y="138109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3" name="正方形/長方形 2832">
                  <a:extLst>
                    <a:ext uri="{FF2B5EF4-FFF2-40B4-BE49-F238E27FC236}">
                      <a16:creationId xmlns:a16="http://schemas.microsoft.com/office/drawing/2014/main" id="{F3ABD139-9B5F-4F6F-974B-585D58ED476F}"/>
                    </a:ext>
                  </a:extLst>
                </p:cNvPr>
                <p:cNvSpPr/>
                <p:nvPr/>
              </p:nvSpPr>
              <p:spPr>
                <a:xfrm>
                  <a:off x="-9628070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4" name="正方形/長方形 2833">
                  <a:extLst>
                    <a:ext uri="{FF2B5EF4-FFF2-40B4-BE49-F238E27FC236}">
                      <a16:creationId xmlns:a16="http://schemas.microsoft.com/office/drawing/2014/main" id="{E523AB23-4EE7-4901-8B9C-E5BFCD0A978E}"/>
                    </a:ext>
                  </a:extLst>
                </p:cNvPr>
                <p:cNvSpPr/>
                <p:nvPr/>
              </p:nvSpPr>
              <p:spPr>
                <a:xfrm>
                  <a:off x="-9628070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5" name="正方形/長方形 2834">
                  <a:extLst>
                    <a:ext uri="{FF2B5EF4-FFF2-40B4-BE49-F238E27FC236}">
                      <a16:creationId xmlns:a16="http://schemas.microsoft.com/office/drawing/2014/main" id="{641C3004-0DEE-44BA-B38D-28CE669D83C8}"/>
                    </a:ext>
                  </a:extLst>
                </p:cNvPr>
                <p:cNvSpPr/>
                <p:nvPr/>
              </p:nvSpPr>
              <p:spPr>
                <a:xfrm>
                  <a:off x="-9628070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6" name="正方形/長方形 2835">
                  <a:extLst>
                    <a:ext uri="{FF2B5EF4-FFF2-40B4-BE49-F238E27FC236}">
                      <a16:creationId xmlns:a16="http://schemas.microsoft.com/office/drawing/2014/main" id="{A5B2D64F-EF53-4DCE-B297-6CD4A06C4C30}"/>
                    </a:ext>
                  </a:extLst>
                </p:cNvPr>
                <p:cNvSpPr/>
                <p:nvPr/>
              </p:nvSpPr>
              <p:spPr>
                <a:xfrm>
                  <a:off x="-9628070" y="157483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7" name="正方形/長方形 2836">
                  <a:extLst>
                    <a:ext uri="{FF2B5EF4-FFF2-40B4-BE49-F238E27FC236}">
                      <a16:creationId xmlns:a16="http://schemas.microsoft.com/office/drawing/2014/main" id="{85653095-B52F-47C6-BCF9-889C6C8F0A57}"/>
                    </a:ext>
                  </a:extLst>
                </p:cNvPr>
                <p:cNvSpPr/>
                <p:nvPr/>
              </p:nvSpPr>
              <p:spPr>
                <a:xfrm>
                  <a:off x="-9628070" y="1630185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8" name="正方形/長方形 2837">
                  <a:extLst>
                    <a:ext uri="{FF2B5EF4-FFF2-40B4-BE49-F238E27FC236}">
                      <a16:creationId xmlns:a16="http://schemas.microsoft.com/office/drawing/2014/main" id="{72D0EB56-1C18-46AA-9B2C-68AF04D119AB}"/>
                    </a:ext>
                  </a:extLst>
                </p:cNvPr>
                <p:cNvSpPr/>
                <p:nvPr/>
              </p:nvSpPr>
              <p:spPr>
                <a:xfrm>
                  <a:off x="-9628070" y="1685539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9" name="正方形/長方形 2838">
                  <a:extLst>
                    <a:ext uri="{FF2B5EF4-FFF2-40B4-BE49-F238E27FC236}">
                      <a16:creationId xmlns:a16="http://schemas.microsoft.com/office/drawing/2014/main" id="{60FDB99C-F0A3-4DCF-AACA-24DE7BECD3B4}"/>
                    </a:ext>
                  </a:extLst>
                </p:cNvPr>
                <p:cNvSpPr/>
                <p:nvPr/>
              </p:nvSpPr>
              <p:spPr>
                <a:xfrm>
                  <a:off x="-9628070" y="17408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0" name="正方形/長方形 2839">
                  <a:extLst>
                    <a:ext uri="{FF2B5EF4-FFF2-40B4-BE49-F238E27FC236}">
                      <a16:creationId xmlns:a16="http://schemas.microsoft.com/office/drawing/2014/main" id="{1DE9784E-0EE4-4E17-A34F-A0637DA05F35}"/>
                    </a:ext>
                  </a:extLst>
                </p:cNvPr>
                <p:cNvSpPr/>
                <p:nvPr/>
              </p:nvSpPr>
              <p:spPr>
                <a:xfrm>
                  <a:off x="-9628070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1" name="正方形/長方形 2840">
                  <a:extLst>
                    <a:ext uri="{FF2B5EF4-FFF2-40B4-BE49-F238E27FC236}">
                      <a16:creationId xmlns:a16="http://schemas.microsoft.com/office/drawing/2014/main" id="{8848389C-ADD3-4A2F-99C1-4F81664FB2E6}"/>
                    </a:ext>
                  </a:extLst>
                </p:cNvPr>
                <p:cNvSpPr/>
                <p:nvPr/>
              </p:nvSpPr>
              <p:spPr>
                <a:xfrm>
                  <a:off x="-9628070" y="129806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2" name="正方形/長方形 2841">
                  <a:extLst>
                    <a:ext uri="{FF2B5EF4-FFF2-40B4-BE49-F238E27FC236}">
                      <a16:creationId xmlns:a16="http://schemas.microsoft.com/office/drawing/2014/main" id="{D8A8288B-6A08-47E8-9194-88576F4D4B8E}"/>
                    </a:ext>
                  </a:extLst>
                </p:cNvPr>
                <p:cNvSpPr/>
                <p:nvPr/>
              </p:nvSpPr>
              <p:spPr>
                <a:xfrm>
                  <a:off x="-9628070" y="1353418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3" name="正方形/長方形 2842">
                  <a:extLst>
                    <a:ext uri="{FF2B5EF4-FFF2-40B4-BE49-F238E27FC236}">
                      <a16:creationId xmlns:a16="http://schemas.microsoft.com/office/drawing/2014/main" id="{F9A6D1E8-392F-410F-A0E4-A0DCAD82EC1B}"/>
                    </a:ext>
                  </a:extLst>
                </p:cNvPr>
                <p:cNvSpPr/>
                <p:nvPr/>
              </p:nvSpPr>
              <p:spPr>
                <a:xfrm>
                  <a:off x="-9628070" y="1408771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4" name="正方形/長方形 2843">
                  <a:extLst>
                    <a:ext uri="{FF2B5EF4-FFF2-40B4-BE49-F238E27FC236}">
                      <a16:creationId xmlns:a16="http://schemas.microsoft.com/office/drawing/2014/main" id="{4196C5F6-B05E-4612-93E1-F9D09862A603}"/>
                    </a:ext>
                  </a:extLst>
                </p:cNvPr>
                <p:cNvSpPr/>
                <p:nvPr/>
              </p:nvSpPr>
              <p:spPr>
                <a:xfrm>
                  <a:off x="-9628070" y="1491802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5" name="正方形/長方形 2844">
                  <a:extLst>
                    <a:ext uri="{FF2B5EF4-FFF2-40B4-BE49-F238E27FC236}">
                      <a16:creationId xmlns:a16="http://schemas.microsoft.com/office/drawing/2014/main" id="{219A1BEF-D4AE-4095-8B3E-F9D07C9162FA}"/>
                    </a:ext>
                  </a:extLst>
                </p:cNvPr>
                <p:cNvSpPr/>
                <p:nvPr/>
              </p:nvSpPr>
              <p:spPr>
                <a:xfrm>
                  <a:off x="-9628070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6" name="正方形/長方形 2845">
                  <a:extLst>
                    <a:ext uri="{FF2B5EF4-FFF2-40B4-BE49-F238E27FC236}">
                      <a16:creationId xmlns:a16="http://schemas.microsoft.com/office/drawing/2014/main" id="{EDF86ECD-78DF-44A8-8D38-A05B23390E07}"/>
                    </a:ext>
                  </a:extLst>
                </p:cNvPr>
                <p:cNvSpPr/>
                <p:nvPr/>
              </p:nvSpPr>
              <p:spPr>
                <a:xfrm>
                  <a:off x="-9628070" y="1602509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7" name="正方形/長方形 2846">
                  <a:extLst>
                    <a:ext uri="{FF2B5EF4-FFF2-40B4-BE49-F238E27FC236}">
                      <a16:creationId xmlns:a16="http://schemas.microsoft.com/office/drawing/2014/main" id="{DE5DAC22-D017-416C-BB73-CF6A11E17127}"/>
                    </a:ext>
                  </a:extLst>
                </p:cNvPr>
                <p:cNvSpPr/>
                <p:nvPr/>
              </p:nvSpPr>
              <p:spPr>
                <a:xfrm>
                  <a:off x="-9628070" y="1657862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8" name="正方形/長方形 2847">
                  <a:extLst>
                    <a:ext uri="{FF2B5EF4-FFF2-40B4-BE49-F238E27FC236}">
                      <a16:creationId xmlns:a16="http://schemas.microsoft.com/office/drawing/2014/main" id="{A350A202-6CFD-43A4-B302-27D9926F9022}"/>
                    </a:ext>
                  </a:extLst>
                </p:cNvPr>
                <p:cNvSpPr/>
                <p:nvPr/>
              </p:nvSpPr>
              <p:spPr>
                <a:xfrm>
                  <a:off x="-9628070" y="171321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9" name="正方形/長方形 2848">
                  <a:extLst>
                    <a:ext uri="{FF2B5EF4-FFF2-40B4-BE49-F238E27FC236}">
                      <a16:creationId xmlns:a16="http://schemas.microsoft.com/office/drawing/2014/main" id="{C269E376-2B18-420A-87AD-2E79734BD576}"/>
                    </a:ext>
                  </a:extLst>
                </p:cNvPr>
                <p:cNvSpPr/>
                <p:nvPr/>
              </p:nvSpPr>
              <p:spPr>
                <a:xfrm>
                  <a:off x="-9628070" y="17685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0" name="正方形/長方形 2849">
                  <a:extLst>
                    <a:ext uri="{FF2B5EF4-FFF2-40B4-BE49-F238E27FC236}">
                      <a16:creationId xmlns:a16="http://schemas.microsoft.com/office/drawing/2014/main" id="{35C6CD29-4A77-4BCC-B54D-B3F9CDED99E8}"/>
                    </a:ext>
                  </a:extLst>
                </p:cNvPr>
                <p:cNvSpPr/>
                <p:nvPr/>
              </p:nvSpPr>
              <p:spPr>
                <a:xfrm>
                  <a:off x="-9351111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1" name="正方形/長方形 2850">
                  <a:extLst>
                    <a:ext uri="{FF2B5EF4-FFF2-40B4-BE49-F238E27FC236}">
                      <a16:creationId xmlns:a16="http://schemas.microsoft.com/office/drawing/2014/main" id="{A9054A3D-C4B2-4A86-AE1A-DC322382A1B5}"/>
                    </a:ext>
                  </a:extLst>
                </p:cNvPr>
                <p:cNvSpPr/>
                <p:nvPr/>
              </p:nvSpPr>
              <p:spPr>
                <a:xfrm>
                  <a:off x="-9351111" y="132577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2" name="正方形/長方形 2851">
                  <a:extLst>
                    <a:ext uri="{FF2B5EF4-FFF2-40B4-BE49-F238E27FC236}">
                      <a16:creationId xmlns:a16="http://schemas.microsoft.com/office/drawing/2014/main" id="{292AFE75-0566-4A09-BCF1-71C8E33A66E7}"/>
                    </a:ext>
                  </a:extLst>
                </p:cNvPr>
                <p:cNvSpPr/>
                <p:nvPr/>
              </p:nvSpPr>
              <p:spPr>
                <a:xfrm>
                  <a:off x="-9351111" y="138112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3" name="正方形/長方形 2852">
                  <a:extLst>
                    <a:ext uri="{FF2B5EF4-FFF2-40B4-BE49-F238E27FC236}">
                      <a16:creationId xmlns:a16="http://schemas.microsoft.com/office/drawing/2014/main" id="{6E6A3B51-6CB0-44C5-AA86-308DE3B2C792}"/>
                    </a:ext>
                  </a:extLst>
                </p:cNvPr>
                <p:cNvSpPr/>
                <p:nvPr/>
              </p:nvSpPr>
              <p:spPr>
                <a:xfrm>
                  <a:off x="-9351111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4" name="正方形/長方形 2853">
                  <a:extLst>
                    <a:ext uri="{FF2B5EF4-FFF2-40B4-BE49-F238E27FC236}">
                      <a16:creationId xmlns:a16="http://schemas.microsoft.com/office/drawing/2014/main" id="{0CBFF12B-4C89-47BE-B8C4-D75BCDAFE2C0}"/>
                    </a:ext>
                  </a:extLst>
                </p:cNvPr>
                <p:cNvSpPr/>
                <p:nvPr/>
              </p:nvSpPr>
              <p:spPr>
                <a:xfrm>
                  <a:off x="-9351111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5" name="正方形/長方形 2854">
                  <a:extLst>
                    <a:ext uri="{FF2B5EF4-FFF2-40B4-BE49-F238E27FC236}">
                      <a16:creationId xmlns:a16="http://schemas.microsoft.com/office/drawing/2014/main" id="{EBE0D8EE-D790-44F6-8C12-FF2B4B3E5118}"/>
                    </a:ext>
                  </a:extLst>
                </p:cNvPr>
                <p:cNvSpPr/>
                <p:nvPr/>
              </p:nvSpPr>
              <p:spPr>
                <a:xfrm>
                  <a:off x="-9351111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6" name="正方形/長方形 2855">
                  <a:extLst>
                    <a:ext uri="{FF2B5EF4-FFF2-40B4-BE49-F238E27FC236}">
                      <a16:creationId xmlns:a16="http://schemas.microsoft.com/office/drawing/2014/main" id="{3BC8943D-5A94-4494-B3DE-79DA15782254}"/>
                    </a:ext>
                  </a:extLst>
                </p:cNvPr>
                <p:cNvSpPr/>
                <p:nvPr/>
              </p:nvSpPr>
              <p:spPr>
                <a:xfrm>
                  <a:off x="-9351111" y="157486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7" name="正方形/長方形 2856">
                  <a:extLst>
                    <a:ext uri="{FF2B5EF4-FFF2-40B4-BE49-F238E27FC236}">
                      <a16:creationId xmlns:a16="http://schemas.microsoft.com/office/drawing/2014/main" id="{694BF7CC-45C7-46A2-A7E2-F50235E4EC34}"/>
                    </a:ext>
                  </a:extLst>
                </p:cNvPr>
                <p:cNvSpPr/>
                <p:nvPr/>
              </p:nvSpPr>
              <p:spPr>
                <a:xfrm>
                  <a:off x="-9351111" y="163021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8" name="正方形/長方形 2857">
                  <a:extLst>
                    <a:ext uri="{FF2B5EF4-FFF2-40B4-BE49-F238E27FC236}">
                      <a16:creationId xmlns:a16="http://schemas.microsoft.com/office/drawing/2014/main" id="{697AE3F5-355A-4385-A094-C65C23EB6543}"/>
                    </a:ext>
                  </a:extLst>
                </p:cNvPr>
                <p:cNvSpPr/>
                <p:nvPr/>
              </p:nvSpPr>
              <p:spPr>
                <a:xfrm>
                  <a:off x="-9351111" y="1685570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9" name="正方形/長方形 2858">
                  <a:extLst>
                    <a:ext uri="{FF2B5EF4-FFF2-40B4-BE49-F238E27FC236}">
                      <a16:creationId xmlns:a16="http://schemas.microsoft.com/office/drawing/2014/main" id="{1137FBE7-E054-4BEF-821B-C34E989F5DBE}"/>
                    </a:ext>
                  </a:extLst>
                </p:cNvPr>
                <p:cNvSpPr/>
                <p:nvPr/>
              </p:nvSpPr>
              <p:spPr>
                <a:xfrm>
                  <a:off x="-9351111" y="1740923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0" name="正方形/長方形 2859">
                  <a:extLst>
                    <a:ext uri="{FF2B5EF4-FFF2-40B4-BE49-F238E27FC236}">
                      <a16:creationId xmlns:a16="http://schemas.microsoft.com/office/drawing/2014/main" id="{AD68CDBD-0CC0-4C7E-A614-1107D6ACFE6D}"/>
                    </a:ext>
                  </a:extLst>
                </p:cNvPr>
                <p:cNvSpPr/>
                <p:nvPr/>
              </p:nvSpPr>
              <p:spPr>
                <a:xfrm>
                  <a:off x="-9351111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1" name="正方形/長方形 2860">
                  <a:extLst>
                    <a:ext uri="{FF2B5EF4-FFF2-40B4-BE49-F238E27FC236}">
                      <a16:creationId xmlns:a16="http://schemas.microsoft.com/office/drawing/2014/main" id="{AD847A07-A549-4F24-91CC-ACEA7B86DE7E}"/>
                    </a:ext>
                  </a:extLst>
                </p:cNvPr>
                <p:cNvSpPr/>
                <p:nvPr/>
              </p:nvSpPr>
              <p:spPr>
                <a:xfrm>
                  <a:off x="-9351111" y="129809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2" name="正方形/長方形 2861">
                  <a:extLst>
                    <a:ext uri="{FF2B5EF4-FFF2-40B4-BE49-F238E27FC236}">
                      <a16:creationId xmlns:a16="http://schemas.microsoft.com/office/drawing/2014/main" id="{639884D4-62CC-4760-A1B3-27F8631BCD85}"/>
                    </a:ext>
                  </a:extLst>
                </p:cNvPr>
                <p:cNvSpPr/>
                <p:nvPr/>
              </p:nvSpPr>
              <p:spPr>
                <a:xfrm>
                  <a:off x="-9351111" y="135344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3" name="正方形/長方形 2862">
                  <a:extLst>
                    <a:ext uri="{FF2B5EF4-FFF2-40B4-BE49-F238E27FC236}">
                      <a16:creationId xmlns:a16="http://schemas.microsoft.com/office/drawing/2014/main" id="{E0BD40C6-1BD9-4A16-9658-9FB498A657B6}"/>
                    </a:ext>
                  </a:extLst>
                </p:cNvPr>
                <p:cNvSpPr/>
                <p:nvPr/>
              </p:nvSpPr>
              <p:spPr>
                <a:xfrm>
                  <a:off x="-9351111" y="140880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4" name="正方形/長方形 2863">
                  <a:extLst>
                    <a:ext uri="{FF2B5EF4-FFF2-40B4-BE49-F238E27FC236}">
                      <a16:creationId xmlns:a16="http://schemas.microsoft.com/office/drawing/2014/main" id="{FD02052C-F9CD-465A-965B-AC85B2594FDC}"/>
                    </a:ext>
                  </a:extLst>
                </p:cNvPr>
                <p:cNvSpPr/>
                <p:nvPr/>
              </p:nvSpPr>
              <p:spPr>
                <a:xfrm>
                  <a:off x="-9351111" y="149183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5" name="正方形/長方形 2864">
                  <a:extLst>
                    <a:ext uri="{FF2B5EF4-FFF2-40B4-BE49-F238E27FC236}">
                      <a16:creationId xmlns:a16="http://schemas.microsoft.com/office/drawing/2014/main" id="{57FEE6F3-E768-4F68-98C2-737F05562F94}"/>
                    </a:ext>
                  </a:extLst>
                </p:cNvPr>
                <p:cNvSpPr/>
                <p:nvPr/>
              </p:nvSpPr>
              <p:spPr>
                <a:xfrm>
                  <a:off x="-9351111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6" name="正方形/長方形 2865">
                  <a:extLst>
                    <a:ext uri="{FF2B5EF4-FFF2-40B4-BE49-F238E27FC236}">
                      <a16:creationId xmlns:a16="http://schemas.microsoft.com/office/drawing/2014/main" id="{4B42AB93-7994-441C-97BD-5780E9647D6C}"/>
                    </a:ext>
                  </a:extLst>
                </p:cNvPr>
                <p:cNvSpPr/>
                <p:nvPr/>
              </p:nvSpPr>
              <p:spPr>
                <a:xfrm>
                  <a:off x="-9351111" y="1602539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7" name="正方形/長方形 2866">
                  <a:extLst>
                    <a:ext uri="{FF2B5EF4-FFF2-40B4-BE49-F238E27FC236}">
                      <a16:creationId xmlns:a16="http://schemas.microsoft.com/office/drawing/2014/main" id="{8B060202-E9C5-4831-8322-10D1F1E3368A}"/>
                    </a:ext>
                  </a:extLst>
                </p:cNvPr>
                <p:cNvSpPr/>
                <p:nvPr/>
              </p:nvSpPr>
              <p:spPr>
                <a:xfrm>
                  <a:off x="-9351111" y="165789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8" name="正方形/長方形 2867">
                  <a:extLst>
                    <a:ext uri="{FF2B5EF4-FFF2-40B4-BE49-F238E27FC236}">
                      <a16:creationId xmlns:a16="http://schemas.microsoft.com/office/drawing/2014/main" id="{C047A431-AE96-452E-8915-7BE77A12E8B4}"/>
                    </a:ext>
                  </a:extLst>
                </p:cNvPr>
                <p:cNvSpPr/>
                <p:nvPr/>
              </p:nvSpPr>
              <p:spPr>
                <a:xfrm>
                  <a:off x="-9351111" y="1713246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9" name="正方形/長方形 2868">
                  <a:extLst>
                    <a:ext uri="{FF2B5EF4-FFF2-40B4-BE49-F238E27FC236}">
                      <a16:creationId xmlns:a16="http://schemas.microsoft.com/office/drawing/2014/main" id="{63EFFF63-B418-4BB3-935F-0539E0F8656E}"/>
                    </a:ext>
                  </a:extLst>
                </p:cNvPr>
                <p:cNvSpPr/>
                <p:nvPr/>
              </p:nvSpPr>
              <p:spPr>
                <a:xfrm>
                  <a:off x="-9351111" y="1768600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0" name="正方形/長方形 2869">
                  <a:extLst>
                    <a:ext uri="{FF2B5EF4-FFF2-40B4-BE49-F238E27FC236}">
                      <a16:creationId xmlns:a16="http://schemas.microsoft.com/office/drawing/2014/main" id="{B82F189B-6888-426D-B174-EE2188FA7E83}"/>
                    </a:ext>
                  </a:extLst>
                </p:cNvPr>
                <p:cNvSpPr/>
                <p:nvPr/>
              </p:nvSpPr>
              <p:spPr>
                <a:xfrm>
                  <a:off x="-9074190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1" name="正方形/長方形 2870">
                  <a:extLst>
                    <a:ext uri="{FF2B5EF4-FFF2-40B4-BE49-F238E27FC236}">
                      <a16:creationId xmlns:a16="http://schemas.microsoft.com/office/drawing/2014/main" id="{8D72061A-0A66-4857-907D-C31E55122F41}"/>
                    </a:ext>
                  </a:extLst>
                </p:cNvPr>
                <p:cNvSpPr/>
                <p:nvPr/>
              </p:nvSpPr>
              <p:spPr>
                <a:xfrm>
                  <a:off x="-9074190" y="1325757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2" name="正方形/長方形 2871">
                  <a:extLst>
                    <a:ext uri="{FF2B5EF4-FFF2-40B4-BE49-F238E27FC236}">
                      <a16:creationId xmlns:a16="http://schemas.microsoft.com/office/drawing/2014/main" id="{D2810A4C-F721-4DB2-B06B-4AAF3DE444DD}"/>
                    </a:ext>
                  </a:extLst>
                </p:cNvPr>
                <p:cNvSpPr/>
                <p:nvPr/>
              </p:nvSpPr>
              <p:spPr>
                <a:xfrm>
                  <a:off x="-9074190" y="1381110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3" name="正方形/長方形 2872">
                  <a:extLst>
                    <a:ext uri="{FF2B5EF4-FFF2-40B4-BE49-F238E27FC236}">
                      <a16:creationId xmlns:a16="http://schemas.microsoft.com/office/drawing/2014/main" id="{3D37236D-01B0-42E8-BA75-295DEEC09384}"/>
                    </a:ext>
                  </a:extLst>
                </p:cNvPr>
                <p:cNvSpPr/>
                <p:nvPr/>
              </p:nvSpPr>
              <p:spPr>
                <a:xfrm>
                  <a:off x="-9074190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" name="正方形/長方形 2873">
                  <a:extLst>
                    <a:ext uri="{FF2B5EF4-FFF2-40B4-BE49-F238E27FC236}">
                      <a16:creationId xmlns:a16="http://schemas.microsoft.com/office/drawing/2014/main" id="{B833A5A0-70C5-470B-B389-03F78595BA08}"/>
                    </a:ext>
                  </a:extLst>
                </p:cNvPr>
                <p:cNvSpPr/>
                <p:nvPr/>
              </p:nvSpPr>
              <p:spPr>
                <a:xfrm>
                  <a:off x="-9074190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5" name="正方形/長方形 2874">
                  <a:extLst>
                    <a:ext uri="{FF2B5EF4-FFF2-40B4-BE49-F238E27FC236}">
                      <a16:creationId xmlns:a16="http://schemas.microsoft.com/office/drawing/2014/main" id="{67FFCE40-E531-49A9-A7CC-6C557872E663}"/>
                    </a:ext>
                  </a:extLst>
                </p:cNvPr>
                <p:cNvSpPr/>
                <p:nvPr/>
              </p:nvSpPr>
              <p:spPr>
                <a:xfrm>
                  <a:off x="-9074190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6" name="正方形/長方形 2875">
                  <a:extLst>
                    <a:ext uri="{FF2B5EF4-FFF2-40B4-BE49-F238E27FC236}">
                      <a16:creationId xmlns:a16="http://schemas.microsoft.com/office/drawing/2014/main" id="{C0DA1AB7-7AF3-4C67-92C6-0396F687D240}"/>
                    </a:ext>
                  </a:extLst>
                </p:cNvPr>
                <p:cNvSpPr/>
                <p:nvPr/>
              </p:nvSpPr>
              <p:spPr>
                <a:xfrm>
                  <a:off x="-9074190" y="1574847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7" name="正方形/長方形 2876">
                  <a:extLst>
                    <a:ext uri="{FF2B5EF4-FFF2-40B4-BE49-F238E27FC236}">
                      <a16:creationId xmlns:a16="http://schemas.microsoft.com/office/drawing/2014/main" id="{AC9606B1-5106-4C4B-B0F7-FFA4B7EA7CED}"/>
                    </a:ext>
                  </a:extLst>
                </p:cNvPr>
                <p:cNvSpPr/>
                <p:nvPr/>
              </p:nvSpPr>
              <p:spPr>
                <a:xfrm>
                  <a:off x="-9074190" y="1630201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8" name="正方形/長方形 2877">
                  <a:extLst>
                    <a:ext uri="{FF2B5EF4-FFF2-40B4-BE49-F238E27FC236}">
                      <a16:creationId xmlns:a16="http://schemas.microsoft.com/office/drawing/2014/main" id="{17820299-9DD8-4935-A3C3-FFF907B87AB7}"/>
                    </a:ext>
                  </a:extLst>
                </p:cNvPr>
                <p:cNvSpPr/>
                <p:nvPr/>
              </p:nvSpPr>
              <p:spPr>
                <a:xfrm>
                  <a:off x="-9074190" y="1685554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9" name="正方形/長方形 2878">
                  <a:extLst>
                    <a:ext uri="{FF2B5EF4-FFF2-40B4-BE49-F238E27FC236}">
                      <a16:creationId xmlns:a16="http://schemas.microsoft.com/office/drawing/2014/main" id="{B6764868-E9DC-4C48-BCD1-D54154581B96}"/>
                    </a:ext>
                  </a:extLst>
                </p:cNvPr>
                <p:cNvSpPr/>
                <p:nvPr/>
              </p:nvSpPr>
              <p:spPr>
                <a:xfrm>
                  <a:off x="-9074190" y="1740908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0" name="正方形/長方形 2879">
                  <a:extLst>
                    <a:ext uri="{FF2B5EF4-FFF2-40B4-BE49-F238E27FC236}">
                      <a16:creationId xmlns:a16="http://schemas.microsoft.com/office/drawing/2014/main" id="{324E1A47-5824-42BE-B02D-B1533919C66C}"/>
                    </a:ext>
                  </a:extLst>
                </p:cNvPr>
                <p:cNvSpPr/>
                <p:nvPr/>
              </p:nvSpPr>
              <p:spPr>
                <a:xfrm>
                  <a:off x="-9074190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1" name="正方形/長方形 2880">
                  <a:extLst>
                    <a:ext uri="{FF2B5EF4-FFF2-40B4-BE49-F238E27FC236}">
                      <a16:creationId xmlns:a16="http://schemas.microsoft.com/office/drawing/2014/main" id="{C5417F88-7353-48D8-8CE0-A751037CC806}"/>
                    </a:ext>
                  </a:extLst>
                </p:cNvPr>
                <p:cNvSpPr/>
                <p:nvPr/>
              </p:nvSpPr>
              <p:spPr>
                <a:xfrm>
                  <a:off x="-9074190" y="1298080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2" name="正方形/長方形 2881">
                  <a:extLst>
                    <a:ext uri="{FF2B5EF4-FFF2-40B4-BE49-F238E27FC236}">
                      <a16:creationId xmlns:a16="http://schemas.microsoft.com/office/drawing/2014/main" id="{80B4E08E-6DC1-427F-B940-AF6B8A062303}"/>
                    </a:ext>
                  </a:extLst>
                </p:cNvPr>
                <p:cNvSpPr/>
                <p:nvPr/>
              </p:nvSpPr>
              <p:spPr>
                <a:xfrm>
                  <a:off x="-9074190" y="1353433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3" name="正方形/長方形 2882">
                  <a:extLst>
                    <a:ext uri="{FF2B5EF4-FFF2-40B4-BE49-F238E27FC236}">
                      <a16:creationId xmlns:a16="http://schemas.microsoft.com/office/drawing/2014/main" id="{5149DE32-FA62-4CE4-8DB4-C287D8245EBC}"/>
                    </a:ext>
                  </a:extLst>
                </p:cNvPr>
                <p:cNvSpPr/>
                <p:nvPr/>
              </p:nvSpPr>
              <p:spPr>
                <a:xfrm>
                  <a:off x="-9074190" y="1408787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4" name="正方形/長方形 2883">
                  <a:extLst>
                    <a:ext uri="{FF2B5EF4-FFF2-40B4-BE49-F238E27FC236}">
                      <a16:creationId xmlns:a16="http://schemas.microsoft.com/office/drawing/2014/main" id="{618E577C-0D4A-4076-BFF8-F826C67ECE65}"/>
                    </a:ext>
                  </a:extLst>
                </p:cNvPr>
                <p:cNvSpPr/>
                <p:nvPr/>
              </p:nvSpPr>
              <p:spPr>
                <a:xfrm>
                  <a:off x="-9074190" y="1491817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5" name="正方形/長方形 2884">
                  <a:extLst>
                    <a:ext uri="{FF2B5EF4-FFF2-40B4-BE49-F238E27FC236}">
                      <a16:creationId xmlns:a16="http://schemas.microsoft.com/office/drawing/2014/main" id="{3674A989-0D12-4F20-9576-59506408B8C2}"/>
                    </a:ext>
                  </a:extLst>
                </p:cNvPr>
                <p:cNvSpPr/>
                <p:nvPr/>
              </p:nvSpPr>
              <p:spPr>
                <a:xfrm>
                  <a:off x="-9074190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6" name="正方形/長方形 2885">
                  <a:extLst>
                    <a:ext uri="{FF2B5EF4-FFF2-40B4-BE49-F238E27FC236}">
                      <a16:creationId xmlns:a16="http://schemas.microsoft.com/office/drawing/2014/main" id="{74CDCBC8-C34C-45B6-816B-B054DAE62453}"/>
                    </a:ext>
                  </a:extLst>
                </p:cNvPr>
                <p:cNvSpPr/>
                <p:nvPr/>
              </p:nvSpPr>
              <p:spPr>
                <a:xfrm>
                  <a:off x="-9074190" y="1602524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7" name="正方形/長方形 2886">
                  <a:extLst>
                    <a:ext uri="{FF2B5EF4-FFF2-40B4-BE49-F238E27FC236}">
                      <a16:creationId xmlns:a16="http://schemas.microsoft.com/office/drawing/2014/main" id="{CCF9B217-0083-46D3-9141-9C54B27A8975}"/>
                    </a:ext>
                  </a:extLst>
                </p:cNvPr>
                <p:cNvSpPr/>
                <p:nvPr/>
              </p:nvSpPr>
              <p:spPr>
                <a:xfrm>
                  <a:off x="-9074190" y="1657877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8" name="正方形/長方形 2887">
                  <a:extLst>
                    <a:ext uri="{FF2B5EF4-FFF2-40B4-BE49-F238E27FC236}">
                      <a16:creationId xmlns:a16="http://schemas.microsoft.com/office/drawing/2014/main" id="{656252A2-7519-43B5-9F10-2824B20A7CDB}"/>
                    </a:ext>
                  </a:extLst>
                </p:cNvPr>
                <p:cNvSpPr/>
                <p:nvPr/>
              </p:nvSpPr>
              <p:spPr>
                <a:xfrm>
                  <a:off x="-9074190" y="1713231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9" name="正方形/長方形 2888">
                  <a:extLst>
                    <a:ext uri="{FF2B5EF4-FFF2-40B4-BE49-F238E27FC236}">
                      <a16:creationId xmlns:a16="http://schemas.microsoft.com/office/drawing/2014/main" id="{5374986B-B853-4648-8959-9DA2147ED718}"/>
                    </a:ext>
                  </a:extLst>
                </p:cNvPr>
                <p:cNvSpPr/>
                <p:nvPr/>
              </p:nvSpPr>
              <p:spPr>
                <a:xfrm>
                  <a:off x="-9074190" y="1768584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0" name="正方形/長方形 2889">
                  <a:extLst>
                    <a:ext uri="{FF2B5EF4-FFF2-40B4-BE49-F238E27FC236}">
                      <a16:creationId xmlns:a16="http://schemas.microsoft.com/office/drawing/2014/main" id="{3AF73F90-66E6-4368-99C4-F325D264A71E}"/>
                    </a:ext>
                  </a:extLst>
                </p:cNvPr>
                <p:cNvSpPr/>
                <p:nvPr/>
              </p:nvSpPr>
              <p:spPr>
                <a:xfrm>
                  <a:off x="-8797269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1" name="正方形/長方形 2890">
                  <a:extLst>
                    <a:ext uri="{FF2B5EF4-FFF2-40B4-BE49-F238E27FC236}">
                      <a16:creationId xmlns:a16="http://schemas.microsoft.com/office/drawing/2014/main" id="{47855E1A-14D2-4C0F-92BE-3F5D7ECEB0E7}"/>
                    </a:ext>
                  </a:extLst>
                </p:cNvPr>
                <p:cNvSpPr/>
                <p:nvPr/>
              </p:nvSpPr>
              <p:spPr>
                <a:xfrm>
                  <a:off x="-8797269" y="132574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2" name="正方形/長方形 2891">
                  <a:extLst>
                    <a:ext uri="{FF2B5EF4-FFF2-40B4-BE49-F238E27FC236}">
                      <a16:creationId xmlns:a16="http://schemas.microsoft.com/office/drawing/2014/main" id="{2A71C383-C424-4C15-8E9C-DAC4D8CBEF11}"/>
                    </a:ext>
                  </a:extLst>
                </p:cNvPr>
                <p:cNvSpPr/>
                <p:nvPr/>
              </p:nvSpPr>
              <p:spPr>
                <a:xfrm>
                  <a:off x="-8797269" y="138109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3" name="正方形/長方形 2892">
                  <a:extLst>
                    <a:ext uri="{FF2B5EF4-FFF2-40B4-BE49-F238E27FC236}">
                      <a16:creationId xmlns:a16="http://schemas.microsoft.com/office/drawing/2014/main" id="{61FED851-58B1-4524-A69B-D347E3004A3A}"/>
                    </a:ext>
                  </a:extLst>
                </p:cNvPr>
                <p:cNvSpPr/>
                <p:nvPr/>
              </p:nvSpPr>
              <p:spPr>
                <a:xfrm>
                  <a:off x="-8797269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4" name="正方形/長方形 2893">
                  <a:extLst>
                    <a:ext uri="{FF2B5EF4-FFF2-40B4-BE49-F238E27FC236}">
                      <a16:creationId xmlns:a16="http://schemas.microsoft.com/office/drawing/2014/main" id="{49C718A6-6EDF-4586-9554-AE5627369CFA}"/>
                    </a:ext>
                  </a:extLst>
                </p:cNvPr>
                <p:cNvSpPr/>
                <p:nvPr/>
              </p:nvSpPr>
              <p:spPr>
                <a:xfrm>
                  <a:off x="-8797269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5" name="正方形/長方形 2894">
                  <a:extLst>
                    <a:ext uri="{FF2B5EF4-FFF2-40B4-BE49-F238E27FC236}">
                      <a16:creationId xmlns:a16="http://schemas.microsoft.com/office/drawing/2014/main" id="{14C6E51A-7339-4221-9A73-2B8A2977CA73}"/>
                    </a:ext>
                  </a:extLst>
                </p:cNvPr>
                <p:cNvSpPr/>
                <p:nvPr/>
              </p:nvSpPr>
              <p:spPr>
                <a:xfrm>
                  <a:off x="-8797269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6" name="正方形/長方形 2895">
                  <a:extLst>
                    <a:ext uri="{FF2B5EF4-FFF2-40B4-BE49-F238E27FC236}">
                      <a16:creationId xmlns:a16="http://schemas.microsoft.com/office/drawing/2014/main" id="{E4E556F2-5D0C-4AC2-9405-92CD351A1419}"/>
                    </a:ext>
                  </a:extLst>
                </p:cNvPr>
                <p:cNvSpPr/>
                <p:nvPr/>
              </p:nvSpPr>
              <p:spPr>
                <a:xfrm>
                  <a:off x="-8797269" y="157483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7" name="正方形/長方形 2896">
                  <a:extLst>
                    <a:ext uri="{FF2B5EF4-FFF2-40B4-BE49-F238E27FC236}">
                      <a16:creationId xmlns:a16="http://schemas.microsoft.com/office/drawing/2014/main" id="{6F7848C9-DB9A-4A01-A72D-7FADD7723055}"/>
                    </a:ext>
                  </a:extLst>
                </p:cNvPr>
                <p:cNvSpPr/>
                <p:nvPr/>
              </p:nvSpPr>
              <p:spPr>
                <a:xfrm>
                  <a:off x="-8797269" y="16301858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8" name="正方形/長方形 2897">
                  <a:extLst>
                    <a:ext uri="{FF2B5EF4-FFF2-40B4-BE49-F238E27FC236}">
                      <a16:creationId xmlns:a16="http://schemas.microsoft.com/office/drawing/2014/main" id="{1FC52A05-F469-476F-89B2-9C71AE0F5162}"/>
                    </a:ext>
                  </a:extLst>
                </p:cNvPr>
                <p:cNvSpPr/>
                <p:nvPr/>
              </p:nvSpPr>
              <p:spPr>
                <a:xfrm>
                  <a:off x="-8797269" y="16855393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9" name="正方形/長方形 2898">
                  <a:extLst>
                    <a:ext uri="{FF2B5EF4-FFF2-40B4-BE49-F238E27FC236}">
                      <a16:creationId xmlns:a16="http://schemas.microsoft.com/office/drawing/2014/main" id="{F049EE3C-3B25-4C88-AA16-609748B2784C}"/>
                    </a:ext>
                  </a:extLst>
                </p:cNvPr>
                <p:cNvSpPr/>
                <p:nvPr/>
              </p:nvSpPr>
              <p:spPr>
                <a:xfrm>
                  <a:off x="-8797269" y="17408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0" name="正方形/長方形 2899">
                  <a:extLst>
                    <a:ext uri="{FF2B5EF4-FFF2-40B4-BE49-F238E27FC236}">
                      <a16:creationId xmlns:a16="http://schemas.microsoft.com/office/drawing/2014/main" id="{3DD159E2-E451-49C7-9DC3-93C483BAA05F}"/>
                    </a:ext>
                  </a:extLst>
                </p:cNvPr>
                <p:cNvSpPr/>
                <p:nvPr/>
              </p:nvSpPr>
              <p:spPr>
                <a:xfrm>
                  <a:off x="-8797269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1" name="正方形/長方形 2900">
                  <a:extLst>
                    <a:ext uri="{FF2B5EF4-FFF2-40B4-BE49-F238E27FC236}">
                      <a16:creationId xmlns:a16="http://schemas.microsoft.com/office/drawing/2014/main" id="{9C1C6367-7AB1-46BB-AF65-21CA3688CB7B}"/>
                    </a:ext>
                  </a:extLst>
                </p:cNvPr>
                <p:cNvSpPr/>
                <p:nvPr/>
              </p:nvSpPr>
              <p:spPr>
                <a:xfrm>
                  <a:off x="-8797269" y="129806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2" name="正方形/長方形 2901">
                  <a:extLst>
                    <a:ext uri="{FF2B5EF4-FFF2-40B4-BE49-F238E27FC236}">
                      <a16:creationId xmlns:a16="http://schemas.microsoft.com/office/drawing/2014/main" id="{0E7FFA88-A9B8-41A5-B954-DEB37EE35474}"/>
                    </a:ext>
                  </a:extLst>
                </p:cNvPr>
                <p:cNvSpPr/>
                <p:nvPr/>
              </p:nvSpPr>
              <p:spPr>
                <a:xfrm>
                  <a:off x="-8797269" y="1353418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3" name="正方形/長方形 2902">
                  <a:extLst>
                    <a:ext uri="{FF2B5EF4-FFF2-40B4-BE49-F238E27FC236}">
                      <a16:creationId xmlns:a16="http://schemas.microsoft.com/office/drawing/2014/main" id="{3A058D0C-CD16-4D8A-89CD-7787CD0A0D36}"/>
                    </a:ext>
                  </a:extLst>
                </p:cNvPr>
                <p:cNvSpPr/>
                <p:nvPr/>
              </p:nvSpPr>
              <p:spPr>
                <a:xfrm>
                  <a:off x="-8797269" y="1408771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4" name="正方形/長方形 2903">
                  <a:extLst>
                    <a:ext uri="{FF2B5EF4-FFF2-40B4-BE49-F238E27FC236}">
                      <a16:creationId xmlns:a16="http://schemas.microsoft.com/office/drawing/2014/main" id="{EFE8BBCC-EFA4-40C7-9721-EF44F305DC1A}"/>
                    </a:ext>
                  </a:extLst>
                </p:cNvPr>
                <p:cNvSpPr/>
                <p:nvPr/>
              </p:nvSpPr>
              <p:spPr>
                <a:xfrm>
                  <a:off x="-8797269" y="1491802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5" name="正方形/長方形 2904">
                  <a:extLst>
                    <a:ext uri="{FF2B5EF4-FFF2-40B4-BE49-F238E27FC236}">
                      <a16:creationId xmlns:a16="http://schemas.microsoft.com/office/drawing/2014/main" id="{AA602B14-CBB2-4FD8-A28F-E970439C6824}"/>
                    </a:ext>
                  </a:extLst>
                </p:cNvPr>
                <p:cNvSpPr/>
                <p:nvPr/>
              </p:nvSpPr>
              <p:spPr>
                <a:xfrm>
                  <a:off x="-8797269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6" name="正方形/長方形 2905">
                  <a:extLst>
                    <a:ext uri="{FF2B5EF4-FFF2-40B4-BE49-F238E27FC236}">
                      <a16:creationId xmlns:a16="http://schemas.microsoft.com/office/drawing/2014/main" id="{0A30BB8F-BF1D-41CC-AF43-55271C1950B1}"/>
                    </a:ext>
                  </a:extLst>
                </p:cNvPr>
                <p:cNvSpPr/>
                <p:nvPr/>
              </p:nvSpPr>
              <p:spPr>
                <a:xfrm>
                  <a:off x="-8797269" y="16025091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7" name="正方形/長方形 2906">
                  <a:extLst>
                    <a:ext uri="{FF2B5EF4-FFF2-40B4-BE49-F238E27FC236}">
                      <a16:creationId xmlns:a16="http://schemas.microsoft.com/office/drawing/2014/main" id="{D319D82E-207A-43A7-A796-328A16765AA4}"/>
                    </a:ext>
                  </a:extLst>
                </p:cNvPr>
                <p:cNvSpPr/>
                <p:nvPr/>
              </p:nvSpPr>
              <p:spPr>
                <a:xfrm>
                  <a:off x="-8797269" y="16578626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8" name="正方形/長方形 2907">
                  <a:extLst>
                    <a:ext uri="{FF2B5EF4-FFF2-40B4-BE49-F238E27FC236}">
                      <a16:creationId xmlns:a16="http://schemas.microsoft.com/office/drawing/2014/main" id="{39C530FF-D117-4BDB-A6BA-EFCC86DBCEC0}"/>
                    </a:ext>
                  </a:extLst>
                </p:cNvPr>
                <p:cNvSpPr/>
                <p:nvPr/>
              </p:nvSpPr>
              <p:spPr>
                <a:xfrm>
                  <a:off x="-8797269" y="17132160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9" name="正方形/長方形 2908">
                  <a:extLst>
                    <a:ext uri="{FF2B5EF4-FFF2-40B4-BE49-F238E27FC236}">
                      <a16:creationId xmlns:a16="http://schemas.microsoft.com/office/drawing/2014/main" id="{FE290CF2-C031-4D2A-904C-96B4A3943A4E}"/>
                    </a:ext>
                  </a:extLst>
                </p:cNvPr>
                <p:cNvSpPr/>
                <p:nvPr/>
              </p:nvSpPr>
              <p:spPr>
                <a:xfrm>
                  <a:off x="-8797269" y="17685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0" name="正方形/長方形 2909">
                  <a:extLst>
                    <a:ext uri="{FF2B5EF4-FFF2-40B4-BE49-F238E27FC236}">
                      <a16:creationId xmlns:a16="http://schemas.microsoft.com/office/drawing/2014/main" id="{D8F4CE9C-E506-432A-9F76-9BFB62AD6B9E}"/>
                    </a:ext>
                  </a:extLst>
                </p:cNvPr>
                <p:cNvSpPr/>
                <p:nvPr/>
              </p:nvSpPr>
              <p:spPr>
                <a:xfrm>
                  <a:off x="-8520348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1" name="正方形/長方形 2910">
                  <a:extLst>
                    <a:ext uri="{FF2B5EF4-FFF2-40B4-BE49-F238E27FC236}">
                      <a16:creationId xmlns:a16="http://schemas.microsoft.com/office/drawing/2014/main" id="{80C59E50-8E76-482C-BF1A-A329E650A7B6}"/>
                    </a:ext>
                  </a:extLst>
                </p:cNvPr>
                <p:cNvSpPr/>
                <p:nvPr/>
              </p:nvSpPr>
              <p:spPr>
                <a:xfrm>
                  <a:off x="-8520348" y="132574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2" name="正方形/長方形 2911">
                  <a:extLst>
                    <a:ext uri="{FF2B5EF4-FFF2-40B4-BE49-F238E27FC236}">
                      <a16:creationId xmlns:a16="http://schemas.microsoft.com/office/drawing/2014/main" id="{CAC81A97-D2CF-41E2-AEEC-785E25314538}"/>
                    </a:ext>
                  </a:extLst>
                </p:cNvPr>
                <p:cNvSpPr/>
                <p:nvPr/>
              </p:nvSpPr>
              <p:spPr>
                <a:xfrm>
                  <a:off x="-8520348" y="138109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3" name="正方形/長方形 2912">
                  <a:extLst>
                    <a:ext uri="{FF2B5EF4-FFF2-40B4-BE49-F238E27FC236}">
                      <a16:creationId xmlns:a16="http://schemas.microsoft.com/office/drawing/2014/main" id="{210FA729-A9F3-46C3-8089-81D33BAC279A}"/>
                    </a:ext>
                  </a:extLst>
                </p:cNvPr>
                <p:cNvSpPr/>
                <p:nvPr/>
              </p:nvSpPr>
              <p:spPr>
                <a:xfrm>
                  <a:off x="-8520348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4" name="正方形/長方形 2913">
                  <a:extLst>
                    <a:ext uri="{FF2B5EF4-FFF2-40B4-BE49-F238E27FC236}">
                      <a16:creationId xmlns:a16="http://schemas.microsoft.com/office/drawing/2014/main" id="{BDCE3A5E-B575-4B81-9B5B-89D4A45CF7F0}"/>
                    </a:ext>
                  </a:extLst>
                </p:cNvPr>
                <p:cNvSpPr/>
                <p:nvPr/>
              </p:nvSpPr>
              <p:spPr>
                <a:xfrm>
                  <a:off x="-8520348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5" name="正方形/長方形 2914">
                  <a:extLst>
                    <a:ext uri="{FF2B5EF4-FFF2-40B4-BE49-F238E27FC236}">
                      <a16:creationId xmlns:a16="http://schemas.microsoft.com/office/drawing/2014/main" id="{35C3F163-26D9-4FEE-A3F9-219DE9EB2603}"/>
                    </a:ext>
                  </a:extLst>
                </p:cNvPr>
                <p:cNvSpPr/>
                <p:nvPr/>
              </p:nvSpPr>
              <p:spPr>
                <a:xfrm>
                  <a:off x="-8520348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6" name="正方形/長方形 2915">
                  <a:extLst>
                    <a:ext uri="{FF2B5EF4-FFF2-40B4-BE49-F238E27FC236}">
                      <a16:creationId xmlns:a16="http://schemas.microsoft.com/office/drawing/2014/main" id="{391C591F-3881-4982-A76B-7F9FE179E375}"/>
                    </a:ext>
                  </a:extLst>
                </p:cNvPr>
                <p:cNvSpPr/>
                <p:nvPr/>
              </p:nvSpPr>
              <p:spPr>
                <a:xfrm>
                  <a:off x="-8520348" y="157483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7" name="正方形/長方形 2916">
                  <a:extLst>
                    <a:ext uri="{FF2B5EF4-FFF2-40B4-BE49-F238E27FC236}">
                      <a16:creationId xmlns:a16="http://schemas.microsoft.com/office/drawing/2014/main" id="{B8E70436-6822-4AB2-A021-AB1DDFB81E1D}"/>
                    </a:ext>
                  </a:extLst>
                </p:cNvPr>
                <p:cNvSpPr/>
                <p:nvPr/>
              </p:nvSpPr>
              <p:spPr>
                <a:xfrm>
                  <a:off x="-8520348" y="16301858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8" name="正方形/長方形 2917">
                  <a:extLst>
                    <a:ext uri="{FF2B5EF4-FFF2-40B4-BE49-F238E27FC236}">
                      <a16:creationId xmlns:a16="http://schemas.microsoft.com/office/drawing/2014/main" id="{9A6545B6-1B63-4DB5-BDFA-A3B6649F2B71}"/>
                    </a:ext>
                  </a:extLst>
                </p:cNvPr>
                <p:cNvSpPr/>
                <p:nvPr/>
              </p:nvSpPr>
              <p:spPr>
                <a:xfrm>
                  <a:off x="-8520348" y="16855393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9" name="正方形/長方形 2918">
                  <a:extLst>
                    <a:ext uri="{FF2B5EF4-FFF2-40B4-BE49-F238E27FC236}">
                      <a16:creationId xmlns:a16="http://schemas.microsoft.com/office/drawing/2014/main" id="{2A481B29-39A3-441B-B53E-497E06762F8C}"/>
                    </a:ext>
                  </a:extLst>
                </p:cNvPr>
                <p:cNvSpPr/>
                <p:nvPr/>
              </p:nvSpPr>
              <p:spPr>
                <a:xfrm>
                  <a:off x="-8520348" y="17408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0" name="正方形/長方形 2919">
                  <a:extLst>
                    <a:ext uri="{FF2B5EF4-FFF2-40B4-BE49-F238E27FC236}">
                      <a16:creationId xmlns:a16="http://schemas.microsoft.com/office/drawing/2014/main" id="{992CCD90-6FF5-41B7-8119-1EDB749355A0}"/>
                    </a:ext>
                  </a:extLst>
                </p:cNvPr>
                <p:cNvSpPr/>
                <p:nvPr/>
              </p:nvSpPr>
              <p:spPr>
                <a:xfrm>
                  <a:off x="-8520348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1" name="正方形/長方形 2920">
                  <a:extLst>
                    <a:ext uri="{FF2B5EF4-FFF2-40B4-BE49-F238E27FC236}">
                      <a16:creationId xmlns:a16="http://schemas.microsoft.com/office/drawing/2014/main" id="{FFBD12AF-AB52-4330-B14F-2C6BBDB6B028}"/>
                    </a:ext>
                  </a:extLst>
                </p:cNvPr>
                <p:cNvSpPr/>
                <p:nvPr/>
              </p:nvSpPr>
              <p:spPr>
                <a:xfrm>
                  <a:off x="-8520348" y="129806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2" name="正方形/長方形 2921">
                  <a:extLst>
                    <a:ext uri="{FF2B5EF4-FFF2-40B4-BE49-F238E27FC236}">
                      <a16:creationId xmlns:a16="http://schemas.microsoft.com/office/drawing/2014/main" id="{9497B287-11D7-483A-8F72-F923EF341149}"/>
                    </a:ext>
                  </a:extLst>
                </p:cNvPr>
                <p:cNvSpPr/>
                <p:nvPr/>
              </p:nvSpPr>
              <p:spPr>
                <a:xfrm>
                  <a:off x="-8520348" y="1353418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3" name="正方形/長方形 2922">
                  <a:extLst>
                    <a:ext uri="{FF2B5EF4-FFF2-40B4-BE49-F238E27FC236}">
                      <a16:creationId xmlns:a16="http://schemas.microsoft.com/office/drawing/2014/main" id="{8FE6F081-33ED-414D-B40A-61D482A8CA25}"/>
                    </a:ext>
                  </a:extLst>
                </p:cNvPr>
                <p:cNvSpPr/>
                <p:nvPr/>
              </p:nvSpPr>
              <p:spPr>
                <a:xfrm>
                  <a:off x="-8520348" y="1408771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4" name="正方形/長方形 2923">
                  <a:extLst>
                    <a:ext uri="{FF2B5EF4-FFF2-40B4-BE49-F238E27FC236}">
                      <a16:creationId xmlns:a16="http://schemas.microsoft.com/office/drawing/2014/main" id="{E2988AE4-DEEA-4389-89D8-96F5412A640E}"/>
                    </a:ext>
                  </a:extLst>
                </p:cNvPr>
                <p:cNvSpPr/>
                <p:nvPr/>
              </p:nvSpPr>
              <p:spPr>
                <a:xfrm>
                  <a:off x="-8520348" y="1491802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5" name="正方形/長方形 2924">
                  <a:extLst>
                    <a:ext uri="{FF2B5EF4-FFF2-40B4-BE49-F238E27FC236}">
                      <a16:creationId xmlns:a16="http://schemas.microsoft.com/office/drawing/2014/main" id="{662D2660-71D2-4236-93C6-026D8622A096}"/>
                    </a:ext>
                  </a:extLst>
                </p:cNvPr>
                <p:cNvSpPr/>
                <p:nvPr/>
              </p:nvSpPr>
              <p:spPr>
                <a:xfrm>
                  <a:off x="-8520348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6" name="正方形/長方形 2925">
                  <a:extLst>
                    <a:ext uri="{FF2B5EF4-FFF2-40B4-BE49-F238E27FC236}">
                      <a16:creationId xmlns:a16="http://schemas.microsoft.com/office/drawing/2014/main" id="{726C6BD2-4666-48A4-A880-8317BC8238B5}"/>
                    </a:ext>
                  </a:extLst>
                </p:cNvPr>
                <p:cNvSpPr/>
                <p:nvPr/>
              </p:nvSpPr>
              <p:spPr>
                <a:xfrm>
                  <a:off x="-8520348" y="16025091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7" name="正方形/長方形 2926">
                  <a:extLst>
                    <a:ext uri="{FF2B5EF4-FFF2-40B4-BE49-F238E27FC236}">
                      <a16:creationId xmlns:a16="http://schemas.microsoft.com/office/drawing/2014/main" id="{D8207537-95CD-4520-BEFD-FDE080595109}"/>
                    </a:ext>
                  </a:extLst>
                </p:cNvPr>
                <p:cNvSpPr/>
                <p:nvPr/>
              </p:nvSpPr>
              <p:spPr>
                <a:xfrm>
                  <a:off x="-8520348" y="16578626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8" name="正方形/長方形 2927">
                  <a:extLst>
                    <a:ext uri="{FF2B5EF4-FFF2-40B4-BE49-F238E27FC236}">
                      <a16:creationId xmlns:a16="http://schemas.microsoft.com/office/drawing/2014/main" id="{145137CE-0CF9-4E2A-A859-BC25C8106C73}"/>
                    </a:ext>
                  </a:extLst>
                </p:cNvPr>
                <p:cNvSpPr/>
                <p:nvPr/>
              </p:nvSpPr>
              <p:spPr>
                <a:xfrm>
                  <a:off x="-8520348" y="17132160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9" name="正方形/長方形 2928">
                  <a:extLst>
                    <a:ext uri="{FF2B5EF4-FFF2-40B4-BE49-F238E27FC236}">
                      <a16:creationId xmlns:a16="http://schemas.microsoft.com/office/drawing/2014/main" id="{0B9904DC-BDF1-4D76-8B55-314B2A4A693B}"/>
                    </a:ext>
                  </a:extLst>
                </p:cNvPr>
                <p:cNvSpPr/>
                <p:nvPr/>
              </p:nvSpPr>
              <p:spPr>
                <a:xfrm>
                  <a:off x="-8520348" y="17685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0" name="正方形/長方形 2929">
                  <a:extLst>
                    <a:ext uri="{FF2B5EF4-FFF2-40B4-BE49-F238E27FC236}">
                      <a16:creationId xmlns:a16="http://schemas.microsoft.com/office/drawing/2014/main" id="{2323936F-F055-4170-A96A-CFB5C1217654}"/>
                    </a:ext>
                  </a:extLst>
                </p:cNvPr>
                <p:cNvSpPr/>
                <p:nvPr/>
              </p:nvSpPr>
              <p:spPr>
                <a:xfrm>
                  <a:off x="-8243426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1" name="正方形/長方形 2930">
                  <a:extLst>
                    <a:ext uri="{FF2B5EF4-FFF2-40B4-BE49-F238E27FC236}">
                      <a16:creationId xmlns:a16="http://schemas.microsoft.com/office/drawing/2014/main" id="{BE330C04-595B-4CDB-BDC9-E330D11544EB}"/>
                    </a:ext>
                  </a:extLst>
                </p:cNvPr>
                <p:cNvSpPr/>
                <p:nvPr/>
              </p:nvSpPr>
              <p:spPr>
                <a:xfrm>
                  <a:off x="-8243426" y="132577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2" name="正方形/長方形 2931">
                  <a:extLst>
                    <a:ext uri="{FF2B5EF4-FFF2-40B4-BE49-F238E27FC236}">
                      <a16:creationId xmlns:a16="http://schemas.microsoft.com/office/drawing/2014/main" id="{5312D915-C7CB-43BF-956E-80716E9DFD94}"/>
                    </a:ext>
                  </a:extLst>
                </p:cNvPr>
                <p:cNvSpPr/>
                <p:nvPr/>
              </p:nvSpPr>
              <p:spPr>
                <a:xfrm>
                  <a:off x="-8243426" y="138112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3" name="正方形/長方形 2932">
                  <a:extLst>
                    <a:ext uri="{FF2B5EF4-FFF2-40B4-BE49-F238E27FC236}">
                      <a16:creationId xmlns:a16="http://schemas.microsoft.com/office/drawing/2014/main" id="{998F8C5E-57A5-4EB1-90D0-E03970363A24}"/>
                    </a:ext>
                  </a:extLst>
                </p:cNvPr>
                <p:cNvSpPr/>
                <p:nvPr/>
              </p:nvSpPr>
              <p:spPr>
                <a:xfrm>
                  <a:off x="-8243426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4" name="正方形/長方形 2933">
                  <a:extLst>
                    <a:ext uri="{FF2B5EF4-FFF2-40B4-BE49-F238E27FC236}">
                      <a16:creationId xmlns:a16="http://schemas.microsoft.com/office/drawing/2014/main" id="{9FD0382E-EE5D-406C-8AD6-9D3B95FA9F10}"/>
                    </a:ext>
                  </a:extLst>
                </p:cNvPr>
                <p:cNvSpPr/>
                <p:nvPr/>
              </p:nvSpPr>
              <p:spPr>
                <a:xfrm>
                  <a:off x="-8243426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5" name="正方形/長方形 2934">
                  <a:extLst>
                    <a:ext uri="{FF2B5EF4-FFF2-40B4-BE49-F238E27FC236}">
                      <a16:creationId xmlns:a16="http://schemas.microsoft.com/office/drawing/2014/main" id="{45C738ED-C608-4A1F-9F7C-1845C33F3DE2}"/>
                    </a:ext>
                  </a:extLst>
                </p:cNvPr>
                <p:cNvSpPr/>
                <p:nvPr/>
              </p:nvSpPr>
              <p:spPr>
                <a:xfrm>
                  <a:off x="-8243426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6" name="正方形/長方形 2935">
                  <a:extLst>
                    <a:ext uri="{FF2B5EF4-FFF2-40B4-BE49-F238E27FC236}">
                      <a16:creationId xmlns:a16="http://schemas.microsoft.com/office/drawing/2014/main" id="{760F11A9-D298-4256-8CD8-14CB681C1B47}"/>
                    </a:ext>
                  </a:extLst>
                </p:cNvPr>
                <p:cNvSpPr/>
                <p:nvPr/>
              </p:nvSpPr>
              <p:spPr>
                <a:xfrm>
                  <a:off x="-8243426" y="157486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7" name="正方形/長方形 2936">
                  <a:extLst>
                    <a:ext uri="{FF2B5EF4-FFF2-40B4-BE49-F238E27FC236}">
                      <a16:creationId xmlns:a16="http://schemas.microsoft.com/office/drawing/2014/main" id="{D6F6C281-B0BC-4E4C-BE9E-C5603B40BC9E}"/>
                    </a:ext>
                  </a:extLst>
                </p:cNvPr>
                <p:cNvSpPr/>
                <p:nvPr/>
              </p:nvSpPr>
              <p:spPr>
                <a:xfrm>
                  <a:off x="-8243426" y="16302166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8" name="正方形/長方形 2937">
                  <a:extLst>
                    <a:ext uri="{FF2B5EF4-FFF2-40B4-BE49-F238E27FC236}">
                      <a16:creationId xmlns:a16="http://schemas.microsoft.com/office/drawing/2014/main" id="{40FD113F-6B4B-4319-A9A2-8DD6DB63009B}"/>
                    </a:ext>
                  </a:extLst>
                </p:cNvPr>
                <p:cNvSpPr/>
                <p:nvPr/>
              </p:nvSpPr>
              <p:spPr>
                <a:xfrm>
                  <a:off x="-8243426" y="16855701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9" name="正方形/長方形 2938">
                  <a:extLst>
                    <a:ext uri="{FF2B5EF4-FFF2-40B4-BE49-F238E27FC236}">
                      <a16:creationId xmlns:a16="http://schemas.microsoft.com/office/drawing/2014/main" id="{6E929276-08A1-4186-8BC1-D79E9B23D385}"/>
                    </a:ext>
                  </a:extLst>
                </p:cNvPr>
                <p:cNvSpPr/>
                <p:nvPr/>
              </p:nvSpPr>
              <p:spPr>
                <a:xfrm>
                  <a:off x="-8243426" y="1740923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0" name="正方形/長方形 2939">
                  <a:extLst>
                    <a:ext uri="{FF2B5EF4-FFF2-40B4-BE49-F238E27FC236}">
                      <a16:creationId xmlns:a16="http://schemas.microsoft.com/office/drawing/2014/main" id="{DD56AB31-BC00-4290-A96A-CC62B8C7A117}"/>
                    </a:ext>
                  </a:extLst>
                </p:cNvPr>
                <p:cNvSpPr/>
                <p:nvPr/>
              </p:nvSpPr>
              <p:spPr>
                <a:xfrm>
                  <a:off x="-8243426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1" name="正方形/長方形 2940">
                  <a:extLst>
                    <a:ext uri="{FF2B5EF4-FFF2-40B4-BE49-F238E27FC236}">
                      <a16:creationId xmlns:a16="http://schemas.microsoft.com/office/drawing/2014/main" id="{FC1EDA45-1223-4EB8-ABDC-FF182BE01C6B}"/>
                    </a:ext>
                  </a:extLst>
                </p:cNvPr>
                <p:cNvSpPr/>
                <p:nvPr/>
              </p:nvSpPr>
              <p:spPr>
                <a:xfrm>
                  <a:off x="-8243426" y="129809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2" name="正方形/長方形 2941">
                  <a:extLst>
                    <a:ext uri="{FF2B5EF4-FFF2-40B4-BE49-F238E27FC236}">
                      <a16:creationId xmlns:a16="http://schemas.microsoft.com/office/drawing/2014/main" id="{1CBA9193-D27B-4D47-BF57-E45F19D11773}"/>
                    </a:ext>
                  </a:extLst>
                </p:cNvPr>
                <p:cNvSpPr/>
                <p:nvPr/>
              </p:nvSpPr>
              <p:spPr>
                <a:xfrm>
                  <a:off x="-8243426" y="135344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3" name="正方形/長方形 2942">
                  <a:extLst>
                    <a:ext uri="{FF2B5EF4-FFF2-40B4-BE49-F238E27FC236}">
                      <a16:creationId xmlns:a16="http://schemas.microsoft.com/office/drawing/2014/main" id="{B95C41B6-C5E3-4E1E-B377-82A8BA543322}"/>
                    </a:ext>
                  </a:extLst>
                </p:cNvPr>
                <p:cNvSpPr/>
                <p:nvPr/>
              </p:nvSpPr>
              <p:spPr>
                <a:xfrm>
                  <a:off x="-8243426" y="140880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4" name="正方形/長方形 2943">
                  <a:extLst>
                    <a:ext uri="{FF2B5EF4-FFF2-40B4-BE49-F238E27FC236}">
                      <a16:creationId xmlns:a16="http://schemas.microsoft.com/office/drawing/2014/main" id="{01A80DE0-52EB-4E30-AF63-5920DD615189}"/>
                    </a:ext>
                  </a:extLst>
                </p:cNvPr>
                <p:cNvSpPr/>
                <p:nvPr/>
              </p:nvSpPr>
              <p:spPr>
                <a:xfrm>
                  <a:off x="-8243426" y="149183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5" name="正方形/長方形 2944">
                  <a:extLst>
                    <a:ext uri="{FF2B5EF4-FFF2-40B4-BE49-F238E27FC236}">
                      <a16:creationId xmlns:a16="http://schemas.microsoft.com/office/drawing/2014/main" id="{10A7A6F5-93E1-4363-AAA8-08EA7AFEAFC5}"/>
                    </a:ext>
                  </a:extLst>
                </p:cNvPr>
                <p:cNvSpPr/>
                <p:nvPr/>
              </p:nvSpPr>
              <p:spPr>
                <a:xfrm>
                  <a:off x="-8243426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6" name="正方形/長方形 2945">
                  <a:extLst>
                    <a:ext uri="{FF2B5EF4-FFF2-40B4-BE49-F238E27FC236}">
                      <a16:creationId xmlns:a16="http://schemas.microsoft.com/office/drawing/2014/main" id="{A8E5196C-5E1F-48F0-8EB5-EF45689D2F75}"/>
                    </a:ext>
                  </a:extLst>
                </p:cNvPr>
                <p:cNvSpPr/>
                <p:nvPr/>
              </p:nvSpPr>
              <p:spPr>
                <a:xfrm>
                  <a:off x="-8243426" y="16025399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7" name="正方形/長方形 2946">
                  <a:extLst>
                    <a:ext uri="{FF2B5EF4-FFF2-40B4-BE49-F238E27FC236}">
                      <a16:creationId xmlns:a16="http://schemas.microsoft.com/office/drawing/2014/main" id="{9CD58E54-8769-43A4-9B25-CBD02286B5AD}"/>
                    </a:ext>
                  </a:extLst>
                </p:cNvPr>
                <p:cNvSpPr/>
                <p:nvPr/>
              </p:nvSpPr>
              <p:spPr>
                <a:xfrm>
                  <a:off x="-8243426" y="16578933"/>
                  <a:ext cx="276921" cy="276921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8" name="正方形/長方形 2947">
                  <a:extLst>
                    <a:ext uri="{FF2B5EF4-FFF2-40B4-BE49-F238E27FC236}">
                      <a16:creationId xmlns:a16="http://schemas.microsoft.com/office/drawing/2014/main" id="{BFC7FEEF-D27D-4F73-8ABC-284D3923CF82}"/>
                    </a:ext>
                  </a:extLst>
                </p:cNvPr>
                <p:cNvSpPr/>
                <p:nvPr/>
              </p:nvSpPr>
              <p:spPr>
                <a:xfrm>
                  <a:off x="-8243426" y="17132468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9" name="正方形/長方形 2948">
                  <a:extLst>
                    <a:ext uri="{FF2B5EF4-FFF2-40B4-BE49-F238E27FC236}">
                      <a16:creationId xmlns:a16="http://schemas.microsoft.com/office/drawing/2014/main" id="{726E0A8E-47A1-4E75-85A5-A6335D8A41D4}"/>
                    </a:ext>
                  </a:extLst>
                </p:cNvPr>
                <p:cNvSpPr/>
                <p:nvPr/>
              </p:nvSpPr>
              <p:spPr>
                <a:xfrm>
                  <a:off x="-8243426" y="1768600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0" name="正方形/長方形 2949">
                  <a:extLst>
                    <a:ext uri="{FF2B5EF4-FFF2-40B4-BE49-F238E27FC236}">
                      <a16:creationId xmlns:a16="http://schemas.microsoft.com/office/drawing/2014/main" id="{7DE4444C-50AD-4CAE-85E3-D50014BC6FD5}"/>
                    </a:ext>
                  </a:extLst>
                </p:cNvPr>
                <p:cNvSpPr/>
                <p:nvPr/>
              </p:nvSpPr>
              <p:spPr>
                <a:xfrm>
                  <a:off x="-7966505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1" name="正方形/長方形 2950">
                  <a:extLst>
                    <a:ext uri="{FF2B5EF4-FFF2-40B4-BE49-F238E27FC236}">
                      <a16:creationId xmlns:a16="http://schemas.microsoft.com/office/drawing/2014/main" id="{1B7ECCEA-82CC-4D38-A591-BFDB01874902}"/>
                    </a:ext>
                  </a:extLst>
                </p:cNvPr>
                <p:cNvSpPr/>
                <p:nvPr/>
              </p:nvSpPr>
              <p:spPr>
                <a:xfrm>
                  <a:off x="-7966505" y="1325757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2" name="正方形/長方形 2951">
                  <a:extLst>
                    <a:ext uri="{FF2B5EF4-FFF2-40B4-BE49-F238E27FC236}">
                      <a16:creationId xmlns:a16="http://schemas.microsoft.com/office/drawing/2014/main" id="{10BEE2EE-1AB5-457D-AF53-D21B9AA1B08F}"/>
                    </a:ext>
                  </a:extLst>
                </p:cNvPr>
                <p:cNvSpPr/>
                <p:nvPr/>
              </p:nvSpPr>
              <p:spPr>
                <a:xfrm>
                  <a:off x="-7966505" y="1381110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3" name="正方形/長方形 2952">
                  <a:extLst>
                    <a:ext uri="{FF2B5EF4-FFF2-40B4-BE49-F238E27FC236}">
                      <a16:creationId xmlns:a16="http://schemas.microsoft.com/office/drawing/2014/main" id="{7559A243-1E18-4198-BA22-57E557DBAED3}"/>
                    </a:ext>
                  </a:extLst>
                </p:cNvPr>
                <p:cNvSpPr/>
                <p:nvPr/>
              </p:nvSpPr>
              <p:spPr>
                <a:xfrm>
                  <a:off x="-7966505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4" name="正方形/長方形 2953">
                  <a:extLst>
                    <a:ext uri="{FF2B5EF4-FFF2-40B4-BE49-F238E27FC236}">
                      <a16:creationId xmlns:a16="http://schemas.microsoft.com/office/drawing/2014/main" id="{78CF181A-7A77-46BF-9460-61428D693E56}"/>
                    </a:ext>
                  </a:extLst>
                </p:cNvPr>
                <p:cNvSpPr/>
                <p:nvPr/>
              </p:nvSpPr>
              <p:spPr>
                <a:xfrm>
                  <a:off x="-7966505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5" name="正方形/長方形 2954">
                  <a:extLst>
                    <a:ext uri="{FF2B5EF4-FFF2-40B4-BE49-F238E27FC236}">
                      <a16:creationId xmlns:a16="http://schemas.microsoft.com/office/drawing/2014/main" id="{5FC94AC7-076D-48D9-8750-F1EF5DDAACF0}"/>
                    </a:ext>
                  </a:extLst>
                </p:cNvPr>
                <p:cNvSpPr/>
                <p:nvPr/>
              </p:nvSpPr>
              <p:spPr>
                <a:xfrm>
                  <a:off x="-7966505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6" name="正方形/長方形 2955">
                  <a:extLst>
                    <a:ext uri="{FF2B5EF4-FFF2-40B4-BE49-F238E27FC236}">
                      <a16:creationId xmlns:a16="http://schemas.microsoft.com/office/drawing/2014/main" id="{4EC0BE9C-97BE-4A71-824E-B9BB5E313A4A}"/>
                    </a:ext>
                  </a:extLst>
                </p:cNvPr>
                <p:cNvSpPr/>
                <p:nvPr/>
              </p:nvSpPr>
              <p:spPr>
                <a:xfrm>
                  <a:off x="-7966505" y="1574847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7" name="正方形/長方形 2956">
                  <a:extLst>
                    <a:ext uri="{FF2B5EF4-FFF2-40B4-BE49-F238E27FC236}">
                      <a16:creationId xmlns:a16="http://schemas.microsoft.com/office/drawing/2014/main" id="{A015B580-88DF-460B-9584-DD826DE806FB}"/>
                    </a:ext>
                  </a:extLst>
                </p:cNvPr>
                <p:cNvSpPr/>
                <p:nvPr/>
              </p:nvSpPr>
              <p:spPr>
                <a:xfrm>
                  <a:off x="-7966505" y="16302012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8" name="正方形/長方形 2957">
                  <a:extLst>
                    <a:ext uri="{FF2B5EF4-FFF2-40B4-BE49-F238E27FC236}">
                      <a16:creationId xmlns:a16="http://schemas.microsoft.com/office/drawing/2014/main" id="{18F5C921-7C37-4F64-85F4-D575290FDBA1}"/>
                    </a:ext>
                  </a:extLst>
                </p:cNvPr>
                <p:cNvSpPr/>
                <p:nvPr/>
              </p:nvSpPr>
              <p:spPr>
                <a:xfrm>
                  <a:off x="-7966505" y="16855547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9" name="正方形/長方形 2958">
                  <a:extLst>
                    <a:ext uri="{FF2B5EF4-FFF2-40B4-BE49-F238E27FC236}">
                      <a16:creationId xmlns:a16="http://schemas.microsoft.com/office/drawing/2014/main" id="{E838495E-22D6-4B63-ADB9-B21456DB5399}"/>
                    </a:ext>
                  </a:extLst>
                </p:cNvPr>
                <p:cNvSpPr/>
                <p:nvPr/>
              </p:nvSpPr>
              <p:spPr>
                <a:xfrm>
                  <a:off x="-7966505" y="1740908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0" name="正方形/長方形 2959">
                  <a:extLst>
                    <a:ext uri="{FF2B5EF4-FFF2-40B4-BE49-F238E27FC236}">
                      <a16:creationId xmlns:a16="http://schemas.microsoft.com/office/drawing/2014/main" id="{5E0C407B-07C8-4467-8EAB-C930018AB5E1}"/>
                    </a:ext>
                  </a:extLst>
                </p:cNvPr>
                <p:cNvSpPr/>
                <p:nvPr/>
              </p:nvSpPr>
              <p:spPr>
                <a:xfrm>
                  <a:off x="-7966505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1" name="正方形/長方形 2960">
                  <a:extLst>
                    <a:ext uri="{FF2B5EF4-FFF2-40B4-BE49-F238E27FC236}">
                      <a16:creationId xmlns:a16="http://schemas.microsoft.com/office/drawing/2014/main" id="{666AD410-496A-4F72-BDE2-7D4522952936}"/>
                    </a:ext>
                  </a:extLst>
                </p:cNvPr>
                <p:cNvSpPr/>
                <p:nvPr/>
              </p:nvSpPr>
              <p:spPr>
                <a:xfrm>
                  <a:off x="-7966505" y="1298080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2" name="正方形/長方形 2961">
                  <a:extLst>
                    <a:ext uri="{FF2B5EF4-FFF2-40B4-BE49-F238E27FC236}">
                      <a16:creationId xmlns:a16="http://schemas.microsoft.com/office/drawing/2014/main" id="{6C8EF96A-F39F-48FF-9C4A-2FD939B24A5D}"/>
                    </a:ext>
                  </a:extLst>
                </p:cNvPr>
                <p:cNvSpPr/>
                <p:nvPr/>
              </p:nvSpPr>
              <p:spPr>
                <a:xfrm>
                  <a:off x="-7966505" y="1353433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3" name="正方形/長方形 2962">
                  <a:extLst>
                    <a:ext uri="{FF2B5EF4-FFF2-40B4-BE49-F238E27FC236}">
                      <a16:creationId xmlns:a16="http://schemas.microsoft.com/office/drawing/2014/main" id="{FCB3EE3B-1A9C-4B53-9A4A-5BA92BC8E321}"/>
                    </a:ext>
                  </a:extLst>
                </p:cNvPr>
                <p:cNvSpPr/>
                <p:nvPr/>
              </p:nvSpPr>
              <p:spPr>
                <a:xfrm>
                  <a:off x="-7966505" y="1408787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4" name="正方形/長方形 2963">
                  <a:extLst>
                    <a:ext uri="{FF2B5EF4-FFF2-40B4-BE49-F238E27FC236}">
                      <a16:creationId xmlns:a16="http://schemas.microsoft.com/office/drawing/2014/main" id="{15FA0EF0-D62C-4DFD-A8EB-B6DD6AA73435}"/>
                    </a:ext>
                  </a:extLst>
                </p:cNvPr>
                <p:cNvSpPr/>
                <p:nvPr/>
              </p:nvSpPr>
              <p:spPr>
                <a:xfrm>
                  <a:off x="-7966505" y="1491817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5" name="正方形/長方形 2964">
                  <a:extLst>
                    <a:ext uri="{FF2B5EF4-FFF2-40B4-BE49-F238E27FC236}">
                      <a16:creationId xmlns:a16="http://schemas.microsoft.com/office/drawing/2014/main" id="{EF722622-A01A-422B-B6D0-5078FFAA4CD0}"/>
                    </a:ext>
                  </a:extLst>
                </p:cNvPr>
                <p:cNvSpPr/>
                <p:nvPr/>
              </p:nvSpPr>
              <p:spPr>
                <a:xfrm>
                  <a:off x="-7966505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6" name="正方形/長方形 2965">
                  <a:extLst>
                    <a:ext uri="{FF2B5EF4-FFF2-40B4-BE49-F238E27FC236}">
                      <a16:creationId xmlns:a16="http://schemas.microsoft.com/office/drawing/2014/main" id="{04963EEA-5F06-433F-91CE-60CE866792AD}"/>
                    </a:ext>
                  </a:extLst>
                </p:cNvPr>
                <p:cNvSpPr/>
                <p:nvPr/>
              </p:nvSpPr>
              <p:spPr>
                <a:xfrm>
                  <a:off x="-7966505" y="16025245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7" name="正方形/長方形 2966">
                  <a:extLst>
                    <a:ext uri="{FF2B5EF4-FFF2-40B4-BE49-F238E27FC236}">
                      <a16:creationId xmlns:a16="http://schemas.microsoft.com/office/drawing/2014/main" id="{01971BE7-E01E-4172-9AF1-2D660BF72A5C}"/>
                    </a:ext>
                  </a:extLst>
                </p:cNvPr>
                <p:cNvSpPr/>
                <p:nvPr/>
              </p:nvSpPr>
              <p:spPr>
                <a:xfrm>
                  <a:off x="-7966505" y="16578779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8" name="正方形/長方形 2967">
                  <a:extLst>
                    <a:ext uri="{FF2B5EF4-FFF2-40B4-BE49-F238E27FC236}">
                      <a16:creationId xmlns:a16="http://schemas.microsoft.com/office/drawing/2014/main" id="{BB843D91-35EB-4DE7-AE32-927FE4D09313}"/>
                    </a:ext>
                  </a:extLst>
                </p:cNvPr>
                <p:cNvSpPr/>
                <p:nvPr/>
              </p:nvSpPr>
              <p:spPr>
                <a:xfrm>
                  <a:off x="-7966505" y="17132314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9" name="正方形/長方形 2968">
                  <a:extLst>
                    <a:ext uri="{FF2B5EF4-FFF2-40B4-BE49-F238E27FC236}">
                      <a16:creationId xmlns:a16="http://schemas.microsoft.com/office/drawing/2014/main" id="{0C1D005F-BA1E-482A-AB3A-83FF7BE9A232}"/>
                    </a:ext>
                  </a:extLst>
                </p:cNvPr>
                <p:cNvSpPr/>
                <p:nvPr/>
              </p:nvSpPr>
              <p:spPr>
                <a:xfrm>
                  <a:off x="-7966505" y="1768584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0" name="正方形/長方形 2969">
                  <a:extLst>
                    <a:ext uri="{FF2B5EF4-FFF2-40B4-BE49-F238E27FC236}">
                      <a16:creationId xmlns:a16="http://schemas.microsoft.com/office/drawing/2014/main" id="{EDFE8299-F9B1-4727-9877-50AF344321F4}"/>
                    </a:ext>
                  </a:extLst>
                </p:cNvPr>
                <p:cNvSpPr/>
                <p:nvPr/>
              </p:nvSpPr>
              <p:spPr>
                <a:xfrm>
                  <a:off x="-7689584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1" name="正方形/長方形 2970">
                  <a:extLst>
                    <a:ext uri="{FF2B5EF4-FFF2-40B4-BE49-F238E27FC236}">
                      <a16:creationId xmlns:a16="http://schemas.microsoft.com/office/drawing/2014/main" id="{28B52D61-EE83-4FA5-8A0D-A0537C16B889}"/>
                    </a:ext>
                  </a:extLst>
                </p:cNvPr>
                <p:cNvSpPr/>
                <p:nvPr/>
              </p:nvSpPr>
              <p:spPr>
                <a:xfrm>
                  <a:off x="-7689584" y="132574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2" name="正方形/長方形 2971">
                  <a:extLst>
                    <a:ext uri="{FF2B5EF4-FFF2-40B4-BE49-F238E27FC236}">
                      <a16:creationId xmlns:a16="http://schemas.microsoft.com/office/drawing/2014/main" id="{271AFA09-84A7-45E9-9AAE-2934AEF880C4}"/>
                    </a:ext>
                  </a:extLst>
                </p:cNvPr>
                <p:cNvSpPr/>
                <p:nvPr/>
              </p:nvSpPr>
              <p:spPr>
                <a:xfrm>
                  <a:off x="-7689584" y="138109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3" name="正方形/長方形 2972">
                  <a:extLst>
                    <a:ext uri="{FF2B5EF4-FFF2-40B4-BE49-F238E27FC236}">
                      <a16:creationId xmlns:a16="http://schemas.microsoft.com/office/drawing/2014/main" id="{0675C83D-63FB-44ED-B6BD-BB85623FB314}"/>
                    </a:ext>
                  </a:extLst>
                </p:cNvPr>
                <p:cNvSpPr/>
                <p:nvPr/>
              </p:nvSpPr>
              <p:spPr>
                <a:xfrm>
                  <a:off x="-7689584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4" name="正方形/長方形 2973">
                  <a:extLst>
                    <a:ext uri="{FF2B5EF4-FFF2-40B4-BE49-F238E27FC236}">
                      <a16:creationId xmlns:a16="http://schemas.microsoft.com/office/drawing/2014/main" id="{242E3C85-6F45-4A22-9351-5ACF0B561A4E}"/>
                    </a:ext>
                  </a:extLst>
                </p:cNvPr>
                <p:cNvSpPr/>
                <p:nvPr/>
              </p:nvSpPr>
              <p:spPr>
                <a:xfrm>
                  <a:off x="-7689584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5" name="正方形/長方形 2974">
                  <a:extLst>
                    <a:ext uri="{FF2B5EF4-FFF2-40B4-BE49-F238E27FC236}">
                      <a16:creationId xmlns:a16="http://schemas.microsoft.com/office/drawing/2014/main" id="{3C865631-2ADD-4B2D-84A9-4230C715EE5D}"/>
                    </a:ext>
                  </a:extLst>
                </p:cNvPr>
                <p:cNvSpPr/>
                <p:nvPr/>
              </p:nvSpPr>
              <p:spPr>
                <a:xfrm>
                  <a:off x="-7689584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6" name="正方形/長方形 2975">
                  <a:extLst>
                    <a:ext uri="{FF2B5EF4-FFF2-40B4-BE49-F238E27FC236}">
                      <a16:creationId xmlns:a16="http://schemas.microsoft.com/office/drawing/2014/main" id="{1ECA2C85-B57D-4522-A259-A10D0C7FBEB6}"/>
                    </a:ext>
                  </a:extLst>
                </p:cNvPr>
                <p:cNvSpPr/>
                <p:nvPr/>
              </p:nvSpPr>
              <p:spPr>
                <a:xfrm>
                  <a:off x="-7689584" y="157483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7" name="正方形/長方形 2976">
                  <a:extLst>
                    <a:ext uri="{FF2B5EF4-FFF2-40B4-BE49-F238E27FC236}">
                      <a16:creationId xmlns:a16="http://schemas.microsoft.com/office/drawing/2014/main" id="{AE354159-FF51-4454-B0E0-B205376D4DC3}"/>
                    </a:ext>
                  </a:extLst>
                </p:cNvPr>
                <p:cNvSpPr/>
                <p:nvPr/>
              </p:nvSpPr>
              <p:spPr>
                <a:xfrm>
                  <a:off x="-7689584" y="16301858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8" name="正方形/長方形 2977">
                  <a:extLst>
                    <a:ext uri="{FF2B5EF4-FFF2-40B4-BE49-F238E27FC236}">
                      <a16:creationId xmlns:a16="http://schemas.microsoft.com/office/drawing/2014/main" id="{6CFAB428-C0AF-45D4-88DE-D25E909A6446}"/>
                    </a:ext>
                  </a:extLst>
                </p:cNvPr>
                <p:cNvSpPr/>
                <p:nvPr/>
              </p:nvSpPr>
              <p:spPr>
                <a:xfrm>
                  <a:off x="-7689584" y="16855393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9" name="正方形/長方形 2978">
                  <a:extLst>
                    <a:ext uri="{FF2B5EF4-FFF2-40B4-BE49-F238E27FC236}">
                      <a16:creationId xmlns:a16="http://schemas.microsoft.com/office/drawing/2014/main" id="{705E1F60-A6BA-4A36-B2B6-E236C332FA1A}"/>
                    </a:ext>
                  </a:extLst>
                </p:cNvPr>
                <p:cNvSpPr/>
                <p:nvPr/>
              </p:nvSpPr>
              <p:spPr>
                <a:xfrm>
                  <a:off x="-7689584" y="17408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0" name="正方形/長方形 2979">
                  <a:extLst>
                    <a:ext uri="{FF2B5EF4-FFF2-40B4-BE49-F238E27FC236}">
                      <a16:creationId xmlns:a16="http://schemas.microsoft.com/office/drawing/2014/main" id="{A1A71E8E-81F2-46A6-BE7F-817F8287928F}"/>
                    </a:ext>
                  </a:extLst>
                </p:cNvPr>
                <p:cNvSpPr/>
                <p:nvPr/>
              </p:nvSpPr>
              <p:spPr>
                <a:xfrm>
                  <a:off x="-7689584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1" name="正方形/長方形 2980">
                  <a:extLst>
                    <a:ext uri="{FF2B5EF4-FFF2-40B4-BE49-F238E27FC236}">
                      <a16:creationId xmlns:a16="http://schemas.microsoft.com/office/drawing/2014/main" id="{A99C9431-7D9A-4024-BF2A-6E67D70B4F23}"/>
                    </a:ext>
                  </a:extLst>
                </p:cNvPr>
                <p:cNvSpPr/>
                <p:nvPr/>
              </p:nvSpPr>
              <p:spPr>
                <a:xfrm>
                  <a:off x="-7689584" y="129806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2" name="正方形/長方形 2981">
                  <a:extLst>
                    <a:ext uri="{FF2B5EF4-FFF2-40B4-BE49-F238E27FC236}">
                      <a16:creationId xmlns:a16="http://schemas.microsoft.com/office/drawing/2014/main" id="{0FA9CB0F-B0B8-4432-A333-814CDBA6CF0A}"/>
                    </a:ext>
                  </a:extLst>
                </p:cNvPr>
                <p:cNvSpPr/>
                <p:nvPr/>
              </p:nvSpPr>
              <p:spPr>
                <a:xfrm>
                  <a:off x="-7689584" y="1353418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3" name="正方形/長方形 2982">
                  <a:extLst>
                    <a:ext uri="{FF2B5EF4-FFF2-40B4-BE49-F238E27FC236}">
                      <a16:creationId xmlns:a16="http://schemas.microsoft.com/office/drawing/2014/main" id="{9DF1A108-1E6A-413B-9118-D594F7E75CB7}"/>
                    </a:ext>
                  </a:extLst>
                </p:cNvPr>
                <p:cNvSpPr/>
                <p:nvPr/>
              </p:nvSpPr>
              <p:spPr>
                <a:xfrm>
                  <a:off x="-7689584" y="1408771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4" name="正方形/長方形 2983">
                  <a:extLst>
                    <a:ext uri="{FF2B5EF4-FFF2-40B4-BE49-F238E27FC236}">
                      <a16:creationId xmlns:a16="http://schemas.microsoft.com/office/drawing/2014/main" id="{46AE0868-E0EF-4390-8052-FDCBA3369C46}"/>
                    </a:ext>
                  </a:extLst>
                </p:cNvPr>
                <p:cNvSpPr/>
                <p:nvPr/>
              </p:nvSpPr>
              <p:spPr>
                <a:xfrm>
                  <a:off x="-7689584" y="1491802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5" name="正方形/長方形 2984">
                  <a:extLst>
                    <a:ext uri="{FF2B5EF4-FFF2-40B4-BE49-F238E27FC236}">
                      <a16:creationId xmlns:a16="http://schemas.microsoft.com/office/drawing/2014/main" id="{88EDF7D2-8C0F-4A22-B908-9BD68A734078}"/>
                    </a:ext>
                  </a:extLst>
                </p:cNvPr>
                <p:cNvSpPr/>
                <p:nvPr/>
              </p:nvSpPr>
              <p:spPr>
                <a:xfrm>
                  <a:off x="-7689584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6" name="正方形/長方形 2985">
                  <a:extLst>
                    <a:ext uri="{FF2B5EF4-FFF2-40B4-BE49-F238E27FC236}">
                      <a16:creationId xmlns:a16="http://schemas.microsoft.com/office/drawing/2014/main" id="{DEFB7DED-8547-4228-B35A-C37B4426D50A}"/>
                    </a:ext>
                  </a:extLst>
                </p:cNvPr>
                <p:cNvSpPr/>
                <p:nvPr/>
              </p:nvSpPr>
              <p:spPr>
                <a:xfrm>
                  <a:off x="-7689584" y="16025091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7" name="正方形/長方形 2986">
                  <a:extLst>
                    <a:ext uri="{FF2B5EF4-FFF2-40B4-BE49-F238E27FC236}">
                      <a16:creationId xmlns:a16="http://schemas.microsoft.com/office/drawing/2014/main" id="{8B431F53-1954-45A7-874F-084CEB29ECB2}"/>
                    </a:ext>
                  </a:extLst>
                </p:cNvPr>
                <p:cNvSpPr/>
                <p:nvPr/>
              </p:nvSpPr>
              <p:spPr>
                <a:xfrm>
                  <a:off x="-7689584" y="16578626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8" name="正方形/長方形 2987">
                  <a:extLst>
                    <a:ext uri="{FF2B5EF4-FFF2-40B4-BE49-F238E27FC236}">
                      <a16:creationId xmlns:a16="http://schemas.microsoft.com/office/drawing/2014/main" id="{36961DA0-18E7-4217-A6B3-A26753BFA6C7}"/>
                    </a:ext>
                  </a:extLst>
                </p:cNvPr>
                <p:cNvSpPr/>
                <p:nvPr/>
              </p:nvSpPr>
              <p:spPr>
                <a:xfrm>
                  <a:off x="-7689584" y="17132160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9" name="正方形/長方形 2988">
                  <a:extLst>
                    <a:ext uri="{FF2B5EF4-FFF2-40B4-BE49-F238E27FC236}">
                      <a16:creationId xmlns:a16="http://schemas.microsoft.com/office/drawing/2014/main" id="{13E0D881-96DB-4352-A842-6543E61AAEF6}"/>
                    </a:ext>
                  </a:extLst>
                </p:cNvPr>
                <p:cNvSpPr/>
                <p:nvPr/>
              </p:nvSpPr>
              <p:spPr>
                <a:xfrm>
                  <a:off x="-7689584" y="17685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0" name="正方形/長方形 2989">
                  <a:extLst>
                    <a:ext uri="{FF2B5EF4-FFF2-40B4-BE49-F238E27FC236}">
                      <a16:creationId xmlns:a16="http://schemas.microsoft.com/office/drawing/2014/main" id="{5A0024AE-5264-441C-8584-F9E147342B9F}"/>
                    </a:ext>
                  </a:extLst>
                </p:cNvPr>
                <p:cNvSpPr/>
                <p:nvPr/>
              </p:nvSpPr>
              <p:spPr>
                <a:xfrm>
                  <a:off x="-7412663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1" name="正方形/長方形 2990">
                  <a:extLst>
                    <a:ext uri="{FF2B5EF4-FFF2-40B4-BE49-F238E27FC236}">
                      <a16:creationId xmlns:a16="http://schemas.microsoft.com/office/drawing/2014/main" id="{835E74D7-FB08-4804-A1E5-F7FE42C23568}"/>
                    </a:ext>
                  </a:extLst>
                </p:cNvPr>
                <p:cNvSpPr/>
                <p:nvPr/>
              </p:nvSpPr>
              <p:spPr>
                <a:xfrm>
                  <a:off x="-7412663" y="132574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2" name="正方形/長方形 2991">
                  <a:extLst>
                    <a:ext uri="{FF2B5EF4-FFF2-40B4-BE49-F238E27FC236}">
                      <a16:creationId xmlns:a16="http://schemas.microsoft.com/office/drawing/2014/main" id="{CCC69DC7-89CF-4A74-91E5-850DF06F1EF5}"/>
                    </a:ext>
                  </a:extLst>
                </p:cNvPr>
                <p:cNvSpPr/>
                <p:nvPr/>
              </p:nvSpPr>
              <p:spPr>
                <a:xfrm>
                  <a:off x="-7412663" y="138109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3" name="正方形/長方形 2992">
                  <a:extLst>
                    <a:ext uri="{FF2B5EF4-FFF2-40B4-BE49-F238E27FC236}">
                      <a16:creationId xmlns:a16="http://schemas.microsoft.com/office/drawing/2014/main" id="{BFCE2D53-3E6C-4962-A405-84E52B416AA4}"/>
                    </a:ext>
                  </a:extLst>
                </p:cNvPr>
                <p:cNvSpPr/>
                <p:nvPr/>
              </p:nvSpPr>
              <p:spPr>
                <a:xfrm>
                  <a:off x="-7412663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4" name="正方形/長方形 2993">
                  <a:extLst>
                    <a:ext uri="{FF2B5EF4-FFF2-40B4-BE49-F238E27FC236}">
                      <a16:creationId xmlns:a16="http://schemas.microsoft.com/office/drawing/2014/main" id="{C6D5EF81-85BA-4328-BC92-C1AF5001E17B}"/>
                    </a:ext>
                  </a:extLst>
                </p:cNvPr>
                <p:cNvSpPr/>
                <p:nvPr/>
              </p:nvSpPr>
              <p:spPr>
                <a:xfrm>
                  <a:off x="-7412663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5" name="正方形/長方形 2994">
                  <a:extLst>
                    <a:ext uri="{FF2B5EF4-FFF2-40B4-BE49-F238E27FC236}">
                      <a16:creationId xmlns:a16="http://schemas.microsoft.com/office/drawing/2014/main" id="{A7906752-2B2E-43A1-8CF7-6D59B79287DC}"/>
                    </a:ext>
                  </a:extLst>
                </p:cNvPr>
                <p:cNvSpPr/>
                <p:nvPr/>
              </p:nvSpPr>
              <p:spPr>
                <a:xfrm>
                  <a:off x="-7412663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6" name="正方形/長方形 2995">
                  <a:extLst>
                    <a:ext uri="{FF2B5EF4-FFF2-40B4-BE49-F238E27FC236}">
                      <a16:creationId xmlns:a16="http://schemas.microsoft.com/office/drawing/2014/main" id="{9279EB72-0588-4E2F-8CF3-A38CAA59063F}"/>
                    </a:ext>
                  </a:extLst>
                </p:cNvPr>
                <p:cNvSpPr/>
                <p:nvPr/>
              </p:nvSpPr>
              <p:spPr>
                <a:xfrm>
                  <a:off x="-7412663" y="157483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7" name="正方形/長方形 2996">
                  <a:extLst>
                    <a:ext uri="{FF2B5EF4-FFF2-40B4-BE49-F238E27FC236}">
                      <a16:creationId xmlns:a16="http://schemas.microsoft.com/office/drawing/2014/main" id="{5689DFAA-B29A-4CE5-8460-7726765548DE}"/>
                    </a:ext>
                  </a:extLst>
                </p:cNvPr>
                <p:cNvSpPr/>
                <p:nvPr/>
              </p:nvSpPr>
              <p:spPr>
                <a:xfrm>
                  <a:off x="-7412663" y="16301858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8" name="正方形/長方形 2997">
                  <a:extLst>
                    <a:ext uri="{FF2B5EF4-FFF2-40B4-BE49-F238E27FC236}">
                      <a16:creationId xmlns:a16="http://schemas.microsoft.com/office/drawing/2014/main" id="{AFEADFDF-1661-4463-8F25-878F2B05DDD2}"/>
                    </a:ext>
                  </a:extLst>
                </p:cNvPr>
                <p:cNvSpPr/>
                <p:nvPr/>
              </p:nvSpPr>
              <p:spPr>
                <a:xfrm>
                  <a:off x="-7412663" y="16855393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9" name="正方形/長方形 2998">
                  <a:extLst>
                    <a:ext uri="{FF2B5EF4-FFF2-40B4-BE49-F238E27FC236}">
                      <a16:creationId xmlns:a16="http://schemas.microsoft.com/office/drawing/2014/main" id="{8492EB34-B31D-49A9-8CB1-35F8B27FF5B8}"/>
                    </a:ext>
                  </a:extLst>
                </p:cNvPr>
                <p:cNvSpPr/>
                <p:nvPr/>
              </p:nvSpPr>
              <p:spPr>
                <a:xfrm>
                  <a:off x="-7412663" y="17408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0" name="正方形/長方形 2999">
                  <a:extLst>
                    <a:ext uri="{FF2B5EF4-FFF2-40B4-BE49-F238E27FC236}">
                      <a16:creationId xmlns:a16="http://schemas.microsoft.com/office/drawing/2014/main" id="{50A71DBA-C253-4F55-99D7-1A21ED4370D3}"/>
                    </a:ext>
                  </a:extLst>
                </p:cNvPr>
                <p:cNvSpPr/>
                <p:nvPr/>
              </p:nvSpPr>
              <p:spPr>
                <a:xfrm>
                  <a:off x="-7412663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1" name="正方形/長方形 3000">
                  <a:extLst>
                    <a:ext uri="{FF2B5EF4-FFF2-40B4-BE49-F238E27FC236}">
                      <a16:creationId xmlns:a16="http://schemas.microsoft.com/office/drawing/2014/main" id="{B802A90E-13DF-4289-A916-8C78EA85C771}"/>
                    </a:ext>
                  </a:extLst>
                </p:cNvPr>
                <p:cNvSpPr/>
                <p:nvPr/>
              </p:nvSpPr>
              <p:spPr>
                <a:xfrm>
                  <a:off x="-7412663" y="129806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2" name="正方形/長方形 3001">
                  <a:extLst>
                    <a:ext uri="{FF2B5EF4-FFF2-40B4-BE49-F238E27FC236}">
                      <a16:creationId xmlns:a16="http://schemas.microsoft.com/office/drawing/2014/main" id="{85D22A77-E4DB-4F8D-AFA6-D061AF06F1CF}"/>
                    </a:ext>
                  </a:extLst>
                </p:cNvPr>
                <p:cNvSpPr/>
                <p:nvPr/>
              </p:nvSpPr>
              <p:spPr>
                <a:xfrm>
                  <a:off x="-7412663" y="1353418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3" name="正方形/長方形 3002">
                  <a:extLst>
                    <a:ext uri="{FF2B5EF4-FFF2-40B4-BE49-F238E27FC236}">
                      <a16:creationId xmlns:a16="http://schemas.microsoft.com/office/drawing/2014/main" id="{4E1FCABF-7000-4A85-B9F3-2CFB86E77BCC}"/>
                    </a:ext>
                  </a:extLst>
                </p:cNvPr>
                <p:cNvSpPr/>
                <p:nvPr/>
              </p:nvSpPr>
              <p:spPr>
                <a:xfrm>
                  <a:off x="-7412663" y="1408771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4" name="正方形/長方形 3003">
                  <a:extLst>
                    <a:ext uri="{FF2B5EF4-FFF2-40B4-BE49-F238E27FC236}">
                      <a16:creationId xmlns:a16="http://schemas.microsoft.com/office/drawing/2014/main" id="{BA637407-BC4C-489C-9AED-6F520CF1CCC1}"/>
                    </a:ext>
                  </a:extLst>
                </p:cNvPr>
                <p:cNvSpPr/>
                <p:nvPr/>
              </p:nvSpPr>
              <p:spPr>
                <a:xfrm>
                  <a:off x="-7412663" y="1491802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5" name="正方形/長方形 3004">
                  <a:extLst>
                    <a:ext uri="{FF2B5EF4-FFF2-40B4-BE49-F238E27FC236}">
                      <a16:creationId xmlns:a16="http://schemas.microsoft.com/office/drawing/2014/main" id="{6713D2F6-A628-48EB-8BAE-3E3537FB0ABE}"/>
                    </a:ext>
                  </a:extLst>
                </p:cNvPr>
                <p:cNvSpPr/>
                <p:nvPr/>
              </p:nvSpPr>
              <p:spPr>
                <a:xfrm>
                  <a:off x="-7412663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6" name="正方形/長方形 3005">
                  <a:extLst>
                    <a:ext uri="{FF2B5EF4-FFF2-40B4-BE49-F238E27FC236}">
                      <a16:creationId xmlns:a16="http://schemas.microsoft.com/office/drawing/2014/main" id="{0AEB1A39-2E1B-4B7E-B8D0-2A113C24F799}"/>
                    </a:ext>
                  </a:extLst>
                </p:cNvPr>
                <p:cNvSpPr/>
                <p:nvPr/>
              </p:nvSpPr>
              <p:spPr>
                <a:xfrm>
                  <a:off x="-7412663" y="16025091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7" name="正方形/長方形 3006">
                  <a:extLst>
                    <a:ext uri="{FF2B5EF4-FFF2-40B4-BE49-F238E27FC236}">
                      <a16:creationId xmlns:a16="http://schemas.microsoft.com/office/drawing/2014/main" id="{58878470-4A16-4C8B-867F-954D6443A96D}"/>
                    </a:ext>
                  </a:extLst>
                </p:cNvPr>
                <p:cNvSpPr/>
                <p:nvPr/>
              </p:nvSpPr>
              <p:spPr>
                <a:xfrm>
                  <a:off x="-7412663" y="16578626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8" name="正方形/長方形 3007">
                  <a:extLst>
                    <a:ext uri="{FF2B5EF4-FFF2-40B4-BE49-F238E27FC236}">
                      <a16:creationId xmlns:a16="http://schemas.microsoft.com/office/drawing/2014/main" id="{4E9B30AA-96DC-4696-BA03-51984116FEAF}"/>
                    </a:ext>
                  </a:extLst>
                </p:cNvPr>
                <p:cNvSpPr/>
                <p:nvPr/>
              </p:nvSpPr>
              <p:spPr>
                <a:xfrm>
                  <a:off x="-7412663" y="17132160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9" name="正方形/長方形 3008">
                  <a:extLst>
                    <a:ext uri="{FF2B5EF4-FFF2-40B4-BE49-F238E27FC236}">
                      <a16:creationId xmlns:a16="http://schemas.microsoft.com/office/drawing/2014/main" id="{9DA48B05-2A5C-4F52-9E7B-0A8E8939C6E0}"/>
                    </a:ext>
                  </a:extLst>
                </p:cNvPr>
                <p:cNvSpPr/>
                <p:nvPr/>
              </p:nvSpPr>
              <p:spPr>
                <a:xfrm>
                  <a:off x="-7412663" y="17685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0" name="正方形/長方形 3009">
                  <a:extLst>
                    <a:ext uri="{FF2B5EF4-FFF2-40B4-BE49-F238E27FC236}">
                      <a16:creationId xmlns:a16="http://schemas.microsoft.com/office/drawing/2014/main" id="{E704C694-6724-45EC-85BE-4CCA5F1E840C}"/>
                    </a:ext>
                  </a:extLst>
                </p:cNvPr>
                <p:cNvSpPr/>
                <p:nvPr/>
              </p:nvSpPr>
              <p:spPr>
                <a:xfrm>
                  <a:off x="-7135742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1" name="正方形/長方形 3010">
                  <a:extLst>
                    <a:ext uri="{FF2B5EF4-FFF2-40B4-BE49-F238E27FC236}">
                      <a16:creationId xmlns:a16="http://schemas.microsoft.com/office/drawing/2014/main" id="{18F84AD0-0A48-471B-AEF5-515C7D769830}"/>
                    </a:ext>
                  </a:extLst>
                </p:cNvPr>
                <p:cNvSpPr/>
                <p:nvPr/>
              </p:nvSpPr>
              <p:spPr>
                <a:xfrm>
                  <a:off x="-7135742" y="132577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2" name="正方形/長方形 3011">
                  <a:extLst>
                    <a:ext uri="{FF2B5EF4-FFF2-40B4-BE49-F238E27FC236}">
                      <a16:creationId xmlns:a16="http://schemas.microsoft.com/office/drawing/2014/main" id="{EF656CC3-9587-4FD8-B119-C1A5E286BF7E}"/>
                    </a:ext>
                  </a:extLst>
                </p:cNvPr>
                <p:cNvSpPr/>
                <p:nvPr/>
              </p:nvSpPr>
              <p:spPr>
                <a:xfrm>
                  <a:off x="-7135742" y="138112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3" name="正方形/長方形 3012">
                  <a:extLst>
                    <a:ext uri="{FF2B5EF4-FFF2-40B4-BE49-F238E27FC236}">
                      <a16:creationId xmlns:a16="http://schemas.microsoft.com/office/drawing/2014/main" id="{0F5204D2-00F9-42B5-BD78-6787538AF452}"/>
                    </a:ext>
                  </a:extLst>
                </p:cNvPr>
                <p:cNvSpPr/>
                <p:nvPr/>
              </p:nvSpPr>
              <p:spPr>
                <a:xfrm>
                  <a:off x="-7135742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4" name="正方形/長方形 3013">
                  <a:extLst>
                    <a:ext uri="{FF2B5EF4-FFF2-40B4-BE49-F238E27FC236}">
                      <a16:creationId xmlns:a16="http://schemas.microsoft.com/office/drawing/2014/main" id="{604D4DDE-3315-4114-981E-F58FC88BFDCA}"/>
                    </a:ext>
                  </a:extLst>
                </p:cNvPr>
                <p:cNvSpPr/>
                <p:nvPr/>
              </p:nvSpPr>
              <p:spPr>
                <a:xfrm>
                  <a:off x="-7135742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5" name="正方形/長方形 3014">
                  <a:extLst>
                    <a:ext uri="{FF2B5EF4-FFF2-40B4-BE49-F238E27FC236}">
                      <a16:creationId xmlns:a16="http://schemas.microsoft.com/office/drawing/2014/main" id="{4F3064E3-2DA6-438C-9C6C-47720971D068}"/>
                    </a:ext>
                  </a:extLst>
                </p:cNvPr>
                <p:cNvSpPr/>
                <p:nvPr/>
              </p:nvSpPr>
              <p:spPr>
                <a:xfrm>
                  <a:off x="-7135742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6" name="正方形/長方形 3015">
                  <a:extLst>
                    <a:ext uri="{FF2B5EF4-FFF2-40B4-BE49-F238E27FC236}">
                      <a16:creationId xmlns:a16="http://schemas.microsoft.com/office/drawing/2014/main" id="{14641ADC-B12B-4B08-A6E2-210B875A2007}"/>
                    </a:ext>
                  </a:extLst>
                </p:cNvPr>
                <p:cNvSpPr/>
                <p:nvPr/>
              </p:nvSpPr>
              <p:spPr>
                <a:xfrm>
                  <a:off x="-7135742" y="157486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7" name="正方形/長方形 3016">
                  <a:extLst>
                    <a:ext uri="{FF2B5EF4-FFF2-40B4-BE49-F238E27FC236}">
                      <a16:creationId xmlns:a16="http://schemas.microsoft.com/office/drawing/2014/main" id="{38BAAE30-C38B-4BA2-A6B0-A9F31ACBFF53}"/>
                    </a:ext>
                  </a:extLst>
                </p:cNvPr>
                <p:cNvSpPr/>
                <p:nvPr/>
              </p:nvSpPr>
              <p:spPr>
                <a:xfrm>
                  <a:off x="-7135742" y="163021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8" name="正方形/長方形 3017">
                  <a:extLst>
                    <a:ext uri="{FF2B5EF4-FFF2-40B4-BE49-F238E27FC236}">
                      <a16:creationId xmlns:a16="http://schemas.microsoft.com/office/drawing/2014/main" id="{B211BEF0-17A2-4854-9718-B817E45946E8}"/>
                    </a:ext>
                  </a:extLst>
                </p:cNvPr>
                <p:cNvSpPr/>
                <p:nvPr/>
              </p:nvSpPr>
              <p:spPr>
                <a:xfrm>
                  <a:off x="-7135742" y="1685570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9" name="正方形/長方形 3018">
                  <a:extLst>
                    <a:ext uri="{FF2B5EF4-FFF2-40B4-BE49-F238E27FC236}">
                      <a16:creationId xmlns:a16="http://schemas.microsoft.com/office/drawing/2014/main" id="{33FE298D-0375-404C-8DCE-B4434BE8ACD9}"/>
                    </a:ext>
                  </a:extLst>
                </p:cNvPr>
                <p:cNvSpPr/>
                <p:nvPr/>
              </p:nvSpPr>
              <p:spPr>
                <a:xfrm>
                  <a:off x="-7135742" y="1740923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0" name="正方形/長方形 3019">
                  <a:extLst>
                    <a:ext uri="{FF2B5EF4-FFF2-40B4-BE49-F238E27FC236}">
                      <a16:creationId xmlns:a16="http://schemas.microsoft.com/office/drawing/2014/main" id="{B26AB1CD-5E0F-4026-91B5-7DAFC615ACD4}"/>
                    </a:ext>
                  </a:extLst>
                </p:cNvPr>
                <p:cNvSpPr/>
                <p:nvPr/>
              </p:nvSpPr>
              <p:spPr>
                <a:xfrm>
                  <a:off x="-7135742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1" name="正方形/長方形 3020">
                  <a:extLst>
                    <a:ext uri="{FF2B5EF4-FFF2-40B4-BE49-F238E27FC236}">
                      <a16:creationId xmlns:a16="http://schemas.microsoft.com/office/drawing/2014/main" id="{DF92FA52-31C3-4893-A9BE-C8116C85E0BE}"/>
                    </a:ext>
                  </a:extLst>
                </p:cNvPr>
                <p:cNvSpPr/>
                <p:nvPr/>
              </p:nvSpPr>
              <p:spPr>
                <a:xfrm>
                  <a:off x="-7135742" y="129809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2" name="正方形/長方形 3021">
                  <a:extLst>
                    <a:ext uri="{FF2B5EF4-FFF2-40B4-BE49-F238E27FC236}">
                      <a16:creationId xmlns:a16="http://schemas.microsoft.com/office/drawing/2014/main" id="{9F194F52-0BE3-4006-8EAC-F71F339F824F}"/>
                    </a:ext>
                  </a:extLst>
                </p:cNvPr>
                <p:cNvSpPr/>
                <p:nvPr/>
              </p:nvSpPr>
              <p:spPr>
                <a:xfrm>
                  <a:off x="-7135742" y="135344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3" name="正方形/長方形 3022">
                  <a:extLst>
                    <a:ext uri="{FF2B5EF4-FFF2-40B4-BE49-F238E27FC236}">
                      <a16:creationId xmlns:a16="http://schemas.microsoft.com/office/drawing/2014/main" id="{60EB0B6E-23D5-421E-846E-F62019BF1952}"/>
                    </a:ext>
                  </a:extLst>
                </p:cNvPr>
                <p:cNvSpPr/>
                <p:nvPr/>
              </p:nvSpPr>
              <p:spPr>
                <a:xfrm>
                  <a:off x="-7135742" y="140880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4" name="正方形/長方形 3023">
                  <a:extLst>
                    <a:ext uri="{FF2B5EF4-FFF2-40B4-BE49-F238E27FC236}">
                      <a16:creationId xmlns:a16="http://schemas.microsoft.com/office/drawing/2014/main" id="{A2E4236E-3AD3-41B8-AB54-6FA022108F11}"/>
                    </a:ext>
                  </a:extLst>
                </p:cNvPr>
                <p:cNvSpPr/>
                <p:nvPr/>
              </p:nvSpPr>
              <p:spPr>
                <a:xfrm>
                  <a:off x="-7135742" y="149183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5" name="正方形/長方形 3024">
                  <a:extLst>
                    <a:ext uri="{FF2B5EF4-FFF2-40B4-BE49-F238E27FC236}">
                      <a16:creationId xmlns:a16="http://schemas.microsoft.com/office/drawing/2014/main" id="{47588D04-19DB-4DEB-8F98-F56251FB92B8}"/>
                    </a:ext>
                  </a:extLst>
                </p:cNvPr>
                <p:cNvSpPr/>
                <p:nvPr/>
              </p:nvSpPr>
              <p:spPr>
                <a:xfrm>
                  <a:off x="-7135742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6" name="正方形/長方形 3025">
                  <a:extLst>
                    <a:ext uri="{FF2B5EF4-FFF2-40B4-BE49-F238E27FC236}">
                      <a16:creationId xmlns:a16="http://schemas.microsoft.com/office/drawing/2014/main" id="{09E88041-C6BC-42F3-876F-C82118197298}"/>
                    </a:ext>
                  </a:extLst>
                </p:cNvPr>
                <p:cNvSpPr/>
                <p:nvPr/>
              </p:nvSpPr>
              <p:spPr>
                <a:xfrm>
                  <a:off x="-7135742" y="1602539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7" name="正方形/長方形 3026">
                  <a:extLst>
                    <a:ext uri="{FF2B5EF4-FFF2-40B4-BE49-F238E27FC236}">
                      <a16:creationId xmlns:a16="http://schemas.microsoft.com/office/drawing/2014/main" id="{CC64BA5A-07A0-4F4F-8202-20C865921FD1}"/>
                    </a:ext>
                  </a:extLst>
                </p:cNvPr>
                <p:cNvSpPr/>
                <p:nvPr/>
              </p:nvSpPr>
              <p:spPr>
                <a:xfrm>
                  <a:off x="-7135742" y="165789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8" name="正方形/長方形 3027">
                  <a:extLst>
                    <a:ext uri="{FF2B5EF4-FFF2-40B4-BE49-F238E27FC236}">
                      <a16:creationId xmlns:a16="http://schemas.microsoft.com/office/drawing/2014/main" id="{042D080F-CC6F-4ECF-8373-C201592CE740}"/>
                    </a:ext>
                  </a:extLst>
                </p:cNvPr>
                <p:cNvSpPr/>
                <p:nvPr/>
              </p:nvSpPr>
              <p:spPr>
                <a:xfrm>
                  <a:off x="-7135742" y="1713246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9" name="正方形/長方形 3028">
                  <a:extLst>
                    <a:ext uri="{FF2B5EF4-FFF2-40B4-BE49-F238E27FC236}">
                      <a16:creationId xmlns:a16="http://schemas.microsoft.com/office/drawing/2014/main" id="{CCC65CFE-2B3D-4849-81F2-1C66D9B81743}"/>
                    </a:ext>
                  </a:extLst>
                </p:cNvPr>
                <p:cNvSpPr/>
                <p:nvPr/>
              </p:nvSpPr>
              <p:spPr>
                <a:xfrm>
                  <a:off x="-7135742" y="1768600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0" name="正方形/長方形 3029">
                  <a:extLst>
                    <a:ext uri="{FF2B5EF4-FFF2-40B4-BE49-F238E27FC236}">
                      <a16:creationId xmlns:a16="http://schemas.microsoft.com/office/drawing/2014/main" id="{ECEB0034-6F7D-4DF0-B989-DF04F42594AA}"/>
                    </a:ext>
                  </a:extLst>
                </p:cNvPr>
                <p:cNvSpPr/>
                <p:nvPr/>
              </p:nvSpPr>
              <p:spPr>
                <a:xfrm>
                  <a:off x="-6858821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1" name="正方形/長方形 3030">
                  <a:extLst>
                    <a:ext uri="{FF2B5EF4-FFF2-40B4-BE49-F238E27FC236}">
                      <a16:creationId xmlns:a16="http://schemas.microsoft.com/office/drawing/2014/main" id="{9DDBF04D-73DE-4849-963B-D098D4CCAEAF}"/>
                    </a:ext>
                  </a:extLst>
                </p:cNvPr>
                <p:cNvSpPr/>
                <p:nvPr/>
              </p:nvSpPr>
              <p:spPr>
                <a:xfrm>
                  <a:off x="-6858821" y="1325757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2" name="正方形/長方形 3031">
                  <a:extLst>
                    <a:ext uri="{FF2B5EF4-FFF2-40B4-BE49-F238E27FC236}">
                      <a16:creationId xmlns:a16="http://schemas.microsoft.com/office/drawing/2014/main" id="{DEF9D0DD-60DD-4746-8923-02761615D7B8}"/>
                    </a:ext>
                  </a:extLst>
                </p:cNvPr>
                <p:cNvSpPr/>
                <p:nvPr/>
              </p:nvSpPr>
              <p:spPr>
                <a:xfrm>
                  <a:off x="-6858821" y="1381110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3" name="正方形/長方形 3032">
                  <a:extLst>
                    <a:ext uri="{FF2B5EF4-FFF2-40B4-BE49-F238E27FC236}">
                      <a16:creationId xmlns:a16="http://schemas.microsoft.com/office/drawing/2014/main" id="{1F37E6A2-FEFF-4B27-8789-7C5EA2CE6764}"/>
                    </a:ext>
                  </a:extLst>
                </p:cNvPr>
                <p:cNvSpPr/>
                <p:nvPr/>
              </p:nvSpPr>
              <p:spPr>
                <a:xfrm>
                  <a:off x="-6858821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4" name="正方形/長方形 3033">
                  <a:extLst>
                    <a:ext uri="{FF2B5EF4-FFF2-40B4-BE49-F238E27FC236}">
                      <a16:creationId xmlns:a16="http://schemas.microsoft.com/office/drawing/2014/main" id="{E6D58F73-BD3A-434B-96CB-4AF12D3C5A88}"/>
                    </a:ext>
                  </a:extLst>
                </p:cNvPr>
                <p:cNvSpPr/>
                <p:nvPr/>
              </p:nvSpPr>
              <p:spPr>
                <a:xfrm>
                  <a:off x="-6858821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5" name="正方形/長方形 3034">
                  <a:extLst>
                    <a:ext uri="{FF2B5EF4-FFF2-40B4-BE49-F238E27FC236}">
                      <a16:creationId xmlns:a16="http://schemas.microsoft.com/office/drawing/2014/main" id="{3AD92FC9-FD0D-4056-BC2E-5155B82DEEB2}"/>
                    </a:ext>
                  </a:extLst>
                </p:cNvPr>
                <p:cNvSpPr/>
                <p:nvPr/>
              </p:nvSpPr>
              <p:spPr>
                <a:xfrm>
                  <a:off x="-6858821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6" name="正方形/長方形 3035">
                  <a:extLst>
                    <a:ext uri="{FF2B5EF4-FFF2-40B4-BE49-F238E27FC236}">
                      <a16:creationId xmlns:a16="http://schemas.microsoft.com/office/drawing/2014/main" id="{EA3D0F8E-C36E-4FD7-9AB8-54CB5234A713}"/>
                    </a:ext>
                  </a:extLst>
                </p:cNvPr>
                <p:cNvSpPr/>
                <p:nvPr/>
              </p:nvSpPr>
              <p:spPr>
                <a:xfrm>
                  <a:off x="-6858821" y="1574847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7" name="正方形/長方形 3036">
                  <a:extLst>
                    <a:ext uri="{FF2B5EF4-FFF2-40B4-BE49-F238E27FC236}">
                      <a16:creationId xmlns:a16="http://schemas.microsoft.com/office/drawing/2014/main" id="{EA001E12-59B3-440E-9FE6-1BBE180A391B}"/>
                    </a:ext>
                  </a:extLst>
                </p:cNvPr>
                <p:cNvSpPr/>
                <p:nvPr/>
              </p:nvSpPr>
              <p:spPr>
                <a:xfrm>
                  <a:off x="-6858821" y="1630201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8" name="正方形/長方形 3037">
                  <a:extLst>
                    <a:ext uri="{FF2B5EF4-FFF2-40B4-BE49-F238E27FC236}">
                      <a16:creationId xmlns:a16="http://schemas.microsoft.com/office/drawing/2014/main" id="{5C9D03F2-BDC5-4BE7-B765-1BD40CAB1A66}"/>
                    </a:ext>
                  </a:extLst>
                </p:cNvPr>
                <p:cNvSpPr/>
                <p:nvPr/>
              </p:nvSpPr>
              <p:spPr>
                <a:xfrm>
                  <a:off x="-6858821" y="1685554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9" name="正方形/長方形 3038">
                  <a:extLst>
                    <a:ext uri="{FF2B5EF4-FFF2-40B4-BE49-F238E27FC236}">
                      <a16:creationId xmlns:a16="http://schemas.microsoft.com/office/drawing/2014/main" id="{3B218D71-3800-4857-A422-DDE6176CFE0A}"/>
                    </a:ext>
                  </a:extLst>
                </p:cNvPr>
                <p:cNvSpPr/>
                <p:nvPr/>
              </p:nvSpPr>
              <p:spPr>
                <a:xfrm>
                  <a:off x="-6858821" y="1740908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0" name="正方形/長方形 3039">
                  <a:extLst>
                    <a:ext uri="{FF2B5EF4-FFF2-40B4-BE49-F238E27FC236}">
                      <a16:creationId xmlns:a16="http://schemas.microsoft.com/office/drawing/2014/main" id="{EC541C6C-CA4F-4916-A8D8-CA634D10850F}"/>
                    </a:ext>
                  </a:extLst>
                </p:cNvPr>
                <p:cNvSpPr/>
                <p:nvPr/>
              </p:nvSpPr>
              <p:spPr>
                <a:xfrm>
                  <a:off x="-6858821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1" name="正方形/長方形 3040">
                  <a:extLst>
                    <a:ext uri="{FF2B5EF4-FFF2-40B4-BE49-F238E27FC236}">
                      <a16:creationId xmlns:a16="http://schemas.microsoft.com/office/drawing/2014/main" id="{F29648BD-2029-4E8C-A3F2-E34A7E13099C}"/>
                    </a:ext>
                  </a:extLst>
                </p:cNvPr>
                <p:cNvSpPr/>
                <p:nvPr/>
              </p:nvSpPr>
              <p:spPr>
                <a:xfrm>
                  <a:off x="-6858821" y="1298080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2" name="正方形/長方形 3041">
                  <a:extLst>
                    <a:ext uri="{FF2B5EF4-FFF2-40B4-BE49-F238E27FC236}">
                      <a16:creationId xmlns:a16="http://schemas.microsoft.com/office/drawing/2014/main" id="{31E83140-5E2D-404F-A657-15C2A8C2C04B}"/>
                    </a:ext>
                  </a:extLst>
                </p:cNvPr>
                <p:cNvSpPr/>
                <p:nvPr/>
              </p:nvSpPr>
              <p:spPr>
                <a:xfrm>
                  <a:off x="-6858821" y="1353433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3" name="正方形/長方形 3042">
                  <a:extLst>
                    <a:ext uri="{FF2B5EF4-FFF2-40B4-BE49-F238E27FC236}">
                      <a16:creationId xmlns:a16="http://schemas.microsoft.com/office/drawing/2014/main" id="{24BA13FC-8FAF-41F8-913D-820224DC41F2}"/>
                    </a:ext>
                  </a:extLst>
                </p:cNvPr>
                <p:cNvSpPr/>
                <p:nvPr/>
              </p:nvSpPr>
              <p:spPr>
                <a:xfrm>
                  <a:off x="-6858821" y="1408787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4" name="正方形/長方形 3043">
                  <a:extLst>
                    <a:ext uri="{FF2B5EF4-FFF2-40B4-BE49-F238E27FC236}">
                      <a16:creationId xmlns:a16="http://schemas.microsoft.com/office/drawing/2014/main" id="{5ADA2ADA-B5C0-4EB2-BDB0-4169BE06A681}"/>
                    </a:ext>
                  </a:extLst>
                </p:cNvPr>
                <p:cNvSpPr/>
                <p:nvPr/>
              </p:nvSpPr>
              <p:spPr>
                <a:xfrm>
                  <a:off x="-6858821" y="1491817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5" name="正方形/長方形 3044">
                  <a:extLst>
                    <a:ext uri="{FF2B5EF4-FFF2-40B4-BE49-F238E27FC236}">
                      <a16:creationId xmlns:a16="http://schemas.microsoft.com/office/drawing/2014/main" id="{87705784-EDA5-498E-A5C6-D0864FB9C051}"/>
                    </a:ext>
                  </a:extLst>
                </p:cNvPr>
                <p:cNvSpPr/>
                <p:nvPr/>
              </p:nvSpPr>
              <p:spPr>
                <a:xfrm>
                  <a:off x="-6858821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6" name="正方形/長方形 3045">
                  <a:extLst>
                    <a:ext uri="{FF2B5EF4-FFF2-40B4-BE49-F238E27FC236}">
                      <a16:creationId xmlns:a16="http://schemas.microsoft.com/office/drawing/2014/main" id="{4EB73C57-464F-4CC1-9A2D-7D20513ED55E}"/>
                    </a:ext>
                  </a:extLst>
                </p:cNvPr>
                <p:cNvSpPr/>
                <p:nvPr/>
              </p:nvSpPr>
              <p:spPr>
                <a:xfrm>
                  <a:off x="-6858821" y="1602524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7" name="正方形/長方形 3046">
                  <a:extLst>
                    <a:ext uri="{FF2B5EF4-FFF2-40B4-BE49-F238E27FC236}">
                      <a16:creationId xmlns:a16="http://schemas.microsoft.com/office/drawing/2014/main" id="{EDB3B480-7C35-41E1-B1F0-F33023E5E6AD}"/>
                    </a:ext>
                  </a:extLst>
                </p:cNvPr>
                <p:cNvSpPr/>
                <p:nvPr/>
              </p:nvSpPr>
              <p:spPr>
                <a:xfrm>
                  <a:off x="-6858821" y="1657877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8" name="正方形/長方形 3047">
                  <a:extLst>
                    <a:ext uri="{FF2B5EF4-FFF2-40B4-BE49-F238E27FC236}">
                      <a16:creationId xmlns:a16="http://schemas.microsoft.com/office/drawing/2014/main" id="{9AFC9F03-94C0-414E-BA28-99525E4A0438}"/>
                    </a:ext>
                  </a:extLst>
                </p:cNvPr>
                <p:cNvSpPr/>
                <p:nvPr/>
              </p:nvSpPr>
              <p:spPr>
                <a:xfrm>
                  <a:off x="-6858821" y="1713231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9" name="正方形/長方形 3048">
                  <a:extLst>
                    <a:ext uri="{FF2B5EF4-FFF2-40B4-BE49-F238E27FC236}">
                      <a16:creationId xmlns:a16="http://schemas.microsoft.com/office/drawing/2014/main" id="{C32FA266-99FD-4591-A649-BF3B23BE83E2}"/>
                    </a:ext>
                  </a:extLst>
                </p:cNvPr>
                <p:cNvSpPr/>
                <p:nvPr/>
              </p:nvSpPr>
              <p:spPr>
                <a:xfrm>
                  <a:off x="-6858821" y="1768584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0" name="正方形/長方形 3049">
                  <a:extLst>
                    <a:ext uri="{FF2B5EF4-FFF2-40B4-BE49-F238E27FC236}">
                      <a16:creationId xmlns:a16="http://schemas.microsoft.com/office/drawing/2014/main" id="{7CA93FB0-3CEB-4763-B0DB-FDBAC52549CD}"/>
                    </a:ext>
                  </a:extLst>
                </p:cNvPr>
                <p:cNvSpPr/>
                <p:nvPr/>
              </p:nvSpPr>
              <p:spPr>
                <a:xfrm>
                  <a:off x="-6581900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1" name="正方形/長方形 3050">
                  <a:extLst>
                    <a:ext uri="{FF2B5EF4-FFF2-40B4-BE49-F238E27FC236}">
                      <a16:creationId xmlns:a16="http://schemas.microsoft.com/office/drawing/2014/main" id="{3EB8DE86-76A8-4804-AA34-EC784E2A9B91}"/>
                    </a:ext>
                  </a:extLst>
                </p:cNvPr>
                <p:cNvSpPr/>
                <p:nvPr/>
              </p:nvSpPr>
              <p:spPr>
                <a:xfrm>
                  <a:off x="-6581900" y="132574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2" name="正方形/長方形 3051">
                  <a:extLst>
                    <a:ext uri="{FF2B5EF4-FFF2-40B4-BE49-F238E27FC236}">
                      <a16:creationId xmlns:a16="http://schemas.microsoft.com/office/drawing/2014/main" id="{5A69BE2B-2319-4286-BBFF-CA29B66E61B1}"/>
                    </a:ext>
                  </a:extLst>
                </p:cNvPr>
                <p:cNvSpPr/>
                <p:nvPr/>
              </p:nvSpPr>
              <p:spPr>
                <a:xfrm>
                  <a:off x="-6581900" y="138109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3" name="正方形/長方形 3052">
                  <a:extLst>
                    <a:ext uri="{FF2B5EF4-FFF2-40B4-BE49-F238E27FC236}">
                      <a16:creationId xmlns:a16="http://schemas.microsoft.com/office/drawing/2014/main" id="{EDF98617-5D7C-49BE-B869-4324BFF59181}"/>
                    </a:ext>
                  </a:extLst>
                </p:cNvPr>
                <p:cNvSpPr/>
                <p:nvPr/>
              </p:nvSpPr>
              <p:spPr>
                <a:xfrm>
                  <a:off x="-6581900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4" name="正方形/長方形 3053">
                  <a:extLst>
                    <a:ext uri="{FF2B5EF4-FFF2-40B4-BE49-F238E27FC236}">
                      <a16:creationId xmlns:a16="http://schemas.microsoft.com/office/drawing/2014/main" id="{D7CB7B09-A3CF-416B-8CD3-BDC530985FEB}"/>
                    </a:ext>
                  </a:extLst>
                </p:cNvPr>
                <p:cNvSpPr/>
                <p:nvPr/>
              </p:nvSpPr>
              <p:spPr>
                <a:xfrm>
                  <a:off x="-6581900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5" name="正方形/長方形 3054">
                  <a:extLst>
                    <a:ext uri="{FF2B5EF4-FFF2-40B4-BE49-F238E27FC236}">
                      <a16:creationId xmlns:a16="http://schemas.microsoft.com/office/drawing/2014/main" id="{33B2A1AB-4402-41A4-B7E8-03FC955A6102}"/>
                    </a:ext>
                  </a:extLst>
                </p:cNvPr>
                <p:cNvSpPr/>
                <p:nvPr/>
              </p:nvSpPr>
              <p:spPr>
                <a:xfrm>
                  <a:off x="-6581900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6" name="正方形/長方形 3055">
                  <a:extLst>
                    <a:ext uri="{FF2B5EF4-FFF2-40B4-BE49-F238E27FC236}">
                      <a16:creationId xmlns:a16="http://schemas.microsoft.com/office/drawing/2014/main" id="{A49B3EB0-CC9B-4CB0-85BD-8EDD8922CC33}"/>
                    </a:ext>
                  </a:extLst>
                </p:cNvPr>
                <p:cNvSpPr/>
                <p:nvPr/>
              </p:nvSpPr>
              <p:spPr>
                <a:xfrm>
                  <a:off x="-6581900" y="157483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7" name="正方形/長方形 3056">
                  <a:extLst>
                    <a:ext uri="{FF2B5EF4-FFF2-40B4-BE49-F238E27FC236}">
                      <a16:creationId xmlns:a16="http://schemas.microsoft.com/office/drawing/2014/main" id="{578A6229-955E-453A-B45D-253A14AD6CBE}"/>
                    </a:ext>
                  </a:extLst>
                </p:cNvPr>
                <p:cNvSpPr/>
                <p:nvPr/>
              </p:nvSpPr>
              <p:spPr>
                <a:xfrm>
                  <a:off x="-6581900" y="1630185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8" name="正方形/長方形 3057">
                  <a:extLst>
                    <a:ext uri="{FF2B5EF4-FFF2-40B4-BE49-F238E27FC236}">
                      <a16:creationId xmlns:a16="http://schemas.microsoft.com/office/drawing/2014/main" id="{C6FFDE6F-DF42-4CD5-998D-3314B2C4A5EA}"/>
                    </a:ext>
                  </a:extLst>
                </p:cNvPr>
                <p:cNvSpPr/>
                <p:nvPr/>
              </p:nvSpPr>
              <p:spPr>
                <a:xfrm>
                  <a:off x="-6581900" y="1685539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9" name="正方形/長方形 3058">
                  <a:extLst>
                    <a:ext uri="{FF2B5EF4-FFF2-40B4-BE49-F238E27FC236}">
                      <a16:creationId xmlns:a16="http://schemas.microsoft.com/office/drawing/2014/main" id="{2E0B3F35-8083-4922-9E53-2E1CBFDD11F0}"/>
                    </a:ext>
                  </a:extLst>
                </p:cNvPr>
                <p:cNvSpPr/>
                <p:nvPr/>
              </p:nvSpPr>
              <p:spPr>
                <a:xfrm>
                  <a:off x="-6581900" y="17408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0" name="正方形/長方形 3059">
                  <a:extLst>
                    <a:ext uri="{FF2B5EF4-FFF2-40B4-BE49-F238E27FC236}">
                      <a16:creationId xmlns:a16="http://schemas.microsoft.com/office/drawing/2014/main" id="{D1DCE87D-8C87-47BC-AAD2-E3192D0AE091}"/>
                    </a:ext>
                  </a:extLst>
                </p:cNvPr>
                <p:cNvSpPr/>
                <p:nvPr/>
              </p:nvSpPr>
              <p:spPr>
                <a:xfrm>
                  <a:off x="-6581900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1" name="正方形/長方形 3060">
                  <a:extLst>
                    <a:ext uri="{FF2B5EF4-FFF2-40B4-BE49-F238E27FC236}">
                      <a16:creationId xmlns:a16="http://schemas.microsoft.com/office/drawing/2014/main" id="{4BA196FF-3571-46F6-A9C1-B41D5261426C}"/>
                    </a:ext>
                  </a:extLst>
                </p:cNvPr>
                <p:cNvSpPr/>
                <p:nvPr/>
              </p:nvSpPr>
              <p:spPr>
                <a:xfrm>
                  <a:off x="-6581900" y="129806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2" name="正方形/長方形 3061">
                  <a:extLst>
                    <a:ext uri="{FF2B5EF4-FFF2-40B4-BE49-F238E27FC236}">
                      <a16:creationId xmlns:a16="http://schemas.microsoft.com/office/drawing/2014/main" id="{778C8213-9742-4350-A766-83D0A463FA69}"/>
                    </a:ext>
                  </a:extLst>
                </p:cNvPr>
                <p:cNvSpPr/>
                <p:nvPr/>
              </p:nvSpPr>
              <p:spPr>
                <a:xfrm>
                  <a:off x="-6581900" y="1353418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3" name="正方形/長方形 3062">
                  <a:extLst>
                    <a:ext uri="{FF2B5EF4-FFF2-40B4-BE49-F238E27FC236}">
                      <a16:creationId xmlns:a16="http://schemas.microsoft.com/office/drawing/2014/main" id="{CCE10CDB-94AE-4E16-952D-0DC663D93202}"/>
                    </a:ext>
                  </a:extLst>
                </p:cNvPr>
                <p:cNvSpPr/>
                <p:nvPr/>
              </p:nvSpPr>
              <p:spPr>
                <a:xfrm>
                  <a:off x="-6581900" y="1408771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4" name="正方形/長方形 3063">
                  <a:extLst>
                    <a:ext uri="{FF2B5EF4-FFF2-40B4-BE49-F238E27FC236}">
                      <a16:creationId xmlns:a16="http://schemas.microsoft.com/office/drawing/2014/main" id="{838E2E41-E338-45FA-A7C3-E2F011D42945}"/>
                    </a:ext>
                  </a:extLst>
                </p:cNvPr>
                <p:cNvSpPr/>
                <p:nvPr/>
              </p:nvSpPr>
              <p:spPr>
                <a:xfrm>
                  <a:off x="-6581900" y="1491802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5" name="正方形/長方形 3064">
                  <a:extLst>
                    <a:ext uri="{FF2B5EF4-FFF2-40B4-BE49-F238E27FC236}">
                      <a16:creationId xmlns:a16="http://schemas.microsoft.com/office/drawing/2014/main" id="{38E15FC2-BB07-4221-964A-67E92C8AB367}"/>
                    </a:ext>
                  </a:extLst>
                </p:cNvPr>
                <p:cNvSpPr/>
                <p:nvPr/>
              </p:nvSpPr>
              <p:spPr>
                <a:xfrm>
                  <a:off x="-6581900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6" name="正方形/長方形 3065">
                  <a:extLst>
                    <a:ext uri="{FF2B5EF4-FFF2-40B4-BE49-F238E27FC236}">
                      <a16:creationId xmlns:a16="http://schemas.microsoft.com/office/drawing/2014/main" id="{A9076339-6523-4C14-AEC3-0BD2C16082DC}"/>
                    </a:ext>
                  </a:extLst>
                </p:cNvPr>
                <p:cNvSpPr/>
                <p:nvPr/>
              </p:nvSpPr>
              <p:spPr>
                <a:xfrm>
                  <a:off x="-6581900" y="1602509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7" name="正方形/長方形 3066">
                  <a:extLst>
                    <a:ext uri="{FF2B5EF4-FFF2-40B4-BE49-F238E27FC236}">
                      <a16:creationId xmlns:a16="http://schemas.microsoft.com/office/drawing/2014/main" id="{A711842A-2281-4355-9E31-33CBE3D233CB}"/>
                    </a:ext>
                  </a:extLst>
                </p:cNvPr>
                <p:cNvSpPr/>
                <p:nvPr/>
              </p:nvSpPr>
              <p:spPr>
                <a:xfrm>
                  <a:off x="-6581900" y="1657862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8" name="正方形/長方形 3067">
                  <a:extLst>
                    <a:ext uri="{FF2B5EF4-FFF2-40B4-BE49-F238E27FC236}">
                      <a16:creationId xmlns:a16="http://schemas.microsoft.com/office/drawing/2014/main" id="{5B07635D-973D-43B6-8153-5FEFEA4BA187}"/>
                    </a:ext>
                  </a:extLst>
                </p:cNvPr>
                <p:cNvSpPr/>
                <p:nvPr/>
              </p:nvSpPr>
              <p:spPr>
                <a:xfrm>
                  <a:off x="-6581900" y="171321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9" name="正方形/長方形 3068">
                  <a:extLst>
                    <a:ext uri="{FF2B5EF4-FFF2-40B4-BE49-F238E27FC236}">
                      <a16:creationId xmlns:a16="http://schemas.microsoft.com/office/drawing/2014/main" id="{3FBBB800-3958-414F-92FD-290EFB39A741}"/>
                    </a:ext>
                  </a:extLst>
                </p:cNvPr>
                <p:cNvSpPr/>
                <p:nvPr/>
              </p:nvSpPr>
              <p:spPr>
                <a:xfrm>
                  <a:off x="-6581900" y="17685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0" name="正方形/長方形 3069">
                  <a:extLst>
                    <a:ext uri="{FF2B5EF4-FFF2-40B4-BE49-F238E27FC236}">
                      <a16:creationId xmlns:a16="http://schemas.microsoft.com/office/drawing/2014/main" id="{74A93906-8799-45E2-B87F-7143C6ACC049}"/>
                    </a:ext>
                  </a:extLst>
                </p:cNvPr>
                <p:cNvSpPr/>
                <p:nvPr/>
              </p:nvSpPr>
              <p:spPr>
                <a:xfrm>
                  <a:off x="-6304979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1" name="正方形/長方形 3070">
                  <a:extLst>
                    <a:ext uri="{FF2B5EF4-FFF2-40B4-BE49-F238E27FC236}">
                      <a16:creationId xmlns:a16="http://schemas.microsoft.com/office/drawing/2014/main" id="{DF37263B-8AE6-4C07-8C37-4BF0CCE06A01}"/>
                    </a:ext>
                  </a:extLst>
                </p:cNvPr>
                <p:cNvSpPr/>
                <p:nvPr/>
              </p:nvSpPr>
              <p:spPr>
                <a:xfrm>
                  <a:off x="-6304979" y="132574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2" name="正方形/長方形 3071">
                  <a:extLst>
                    <a:ext uri="{FF2B5EF4-FFF2-40B4-BE49-F238E27FC236}">
                      <a16:creationId xmlns:a16="http://schemas.microsoft.com/office/drawing/2014/main" id="{4CFED84D-7237-4A24-A5B8-7705F0F5748B}"/>
                    </a:ext>
                  </a:extLst>
                </p:cNvPr>
                <p:cNvSpPr/>
                <p:nvPr/>
              </p:nvSpPr>
              <p:spPr>
                <a:xfrm>
                  <a:off x="-6304979" y="138109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3" name="正方形/長方形 3072">
                  <a:extLst>
                    <a:ext uri="{FF2B5EF4-FFF2-40B4-BE49-F238E27FC236}">
                      <a16:creationId xmlns:a16="http://schemas.microsoft.com/office/drawing/2014/main" id="{DA6749F0-7D97-4EE4-A83B-09DA4BB63E8A}"/>
                    </a:ext>
                  </a:extLst>
                </p:cNvPr>
                <p:cNvSpPr/>
                <p:nvPr/>
              </p:nvSpPr>
              <p:spPr>
                <a:xfrm>
                  <a:off x="-6304979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4" name="正方形/長方形 3073">
                  <a:extLst>
                    <a:ext uri="{FF2B5EF4-FFF2-40B4-BE49-F238E27FC236}">
                      <a16:creationId xmlns:a16="http://schemas.microsoft.com/office/drawing/2014/main" id="{518D7B2B-B034-4B4E-AF95-6EC57EB21C9E}"/>
                    </a:ext>
                  </a:extLst>
                </p:cNvPr>
                <p:cNvSpPr/>
                <p:nvPr/>
              </p:nvSpPr>
              <p:spPr>
                <a:xfrm>
                  <a:off x="-6304979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5" name="正方形/長方形 3074">
                  <a:extLst>
                    <a:ext uri="{FF2B5EF4-FFF2-40B4-BE49-F238E27FC236}">
                      <a16:creationId xmlns:a16="http://schemas.microsoft.com/office/drawing/2014/main" id="{E3DE469B-0C59-441C-9544-189B6E78FDDB}"/>
                    </a:ext>
                  </a:extLst>
                </p:cNvPr>
                <p:cNvSpPr/>
                <p:nvPr/>
              </p:nvSpPr>
              <p:spPr>
                <a:xfrm>
                  <a:off x="-6304979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6" name="正方形/長方形 3075">
                  <a:extLst>
                    <a:ext uri="{FF2B5EF4-FFF2-40B4-BE49-F238E27FC236}">
                      <a16:creationId xmlns:a16="http://schemas.microsoft.com/office/drawing/2014/main" id="{A1F369D4-9649-4CD6-93D1-B430CD953130}"/>
                    </a:ext>
                  </a:extLst>
                </p:cNvPr>
                <p:cNvSpPr/>
                <p:nvPr/>
              </p:nvSpPr>
              <p:spPr>
                <a:xfrm>
                  <a:off x="-6304979" y="157483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7" name="正方形/長方形 3076">
                  <a:extLst>
                    <a:ext uri="{FF2B5EF4-FFF2-40B4-BE49-F238E27FC236}">
                      <a16:creationId xmlns:a16="http://schemas.microsoft.com/office/drawing/2014/main" id="{61EAAA28-40AF-4A44-B7B6-E1121080B085}"/>
                    </a:ext>
                  </a:extLst>
                </p:cNvPr>
                <p:cNvSpPr/>
                <p:nvPr/>
              </p:nvSpPr>
              <p:spPr>
                <a:xfrm>
                  <a:off x="-6304979" y="1630185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8" name="正方形/長方形 3077">
                  <a:extLst>
                    <a:ext uri="{FF2B5EF4-FFF2-40B4-BE49-F238E27FC236}">
                      <a16:creationId xmlns:a16="http://schemas.microsoft.com/office/drawing/2014/main" id="{E8F4DEC4-7626-466B-9213-54D73DE1F8A0}"/>
                    </a:ext>
                  </a:extLst>
                </p:cNvPr>
                <p:cNvSpPr/>
                <p:nvPr/>
              </p:nvSpPr>
              <p:spPr>
                <a:xfrm>
                  <a:off x="-6304979" y="1685539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9" name="正方形/長方形 3078">
                  <a:extLst>
                    <a:ext uri="{FF2B5EF4-FFF2-40B4-BE49-F238E27FC236}">
                      <a16:creationId xmlns:a16="http://schemas.microsoft.com/office/drawing/2014/main" id="{BC572461-E098-44BE-AC0E-AE1BC22186F0}"/>
                    </a:ext>
                  </a:extLst>
                </p:cNvPr>
                <p:cNvSpPr/>
                <p:nvPr/>
              </p:nvSpPr>
              <p:spPr>
                <a:xfrm>
                  <a:off x="-6304979" y="17408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0" name="正方形/長方形 3079">
                  <a:extLst>
                    <a:ext uri="{FF2B5EF4-FFF2-40B4-BE49-F238E27FC236}">
                      <a16:creationId xmlns:a16="http://schemas.microsoft.com/office/drawing/2014/main" id="{13F4891F-D3A9-46BD-B2E1-50C743651775}"/>
                    </a:ext>
                  </a:extLst>
                </p:cNvPr>
                <p:cNvSpPr/>
                <p:nvPr/>
              </p:nvSpPr>
              <p:spPr>
                <a:xfrm>
                  <a:off x="-6304979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1" name="正方形/長方形 3080">
                  <a:extLst>
                    <a:ext uri="{FF2B5EF4-FFF2-40B4-BE49-F238E27FC236}">
                      <a16:creationId xmlns:a16="http://schemas.microsoft.com/office/drawing/2014/main" id="{58D33C74-B4B7-434F-899A-89A691C0E6EA}"/>
                    </a:ext>
                  </a:extLst>
                </p:cNvPr>
                <p:cNvSpPr/>
                <p:nvPr/>
              </p:nvSpPr>
              <p:spPr>
                <a:xfrm>
                  <a:off x="-6304979" y="129806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2" name="正方形/長方形 3081">
                  <a:extLst>
                    <a:ext uri="{FF2B5EF4-FFF2-40B4-BE49-F238E27FC236}">
                      <a16:creationId xmlns:a16="http://schemas.microsoft.com/office/drawing/2014/main" id="{5A519AF5-CA33-4EDC-9C99-1329287D0E34}"/>
                    </a:ext>
                  </a:extLst>
                </p:cNvPr>
                <p:cNvSpPr/>
                <p:nvPr/>
              </p:nvSpPr>
              <p:spPr>
                <a:xfrm>
                  <a:off x="-6304979" y="1353418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正方形/長方形 3082">
                  <a:extLst>
                    <a:ext uri="{FF2B5EF4-FFF2-40B4-BE49-F238E27FC236}">
                      <a16:creationId xmlns:a16="http://schemas.microsoft.com/office/drawing/2014/main" id="{D4C9C3CA-243D-4192-BA0F-38A5E049A4D1}"/>
                    </a:ext>
                  </a:extLst>
                </p:cNvPr>
                <p:cNvSpPr/>
                <p:nvPr/>
              </p:nvSpPr>
              <p:spPr>
                <a:xfrm>
                  <a:off x="-6304979" y="1408771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正方形/長方形 3083">
                  <a:extLst>
                    <a:ext uri="{FF2B5EF4-FFF2-40B4-BE49-F238E27FC236}">
                      <a16:creationId xmlns:a16="http://schemas.microsoft.com/office/drawing/2014/main" id="{1A39BD8A-F34D-420C-8AEE-56F45B8D09B9}"/>
                    </a:ext>
                  </a:extLst>
                </p:cNvPr>
                <p:cNvSpPr/>
                <p:nvPr/>
              </p:nvSpPr>
              <p:spPr>
                <a:xfrm>
                  <a:off x="-6304979" y="1491802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正方形/長方形 3084">
                  <a:extLst>
                    <a:ext uri="{FF2B5EF4-FFF2-40B4-BE49-F238E27FC236}">
                      <a16:creationId xmlns:a16="http://schemas.microsoft.com/office/drawing/2014/main" id="{61F09F54-0485-4E95-A7D2-9C93737B262A}"/>
                    </a:ext>
                  </a:extLst>
                </p:cNvPr>
                <p:cNvSpPr/>
                <p:nvPr/>
              </p:nvSpPr>
              <p:spPr>
                <a:xfrm>
                  <a:off x="-6304979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6" name="正方形/長方形 3085">
                  <a:extLst>
                    <a:ext uri="{FF2B5EF4-FFF2-40B4-BE49-F238E27FC236}">
                      <a16:creationId xmlns:a16="http://schemas.microsoft.com/office/drawing/2014/main" id="{86198996-90BF-47CA-B48F-222E395B90CE}"/>
                    </a:ext>
                  </a:extLst>
                </p:cNvPr>
                <p:cNvSpPr/>
                <p:nvPr/>
              </p:nvSpPr>
              <p:spPr>
                <a:xfrm>
                  <a:off x="-6304979" y="1602509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7" name="正方形/長方形 3086">
                  <a:extLst>
                    <a:ext uri="{FF2B5EF4-FFF2-40B4-BE49-F238E27FC236}">
                      <a16:creationId xmlns:a16="http://schemas.microsoft.com/office/drawing/2014/main" id="{770863F7-0E19-4BB0-AE78-4443B1B85D9F}"/>
                    </a:ext>
                  </a:extLst>
                </p:cNvPr>
                <p:cNvSpPr/>
                <p:nvPr/>
              </p:nvSpPr>
              <p:spPr>
                <a:xfrm>
                  <a:off x="-6304979" y="1657862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8" name="正方形/長方形 3087">
                  <a:extLst>
                    <a:ext uri="{FF2B5EF4-FFF2-40B4-BE49-F238E27FC236}">
                      <a16:creationId xmlns:a16="http://schemas.microsoft.com/office/drawing/2014/main" id="{665B1B6B-AE52-4327-99D8-4C0BDDA4A70A}"/>
                    </a:ext>
                  </a:extLst>
                </p:cNvPr>
                <p:cNvSpPr/>
                <p:nvPr/>
              </p:nvSpPr>
              <p:spPr>
                <a:xfrm>
                  <a:off x="-6304979" y="171321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9" name="正方形/長方形 3088">
                  <a:extLst>
                    <a:ext uri="{FF2B5EF4-FFF2-40B4-BE49-F238E27FC236}">
                      <a16:creationId xmlns:a16="http://schemas.microsoft.com/office/drawing/2014/main" id="{EEC7CF08-D7B1-4F70-B4CE-6C041D801C1E}"/>
                    </a:ext>
                  </a:extLst>
                </p:cNvPr>
                <p:cNvSpPr/>
                <p:nvPr/>
              </p:nvSpPr>
              <p:spPr>
                <a:xfrm>
                  <a:off x="-6304979" y="17685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正方形/長方形 3089">
                  <a:extLst>
                    <a:ext uri="{FF2B5EF4-FFF2-40B4-BE49-F238E27FC236}">
                      <a16:creationId xmlns:a16="http://schemas.microsoft.com/office/drawing/2014/main" id="{7252A459-E0FC-4664-81DA-F231068981F5}"/>
                    </a:ext>
                  </a:extLst>
                </p:cNvPr>
                <p:cNvSpPr/>
                <p:nvPr/>
              </p:nvSpPr>
              <p:spPr>
                <a:xfrm>
                  <a:off x="-6028019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正方形/長方形 3090">
                  <a:extLst>
                    <a:ext uri="{FF2B5EF4-FFF2-40B4-BE49-F238E27FC236}">
                      <a16:creationId xmlns:a16="http://schemas.microsoft.com/office/drawing/2014/main" id="{16515AC0-B03E-4F32-9689-59464418A3C9}"/>
                    </a:ext>
                  </a:extLst>
                </p:cNvPr>
                <p:cNvSpPr/>
                <p:nvPr/>
              </p:nvSpPr>
              <p:spPr>
                <a:xfrm>
                  <a:off x="-6028019" y="132577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正方形/長方形 3091">
                  <a:extLst>
                    <a:ext uri="{FF2B5EF4-FFF2-40B4-BE49-F238E27FC236}">
                      <a16:creationId xmlns:a16="http://schemas.microsoft.com/office/drawing/2014/main" id="{932FEE05-FCE4-4AF3-A86C-A0ED2B70B033}"/>
                    </a:ext>
                  </a:extLst>
                </p:cNvPr>
                <p:cNvSpPr/>
                <p:nvPr/>
              </p:nvSpPr>
              <p:spPr>
                <a:xfrm>
                  <a:off x="-6028019" y="138112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正方形/長方形 3092">
                  <a:extLst>
                    <a:ext uri="{FF2B5EF4-FFF2-40B4-BE49-F238E27FC236}">
                      <a16:creationId xmlns:a16="http://schemas.microsoft.com/office/drawing/2014/main" id="{3ACE2C4B-47F7-4B53-A6E7-95260919E97E}"/>
                    </a:ext>
                  </a:extLst>
                </p:cNvPr>
                <p:cNvSpPr/>
                <p:nvPr/>
              </p:nvSpPr>
              <p:spPr>
                <a:xfrm>
                  <a:off x="-6028019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4" name="正方形/長方形 3093">
                  <a:extLst>
                    <a:ext uri="{FF2B5EF4-FFF2-40B4-BE49-F238E27FC236}">
                      <a16:creationId xmlns:a16="http://schemas.microsoft.com/office/drawing/2014/main" id="{23BEA3DF-B654-4020-AB17-8CF29CAA690A}"/>
                    </a:ext>
                  </a:extLst>
                </p:cNvPr>
                <p:cNvSpPr/>
                <p:nvPr/>
              </p:nvSpPr>
              <p:spPr>
                <a:xfrm>
                  <a:off x="-6028019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5" name="正方形/長方形 3094">
                  <a:extLst>
                    <a:ext uri="{FF2B5EF4-FFF2-40B4-BE49-F238E27FC236}">
                      <a16:creationId xmlns:a16="http://schemas.microsoft.com/office/drawing/2014/main" id="{21D492C6-4DC1-4BA1-B3A1-E6928D88BB0B}"/>
                    </a:ext>
                  </a:extLst>
                </p:cNvPr>
                <p:cNvSpPr/>
                <p:nvPr/>
              </p:nvSpPr>
              <p:spPr>
                <a:xfrm>
                  <a:off x="-6028019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6" name="正方形/長方形 3095">
                  <a:extLst>
                    <a:ext uri="{FF2B5EF4-FFF2-40B4-BE49-F238E27FC236}">
                      <a16:creationId xmlns:a16="http://schemas.microsoft.com/office/drawing/2014/main" id="{254FD9E7-8DE3-4D4C-BD21-10345DAAAEE8}"/>
                    </a:ext>
                  </a:extLst>
                </p:cNvPr>
                <p:cNvSpPr/>
                <p:nvPr/>
              </p:nvSpPr>
              <p:spPr>
                <a:xfrm>
                  <a:off x="-6028019" y="157486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7" name="正方形/長方形 3096">
                  <a:extLst>
                    <a:ext uri="{FF2B5EF4-FFF2-40B4-BE49-F238E27FC236}">
                      <a16:creationId xmlns:a16="http://schemas.microsoft.com/office/drawing/2014/main" id="{5D893B75-9A76-42D7-AB45-0888007A6328}"/>
                    </a:ext>
                  </a:extLst>
                </p:cNvPr>
                <p:cNvSpPr/>
                <p:nvPr/>
              </p:nvSpPr>
              <p:spPr>
                <a:xfrm>
                  <a:off x="-6028019" y="163021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8" name="正方形/長方形 3097">
                  <a:extLst>
                    <a:ext uri="{FF2B5EF4-FFF2-40B4-BE49-F238E27FC236}">
                      <a16:creationId xmlns:a16="http://schemas.microsoft.com/office/drawing/2014/main" id="{6D4E7849-BF8B-424C-9F28-55C01C1500AB}"/>
                    </a:ext>
                  </a:extLst>
                </p:cNvPr>
                <p:cNvSpPr/>
                <p:nvPr/>
              </p:nvSpPr>
              <p:spPr>
                <a:xfrm>
                  <a:off x="-6028019" y="1685570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正方形/長方形 3098">
                  <a:extLst>
                    <a:ext uri="{FF2B5EF4-FFF2-40B4-BE49-F238E27FC236}">
                      <a16:creationId xmlns:a16="http://schemas.microsoft.com/office/drawing/2014/main" id="{1FA5571E-64A6-41B5-AA27-C3AB6959A7A5}"/>
                    </a:ext>
                  </a:extLst>
                </p:cNvPr>
                <p:cNvSpPr/>
                <p:nvPr/>
              </p:nvSpPr>
              <p:spPr>
                <a:xfrm>
                  <a:off x="-6028019" y="1740923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正方形/長方形 3099">
                  <a:extLst>
                    <a:ext uri="{FF2B5EF4-FFF2-40B4-BE49-F238E27FC236}">
                      <a16:creationId xmlns:a16="http://schemas.microsoft.com/office/drawing/2014/main" id="{5A3BA13B-3D5C-42D8-8597-3422FF63BEA8}"/>
                    </a:ext>
                  </a:extLst>
                </p:cNvPr>
                <p:cNvSpPr/>
                <p:nvPr/>
              </p:nvSpPr>
              <p:spPr>
                <a:xfrm>
                  <a:off x="-6028019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正方形/長方形 3100">
                  <a:extLst>
                    <a:ext uri="{FF2B5EF4-FFF2-40B4-BE49-F238E27FC236}">
                      <a16:creationId xmlns:a16="http://schemas.microsoft.com/office/drawing/2014/main" id="{81188593-B81A-48BC-8931-C3E48261B3AD}"/>
                    </a:ext>
                  </a:extLst>
                </p:cNvPr>
                <p:cNvSpPr/>
                <p:nvPr/>
              </p:nvSpPr>
              <p:spPr>
                <a:xfrm>
                  <a:off x="-6028019" y="129809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正方形/長方形 3101">
                  <a:extLst>
                    <a:ext uri="{FF2B5EF4-FFF2-40B4-BE49-F238E27FC236}">
                      <a16:creationId xmlns:a16="http://schemas.microsoft.com/office/drawing/2014/main" id="{9CCE7139-ADB4-4C55-AB18-3FF544D86FD4}"/>
                    </a:ext>
                  </a:extLst>
                </p:cNvPr>
                <p:cNvSpPr/>
                <p:nvPr/>
              </p:nvSpPr>
              <p:spPr>
                <a:xfrm>
                  <a:off x="-6028019" y="135344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正方形/長方形 3102">
                  <a:extLst>
                    <a:ext uri="{FF2B5EF4-FFF2-40B4-BE49-F238E27FC236}">
                      <a16:creationId xmlns:a16="http://schemas.microsoft.com/office/drawing/2014/main" id="{A46DF380-A466-48CD-8749-4D77E180AE47}"/>
                    </a:ext>
                  </a:extLst>
                </p:cNvPr>
                <p:cNvSpPr/>
                <p:nvPr/>
              </p:nvSpPr>
              <p:spPr>
                <a:xfrm>
                  <a:off x="-6028019" y="140880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正方形/長方形 3103">
                  <a:extLst>
                    <a:ext uri="{FF2B5EF4-FFF2-40B4-BE49-F238E27FC236}">
                      <a16:creationId xmlns:a16="http://schemas.microsoft.com/office/drawing/2014/main" id="{C340EBF3-2999-4A5B-84BB-2BC5671808EB}"/>
                    </a:ext>
                  </a:extLst>
                </p:cNvPr>
                <p:cNvSpPr/>
                <p:nvPr/>
              </p:nvSpPr>
              <p:spPr>
                <a:xfrm>
                  <a:off x="-6028019" y="149183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正方形/長方形 3104">
                  <a:extLst>
                    <a:ext uri="{FF2B5EF4-FFF2-40B4-BE49-F238E27FC236}">
                      <a16:creationId xmlns:a16="http://schemas.microsoft.com/office/drawing/2014/main" id="{9360C2D8-9DEC-48A3-9DC1-3461727CA2DB}"/>
                    </a:ext>
                  </a:extLst>
                </p:cNvPr>
                <p:cNvSpPr/>
                <p:nvPr/>
              </p:nvSpPr>
              <p:spPr>
                <a:xfrm>
                  <a:off x="-6028019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正方形/長方形 3105">
                  <a:extLst>
                    <a:ext uri="{FF2B5EF4-FFF2-40B4-BE49-F238E27FC236}">
                      <a16:creationId xmlns:a16="http://schemas.microsoft.com/office/drawing/2014/main" id="{1FFBE92A-C982-4E54-AD4A-80E3E721E37E}"/>
                    </a:ext>
                  </a:extLst>
                </p:cNvPr>
                <p:cNvSpPr/>
                <p:nvPr/>
              </p:nvSpPr>
              <p:spPr>
                <a:xfrm>
                  <a:off x="-6028019" y="1602539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正方形/長方形 3106">
                  <a:extLst>
                    <a:ext uri="{FF2B5EF4-FFF2-40B4-BE49-F238E27FC236}">
                      <a16:creationId xmlns:a16="http://schemas.microsoft.com/office/drawing/2014/main" id="{F3F984BC-7599-4C4F-A1DB-E7B48969AC3A}"/>
                    </a:ext>
                  </a:extLst>
                </p:cNvPr>
                <p:cNvSpPr/>
                <p:nvPr/>
              </p:nvSpPr>
              <p:spPr>
                <a:xfrm>
                  <a:off x="-6028019" y="165789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正方形/長方形 3107">
                  <a:extLst>
                    <a:ext uri="{FF2B5EF4-FFF2-40B4-BE49-F238E27FC236}">
                      <a16:creationId xmlns:a16="http://schemas.microsoft.com/office/drawing/2014/main" id="{BF92FD32-3FAC-4AFF-8952-893BD902AB83}"/>
                    </a:ext>
                  </a:extLst>
                </p:cNvPr>
                <p:cNvSpPr/>
                <p:nvPr/>
              </p:nvSpPr>
              <p:spPr>
                <a:xfrm>
                  <a:off x="-6028019" y="1713246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正方形/長方形 3108">
                  <a:extLst>
                    <a:ext uri="{FF2B5EF4-FFF2-40B4-BE49-F238E27FC236}">
                      <a16:creationId xmlns:a16="http://schemas.microsoft.com/office/drawing/2014/main" id="{1AAF2900-2923-48B9-9030-B74CF6407791}"/>
                    </a:ext>
                  </a:extLst>
                </p:cNvPr>
                <p:cNvSpPr/>
                <p:nvPr/>
              </p:nvSpPr>
              <p:spPr>
                <a:xfrm>
                  <a:off x="-6028019" y="1768600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正方形/長方形 3109">
                  <a:extLst>
                    <a:ext uri="{FF2B5EF4-FFF2-40B4-BE49-F238E27FC236}">
                      <a16:creationId xmlns:a16="http://schemas.microsoft.com/office/drawing/2014/main" id="{DEE1C992-6882-48B8-8560-514BAF5E7D2C}"/>
                    </a:ext>
                  </a:extLst>
                </p:cNvPr>
                <p:cNvSpPr/>
                <p:nvPr/>
              </p:nvSpPr>
              <p:spPr>
                <a:xfrm>
                  <a:off x="-5751098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正方形/長方形 3110">
                  <a:extLst>
                    <a:ext uri="{FF2B5EF4-FFF2-40B4-BE49-F238E27FC236}">
                      <a16:creationId xmlns:a16="http://schemas.microsoft.com/office/drawing/2014/main" id="{1E1C7592-C908-4758-9A0D-E5FEB8689D9E}"/>
                    </a:ext>
                  </a:extLst>
                </p:cNvPr>
                <p:cNvSpPr/>
                <p:nvPr/>
              </p:nvSpPr>
              <p:spPr>
                <a:xfrm>
                  <a:off x="-5751098" y="1325757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正方形/長方形 3111">
                  <a:extLst>
                    <a:ext uri="{FF2B5EF4-FFF2-40B4-BE49-F238E27FC236}">
                      <a16:creationId xmlns:a16="http://schemas.microsoft.com/office/drawing/2014/main" id="{0F89F43A-7E0D-4C0E-B54A-C2893B077EB0}"/>
                    </a:ext>
                  </a:extLst>
                </p:cNvPr>
                <p:cNvSpPr/>
                <p:nvPr/>
              </p:nvSpPr>
              <p:spPr>
                <a:xfrm>
                  <a:off x="-5751098" y="1381110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正方形/長方形 3112">
                  <a:extLst>
                    <a:ext uri="{FF2B5EF4-FFF2-40B4-BE49-F238E27FC236}">
                      <a16:creationId xmlns:a16="http://schemas.microsoft.com/office/drawing/2014/main" id="{9CF83C60-1AB0-4EC3-920C-0CC2CA232881}"/>
                    </a:ext>
                  </a:extLst>
                </p:cNvPr>
                <p:cNvSpPr/>
                <p:nvPr/>
              </p:nvSpPr>
              <p:spPr>
                <a:xfrm>
                  <a:off x="-5751098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正方形/長方形 3113">
                  <a:extLst>
                    <a:ext uri="{FF2B5EF4-FFF2-40B4-BE49-F238E27FC236}">
                      <a16:creationId xmlns:a16="http://schemas.microsoft.com/office/drawing/2014/main" id="{FB7305AC-1AC5-49F8-9EB1-27E45A353B0C}"/>
                    </a:ext>
                  </a:extLst>
                </p:cNvPr>
                <p:cNvSpPr/>
                <p:nvPr/>
              </p:nvSpPr>
              <p:spPr>
                <a:xfrm>
                  <a:off x="-5751098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正方形/長方形 3114">
                  <a:extLst>
                    <a:ext uri="{FF2B5EF4-FFF2-40B4-BE49-F238E27FC236}">
                      <a16:creationId xmlns:a16="http://schemas.microsoft.com/office/drawing/2014/main" id="{B9C75F83-E579-45CC-958F-79637E0F45B9}"/>
                    </a:ext>
                  </a:extLst>
                </p:cNvPr>
                <p:cNvSpPr/>
                <p:nvPr/>
              </p:nvSpPr>
              <p:spPr>
                <a:xfrm>
                  <a:off x="-5751098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正方形/長方形 3115">
                  <a:extLst>
                    <a:ext uri="{FF2B5EF4-FFF2-40B4-BE49-F238E27FC236}">
                      <a16:creationId xmlns:a16="http://schemas.microsoft.com/office/drawing/2014/main" id="{D65D36F3-EECE-429B-865A-8BED4BC8BE3B}"/>
                    </a:ext>
                  </a:extLst>
                </p:cNvPr>
                <p:cNvSpPr/>
                <p:nvPr/>
              </p:nvSpPr>
              <p:spPr>
                <a:xfrm>
                  <a:off x="-5751098" y="1574847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正方形/長方形 3116">
                  <a:extLst>
                    <a:ext uri="{FF2B5EF4-FFF2-40B4-BE49-F238E27FC236}">
                      <a16:creationId xmlns:a16="http://schemas.microsoft.com/office/drawing/2014/main" id="{E3979229-B964-4BCE-8F79-F028CB6A9DA0}"/>
                    </a:ext>
                  </a:extLst>
                </p:cNvPr>
                <p:cNvSpPr/>
                <p:nvPr/>
              </p:nvSpPr>
              <p:spPr>
                <a:xfrm>
                  <a:off x="-5751098" y="1630201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正方形/長方形 3117">
                  <a:extLst>
                    <a:ext uri="{FF2B5EF4-FFF2-40B4-BE49-F238E27FC236}">
                      <a16:creationId xmlns:a16="http://schemas.microsoft.com/office/drawing/2014/main" id="{ACF6E86F-807A-44E5-8087-A487617FA68F}"/>
                    </a:ext>
                  </a:extLst>
                </p:cNvPr>
                <p:cNvSpPr/>
                <p:nvPr/>
              </p:nvSpPr>
              <p:spPr>
                <a:xfrm>
                  <a:off x="-5751098" y="1685554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正方形/長方形 3118">
                  <a:extLst>
                    <a:ext uri="{FF2B5EF4-FFF2-40B4-BE49-F238E27FC236}">
                      <a16:creationId xmlns:a16="http://schemas.microsoft.com/office/drawing/2014/main" id="{1CF4FA6A-3161-478D-9F70-64D8EA6E909A}"/>
                    </a:ext>
                  </a:extLst>
                </p:cNvPr>
                <p:cNvSpPr/>
                <p:nvPr/>
              </p:nvSpPr>
              <p:spPr>
                <a:xfrm>
                  <a:off x="-5751098" y="1740908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正方形/長方形 3119">
                  <a:extLst>
                    <a:ext uri="{FF2B5EF4-FFF2-40B4-BE49-F238E27FC236}">
                      <a16:creationId xmlns:a16="http://schemas.microsoft.com/office/drawing/2014/main" id="{8A96BFCC-50CD-455C-8AD6-C48100B88610}"/>
                    </a:ext>
                  </a:extLst>
                </p:cNvPr>
                <p:cNvSpPr/>
                <p:nvPr/>
              </p:nvSpPr>
              <p:spPr>
                <a:xfrm>
                  <a:off x="-5751098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正方形/長方形 3120">
                  <a:extLst>
                    <a:ext uri="{FF2B5EF4-FFF2-40B4-BE49-F238E27FC236}">
                      <a16:creationId xmlns:a16="http://schemas.microsoft.com/office/drawing/2014/main" id="{E523C5A4-0DFD-4C5E-8BF3-B398FB9BC58A}"/>
                    </a:ext>
                  </a:extLst>
                </p:cNvPr>
                <p:cNvSpPr/>
                <p:nvPr/>
              </p:nvSpPr>
              <p:spPr>
                <a:xfrm>
                  <a:off x="-5751098" y="1298080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正方形/長方形 3121">
                  <a:extLst>
                    <a:ext uri="{FF2B5EF4-FFF2-40B4-BE49-F238E27FC236}">
                      <a16:creationId xmlns:a16="http://schemas.microsoft.com/office/drawing/2014/main" id="{CF7D2EB8-B4B2-4FEC-9BBA-304B70889CD5}"/>
                    </a:ext>
                  </a:extLst>
                </p:cNvPr>
                <p:cNvSpPr/>
                <p:nvPr/>
              </p:nvSpPr>
              <p:spPr>
                <a:xfrm>
                  <a:off x="-5751098" y="1353433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正方形/長方形 3122">
                  <a:extLst>
                    <a:ext uri="{FF2B5EF4-FFF2-40B4-BE49-F238E27FC236}">
                      <a16:creationId xmlns:a16="http://schemas.microsoft.com/office/drawing/2014/main" id="{B421E597-A015-4E77-A64D-143D7A648E3C}"/>
                    </a:ext>
                  </a:extLst>
                </p:cNvPr>
                <p:cNvSpPr/>
                <p:nvPr/>
              </p:nvSpPr>
              <p:spPr>
                <a:xfrm>
                  <a:off x="-5751098" y="1408787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正方形/長方形 3123">
                  <a:extLst>
                    <a:ext uri="{FF2B5EF4-FFF2-40B4-BE49-F238E27FC236}">
                      <a16:creationId xmlns:a16="http://schemas.microsoft.com/office/drawing/2014/main" id="{79B651CC-DBF0-43E9-BF44-56B9E34C4732}"/>
                    </a:ext>
                  </a:extLst>
                </p:cNvPr>
                <p:cNvSpPr/>
                <p:nvPr/>
              </p:nvSpPr>
              <p:spPr>
                <a:xfrm>
                  <a:off x="-5751098" y="1491817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正方形/長方形 3124">
                  <a:extLst>
                    <a:ext uri="{FF2B5EF4-FFF2-40B4-BE49-F238E27FC236}">
                      <a16:creationId xmlns:a16="http://schemas.microsoft.com/office/drawing/2014/main" id="{470ABC52-25B3-4E9B-8258-3BE5794B32B9}"/>
                    </a:ext>
                  </a:extLst>
                </p:cNvPr>
                <p:cNvSpPr/>
                <p:nvPr/>
              </p:nvSpPr>
              <p:spPr>
                <a:xfrm>
                  <a:off x="-5751098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正方形/長方形 3125">
                  <a:extLst>
                    <a:ext uri="{FF2B5EF4-FFF2-40B4-BE49-F238E27FC236}">
                      <a16:creationId xmlns:a16="http://schemas.microsoft.com/office/drawing/2014/main" id="{F3D7B7F3-5561-49BD-9B18-6B47273D1FFF}"/>
                    </a:ext>
                  </a:extLst>
                </p:cNvPr>
                <p:cNvSpPr/>
                <p:nvPr/>
              </p:nvSpPr>
              <p:spPr>
                <a:xfrm>
                  <a:off x="-5751098" y="1602524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正方形/長方形 3126">
                  <a:extLst>
                    <a:ext uri="{FF2B5EF4-FFF2-40B4-BE49-F238E27FC236}">
                      <a16:creationId xmlns:a16="http://schemas.microsoft.com/office/drawing/2014/main" id="{41BCBD19-9874-4970-A833-69D73ECE12F9}"/>
                    </a:ext>
                  </a:extLst>
                </p:cNvPr>
                <p:cNvSpPr/>
                <p:nvPr/>
              </p:nvSpPr>
              <p:spPr>
                <a:xfrm>
                  <a:off x="-5751098" y="1657877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正方形/長方形 3127">
                  <a:extLst>
                    <a:ext uri="{FF2B5EF4-FFF2-40B4-BE49-F238E27FC236}">
                      <a16:creationId xmlns:a16="http://schemas.microsoft.com/office/drawing/2014/main" id="{AD908F21-4878-408A-835D-CDFE70750CF1}"/>
                    </a:ext>
                  </a:extLst>
                </p:cNvPr>
                <p:cNvSpPr/>
                <p:nvPr/>
              </p:nvSpPr>
              <p:spPr>
                <a:xfrm>
                  <a:off x="-5751098" y="1713231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正方形/長方形 3128">
                  <a:extLst>
                    <a:ext uri="{FF2B5EF4-FFF2-40B4-BE49-F238E27FC236}">
                      <a16:creationId xmlns:a16="http://schemas.microsoft.com/office/drawing/2014/main" id="{288E2FFA-61A0-45D9-97AB-AC42B9478FF2}"/>
                    </a:ext>
                  </a:extLst>
                </p:cNvPr>
                <p:cNvSpPr/>
                <p:nvPr/>
              </p:nvSpPr>
              <p:spPr>
                <a:xfrm>
                  <a:off x="-5751098" y="1768584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正方形/長方形 3129">
                  <a:extLst>
                    <a:ext uri="{FF2B5EF4-FFF2-40B4-BE49-F238E27FC236}">
                      <a16:creationId xmlns:a16="http://schemas.microsoft.com/office/drawing/2014/main" id="{10E7DD2B-C967-48BF-9CFD-2B6E242F2230}"/>
                    </a:ext>
                  </a:extLst>
                </p:cNvPr>
                <p:cNvSpPr/>
                <p:nvPr/>
              </p:nvSpPr>
              <p:spPr>
                <a:xfrm>
                  <a:off x="-5474177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正方形/長方形 3130">
                  <a:extLst>
                    <a:ext uri="{FF2B5EF4-FFF2-40B4-BE49-F238E27FC236}">
                      <a16:creationId xmlns:a16="http://schemas.microsoft.com/office/drawing/2014/main" id="{4A157CD9-5663-45A2-894A-AF9099D92FC0}"/>
                    </a:ext>
                  </a:extLst>
                </p:cNvPr>
                <p:cNvSpPr/>
                <p:nvPr/>
              </p:nvSpPr>
              <p:spPr>
                <a:xfrm>
                  <a:off x="-5474177" y="132574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正方形/長方形 3131">
                  <a:extLst>
                    <a:ext uri="{FF2B5EF4-FFF2-40B4-BE49-F238E27FC236}">
                      <a16:creationId xmlns:a16="http://schemas.microsoft.com/office/drawing/2014/main" id="{8C7030C9-B2C1-45E3-9C73-E6CC1E49EFEB}"/>
                    </a:ext>
                  </a:extLst>
                </p:cNvPr>
                <p:cNvSpPr/>
                <p:nvPr/>
              </p:nvSpPr>
              <p:spPr>
                <a:xfrm>
                  <a:off x="-5474177" y="138109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正方形/長方形 3132">
                  <a:extLst>
                    <a:ext uri="{FF2B5EF4-FFF2-40B4-BE49-F238E27FC236}">
                      <a16:creationId xmlns:a16="http://schemas.microsoft.com/office/drawing/2014/main" id="{427B5B7F-FAEF-49BB-A738-0270D62E344E}"/>
                    </a:ext>
                  </a:extLst>
                </p:cNvPr>
                <p:cNvSpPr/>
                <p:nvPr/>
              </p:nvSpPr>
              <p:spPr>
                <a:xfrm>
                  <a:off x="-5474177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正方形/長方形 3133">
                  <a:extLst>
                    <a:ext uri="{FF2B5EF4-FFF2-40B4-BE49-F238E27FC236}">
                      <a16:creationId xmlns:a16="http://schemas.microsoft.com/office/drawing/2014/main" id="{85F19915-A5ED-436B-9CB4-AE26923BB26E}"/>
                    </a:ext>
                  </a:extLst>
                </p:cNvPr>
                <p:cNvSpPr/>
                <p:nvPr/>
              </p:nvSpPr>
              <p:spPr>
                <a:xfrm>
                  <a:off x="-5474177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正方形/長方形 3134">
                  <a:extLst>
                    <a:ext uri="{FF2B5EF4-FFF2-40B4-BE49-F238E27FC236}">
                      <a16:creationId xmlns:a16="http://schemas.microsoft.com/office/drawing/2014/main" id="{E3A8C1A3-990D-4453-9779-DE7DD3209EF0}"/>
                    </a:ext>
                  </a:extLst>
                </p:cNvPr>
                <p:cNvSpPr/>
                <p:nvPr/>
              </p:nvSpPr>
              <p:spPr>
                <a:xfrm>
                  <a:off x="-5474177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正方形/長方形 3135">
                  <a:extLst>
                    <a:ext uri="{FF2B5EF4-FFF2-40B4-BE49-F238E27FC236}">
                      <a16:creationId xmlns:a16="http://schemas.microsoft.com/office/drawing/2014/main" id="{007C42E5-85AA-49C9-B7AD-EF2FF048A556}"/>
                    </a:ext>
                  </a:extLst>
                </p:cNvPr>
                <p:cNvSpPr/>
                <p:nvPr/>
              </p:nvSpPr>
              <p:spPr>
                <a:xfrm>
                  <a:off x="-5474177" y="157483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正方形/長方形 3136">
                  <a:extLst>
                    <a:ext uri="{FF2B5EF4-FFF2-40B4-BE49-F238E27FC236}">
                      <a16:creationId xmlns:a16="http://schemas.microsoft.com/office/drawing/2014/main" id="{DDEC8F1A-85DD-4EE5-812A-7FC6DDB4877D}"/>
                    </a:ext>
                  </a:extLst>
                </p:cNvPr>
                <p:cNvSpPr/>
                <p:nvPr/>
              </p:nvSpPr>
              <p:spPr>
                <a:xfrm>
                  <a:off x="-5474177" y="1630185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正方形/長方形 3137">
                  <a:extLst>
                    <a:ext uri="{FF2B5EF4-FFF2-40B4-BE49-F238E27FC236}">
                      <a16:creationId xmlns:a16="http://schemas.microsoft.com/office/drawing/2014/main" id="{64A092A9-CD94-4DE4-8CCB-40EA2369172A}"/>
                    </a:ext>
                  </a:extLst>
                </p:cNvPr>
                <p:cNvSpPr/>
                <p:nvPr/>
              </p:nvSpPr>
              <p:spPr>
                <a:xfrm>
                  <a:off x="-5474177" y="1685539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正方形/長方形 3138">
                  <a:extLst>
                    <a:ext uri="{FF2B5EF4-FFF2-40B4-BE49-F238E27FC236}">
                      <a16:creationId xmlns:a16="http://schemas.microsoft.com/office/drawing/2014/main" id="{95B5EA85-9772-4AC8-960F-CF0FD8D99937}"/>
                    </a:ext>
                  </a:extLst>
                </p:cNvPr>
                <p:cNvSpPr/>
                <p:nvPr/>
              </p:nvSpPr>
              <p:spPr>
                <a:xfrm>
                  <a:off x="-5474177" y="17408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正方形/長方形 3139">
                  <a:extLst>
                    <a:ext uri="{FF2B5EF4-FFF2-40B4-BE49-F238E27FC236}">
                      <a16:creationId xmlns:a16="http://schemas.microsoft.com/office/drawing/2014/main" id="{44CF0A25-AC90-44A9-9105-9D2E8D12126A}"/>
                    </a:ext>
                  </a:extLst>
                </p:cNvPr>
                <p:cNvSpPr/>
                <p:nvPr/>
              </p:nvSpPr>
              <p:spPr>
                <a:xfrm>
                  <a:off x="-5474177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正方形/長方形 3140">
                  <a:extLst>
                    <a:ext uri="{FF2B5EF4-FFF2-40B4-BE49-F238E27FC236}">
                      <a16:creationId xmlns:a16="http://schemas.microsoft.com/office/drawing/2014/main" id="{75B46B0B-511E-47AA-A2E9-39A9EF09D316}"/>
                    </a:ext>
                  </a:extLst>
                </p:cNvPr>
                <p:cNvSpPr/>
                <p:nvPr/>
              </p:nvSpPr>
              <p:spPr>
                <a:xfrm>
                  <a:off x="-5474177" y="129806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正方形/長方形 3141">
                  <a:extLst>
                    <a:ext uri="{FF2B5EF4-FFF2-40B4-BE49-F238E27FC236}">
                      <a16:creationId xmlns:a16="http://schemas.microsoft.com/office/drawing/2014/main" id="{CAF3C0E9-43F7-4A98-982E-AFD0C5D90F35}"/>
                    </a:ext>
                  </a:extLst>
                </p:cNvPr>
                <p:cNvSpPr/>
                <p:nvPr/>
              </p:nvSpPr>
              <p:spPr>
                <a:xfrm>
                  <a:off x="-5474177" y="1353418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正方形/長方形 3142">
                  <a:extLst>
                    <a:ext uri="{FF2B5EF4-FFF2-40B4-BE49-F238E27FC236}">
                      <a16:creationId xmlns:a16="http://schemas.microsoft.com/office/drawing/2014/main" id="{07A65450-78A9-409F-B953-53012D972FE8}"/>
                    </a:ext>
                  </a:extLst>
                </p:cNvPr>
                <p:cNvSpPr/>
                <p:nvPr/>
              </p:nvSpPr>
              <p:spPr>
                <a:xfrm>
                  <a:off x="-5474177" y="1408771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正方形/長方形 3143">
                  <a:extLst>
                    <a:ext uri="{FF2B5EF4-FFF2-40B4-BE49-F238E27FC236}">
                      <a16:creationId xmlns:a16="http://schemas.microsoft.com/office/drawing/2014/main" id="{9BCBE005-CA2C-4421-995B-BECF25B07A75}"/>
                    </a:ext>
                  </a:extLst>
                </p:cNvPr>
                <p:cNvSpPr/>
                <p:nvPr/>
              </p:nvSpPr>
              <p:spPr>
                <a:xfrm>
                  <a:off x="-5474177" y="1491802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5" name="正方形/長方形 3144">
                  <a:extLst>
                    <a:ext uri="{FF2B5EF4-FFF2-40B4-BE49-F238E27FC236}">
                      <a16:creationId xmlns:a16="http://schemas.microsoft.com/office/drawing/2014/main" id="{8B651253-5769-420F-A814-4DAF52EC0D29}"/>
                    </a:ext>
                  </a:extLst>
                </p:cNvPr>
                <p:cNvSpPr/>
                <p:nvPr/>
              </p:nvSpPr>
              <p:spPr>
                <a:xfrm>
                  <a:off x="-5474177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6" name="正方形/長方形 3145">
                  <a:extLst>
                    <a:ext uri="{FF2B5EF4-FFF2-40B4-BE49-F238E27FC236}">
                      <a16:creationId xmlns:a16="http://schemas.microsoft.com/office/drawing/2014/main" id="{091A0004-7024-4178-AFF9-D422937616B1}"/>
                    </a:ext>
                  </a:extLst>
                </p:cNvPr>
                <p:cNvSpPr/>
                <p:nvPr/>
              </p:nvSpPr>
              <p:spPr>
                <a:xfrm>
                  <a:off x="-5474177" y="1602509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7" name="正方形/長方形 3146">
                  <a:extLst>
                    <a:ext uri="{FF2B5EF4-FFF2-40B4-BE49-F238E27FC236}">
                      <a16:creationId xmlns:a16="http://schemas.microsoft.com/office/drawing/2014/main" id="{1DEDC47B-99E6-46E3-9E19-3BDF42A0338F}"/>
                    </a:ext>
                  </a:extLst>
                </p:cNvPr>
                <p:cNvSpPr/>
                <p:nvPr/>
              </p:nvSpPr>
              <p:spPr>
                <a:xfrm>
                  <a:off x="-5474177" y="1657862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8" name="正方形/長方形 3147">
                  <a:extLst>
                    <a:ext uri="{FF2B5EF4-FFF2-40B4-BE49-F238E27FC236}">
                      <a16:creationId xmlns:a16="http://schemas.microsoft.com/office/drawing/2014/main" id="{55D38E77-0F56-4769-89CF-315076BFEA4C}"/>
                    </a:ext>
                  </a:extLst>
                </p:cNvPr>
                <p:cNvSpPr/>
                <p:nvPr/>
              </p:nvSpPr>
              <p:spPr>
                <a:xfrm>
                  <a:off x="-5474177" y="171321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9" name="正方形/長方形 3148">
                  <a:extLst>
                    <a:ext uri="{FF2B5EF4-FFF2-40B4-BE49-F238E27FC236}">
                      <a16:creationId xmlns:a16="http://schemas.microsoft.com/office/drawing/2014/main" id="{1E599574-1FC6-4D38-A30B-E55D051C58D9}"/>
                    </a:ext>
                  </a:extLst>
                </p:cNvPr>
                <p:cNvSpPr/>
                <p:nvPr/>
              </p:nvSpPr>
              <p:spPr>
                <a:xfrm>
                  <a:off x="-5474177" y="17685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0" name="正方形/長方形 3149">
                  <a:extLst>
                    <a:ext uri="{FF2B5EF4-FFF2-40B4-BE49-F238E27FC236}">
                      <a16:creationId xmlns:a16="http://schemas.microsoft.com/office/drawing/2014/main" id="{782151A2-4BD8-4843-94D4-067E06FA6CC2}"/>
                    </a:ext>
                  </a:extLst>
                </p:cNvPr>
                <p:cNvSpPr/>
                <p:nvPr/>
              </p:nvSpPr>
              <p:spPr>
                <a:xfrm>
                  <a:off x="-5197256" y="124274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1" name="正方形/長方形 3150">
                  <a:extLst>
                    <a:ext uri="{FF2B5EF4-FFF2-40B4-BE49-F238E27FC236}">
                      <a16:creationId xmlns:a16="http://schemas.microsoft.com/office/drawing/2014/main" id="{054DB88E-0012-456E-8DA9-97536A3A96FD}"/>
                    </a:ext>
                  </a:extLst>
                </p:cNvPr>
                <p:cNvSpPr/>
                <p:nvPr/>
              </p:nvSpPr>
              <p:spPr>
                <a:xfrm>
                  <a:off x="-5197256" y="132574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2" name="正方形/長方形 3151">
                  <a:extLst>
                    <a:ext uri="{FF2B5EF4-FFF2-40B4-BE49-F238E27FC236}">
                      <a16:creationId xmlns:a16="http://schemas.microsoft.com/office/drawing/2014/main" id="{9F588FBA-CEC1-4A5F-BDA7-D33718941ABD}"/>
                    </a:ext>
                  </a:extLst>
                </p:cNvPr>
                <p:cNvSpPr/>
                <p:nvPr/>
              </p:nvSpPr>
              <p:spPr>
                <a:xfrm>
                  <a:off x="-5197256" y="138109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3" name="正方形/長方形 3152">
                  <a:extLst>
                    <a:ext uri="{FF2B5EF4-FFF2-40B4-BE49-F238E27FC236}">
                      <a16:creationId xmlns:a16="http://schemas.microsoft.com/office/drawing/2014/main" id="{91C0E9BE-CB77-4954-84F3-803274EB4A0C}"/>
                    </a:ext>
                  </a:extLst>
                </p:cNvPr>
                <p:cNvSpPr/>
                <p:nvPr/>
              </p:nvSpPr>
              <p:spPr>
                <a:xfrm>
                  <a:off x="-5197256" y="143647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4" name="正方形/長方形 3153">
                  <a:extLst>
                    <a:ext uri="{FF2B5EF4-FFF2-40B4-BE49-F238E27FC236}">
                      <a16:creationId xmlns:a16="http://schemas.microsoft.com/office/drawing/2014/main" id="{43AD5967-C0AC-4D10-A8B3-E3DAD14E15F3}"/>
                    </a:ext>
                  </a:extLst>
                </p:cNvPr>
                <p:cNvSpPr/>
                <p:nvPr/>
              </p:nvSpPr>
              <p:spPr>
                <a:xfrm>
                  <a:off x="-5197256" y="1464156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5" name="正方形/長方形 3154">
                  <a:extLst>
                    <a:ext uri="{FF2B5EF4-FFF2-40B4-BE49-F238E27FC236}">
                      <a16:creationId xmlns:a16="http://schemas.microsoft.com/office/drawing/2014/main" id="{708DAB4E-9486-48BD-8993-7E5868F58034}"/>
                    </a:ext>
                  </a:extLst>
                </p:cNvPr>
                <p:cNvSpPr/>
                <p:nvPr/>
              </p:nvSpPr>
              <p:spPr>
                <a:xfrm>
                  <a:off x="-5197256" y="151950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6" name="正方形/長方形 3155">
                  <a:extLst>
                    <a:ext uri="{FF2B5EF4-FFF2-40B4-BE49-F238E27FC236}">
                      <a16:creationId xmlns:a16="http://schemas.microsoft.com/office/drawing/2014/main" id="{BEC848B5-5689-4CBE-AD63-19741E580E73}"/>
                    </a:ext>
                  </a:extLst>
                </p:cNvPr>
                <p:cNvSpPr/>
                <p:nvPr/>
              </p:nvSpPr>
              <p:spPr>
                <a:xfrm>
                  <a:off x="-5197256" y="1574832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7" name="正方形/長方形 3156">
                  <a:extLst>
                    <a:ext uri="{FF2B5EF4-FFF2-40B4-BE49-F238E27FC236}">
                      <a16:creationId xmlns:a16="http://schemas.microsoft.com/office/drawing/2014/main" id="{30A7433E-CE11-4484-8429-38EB050C8C82}"/>
                    </a:ext>
                  </a:extLst>
                </p:cNvPr>
                <p:cNvSpPr/>
                <p:nvPr/>
              </p:nvSpPr>
              <p:spPr>
                <a:xfrm>
                  <a:off x="-5197256" y="1630185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8" name="正方形/長方形 3157">
                  <a:extLst>
                    <a:ext uri="{FF2B5EF4-FFF2-40B4-BE49-F238E27FC236}">
                      <a16:creationId xmlns:a16="http://schemas.microsoft.com/office/drawing/2014/main" id="{FBF05389-1441-449A-9B6E-F7EEF20999F7}"/>
                    </a:ext>
                  </a:extLst>
                </p:cNvPr>
                <p:cNvSpPr/>
                <p:nvPr/>
              </p:nvSpPr>
              <p:spPr>
                <a:xfrm>
                  <a:off x="-5197256" y="1685539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9" name="正方形/長方形 3158">
                  <a:extLst>
                    <a:ext uri="{FF2B5EF4-FFF2-40B4-BE49-F238E27FC236}">
                      <a16:creationId xmlns:a16="http://schemas.microsoft.com/office/drawing/2014/main" id="{20CF1FBF-FA80-4670-9EDF-EFC0FB45E7AD}"/>
                    </a:ext>
                  </a:extLst>
                </p:cNvPr>
                <p:cNvSpPr/>
                <p:nvPr/>
              </p:nvSpPr>
              <p:spPr>
                <a:xfrm>
                  <a:off x="-5197256" y="17408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0" name="正方形/長方形 3159">
                  <a:extLst>
                    <a:ext uri="{FF2B5EF4-FFF2-40B4-BE49-F238E27FC236}">
                      <a16:creationId xmlns:a16="http://schemas.microsoft.com/office/drawing/2014/main" id="{CFD67697-D8B1-42B1-ABA8-559DCD100BB5}"/>
                    </a:ext>
                  </a:extLst>
                </p:cNvPr>
                <p:cNvSpPr/>
                <p:nvPr/>
              </p:nvSpPr>
              <p:spPr>
                <a:xfrm>
                  <a:off x="-5197256" y="127041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1" name="正方形/長方形 3160">
                  <a:extLst>
                    <a:ext uri="{FF2B5EF4-FFF2-40B4-BE49-F238E27FC236}">
                      <a16:creationId xmlns:a16="http://schemas.microsoft.com/office/drawing/2014/main" id="{BFE4DA06-D728-470F-87A3-5B2906CB5BB9}"/>
                    </a:ext>
                  </a:extLst>
                </p:cNvPr>
                <p:cNvSpPr/>
                <p:nvPr/>
              </p:nvSpPr>
              <p:spPr>
                <a:xfrm>
                  <a:off x="-5197256" y="129806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2" name="正方形/長方形 3161">
                  <a:extLst>
                    <a:ext uri="{FF2B5EF4-FFF2-40B4-BE49-F238E27FC236}">
                      <a16:creationId xmlns:a16="http://schemas.microsoft.com/office/drawing/2014/main" id="{3DC14B80-E3F4-4088-88D9-5ECEB5A8BF9C}"/>
                    </a:ext>
                  </a:extLst>
                </p:cNvPr>
                <p:cNvSpPr/>
                <p:nvPr/>
              </p:nvSpPr>
              <p:spPr>
                <a:xfrm>
                  <a:off x="-5197256" y="1353418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3" name="正方形/長方形 3162">
                  <a:extLst>
                    <a:ext uri="{FF2B5EF4-FFF2-40B4-BE49-F238E27FC236}">
                      <a16:creationId xmlns:a16="http://schemas.microsoft.com/office/drawing/2014/main" id="{4A5F9AAA-B736-4902-A48F-2FC8962C6017}"/>
                    </a:ext>
                  </a:extLst>
                </p:cNvPr>
                <p:cNvSpPr/>
                <p:nvPr/>
              </p:nvSpPr>
              <p:spPr>
                <a:xfrm>
                  <a:off x="-5197256" y="1408771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4" name="正方形/長方形 3163">
                  <a:extLst>
                    <a:ext uri="{FF2B5EF4-FFF2-40B4-BE49-F238E27FC236}">
                      <a16:creationId xmlns:a16="http://schemas.microsoft.com/office/drawing/2014/main" id="{2B3F04D0-B8D6-4138-8F5E-306B83353FCD}"/>
                    </a:ext>
                  </a:extLst>
                </p:cNvPr>
                <p:cNvSpPr/>
                <p:nvPr/>
              </p:nvSpPr>
              <p:spPr>
                <a:xfrm>
                  <a:off x="-5197256" y="1491802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5" name="正方形/長方形 3164">
                  <a:extLst>
                    <a:ext uri="{FF2B5EF4-FFF2-40B4-BE49-F238E27FC236}">
                      <a16:creationId xmlns:a16="http://schemas.microsoft.com/office/drawing/2014/main" id="{96D5C15E-9A04-4A33-B6C8-CC16FEAD2D30}"/>
                    </a:ext>
                  </a:extLst>
                </p:cNvPr>
                <p:cNvSpPr/>
                <p:nvPr/>
              </p:nvSpPr>
              <p:spPr>
                <a:xfrm>
                  <a:off x="-5197256" y="154718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6" name="正方形/長方形 3165">
                  <a:extLst>
                    <a:ext uri="{FF2B5EF4-FFF2-40B4-BE49-F238E27FC236}">
                      <a16:creationId xmlns:a16="http://schemas.microsoft.com/office/drawing/2014/main" id="{D375514B-871E-4BF0-BC7E-17B8683A2B1E}"/>
                    </a:ext>
                  </a:extLst>
                </p:cNvPr>
                <p:cNvSpPr/>
                <p:nvPr/>
              </p:nvSpPr>
              <p:spPr>
                <a:xfrm>
                  <a:off x="-5197256" y="1602509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7" name="正方形/長方形 3166">
                  <a:extLst>
                    <a:ext uri="{FF2B5EF4-FFF2-40B4-BE49-F238E27FC236}">
                      <a16:creationId xmlns:a16="http://schemas.microsoft.com/office/drawing/2014/main" id="{F1DE2D66-5576-4090-8CEA-F7885558517D}"/>
                    </a:ext>
                  </a:extLst>
                </p:cNvPr>
                <p:cNvSpPr/>
                <p:nvPr/>
              </p:nvSpPr>
              <p:spPr>
                <a:xfrm>
                  <a:off x="-5197256" y="1657862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8" name="正方形/長方形 3167">
                  <a:extLst>
                    <a:ext uri="{FF2B5EF4-FFF2-40B4-BE49-F238E27FC236}">
                      <a16:creationId xmlns:a16="http://schemas.microsoft.com/office/drawing/2014/main" id="{FF24C8A3-1E7A-4E79-90E0-E288856D4BC6}"/>
                    </a:ext>
                  </a:extLst>
                </p:cNvPr>
                <p:cNvSpPr/>
                <p:nvPr/>
              </p:nvSpPr>
              <p:spPr>
                <a:xfrm>
                  <a:off x="-5197256" y="1713216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9" name="正方形/長方形 3168">
                  <a:extLst>
                    <a:ext uri="{FF2B5EF4-FFF2-40B4-BE49-F238E27FC236}">
                      <a16:creationId xmlns:a16="http://schemas.microsoft.com/office/drawing/2014/main" id="{2E556228-87D7-4E38-8B22-D2908F43F7C6}"/>
                    </a:ext>
                  </a:extLst>
                </p:cNvPr>
                <p:cNvSpPr/>
                <p:nvPr/>
              </p:nvSpPr>
              <p:spPr>
                <a:xfrm>
                  <a:off x="-5197256" y="17685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0" name="正方形/長方形 3169">
                  <a:extLst>
                    <a:ext uri="{FF2B5EF4-FFF2-40B4-BE49-F238E27FC236}">
                      <a16:creationId xmlns:a16="http://schemas.microsoft.com/office/drawing/2014/main" id="{684BAF29-C8A1-415D-BB77-A29ABD548D95}"/>
                    </a:ext>
                  </a:extLst>
                </p:cNvPr>
                <p:cNvSpPr/>
                <p:nvPr/>
              </p:nvSpPr>
              <p:spPr>
                <a:xfrm>
                  <a:off x="-1808638" y="11874911"/>
                  <a:ext cx="6646109" cy="553550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1" name="正方形/長方形 3170">
                  <a:extLst>
                    <a:ext uri="{FF2B5EF4-FFF2-40B4-BE49-F238E27FC236}">
                      <a16:creationId xmlns:a16="http://schemas.microsoft.com/office/drawing/2014/main" id="{1DC95BF3-598E-46B5-8329-923D1AF41185}"/>
                    </a:ext>
                  </a:extLst>
                </p:cNvPr>
                <p:cNvSpPr/>
                <p:nvPr/>
              </p:nvSpPr>
              <p:spPr>
                <a:xfrm>
                  <a:off x="-2094388" y="12160661"/>
                  <a:ext cx="6646109" cy="553550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2" name="正方形/長方形 3171">
                  <a:extLst>
                    <a:ext uri="{FF2B5EF4-FFF2-40B4-BE49-F238E27FC236}">
                      <a16:creationId xmlns:a16="http://schemas.microsoft.com/office/drawing/2014/main" id="{8446F868-265D-4730-8492-A0A7AEE9163B}"/>
                    </a:ext>
                  </a:extLst>
                </p:cNvPr>
                <p:cNvSpPr/>
                <p:nvPr/>
              </p:nvSpPr>
              <p:spPr>
                <a:xfrm>
                  <a:off x="-2445777" y="1241446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3" name="正方形/長方形 3172">
                  <a:extLst>
                    <a:ext uri="{FF2B5EF4-FFF2-40B4-BE49-F238E27FC236}">
                      <a16:creationId xmlns:a16="http://schemas.microsoft.com/office/drawing/2014/main" id="{B029E63A-9A86-4690-B4A1-3D1121E2D2BE}"/>
                    </a:ext>
                  </a:extLst>
                </p:cNvPr>
                <p:cNvSpPr/>
                <p:nvPr/>
              </p:nvSpPr>
              <p:spPr>
                <a:xfrm>
                  <a:off x="-2445777" y="1407891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4" name="正方形/長方形 3173">
                  <a:extLst>
                    <a:ext uri="{FF2B5EF4-FFF2-40B4-BE49-F238E27FC236}">
                      <a16:creationId xmlns:a16="http://schemas.microsoft.com/office/drawing/2014/main" id="{9061DB5A-ED6F-429E-A7E9-935BE9115D88}"/>
                    </a:ext>
                  </a:extLst>
                </p:cNvPr>
                <p:cNvSpPr/>
                <p:nvPr/>
              </p:nvSpPr>
              <p:spPr>
                <a:xfrm>
                  <a:off x="-2445777" y="1518854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5" name="正方形/長方形 3174">
                  <a:extLst>
                    <a:ext uri="{FF2B5EF4-FFF2-40B4-BE49-F238E27FC236}">
                      <a16:creationId xmlns:a16="http://schemas.microsoft.com/office/drawing/2014/main" id="{3A1F6CE1-69FD-40DF-A0E1-E1315F2940CF}"/>
                    </a:ext>
                  </a:extLst>
                </p:cNvPr>
                <p:cNvSpPr/>
                <p:nvPr/>
              </p:nvSpPr>
              <p:spPr>
                <a:xfrm>
                  <a:off x="-2445777" y="16298169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" name="正方形/長方形 3175">
                  <a:extLst>
                    <a:ext uri="{FF2B5EF4-FFF2-40B4-BE49-F238E27FC236}">
                      <a16:creationId xmlns:a16="http://schemas.microsoft.com/office/drawing/2014/main" id="{6082F8CB-3C92-4705-9EFC-C6B711DC64FF}"/>
                    </a:ext>
                  </a:extLst>
                </p:cNvPr>
                <p:cNvSpPr/>
                <p:nvPr/>
              </p:nvSpPr>
              <p:spPr>
                <a:xfrm>
                  <a:off x="-2445777" y="1685298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7" name="正方形/長方形 3176">
                  <a:extLst>
                    <a:ext uri="{FF2B5EF4-FFF2-40B4-BE49-F238E27FC236}">
                      <a16:creationId xmlns:a16="http://schemas.microsoft.com/office/drawing/2014/main" id="{FE0A7377-2276-458A-9A14-E7936584808A}"/>
                    </a:ext>
                  </a:extLst>
                </p:cNvPr>
                <p:cNvSpPr/>
                <p:nvPr/>
              </p:nvSpPr>
              <p:spPr>
                <a:xfrm>
                  <a:off x="-2445777" y="12969279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8" name="正方形/長方形 3177">
                  <a:extLst>
                    <a:ext uri="{FF2B5EF4-FFF2-40B4-BE49-F238E27FC236}">
                      <a16:creationId xmlns:a16="http://schemas.microsoft.com/office/drawing/2014/main" id="{93EC4B11-82E3-4DCA-82EC-BBE585D49793}"/>
                    </a:ext>
                  </a:extLst>
                </p:cNvPr>
                <p:cNvSpPr/>
                <p:nvPr/>
              </p:nvSpPr>
              <p:spPr>
                <a:xfrm>
                  <a:off x="-2445777" y="13524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9" name="正方形/長方形 3178">
                  <a:extLst>
                    <a:ext uri="{FF2B5EF4-FFF2-40B4-BE49-F238E27FC236}">
                      <a16:creationId xmlns:a16="http://schemas.microsoft.com/office/drawing/2014/main" id="{27A17DE4-2B83-4BAA-8637-70027BF359CB}"/>
                    </a:ext>
                  </a:extLst>
                </p:cNvPr>
                <p:cNvSpPr/>
                <p:nvPr/>
              </p:nvSpPr>
              <p:spPr>
                <a:xfrm>
                  <a:off x="-2445777" y="1463372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0" name="正方形/長方形 3179">
                  <a:extLst>
                    <a:ext uri="{FF2B5EF4-FFF2-40B4-BE49-F238E27FC236}">
                      <a16:creationId xmlns:a16="http://schemas.microsoft.com/office/drawing/2014/main" id="{1E298AF3-7772-4A19-BAB6-985ACF12506F}"/>
                    </a:ext>
                  </a:extLst>
                </p:cNvPr>
                <p:cNvSpPr/>
                <p:nvPr/>
              </p:nvSpPr>
              <p:spPr>
                <a:xfrm>
                  <a:off x="-2445777" y="1574335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1" name="正方形/長方形 3180">
                  <a:extLst>
                    <a:ext uri="{FF2B5EF4-FFF2-40B4-BE49-F238E27FC236}">
                      <a16:creationId xmlns:a16="http://schemas.microsoft.com/office/drawing/2014/main" id="{DAC678BB-8F5A-40A1-8953-53C3E37D7E5D}"/>
                    </a:ext>
                  </a:extLst>
                </p:cNvPr>
                <p:cNvSpPr/>
                <p:nvPr/>
              </p:nvSpPr>
              <p:spPr>
                <a:xfrm>
                  <a:off x="-2445777" y="1740780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2" name="正方形/長方形 3181">
                  <a:extLst>
                    <a:ext uri="{FF2B5EF4-FFF2-40B4-BE49-F238E27FC236}">
                      <a16:creationId xmlns:a16="http://schemas.microsoft.com/office/drawing/2014/main" id="{C6008B62-019D-47AE-AD73-8640003CF9B5}"/>
                    </a:ext>
                  </a:extLst>
                </p:cNvPr>
                <p:cNvSpPr/>
                <p:nvPr/>
              </p:nvSpPr>
              <p:spPr>
                <a:xfrm>
                  <a:off x="-1890654" y="1241415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3" name="正方形/長方形 3182">
                  <a:extLst>
                    <a:ext uri="{FF2B5EF4-FFF2-40B4-BE49-F238E27FC236}">
                      <a16:creationId xmlns:a16="http://schemas.microsoft.com/office/drawing/2014/main" id="{4814EDB2-E436-4CB8-B7D2-758659C24738}"/>
                    </a:ext>
                  </a:extLst>
                </p:cNvPr>
                <p:cNvSpPr/>
                <p:nvPr/>
              </p:nvSpPr>
              <p:spPr>
                <a:xfrm>
                  <a:off x="-1890654" y="1407891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4" name="正方形/長方形 3183">
                  <a:extLst>
                    <a:ext uri="{FF2B5EF4-FFF2-40B4-BE49-F238E27FC236}">
                      <a16:creationId xmlns:a16="http://schemas.microsoft.com/office/drawing/2014/main" id="{256ADF38-4A2E-424B-97C0-56B2AFC10B61}"/>
                    </a:ext>
                  </a:extLst>
                </p:cNvPr>
                <p:cNvSpPr/>
                <p:nvPr/>
              </p:nvSpPr>
              <p:spPr>
                <a:xfrm>
                  <a:off x="-1890654" y="1518823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5" name="正方形/長方形 3184">
                  <a:extLst>
                    <a:ext uri="{FF2B5EF4-FFF2-40B4-BE49-F238E27FC236}">
                      <a16:creationId xmlns:a16="http://schemas.microsoft.com/office/drawing/2014/main" id="{2E5CA0C9-76DC-40A2-818C-9EE5DD9B880C}"/>
                    </a:ext>
                  </a:extLst>
                </p:cNvPr>
                <p:cNvSpPr/>
                <p:nvPr/>
              </p:nvSpPr>
              <p:spPr>
                <a:xfrm>
                  <a:off x="-1890654" y="1629786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6" name="正方形/長方形 3185">
                  <a:extLst>
                    <a:ext uri="{FF2B5EF4-FFF2-40B4-BE49-F238E27FC236}">
                      <a16:creationId xmlns:a16="http://schemas.microsoft.com/office/drawing/2014/main" id="{9A3BF667-12F3-4768-9C02-AF380D8CA4A5}"/>
                    </a:ext>
                  </a:extLst>
                </p:cNvPr>
                <p:cNvSpPr/>
                <p:nvPr/>
              </p:nvSpPr>
              <p:spPr>
                <a:xfrm>
                  <a:off x="-1890654" y="1685267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7" name="正方形/長方形 3186">
                  <a:extLst>
                    <a:ext uri="{FF2B5EF4-FFF2-40B4-BE49-F238E27FC236}">
                      <a16:creationId xmlns:a16="http://schemas.microsoft.com/office/drawing/2014/main" id="{5AA9D4F2-2DB3-400A-9D77-134D82988672}"/>
                    </a:ext>
                  </a:extLst>
                </p:cNvPr>
                <p:cNvSpPr/>
                <p:nvPr/>
              </p:nvSpPr>
              <p:spPr>
                <a:xfrm>
                  <a:off x="-1890654" y="1296897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8" name="正方形/長方形 3187">
                  <a:extLst>
                    <a:ext uri="{FF2B5EF4-FFF2-40B4-BE49-F238E27FC236}">
                      <a16:creationId xmlns:a16="http://schemas.microsoft.com/office/drawing/2014/main" id="{4941794D-82C1-46E0-84CC-C53880A8EA08}"/>
                    </a:ext>
                  </a:extLst>
                </p:cNvPr>
                <p:cNvSpPr/>
                <p:nvPr/>
              </p:nvSpPr>
              <p:spPr>
                <a:xfrm>
                  <a:off x="-1890654" y="13524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9" name="正方形/長方形 3188">
                  <a:extLst>
                    <a:ext uri="{FF2B5EF4-FFF2-40B4-BE49-F238E27FC236}">
                      <a16:creationId xmlns:a16="http://schemas.microsoft.com/office/drawing/2014/main" id="{C9EC4389-6C38-487E-A85B-D32F0FF20111}"/>
                    </a:ext>
                  </a:extLst>
                </p:cNvPr>
                <p:cNvSpPr/>
                <p:nvPr/>
              </p:nvSpPr>
              <p:spPr>
                <a:xfrm>
                  <a:off x="-1890654" y="1463341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0" name="正方形/長方形 3189">
                  <a:extLst>
                    <a:ext uri="{FF2B5EF4-FFF2-40B4-BE49-F238E27FC236}">
                      <a16:creationId xmlns:a16="http://schemas.microsoft.com/office/drawing/2014/main" id="{CD2FA6A5-9076-4F12-BAD1-6FD4ED8D691E}"/>
                    </a:ext>
                  </a:extLst>
                </p:cNvPr>
                <p:cNvSpPr/>
                <p:nvPr/>
              </p:nvSpPr>
              <p:spPr>
                <a:xfrm>
                  <a:off x="-1890654" y="1574304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1" name="正方形/長方形 3190">
                  <a:extLst>
                    <a:ext uri="{FF2B5EF4-FFF2-40B4-BE49-F238E27FC236}">
                      <a16:creationId xmlns:a16="http://schemas.microsoft.com/office/drawing/2014/main" id="{66E8F6D9-89C6-46A2-BA16-56C1793EFE24}"/>
                    </a:ext>
                  </a:extLst>
                </p:cNvPr>
                <p:cNvSpPr/>
                <p:nvPr/>
              </p:nvSpPr>
              <p:spPr>
                <a:xfrm>
                  <a:off x="-1890654" y="1740749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2" name="正方形/長方形 3191">
                  <a:extLst>
                    <a:ext uri="{FF2B5EF4-FFF2-40B4-BE49-F238E27FC236}">
                      <a16:creationId xmlns:a16="http://schemas.microsoft.com/office/drawing/2014/main" id="{461A3242-2BF5-44BC-8DE1-1DCD3EBC1A31}"/>
                    </a:ext>
                  </a:extLst>
                </p:cNvPr>
                <p:cNvSpPr/>
                <p:nvPr/>
              </p:nvSpPr>
              <p:spPr>
                <a:xfrm>
                  <a:off x="-1335531" y="1241384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3" name="正方形/長方形 3192">
                  <a:extLst>
                    <a:ext uri="{FF2B5EF4-FFF2-40B4-BE49-F238E27FC236}">
                      <a16:creationId xmlns:a16="http://schemas.microsoft.com/office/drawing/2014/main" id="{515DD679-6A91-497D-8FE1-F12AFDDEF70E}"/>
                    </a:ext>
                  </a:extLst>
                </p:cNvPr>
                <p:cNvSpPr/>
                <p:nvPr/>
              </p:nvSpPr>
              <p:spPr>
                <a:xfrm>
                  <a:off x="-1335531" y="14078910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4" name="正方形/長方形 3193">
                  <a:extLst>
                    <a:ext uri="{FF2B5EF4-FFF2-40B4-BE49-F238E27FC236}">
                      <a16:creationId xmlns:a16="http://schemas.microsoft.com/office/drawing/2014/main" id="{E73FAC86-44E2-4BE0-A80C-55F527FDC50B}"/>
                    </a:ext>
                  </a:extLst>
                </p:cNvPr>
                <p:cNvSpPr/>
                <p:nvPr/>
              </p:nvSpPr>
              <p:spPr>
                <a:xfrm>
                  <a:off x="-1335531" y="151879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5" name="正方形/長方形 3194">
                  <a:extLst>
                    <a:ext uri="{FF2B5EF4-FFF2-40B4-BE49-F238E27FC236}">
                      <a16:creationId xmlns:a16="http://schemas.microsoft.com/office/drawing/2014/main" id="{186D2A3C-EE11-40B3-B851-19D36D52ECBB}"/>
                    </a:ext>
                  </a:extLst>
                </p:cNvPr>
                <p:cNvSpPr/>
                <p:nvPr/>
              </p:nvSpPr>
              <p:spPr>
                <a:xfrm>
                  <a:off x="-1335531" y="1629755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6" name="正方形/長方形 3195">
                  <a:extLst>
                    <a:ext uri="{FF2B5EF4-FFF2-40B4-BE49-F238E27FC236}">
                      <a16:creationId xmlns:a16="http://schemas.microsoft.com/office/drawing/2014/main" id="{D43D3ECA-BEE0-4ACB-A4C7-DCD4600615AD}"/>
                    </a:ext>
                  </a:extLst>
                </p:cNvPr>
                <p:cNvSpPr/>
                <p:nvPr/>
              </p:nvSpPr>
              <p:spPr>
                <a:xfrm>
                  <a:off x="-1335531" y="1685237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7" name="正方形/長方形 3196">
                  <a:extLst>
                    <a:ext uri="{FF2B5EF4-FFF2-40B4-BE49-F238E27FC236}">
                      <a16:creationId xmlns:a16="http://schemas.microsoft.com/office/drawing/2014/main" id="{F71336DF-253C-4E44-A915-3673A76210AB}"/>
                    </a:ext>
                  </a:extLst>
                </p:cNvPr>
                <p:cNvSpPr/>
                <p:nvPr/>
              </p:nvSpPr>
              <p:spPr>
                <a:xfrm>
                  <a:off x="-1335531" y="1296866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8" name="正方形/長方形 3197">
                  <a:extLst>
                    <a:ext uri="{FF2B5EF4-FFF2-40B4-BE49-F238E27FC236}">
                      <a16:creationId xmlns:a16="http://schemas.microsoft.com/office/drawing/2014/main" id="{43339022-AAE0-49D0-A85E-9465C563C81E}"/>
                    </a:ext>
                  </a:extLst>
                </p:cNvPr>
                <p:cNvSpPr/>
                <p:nvPr/>
              </p:nvSpPr>
              <p:spPr>
                <a:xfrm>
                  <a:off x="-1335531" y="13524095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9" name="正方形/長方形 3198">
                  <a:extLst>
                    <a:ext uri="{FF2B5EF4-FFF2-40B4-BE49-F238E27FC236}">
                      <a16:creationId xmlns:a16="http://schemas.microsoft.com/office/drawing/2014/main" id="{FEBB9DF1-50E3-4327-A1FC-80321B3A3F85}"/>
                    </a:ext>
                  </a:extLst>
                </p:cNvPr>
                <p:cNvSpPr/>
                <p:nvPr/>
              </p:nvSpPr>
              <p:spPr>
                <a:xfrm>
                  <a:off x="-1335531" y="1463310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0" name="正方形/長方形 3199">
                  <a:extLst>
                    <a:ext uri="{FF2B5EF4-FFF2-40B4-BE49-F238E27FC236}">
                      <a16:creationId xmlns:a16="http://schemas.microsoft.com/office/drawing/2014/main" id="{90F8EE74-A49C-4783-9CA0-88443342AB8B}"/>
                    </a:ext>
                  </a:extLst>
                </p:cNvPr>
                <p:cNvSpPr/>
                <p:nvPr/>
              </p:nvSpPr>
              <p:spPr>
                <a:xfrm>
                  <a:off x="-1335531" y="1574273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1" name="正方形/長方形 3200">
                  <a:extLst>
                    <a:ext uri="{FF2B5EF4-FFF2-40B4-BE49-F238E27FC236}">
                      <a16:creationId xmlns:a16="http://schemas.microsoft.com/office/drawing/2014/main" id="{F79D2D11-B2DD-46C9-A2D9-E37AA8E97305}"/>
                    </a:ext>
                  </a:extLst>
                </p:cNvPr>
                <p:cNvSpPr/>
                <p:nvPr/>
              </p:nvSpPr>
              <p:spPr>
                <a:xfrm>
                  <a:off x="-1335531" y="1740718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2" name="正方形/長方形 3201">
                  <a:extLst>
                    <a:ext uri="{FF2B5EF4-FFF2-40B4-BE49-F238E27FC236}">
                      <a16:creationId xmlns:a16="http://schemas.microsoft.com/office/drawing/2014/main" id="{00C725B2-9000-4155-A2F1-24D48FDF2C8C}"/>
                    </a:ext>
                  </a:extLst>
                </p:cNvPr>
                <p:cNvSpPr/>
                <p:nvPr/>
              </p:nvSpPr>
              <p:spPr>
                <a:xfrm>
                  <a:off x="-780407" y="1241384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3" name="正方形/長方形 3202">
                  <a:extLst>
                    <a:ext uri="{FF2B5EF4-FFF2-40B4-BE49-F238E27FC236}">
                      <a16:creationId xmlns:a16="http://schemas.microsoft.com/office/drawing/2014/main" id="{7740A7C2-534E-4867-A843-5415B4EB6046}"/>
                    </a:ext>
                  </a:extLst>
                </p:cNvPr>
                <p:cNvSpPr/>
                <p:nvPr/>
              </p:nvSpPr>
              <p:spPr>
                <a:xfrm>
                  <a:off x="-780407" y="14078910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4" name="正方形/長方形 3203">
                  <a:extLst>
                    <a:ext uri="{FF2B5EF4-FFF2-40B4-BE49-F238E27FC236}">
                      <a16:creationId xmlns:a16="http://schemas.microsoft.com/office/drawing/2014/main" id="{0C731EDE-7DF6-4DCC-A11D-EF154FEA0A82}"/>
                    </a:ext>
                  </a:extLst>
                </p:cNvPr>
                <p:cNvSpPr/>
                <p:nvPr/>
              </p:nvSpPr>
              <p:spPr>
                <a:xfrm>
                  <a:off x="-780407" y="151879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5" name="正方形/長方形 3204">
                  <a:extLst>
                    <a:ext uri="{FF2B5EF4-FFF2-40B4-BE49-F238E27FC236}">
                      <a16:creationId xmlns:a16="http://schemas.microsoft.com/office/drawing/2014/main" id="{8B40B245-F821-4DA4-9424-4906137EEFE0}"/>
                    </a:ext>
                  </a:extLst>
                </p:cNvPr>
                <p:cNvSpPr/>
                <p:nvPr/>
              </p:nvSpPr>
              <p:spPr>
                <a:xfrm>
                  <a:off x="-780407" y="1629755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6" name="正方形/長方形 3205">
                  <a:extLst>
                    <a:ext uri="{FF2B5EF4-FFF2-40B4-BE49-F238E27FC236}">
                      <a16:creationId xmlns:a16="http://schemas.microsoft.com/office/drawing/2014/main" id="{900834D1-C90D-4DE3-86BC-7F545286CE20}"/>
                    </a:ext>
                  </a:extLst>
                </p:cNvPr>
                <p:cNvSpPr/>
                <p:nvPr/>
              </p:nvSpPr>
              <p:spPr>
                <a:xfrm>
                  <a:off x="-780407" y="1685237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7" name="正方形/長方形 3206">
                  <a:extLst>
                    <a:ext uri="{FF2B5EF4-FFF2-40B4-BE49-F238E27FC236}">
                      <a16:creationId xmlns:a16="http://schemas.microsoft.com/office/drawing/2014/main" id="{E18E273B-219A-496E-9F26-EFE77C236C22}"/>
                    </a:ext>
                  </a:extLst>
                </p:cNvPr>
                <p:cNvSpPr/>
                <p:nvPr/>
              </p:nvSpPr>
              <p:spPr>
                <a:xfrm>
                  <a:off x="-780407" y="1296866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8" name="正方形/長方形 3207">
                  <a:extLst>
                    <a:ext uri="{FF2B5EF4-FFF2-40B4-BE49-F238E27FC236}">
                      <a16:creationId xmlns:a16="http://schemas.microsoft.com/office/drawing/2014/main" id="{648BEB8F-5A14-41D0-A7D9-B3EF4B4AA53A}"/>
                    </a:ext>
                  </a:extLst>
                </p:cNvPr>
                <p:cNvSpPr/>
                <p:nvPr/>
              </p:nvSpPr>
              <p:spPr>
                <a:xfrm>
                  <a:off x="-780407" y="13524095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9" name="正方形/長方形 3208">
                  <a:extLst>
                    <a:ext uri="{FF2B5EF4-FFF2-40B4-BE49-F238E27FC236}">
                      <a16:creationId xmlns:a16="http://schemas.microsoft.com/office/drawing/2014/main" id="{BD5F54A3-921F-4859-84B4-A5FD978BE6A9}"/>
                    </a:ext>
                  </a:extLst>
                </p:cNvPr>
                <p:cNvSpPr/>
                <p:nvPr/>
              </p:nvSpPr>
              <p:spPr>
                <a:xfrm>
                  <a:off x="-780407" y="1463310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0" name="正方形/長方形 3209">
                  <a:extLst>
                    <a:ext uri="{FF2B5EF4-FFF2-40B4-BE49-F238E27FC236}">
                      <a16:creationId xmlns:a16="http://schemas.microsoft.com/office/drawing/2014/main" id="{3333DAA3-4C78-4D3C-BBDF-F78802E1401E}"/>
                    </a:ext>
                  </a:extLst>
                </p:cNvPr>
                <p:cNvSpPr/>
                <p:nvPr/>
              </p:nvSpPr>
              <p:spPr>
                <a:xfrm>
                  <a:off x="-780407" y="1574273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1" name="正方形/長方形 3210">
                  <a:extLst>
                    <a:ext uri="{FF2B5EF4-FFF2-40B4-BE49-F238E27FC236}">
                      <a16:creationId xmlns:a16="http://schemas.microsoft.com/office/drawing/2014/main" id="{551866AF-FC30-4569-8B5A-FC2A35BEB1A0}"/>
                    </a:ext>
                  </a:extLst>
                </p:cNvPr>
                <p:cNvSpPr/>
                <p:nvPr/>
              </p:nvSpPr>
              <p:spPr>
                <a:xfrm>
                  <a:off x="-780407" y="1740718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2" name="正方形/長方形 3211">
                  <a:extLst>
                    <a:ext uri="{FF2B5EF4-FFF2-40B4-BE49-F238E27FC236}">
                      <a16:creationId xmlns:a16="http://schemas.microsoft.com/office/drawing/2014/main" id="{936E66D4-5B8B-415E-A604-11EAFF32E6C1}"/>
                    </a:ext>
                  </a:extLst>
                </p:cNvPr>
                <p:cNvSpPr/>
                <p:nvPr/>
              </p:nvSpPr>
              <p:spPr>
                <a:xfrm>
                  <a:off x="-225284" y="1241446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3" name="正方形/長方形 3212">
                  <a:extLst>
                    <a:ext uri="{FF2B5EF4-FFF2-40B4-BE49-F238E27FC236}">
                      <a16:creationId xmlns:a16="http://schemas.microsoft.com/office/drawing/2014/main" id="{6BEEEF7B-21D9-44F8-B745-B29829D38DE2}"/>
                    </a:ext>
                  </a:extLst>
                </p:cNvPr>
                <p:cNvSpPr/>
                <p:nvPr/>
              </p:nvSpPr>
              <p:spPr>
                <a:xfrm>
                  <a:off x="-225284" y="1407891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4" name="正方形/長方形 3213">
                  <a:extLst>
                    <a:ext uri="{FF2B5EF4-FFF2-40B4-BE49-F238E27FC236}">
                      <a16:creationId xmlns:a16="http://schemas.microsoft.com/office/drawing/2014/main" id="{C2A98583-0938-4186-B419-9FA0C32CEA5D}"/>
                    </a:ext>
                  </a:extLst>
                </p:cNvPr>
                <p:cNvSpPr/>
                <p:nvPr/>
              </p:nvSpPr>
              <p:spPr>
                <a:xfrm>
                  <a:off x="-225284" y="1518854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5" name="正方形/長方形 3214">
                  <a:extLst>
                    <a:ext uri="{FF2B5EF4-FFF2-40B4-BE49-F238E27FC236}">
                      <a16:creationId xmlns:a16="http://schemas.microsoft.com/office/drawing/2014/main" id="{C8735D4F-9501-4A09-A92C-0A41CE52DF02}"/>
                    </a:ext>
                  </a:extLst>
                </p:cNvPr>
                <p:cNvSpPr/>
                <p:nvPr/>
              </p:nvSpPr>
              <p:spPr>
                <a:xfrm>
                  <a:off x="-225284" y="16298169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6" name="正方形/長方形 3215">
                  <a:extLst>
                    <a:ext uri="{FF2B5EF4-FFF2-40B4-BE49-F238E27FC236}">
                      <a16:creationId xmlns:a16="http://schemas.microsoft.com/office/drawing/2014/main" id="{A1C289EF-7E08-4007-9ED6-13E3D30833BD}"/>
                    </a:ext>
                  </a:extLst>
                </p:cNvPr>
                <p:cNvSpPr/>
                <p:nvPr/>
              </p:nvSpPr>
              <p:spPr>
                <a:xfrm>
                  <a:off x="-225284" y="1685298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7" name="正方形/長方形 3216">
                  <a:extLst>
                    <a:ext uri="{FF2B5EF4-FFF2-40B4-BE49-F238E27FC236}">
                      <a16:creationId xmlns:a16="http://schemas.microsoft.com/office/drawing/2014/main" id="{B2F64078-49C6-48BF-B08F-CC1DDD77F893}"/>
                    </a:ext>
                  </a:extLst>
                </p:cNvPr>
                <p:cNvSpPr/>
                <p:nvPr/>
              </p:nvSpPr>
              <p:spPr>
                <a:xfrm>
                  <a:off x="-225284" y="12969279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8" name="正方形/長方形 3217">
                  <a:extLst>
                    <a:ext uri="{FF2B5EF4-FFF2-40B4-BE49-F238E27FC236}">
                      <a16:creationId xmlns:a16="http://schemas.microsoft.com/office/drawing/2014/main" id="{4DF953B5-D225-4E18-B1C1-5C5762ADC19E}"/>
                    </a:ext>
                  </a:extLst>
                </p:cNvPr>
                <p:cNvSpPr/>
                <p:nvPr/>
              </p:nvSpPr>
              <p:spPr>
                <a:xfrm>
                  <a:off x="-225284" y="13524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9" name="正方形/長方形 3218">
                  <a:extLst>
                    <a:ext uri="{FF2B5EF4-FFF2-40B4-BE49-F238E27FC236}">
                      <a16:creationId xmlns:a16="http://schemas.microsoft.com/office/drawing/2014/main" id="{63571641-3F2D-465F-A448-7FCE50FD1D8A}"/>
                    </a:ext>
                  </a:extLst>
                </p:cNvPr>
                <p:cNvSpPr/>
                <p:nvPr/>
              </p:nvSpPr>
              <p:spPr>
                <a:xfrm>
                  <a:off x="-225284" y="1463372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0" name="正方形/長方形 3219">
                  <a:extLst>
                    <a:ext uri="{FF2B5EF4-FFF2-40B4-BE49-F238E27FC236}">
                      <a16:creationId xmlns:a16="http://schemas.microsoft.com/office/drawing/2014/main" id="{90A3B50D-BE4F-4DF4-9EBA-CC36CF1FF979}"/>
                    </a:ext>
                  </a:extLst>
                </p:cNvPr>
                <p:cNvSpPr/>
                <p:nvPr/>
              </p:nvSpPr>
              <p:spPr>
                <a:xfrm>
                  <a:off x="-225284" y="1574335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1" name="正方形/長方形 3220">
                  <a:extLst>
                    <a:ext uri="{FF2B5EF4-FFF2-40B4-BE49-F238E27FC236}">
                      <a16:creationId xmlns:a16="http://schemas.microsoft.com/office/drawing/2014/main" id="{4849E404-D53F-4313-AE08-8DF5A5144FE2}"/>
                    </a:ext>
                  </a:extLst>
                </p:cNvPr>
                <p:cNvSpPr/>
                <p:nvPr/>
              </p:nvSpPr>
              <p:spPr>
                <a:xfrm>
                  <a:off x="-225284" y="1740780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2" name="正方形/長方形 3221">
                  <a:extLst>
                    <a:ext uri="{FF2B5EF4-FFF2-40B4-BE49-F238E27FC236}">
                      <a16:creationId xmlns:a16="http://schemas.microsoft.com/office/drawing/2014/main" id="{5178F131-D72D-4349-8E21-64A235168CE0}"/>
                    </a:ext>
                  </a:extLst>
                </p:cNvPr>
                <p:cNvSpPr/>
                <p:nvPr/>
              </p:nvSpPr>
              <p:spPr>
                <a:xfrm>
                  <a:off x="329839" y="1241415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3" name="正方形/長方形 3222">
                  <a:extLst>
                    <a:ext uri="{FF2B5EF4-FFF2-40B4-BE49-F238E27FC236}">
                      <a16:creationId xmlns:a16="http://schemas.microsoft.com/office/drawing/2014/main" id="{2E5087C3-19A7-4777-B352-16BC5FD2E30A}"/>
                    </a:ext>
                  </a:extLst>
                </p:cNvPr>
                <p:cNvSpPr/>
                <p:nvPr/>
              </p:nvSpPr>
              <p:spPr>
                <a:xfrm>
                  <a:off x="329839" y="1407891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4" name="正方形/長方形 3223">
                  <a:extLst>
                    <a:ext uri="{FF2B5EF4-FFF2-40B4-BE49-F238E27FC236}">
                      <a16:creationId xmlns:a16="http://schemas.microsoft.com/office/drawing/2014/main" id="{91905C06-58EA-43A3-A2DE-43C250E80B6B}"/>
                    </a:ext>
                  </a:extLst>
                </p:cNvPr>
                <p:cNvSpPr/>
                <p:nvPr/>
              </p:nvSpPr>
              <p:spPr>
                <a:xfrm>
                  <a:off x="329839" y="1518823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5" name="正方形/長方形 3224">
                  <a:extLst>
                    <a:ext uri="{FF2B5EF4-FFF2-40B4-BE49-F238E27FC236}">
                      <a16:creationId xmlns:a16="http://schemas.microsoft.com/office/drawing/2014/main" id="{C0936BE1-43A1-4749-B376-0EAAB7ECA536}"/>
                    </a:ext>
                  </a:extLst>
                </p:cNvPr>
                <p:cNvSpPr/>
                <p:nvPr/>
              </p:nvSpPr>
              <p:spPr>
                <a:xfrm>
                  <a:off x="329839" y="16297862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6" name="正方形/長方形 3225">
                  <a:extLst>
                    <a:ext uri="{FF2B5EF4-FFF2-40B4-BE49-F238E27FC236}">
                      <a16:creationId xmlns:a16="http://schemas.microsoft.com/office/drawing/2014/main" id="{AB46F93C-615C-4844-9CC2-6AC5F4292E5B}"/>
                    </a:ext>
                  </a:extLst>
                </p:cNvPr>
                <p:cNvSpPr/>
                <p:nvPr/>
              </p:nvSpPr>
              <p:spPr>
                <a:xfrm>
                  <a:off x="329839" y="16852677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7" name="正方形/長方形 3226">
                  <a:extLst>
                    <a:ext uri="{FF2B5EF4-FFF2-40B4-BE49-F238E27FC236}">
                      <a16:creationId xmlns:a16="http://schemas.microsoft.com/office/drawing/2014/main" id="{307EC961-D92B-4728-A86A-2F9F4B6BDD73}"/>
                    </a:ext>
                  </a:extLst>
                </p:cNvPr>
                <p:cNvSpPr/>
                <p:nvPr/>
              </p:nvSpPr>
              <p:spPr>
                <a:xfrm>
                  <a:off x="329839" y="1296897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8" name="正方形/長方形 3227">
                  <a:extLst>
                    <a:ext uri="{FF2B5EF4-FFF2-40B4-BE49-F238E27FC236}">
                      <a16:creationId xmlns:a16="http://schemas.microsoft.com/office/drawing/2014/main" id="{B9AF2232-7521-4EBF-84DC-4790CAEC6D0E}"/>
                    </a:ext>
                  </a:extLst>
                </p:cNvPr>
                <p:cNvSpPr/>
                <p:nvPr/>
              </p:nvSpPr>
              <p:spPr>
                <a:xfrm>
                  <a:off x="329839" y="13524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9" name="正方形/長方形 3228">
                  <a:extLst>
                    <a:ext uri="{FF2B5EF4-FFF2-40B4-BE49-F238E27FC236}">
                      <a16:creationId xmlns:a16="http://schemas.microsoft.com/office/drawing/2014/main" id="{F149757A-C2E2-499F-BD13-C84F6C0B0BA9}"/>
                    </a:ext>
                  </a:extLst>
                </p:cNvPr>
                <p:cNvSpPr/>
                <p:nvPr/>
              </p:nvSpPr>
              <p:spPr>
                <a:xfrm>
                  <a:off x="329839" y="1463341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0" name="正方形/長方形 3229">
                  <a:extLst>
                    <a:ext uri="{FF2B5EF4-FFF2-40B4-BE49-F238E27FC236}">
                      <a16:creationId xmlns:a16="http://schemas.microsoft.com/office/drawing/2014/main" id="{0D5A79CD-1FF2-4AC6-94E8-53DA6C4D8029}"/>
                    </a:ext>
                  </a:extLst>
                </p:cNvPr>
                <p:cNvSpPr/>
                <p:nvPr/>
              </p:nvSpPr>
              <p:spPr>
                <a:xfrm>
                  <a:off x="329839" y="15743046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1" name="正方形/長方形 3230">
                  <a:extLst>
                    <a:ext uri="{FF2B5EF4-FFF2-40B4-BE49-F238E27FC236}">
                      <a16:creationId xmlns:a16="http://schemas.microsoft.com/office/drawing/2014/main" id="{7D0BE12F-C965-4A6F-9384-38B66A9746EA}"/>
                    </a:ext>
                  </a:extLst>
                </p:cNvPr>
                <p:cNvSpPr/>
                <p:nvPr/>
              </p:nvSpPr>
              <p:spPr>
                <a:xfrm>
                  <a:off x="329839" y="1740749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2" name="正方形/長方形 3231">
                  <a:extLst>
                    <a:ext uri="{FF2B5EF4-FFF2-40B4-BE49-F238E27FC236}">
                      <a16:creationId xmlns:a16="http://schemas.microsoft.com/office/drawing/2014/main" id="{3417B7A2-C44D-4234-B54F-933FAE2C4E94}"/>
                    </a:ext>
                  </a:extLst>
                </p:cNvPr>
                <p:cNvSpPr/>
                <p:nvPr/>
              </p:nvSpPr>
              <p:spPr>
                <a:xfrm>
                  <a:off x="884962" y="1241384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3" name="正方形/長方形 3232">
                  <a:extLst>
                    <a:ext uri="{FF2B5EF4-FFF2-40B4-BE49-F238E27FC236}">
                      <a16:creationId xmlns:a16="http://schemas.microsoft.com/office/drawing/2014/main" id="{7A1F1347-6DFC-4451-9874-302DFF763598}"/>
                    </a:ext>
                  </a:extLst>
                </p:cNvPr>
                <p:cNvSpPr/>
                <p:nvPr/>
              </p:nvSpPr>
              <p:spPr>
                <a:xfrm>
                  <a:off x="884962" y="1407891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4" name="正方形/長方形 3233">
                  <a:extLst>
                    <a:ext uri="{FF2B5EF4-FFF2-40B4-BE49-F238E27FC236}">
                      <a16:creationId xmlns:a16="http://schemas.microsoft.com/office/drawing/2014/main" id="{28760448-74CF-4E10-9BF3-54B6A2804C4A}"/>
                    </a:ext>
                  </a:extLst>
                </p:cNvPr>
                <p:cNvSpPr/>
                <p:nvPr/>
              </p:nvSpPr>
              <p:spPr>
                <a:xfrm>
                  <a:off x="884962" y="151879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5" name="正方形/長方形 3234">
                  <a:extLst>
                    <a:ext uri="{FF2B5EF4-FFF2-40B4-BE49-F238E27FC236}">
                      <a16:creationId xmlns:a16="http://schemas.microsoft.com/office/drawing/2014/main" id="{DBD162CB-C876-466C-BFE8-6080903C8C8C}"/>
                    </a:ext>
                  </a:extLst>
                </p:cNvPr>
                <p:cNvSpPr/>
                <p:nvPr/>
              </p:nvSpPr>
              <p:spPr>
                <a:xfrm>
                  <a:off x="884962" y="16297554"/>
                  <a:ext cx="555123" cy="555123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6" name="正方形/長方形 3235">
                  <a:extLst>
                    <a:ext uri="{FF2B5EF4-FFF2-40B4-BE49-F238E27FC236}">
                      <a16:creationId xmlns:a16="http://schemas.microsoft.com/office/drawing/2014/main" id="{7B39AC7A-32C3-45AA-B781-F4972F79761E}"/>
                    </a:ext>
                  </a:extLst>
                </p:cNvPr>
                <p:cNvSpPr/>
                <p:nvPr/>
              </p:nvSpPr>
              <p:spPr>
                <a:xfrm>
                  <a:off x="884962" y="16852370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7" name="正方形/長方形 3236">
                  <a:extLst>
                    <a:ext uri="{FF2B5EF4-FFF2-40B4-BE49-F238E27FC236}">
                      <a16:creationId xmlns:a16="http://schemas.microsoft.com/office/drawing/2014/main" id="{6819E0DE-14C2-4395-8D81-ACFE9CE9547E}"/>
                    </a:ext>
                  </a:extLst>
                </p:cNvPr>
                <p:cNvSpPr/>
                <p:nvPr/>
              </p:nvSpPr>
              <p:spPr>
                <a:xfrm>
                  <a:off x="884962" y="1296866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8" name="正方形/長方形 3237">
                  <a:extLst>
                    <a:ext uri="{FF2B5EF4-FFF2-40B4-BE49-F238E27FC236}">
                      <a16:creationId xmlns:a16="http://schemas.microsoft.com/office/drawing/2014/main" id="{64F7712B-581E-4702-89C2-9A6D7AECA0E5}"/>
                    </a:ext>
                  </a:extLst>
                </p:cNvPr>
                <p:cNvSpPr/>
                <p:nvPr/>
              </p:nvSpPr>
              <p:spPr>
                <a:xfrm>
                  <a:off x="884962" y="13524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9" name="正方形/長方形 3238">
                  <a:extLst>
                    <a:ext uri="{FF2B5EF4-FFF2-40B4-BE49-F238E27FC236}">
                      <a16:creationId xmlns:a16="http://schemas.microsoft.com/office/drawing/2014/main" id="{37FCB1F5-0A8A-438A-9BAA-3258B5A342E1}"/>
                    </a:ext>
                  </a:extLst>
                </p:cNvPr>
                <p:cNvSpPr/>
                <p:nvPr/>
              </p:nvSpPr>
              <p:spPr>
                <a:xfrm>
                  <a:off x="884962" y="1463310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0" name="正方形/長方形 3239">
                  <a:extLst>
                    <a:ext uri="{FF2B5EF4-FFF2-40B4-BE49-F238E27FC236}">
                      <a16:creationId xmlns:a16="http://schemas.microsoft.com/office/drawing/2014/main" id="{9DB5B632-EE0D-48E0-9606-C44BC644A530}"/>
                    </a:ext>
                  </a:extLst>
                </p:cNvPr>
                <p:cNvSpPr/>
                <p:nvPr/>
              </p:nvSpPr>
              <p:spPr>
                <a:xfrm>
                  <a:off x="884962" y="15742738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1" name="正方形/長方形 3240">
                  <a:extLst>
                    <a:ext uri="{FF2B5EF4-FFF2-40B4-BE49-F238E27FC236}">
                      <a16:creationId xmlns:a16="http://schemas.microsoft.com/office/drawing/2014/main" id="{2B98726F-2A54-4AC5-8D06-3FF9D17AA014}"/>
                    </a:ext>
                  </a:extLst>
                </p:cNvPr>
                <p:cNvSpPr/>
                <p:nvPr/>
              </p:nvSpPr>
              <p:spPr>
                <a:xfrm>
                  <a:off x="884962" y="1740718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2" name="正方形/長方形 3241">
                  <a:extLst>
                    <a:ext uri="{FF2B5EF4-FFF2-40B4-BE49-F238E27FC236}">
                      <a16:creationId xmlns:a16="http://schemas.microsoft.com/office/drawing/2014/main" id="{8CF65347-C5DA-47E0-9AB2-C8C6B6031068}"/>
                    </a:ext>
                  </a:extLst>
                </p:cNvPr>
                <p:cNvSpPr/>
                <p:nvPr/>
              </p:nvSpPr>
              <p:spPr>
                <a:xfrm>
                  <a:off x="1440085" y="1241384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3" name="正方形/長方形 3242">
                  <a:extLst>
                    <a:ext uri="{FF2B5EF4-FFF2-40B4-BE49-F238E27FC236}">
                      <a16:creationId xmlns:a16="http://schemas.microsoft.com/office/drawing/2014/main" id="{B3386900-C66D-4879-93BA-3D84C4E8A006}"/>
                    </a:ext>
                  </a:extLst>
                </p:cNvPr>
                <p:cNvSpPr/>
                <p:nvPr/>
              </p:nvSpPr>
              <p:spPr>
                <a:xfrm>
                  <a:off x="1440085" y="1407891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4" name="正方形/長方形 3243">
                  <a:extLst>
                    <a:ext uri="{FF2B5EF4-FFF2-40B4-BE49-F238E27FC236}">
                      <a16:creationId xmlns:a16="http://schemas.microsoft.com/office/drawing/2014/main" id="{0082BE31-D975-4781-AF7C-574F6DB2FE00}"/>
                    </a:ext>
                  </a:extLst>
                </p:cNvPr>
                <p:cNvSpPr/>
                <p:nvPr/>
              </p:nvSpPr>
              <p:spPr>
                <a:xfrm>
                  <a:off x="1440085" y="151879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5" name="正方形/長方形 3244">
                  <a:extLst>
                    <a:ext uri="{FF2B5EF4-FFF2-40B4-BE49-F238E27FC236}">
                      <a16:creationId xmlns:a16="http://schemas.microsoft.com/office/drawing/2014/main" id="{8F79F411-EED3-4C76-8170-EFFCF1C57E2D}"/>
                    </a:ext>
                  </a:extLst>
                </p:cNvPr>
                <p:cNvSpPr/>
                <p:nvPr/>
              </p:nvSpPr>
              <p:spPr>
                <a:xfrm>
                  <a:off x="1440085" y="16297554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6" name="正方形/長方形 3245">
                  <a:extLst>
                    <a:ext uri="{FF2B5EF4-FFF2-40B4-BE49-F238E27FC236}">
                      <a16:creationId xmlns:a16="http://schemas.microsoft.com/office/drawing/2014/main" id="{A8719611-217D-407B-A3BA-A4EBE603DE74}"/>
                    </a:ext>
                  </a:extLst>
                </p:cNvPr>
                <p:cNvSpPr/>
                <p:nvPr/>
              </p:nvSpPr>
              <p:spPr>
                <a:xfrm>
                  <a:off x="1440085" y="16852370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7" name="正方形/長方形 3246">
                  <a:extLst>
                    <a:ext uri="{FF2B5EF4-FFF2-40B4-BE49-F238E27FC236}">
                      <a16:creationId xmlns:a16="http://schemas.microsoft.com/office/drawing/2014/main" id="{53ADC54D-C379-4AD0-9675-0503F62E2557}"/>
                    </a:ext>
                  </a:extLst>
                </p:cNvPr>
                <p:cNvSpPr/>
                <p:nvPr/>
              </p:nvSpPr>
              <p:spPr>
                <a:xfrm>
                  <a:off x="1440085" y="1296866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8" name="正方形/長方形 3247">
                  <a:extLst>
                    <a:ext uri="{FF2B5EF4-FFF2-40B4-BE49-F238E27FC236}">
                      <a16:creationId xmlns:a16="http://schemas.microsoft.com/office/drawing/2014/main" id="{F8EA661C-FAB7-4DB9-8EDA-C8A77737B2F3}"/>
                    </a:ext>
                  </a:extLst>
                </p:cNvPr>
                <p:cNvSpPr/>
                <p:nvPr/>
              </p:nvSpPr>
              <p:spPr>
                <a:xfrm>
                  <a:off x="1440085" y="13524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9" name="正方形/長方形 3248">
                  <a:extLst>
                    <a:ext uri="{FF2B5EF4-FFF2-40B4-BE49-F238E27FC236}">
                      <a16:creationId xmlns:a16="http://schemas.microsoft.com/office/drawing/2014/main" id="{251BFA9B-8D53-4DB5-98F4-61122C6F51CB}"/>
                    </a:ext>
                  </a:extLst>
                </p:cNvPr>
                <p:cNvSpPr/>
                <p:nvPr/>
              </p:nvSpPr>
              <p:spPr>
                <a:xfrm>
                  <a:off x="1440085" y="1463310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0" name="正方形/長方形 3249">
                  <a:extLst>
                    <a:ext uri="{FF2B5EF4-FFF2-40B4-BE49-F238E27FC236}">
                      <a16:creationId xmlns:a16="http://schemas.microsoft.com/office/drawing/2014/main" id="{9A387003-326E-41B2-82E8-F24F50EA5F35}"/>
                    </a:ext>
                  </a:extLst>
                </p:cNvPr>
                <p:cNvSpPr/>
                <p:nvPr/>
              </p:nvSpPr>
              <p:spPr>
                <a:xfrm>
                  <a:off x="1440085" y="15742738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1" name="正方形/長方形 3250">
                  <a:extLst>
                    <a:ext uri="{FF2B5EF4-FFF2-40B4-BE49-F238E27FC236}">
                      <a16:creationId xmlns:a16="http://schemas.microsoft.com/office/drawing/2014/main" id="{48E0846F-403B-42CD-B28C-301290EBE7CF}"/>
                    </a:ext>
                  </a:extLst>
                </p:cNvPr>
                <p:cNvSpPr/>
                <p:nvPr/>
              </p:nvSpPr>
              <p:spPr>
                <a:xfrm>
                  <a:off x="1440085" y="1740718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2" name="正方形/長方形 3251">
                  <a:extLst>
                    <a:ext uri="{FF2B5EF4-FFF2-40B4-BE49-F238E27FC236}">
                      <a16:creationId xmlns:a16="http://schemas.microsoft.com/office/drawing/2014/main" id="{4B528768-6B64-4331-B115-5A1522AE754A}"/>
                    </a:ext>
                  </a:extLst>
                </p:cNvPr>
                <p:cNvSpPr/>
                <p:nvPr/>
              </p:nvSpPr>
              <p:spPr>
                <a:xfrm>
                  <a:off x="1995285" y="1241446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3" name="正方形/長方形 3252">
                  <a:extLst>
                    <a:ext uri="{FF2B5EF4-FFF2-40B4-BE49-F238E27FC236}">
                      <a16:creationId xmlns:a16="http://schemas.microsoft.com/office/drawing/2014/main" id="{2A15BF92-A743-403B-8D61-CC1AB989D69F}"/>
                    </a:ext>
                  </a:extLst>
                </p:cNvPr>
                <p:cNvSpPr/>
                <p:nvPr/>
              </p:nvSpPr>
              <p:spPr>
                <a:xfrm>
                  <a:off x="1995285" y="1407891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4" name="正方形/長方形 3253">
                  <a:extLst>
                    <a:ext uri="{FF2B5EF4-FFF2-40B4-BE49-F238E27FC236}">
                      <a16:creationId xmlns:a16="http://schemas.microsoft.com/office/drawing/2014/main" id="{5C59A920-B7F2-4759-91B9-015D3457C633}"/>
                    </a:ext>
                  </a:extLst>
                </p:cNvPr>
                <p:cNvSpPr/>
                <p:nvPr/>
              </p:nvSpPr>
              <p:spPr>
                <a:xfrm>
                  <a:off x="1995285" y="1518854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5" name="正方形/長方形 3254">
                  <a:extLst>
                    <a:ext uri="{FF2B5EF4-FFF2-40B4-BE49-F238E27FC236}">
                      <a16:creationId xmlns:a16="http://schemas.microsoft.com/office/drawing/2014/main" id="{E8998B87-9268-42AB-BBEB-C8371C962EFB}"/>
                    </a:ext>
                  </a:extLst>
                </p:cNvPr>
                <p:cNvSpPr/>
                <p:nvPr/>
              </p:nvSpPr>
              <p:spPr>
                <a:xfrm>
                  <a:off x="1995285" y="16298169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6" name="正方形/長方形 3255">
                  <a:extLst>
                    <a:ext uri="{FF2B5EF4-FFF2-40B4-BE49-F238E27FC236}">
                      <a16:creationId xmlns:a16="http://schemas.microsoft.com/office/drawing/2014/main" id="{C4C36F0A-5686-4B9C-BC3B-C069B68960C6}"/>
                    </a:ext>
                  </a:extLst>
                </p:cNvPr>
                <p:cNvSpPr/>
                <p:nvPr/>
              </p:nvSpPr>
              <p:spPr>
                <a:xfrm>
                  <a:off x="1995285" y="1685298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7" name="正方形/長方形 3256">
                  <a:extLst>
                    <a:ext uri="{FF2B5EF4-FFF2-40B4-BE49-F238E27FC236}">
                      <a16:creationId xmlns:a16="http://schemas.microsoft.com/office/drawing/2014/main" id="{7E777A27-1DAB-44C5-81AE-B9D927897714}"/>
                    </a:ext>
                  </a:extLst>
                </p:cNvPr>
                <p:cNvSpPr/>
                <p:nvPr/>
              </p:nvSpPr>
              <p:spPr>
                <a:xfrm>
                  <a:off x="1995285" y="12969279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8" name="正方形/長方形 3257">
                  <a:extLst>
                    <a:ext uri="{FF2B5EF4-FFF2-40B4-BE49-F238E27FC236}">
                      <a16:creationId xmlns:a16="http://schemas.microsoft.com/office/drawing/2014/main" id="{DD214914-B13C-4E9B-942D-7D83873342D2}"/>
                    </a:ext>
                  </a:extLst>
                </p:cNvPr>
                <p:cNvSpPr/>
                <p:nvPr/>
              </p:nvSpPr>
              <p:spPr>
                <a:xfrm>
                  <a:off x="1995285" y="13524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9" name="正方形/長方形 3258">
                  <a:extLst>
                    <a:ext uri="{FF2B5EF4-FFF2-40B4-BE49-F238E27FC236}">
                      <a16:creationId xmlns:a16="http://schemas.microsoft.com/office/drawing/2014/main" id="{9250477F-2665-4E38-BFA9-AE8943A1D019}"/>
                    </a:ext>
                  </a:extLst>
                </p:cNvPr>
                <p:cNvSpPr/>
                <p:nvPr/>
              </p:nvSpPr>
              <p:spPr>
                <a:xfrm>
                  <a:off x="1995285" y="1463372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0" name="正方形/長方形 3259">
                  <a:extLst>
                    <a:ext uri="{FF2B5EF4-FFF2-40B4-BE49-F238E27FC236}">
                      <a16:creationId xmlns:a16="http://schemas.microsoft.com/office/drawing/2014/main" id="{B0315371-8535-4081-B40F-490B1BEB0A8B}"/>
                    </a:ext>
                  </a:extLst>
                </p:cNvPr>
                <p:cNvSpPr/>
                <p:nvPr/>
              </p:nvSpPr>
              <p:spPr>
                <a:xfrm>
                  <a:off x="1995285" y="1574335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1" name="正方形/長方形 3260">
                  <a:extLst>
                    <a:ext uri="{FF2B5EF4-FFF2-40B4-BE49-F238E27FC236}">
                      <a16:creationId xmlns:a16="http://schemas.microsoft.com/office/drawing/2014/main" id="{735926AA-C7CC-49A5-954A-71E80EE7A80B}"/>
                    </a:ext>
                  </a:extLst>
                </p:cNvPr>
                <p:cNvSpPr/>
                <p:nvPr/>
              </p:nvSpPr>
              <p:spPr>
                <a:xfrm>
                  <a:off x="1995285" y="1740780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2" name="正方形/長方形 3261">
                  <a:extLst>
                    <a:ext uri="{FF2B5EF4-FFF2-40B4-BE49-F238E27FC236}">
                      <a16:creationId xmlns:a16="http://schemas.microsoft.com/office/drawing/2014/main" id="{AC297150-3489-45F3-B637-391F9A12BACA}"/>
                    </a:ext>
                  </a:extLst>
                </p:cNvPr>
                <p:cNvSpPr/>
                <p:nvPr/>
              </p:nvSpPr>
              <p:spPr>
                <a:xfrm>
                  <a:off x="2550408" y="1241415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3" name="正方形/長方形 3262">
                  <a:extLst>
                    <a:ext uri="{FF2B5EF4-FFF2-40B4-BE49-F238E27FC236}">
                      <a16:creationId xmlns:a16="http://schemas.microsoft.com/office/drawing/2014/main" id="{6EAEAF86-2D48-4C34-9CD2-61A01FB9F749}"/>
                    </a:ext>
                  </a:extLst>
                </p:cNvPr>
                <p:cNvSpPr/>
                <p:nvPr/>
              </p:nvSpPr>
              <p:spPr>
                <a:xfrm>
                  <a:off x="2550408" y="1407891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4" name="正方形/長方形 3263">
                  <a:extLst>
                    <a:ext uri="{FF2B5EF4-FFF2-40B4-BE49-F238E27FC236}">
                      <a16:creationId xmlns:a16="http://schemas.microsoft.com/office/drawing/2014/main" id="{D07FACBB-414B-4609-BF34-4D2DE4AA51EE}"/>
                    </a:ext>
                  </a:extLst>
                </p:cNvPr>
                <p:cNvSpPr/>
                <p:nvPr/>
              </p:nvSpPr>
              <p:spPr>
                <a:xfrm>
                  <a:off x="2550408" y="1518823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5" name="正方形/長方形 3264">
                  <a:extLst>
                    <a:ext uri="{FF2B5EF4-FFF2-40B4-BE49-F238E27FC236}">
                      <a16:creationId xmlns:a16="http://schemas.microsoft.com/office/drawing/2014/main" id="{22A719BA-C6FF-4D6C-8E19-EDA129599427}"/>
                    </a:ext>
                  </a:extLst>
                </p:cNvPr>
                <p:cNvSpPr/>
                <p:nvPr/>
              </p:nvSpPr>
              <p:spPr>
                <a:xfrm>
                  <a:off x="2550408" y="1629786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6" name="正方形/長方形 3265">
                  <a:extLst>
                    <a:ext uri="{FF2B5EF4-FFF2-40B4-BE49-F238E27FC236}">
                      <a16:creationId xmlns:a16="http://schemas.microsoft.com/office/drawing/2014/main" id="{FB8A49C8-7D0F-4C59-B346-D16A1BFECC0B}"/>
                    </a:ext>
                  </a:extLst>
                </p:cNvPr>
                <p:cNvSpPr/>
                <p:nvPr/>
              </p:nvSpPr>
              <p:spPr>
                <a:xfrm>
                  <a:off x="2550408" y="1685267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7" name="正方形/長方形 3266">
                  <a:extLst>
                    <a:ext uri="{FF2B5EF4-FFF2-40B4-BE49-F238E27FC236}">
                      <a16:creationId xmlns:a16="http://schemas.microsoft.com/office/drawing/2014/main" id="{59E02D0D-81B1-4449-A745-705A2231554D}"/>
                    </a:ext>
                  </a:extLst>
                </p:cNvPr>
                <p:cNvSpPr/>
                <p:nvPr/>
              </p:nvSpPr>
              <p:spPr>
                <a:xfrm>
                  <a:off x="2550408" y="1296897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8" name="正方形/長方形 3267">
                  <a:extLst>
                    <a:ext uri="{FF2B5EF4-FFF2-40B4-BE49-F238E27FC236}">
                      <a16:creationId xmlns:a16="http://schemas.microsoft.com/office/drawing/2014/main" id="{F1C72034-4498-442C-89AE-8373ED11B853}"/>
                    </a:ext>
                  </a:extLst>
                </p:cNvPr>
                <p:cNvSpPr/>
                <p:nvPr/>
              </p:nvSpPr>
              <p:spPr>
                <a:xfrm>
                  <a:off x="2550408" y="13524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9" name="正方形/長方形 3268">
                  <a:extLst>
                    <a:ext uri="{FF2B5EF4-FFF2-40B4-BE49-F238E27FC236}">
                      <a16:creationId xmlns:a16="http://schemas.microsoft.com/office/drawing/2014/main" id="{DE65A492-E661-41A4-B087-F045044F2957}"/>
                    </a:ext>
                  </a:extLst>
                </p:cNvPr>
                <p:cNvSpPr/>
                <p:nvPr/>
              </p:nvSpPr>
              <p:spPr>
                <a:xfrm>
                  <a:off x="2550408" y="1463341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0" name="正方形/長方形 3269">
                  <a:extLst>
                    <a:ext uri="{FF2B5EF4-FFF2-40B4-BE49-F238E27FC236}">
                      <a16:creationId xmlns:a16="http://schemas.microsoft.com/office/drawing/2014/main" id="{42F1044F-2F1D-4CA3-AA1E-A68DAAAA52B5}"/>
                    </a:ext>
                  </a:extLst>
                </p:cNvPr>
                <p:cNvSpPr/>
                <p:nvPr/>
              </p:nvSpPr>
              <p:spPr>
                <a:xfrm>
                  <a:off x="2550408" y="1574304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1" name="正方形/長方形 3270">
                  <a:extLst>
                    <a:ext uri="{FF2B5EF4-FFF2-40B4-BE49-F238E27FC236}">
                      <a16:creationId xmlns:a16="http://schemas.microsoft.com/office/drawing/2014/main" id="{554BC40C-D074-4D34-90C4-F6D1B6988E33}"/>
                    </a:ext>
                  </a:extLst>
                </p:cNvPr>
                <p:cNvSpPr/>
                <p:nvPr/>
              </p:nvSpPr>
              <p:spPr>
                <a:xfrm>
                  <a:off x="2550408" y="1740749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2" name="正方形/長方形 3271">
                  <a:extLst>
                    <a:ext uri="{FF2B5EF4-FFF2-40B4-BE49-F238E27FC236}">
                      <a16:creationId xmlns:a16="http://schemas.microsoft.com/office/drawing/2014/main" id="{60967E95-9384-44CD-B376-B5496A260FDA}"/>
                    </a:ext>
                  </a:extLst>
                </p:cNvPr>
                <p:cNvSpPr/>
                <p:nvPr/>
              </p:nvSpPr>
              <p:spPr>
                <a:xfrm>
                  <a:off x="3105532" y="1241384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3" name="正方形/長方形 3272">
                  <a:extLst>
                    <a:ext uri="{FF2B5EF4-FFF2-40B4-BE49-F238E27FC236}">
                      <a16:creationId xmlns:a16="http://schemas.microsoft.com/office/drawing/2014/main" id="{AA396127-47FC-401A-9B00-20C4EC59E29E}"/>
                    </a:ext>
                  </a:extLst>
                </p:cNvPr>
                <p:cNvSpPr/>
                <p:nvPr/>
              </p:nvSpPr>
              <p:spPr>
                <a:xfrm>
                  <a:off x="3105532" y="1407891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4" name="正方形/長方形 3273">
                  <a:extLst>
                    <a:ext uri="{FF2B5EF4-FFF2-40B4-BE49-F238E27FC236}">
                      <a16:creationId xmlns:a16="http://schemas.microsoft.com/office/drawing/2014/main" id="{149C4E01-55B2-45E8-983F-03816139EC7D}"/>
                    </a:ext>
                  </a:extLst>
                </p:cNvPr>
                <p:cNvSpPr/>
                <p:nvPr/>
              </p:nvSpPr>
              <p:spPr>
                <a:xfrm>
                  <a:off x="3105532" y="151879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5" name="正方形/長方形 3274">
                  <a:extLst>
                    <a:ext uri="{FF2B5EF4-FFF2-40B4-BE49-F238E27FC236}">
                      <a16:creationId xmlns:a16="http://schemas.microsoft.com/office/drawing/2014/main" id="{CC51AD53-8713-46DF-8F7D-DF7E07359B59}"/>
                    </a:ext>
                  </a:extLst>
                </p:cNvPr>
                <p:cNvSpPr/>
                <p:nvPr/>
              </p:nvSpPr>
              <p:spPr>
                <a:xfrm>
                  <a:off x="3105532" y="1629755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6" name="正方形/長方形 3275">
                  <a:extLst>
                    <a:ext uri="{FF2B5EF4-FFF2-40B4-BE49-F238E27FC236}">
                      <a16:creationId xmlns:a16="http://schemas.microsoft.com/office/drawing/2014/main" id="{9F5E43B7-2ECB-4B22-A5E1-D314197DB5F7}"/>
                    </a:ext>
                  </a:extLst>
                </p:cNvPr>
                <p:cNvSpPr/>
                <p:nvPr/>
              </p:nvSpPr>
              <p:spPr>
                <a:xfrm>
                  <a:off x="3105532" y="1685237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7" name="正方形/長方形 3276">
                  <a:extLst>
                    <a:ext uri="{FF2B5EF4-FFF2-40B4-BE49-F238E27FC236}">
                      <a16:creationId xmlns:a16="http://schemas.microsoft.com/office/drawing/2014/main" id="{4FB3AFC6-BF8F-4DDD-9B44-0801E79A83F3}"/>
                    </a:ext>
                  </a:extLst>
                </p:cNvPr>
                <p:cNvSpPr/>
                <p:nvPr/>
              </p:nvSpPr>
              <p:spPr>
                <a:xfrm>
                  <a:off x="3105532" y="1296866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8" name="正方形/長方形 3277">
                  <a:extLst>
                    <a:ext uri="{FF2B5EF4-FFF2-40B4-BE49-F238E27FC236}">
                      <a16:creationId xmlns:a16="http://schemas.microsoft.com/office/drawing/2014/main" id="{124F420C-2C7C-4EF2-AF2E-3B4F51535ACF}"/>
                    </a:ext>
                  </a:extLst>
                </p:cNvPr>
                <p:cNvSpPr/>
                <p:nvPr/>
              </p:nvSpPr>
              <p:spPr>
                <a:xfrm>
                  <a:off x="3105532" y="13524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9" name="正方形/長方形 3278">
                  <a:extLst>
                    <a:ext uri="{FF2B5EF4-FFF2-40B4-BE49-F238E27FC236}">
                      <a16:creationId xmlns:a16="http://schemas.microsoft.com/office/drawing/2014/main" id="{E835B311-F7A9-426F-8E90-38C598A18642}"/>
                    </a:ext>
                  </a:extLst>
                </p:cNvPr>
                <p:cNvSpPr/>
                <p:nvPr/>
              </p:nvSpPr>
              <p:spPr>
                <a:xfrm>
                  <a:off x="3105532" y="1463310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0" name="正方形/長方形 3279">
                  <a:extLst>
                    <a:ext uri="{FF2B5EF4-FFF2-40B4-BE49-F238E27FC236}">
                      <a16:creationId xmlns:a16="http://schemas.microsoft.com/office/drawing/2014/main" id="{40529209-625C-48CD-A055-9EEA99C5275B}"/>
                    </a:ext>
                  </a:extLst>
                </p:cNvPr>
                <p:cNvSpPr/>
                <p:nvPr/>
              </p:nvSpPr>
              <p:spPr>
                <a:xfrm>
                  <a:off x="3105532" y="1574273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1" name="正方形/長方形 3280">
                  <a:extLst>
                    <a:ext uri="{FF2B5EF4-FFF2-40B4-BE49-F238E27FC236}">
                      <a16:creationId xmlns:a16="http://schemas.microsoft.com/office/drawing/2014/main" id="{2FF2F922-9B91-4414-8B3C-1C7123C21764}"/>
                    </a:ext>
                  </a:extLst>
                </p:cNvPr>
                <p:cNvSpPr/>
                <p:nvPr/>
              </p:nvSpPr>
              <p:spPr>
                <a:xfrm>
                  <a:off x="3105532" y="1740718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2" name="正方形/長方形 3281">
                  <a:extLst>
                    <a:ext uri="{FF2B5EF4-FFF2-40B4-BE49-F238E27FC236}">
                      <a16:creationId xmlns:a16="http://schemas.microsoft.com/office/drawing/2014/main" id="{27965595-54A5-4F19-860D-F52B3A86C689}"/>
                    </a:ext>
                  </a:extLst>
                </p:cNvPr>
                <p:cNvSpPr/>
                <p:nvPr/>
              </p:nvSpPr>
              <p:spPr>
                <a:xfrm>
                  <a:off x="3660655" y="1241384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3" name="正方形/長方形 3282">
                  <a:extLst>
                    <a:ext uri="{FF2B5EF4-FFF2-40B4-BE49-F238E27FC236}">
                      <a16:creationId xmlns:a16="http://schemas.microsoft.com/office/drawing/2014/main" id="{7DB5683B-47ED-4148-9755-08DC4C081FB6}"/>
                    </a:ext>
                  </a:extLst>
                </p:cNvPr>
                <p:cNvSpPr/>
                <p:nvPr/>
              </p:nvSpPr>
              <p:spPr>
                <a:xfrm>
                  <a:off x="3660655" y="1407891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4" name="正方形/長方形 3283">
                  <a:extLst>
                    <a:ext uri="{FF2B5EF4-FFF2-40B4-BE49-F238E27FC236}">
                      <a16:creationId xmlns:a16="http://schemas.microsoft.com/office/drawing/2014/main" id="{A9782EA4-1366-4FE4-A1BD-F32BA33211D5}"/>
                    </a:ext>
                  </a:extLst>
                </p:cNvPr>
                <p:cNvSpPr/>
                <p:nvPr/>
              </p:nvSpPr>
              <p:spPr>
                <a:xfrm>
                  <a:off x="3660655" y="151879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5" name="正方形/長方形 3284">
                  <a:extLst>
                    <a:ext uri="{FF2B5EF4-FFF2-40B4-BE49-F238E27FC236}">
                      <a16:creationId xmlns:a16="http://schemas.microsoft.com/office/drawing/2014/main" id="{B8687408-24F0-4B1B-92FE-90317DD16DDE}"/>
                    </a:ext>
                  </a:extLst>
                </p:cNvPr>
                <p:cNvSpPr/>
                <p:nvPr/>
              </p:nvSpPr>
              <p:spPr>
                <a:xfrm>
                  <a:off x="3660655" y="1629755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6" name="正方形/長方形 3285">
                  <a:extLst>
                    <a:ext uri="{FF2B5EF4-FFF2-40B4-BE49-F238E27FC236}">
                      <a16:creationId xmlns:a16="http://schemas.microsoft.com/office/drawing/2014/main" id="{450AEFD6-0533-4C18-BD85-0582024BB86C}"/>
                    </a:ext>
                  </a:extLst>
                </p:cNvPr>
                <p:cNvSpPr/>
                <p:nvPr/>
              </p:nvSpPr>
              <p:spPr>
                <a:xfrm>
                  <a:off x="3660655" y="1685237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7" name="正方形/長方形 3286">
                  <a:extLst>
                    <a:ext uri="{FF2B5EF4-FFF2-40B4-BE49-F238E27FC236}">
                      <a16:creationId xmlns:a16="http://schemas.microsoft.com/office/drawing/2014/main" id="{CE4076E5-550F-47DD-B18C-580C83536781}"/>
                    </a:ext>
                  </a:extLst>
                </p:cNvPr>
                <p:cNvSpPr/>
                <p:nvPr/>
              </p:nvSpPr>
              <p:spPr>
                <a:xfrm>
                  <a:off x="3660655" y="1296866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8" name="正方形/長方形 3287">
                  <a:extLst>
                    <a:ext uri="{FF2B5EF4-FFF2-40B4-BE49-F238E27FC236}">
                      <a16:creationId xmlns:a16="http://schemas.microsoft.com/office/drawing/2014/main" id="{908AB959-781D-4CF1-B4D9-D53ECDB5B65F}"/>
                    </a:ext>
                  </a:extLst>
                </p:cNvPr>
                <p:cNvSpPr/>
                <p:nvPr/>
              </p:nvSpPr>
              <p:spPr>
                <a:xfrm>
                  <a:off x="3660655" y="13524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9" name="正方形/長方形 3288">
                  <a:extLst>
                    <a:ext uri="{FF2B5EF4-FFF2-40B4-BE49-F238E27FC236}">
                      <a16:creationId xmlns:a16="http://schemas.microsoft.com/office/drawing/2014/main" id="{711F53D3-DC67-404E-80C5-73FD6A8BE433}"/>
                    </a:ext>
                  </a:extLst>
                </p:cNvPr>
                <p:cNvSpPr/>
                <p:nvPr/>
              </p:nvSpPr>
              <p:spPr>
                <a:xfrm>
                  <a:off x="3660655" y="1463310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0" name="正方形/長方形 3289">
                  <a:extLst>
                    <a:ext uri="{FF2B5EF4-FFF2-40B4-BE49-F238E27FC236}">
                      <a16:creationId xmlns:a16="http://schemas.microsoft.com/office/drawing/2014/main" id="{C4D29DB7-3225-4E21-A580-2BB48A3C3670}"/>
                    </a:ext>
                  </a:extLst>
                </p:cNvPr>
                <p:cNvSpPr/>
                <p:nvPr/>
              </p:nvSpPr>
              <p:spPr>
                <a:xfrm>
                  <a:off x="3660655" y="1574273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1" name="正方形/長方形 3290">
                  <a:extLst>
                    <a:ext uri="{FF2B5EF4-FFF2-40B4-BE49-F238E27FC236}">
                      <a16:creationId xmlns:a16="http://schemas.microsoft.com/office/drawing/2014/main" id="{842DBC9D-1CF1-4FE1-A1B4-4E1EDB7D892E}"/>
                    </a:ext>
                  </a:extLst>
                </p:cNvPr>
                <p:cNvSpPr/>
                <p:nvPr/>
              </p:nvSpPr>
              <p:spPr>
                <a:xfrm>
                  <a:off x="3660655" y="1740718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2" name="正方形/長方形 3291">
                  <a:extLst>
                    <a:ext uri="{FF2B5EF4-FFF2-40B4-BE49-F238E27FC236}">
                      <a16:creationId xmlns:a16="http://schemas.microsoft.com/office/drawing/2014/main" id="{D2832994-850B-428D-A8BB-67D612BC628F}"/>
                    </a:ext>
                  </a:extLst>
                </p:cNvPr>
                <p:cNvSpPr/>
                <p:nvPr/>
              </p:nvSpPr>
              <p:spPr>
                <a:xfrm>
                  <a:off x="-2445776" y="477220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3" name="正方形/長方形 3292">
                  <a:extLst>
                    <a:ext uri="{FF2B5EF4-FFF2-40B4-BE49-F238E27FC236}">
                      <a16:creationId xmlns:a16="http://schemas.microsoft.com/office/drawing/2014/main" id="{627D610E-64A2-4870-AE74-E3EEF6BE5A7F}"/>
                    </a:ext>
                  </a:extLst>
                </p:cNvPr>
                <p:cNvSpPr/>
                <p:nvPr/>
              </p:nvSpPr>
              <p:spPr>
                <a:xfrm>
                  <a:off x="-2445776" y="643664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4" name="正方形/長方形 3293">
                  <a:extLst>
                    <a:ext uri="{FF2B5EF4-FFF2-40B4-BE49-F238E27FC236}">
                      <a16:creationId xmlns:a16="http://schemas.microsoft.com/office/drawing/2014/main" id="{EADF95EB-791E-4F18-AF90-217A8757235E}"/>
                    </a:ext>
                  </a:extLst>
                </p:cNvPr>
                <p:cNvSpPr/>
                <p:nvPr/>
              </p:nvSpPr>
              <p:spPr>
                <a:xfrm>
                  <a:off x="-2445776" y="754628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5" name="正方形/長方形 3294">
                  <a:extLst>
                    <a:ext uri="{FF2B5EF4-FFF2-40B4-BE49-F238E27FC236}">
                      <a16:creationId xmlns:a16="http://schemas.microsoft.com/office/drawing/2014/main" id="{07F43314-01CE-44FE-BA5B-A02656605956}"/>
                    </a:ext>
                  </a:extLst>
                </p:cNvPr>
                <p:cNvSpPr/>
                <p:nvPr/>
              </p:nvSpPr>
              <p:spPr>
                <a:xfrm>
                  <a:off x="-2445776" y="865590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6" name="正方形/長方形 3295">
                  <a:extLst>
                    <a:ext uri="{FF2B5EF4-FFF2-40B4-BE49-F238E27FC236}">
                      <a16:creationId xmlns:a16="http://schemas.microsoft.com/office/drawing/2014/main" id="{D284B8D9-7C0B-4768-922C-F8F17466A05E}"/>
                    </a:ext>
                  </a:extLst>
                </p:cNvPr>
                <p:cNvSpPr/>
                <p:nvPr/>
              </p:nvSpPr>
              <p:spPr>
                <a:xfrm>
                  <a:off x="-2445776" y="92107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7" name="正方形/長方形 3296">
                  <a:extLst>
                    <a:ext uri="{FF2B5EF4-FFF2-40B4-BE49-F238E27FC236}">
                      <a16:creationId xmlns:a16="http://schemas.microsoft.com/office/drawing/2014/main" id="{B6574678-582A-4B12-8E05-1F071A58F11F}"/>
                    </a:ext>
                  </a:extLst>
                </p:cNvPr>
                <p:cNvSpPr/>
                <p:nvPr/>
              </p:nvSpPr>
              <p:spPr>
                <a:xfrm>
                  <a:off x="-2445776" y="532701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8" name="正方形/長方形 3297">
                  <a:extLst>
                    <a:ext uri="{FF2B5EF4-FFF2-40B4-BE49-F238E27FC236}">
                      <a16:creationId xmlns:a16="http://schemas.microsoft.com/office/drawing/2014/main" id="{6B3BD68A-A85D-48FD-A066-3AD20A6ED25F}"/>
                    </a:ext>
                  </a:extLst>
                </p:cNvPr>
                <p:cNvSpPr/>
                <p:nvPr/>
              </p:nvSpPr>
              <p:spPr>
                <a:xfrm>
                  <a:off x="-2445776" y="588183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9" name="正方形/長方形 3298">
                  <a:extLst>
                    <a:ext uri="{FF2B5EF4-FFF2-40B4-BE49-F238E27FC236}">
                      <a16:creationId xmlns:a16="http://schemas.microsoft.com/office/drawing/2014/main" id="{81C262A4-B92A-439F-94ED-2B0096EA480F}"/>
                    </a:ext>
                  </a:extLst>
                </p:cNvPr>
                <p:cNvSpPr/>
                <p:nvPr/>
              </p:nvSpPr>
              <p:spPr>
                <a:xfrm>
                  <a:off x="-2445776" y="699146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0" name="正方形/長方形 3299">
                  <a:extLst>
                    <a:ext uri="{FF2B5EF4-FFF2-40B4-BE49-F238E27FC236}">
                      <a16:creationId xmlns:a16="http://schemas.microsoft.com/office/drawing/2014/main" id="{43FAB97F-6673-4FED-ADEB-F4CF7C89A248}"/>
                    </a:ext>
                  </a:extLst>
                </p:cNvPr>
                <p:cNvSpPr/>
                <p:nvPr/>
              </p:nvSpPr>
              <p:spPr>
                <a:xfrm>
                  <a:off x="-2445776" y="8101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1" name="正方形/長方形 3300">
                  <a:extLst>
                    <a:ext uri="{FF2B5EF4-FFF2-40B4-BE49-F238E27FC236}">
                      <a16:creationId xmlns:a16="http://schemas.microsoft.com/office/drawing/2014/main" id="{78B04CBF-6DA4-4E4B-B4BF-54208C2C2CE8}"/>
                    </a:ext>
                  </a:extLst>
                </p:cNvPr>
                <p:cNvSpPr/>
                <p:nvPr/>
              </p:nvSpPr>
              <p:spPr>
                <a:xfrm>
                  <a:off x="-2445776" y="9765539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2" name="正方形/長方形 3301">
                  <a:extLst>
                    <a:ext uri="{FF2B5EF4-FFF2-40B4-BE49-F238E27FC236}">
                      <a16:creationId xmlns:a16="http://schemas.microsoft.com/office/drawing/2014/main" id="{AEEA2323-5CCE-48CB-81C3-D89874E9153C}"/>
                    </a:ext>
                  </a:extLst>
                </p:cNvPr>
                <p:cNvSpPr/>
                <p:nvPr/>
              </p:nvSpPr>
              <p:spPr>
                <a:xfrm>
                  <a:off x="-1890653" y="477189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3" name="正方形/長方形 3302">
                  <a:extLst>
                    <a:ext uri="{FF2B5EF4-FFF2-40B4-BE49-F238E27FC236}">
                      <a16:creationId xmlns:a16="http://schemas.microsoft.com/office/drawing/2014/main" id="{D56AA810-7893-4729-AE80-C5563C22B83B}"/>
                    </a:ext>
                  </a:extLst>
                </p:cNvPr>
                <p:cNvSpPr/>
                <p:nvPr/>
              </p:nvSpPr>
              <p:spPr>
                <a:xfrm>
                  <a:off x="-1890653" y="643634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4" name="正方形/長方形 3303">
                  <a:extLst>
                    <a:ext uri="{FF2B5EF4-FFF2-40B4-BE49-F238E27FC236}">
                      <a16:creationId xmlns:a16="http://schemas.microsoft.com/office/drawing/2014/main" id="{53A962E9-2CA5-4625-A96E-677C854F24CE}"/>
                    </a:ext>
                  </a:extLst>
                </p:cNvPr>
                <p:cNvSpPr/>
                <p:nvPr/>
              </p:nvSpPr>
              <p:spPr>
                <a:xfrm>
                  <a:off x="-1890653" y="754597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5" name="正方形/長方形 3304">
                  <a:extLst>
                    <a:ext uri="{FF2B5EF4-FFF2-40B4-BE49-F238E27FC236}">
                      <a16:creationId xmlns:a16="http://schemas.microsoft.com/office/drawing/2014/main" id="{25B0C0C1-ADCF-43A0-A3AB-49A66377FD89}"/>
                    </a:ext>
                  </a:extLst>
                </p:cNvPr>
                <p:cNvSpPr/>
                <p:nvPr/>
              </p:nvSpPr>
              <p:spPr>
                <a:xfrm>
                  <a:off x="-1890653" y="865560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6" name="正方形/長方形 3305">
                  <a:extLst>
                    <a:ext uri="{FF2B5EF4-FFF2-40B4-BE49-F238E27FC236}">
                      <a16:creationId xmlns:a16="http://schemas.microsoft.com/office/drawing/2014/main" id="{19ADFB4D-147A-4C48-8445-CC481A62F26F}"/>
                    </a:ext>
                  </a:extLst>
                </p:cNvPr>
                <p:cNvSpPr/>
                <p:nvPr/>
              </p:nvSpPr>
              <p:spPr>
                <a:xfrm>
                  <a:off x="-1890653" y="921041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7" name="正方形/長方形 3306">
                  <a:extLst>
                    <a:ext uri="{FF2B5EF4-FFF2-40B4-BE49-F238E27FC236}">
                      <a16:creationId xmlns:a16="http://schemas.microsoft.com/office/drawing/2014/main" id="{E0E79430-5207-41B0-95F5-EC2072E83715}"/>
                    </a:ext>
                  </a:extLst>
                </p:cNvPr>
                <p:cNvSpPr/>
                <p:nvPr/>
              </p:nvSpPr>
              <p:spPr>
                <a:xfrm>
                  <a:off x="-1890653" y="5326709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8" name="正方形/長方形 3307">
                  <a:extLst>
                    <a:ext uri="{FF2B5EF4-FFF2-40B4-BE49-F238E27FC236}">
                      <a16:creationId xmlns:a16="http://schemas.microsoft.com/office/drawing/2014/main" id="{DBDF7FD0-B6E3-4167-8FF3-360F5E6A5E8F}"/>
                    </a:ext>
                  </a:extLst>
                </p:cNvPr>
                <p:cNvSpPr/>
                <p:nvPr/>
              </p:nvSpPr>
              <p:spPr>
                <a:xfrm>
                  <a:off x="-1890653" y="588152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9" name="正方形/長方形 3308">
                  <a:extLst>
                    <a:ext uri="{FF2B5EF4-FFF2-40B4-BE49-F238E27FC236}">
                      <a16:creationId xmlns:a16="http://schemas.microsoft.com/office/drawing/2014/main" id="{0F9C1507-905A-4920-B861-881C2604F763}"/>
                    </a:ext>
                  </a:extLst>
                </p:cNvPr>
                <p:cNvSpPr/>
                <p:nvPr/>
              </p:nvSpPr>
              <p:spPr>
                <a:xfrm>
                  <a:off x="-1890653" y="699115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0" name="正方形/長方形 3309">
                  <a:extLst>
                    <a:ext uri="{FF2B5EF4-FFF2-40B4-BE49-F238E27FC236}">
                      <a16:creationId xmlns:a16="http://schemas.microsoft.com/office/drawing/2014/main" id="{B91C8670-7C4A-4E1E-B7FA-5C9E0DE0615F}"/>
                    </a:ext>
                  </a:extLst>
                </p:cNvPr>
                <p:cNvSpPr/>
                <p:nvPr/>
              </p:nvSpPr>
              <p:spPr>
                <a:xfrm>
                  <a:off x="-1890653" y="810078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1" name="正方形/長方形 3310">
                  <a:extLst>
                    <a:ext uri="{FF2B5EF4-FFF2-40B4-BE49-F238E27FC236}">
                      <a16:creationId xmlns:a16="http://schemas.microsoft.com/office/drawing/2014/main" id="{B7D71B0C-E26D-4939-A134-B8E20333E332}"/>
                    </a:ext>
                  </a:extLst>
                </p:cNvPr>
                <p:cNvSpPr/>
                <p:nvPr/>
              </p:nvSpPr>
              <p:spPr>
                <a:xfrm>
                  <a:off x="-1890653" y="976523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2" name="正方形/長方形 3311">
                  <a:extLst>
                    <a:ext uri="{FF2B5EF4-FFF2-40B4-BE49-F238E27FC236}">
                      <a16:creationId xmlns:a16="http://schemas.microsoft.com/office/drawing/2014/main" id="{AC6BFF51-8A44-405E-A99C-D9F7740ACA39}"/>
                    </a:ext>
                  </a:extLst>
                </p:cNvPr>
                <p:cNvSpPr/>
                <p:nvPr/>
              </p:nvSpPr>
              <p:spPr>
                <a:xfrm>
                  <a:off x="-1335530" y="477158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3" name="正方形/長方形 3312">
                  <a:extLst>
                    <a:ext uri="{FF2B5EF4-FFF2-40B4-BE49-F238E27FC236}">
                      <a16:creationId xmlns:a16="http://schemas.microsoft.com/office/drawing/2014/main" id="{DF674E3C-880C-480E-8A57-D09E796330F3}"/>
                    </a:ext>
                  </a:extLst>
                </p:cNvPr>
                <p:cNvSpPr/>
                <p:nvPr/>
              </p:nvSpPr>
              <p:spPr>
                <a:xfrm>
                  <a:off x="-1335530" y="6436033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4" name="正方形/長方形 3313">
                  <a:extLst>
                    <a:ext uri="{FF2B5EF4-FFF2-40B4-BE49-F238E27FC236}">
                      <a16:creationId xmlns:a16="http://schemas.microsoft.com/office/drawing/2014/main" id="{0E8A810F-FDFF-4AB9-8CE7-E9CABD826EC6}"/>
                    </a:ext>
                  </a:extLst>
                </p:cNvPr>
                <p:cNvSpPr/>
                <p:nvPr/>
              </p:nvSpPr>
              <p:spPr>
                <a:xfrm>
                  <a:off x="-1335530" y="754566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5" name="正方形/長方形 3314">
                  <a:extLst>
                    <a:ext uri="{FF2B5EF4-FFF2-40B4-BE49-F238E27FC236}">
                      <a16:creationId xmlns:a16="http://schemas.microsoft.com/office/drawing/2014/main" id="{7C965F8D-CA16-490E-9085-1D2B62D9B1DB}"/>
                    </a:ext>
                  </a:extLst>
                </p:cNvPr>
                <p:cNvSpPr/>
                <p:nvPr/>
              </p:nvSpPr>
              <p:spPr>
                <a:xfrm>
                  <a:off x="-1335530" y="865529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6" name="正方形/長方形 3315">
                  <a:extLst>
                    <a:ext uri="{FF2B5EF4-FFF2-40B4-BE49-F238E27FC236}">
                      <a16:creationId xmlns:a16="http://schemas.microsoft.com/office/drawing/2014/main" id="{A96CE3C9-6FBD-49C0-B73E-BCA6DFE6661D}"/>
                    </a:ext>
                  </a:extLst>
                </p:cNvPr>
                <p:cNvSpPr/>
                <p:nvPr/>
              </p:nvSpPr>
              <p:spPr>
                <a:xfrm>
                  <a:off x="-1335530" y="921010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7" name="正方形/長方形 3316">
                  <a:extLst>
                    <a:ext uri="{FF2B5EF4-FFF2-40B4-BE49-F238E27FC236}">
                      <a16:creationId xmlns:a16="http://schemas.microsoft.com/office/drawing/2014/main" id="{7F16D610-84B8-4249-A7D1-8A1554126ADB}"/>
                    </a:ext>
                  </a:extLst>
                </p:cNvPr>
                <p:cNvSpPr/>
                <p:nvPr/>
              </p:nvSpPr>
              <p:spPr>
                <a:xfrm>
                  <a:off x="-1335530" y="532640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8" name="正方形/長方形 3317">
                  <a:extLst>
                    <a:ext uri="{FF2B5EF4-FFF2-40B4-BE49-F238E27FC236}">
                      <a16:creationId xmlns:a16="http://schemas.microsoft.com/office/drawing/2014/main" id="{5C976DA6-F869-472B-9460-AD2D51FF833E}"/>
                    </a:ext>
                  </a:extLst>
                </p:cNvPr>
                <p:cNvSpPr/>
                <p:nvPr/>
              </p:nvSpPr>
              <p:spPr>
                <a:xfrm>
                  <a:off x="-1335530" y="5881217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9" name="正方形/長方形 3318">
                  <a:extLst>
                    <a:ext uri="{FF2B5EF4-FFF2-40B4-BE49-F238E27FC236}">
                      <a16:creationId xmlns:a16="http://schemas.microsoft.com/office/drawing/2014/main" id="{6F8CA8F5-5E82-481E-AE03-86CB2D3CC5B5}"/>
                    </a:ext>
                  </a:extLst>
                </p:cNvPr>
                <p:cNvSpPr/>
                <p:nvPr/>
              </p:nvSpPr>
              <p:spPr>
                <a:xfrm>
                  <a:off x="-1335530" y="699084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0" name="正方形/長方形 3319">
                  <a:extLst>
                    <a:ext uri="{FF2B5EF4-FFF2-40B4-BE49-F238E27FC236}">
                      <a16:creationId xmlns:a16="http://schemas.microsoft.com/office/drawing/2014/main" id="{936974F7-C32C-4C82-8E7C-99A3CEF84F16}"/>
                    </a:ext>
                  </a:extLst>
                </p:cNvPr>
                <p:cNvSpPr/>
                <p:nvPr/>
              </p:nvSpPr>
              <p:spPr>
                <a:xfrm>
                  <a:off x="-1335530" y="810047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1" name="正方形/長方形 3320">
                  <a:extLst>
                    <a:ext uri="{FF2B5EF4-FFF2-40B4-BE49-F238E27FC236}">
                      <a16:creationId xmlns:a16="http://schemas.microsoft.com/office/drawing/2014/main" id="{45439F32-AAF4-46AE-A445-85C5C5BC65D2}"/>
                    </a:ext>
                  </a:extLst>
                </p:cNvPr>
                <p:cNvSpPr/>
                <p:nvPr/>
              </p:nvSpPr>
              <p:spPr>
                <a:xfrm>
                  <a:off x="-1335530" y="97649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2" name="正方形/長方形 3321">
                  <a:extLst>
                    <a:ext uri="{FF2B5EF4-FFF2-40B4-BE49-F238E27FC236}">
                      <a16:creationId xmlns:a16="http://schemas.microsoft.com/office/drawing/2014/main" id="{A43573C0-8842-402D-BCF4-54B24DF3683E}"/>
                    </a:ext>
                  </a:extLst>
                </p:cNvPr>
                <p:cNvSpPr/>
                <p:nvPr/>
              </p:nvSpPr>
              <p:spPr>
                <a:xfrm>
                  <a:off x="-780406" y="477158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3" name="正方形/長方形 3322">
                  <a:extLst>
                    <a:ext uri="{FF2B5EF4-FFF2-40B4-BE49-F238E27FC236}">
                      <a16:creationId xmlns:a16="http://schemas.microsoft.com/office/drawing/2014/main" id="{FE3B8192-890E-4328-91E2-864711D25883}"/>
                    </a:ext>
                  </a:extLst>
                </p:cNvPr>
                <p:cNvSpPr/>
                <p:nvPr/>
              </p:nvSpPr>
              <p:spPr>
                <a:xfrm>
                  <a:off x="-780406" y="6436033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4" name="正方形/長方形 3323">
                  <a:extLst>
                    <a:ext uri="{FF2B5EF4-FFF2-40B4-BE49-F238E27FC236}">
                      <a16:creationId xmlns:a16="http://schemas.microsoft.com/office/drawing/2014/main" id="{240822F0-0AF7-4495-BFC7-6D0E6B9F9CBF}"/>
                    </a:ext>
                  </a:extLst>
                </p:cNvPr>
                <p:cNvSpPr/>
                <p:nvPr/>
              </p:nvSpPr>
              <p:spPr>
                <a:xfrm>
                  <a:off x="-780406" y="754566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5" name="正方形/長方形 3324">
                  <a:extLst>
                    <a:ext uri="{FF2B5EF4-FFF2-40B4-BE49-F238E27FC236}">
                      <a16:creationId xmlns:a16="http://schemas.microsoft.com/office/drawing/2014/main" id="{97643565-7240-47C5-A6B7-B0D53A26BC70}"/>
                    </a:ext>
                  </a:extLst>
                </p:cNvPr>
                <p:cNvSpPr/>
                <p:nvPr/>
              </p:nvSpPr>
              <p:spPr>
                <a:xfrm>
                  <a:off x="-780406" y="865529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6" name="正方形/長方形 3325">
                  <a:extLst>
                    <a:ext uri="{FF2B5EF4-FFF2-40B4-BE49-F238E27FC236}">
                      <a16:creationId xmlns:a16="http://schemas.microsoft.com/office/drawing/2014/main" id="{55A8E245-278D-496E-873F-EC557746CA51}"/>
                    </a:ext>
                  </a:extLst>
                </p:cNvPr>
                <p:cNvSpPr/>
                <p:nvPr/>
              </p:nvSpPr>
              <p:spPr>
                <a:xfrm>
                  <a:off x="-780406" y="921010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7" name="正方形/長方形 3326">
                  <a:extLst>
                    <a:ext uri="{FF2B5EF4-FFF2-40B4-BE49-F238E27FC236}">
                      <a16:creationId xmlns:a16="http://schemas.microsoft.com/office/drawing/2014/main" id="{745D523C-7169-4749-9736-7957122E6078}"/>
                    </a:ext>
                  </a:extLst>
                </p:cNvPr>
                <p:cNvSpPr/>
                <p:nvPr/>
              </p:nvSpPr>
              <p:spPr>
                <a:xfrm>
                  <a:off x="-780406" y="532640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8" name="正方形/長方形 3327">
                  <a:extLst>
                    <a:ext uri="{FF2B5EF4-FFF2-40B4-BE49-F238E27FC236}">
                      <a16:creationId xmlns:a16="http://schemas.microsoft.com/office/drawing/2014/main" id="{736C38A1-5FBC-4F16-9BA4-5BFF7886971C}"/>
                    </a:ext>
                  </a:extLst>
                </p:cNvPr>
                <p:cNvSpPr/>
                <p:nvPr/>
              </p:nvSpPr>
              <p:spPr>
                <a:xfrm>
                  <a:off x="-780406" y="5881217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9" name="正方形/長方形 3328">
                  <a:extLst>
                    <a:ext uri="{FF2B5EF4-FFF2-40B4-BE49-F238E27FC236}">
                      <a16:creationId xmlns:a16="http://schemas.microsoft.com/office/drawing/2014/main" id="{763BBA6E-4AF9-469A-BA24-063B7AD80550}"/>
                    </a:ext>
                  </a:extLst>
                </p:cNvPr>
                <p:cNvSpPr/>
                <p:nvPr/>
              </p:nvSpPr>
              <p:spPr>
                <a:xfrm>
                  <a:off x="-780406" y="699084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0" name="正方形/長方形 3329">
                  <a:extLst>
                    <a:ext uri="{FF2B5EF4-FFF2-40B4-BE49-F238E27FC236}">
                      <a16:creationId xmlns:a16="http://schemas.microsoft.com/office/drawing/2014/main" id="{93C5C29A-5812-4DE2-9DAF-3445E663897E}"/>
                    </a:ext>
                  </a:extLst>
                </p:cNvPr>
                <p:cNvSpPr/>
                <p:nvPr/>
              </p:nvSpPr>
              <p:spPr>
                <a:xfrm>
                  <a:off x="-780406" y="810047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1" name="正方形/長方形 3330">
                  <a:extLst>
                    <a:ext uri="{FF2B5EF4-FFF2-40B4-BE49-F238E27FC236}">
                      <a16:creationId xmlns:a16="http://schemas.microsoft.com/office/drawing/2014/main" id="{C1A56596-9031-424D-8BAF-CE960AD1DAFC}"/>
                    </a:ext>
                  </a:extLst>
                </p:cNvPr>
                <p:cNvSpPr/>
                <p:nvPr/>
              </p:nvSpPr>
              <p:spPr>
                <a:xfrm>
                  <a:off x="-780406" y="97649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2" name="正方形/長方形 3331">
                  <a:extLst>
                    <a:ext uri="{FF2B5EF4-FFF2-40B4-BE49-F238E27FC236}">
                      <a16:creationId xmlns:a16="http://schemas.microsoft.com/office/drawing/2014/main" id="{C01514AE-9DE4-4C6D-9282-FEAD7014C3C7}"/>
                    </a:ext>
                  </a:extLst>
                </p:cNvPr>
                <p:cNvSpPr/>
                <p:nvPr/>
              </p:nvSpPr>
              <p:spPr>
                <a:xfrm>
                  <a:off x="-225283" y="477220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3" name="正方形/長方形 3332">
                  <a:extLst>
                    <a:ext uri="{FF2B5EF4-FFF2-40B4-BE49-F238E27FC236}">
                      <a16:creationId xmlns:a16="http://schemas.microsoft.com/office/drawing/2014/main" id="{79C4438A-B207-4489-B995-63392988BC69}"/>
                    </a:ext>
                  </a:extLst>
                </p:cNvPr>
                <p:cNvSpPr/>
                <p:nvPr/>
              </p:nvSpPr>
              <p:spPr>
                <a:xfrm>
                  <a:off x="-225283" y="643664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4" name="正方形/長方形 3333">
                  <a:extLst>
                    <a:ext uri="{FF2B5EF4-FFF2-40B4-BE49-F238E27FC236}">
                      <a16:creationId xmlns:a16="http://schemas.microsoft.com/office/drawing/2014/main" id="{C49A0917-0268-4CE0-A50D-4BEABD982EB4}"/>
                    </a:ext>
                  </a:extLst>
                </p:cNvPr>
                <p:cNvSpPr/>
                <p:nvPr/>
              </p:nvSpPr>
              <p:spPr>
                <a:xfrm>
                  <a:off x="-225283" y="754628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5" name="正方形/長方形 3334">
                  <a:extLst>
                    <a:ext uri="{FF2B5EF4-FFF2-40B4-BE49-F238E27FC236}">
                      <a16:creationId xmlns:a16="http://schemas.microsoft.com/office/drawing/2014/main" id="{BB55EF1A-24A9-47C5-956D-CD79863D9781}"/>
                    </a:ext>
                  </a:extLst>
                </p:cNvPr>
                <p:cNvSpPr/>
                <p:nvPr/>
              </p:nvSpPr>
              <p:spPr>
                <a:xfrm>
                  <a:off x="-225283" y="865590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6" name="正方形/長方形 3335">
                  <a:extLst>
                    <a:ext uri="{FF2B5EF4-FFF2-40B4-BE49-F238E27FC236}">
                      <a16:creationId xmlns:a16="http://schemas.microsoft.com/office/drawing/2014/main" id="{D4DA8D10-DC4A-484D-BFE8-3ADF1215BE5F}"/>
                    </a:ext>
                  </a:extLst>
                </p:cNvPr>
                <p:cNvSpPr/>
                <p:nvPr/>
              </p:nvSpPr>
              <p:spPr>
                <a:xfrm>
                  <a:off x="-225283" y="92107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7" name="正方形/長方形 3336">
                  <a:extLst>
                    <a:ext uri="{FF2B5EF4-FFF2-40B4-BE49-F238E27FC236}">
                      <a16:creationId xmlns:a16="http://schemas.microsoft.com/office/drawing/2014/main" id="{DCF255FF-4D2D-44B2-A29F-12866E1DAC0C}"/>
                    </a:ext>
                  </a:extLst>
                </p:cNvPr>
                <p:cNvSpPr/>
                <p:nvPr/>
              </p:nvSpPr>
              <p:spPr>
                <a:xfrm>
                  <a:off x="-225283" y="532701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8" name="正方形/長方形 3337">
                  <a:extLst>
                    <a:ext uri="{FF2B5EF4-FFF2-40B4-BE49-F238E27FC236}">
                      <a16:creationId xmlns:a16="http://schemas.microsoft.com/office/drawing/2014/main" id="{2204A885-40D0-4BC6-9409-192A4D9DB384}"/>
                    </a:ext>
                  </a:extLst>
                </p:cNvPr>
                <p:cNvSpPr/>
                <p:nvPr/>
              </p:nvSpPr>
              <p:spPr>
                <a:xfrm>
                  <a:off x="-225283" y="588183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9" name="正方形/長方形 3338">
                  <a:extLst>
                    <a:ext uri="{FF2B5EF4-FFF2-40B4-BE49-F238E27FC236}">
                      <a16:creationId xmlns:a16="http://schemas.microsoft.com/office/drawing/2014/main" id="{A56A13CF-26E4-4C23-B8AA-E6C5F1317144}"/>
                    </a:ext>
                  </a:extLst>
                </p:cNvPr>
                <p:cNvSpPr/>
                <p:nvPr/>
              </p:nvSpPr>
              <p:spPr>
                <a:xfrm>
                  <a:off x="-225283" y="699146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0" name="正方形/長方形 3339">
                  <a:extLst>
                    <a:ext uri="{FF2B5EF4-FFF2-40B4-BE49-F238E27FC236}">
                      <a16:creationId xmlns:a16="http://schemas.microsoft.com/office/drawing/2014/main" id="{DB033FD5-E292-43DE-8A68-4FBA33B17FEC}"/>
                    </a:ext>
                  </a:extLst>
                </p:cNvPr>
                <p:cNvSpPr/>
                <p:nvPr/>
              </p:nvSpPr>
              <p:spPr>
                <a:xfrm>
                  <a:off x="-225283" y="8101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1" name="正方形/長方形 3340">
                  <a:extLst>
                    <a:ext uri="{FF2B5EF4-FFF2-40B4-BE49-F238E27FC236}">
                      <a16:creationId xmlns:a16="http://schemas.microsoft.com/office/drawing/2014/main" id="{E3A0FAC2-E826-47BF-B298-DDA68ABB8F07}"/>
                    </a:ext>
                  </a:extLst>
                </p:cNvPr>
                <p:cNvSpPr/>
                <p:nvPr/>
              </p:nvSpPr>
              <p:spPr>
                <a:xfrm>
                  <a:off x="-225283" y="9765539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2" name="正方形/長方形 3341">
                  <a:extLst>
                    <a:ext uri="{FF2B5EF4-FFF2-40B4-BE49-F238E27FC236}">
                      <a16:creationId xmlns:a16="http://schemas.microsoft.com/office/drawing/2014/main" id="{8C0C17D3-C167-4055-AA53-EFA4D76D0238}"/>
                    </a:ext>
                  </a:extLst>
                </p:cNvPr>
                <p:cNvSpPr/>
                <p:nvPr/>
              </p:nvSpPr>
              <p:spPr>
                <a:xfrm>
                  <a:off x="329840" y="477189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3" name="正方形/長方形 3342">
                  <a:extLst>
                    <a:ext uri="{FF2B5EF4-FFF2-40B4-BE49-F238E27FC236}">
                      <a16:creationId xmlns:a16="http://schemas.microsoft.com/office/drawing/2014/main" id="{482198E4-4AC6-4208-8E32-34BC5DC3A45D}"/>
                    </a:ext>
                  </a:extLst>
                </p:cNvPr>
                <p:cNvSpPr/>
                <p:nvPr/>
              </p:nvSpPr>
              <p:spPr>
                <a:xfrm>
                  <a:off x="329840" y="643634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4" name="正方形/長方形 3343">
                  <a:extLst>
                    <a:ext uri="{FF2B5EF4-FFF2-40B4-BE49-F238E27FC236}">
                      <a16:creationId xmlns:a16="http://schemas.microsoft.com/office/drawing/2014/main" id="{6E6199B9-5B48-4798-8E4C-8B2AF90DA5F9}"/>
                    </a:ext>
                  </a:extLst>
                </p:cNvPr>
                <p:cNvSpPr/>
                <p:nvPr/>
              </p:nvSpPr>
              <p:spPr>
                <a:xfrm>
                  <a:off x="329840" y="754597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5" name="正方形/長方形 3344">
                  <a:extLst>
                    <a:ext uri="{FF2B5EF4-FFF2-40B4-BE49-F238E27FC236}">
                      <a16:creationId xmlns:a16="http://schemas.microsoft.com/office/drawing/2014/main" id="{BDB78C79-B5E6-4D84-B1E2-BBB8013AC026}"/>
                    </a:ext>
                  </a:extLst>
                </p:cNvPr>
                <p:cNvSpPr/>
                <p:nvPr/>
              </p:nvSpPr>
              <p:spPr>
                <a:xfrm>
                  <a:off x="329840" y="8655600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6" name="正方形/長方形 3345">
                  <a:extLst>
                    <a:ext uri="{FF2B5EF4-FFF2-40B4-BE49-F238E27FC236}">
                      <a16:creationId xmlns:a16="http://schemas.microsoft.com/office/drawing/2014/main" id="{EB182131-9D8C-4E6D-B201-EF5AD12F1A26}"/>
                    </a:ext>
                  </a:extLst>
                </p:cNvPr>
                <p:cNvSpPr/>
                <p:nvPr/>
              </p:nvSpPr>
              <p:spPr>
                <a:xfrm>
                  <a:off x="329840" y="9210415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7" name="正方形/長方形 3346">
                  <a:extLst>
                    <a:ext uri="{FF2B5EF4-FFF2-40B4-BE49-F238E27FC236}">
                      <a16:creationId xmlns:a16="http://schemas.microsoft.com/office/drawing/2014/main" id="{57B1E1B5-CA64-4CAF-906A-4CB0158D7F0A}"/>
                    </a:ext>
                  </a:extLst>
                </p:cNvPr>
                <p:cNvSpPr/>
                <p:nvPr/>
              </p:nvSpPr>
              <p:spPr>
                <a:xfrm>
                  <a:off x="329840" y="5326709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8" name="正方形/長方形 3347">
                  <a:extLst>
                    <a:ext uri="{FF2B5EF4-FFF2-40B4-BE49-F238E27FC236}">
                      <a16:creationId xmlns:a16="http://schemas.microsoft.com/office/drawing/2014/main" id="{142B0B66-8123-4067-B160-026BCCE8ABD6}"/>
                    </a:ext>
                  </a:extLst>
                </p:cNvPr>
                <p:cNvSpPr/>
                <p:nvPr/>
              </p:nvSpPr>
              <p:spPr>
                <a:xfrm>
                  <a:off x="329840" y="588152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9" name="正方形/長方形 3348">
                  <a:extLst>
                    <a:ext uri="{FF2B5EF4-FFF2-40B4-BE49-F238E27FC236}">
                      <a16:creationId xmlns:a16="http://schemas.microsoft.com/office/drawing/2014/main" id="{B8C7AD6D-DCAD-4205-ACEC-D33AC3988DCD}"/>
                    </a:ext>
                  </a:extLst>
                </p:cNvPr>
                <p:cNvSpPr/>
                <p:nvPr/>
              </p:nvSpPr>
              <p:spPr>
                <a:xfrm>
                  <a:off x="329840" y="699115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0" name="正方形/長方形 3349">
                  <a:extLst>
                    <a:ext uri="{FF2B5EF4-FFF2-40B4-BE49-F238E27FC236}">
                      <a16:creationId xmlns:a16="http://schemas.microsoft.com/office/drawing/2014/main" id="{AC218036-849A-40C6-B917-9AE82D5BB100}"/>
                    </a:ext>
                  </a:extLst>
                </p:cNvPr>
                <p:cNvSpPr/>
                <p:nvPr/>
              </p:nvSpPr>
              <p:spPr>
                <a:xfrm>
                  <a:off x="329840" y="8100784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1" name="正方形/長方形 3350">
                  <a:extLst>
                    <a:ext uri="{FF2B5EF4-FFF2-40B4-BE49-F238E27FC236}">
                      <a16:creationId xmlns:a16="http://schemas.microsoft.com/office/drawing/2014/main" id="{2D57156D-7C07-4D4A-9B1A-0CFB07EFF435}"/>
                    </a:ext>
                  </a:extLst>
                </p:cNvPr>
                <p:cNvSpPr/>
                <p:nvPr/>
              </p:nvSpPr>
              <p:spPr>
                <a:xfrm>
                  <a:off x="329840" y="976523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2" name="正方形/長方形 3351">
                  <a:extLst>
                    <a:ext uri="{FF2B5EF4-FFF2-40B4-BE49-F238E27FC236}">
                      <a16:creationId xmlns:a16="http://schemas.microsoft.com/office/drawing/2014/main" id="{F9D12788-7B6B-434F-A75C-9C6F9970BB26}"/>
                    </a:ext>
                  </a:extLst>
                </p:cNvPr>
                <p:cNvSpPr/>
                <p:nvPr/>
              </p:nvSpPr>
              <p:spPr>
                <a:xfrm>
                  <a:off x="884963" y="477158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3" name="正方形/長方形 3352">
                  <a:extLst>
                    <a:ext uri="{FF2B5EF4-FFF2-40B4-BE49-F238E27FC236}">
                      <a16:creationId xmlns:a16="http://schemas.microsoft.com/office/drawing/2014/main" id="{A09BE345-6C38-4E7F-8B7E-6EF628910951}"/>
                    </a:ext>
                  </a:extLst>
                </p:cNvPr>
                <p:cNvSpPr/>
                <p:nvPr/>
              </p:nvSpPr>
              <p:spPr>
                <a:xfrm>
                  <a:off x="884963" y="643603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4" name="正方形/長方形 3353">
                  <a:extLst>
                    <a:ext uri="{FF2B5EF4-FFF2-40B4-BE49-F238E27FC236}">
                      <a16:creationId xmlns:a16="http://schemas.microsoft.com/office/drawing/2014/main" id="{D6A6B1D6-0C56-4291-B10D-D623276FA7BA}"/>
                    </a:ext>
                  </a:extLst>
                </p:cNvPr>
                <p:cNvSpPr/>
                <p:nvPr/>
              </p:nvSpPr>
              <p:spPr>
                <a:xfrm>
                  <a:off x="884963" y="754566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5" name="正方形/長方形 3354">
                  <a:extLst>
                    <a:ext uri="{FF2B5EF4-FFF2-40B4-BE49-F238E27FC236}">
                      <a16:creationId xmlns:a16="http://schemas.microsoft.com/office/drawing/2014/main" id="{3C053473-DEB1-40D1-A4A0-B309689D9848}"/>
                    </a:ext>
                  </a:extLst>
                </p:cNvPr>
                <p:cNvSpPr/>
                <p:nvPr/>
              </p:nvSpPr>
              <p:spPr>
                <a:xfrm>
                  <a:off x="884963" y="8655292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6" name="正方形/長方形 3355">
                  <a:extLst>
                    <a:ext uri="{FF2B5EF4-FFF2-40B4-BE49-F238E27FC236}">
                      <a16:creationId xmlns:a16="http://schemas.microsoft.com/office/drawing/2014/main" id="{96839A04-7E0E-4805-ABE8-E87F23DBAE26}"/>
                    </a:ext>
                  </a:extLst>
                </p:cNvPr>
                <p:cNvSpPr/>
                <p:nvPr/>
              </p:nvSpPr>
              <p:spPr>
                <a:xfrm>
                  <a:off x="884963" y="9210108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7" name="正方形/長方形 3356">
                  <a:extLst>
                    <a:ext uri="{FF2B5EF4-FFF2-40B4-BE49-F238E27FC236}">
                      <a16:creationId xmlns:a16="http://schemas.microsoft.com/office/drawing/2014/main" id="{1E506C72-D2C1-4055-9C50-E50B4D79639A}"/>
                    </a:ext>
                  </a:extLst>
                </p:cNvPr>
                <p:cNvSpPr/>
                <p:nvPr/>
              </p:nvSpPr>
              <p:spPr>
                <a:xfrm>
                  <a:off x="884963" y="532640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8" name="正方形/長方形 3357">
                  <a:extLst>
                    <a:ext uri="{FF2B5EF4-FFF2-40B4-BE49-F238E27FC236}">
                      <a16:creationId xmlns:a16="http://schemas.microsoft.com/office/drawing/2014/main" id="{F62A0996-240D-4861-AA60-E3652DDF8E41}"/>
                    </a:ext>
                  </a:extLst>
                </p:cNvPr>
                <p:cNvSpPr/>
                <p:nvPr/>
              </p:nvSpPr>
              <p:spPr>
                <a:xfrm>
                  <a:off x="884963" y="588121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9" name="正方形/長方形 3358">
                  <a:extLst>
                    <a:ext uri="{FF2B5EF4-FFF2-40B4-BE49-F238E27FC236}">
                      <a16:creationId xmlns:a16="http://schemas.microsoft.com/office/drawing/2014/main" id="{267D026C-5088-45DB-99CE-EA3E53C3C51C}"/>
                    </a:ext>
                  </a:extLst>
                </p:cNvPr>
                <p:cNvSpPr/>
                <p:nvPr/>
              </p:nvSpPr>
              <p:spPr>
                <a:xfrm>
                  <a:off x="884963" y="699084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0" name="正方形/長方形 3359">
                  <a:extLst>
                    <a:ext uri="{FF2B5EF4-FFF2-40B4-BE49-F238E27FC236}">
                      <a16:creationId xmlns:a16="http://schemas.microsoft.com/office/drawing/2014/main" id="{BB6A2779-7CFA-4586-95FF-893ECE97A6FF}"/>
                    </a:ext>
                  </a:extLst>
                </p:cNvPr>
                <p:cNvSpPr/>
                <p:nvPr/>
              </p:nvSpPr>
              <p:spPr>
                <a:xfrm>
                  <a:off x="884963" y="8100476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1" name="正方形/長方形 3360">
                  <a:extLst>
                    <a:ext uri="{FF2B5EF4-FFF2-40B4-BE49-F238E27FC236}">
                      <a16:creationId xmlns:a16="http://schemas.microsoft.com/office/drawing/2014/main" id="{28AA3BA1-C8CD-47B2-BC81-F11DE4B20209}"/>
                    </a:ext>
                  </a:extLst>
                </p:cNvPr>
                <p:cNvSpPr/>
                <p:nvPr/>
              </p:nvSpPr>
              <p:spPr>
                <a:xfrm>
                  <a:off x="884963" y="97649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2" name="正方形/長方形 3361">
                  <a:extLst>
                    <a:ext uri="{FF2B5EF4-FFF2-40B4-BE49-F238E27FC236}">
                      <a16:creationId xmlns:a16="http://schemas.microsoft.com/office/drawing/2014/main" id="{B16CA3A4-1047-471F-8EC8-62F98190CB36}"/>
                    </a:ext>
                  </a:extLst>
                </p:cNvPr>
                <p:cNvSpPr/>
                <p:nvPr/>
              </p:nvSpPr>
              <p:spPr>
                <a:xfrm>
                  <a:off x="1440086" y="477158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3" name="正方形/長方形 3362">
                  <a:extLst>
                    <a:ext uri="{FF2B5EF4-FFF2-40B4-BE49-F238E27FC236}">
                      <a16:creationId xmlns:a16="http://schemas.microsoft.com/office/drawing/2014/main" id="{5C085029-36B3-4F30-98FF-E808ABF9BF63}"/>
                    </a:ext>
                  </a:extLst>
                </p:cNvPr>
                <p:cNvSpPr/>
                <p:nvPr/>
              </p:nvSpPr>
              <p:spPr>
                <a:xfrm>
                  <a:off x="1440086" y="643603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4" name="正方形/長方形 3363">
                  <a:extLst>
                    <a:ext uri="{FF2B5EF4-FFF2-40B4-BE49-F238E27FC236}">
                      <a16:creationId xmlns:a16="http://schemas.microsoft.com/office/drawing/2014/main" id="{ADF5D546-01B8-40F9-B59B-D8C7C9DB7698}"/>
                    </a:ext>
                  </a:extLst>
                </p:cNvPr>
                <p:cNvSpPr/>
                <p:nvPr/>
              </p:nvSpPr>
              <p:spPr>
                <a:xfrm>
                  <a:off x="1440086" y="754566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5" name="正方形/長方形 3364">
                  <a:extLst>
                    <a:ext uri="{FF2B5EF4-FFF2-40B4-BE49-F238E27FC236}">
                      <a16:creationId xmlns:a16="http://schemas.microsoft.com/office/drawing/2014/main" id="{34118E65-60A4-460B-BE83-6B8F19579DC3}"/>
                    </a:ext>
                  </a:extLst>
                </p:cNvPr>
                <p:cNvSpPr/>
                <p:nvPr/>
              </p:nvSpPr>
              <p:spPr>
                <a:xfrm>
                  <a:off x="1440086" y="8655292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6" name="正方形/長方形 3365">
                  <a:extLst>
                    <a:ext uri="{FF2B5EF4-FFF2-40B4-BE49-F238E27FC236}">
                      <a16:creationId xmlns:a16="http://schemas.microsoft.com/office/drawing/2014/main" id="{8D573E4A-79DD-4492-A966-53C1B74134E6}"/>
                    </a:ext>
                  </a:extLst>
                </p:cNvPr>
                <p:cNvSpPr/>
                <p:nvPr/>
              </p:nvSpPr>
              <p:spPr>
                <a:xfrm>
                  <a:off x="1440086" y="9210108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7" name="正方形/長方形 3366">
                  <a:extLst>
                    <a:ext uri="{FF2B5EF4-FFF2-40B4-BE49-F238E27FC236}">
                      <a16:creationId xmlns:a16="http://schemas.microsoft.com/office/drawing/2014/main" id="{0CC16D3A-1ADD-496C-8A94-7C7E56FF31BB}"/>
                    </a:ext>
                  </a:extLst>
                </p:cNvPr>
                <p:cNvSpPr/>
                <p:nvPr/>
              </p:nvSpPr>
              <p:spPr>
                <a:xfrm>
                  <a:off x="1440086" y="532640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8" name="正方形/長方形 3367">
                  <a:extLst>
                    <a:ext uri="{FF2B5EF4-FFF2-40B4-BE49-F238E27FC236}">
                      <a16:creationId xmlns:a16="http://schemas.microsoft.com/office/drawing/2014/main" id="{D615C9E0-7C36-4CC4-BBEB-55DDE8FCEF47}"/>
                    </a:ext>
                  </a:extLst>
                </p:cNvPr>
                <p:cNvSpPr/>
                <p:nvPr/>
              </p:nvSpPr>
              <p:spPr>
                <a:xfrm>
                  <a:off x="1440086" y="588121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9" name="正方形/長方形 3368">
                  <a:extLst>
                    <a:ext uri="{FF2B5EF4-FFF2-40B4-BE49-F238E27FC236}">
                      <a16:creationId xmlns:a16="http://schemas.microsoft.com/office/drawing/2014/main" id="{6FC852B4-EC9F-4100-88B2-A8D4BB921DC7}"/>
                    </a:ext>
                  </a:extLst>
                </p:cNvPr>
                <p:cNvSpPr/>
                <p:nvPr/>
              </p:nvSpPr>
              <p:spPr>
                <a:xfrm>
                  <a:off x="1440086" y="699084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0" name="正方形/長方形 3369">
                  <a:extLst>
                    <a:ext uri="{FF2B5EF4-FFF2-40B4-BE49-F238E27FC236}">
                      <a16:creationId xmlns:a16="http://schemas.microsoft.com/office/drawing/2014/main" id="{D669F82F-A8DE-41F1-9D82-36AEA2E2C8A5}"/>
                    </a:ext>
                  </a:extLst>
                </p:cNvPr>
                <p:cNvSpPr/>
                <p:nvPr/>
              </p:nvSpPr>
              <p:spPr>
                <a:xfrm>
                  <a:off x="1440086" y="8100476"/>
                  <a:ext cx="555123" cy="555123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1" name="正方形/長方形 3370">
                  <a:extLst>
                    <a:ext uri="{FF2B5EF4-FFF2-40B4-BE49-F238E27FC236}">
                      <a16:creationId xmlns:a16="http://schemas.microsoft.com/office/drawing/2014/main" id="{B27D5F6B-9327-408D-8A69-C3E2C59B57A3}"/>
                    </a:ext>
                  </a:extLst>
                </p:cNvPr>
                <p:cNvSpPr/>
                <p:nvPr/>
              </p:nvSpPr>
              <p:spPr>
                <a:xfrm>
                  <a:off x="1440086" y="97649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2" name="正方形/長方形 3371">
                  <a:extLst>
                    <a:ext uri="{FF2B5EF4-FFF2-40B4-BE49-F238E27FC236}">
                      <a16:creationId xmlns:a16="http://schemas.microsoft.com/office/drawing/2014/main" id="{8BE85A30-A478-4EB0-92D1-B035600E55D5}"/>
                    </a:ext>
                  </a:extLst>
                </p:cNvPr>
                <p:cNvSpPr/>
                <p:nvPr/>
              </p:nvSpPr>
              <p:spPr>
                <a:xfrm>
                  <a:off x="1995286" y="477220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3" name="正方形/長方形 3372">
                  <a:extLst>
                    <a:ext uri="{FF2B5EF4-FFF2-40B4-BE49-F238E27FC236}">
                      <a16:creationId xmlns:a16="http://schemas.microsoft.com/office/drawing/2014/main" id="{36BD05D3-776C-4555-9CEC-224DD02A952A}"/>
                    </a:ext>
                  </a:extLst>
                </p:cNvPr>
                <p:cNvSpPr/>
                <p:nvPr/>
              </p:nvSpPr>
              <p:spPr>
                <a:xfrm>
                  <a:off x="1995286" y="643664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4" name="正方形/長方形 3373">
                  <a:extLst>
                    <a:ext uri="{FF2B5EF4-FFF2-40B4-BE49-F238E27FC236}">
                      <a16:creationId xmlns:a16="http://schemas.microsoft.com/office/drawing/2014/main" id="{9AC0E80F-62E9-45EC-BEF9-F2C74475BAF3}"/>
                    </a:ext>
                  </a:extLst>
                </p:cNvPr>
                <p:cNvSpPr/>
                <p:nvPr/>
              </p:nvSpPr>
              <p:spPr>
                <a:xfrm>
                  <a:off x="1995286" y="754628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5" name="正方形/長方形 3374">
                  <a:extLst>
                    <a:ext uri="{FF2B5EF4-FFF2-40B4-BE49-F238E27FC236}">
                      <a16:creationId xmlns:a16="http://schemas.microsoft.com/office/drawing/2014/main" id="{FAE6BF0D-DD05-4B15-9686-6E0E315F542E}"/>
                    </a:ext>
                  </a:extLst>
                </p:cNvPr>
                <p:cNvSpPr/>
                <p:nvPr/>
              </p:nvSpPr>
              <p:spPr>
                <a:xfrm>
                  <a:off x="1995286" y="865590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6" name="正方形/長方形 3375">
                  <a:extLst>
                    <a:ext uri="{FF2B5EF4-FFF2-40B4-BE49-F238E27FC236}">
                      <a16:creationId xmlns:a16="http://schemas.microsoft.com/office/drawing/2014/main" id="{E62D9FB8-5B4A-4AA8-82C6-4A8E44E4D8EF}"/>
                    </a:ext>
                  </a:extLst>
                </p:cNvPr>
                <p:cNvSpPr/>
                <p:nvPr/>
              </p:nvSpPr>
              <p:spPr>
                <a:xfrm>
                  <a:off x="1995286" y="92107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7" name="正方形/長方形 3376">
                  <a:extLst>
                    <a:ext uri="{FF2B5EF4-FFF2-40B4-BE49-F238E27FC236}">
                      <a16:creationId xmlns:a16="http://schemas.microsoft.com/office/drawing/2014/main" id="{6E800B9D-F709-442D-9E1E-5417D95807D1}"/>
                    </a:ext>
                  </a:extLst>
                </p:cNvPr>
                <p:cNvSpPr/>
                <p:nvPr/>
              </p:nvSpPr>
              <p:spPr>
                <a:xfrm>
                  <a:off x="1995286" y="532701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8" name="正方形/長方形 3377">
                  <a:extLst>
                    <a:ext uri="{FF2B5EF4-FFF2-40B4-BE49-F238E27FC236}">
                      <a16:creationId xmlns:a16="http://schemas.microsoft.com/office/drawing/2014/main" id="{25E0FBBC-043D-4BCE-81C3-728F8E10BD9C}"/>
                    </a:ext>
                  </a:extLst>
                </p:cNvPr>
                <p:cNvSpPr/>
                <p:nvPr/>
              </p:nvSpPr>
              <p:spPr>
                <a:xfrm>
                  <a:off x="1995286" y="588183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9" name="正方形/長方形 3378">
                  <a:extLst>
                    <a:ext uri="{FF2B5EF4-FFF2-40B4-BE49-F238E27FC236}">
                      <a16:creationId xmlns:a16="http://schemas.microsoft.com/office/drawing/2014/main" id="{9CA6FCCF-F830-4E64-8C3A-CABD96ACFFC8}"/>
                    </a:ext>
                  </a:extLst>
                </p:cNvPr>
                <p:cNvSpPr/>
                <p:nvPr/>
              </p:nvSpPr>
              <p:spPr>
                <a:xfrm>
                  <a:off x="1995286" y="699146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0" name="正方形/長方形 3379">
                  <a:extLst>
                    <a:ext uri="{FF2B5EF4-FFF2-40B4-BE49-F238E27FC236}">
                      <a16:creationId xmlns:a16="http://schemas.microsoft.com/office/drawing/2014/main" id="{E22A2A76-BAF8-449F-B254-687C78941393}"/>
                    </a:ext>
                  </a:extLst>
                </p:cNvPr>
                <p:cNvSpPr/>
                <p:nvPr/>
              </p:nvSpPr>
              <p:spPr>
                <a:xfrm>
                  <a:off x="1995286" y="810109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1" name="正方形/長方形 3380">
                  <a:extLst>
                    <a:ext uri="{FF2B5EF4-FFF2-40B4-BE49-F238E27FC236}">
                      <a16:creationId xmlns:a16="http://schemas.microsoft.com/office/drawing/2014/main" id="{200DB6E7-2031-409F-B9DD-8302C9C45793}"/>
                    </a:ext>
                  </a:extLst>
                </p:cNvPr>
                <p:cNvSpPr/>
                <p:nvPr/>
              </p:nvSpPr>
              <p:spPr>
                <a:xfrm>
                  <a:off x="1995286" y="9765539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2" name="正方形/長方形 3381">
                  <a:extLst>
                    <a:ext uri="{FF2B5EF4-FFF2-40B4-BE49-F238E27FC236}">
                      <a16:creationId xmlns:a16="http://schemas.microsoft.com/office/drawing/2014/main" id="{EEDA471E-32A3-40E8-B220-2AA96C0D240D}"/>
                    </a:ext>
                  </a:extLst>
                </p:cNvPr>
                <p:cNvSpPr/>
                <p:nvPr/>
              </p:nvSpPr>
              <p:spPr>
                <a:xfrm>
                  <a:off x="2550409" y="477189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3" name="正方形/長方形 3382">
                  <a:extLst>
                    <a:ext uri="{FF2B5EF4-FFF2-40B4-BE49-F238E27FC236}">
                      <a16:creationId xmlns:a16="http://schemas.microsoft.com/office/drawing/2014/main" id="{1775F0F0-527D-484F-AF87-C2AF5B8B3995}"/>
                    </a:ext>
                  </a:extLst>
                </p:cNvPr>
                <p:cNvSpPr/>
                <p:nvPr/>
              </p:nvSpPr>
              <p:spPr>
                <a:xfrm>
                  <a:off x="2550409" y="643634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4" name="正方形/長方形 3383">
                  <a:extLst>
                    <a:ext uri="{FF2B5EF4-FFF2-40B4-BE49-F238E27FC236}">
                      <a16:creationId xmlns:a16="http://schemas.microsoft.com/office/drawing/2014/main" id="{8AA73650-50BE-4C50-B507-783E3311E664}"/>
                    </a:ext>
                  </a:extLst>
                </p:cNvPr>
                <p:cNvSpPr/>
                <p:nvPr/>
              </p:nvSpPr>
              <p:spPr>
                <a:xfrm>
                  <a:off x="2550409" y="754597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5" name="正方形/長方形 3384">
                  <a:extLst>
                    <a:ext uri="{FF2B5EF4-FFF2-40B4-BE49-F238E27FC236}">
                      <a16:creationId xmlns:a16="http://schemas.microsoft.com/office/drawing/2014/main" id="{760204AD-3C8A-49A3-B0E5-11BFFDDFA3B8}"/>
                    </a:ext>
                  </a:extLst>
                </p:cNvPr>
                <p:cNvSpPr/>
                <p:nvPr/>
              </p:nvSpPr>
              <p:spPr>
                <a:xfrm>
                  <a:off x="2550409" y="8655600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6" name="正方形/長方形 3385">
                  <a:extLst>
                    <a:ext uri="{FF2B5EF4-FFF2-40B4-BE49-F238E27FC236}">
                      <a16:creationId xmlns:a16="http://schemas.microsoft.com/office/drawing/2014/main" id="{FB79DFEF-D786-4FE8-A5BF-2AEF71404A16}"/>
                    </a:ext>
                  </a:extLst>
                </p:cNvPr>
                <p:cNvSpPr/>
                <p:nvPr/>
              </p:nvSpPr>
              <p:spPr>
                <a:xfrm>
                  <a:off x="2550409" y="921041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7" name="正方形/長方形 3386">
                  <a:extLst>
                    <a:ext uri="{FF2B5EF4-FFF2-40B4-BE49-F238E27FC236}">
                      <a16:creationId xmlns:a16="http://schemas.microsoft.com/office/drawing/2014/main" id="{AC71EDD3-ABCC-427F-9E18-BCBAAAF11171}"/>
                    </a:ext>
                  </a:extLst>
                </p:cNvPr>
                <p:cNvSpPr/>
                <p:nvPr/>
              </p:nvSpPr>
              <p:spPr>
                <a:xfrm>
                  <a:off x="2550409" y="5326709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8" name="正方形/長方形 3387">
                  <a:extLst>
                    <a:ext uri="{FF2B5EF4-FFF2-40B4-BE49-F238E27FC236}">
                      <a16:creationId xmlns:a16="http://schemas.microsoft.com/office/drawing/2014/main" id="{4ED9CDA3-DDAC-4B9C-A560-58DEF4FF8254}"/>
                    </a:ext>
                  </a:extLst>
                </p:cNvPr>
                <p:cNvSpPr/>
                <p:nvPr/>
              </p:nvSpPr>
              <p:spPr>
                <a:xfrm>
                  <a:off x="2550409" y="588152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9" name="正方形/長方形 3388">
                  <a:extLst>
                    <a:ext uri="{FF2B5EF4-FFF2-40B4-BE49-F238E27FC236}">
                      <a16:creationId xmlns:a16="http://schemas.microsoft.com/office/drawing/2014/main" id="{7D6F112A-D18E-4B14-9593-F97B67B5B778}"/>
                    </a:ext>
                  </a:extLst>
                </p:cNvPr>
                <p:cNvSpPr/>
                <p:nvPr/>
              </p:nvSpPr>
              <p:spPr>
                <a:xfrm>
                  <a:off x="2550409" y="699115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0" name="正方形/長方形 3389">
                  <a:extLst>
                    <a:ext uri="{FF2B5EF4-FFF2-40B4-BE49-F238E27FC236}">
                      <a16:creationId xmlns:a16="http://schemas.microsoft.com/office/drawing/2014/main" id="{D9DC913A-F386-4497-8223-D48C04226675}"/>
                    </a:ext>
                  </a:extLst>
                </p:cNvPr>
                <p:cNvSpPr/>
                <p:nvPr/>
              </p:nvSpPr>
              <p:spPr>
                <a:xfrm>
                  <a:off x="2550409" y="8100784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1" name="正方形/長方形 3390">
                  <a:extLst>
                    <a:ext uri="{FF2B5EF4-FFF2-40B4-BE49-F238E27FC236}">
                      <a16:creationId xmlns:a16="http://schemas.microsoft.com/office/drawing/2014/main" id="{6A5B171C-753E-492A-A5FB-168572C3325C}"/>
                    </a:ext>
                  </a:extLst>
                </p:cNvPr>
                <p:cNvSpPr/>
                <p:nvPr/>
              </p:nvSpPr>
              <p:spPr>
                <a:xfrm>
                  <a:off x="2550409" y="976523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2" name="正方形/長方形 3391">
                  <a:extLst>
                    <a:ext uri="{FF2B5EF4-FFF2-40B4-BE49-F238E27FC236}">
                      <a16:creationId xmlns:a16="http://schemas.microsoft.com/office/drawing/2014/main" id="{84A7BD9C-6CED-4829-A19E-59157A855538}"/>
                    </a:ext>
                  </a:extLst>
                </p:cNvPr>
                <p:cNvSpPr/>
                <p:nvPr/>
              </p:nvSpPr>
              <p:spPr>
                <a:xfrm>
                  <a:off x="3105533" y="477158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3" name="正方形/長方形 3392">
                  <a:extLst>
                    <a:ext uri="{FF2B5EF4-FFF2-40B4-BE49-F238E27FC236}">
                      <a16:creationId xmlns:a16="http://schemas.microsoft.com/office/drawing/2014/main" id="{41D0EA88-EDCA-4176-B2C8-99193BE0C8E1}"/>
                    </a:ext>
                  </a:extLst>
                </p:cNvPr>
                <p:cNvSpPr/>
                <p:nvPr/>
              </p:nvSpPr>
              <p:spPr>
                <a:xfrm>
                  <a:off x="3105533" y="643603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4" name="正方形/長方形 3393">
                  <a:extLst>
                    <a:ext uri="{FF2B5EF4-FFF2-40B4-BE49-F238E27FC236}">
                      <a16:creationId xmlns:a16="http://schemas.microsoft.com/office/drawing/2014/main" id="{3C6FEBE3-ABA1-422D-9EE2-E6D8A250D9A0}"/>
                    </a:ext>
                  </a:extLst>
                </p:cNvPr>
                <p:cNvSpPr/>
                <p:nvPr/>
              </p:nvSpPr>
              <p:spPr>
                <a:xfrm>
                  <a:off x="3105533" y="754566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5" name="正方形/長方形 3394">
                  <a:extLst>
                    <a:ext uri="{FF2B5EF4-FFF2-40B4-BE49-F238E27FC236}">
                      <a16:creationId xmlns:a16="http://schemas.microsoft.com/office/drawing/2014/main" id="{E76B473E-E59F-4208-B6F6-DF4E9EB5D875}"/>
                    </a:ext>
                  </a:extLst>
                </p:cNvPr>
                <p:cNvSpPr/>
                <p:nvPr/>
              </p:nvSpPr>
              <p:spPr>
                <a:xfrm>
                  <a:off x="3105533" y="865529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6" name="正方形/長方形 3395">
                  <a:extLst>
                    <a:ext uri="{FF2B5EF4-FFF2-40B4-BE49-F238E27FC236}">
                      <a16:creationId xmlns:a16="http://schemas.microsoft.com/office/drawing/2014/main" id="{A634F9B4-6D0B-4AAC-9866-66C08DF85367}"/>
                    </a:ext>
                  </a:extLst>
                </p:cNvPr>
                <p:cNvSpPr/>
                <p:nvPr/>
              </p:nvSpPr>
              <p:spPr>
                <a:xfrm>
                  <a:off x="3105533" y="921010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7" name="正方形/長方形 3396">
                  <a:extLst>
                    <a:ext uri="{FF2B5EF4-FFF2-40B4-BE49-F238E27FC236}">
                      <a16:creationId xmlns:a16="http://schemas.microsoft.com/office/drawing/2014/main" id="{0FA9E356-EBCB-4447-88F6-383ECC8A9D1C}"/>
                    </a:ext>
                  </a:extLst>
                </p:cNvPr>
                <p:cNvSpPr/>
                <p:nvPr/>
              </p:nvSpPr>
              <p:spPr>
                <a:xfrm>
                  <a:off x="3105533" y="532640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8" name="正方形/長方形 3397">
                  <a:extLst>
                    <a:ext uri="{FF2B5EF4-FFF2-40B4-BE49-F238E27FC236}">
                      <a16:creationId xmlns:a16="http://schemas.microsoft.com/office/drawing/2014/main" id="{83EFCAC9-C6CC-450F-91FB-5853E7FA5816}"/>
                    </a:ext>
                  </a:extLst>
                </p:cNvPr>
                <p:cNvSpPr/>
                <p:nvPr/>
              </p:nvSpPr>
              <p:spPr>
                <a:xfrm>
                  <a:off x="3105533" y="588121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9" name="正方形/長方形 3398">
                  <a:extLst>
                    <a:ext uri="{FF2B5EF4-FFF2-40B4-BE49-F238E27FC236}">
                      <a16:creationId xmlns:a16="http://schemas.microsoft.com/office/drawing/2014/main" id="{9EFDED56-6DE8-4A42-805E-4D838184EAB8}"/>
                    </a:ext>
                  </a:extLst>
                </p:cNvPr>
                <p:cNvSpPr/>
                <p:nvPr/>
              </p:nvSpPr>
              <p:spPr>
                <a:xfrm>
                  <a:off x="3105533" y="699084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0" name="正方形/長方形 3399">
                  <a:extLst>
                    <a:ext uri="{FF2B5EF4-FFF2-40B4-BE49-F238E27FC236}">
                      <a16:creationId xmlns:a16="http://schemas.microsoft.com/office/drawing/2014/main" id="{34EBFF2E-30D5-425F-9554-61637898318D}"/>
                    </a:ext>
                  </a:extLst>
                </p:cNvPr>
                <p:cNvSpPr/>
                <p:nvPr/>
              </p:nvSpPr>
              <p:spPr>
                <a:xfrm>
                  <a:off x="3105533" y="810047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1" name="正方形/長方形 3400">
                  <a:extLst>
                    <a:ext uri="{FF2B5EF4-FFF2-40B4-BE49-F238E27FC236}">
                      <a16:creationId xmlns:a16="http://schemas.microsoft.com/office/drawing/2014/main" id="{34D0A218-0923-44E3-97EC-D97A374EF379}"/>
                    </a:ext>
                  </a:extLst>
                </p:cNvPr>
                <p:cNvSpPr/>
                <p:nvPr/>
              </p:nvSpPr>
              <p:spPr>
                <a:xfrm>
                  <a:off x="3105533" y="97649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2" name="正方形/長方形 3401">
                  <a:extLst>
                    <a:ext uri="{FF2B5EF4-FFF2-40B4-BE49-F238E27FC236}">
                      <a16:creationId xmlns:a16="http://schemas.microsoft.com/office/drawing/2014/main" id="{DCCAFC64-B81F-4825-B99A-91223F243DAD}"/>
                    </a:ext>
                  </a:extLst>
                </p:cNvPr>
                <p:cNvSpPr/>
                <p:nvPr/>
              </p:nvSpPr>
              <p:spPr>
                <a:xfrm>
                  <a:off x="3660656" y="477158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3" name="正方形/長方形 3402">
                  <a:extLst>
                    <a:ext uri="{FF2B5EF4-FFF2-40B4-BE49-F238E27FC236}">
                      <a16:creationId xmlns:a16="http://schemas.microsoft.com/office/drawing/2014/main" id="{D83D61C8-0182-4BCA-BEFD-A0E0559E8505}"/>
                    </a:ext>
                  </a:extLst>
                </p:cNvPr>
                <p:cNvSpPr/>
                <p:nvPr/>
              </p:nvSpPr>
              <p:spPr>
                <a:xfrm>
                  <a:off x="3660656" y="643603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4" name="正方形/長方形 3403">
                  <a:extLst>
                    <a:ext uri="{FF2B5EF4-FFF2-40B4-BE49-F238E27FC236}">
                      <a16:creationId xmlns:a16="http://schemas.microsoft.com/office/drawing/2014/main" id="{821C2932-D9DB-4B46-9407-36BE77E468BF}"/>
                    </a:ext>
                  </a:extLst>
                </p:cNvPr>
                <p:cNvSpPr/>
                <p:nvPr/>
              </p:nvSpPr>
              <p:spPr>
                <a:xfrm>
                  <a:off x="3660656" y="7545661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5" name="正方形/長方形 3404">
                  <a:extLst>
                    <a:ext uri="{FF2B5EF4-FFF2-40B4-BE49-F238E27FC236}">
                      <a16:creationId xmlns:a16="http://schemas.microsoft.com/office/drawing/2014/main" id="{F09F1728-FF31-49A7-A64C-0B40A7FBE4D7}"/>
                    </a:ext>
                  </a:extLst>
                </p:cNvPr>
                <p:cNvSpPr/>
                <p:nvPr/>
              </p:nvSpPr>
              <p:spPr>
                <a:xfrm>
                  <a:off x="3660656" y="865529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6" name="正方形/長方形 3405">
                  <a:extLst>
                    <a:ext uri="{FF2B5EF4-FFF2-40B4-BE49-F238E27FC236}">
                      <a16:creationId xmlns:a16="http://schemas.microsoft.com/office/drawing/2014/main" id="{3E3823FA-C453-40C5-9966-2A4916B4D5C1}"/>
                    </a:ext>
                  </a:extLst>
                </p:cNvPr>
                <p:cNvSpPr/>
                <p:nvPr/>
              </p:nvSpPr>
              <p:spPr>
                <a:xfrm>
                  <a:off x="3660656" y="9210108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7" name="正方形/長方形 3406">
                  <a:extLst>
                    <a:ext uri="{FF2B5EF4-FFF2-40B4-BE49-F238E27FC236}">
                      <a16:creationId xmlns:a16="http://schemas.microsoft.com/office/drawing/2014/main" id="{E15A315B-55D7-49BD-A7CA-8675A4044A3D}"/>
                    </a:ext>
                  </a:extLst>
                </p:cNvPr>
                <p:cNvSpPr/>
                <p:nvPr/>
              </p:nvSpPr>
              <p:spPr>
                <a:xfrm>
                  <a:off x="3660656" y="5326402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8" name="正方形/長方形 3407">
                  <a:extLst>
                    <a:ext uri="{FF2B5EF4-FFF2-40B4-BE49-F238E27FC236}">
                      <a16:creationId xmlns:a16="http://schemas.microsoft.com/office/drawing/2014/main" id="{1BE05B79-B6F1-44D5-A8D1-560C767F537B}"/>
                    </a:ext>
                  </a:extLst>
                </p:cNvPr>
                <p:cNvSpPr/>
                <p:nvPr/>
              </p:nvSpPr>
              <p:spPr>
                <a:xfrm>
                  <a:off x="3660656" y="5881217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9" name="正方形/長方形 3408">
                  <a:extLst>
                    <a:ext uri="{FF2B5EF4-FFF2-40B4-BE49-F238E27FC236}">
                      <a16:creationId xmlns:a16="http://schemas.microsoft.com/office/drawing/2014/main" id="{0D55AB43-C6B8-447B-8565-E0ED7A9EFCE0}"/>
                    </a:ext>
                  </a:extLst>
                </p:cNvPr>
                <p:cNvSpPr/>
                <p:nvPr/>
              </p:nvSpPr>
              <p:spPr>
                <a:xfrm>
                  <a:off x="3660656" y="6990845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0" name="正方形/長方形 3409">
                  <a:extLst>
                    <a:ext uri="{FF2B5EF4-FFF2-40B4-BE49-F238E27FC236}">
                      <a16:creationId xmlns:a16="http://schemas.microsoft.com/office/drawing/2014/main" id="{D59CFBBE-8784-4383-BB59-D7205B7E0CF3}"/>
                    </a:ext>
                  </a:extLst>
                </p:cNvPr>
                <p:cNvSpPr/>
                <p:nvPr/>
              </p:nvSpPr>
              <p:spPr>
                <a:xfrm>
                  <a:off x="3660656" y="8100476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1" name="正方形/長方形 3410">
                  <a:extLst>
                    <a:ext uri="{FF2B5EF4-FFF2-40B4-BE49-F238E27FC236}">
                      <a16:creationId xmlns:a16="http://schemas.microsoft.com/office/drawing/2014/main" id="{2B4B79F4-FEE0-4644-B1FF-1E852AC45F96}"/>
                    </a:ext>
                  </a:extLst>
                </p:cNvPr>
                <p:cNvSpPr/>
                <p:nvPr/>
              </p:nvSpPr>
              <p:spPr>
                <a:xfrm>
                  <a:off x="3660656" y="9764923"/>
                  <a:ext cx="555123" cy="55512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2" name="正方形/長方形 3411">
                  <a:extLst>
                    <a:ext uri="{FF2B5EF4-FFF2-40B4-BE49-F238E27FC236}">
                      <a16:creationId xmlns:a16="http://schemas.microsoft.com/office/drawing/2014/main" id="{A637F119-1121-4E7C-8EAB-64E77B74DB1E}"/>
                    </a:ext>
                  </a:extLst>
                </p:cNvPr>
                <p:cNvSpPr/>
                <p:nvPr/>
              </p:nvSpPr>
              <p:spPr>
                <a:xfrm>
                  <a:off x="-3068422" y="3520424"/>
                  <a:ext cx="7909882" cy="120294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txBody>
                <a:bodyPr wrap="none" anchor="ctr">
                  <a:noAutofit/>
                </a:bodyPr>
                <a:lstStyle/>
                <a:p>
                  <a:pPr algn="ctr"/>
                  <a:r>
                    <a:rPr lang="en-US" altLang="ja-JP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100km mesh grid</a:t>
                  </a:r>
                  <a:endParaRPr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3" name="正方形/長方形 3412">
                  <a:extLst>
                    <a:ext uri="{FF2B5EF4-FFF2-40B4-BE49-F238E27FC236}">
                      <a16:creationId xmlns:a16="http://schemas.microsoft.com/office/drawing/2014/main" id="{D19E555E-7C3B-4E5C-B7FB-6A2B511CDBE6}"/>
                    </a:ext>
                  </a:extLst>
                </p:cNvPr>
                <p:cNvSpPr/>
                <p:nvPr/>
              </p:nvSpPr>
              <p:spPr>
                <a:xfrm>
                  <a:off x="-11566515" y="47851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4" name="正方形/長方形 3413">
                  <a:extLst>
                    <a:ext uri="{FF2B5EF4-FFF2-40B4-BE49-F238E27FC236}">
                      <a16:creationId xmlns:a16="http://schemas.microsoft.com/office/drawing/2014/main" id="{086656EB-3D1C-42AF-9BAA-F5D52F8D39C7}"/>
                    </a:ext>
                  </a:extLst>
                </p:cNvPr>
                <p:cNvSpPr/>
                <p:nvPr/>
              </p:nvSpPr>
              <p:spPr>
                <a:xfrm>
                  <a:off x="-11566515" y="561546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5" name="正方形/長方形 3414">
                  <a:extLst>
                    <a:ext uri="{FF2B5EF4-FFF2-40B4-BE49-F238E27FC236}">
                      <a16:creationId xmlns:a16="http://schemas.microsoft.com/office/drawing/2014/main" id="{6E24BFED-1445-4D74-8B82-471F89C8EAA4}"/>
                    </a:ext>
                  </a:extLst>
                </p:cNvPr>
                <p:cNvSpPr/>
                <p:nvPr/>
              </p:nvSpPr>
              <p:spPr>
                <a:xfrm>
                  <a:off x="-11566515" y="61689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6" name="正方形/長方形 3415">
                  <a:extLst>
                    <a:ext uri="{FF2B5EF4-FFF2-40B4-BE49-F238E27FC236}">
                      <a16:creationId xmlns:a16="http://schemas.microsoft.com/office/drawing/2014/main" id="{753A0543-DAB3-423C-AFAF-9696776A062F}"/>
                    </a:ext>
                  </a:extLst>
                </p:cNvPr>
                <p:cNvSpPr/>
                <p:nvPr/>
              </p:nvSpPr>
              <p:spPr>
                <a:xfrm>
                  <a:off x="-11566515" y="672253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7" name="正方形/長方形 3416">
                  <a:extLst>
                    <a:ext uri="{FF2B5EF4-FFF2-40B4-BE49-F238E27FC236}">
                      <a16:creationId xmlns:a16="http://schemas.microsoft.com/office/drawing/2014/main" id="{911EA1FE-D9DD-418B-AFD9-07C27F9AF0C2}"/>
                    </a:ext>
                  </a:extLst>
                </p:cNvPr>
                <p:cNvSpPr/>
                <p:nvPr/>
              </p:nvSpPr>
              <p:spPr>
                <a:xfrm>
                  <a:off x="-11566515" y="699930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8" name="正方形/長方形 3417">
                  <a:extLst>
                    <a:ext uri="{FF2B5EF4-FFF2-40B4-BE49-F238E27FC236}">
                      <a16:creationId xmlns:a16="http://schemas.microsoft.com/office/drawing/2014/main" id="{9BAA0D39-2CCB-40D7-B786-F5ECEE55B656}"/>
                    </a:ext>
                  </a:extLst>
                </p:cNvPr>
                <p:cNvSpPr/>
                <p:nvPr/>
              </p:nvSpPr>
              <p:spPr>
                <a:xfrm>
                  <a:off x="-11566515" y="755283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9" name="正方形/長方形 3418">
                  <a:extLst>
                    <a:ext uri="{FF2B5EF4-FFF2-40B4-BE49-F238E27FC236}">
                      <a16:creationId xmlns:a16="http://schemas.microsoft.com/office/drawing/2014/main" id="{053AF497-3EB9-4366-9B3D-D09F80325594}"/>
                    </a:ext>
                  </a:extLst>
                </p:cNvPr>
                <p:cNvSpPr/>
                <p:nvPr/>
              </p:nvSpPr>
              <p:spPr>
                <a:xfrm>
                  <a:off x="-11566515" y="810636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0" name="正方形/長方形 3419">
                  <a:extLst>
                    <a:ext uri="{FF2B5EF4-FFF2-40B4-BE49-F238E27FC236}">
                      <a16:creationId xmlns:a16="http://schemas.microsoft.com/office/drawing/2014/main" id="{58FF5692-7F55-4739-8820-D258EFE20685}"/>
                    </a:ext>
                  </a:extLst>
                </p:cNvPr>
                <p:cNvSpPr/>
                <p:nvPr/>
              </p:nvSpPr>
              <p:spPr>
                <a:xfrm>
                  <a:off x="-11566515" y="865990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1" name="正方形/長方形 3420">
                  <a:extLst>
                    <a:ext uri="{FF2B5EF4-FFF2-40B4-BE49-F238E27FC236}">
                      <a16:creationId xmlns:a16="http://schemas.microsoft.com/office/drawing/2014/main" id="{59389051-C54D-4F57-B928-4F27E5F6C166}"/>
                    </a:ext>
                  </a:extLst>
                </p:cNvPr>
                <p:cNvSpPr/>
                <p:nvPr/>
              </p:nvSpPr>
              <p:spPr>
                <a:xfrm>
                  <a:off x="-11566515" y="921343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2" name="正方形/長方形 3421">
                  <a:extLst>
                    <a:ext uri="{FF2B5EF4-FFF2-40B4-BE49-F238E27FC236}">
                      <a16:creationId xmlns:a16="http://schemas.microsoft.com/office/drawing/2014/main" id="{013DCCED-8C75-40F4-936F-4CF02EDCB569}"/>
                    </a:ext>
                  </a:extLst>
                </p:cNvPr>
                <p:cNvSpPr/>
                <p:nvPr/>
              </p:nvSpPr>
              <p:spPr>
                <a:xfrm>
                  <a:off x="-11566515" y="976697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3" name="正方形/長方形 3422">
                  <a:extLst>
                    <a:ext uri="{FF2B5EF4-FFF2-40B4-BE49-F238E27FC236}">
                      <a16:creationId xmlns:a16="http://schemas.microsoft.com/office/drawing/2014/main" id="{A5CAC8CA-C7B2-4A01-8141-48807C8AC064}"/>
                    </a:ext>
                  </a:extLst>
                </p:cNvPr>
                <p:cNvSpPr/>
                <p:nvPr/>
              </p:nvSpPr>
              <p:spPr>
                <a:xfrm>
                  <a:off x="-11566515" y="5061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4" name="正方形/長方形 3423">
                  <a:extLst>
                    <a:ext uri="{FF2B5EF4-FFF2-40B4-BE49-F238E27FC236}">
                      <a16:creationId xmlns:a16="http://schemas.microsoft.com/office/drawing/2014/main" id="{5702C143-32F3-4465-AAFB-D2DBAFEE0AA6}"/>
                    </a:ext>
                  </a:extLst>
                </p:cNvPr>
                <p:cNvSpPr/>
                <p:nvPr/>
              </p:nvSpPr>
              <p:spPr>
                <a:xfrm>
                  <a:off x="-11566515" y="5338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5" name="正方形/長方形 3424">
                  <a:extLst>
                    <a:ext uri="{FF2B5EF4-FFF2-40B4-BE49-F238E27FC236}">
                      <a16:creationId xmlns:a16="http://schemas.microsoft.com/office/drawing/2014/main" id="{1D983C90-8B90-4E0B-93CF-E68275C80E1E}"/>
                    </a:ext>
                  </a:extLst>
                </p:cNvPr>
                <p:cNvSpPr/>
                <p:nvPr/>
              </p:nvSpPr>
              <p:spPr>
                <a:xfrm>
                  <a:off x="-11566515" y="589223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6" name="正方形/長方形 3425">
                  <a:extLst>
                    <a:ext uri="{FF2B5EF4-FFF2-40B4-BE49-F238E27FC236}">
                      <a16:creationId xmlns:a16="http://schemas.microsoft.com/office/drawing/2014/main" id="{2415FD65-9EE2-4BD8-A74C-B162A9CAC982}"/>
                    </a:ext>
                  </a:extLst>
                </p:cNvPr>
                <p:cNvSpPr/>
                <p:nvPr/>
              </p:nvSpPr>
              <p:spPr>
                <a:xfrm>
                  <a:off x="-11566515" y="644576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7" name="正方形/長方形 3426">
                  <a:extLst>
                    <a:ext uri="{FF2B5EF4-FFF2-40B4-BE49-F238E27FC236}">
                      <a16:creationId xmlns:a16="http://schemas.microsoft.com/office/drawing/2014/main" id="{33024CB4-3CCF-4031-8140-BF2716F13770}"/>
                    </a:ext>
                  </a:extLst>
                </p:cNvPr>
                <p:cNvSpPr/>
                <p:nvPr/>
              </p:nvSpPr>
              <p:spPr>
                <a:xfrm>
                  <a:off x="-11566515" y="727606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8" name="正方形/長方形 3427">
                  <a:extLst>
                    <a:ext uri="{FF2B5EF4-FFF2-40B4-BE49-F238E27FC236}">
                      <a16:creationId xmlns:a16="http://schemas.microsoft.com/office/drawing/2014/main" id="{ED30BB83-2DD1-462C-828D-17D6ACFC9C3B}"/>
                    </a:ext>
                  </a:extLst>
                </p:cNvPr>
                <p:cNvSpPr/>
                <p:nvPr/>
              </p:nvSpPr>
              <p:spPr>
                <a:xfrm>
                  <a:off x="-11566515" y="782960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9" name="正方形/長方形 3428">
                  <a:extLst>
                    <a:ext uri="{FF2B5EF4-FFF2-40B4-BE49-F238E27FC236}">
                      <a16:creationId xmlns:a16="http://schemas.microsoft.com/office/drawing/2014/main" id="{632B3E1E-F22C-4EBC-9F0E-FB64C8F888BA}"/>
                    </a:ext>
                  </a:extLst>
                </p:cNvPr>
                <p:cNvSpPr/>
                <p:nvPr/>
              </p:nvSpPr>
              <p:spPr>
                <a:xfrm>
                  <a:off x="-11566515" y="838313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0" name="正方形/長方形 3429">
                  <a:extLst>
                    <a:ext uri="{FF2B5EF4-FFF2-40B4-BE49-F238E27FC236}">
                      <a16:creationId xmlns:a16="http://schemas.microsoft.com/office/drawing/2014/main" id="{65BFB541-415F-4432-B29B-AF1BB21C62DF}"/>
                    </a:ext>
                  </a:extLst>
                </p:cNvPr>
                <p:cNvSpPr/>
                <p:nvPr/>
              </p:nvSpPr>
              <p:spPr>
                <a:xfrm>
                  <a:off x="-11566515" y="893667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1" name="正方形/長方形 3430">
                  <a:extLst>
                    <a:ext uri="{FF2B5EF4-FFF2-40B4-BE49-F238E27FC236}">
                      <a16:creationId xmlns:a16="http://schemas.microsoft.com/office/drawing/2014/main" id="{F3B5EEC0-C39D-4C9D-A45F-84F6E2FB3422}"/>
                    </a:ext>
                  </a:extLst>
                </p:cNvPr>
                <p:cNvSpPr/>
                <p:nvPr/>
              </p:nvSpPr>
              <p:spPr>
                <a:xfrm>
                  <a:off x="-11566515" y="949020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2" name="正方形/長方形 3431">
                  <a:extLst>
                    <a:ext uri="{FF2B5EF4-FFF2-40B4-BE49-F238E27FC236}">
                      <a16:creationId xmlns:a16="http://schemas.microsoft.com/office/drawing/2014/main" id="{0F2BE6C3-4AC0-4138-BF66-A2AA6226DBA7}"/>
                    </a:ext>
                  </a:extLst>
                </p:cNvPr>
                <p:cNvSpPr/>
                <p:nvPr/>
              </p:nvSpPr>
              <p:spPr>
                <a:xfrm>
                  <a:off x="-11566515" y="1004374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3" name="正方形/長方形 3432">
                  <a:extLst>
                    <a:ext uri="{FF2B5EF4-FFF2-40B4-BE49-F238E27FC236}">
                      <a16:creationId xmlns:a16="http://schemas.microsoft.com/office/drawing/2014/main" id="{2760D9ED-8397-4D39-8578-2D9D85534821}"/>
                    </a:ext>
                  </a:extLst>
                </p:cNvPr>
                <p:cNvSpPr/>
                <p:nvPr/>
              </p:nvSpPr>
              <p:spPr>
                <a:xfrm>
                  <a:off x="-11289594" y="478500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4" name="正方形/長方形 3433">
                  <a:extLst>
                    <a:ext uri="{FF2B5EF4-FFF2-40B4-BE49-F238E27FC236}">
                      <a16:creationId xmlns:a16="http://schemas.microsoft.com/office/drawing/2014/main" id="{084CD93F-BE39-4A8E-8ED2-2827D21AFEA5}"/>
                    </a:ext>
                  </a:extLst>
                </p:cNvPr>
                <p:cNvSpPr/>
                <p:nvPr/>
              </p:nvSpPr>
              <p:spPr>
                <a:xfrm>
                  <a:off x="-11289594" y="561530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5" name="正方形/長方形 3434">
                  <a:extLst>
                    <a:ext uri="{FF2B5EF4-FFF2-40B4-BE49-F238E27FC236}">
                      <a16:creationId xmlns:a16="http://schemas.microsoft.com/office/drawing/2014/main" id="{A68136C9-50CC-4686-AD69-BF6EE289900A}"/>
                    </a:ext>
                  </a:extLst>
                </p:cNvPr>
                <p:cNvSpPr/>
                <p:nvPr/>
              </p:nvSpPr>
              <p:spPr>
                <a:xfrm>
                  <a:off x="-11289594" y="616884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6" name="正方形/長方形 3435">
                  <a:extLst>
                    <a:ext uri="{FF2B5EF4-FFF2-40B4-BE49-F238E27FC236}">
                      <a16:creationId xmlns:a16="http://schemas.microsoft.com/office/drawing/2014/main" id="{D9F61CBA-0BC9-4491-A170-6BF6D3DEF5D5}"/>
                    </a:ext>
                  </a:extLst>
                </p:cNvPr>
                <p:cNvSpPr/>
                <p:nvPr/>
              </p:nvSpPr>
              <p:spPr>
                <a:xfrm>
                  <a:off x="-11289594" y="672237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7" name="正方形/長方形 3436">
                  <a:extLst>
                    <a:ext uri="{FF2B5EF4-FFF2-40B4-BE49-F238E27FC236}">
                      <a16:creationId xmlns:a16="http://schemas.microsoft.com/office/drawing/2014/main" id="{1C6372AB-8AB6-40C7-8281-C1B10CDFB7B0}"/>
                    </a:ext>
                  </a:extLst>
                </p:cNvPr>
                <p:cNvSpPr/>
                <p:nvPr/>
              </p:nvSpPr>
              <p:spPr>
                <a:xfrm>
                  <a:off x="-11289594" y="699914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8" name="正方形/長方形 3437">
                  <a:extLst>
                    <a:ext uri="{FF2B5EF4-FFF2-40B4-BE49-F238E27FC236}">
                      <a16:creationId xmlns:a16="http://schemas.microsoft.com/office/drawing/2014/main" id="{808E8A10-2500-4949-958D-BA02B5B9DB00}"/>
                    </a:ext>
                  </a:extLst>
                </p:cNvPr>
                <p:cNvSpPr/>
                <p:nvPr/>
              </p:nvSpPr>
              <p:spPr>
                <a:xfrm>
                  <a:off x="-11289594" y="755268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9" name="正方形/長方形 3438">
                  <a:extLst>
                    <a:ext uri="{FF2B5EF4-FFF2-40B4-BE49-F238E27FC236}">
                      <a16:creationId xmlns:a16="http://schemas.microsoft.com/office/drawing/2014/main" id="{C31C4876-2DA2-41CD-AD07-75F239A4F367}"/>
                    </a:ext>
                  </a:extLst>
                </p:cNvPr>
                <p:cNvSpPr/>
                <p:nvPr/>
              </p:nvSpPr>
              <p:spPr>
                <a:xfrm>
                  <a:off x="-11289594" y="810621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0" name="正方形/長方形 3439">
                  <a:extLst>
                    <a:ext uri="{FF2B5EF4-FFF2-40B4-BE49-F238E27FC236}">
                      <a16:creationId xmlns:a16="http://schemas.microsoft.com/office/drawing/2014/main" id="{3F70ABDE-44F8-477F-8434-AA52C84154CC}"/>
                    </a:ext>
                  </a:extLst>
                </p:cNvPr>
                <p:cNvSpPr/>
                <p:nvPr/>
              </p:nvSpPr>
              <p:spPr>
                <a:xfrm>
                  <a:off x="-11289594" y="86597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1" name="正方形/長方形 3440">
                  <a:extLst>
                    <a:ext uri="{FF2B5EF4-FFF2-40B4-BE49-F238E27FC236}">
                      <a16:creationId xmlns:a16="http://schemas.microsoft.com/office/drawing/2014/main" id="{38BBB582-6C0E-4412-8DEF-2EFBC1728F5B}"/>
                    </a:ext>
                  </a:extLst>
                </p:cNvPr>
                <p:cNvSpPr/>
                <p:nvPr/>
              </p:nvSpPr>
              <p:spPr>
                <a:xfrm>
                  <a:off x="-11289594" y="921328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2" name="正方形/長方形 3441">
                  <a:extLst>
                    <a:ext uri="{FF2B5EF4-FFF2-40B4-BE49-F238E27FC236}">
                      <a16:creationId xmlns:a16="http://schemas.microsoft.com/office/drawing/2014/main" id="{1C47B762-60F6-41BD-A535-DAA9BB10D880}"/>
                    </a:ext>
                  </a:extLst>
                </p:cNvPr>
                <p:cNvSpPr/>
                <p:nvPr/>
              </p:nvSpPr>
              <p:spPr>
                <a:xfrm>
                  <a:off x="-11289594" y="97668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3" name="正方形/長方形 3442">
                  <a:extLst>
                    <a:ext uri="{FF2B5EF4-FFF2-40B4-BE49-F238E27FC236}">
                      <a16:creationId xmlns:a16="http://schemas.microsoft.com/office/drawing/2014/main" id="{4F4843D1-DA29-4F4B-A077-6EC2F3B92CC1}"/>
                    </a:ext>
                  </a:extLst>
                </p:cNvPr>
                <p:cNvSpPr/>
                <p:nvPr/>
              </p:nvSpPr>
              <p:spPr>
                <a:xfrm>
                  <a:off x="-11289594" y="506177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4" name="正方形/長方形 3443">
                  <a:extLst>
                    <a:ext uri="{FF2B5EF4-FFF2-40B4-BE49-F238E27FC236}">
                      <a16:creationId xmlns:a16="http://schemas.microsoft.com/office/drawing/2014/main" id="{C7657400-C13B-45C1-980A-2F0A8A3F7A03}"/>
                    </a:ext>
                  </a:extLst>
                </p:cNvPr>
                <p:cNvSpPr/>
                <p:nvPr/>
              </p:nvSpPr>
              <p:spPr>
                <a:xfrm>
                  <a:off x="-11289594" y="533854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5" name="正方形/長方形 3444">
                  <a:extLst>
                    <a:ext uri="{FF2B5EF4-FFF2-40B4-BE49-F238E27FC236}">
                      <a16:creationId xmlns:a16="http://schemas.microsoft.com/office/drawing/2014/main" id="{EF039D80-DE3A-4DC3-A166-B7D1AB2A5028}"/>
                    </a:ext>
                  </a:extLst>
                </p:cNvPr>
                <p:cNvSpPr/>
                <p:nvPr/>
              </p:nvSpPr>
              <p:spPr>
                <a:xfrm>
                  <a:off x="-11289594" y="589207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6" name="正方形/長方形 3445">
                  <a:extLst>
                    <a:ext uri="{FF2B5EF4-FFF2-40B4-BE49-F238E27FC236}">
                      <a16:creationId xmlns:a16="http://schemas.microsoft.com/office/drawing/2014/main" id="{36DE45A2-EB59-4E86-98C3-C9108BDCD1C7}"/>
                    </a:ext>
                  </a:extLst>
                </p:cNvPr>
                <p:cNvSpPr/>
                <p:nvPr/>
              </p:nvSpPr>
              <p:spPr>
                <a:xfrm>
                  <a:off x="-11289594" y="644561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7" name="正方形/長方形 3446">
                  <a:extLst>
                    <a:ext uri="{FF2B5EF4-FFF2-40B4-BE49-F238E27FC236}">
                      <a16:creationId xmlns:a16="http://schemas.microsoft.com/office/drawing/2014/main" id="{C7EDBD1A-E110-4D63-992A-9A11B4F64AA8}"/>
                    </a:ext>
                  </a:extLst>
                </p:cNvPr>
                <p:cNvSpPr/>
                <p:nvPr/>
              </p:nvSpPr>
              <p:spPr>
                <a:xfrm>
                  <a:off x="-11289594" y="727591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8" name="正方形/長方形 3447">
                  <a:extLst>
                    <a:ext uri="{FF2B5EF4-FFF2-40B4-BE49-F238E27FC236}">
                      <a16:creationId xmlns:a16="http://schemas.microsoft.com/office/drawing/2014/main" id="{59CF47BC-14A8-419D-B816-C1DEFEF117D4}"/>
                    </a:ext>
                  </a:extLst>
                </p:cNvPr>
                <p:cNvSpPr/>
                <p:nvPr/>
              </p:nvSpPr>
              <p:spPr>
                <a:xfrm>
                  <a:off x="-11289594" y="782944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9" name="正方形/長方形 3448">
                  <a:extLst>
                    <a:ext uri="{FF2B5EF4-FFF2-40B4-BE49-F238E27FC236}">
                      <a16:creationId xmlns:a16="http://schemas.microsoft.com/office/drawing/2014/main" id="{72747737-2B54-4DB0-B0BB-1BBC894E332A}"/>
                    </a:ext>
                  </a:extLst>
                </p:cNvPr>
                <p:cNvSpPr/>
                <p:nvPr/>
              </p:nvSpPr>
              <p:spPr>
                <a:xfrm>
                  <a:off x="-11289594" y="838298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0" name="正方形/長方形 3449">
                  <a:extLst>
                    <a:ext uri="{FF2B5EF4-FFF2-40B4-BE49-F238E27FC236}">
                      <a16:creationId xmlns:a16="http://schemas.microsoft.com/office/drawing/2014/main" id="{50B000BD-374B-4363-B4EC-E571719FBA2D}"/>
                    </a:ext>
                  </a:extLst>
                </p:cNvPr>
                <p:cNvSpPr/>
                <p:nvPr/>
              </p:nvSpPr>
              <p:spPr>
                <a:xfrm>
                  <a:off x="-11289594" y="89365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1" name="正方形/長方形 3450">
                  <a:extLst>
                    <a:ext uri="{FF2B5EF4-FFF2-40B4-BE49-F238E27FC236}">
                      <a16:creationId xmlns:a16="http://schemas.microsoft.com/office/drawing/2014/main" id="{3D4A0B29-C054-4E47-B7B5-292B1CA0182B}"/>
                    </a:ext>
                  </a:extLst>
                </p:cNvPr>
                <p:cNvSpPr/>
                <p:nvPr/>
              </p:nvSpPr>
              <p:spPr>
                <a:xfrm>
                  <a:off x="-11289594" y="94900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2" name="正方形/長方形 3451">
                  <a:extLst>
                    <a:ext uri="{FF2B5EF4-FFF2-40B4-BE49-F238E27FC236}">
                      <a16:creationId xmlns:a16="http://schemas.microsoft.com/office/drawing/2014/main" id="{FFBD5AED-BCA1-4910-A34B-98AA16AE62ED}"/>
                    </a:ext>
                  </a:extLst>
                </p:cNvPr>
                <p:cNvSpPr/>
                <p:nvPr/>
              </p:nvSpPr>
              <p:spPr>
                <a:xfrm>
                  <a:off x="-11289594" y="1004358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3" name="正方形/長方形 3452">
                  <a:extLst>
                    <a:ext uri="{FF2B5EF4-FFF2-40B4-BE49-F238E27FC236}">
                      <a16:creationId xmlns:a16="http://schemas.microsoft.com/office/drawing/2014/main" id="{01A88B38-B785-4D19-98BF-3C6503DA0E66}"/>
                    </a:ext>
                  </a:extLst>
                </p:cNvPr>
                <p:cNvSpPr/>
                <p:nvPr/>
              </p:nvSpPr>
              <p:spPr>
                <a:xfrm>
                  <a:off x="-11012673" y="478485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4" name="正方形/長方形 3453">
                  <a:extLst>
                    <a:ext uri="{FF2B5EF4-FFF2-40B4-BE49-F238E27FC236}">
                      <a16:creationId xmlns:a16="http://schemas.microsoft.com/office/drawing/2014/main" id="{2127103B-87FF-439D-AB73-2EBDB0A67D5A}"/>
                    </a:ext>
                  </a:extLst>
                </p:cNvPr>
                <p:cNvSpPr/>
                <p:nvPr/>
              </p:nvSpPr>
              <p:spPr>
                <a:xfrm>
                  <a:off x="-11012673" y="561515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5" name="正方形/長方形 3454">
                  <a:extLst>
                    <a:ext uri="{FF2B5EF4-FFF2-40B4-BE49-F238E27FC236}">
                      <a16:creationId xmlns:a16="http://schemas.microsoft.com/office/drawing/2014/main" id="{C306846C-C7D2-4E30-A92B-2567EEA78601}"/>
                    </a:ext>
                  </a:extLst>
                </p:cNvPr>
                <p:cNvSpPr/>
                <p:nvPr/>
              </p:nvSpPr>
              <p:spPr>
                <a:xfrm>
                  <a:off x="-11012673" y="61686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6" name="正方形/長方形 3455">
                  <a:extLst>
                    <a:ext uri="{FF2B5EF4-FFF2-40B4-BE49-F238E27FC236}">
                      <a16:creationId xmlns:a16="http://schemas.microsoft.com/office/drawing/2014/main" id="{C27C71B5-B70E-4B17-9450-59B6C2CC223E}"/>
                    </a:ext>
                  </a:extLst>
                </p:cNvPr>
                <p:cNvSpPr/>
                <p:nvPr/>
              </p:nvSpPr>
              <p:spPr>
                <a:xfrm>
                  <a:off x="-11012673" y="67222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7" name="正方形/長方形 3456">
                  <a:extLst>
                    <a:ext uri="{FF2B5EF4-FFF2-40B4-BE49-F238E27FC236}">
                      <a16:creationId xmlns:a16="http://schemas.microsoft.com/office/drawing/2014/main" id="{FBABA9E4-2D6A-4FE5-95F2-A4F41D956258}"/>
                    </a:ext>
                  </a:extLst>
                </p:cNvPr>
                <p:cNvSpPr/>
                <p:nvPr/>
              </p:nvSpPr>
              <p:spPr>
                <a:xfrm>
                  <a:off x="-11012673" y="69989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8" name="正方形/長方形 3457">
                  <a:extLst>
                    <a:ext uri="{FF2B5EF4-FFF2-40B4-BE49-F238E27FC236}">
                      <a16:creationId xmlns:a16="http://schemas.microsoft.com/office/drawing/2014/main" id="{494AD35F-B7D8-4B2F-8577-28A7257BF617}"/>
                    </a:ext>
                  </a:extLst>
                </p:cNvPr>
                <p:cNvSpPr/>
                <p:nvPr/>
              </p:nvSpPr>
              <p:spPr>
                <a:xfrm>
                  <a:off x="-11012673" y="75525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9" name="正方形/長方形 3458">
                  <a:extLst>
                    <a:ext uri="{FF2B5EF4-FFF2-40B4-BE49-F238E27FC236}">
                      <a16:creationId xmlns:a16="http://schemas.microsoft.com/office/drawing/2014/main" id="{520AA1CA-4415-4B40-A5F3-7DD5204BFB7C}"/>
                    </a:ext>
                  </a:extLst>
                </p:cNvPr>
                <p:cNvSpPr/>
                <p:nvPr/>
              </p:nvSpPr>
              <p:spPr>
                <a:xfrm>
                  <a:off x="-11012673" y="81060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0" name="正方形/長方形 3459">
                  <a:extLst>
                    <a:ext uri="{FF2B5EF4-FFF2-40B4-BE49-F238E27FC236}">
                      <a16:creationId xmlns:a16="http://schemas.microsoft.com/office/drawing/2014/main" id="{A1F2BAB3-08DA-4D5F-AEED-D5787FB301B2}"/>
                    </a:ext>
                  </a:extLst>
                </p:cNvPr>
                <p:cNvSpPr/>
                <p:nvPr/>
              </p:nvSpPr>
              <p:spPr>
                <a:xfrm>
                  <a:off x="-11012673" y="86595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1" name="正方形/長方形 3460">
                  <a:extLst>
                    <a:ext uri="{FF2B5EF4-FFF2-40B4-BE49-F238E27FC236}">
                      <a16:creationId xmlns:a16="http://schemas.microsoft.com/office/drawing/2014/main" id="{C78657D8-9599-4537-9B95-ECEA73334667}"/>
                    </a:ext>
                  </a:extLst>
                </p:cNvPr>
                <p:cNvSpPr/>
                <p:nvPr/>
              </p:nvSpPr>
              <p:spPr>
                <a:xfrm>
                  <a:off x="-11012673" y="92131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2" name="正方形/長方形 3461">
                  <a:extLst>
                    <a:ext uri="{FF2B5EF4-FFF2-40B4-BE49-F238E27FC236}">
                      <a16:creationId xmlns:a16="http://schemas.microsoft.com/office/drawing/2014/main" id="{86972482-E211-43D6-BB59-922025ADB671}"/>
                    </a:ext>
                  </a:extLst>
                </p:cNvPr>
                <p:cNvSpPr/>
                <p:nvPr/>
              </p:nvSpPr>
              <p:spPr>
                <a:xfrm>
                  <a:off x="-11012673" y="97666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3" name="正方形/長方形 3462">
                  <a:extLst>
                    <a:ext uri="{FF2B5EF4-FFF2-40B4-BE49-F238E27FC236}">
                      <a16:creationId xmlns:a16="http://schemas.microsoft.com/office/drawing/2014/main" id="{83580E1D-6A17-4836-BA95-B2A7CC3B9F17}"/>
                    </a:ext>
                  </a:extLst>
                </p:cNvPr>
                <p:cNvSpPr/>
                <p:nvPr/>
              </p:nvSpPr>
              <p:spPr>
                <a:xfrm>
                  <a:off x="-11012673" y="50616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4" name="正方形/長方形 3463">
                  <a:extLst>
                    <a:ext uri="{FF2B5EF4-FFF2-40B4-BE49-F238E27FC236}">
                      <a16:creationId xmlns:a16="http://schemas.microsoft.com/office/drawing/2014/main" id="{E326C83D-BC63-4831-92EA-B4C92D2D2666}"/>
                    </a:ext>
                  </a:extLst>
                </p:cNvPr>
                <p:cNvSpPr/>
                <p:nvPr/>
              </p:nvSpPr>
              <p:spPr>
                <a:xfrm>
                  <a:off x="-11012673" y="533838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5" name="正方形/長方形 3464">
                  <a:extLst>
                    <a:ext uri="{FF2B5EF4-FFF2-40B4-BE49-F238E27FC236}">
                      <a16:creationId xmlns:a16="http://schemas.microsoft.com/office/drawing/2014/main" id="{E37332F8-DB39-44A3-A074-1F9791387800}"/>
                    </a:ext>
                  </a:extLst>
                </p:cNvPr>
                <p:cNvSpPr/>
                <p:nvPr/>
              </p:nvSpPr>
              <p:spPr>
                <a:xfrm>
                  <a:off x="-11012673" y="589192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6" name="正方形/長方形 3465">
                  <a:extLst>
                    <a:ext uri="{FF2B5EF4-FFF2-40B4-BE49-F238E27FC236}">
                      <a16:creationId xmlns:a16="http://schemas.microsoft.com/office/drawing/2014/main" id="{87F88F7A-260F-415A-B81E-A5D450A7111C}"/>
                    </a:ext>
                  </a:extLst>
                </p:cNvPr>
                <p:cNvSpPr/>
                <p:nvPr/>
              </p:nvSpPr>
              <p:spPr>
                <a:xfrm>
                  <a:off x="-11012673" y="64454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7" name="正方形/長方形 3466">
                  <a:extLst>
                    <a:ext uri="{FF2B5EF4-FFF2-40B4-BE49-F238E27FC236}">
                      <a16:creationId xmlns:a16="http://schemas.microsoft.com/office/drawing/2014/main" id="{C7640382-339A-41D0-B06E-5B657F204240}"/>
                    </a:ext>
                  </a:extLst>
                </p:cNvPr>
                <p:cNvSpPr/>
                <p:nvPr/>
              </p:nvSpPr>
              <p:spPr>
                <a:xfrm>
                  <a:off x="-11012673" y="727575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8" name="正方形/長方形 3467">
                  <a:extLst>
                    <a:ext uri="{FF2B5EF4-FFF2-40B4-BE49-F238E27FC236}">
                      <a16:creationId xmlns:a16="http://schemas.microsoft.com/office/drawing/2014/main" id="{15345998-2A7E-45E5-9783-1E0927DCC679}"/>
                    </a:ext>
                  </a:extLst>
                </p:cNvPr>
                <p:cNvSpPr/>
                <p:nvPr/>
              </p:nvSpPr>
              <p:spPr>
                <a:xfrm>
                  <a:off x="-11012673" y="78292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9" name="正方形/長方形 3468">
                  <a:extLst>
                    <a:ext uri="{FF2B5EF4-FFF2-40B4-BE49-F238E27FC236}">
                      <a16:creationId xmlns:a16="http://schemas.microsoft.com/office/drawing/2014/main" id="{F6DA5166-67C6-41EE-9104-837CABDA4D81}"/>
                    </a:ext>
                  </a:extLst>
                </p:cNvPr>
                <p:cNvSpPr/>
                <p:nvPr/>
              </p:nvSpPr>
              <p:spPr>
                <a:xfrm>
                  <a:off x="-11012673" y="83828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0" name="正方形/長方形 3469">
                  <a:extLst>
                    <a:ext uri="{FF2B5EF4-FFF2-40B4-BE49-F238E27FC236}">
                      <a16:creationId xmlns:a16="http://schemas.microsoft.com/office/drawing/2014/main" id="{8DB5C2B7-40F0-4B58-BC68-28D790D7B5CC}"/>
                    </a:ext>
                  </a:extLst>
                </p:cNvPr>
                <p:cNvSpPr/>
                <p:nvPr/>
              </p:nvSpPr>
              <p:spPr>
                <a:xfrm>
                  <a:off x="-11012673" y="89363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1" name="正方形/長方形 3470">
                  <a:extLst>
                    <a:ext uri="{FF2B5EF4-FFF2-40B4-BE49-F238E27FC236}">
                      <a16:creationId xmlns:a16="http://schemas.microsoft.com/office/drawing/2014/main" id="{94792E90-D4F6-46D4-8412-53080E0BA4C8}"/>
                    </a:ext>
                  </a:extLst>
                </p:cNvPr>
                <p:cNvSpPr/>
                <p:nvPr/>
              </p:nvSpPr>
              <p:spPr>
                <a:xfrm>
                  <a:off x="-11012673" y="94898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2" name="正方形/長方形 3471">
                  <a:extLst>
                    <a:ext uri="{FF2B5EF4-FFF2-40B4-BE49-F238E27FC236}">
                      <a16:creationId xmlns:a16="http://schemas.microsoft.com/office/drawing/2014/main" id="{D724EAEA-2753-468C-977E-825D4496521F}"/>
                    </a:ext>
                  </a:extLst>
                </p:cNvPr>
                <p:cNvSpPr/>
                <p:nvPr/>
              </p:nvSpPr>
              <p:spPr>
                <a:xfrm>
                  <a:off x="-11012673" y="100434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3" name="正方形/長方形 3472">
                  <a:extLst>
                    <a:ext uri="{FF2B5EF4-FFF2-40B4-BE49-F238E27FC236}">
                      <a16:creationId xmlns:a16="http://schemas.microsoft.com/office/drawing/2014/main" id="{D1B8E43A-AF5F-42A8-A6DC-53533CE3A62A}"/>
                    </a:ext>
                  </a:extLst>
                </p:cNvPr>
                <p:cNvSpPr/>
                <p:nvPr/>
              </p:nvSpPr>
              <p:spPr>
                <a:xfrm>
                  <a:off x="-10735752" y="478485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4" name="正方形/長方形 3473">
                  <a:extLst>
                    <a:ext uri="{FF2B5EF4-FFF2-40B4-BE49-F238E27FC236}">
                      <a16:creationId xmlns:a16="http://schemas.microsoft.com/office/drawing/2014/main" id="{14A6FB1B-F505-4542-AE95-4D68D501FF65}"/>
                    </a:ext>
                  </a:extLst>
                </p:cNvPr>
                <p:cNvSpPr/>
                <p:nvPr/>
              </p:nvSpPr>
              <p:spPr>
                <a:xfrm>
                  <a:off x="-10735752" y="561515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5" name="正方形/長方形 3474">
                  <a:extLst>
                    <a:ext uri="{FF2B5EF4-FFF2-40B4-BE49-F238E27FC236}">
                      <a16:creationId xmlns:a16="http://schemas.microsoft.com/office/drawing/2014/main" id="{E1D99D6E-7C92-42FE-9C35-5E4EC66BBD6D}"/>
                    </a:ext>
                  </a:extLst>
                </p:cNvPr>
                <p:cNvSpPr/>
                <p:nvPr/>
              </p:nvSpPr>
              <p:spPr>
                <a:xfrm>
                  <a:off x="-10735752" y="6168690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6" name="正方形/長方形 3475">
                  <a:extLst>
                    <a:ext uri="{FF2B5EF4-FFF2-40B4-BE49-F238E27FC236}">
                      <a16:creationId xmlns:a16="http://schemas.microsoft.com/office/drawing/2014/main" id="{DE39E582-AB9C-48B2-8B1E-5705B1BD9236}"/>
                    </a:ext>
                  </a:extLst>
                </p:cNvPr>
                <p:cNvSpPr/>
                <p:nvPr/>
              </p:nvSpPr>
              <p:spPr>
                <a:xfrm>
                  <a:off x="-10735752" y="67222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7" name="正方形/長方形 3476">
                  <a:extLst>
                    <a:ext uri="{FF2B5EF4-FFF2-40B4-BE49-F238E27FC236}">
                      <a16:creationId xmlns:a16="http://schemas.microsoft.com/office/drawing/2014/main" id="{FFA28B6E-CC8D-4E0A-9036-638BEAF232DB}"/>
                    </a:ext>
                  </a:extLst>
                </p:cNvPr>
                <p:cNvSpPr/>
                <p:nvPr/>
              </p:nvSpPr>
              <p:spPr>
                <a:xfrm>
                  <a:off x="-10735752" y="69989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8" name="正方形/長方形 3477">
                  <a:extLst>
                    <a:ext uri="{FF2B5EF4-FFF2-40B4-BE49-F238E27FC236}">
                      <a16:creationId xmlns:a16="http://schemas.microsoft.com/office/drawing/2014/main" id="{1B998986-9F0F-4752-BEB9-553AA05FAE6B}"/>
                    </a:ext>
                  </a:extLst>
                </p:cNvPr>
                <p:cNvSpPr/>
                <p:nvPr/>
              </p:nvSpPr>
              <p:spPr>
                <a:xfrm>
                  <a:off x="-10735752" y="75525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9" name="正方形/長方形 3478">
                  <a:extLst>
                    <a:ext uri="{FF2B5EF4-FFF2-40B4-BE49-F238E27FC236}">
                      <a16:creationId xmlns:a16="http://schemas.microsoft.com/office/drawing/2014/main" id="{8B60898E-CA65-4575-8970-5E237D26F952}"/>
                    </a:ext>
                  </a:extLst>
                </p:cNvPr>
                <p:cNvSpPr/>
                <p:nvPr/>
              </p:nvSpPr>
              <p:spPr>
                <a:xfrm>
                  <a:off x="-10735752" y="81060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0" name="正方形/長方形 3479">
                  <a:extLst>
                    <a:ext uri="{FF2B5EF4-FFF2-40B4-BE49-F238E27FC236}">
                      <a16:creationId xmlns:a16="http://schemas.microsoft.com/office/drawing/2014/main" id="{7ABA544A-938F-4298-B959-B4FDD95BCC7E}"/>
                    </a:ext>
                  </a:extLst>
                </p:cNvPr>
                <p:cNvSpPr/>
                <p:nvPr/>
              </p:nvSpPr>
              <p:spPr>
                <a:xfrm>
                  <a:off x="-10735752" y="86595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1" name="正方形/長方形 3480">
                  <a:extLst>
                    <a:ext uri="{FF2B5EF4-FFF2-40B4-BE49-F238E27FC236}">
                      <a16:creationId xmlns:a16="http://schemas.microsoft.com/office/drawing/2014/main" id="{DC41298B-2AA5-47B7-A2DC-7A8DD6514E57}"/>
                    </a:ext>
                  </a:extLst>
                </p:cNvPr>
                <p:cNvSpPr/>
                <p:nvPr/>
              </p:nvSpPr>
              <p:spPr>
                <a:xfrm>
                  <a:off x="-10735752" y="92131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2" name="正方形/長方形 3481">
                  <a:extLst>
                    <a:ext uri="{FF2B5EF4-FFF2-40B4-BE49-F238E27FC236}">
                      <a16:creationId xmlns:a16="http://schemas.microsoft.com/office/drawing/2014/main" id="{17916A17-7FA9-4884-9562-E34FB178A722}"/>
                    </a:ext>
                  </a:extLst>
                </p:cNvPr>
                <p:cNvSpPr/>
                <p:nvPr/>
              </p:nvSpPr>
              <p:spPr>
                <a:xfrm>
                  <a:off x="-10735752" y="97666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3" name="正方形/長方形 3482">
                  <a:extLst>
                    <a:ext uri="{FF2B5EF4-FFF2-40B4-BE49-F238E27FC236}">
                      <a16:creationId xmlns:a16="http://schemas.microsoft.com/office/drawing/2014/main" id="{E6CB0743-232C-4040-86B1-9EE42FD3E10A}"/>
                    </a:ext>
                  </a:extLst>
                </p:cNvPr>
                <p:cNvSpPr/>
                <p:nvPr/>
              </p:nvSpPr>
              <p:spPr>
                <a:xfrm>
                  <a:off x="-10735752" y="50616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4" name="正方形/長方形 3483">
                  <a:extLst>
                    <a:ext uri="{FF2B5EF4-FFF2-40B4-BE49-F238E27FC236}">
                      <a16:creationId xmlns:a16="http://schemas.microsoft.com/office/drawing/2014/main" id="{349CCF4C-A4BD-405C-9F7E-F92436001AE5}"/>
                    </a:ext>
                  </a:extLst>
                </p:cNvPr>
                <p:cNvSpPr/>
                <p:nvPr/>
              </p:nvSpPr>
              <p:spPr>
                <a:xfrm>
                  <a:off x="-10735752" y="533838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5" name="正方形/長方形 3484">
                  <a:extLst>
                    <a:ext uri="{FF2B5EF4-FFF2-40B4-BE49-F238E27FC236}">
                      <a16:creationId xmlns:a16="http://schemas.microsoft.com/office/drawing/2014/main" id="{7BBF3424-5B7D-4657-B999-7E7CD841C56E}"/>
                    </a:ext>
                  </a:extLst>
                </p:cNvPr>
                <p:cNvSpPr/>
                <p:nvPr/>
              </p:nvSpPr>
              <p:spPr>
                <a:xfrm>
                  <a:off x="-10735752" y="5891922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6" name="正方形/長方形 3485">
                  <a:extLst>
                    <a:ext uri="{FF2B5EF4-FFF2-40B4-BE49-F238E27FC236}">
                      <a16:creationId xmlns:a16="http://schemas.microsoft.com/office/drawing/2014/main" id="{32542CAB-DA2C-47BF-A232-27A32A02F903}"/>
                    </a:ext>
                  </a:extLst>
                </p:cNvPr>
                <p:cNvSpPr/>
                <p:nvPr/>
              </p:nvSpPr>
              <p:spPr>
                <a:xfrm>
                  <a:off x="-10735752" y="6445457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7" name="正方形/長方形 3486">
                  <a:extLst>
                    <a:ext uri="{FF2B5EF4-FFF2-40B4-BE49-F238E27FC236}">
                      <a16:creationId xmlns:a16="http://schemas.microsoft.com/office/drawing/2014/main" id="{F5E39F4A-59CD-45E7-9A24-EE9484F1A400}"/>
                    </a:ext>
                  </a:extLst>
                </p:cNvPr>
                <p:cNvSpPr/>
                <p:nvPr/>
              </p:nvSpPr>
              <p:spPr>
                <a:xfrm>
                  <a:off x="-10735752" y="727575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8" name="正方形/長方形 3487">
                  <a:extLst>
                    <a:ext uri="{FF2B5EF4-FFF2-40B4-BE49-F238E27FC236}">
                      <a16:creationId xmlns:a16="http://schemas.microsoft.com/office/drawing/2014/main" id="{011FF977-7341-4908-AED5-B561079167B7}"/>
                    </a:ext>
                  </a:extLst>
                </p:cNvPr>
                <p:cNvSpPr/>
                <p:nvPr/>
              </p:nvSpPr>
              <p:spPr>
                <a:xfrm>
                  <a:off x="-10735752" y="78292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9" name="正方形/長方形 3488">
                  <a:extLst>
                    <a:ext uri="{FF2B5EF4-FFF2-40B4-BE49-F238E27FC236}">
                      <a16:creationId xmlns:a16="http://schemas.microsoft.com/office/drawing/2014/main" id="{1B033955-325F-43CB-AEBB-532FCDC582C5}"/>
                    </a:ext>
                  </a:extLst>
                </p:cNvPr>
                <p:cNvSpPr/>
                <p:nvPr/>
              </p:nvSpPr>
              <p:spPr>
                <a:xfrm>
                  <a:off x="-10735752" y="83828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0" name="正方形/長方形 3489">
                  <a:extLst>
                    <a:ext uri="{FF2B5EF4-FFF2-40B4-BE49-F238E27FC236}">
                      <a16:creationId xmlns:a16="http://schemas.microsoft.com/office/drawing/2014/main" id="{7F0E7969-1B9E-403D-9092-1D357FDC1805}"/>
                    </a:ext>
                  </a:extLst>
                </p:cNvPr>
                <p:cNvSpPr/>
                <p:nvPr/>
              </p:nvSpPr>
              <p:spPr>
                <a:xfrm>
                  <a:off x="-10735752" y="89363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1" name="正方形/長方形 3490">
                  <a:extLst>
                    <a:ext uri="{FF2B5EF4-FFF2-40B4-BE49-F238E27FC236}">
                      <a16:creationId xmlns:a16="http://schemas.microsoft.com/office/drawing/2014/main" id="{4B4E3410-BAE5-4A1C-846D-B6E01ECC4F2A}"/>
                    </a:ext>
                  </a:extLst>
                </p:cNvPr>
                <p:cNvSpPr/>
                <p:nvPr/>
              </p:nvSpPr>
              <p:spPr>
                <a:xfrm>
                  <a:off x="-10735752" y="94898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2" name="正方形/長方形 3491">
                  <a:extLst>
                    <a:ext uri="{FF2B5EF4-FFF2-40B4-BE49-F238E27FC236}">
                      <a16:creationId xmlns:a16="http://schemas.microsoft.com/office/drawing/2014/main" id="{3B3776FB-D0E0-4BF1-8469-BBB9FEF855A6}"/>
                    </a:ext>
                  </a:extLst>
                </p:cNvPr>
                <p:cNvSpPr/>
                <p:nvPr/>
              </p:nvSpPr>
              <p:spPr>
                <a:xfrm>
                  <a:off x="-10735752" y="100434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3" name="正方形/長方形 3492">
                  <a:extLst>
                    <a:ext uri="{FF2B5EF4-FFF2-40B4-BE49-F238E27FC236}">
                      <a16:creationId xmlns:a16="http://schemas.microsoft.com/office/drawing/2014/main" id="{465209DD-07EF-413E-A9AB-1B60355A6508}"/>
                    </a:ext>
                  </a:extLst>
                </p:cNvPr>
                <p:cNvSpPr/>
                <p:nvPr/>
              </p:nvSpPr>
              <p:spPr>
                <a:xfrm>
                  <a:off x="-10458831" y="47851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4" name="正方形/長方形 3493">
                  <a:extLst>
                    <a:ext uri="{FF2B5EF4-FFF2-40B4-BE49-F238E27FC236}">
                      <a16:creationId xmlns:a16="http://schemas.microsoft.com/office/drawing/2014/main" id="{8A33A3CD-C355-4D80-9A18-F75132F81069}"/>
                    </a:ext>
                  </a:extLst>
                </p:cNvPr>
                <p:cNvSpPr/>
                <p:nvPr/>
              </p:nvSpPr>
              <p:spPr>
                <a:xfrm>
                  <a:off x="-10458831" y="561546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5" name="正方形/長方形 3494">
                  <a:extLst>
                    <a:ext uri="{FF2B5EF4-FFF2-40B4-BE49-F238E27FC236}">
                      <a16:creationId xmlns:a16="http://schemas.microsoft.com/office/drawing/2014/main" id="{B3345ED4-BE60-4260-AEA9-266A3B178704}"/>
                    </a:ext>
                  </a:extLst>
                </p:cNvPr>
                <p:cNvSpPr/>
                <p:nvPr/>
              </p:nvSpPr>
              <p:spPr>
                <a:xfrm>
                  <a:off x="-10458831" y="6168998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6" name="正方形/長方形 3495">
                  <a:extLst>
                    <a:ext uri="{FF2B5EF4-FFF2-40B4-BE49-F238E27FC236}">
                      <a16:creationId xmlns:a16="http://schemas.microsoft.com/office/drawing/2014/main" id="{4B16F165-15A3-4ED5-8536-0198EB263AA8}"/>
                    </a:ext>
                  </a:extLst>
                </p:cNvPr>
                <p:cNvSpPr/>
                <p:nvPr/>
              </p:nvSpPr>
              <p:spPr>
                <a:xfrm>
                  <a:off x="-10458831" y="672253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7" name="正方形/長方形 3496">
                  <a:extLst>
                    <a:ext uri="{FF2B5EF4-FFF2-40B4-BE49-F238E27FC236}">
                      <a16:creationId xmlns:a16="http://schemas.microsoft.com/office/drawing/2014/main" id="{349B9725-1B40-41CF-9C3C-40735D96AA95}"/>
                    </a:ext>
                  </a:extLst>
                </p:cNvPr>
                <p:cNvSpPr/>
                <p:nvPr/>
              </p:nvSpPr>
              <p:spPr>
                <a:xfrm>
                  <a:off x="-10458831" y="699930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8" name="正方形/長方形 3497">
                  <a:extLst>
                    <a:ext uri="{FF2B5EF4-FFF2-40B4-BE49-F238E27FC236}">
                      <a16:creationId xmlns:a16="http://schemas.microsoft.com/office/drawing/2014/main" id="{1BA76B8D-01DB-4779-9227-5DADDCAD166A}"/>
                    </a:ext>
                  </a:extLst>
                </p:cNvPr>
                <p:cNvSpPr/>
                <p:nvPr/>
              </p:nvSpPr>
              <p:spPr>
                <a:xfrm>
                  <a:off x="-10458831" y="755283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9" name="正方形/長方形 3498">
                  <a:extLst>
                    <a:ext uri="{FF2B5EF4-FFF2-40B4-BE49-F238E27FC236}">
                      <a16:creationId xmlns:a16="http://schemas.microsoft.com/office/drawing/2014/main" id="{B220E3BD-F60C-490E-99D5-8104E0D6FE14}"/>
                    </a:ext>
                  </a:extLst>
                </p:cNvPr>
                <p:cNvSpPr/>
                <p:nvPr/>
              </p:nvSpPr>
              <p:spPr>
                <a:xfrm>
                  <a:off x="-10458831" y="810636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0" name="正方形/長方形 3499">
                  <a:extLst>
                    <a:ext uri="{FF2B5EF4-FFF2-40B4-BE49-F238E27FC236}">
                      <a16:creationId xmlns:a16="http://schemas.microsoft.com/office/drawing/2014/main" id="{247B6CA7-F470-411A-8A15-57F8C3BCD112}"/>
                    </a:ext>
                  </a:extLst>
                </p:cNvPr>
                <p:cNvSpPr/>
                <p:nvPr/>
              </p:nvSpPr>
              <p:spPr>
                <a:xfrm>
                  <a:off x="-10458831" y="865990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1" name="正方形/長方形 3500">
                  <a:extLst>
                    <a:ext uri="{FF2B5EF4-FFF2-40B4-BE49-F238E27FC236}">
                      <a16:creationId xmlns:a16="http://schemas.microsoft.com/office/drawing/2014/main" id="{575EB22F-0A51-45E4-AA8E-1FCC826B0311}"/>
                    </a:ext>
                  </a:extLst>
                </p:cNvPr>
                <p:cNvSpPr/>
                <p:nvPr/>
              </p:nvSpPr>
              <p:spPr>
                <a:xfrm>
                  <a:off x="-10458831" y="921343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2" name="正方形/長方形 3501">
                  <a:extLst>
                    <a:ext uri="{FF2B5EF4-FFF2-40B4-BE49-F238E27FC236}">
                      <a16:creationId xmlns:a16="http://schemas.microsoft.com/office/drawing/2014/main" id="{0DC43907-6B23-4A5B-9E5B-0ED15DB5A3F2}"/>
                    </a:ext>
                  </a:extLst>
                </p:cNvPr>
                <p:cNvSpPr/>
                <p:nvPr/>
              </p:nvSpPr>
              <p:spPr>
                <a:xfrm>
                  <a:off x="-10458831" y="976697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3" name="正方形/長方形 3502">
                  <a:extLst>
                    <a:ext uri="{FF2B5EF4-FFF2-40B4-BE49-F238E27FC236}">
                      <a16:creationId xmlns:a16="http://schemas.microsoft.com/office/drawing/2014/main" id="{08442378-7CDF-432A-9B68-831B969FC2F6}"/>
                    </a:ext>
                  </a:extLst>
                </p:cNvPr>
                <p:cNvSpPr/>
                <p:nvPr/>
              </p:nvSpPr>
              <p:spPr>
                <a:xfrm>
                  <a:off x="-10458831" y="5061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4" name="正方形/長方形 3503">
                  <a:extLst>
                    <a:ext uri="{FF2B5EF4-FFF2-40B4-BE49-F238E27FC236}">
                      <a16:creationId xmlns:a16="http://schemas.microsoft.com/office/drawing/2014/main" id="{C7268AFF-D5AC-43A8-B5EA-18CCFC4A3D84}"/>
                    </a:ext>
                  </a:extLst>
                </p:cNvPr>
                <p:cNvSpPr/>
                <p:nvPr/>
              </p:nvSpPr>
              <p:spPr>
                <a:xfrm>
                  <a:off x="-10458831" y="5338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5" name="正方形/長方形 3504">
                  <a:extLst>
                    <a:ext uri="{FF2B5EF4-FFF2-40B4-BE49-F238E27FC236}">
                      <a16:creationId xmlns:a16="http://schemas.microsoft.com/office/drawing/2014/main" id="{7FAAF029-E7E3-44E6-A2DF-25155537BD7C}"/>
                    </a:ext>
                  </a:extLst>
                </p:cNvPr>
                <p:cNvSpPr/>
                <p:nvPr/>
              </p:nvSpPr>
              <p:spPr>
                <a:xfrm>
                  <a:off x="-10458831" y="5892230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6" name="正方形/長方形 3505">
                  <a:extLst>
                    <a:ext uri="{FF2B5EF4-FFF2-40B4-BE49-F238E27FC236}">
                      <a16:creationId xmlns:a16="http://schemas.microsoft.com/office/drawing/2014/main" id="{54FA1C76-A602-4973-9BA1-8AC950A294D6}"/>
                    </a:ext>
                  </a:extLst>
                </p:cNvPr>
                <p:cNvSpPr/>
                <p:nvPr/>
              </p:nvSpPr>
              <p:spPr>
                <a:xfrm>
                  <a:off x="-10458831" y="6445765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7" name="正方形/長方形 3506">
                  <a:extLst>
                    <a:ext uri="{FF2B5EF4-FFF2-40B4-BE49-F238E27FC236}">
                      <a16:creationId xmlns:a16="http://schemas.microsoft.com/office/drawing/2014/main" id="{C32AEACE-70E6-448F-A200-975E8C9F57AD}"/>
                    </a:ext>
                  </a:extLst>
                </p:cNvPr>
                <p:cNvSpPr/>
                <p:nvPr/>
              </p:nvSpPr>
              <p:spPr>
                <a:xfrm>
                  <a:off x="-10458831" y="727606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8" name="正方形/長方形 3507">
                  <a:extLst>
                    <a:ext uri="{FF2B5EF4-FFF2-40B4-BE49-F238E27FC236}">
                      <a16:creationId xmlns:a16="http://schemas.microsoft.com/office/drawing/2014/main" id="{DF80E4F2-3D80-4640-8DB4-D70F01152C10}"/>
                    </a:ext>
                  </a:extLst>
                </p:cNvPr>
                <p:cNvSpPr/>
                <p:nvPr/>
              </p:nvSpPr>
              <p:spPr>
                <a:xfrm>
                  <a:off x="-10458831" y="782960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9" name="正方形/長方形 3508">
                  <a:extLst>
                    <a:ext uri="{FF2B5EF4-FFF2-40B4-BE49-F238E27FC236}">
                      <a16:creationId xmlns:a16="http://schemas.microsoft.com/office/drawing/2014/main" id="{4078A374-5866-43E9-A181-72C66BEC40C4}"/>
                    </a:ext>
                  </a:extLst>
                </p:cNvPr>
                <p:cNvSpPr/>
                <p:nvPr/>
              </p:nvSpPr>
              <p:spPr>
                <a:xfrm>
                  <a:off x="-10458831" y="838313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0" name="正方形/長方形 3509">
                  <a:extLst>
                    <a:ext uri="{FF2B5EF4-FFF2-40B4-BE49-F238E27FC236}">
                      <a16:creationId xmlns:a16="http://schemas.microsoft.com/office/drawing/2014/main" id="{EE9AAABF-5E85-4B2D-BFF4-40DAFAB282D3}"/>
                    </a:ext>
                  </a:extLst>
                </p:cNvPr>
                <p:cNvSpPr/>
                <p:nvPr/>
              </p:nvSpPr>
              <p:spPr>
                <a:xfrm>
                  <a:off x="-10458831" y="893667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1" name="正方形/長方形 3510">
                  <a:extLst>
                    <a:ext uri="{FF2B5EF4-FFF2-40B4-BE49-F238E27FC236}">
                      <a16:creationId xmlns:a16="http://schemas.microsoft.com/office/drawing/2014/main" id="{99C8AB6E-7473-465A-A0E8-08D3C22E9127}"/>
                    </a:ext>
                  </a:extLst>
                </p:cNvPr>
                <p:cNvSpPr/>
                <p:nvPr/>
              </p:nvSpPr>
              <p:spPr>
                <a:xfrm>
                  <a:off x="-10458831" y="949020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2" name="正方形/長方形 3511">
                  <a:extLst>
                    <a:ext uri="{FF2B5EF4-FFF2-40B4-BE49-F238E27FC236}">
                      <a16:creationId xmlns:a16="http://schemas.microsoft.com/office/drawing/2014/main" id="{37D5B64B-8337-430D-B8B3-F78898FAA96A}"/>
                    </a:ext>
                  </a:extLst>
                </p:cNvPr>
                <p:cNvSpPr/>
                <p:nvPr/>
              </p:nvSpPr>
              <p:spPr>
                <a:xfrm>
                  <a:off x="-10458831" y="1004374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3" name="正方形/長方形 3512">
                  <a:extLst>
                    <a:ext uri="{FF2B5EF4-FFF2-40B4-BE49-F238E27FC236}">
                      <a16:creationId xmlns:a16="http://schemas.microsoft.com/office/drawing/2014/main" id="{1F4A5E73-09D5-46E1-9775-B14529A621A7}"/>
                    </a:ext>
                  </a:extLst>
                </p:cNvPr>
                <p:cNvSpPr/>
                <p:nvPr/>
              </p:nvSpPr>
              <p:spPr>
                <a:xfrm>
                  <a:off x="-10181910" y="478500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4" name="正方形/長方形 3513">
                  <a:extLst>
                    <a:ext uri="{FF2B5EF4-FFF2-40B4-BE49-F238E27FC236}">
                      <a16:creationId xmlns:a16="http://schemas.microsoft.com/office/drawing/2014/main" id="{8AB9C20F-9110-4796-A44F-151DF001DD64}"/>
                    </a:ext>
                  </a:extLst>
                </p:cNvPr>
                <p:cNvSpPr/>
                <p:nvPr/>
              </p:nvSpPr>
              <p:spPr>
                <a:xfrm>
                  <a:off x="-10181910" y="561530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5" name="正方形/長方形 3514">
                  <a:extLst>
                    <a:ext uri="{FF2B5EF4-FFF2-40B4-BE49-F238E27FC236}">
                      <a16:creationId xmlns:a16="http://schemas.microsoft.com/office/drawing/2014/main" id="{D9AD3010-91D1-42FC-852B-4EB7209D33D8}"/>
                    </a:ext>
                  </a:extLst>
                </p:cNvPr>
                <p:cNvSpPr/>
                <p:nvPr/>
              </p:nvSpPr>
              <p:spPr>
                <a:xfrm>
                  <a:off x="-10181910" y="6168844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6" name="正方形/長方形 3515">
                  <a:extLst>
                    <a:ext uri="{FF2B5EF4-FFF2-40B4-BE49-F238E27FC236}">
                      <a16:creationId xmlns:a16="http://schemas.microsoft.com/office/drawing/2014/main" id="{2967AD62-4A9D-4BF9-8B52-26105FEA6E4B}"/>
                    </a:ext>
                  </a:extLst>
                </p:cNvPr>
                <p:cNvSpPr/>
                <p:nvPr/>
              </p:nvSpPr>
              <p:spPr>
                <a:xfrm>
                  <a:off x="-10181910" y="672237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7" name="正方形/長方形 3516">
                  <a:extLst>
                    <a:ext uri="{FF2B5EF4-FFF2-40B4-BE49-F238E27FC236}">
                      <a16:creationId xmlns:a16="http://schemas.microsoft.com/office/drawing/2014/main" id="{4C526CA9-FB03-4416-9214-19C6C2D1A59C}"/>
                    </a:ext>
                  </a:extLst>
                </p:cNvPr>
                <p:cNvSpPr/>
                <p:nvPr/>
              </p:nvSpPr>
              <p:spPr>
                <a:xfrm>
                  <a:off x="-10181910" y="699914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8" name="正方形/長方形 3517">
                  <a:extLst>
                    <a:ext uri="{FF2B5EF4-FFF2-40B4-BE49-F238E27FC236}">
                      <a16:creationId xmlns:a16="http://schemas.microsoft.com/office/drawing/2014/main" id="{7515E946-DE68-4345-8AC7-6192FC5DA0CA}"/>
                    </a:ext>
                  </a:extLst>
                </p:cNvPr>
                <p:cNvSpPr/>
                <p:nvPr/>
              </p:nvSpPr>
              <p:spPr>
                <a:xfrm>
                  <a:off x="-10181910" y="755268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9" name="正方形/長方形 3518">
                  <a:extLst>
                    <a:ext uri="{FF2B5EF4-FFF2-40B4-BE49-F238E27FC236}">
                      <a16:creationId xmlns:a16="http://schemas.microsoft.com/office/drawing/2014/main" id="{CDA9CF47-A220-4041-9A8B-95B053586E46}"/>
                    </a:ext>
                  </a:extLst>
                </p:cNvPr>
                <p:cNvSpPr/>
                <p:nvPr/>
              </p:nvSpPr>
              <p:spPr>
                <a:xfrm>
                  <a:off x="-10181910" y="810621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0" name="正方形/長方形 3519">
                  <a:extLst>
                    <a:ext uri="{FF2B5EF4-FFF2-40B4-BE49-F238E27FC236}">
                      <a16:creationId xmlns:a16="http://schemas.microsoft.com/office/drawing/2014/main" id="{4DE32A86-8870-4C8D-94C5-2C434107D38F}"/>
                    </a:ext>
                  </a:extLst>
                </p:cNvPr>
                <p:cNvSpPr/>
                <p:nvPr/>
              </p:nvSpPr>
              <p:spPr>
                <a:xfrm>
                  <a:off x="-10181910" y="86597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1" name="正方形/長方形 3520">
                  <a:extLst>
                    <a:ext uri="{FF2B5EF4-FFF2-40B4-BE49-F238E27FC236}">
                      <a16:creationId xmlns:a16="http://schemas.microsoft.com/office/drawing/2014/main" id="{269D185B-5EEA-49E9-A6AE-DF812AD336BF}"/>
                    </a:ext>
                  </a:extLst>
                </p:cNvPr>
                <p:cNvSpPr/>
                <p:nvPr/>
              </p:nvSpPr>
              <p:spPr>
                <a:xfrm>
                  <a:off x="-10181910" y="921328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2" name="正方形/長方形 3521">
                  <a:extLst>
                    <a:ext uri="{FF2B5EF4-FFF2-40B4-BE49-F238E27FC236}">
                      <a16:creationId xmlns:a16="http://schemas.microsoft.com/office/drawing/2014/main" id="{F03AA97A-6C57-4DF3-8C7B-82D20377513A}"/>
                    </a:ext>
                  </a:extLst>
                </p:cNvPr>
                <p:cNvSpPr/>
                <p:nvPr/>
              </p:nvSpPr>
              <p:spPr>
                <a:xfrm>
                  <a:off x="-10181910" y="97668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3" name="正方形/長方形 3522">
                  <a:extLst>
                    <a:ext uri="{FF2B5EF4-FFF2-40B4-BE49-F238E27FC236}">
                      <a16:creationId xmlns:a16="http://schemas.microsoft.com/office/drawing/2014/main" id="{59A09E04-5A00-42DB-A003-0C7BA741C79A}"/>
                    </a:ext>
                  </a:extLst>
                </p:cNvPr>
                <p:cNvSpPr/>
                <p:nvPr/>
              </p:nvSpPr>
              <p:spPr>
                <a:xfrm>
                  <a:off x="-10181910" y="506177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4" name="正方形/長方形 3523">
                  <a:extLst>
                    <a:ext uri="{FF2B5EF4-FFF2-40B4-BE49-F238E27FC236}">
                      <a16:creationId xmlns:a16="http://schemas.microsoft.com/office/drawing/2014/main" id="{54C162A6-98FC-4AB3-96E8-91A8C93C06E7}"/>
                    </a:ext>
                  </a:extLst>
                </p:cNvPr>
                <p:cNvSpPr/>
                <p:nvPr/>
              </p:nvSpPr>
              <p:spPr>
                <a:xfrm>
                  <a:off x="-10181910" y="533854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5" name="正方形/長方形 3524">
                  <a:extLst>
                    <a:ext uri="{FF2B5EF4-FFF2-40B4-BE49-F238E27FC236}">
                      <a16:creationId xmlns:a16="http://schemas.microsoft.com/office/drawing/2014/main" id="{2CF310C9-687E-48E7-8D6B-555795BB6461}"/>
                    </a:ext>
                  </a:extLst>
                </p:cNvPr>
                <p:cNvSpPr/>
                <p:nvPr/>
              </p:nvSpPr>
              <p:spPr>
                <a:xfrm>
                  <a:off x="-10181910" y="5892076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6" name="正方形/長方形 3525">
                  <a:extLst>
                    <a:ext uri="{FF2B5EF4-FFF2-40B4-BE49-F238E27FC236}">
                      <a16:creationId xmlns:a16="http://schemas.microsoft.com/office/drawing/2014/main" id="{AFE01895-86AF-4A59-9BF5-2F7A093BFAC4}"/>
                    </a:ext>
                  </a:extLst>
                </p:cNvPr>
                <p:cNvSpPr/>
                <p:nvPr/>
              </p:nvSpPr>
              <p:spPr>
                <a:xfrm>
                  <a:off x="-10181910" y="6445611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7" name="正方形/長方形 3526">
                  <a:extLst>
                    <a:ext uri="{FF2B5EF4-FFF2-40B4-BE49-F238E27FC236}">
                      <a16:creationId xmlns:a16="http://schemas.microsoft.com/office/drawing/2014/main" id="{6EF92C98-289C-4B79-BE21-70BD0FBC7318}"/>
                    </a:ext>
                  </a:extLst>
                </p:cNvPr>
                <p:cNvSpPr/>
                <p:nvPr/>
              </p:nvSpPr>
              <p:spPr>
                <a:xfrm>
                  <a:off x="-10181910" y="727591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8" name="正方形/長方形 3527">
                  <a:extLst>
                    <a:ext uri="{FF2B5EF4-FFF2-40B4-BE49-F238E27FC236}">
                      <a16:creationId xmlns:a16="http://schemas.microsoft.com/office/drawing/2014/main" id="{85E6F943-E76B-4448-B41C-0A7A7B31E50B}"/>
                    </a:ext>
                  </a:extLst>
                </p:cNvPr>
                <p:cNvSpPr/>
                <p:nvPr/>
              </p:nvSpPr>
              <p:spPr>
                <a:xfrm>
                  <a:off x="-10181910" y="782944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9" name="正方形/長方形 3528">
                  <a:extLst>
                    <a:ext uri="{FF2B5EF4-FFF2-40B4-BE49-F238E27FC236}">
                      <a16:creationId xmlns:a16="http://schemas.microsoft.com/office/drawing/2014/main" id="{5A76C6D4-1D81-4917-BC98-8FF308210B95}"/>
                    </a:ext>
                  </a:extLst>
                </p:cNvPr>
                <p:cNvSpPr/>
                <p:nvPr/>
              </p:nvSpPr>
              <p:spPr>
                <a:xfrm>
                  <a:off x="-10181910" y="838298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0" name="正方形/長方形 3529">
                  <a:extLst>
                    <a:ext uri="{FF2B5EF4-FFF2-40B4-BE49-F238E27FC236}">
                      <a16:creationId xmlns:a16="http://schemas.microsoft.com/office/drawing/2014/main" id="{60CEBAE7-9816-47E0-91CB-5608E1003376}"/>
                    </a:ext>
                  </a:extLst>
                </p:cNvPr>
                <p:cNvSpPr/>
                <p:nvPr/>
              </p:nvSpPr>
              <p:spPr>
                <a:xfrm>
                  <a:off x="-10181910" y="89365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1" name="正方形/長方形 3530">
                  <a:extLst>
                    <a:ext uri="{FF2B5EF4-FFF2-40B4-BE49-F238E27FC236}">
                      <a16:creationId xmlns:a16="http://schemas.microsoft.com/office/drawing/2014/main" id="{0742C7E9-BC37-4A89-8260-C0658D575897}"/>
                    </a:ext>
                  </a:extLst>
                </p:cNvPr>
                <p:cNvSpPr/>
                <p:nvPr/>
              </p:nvSpPr>
              <p:spPr>
                <a:xfrm>
                  <a:off x="-10181910" y="94900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2" name="正方形/長方形 3531">
                  <a:extLst>
                    <a:ext uri="{FF2B5EF4-FFF2-40B4-BE49-F238E27FC236}">
                      <a16:creationId xmlns:a16="http://schemas.microsoft.com/office/drawing/2014/main" id="{479D881D-AC89-4753-8F75-13AAD5878F5D}"/>
                    </a:ext>
                  </a:extLst>
                </p:cNvPr>
                <p:cNvSpPr/>
                <p:nvPr/>
              </p:nvSpPr>
              <p:spPr>
                <a:xfrm>
                  <a:off x="-10181910" y="1004358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3" name="正方形/長方形 3532">
                  <a:extLst>
                    <a:ext uri="{FF2B5EF4-FFF2-40B4-BE49-F238E27FC236}">
                      <a16:creationId xmlns:a16="http://schemas.microsoft.com/office/drawing/2014/main" id="{421967D3-7828-475A-AE63-8CEA8C313C40}"/>
                    </a:ext>
                  </a:extLst>
                </p:cNvPr>
                <p:cNvSpPr/>
                <p:nvPr/>
              </p:nvSpPr>
              <p:spPr>
                <a:xfrm>
                  <a:off x="-9904988" y="478485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4" name="正方形/長方形 3533">
                  <a:extLst>
                    <a:ext uri="{FF2B5EF4-FFF2-40B4-BE49-F238E27FC236}">
                      <a16:creationId xmlns:a16="http://schemas.microsoft.com/office/drawing/2014/main" id="{2C446916-5194-4636-9B57-66463B37F14A}"/>
                    </a:ext>
                  </a:extLst>
                </p:cNvPr>
                <p:cNvSpPr/>
                <p:nvPr/>
              </p:nvSpPr>
              <p:spPr>
                <a:xfrm>
                  <a:off x="-9904988" y="561515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5" name="正方形/長方形 3534">
                  <a:extLst>
                    <a:ext uri="{FF2B5EF4-FFF2-40B4-BE49-F238E27FC236}">
                      <a16:creationId xmlns:a16="http://schemas.microsoft.com/office/drawing/2014/main" id="{AA0012A2-8C29-4F6A-B6C5-A31FB8A66159}"/>
                    </a:ext>
                  </a:extLst>
                </p:cNvPr>
                <p:cNvSpPr/>
                <p:nvPr/>
              </p:nvSpPr>
              <p:spPr>
                <a:xfrm>
                  <a:off x="-9904988" y="61686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6" name="正方形/長方形 3535">
                  <a:extLst>
                    <a:ext uri="{FF2B5EF4-FFF2-40B4-BE49-F238E27FC236}">
                      <a16:creationId xmlns:a16="http://schemas.microsoft.com/office/drawing/2014/main" id="{0EC3EEED-A1E4-4EF5-BBB4-482E4BFF13E8}"/>
                    </a:ext>
                  </a:extLst>
                </p:cNvPr>
                <p:cNvSpPr/>
                <p:nvPr/>
              </p:nvSpPr>
              <p:spPr>
                <a:xfrm>
                  <a:off x="-9904988" y="67222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7" name="正方形/長方形 3536">
                  <a:extLst>
                    <a:ext uri="{FF2B5EF4-FFF2-40B4-BE49-F238E27FC236}">
                      <a16:creationId xmlns:a16="http://schemas.microsoft.com/office/drawing/2014/main" id="{1D5AEC43-5A4D-4B32-AACF-546509DA00A6}"/>
                    </a:ext>
                  </a:extLst>
                </p:cNvPr>
                <p:cNvSpPr/>
                <p:nvPr/>
              </p:nvSpPr>
              <p:spPr>
                <a:xfrm>
                  <a:off x="-9904988" y="69989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8" name="正方形/長方形 3537">
                  <a:extLst>
                    <a:ext uri="{FF2B5EF4-FFF2-40B4-BE49-F238E27FC236}">
                      <a16:creationId xmlns:a16="http://schemas.microsoft.com/office/drawing/2014/main" id="{26C51B5C-C073-4ABA-B667-F0E539E7E74E}"/>
                    </a:ext>
                  </a:extLst>
                </p:cNvPr>
                <p:cNvSpPr/>
                <p:nvPr/>
              </p:nvSpPr>
              <p:spPr>
                <a:xfrm>
                  <a:off x="-9904988" y="75525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9" name="正方形/長方形 3538">
                  <a:extLst>
                    <a:ext uri="{FF2B5EF4-FFF2-40B4-BE49-F238E27FC236}">
                      <a16:creationId xmlns:a16="http://schemas.microsoft.com/office/drawing/2014/main" id="{5156F52A-4486-4961-9CAB-EF673E7EDCF7}"/>
                    </a:ext>
                  </a:extLst>
                </p:cNvPr>
                <p:cNvSpPr/>
                <p:nvPr/>
              </p:nvSpPr>
              <p:spPr>
                <a:xfrm>
                  <a:off x="-9904988" y="81060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0" name="正方形/長方形 3539">
                  <a:extLst>
                    <a:ext uri="{FF2B5EF4-FFF2-40B4-BE49-F238E27FC236}">
                      <a16:creationId xmlns:a16="http://schemas.microsoft.com/office/drawing/2014/main" id="{C9A32114-7A1D-4564-9647-6788DFBE364F}"/>
                    </a:ext>
                  </a:extLst>
                </p:cNvPr>
                <p:cNvSpPr/>
                <p:nvPr/>
              </p:nvSpPr>
              <p:spPr>
                <a:xfrm>
                  <a:off x="-9904988" y="86595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1" name="正方形/長方形 3540">
                  <a:extLst>
                    <a:ext uri="{FF2B5EF4-FFF2-40B4-BE49-F238E27FC236}">
                      <a16:creationId xmlns:a16="http://schemas.microsoft.com/office/drawing/2014/main" id="{C047C414-8D7E-4F32-A7CE-AA757934FB39}"/>
                    </a:ext>
                  </a:extLst>
                </p:cNvPr>
                <p:cNvSpPr/>
                <p:nvPr/>
              </p:nvSpPr>
              <p:spPr>
                <a:xfrm>
                  <a:off x="-9904988" y="92131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2" name="正方形/長方形 3541">
                  <a:extLst>
                    <a:ext uri="{FF2B5EF4-FFF2-40B4-BE49-F238E27FC236}">
                      <a16:creationId xmlns:a16="http://schemas.microsoft.com/office/drawing/2014/main" id="{B95B0B3C-4503-463E-9793-F53506856408}"/>
                    </a:ext>
                  </a:extLst>
                </p:cNvPr>
                <p:cNvSpPr/>
                <p:nvPr/>
              </p:nvSpPr>
              <p:spPr>
                <a:xfrm>
                  <a:off x="-9904988" y="97666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3" name="正方形/長方形 3542">
                  <a:extLst>
                    <a:ext uri="{FF2B5EF4-FFF2-40B4-BE49-F238E27FC236}">
                      <a16:creationId xmlns:a16="http://schemas.microsoft.com/office/drawing/2014/main" id="{C00207FF-47AD-4BE3-8F28-8127DF343768}"/>
                    </a:ext>
                  </a:extLst>
                </p:cNvPr>
                <p:cNvSpPr/>
                <p:nvPr/>
              </p:nvSpPr>
              <p:spPr>
                <a:xfrm>
                  <a:off x="-9904988" y="50616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4" name="正方形/長方形 3543">
                  <a:extLst>
                    <a:ext uri="{FF2B5EF4-FFF2-40B4-BE49-F238E27FC236}">
                      <a16:creationId xmlns:a16="http://schemas.microsoft.com/office/drawing/2014/main" id="{64E47ECC-8B81-4664-82AA-4C6920D9E8D8}"/>
                    </a:ext>
                  </a:extLst>
                </p:cNvPr>
                <p:cNvSpPr/>
                <p:nvPr/>
              </p:nvSpPr>
              <p:spPr>
                <a:xfrm>
                  <a:off x="-9904988" y="533838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5" name="正方形/長方形 3544">
                  <a:extLst>
                    <a:ext uri="{FF2B5EF4-FFF2-40B4-BE49-F238E27FC236}">
                      <a16:creationId xmlns:a16="http://schemas.microsoft.com/office/drawing/2014/main" id="{888A49A2-14FE-4102-88B7-4B68CA8CF13F}"/>
                    </a:ext>
                  </a:extLst>
                </p:cNvPr>
                <p:cNvSpPr/>
                <p:nvPr/>
              </p:nvSpPr>
              <p:spPr>
                <a:xfrm>
                  <a:off x="-9904988" y="589192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6" name="正方形/長方形 3545">
                  <a:extLst>
                    <a:ext uri="{FF2B5EF4-FFF2-40B4-BE49-F238E27FC236}">
                      <a16:creationId xmlns:a16="http://schemas.microsoft.com/office/drawing/2014/main" id="{076A1CA0-5B59-448D-AB28-D6C02947AFEC}"/>
                    </a:ext>
                  </a:extLst>
                </p:cNvPr>
                <p:cNvSpPr/>
                <p:nvPr/>
              </p:nvSpPr>
              <p:spPr>
                <a:xfrm>
                  <a:off x="-9904988" y="64454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7" name="正方形/長方形 3546">
                  <a:extLst>
                    <a:ext uri="{FF2B5EF4-FFF2-40B4-BE49-F238E27FC236}">
                      <a16:creationId xmlns:a16="http://schemas.microsoft.com/office/drawing/2014/main" id="{4ECC1C01-CF37-4914-995B-E5B5255AECDD}"/>
                    </a:ext>
                  </a:extLst>
                </p:cNvPr>
                <p:cNvSpPr/>
                <p:nvPr/>
              </p:nvSpPr>
              <p:spPr>
                <a:xfrm>
                  <a:off x="-9904988" y="727575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8" name="正方形/長方形 3547">
                  <a:extLst>
                    <a:ext uri="{FF2B5EF4-FFF2-40B4-BE49-F238E27FC236}">
                      <a16:creationId xmlns:a16="http://schemas.microsoft.com/office/drawing/2014/main" id="{BB84FACF-958C-4D34-9EAC-31D8ABB24FFA}"/>
                    </a:ext>
                  </a:extLst>
                </p:cNvPr>
                <p:cNvSpPr/>
                <p:nvPr/>
              </p:nvSpPr>
              <p:spPr>
                <a:xfrm>
                  <a:off x="-9904988" y="78292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9" name="正方形/長方形 3548">
                  <a:extLst>
                    <a:ext uri="{FF2B5EF4-FFF2-40B4-BE49-F238E27FC236}">
                      <a16:creationId xmlns:a16="http://schemas.microsoft.com/office/drawing/2014/main" id="{B2113177-FB62-4E86-9361-E66354E05165}"/>
                    </a:ext>
                  </a:extLst>
                </p:cNvPr>
                <p:cNvSpPr/>
                <p:nvPr/>
              </p:nvSpPr>
              <p:spPr>
                <a:xfrm>
                  <a:off x="-9904988" y="83828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0" name="正方形/長方形 3549">
                  <a:extLst>
                    <a:ext uri="{FF2B5EF4-FFF2-40B4-BE49-F238E27FC236}">
                      <a16:creationId xmlns:a16="http://schemas.microsoft.com/office/drawing/2014/main" id="{FB78E4AD-0FAA-4FD1-9372-9652B364D8D5}"/>
                    </a:ext>
                  </a:extLst>
                </p:cNvPr>
                <p:cNvSpPr/>
                <p:nvPr/>
              </p:nvSpPr>
              <p:spPr>
                <a:xfrm>
                  <a:off x="-9904988" y="89363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1" name="正方形/長方形 3550">
                  <a:extLst>
                    <a:ext uri="{FF2B5EF4-FFF2-40B4-BE49-F238E27FC236}">
                      <a16:creationId xmlns:a16="http://schemas.microsoft.com/office/drawing/2014/main" id="{C3CE2979-8506-4B6A-8F51-D568DE338481}"/>
                    </a:ext>
                  </a:extLst>
                </p:cNvPr>
                <p:cNvSpPr/>
                <p:nvPr/>
              </p:nvSpPr>
              <p:spPr>
                <a:xfrm>
                  <a:off x="-9904988" y="94898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2" name="正方形/長方形 3551">
                  <a:extLst>
                    <a:ext uri="{FF2B5EF4-FFF2-40B4-BE49-F238E27FC236}">
                      <a16:creationId xmlns:a16="http://schemas.microsoft.com/office/drawing/2014/main" id="{BD6EE283-6065-4A54-87CA-DD01944053D5}"/>
                    </a:ext>
                  </a:extLst>
                </p:cNvPr>
                <p:cNvSpPr/>
                <p:nvPr/>
              </p:nvSpPr>
              <p:spPr>
                <a:xfrm>
                  <a:off x="-9904988" y="100434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3" name="正方形/長方形 3552">
                  <a:extLst>
                    <a:ext uri="{FF2B5EF4-FFF2-40B4-BE49-F238E27FC236}">
                      <a16:creationId xmlns:a16="http://schemas.microsoft.com/office/drawing/2014/main" id="{C14FDB65-201E-44A4-B267-D7DA8B235210}"/>
                    </a:ext>
                  </a:extLst>
                </p:cNvPr>
                <p:cNvSpPr/>
                <p:nvPr/>
              </p:nvSpPr>
              <p:spPr>
                <a:xfrm>
                  <a:off x="-9628067" y="478485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4" name="正方形/長方形 3553">
                  <a:extLst>
                    <a:ext uri="{FF2B5EF4-FFF2-40B4-BE49-F238E27FC236}">
                      <a16:creationId xmlns:a16="http://schemas.microsoft.com/office/drawing/2014/main" id="{1668BDFE-1788-48FD-89C0-8FBD18A7B9D9}"/>
                    </a:ext>
                  </a:extLst>
                </p:cNvPr>
                <p:cNvSpPr/>
                <p:nvPr/>
              </p:nvSpPr>
              <p:spPr>
                <a:xfrm>
                  <a:off x="-9628067" y="561515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5" name="正方形/長方形 3554">
                  <a:extLst>
                    <a:ext uri="{FF2B5EF4-FFF2-40B4-BE49-F238E27FC236}">
                      <a16:creationId xmlns:a16="http://schemas.microsoft.com/office/drawing/2014/main" id="{9DE6BA1A-67A1-4932-8850-36FA32A68FAA}"/>
                    </a:ext>
                  </a:extLst>
                </p:cNvPr>
                <p:cNvSpPr/>
                <p:nvPr/>
              </p:nvSpPr>
              <p:spPr>
                <a:xfrm>
                  <a:off x="-9628067" y="61686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6" name="正方形/長方形 3555">
                  <a:extLst>
                    <a:ext uri="{FF2B5EF4-FFF2-40B4-BE49-F238E27FC236}">
                      <a16:creationId xmlns:a16="http://schemas.microsoft.com/office/drawing/2014/main" id="{075AD64E-FDFC-478F-B426-58185CAC29AE}"/>
                    </a:ext>
                  </a:extLst>
                </p:cNvPr>
                <p:cNvSpPr/>
                <p:nvPr/>
              </p:nvSpPr>
              <p:spPr>
                <a:xfrm>
                  <a:off x="-9628067" y="67222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7" name="正方形/長方形 3556">
                  <a:extLst>
                    <a:ext uri="{FF2B5EF4-FFF2-40B4-BE49-F238E27FC236}">
                      <a16:creationId xmlns:a16="http://schemas.microsoft.com/office/drawing/2014/main" id="{C2C4ABBE-C043-407B-AEAC-5E2B7B713D0D}"/>
                    </a:ext>
                  </a:extLst>
                </p:cNvPr>
                <p:cNvSpPr/>
                <p:nvPr/>
              </p:nvSpPr>
              <p:spPr>
                <a:xfrm>
                  <a:off x="-9628067" y="69989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8" name="正方形/長方形 3557">
                  <a:extLst>
                    <a:ext uri="{FF2B5EF4-FFF2-40B4-BE49-F238E27FC236}">
                      <a16:creationId xmlns:a16="http://schemas.microsoft.com/office/drawing/2014/main" id="{A74E7932-C740-4147-97BC-D8D563FC7B57}"/>
                    </a:ext>
                  </a:extLst>
                </p:cNvPr>
                <p:cNvSpPr/>
                <p:nvPr/>
              </p:nvSpPr>
              <p:spPr>
                <a:xfrm>
                  <a:off x="-9628067" y="75525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9" name="正方形/長方形 3558">
                  <a:extLst>
                    <a:ext uri="{FF2B5EF4-FFF2-40B4-BE49-F238E27FC236}">
                      <a16:creationId xmlns:a16="http://schemas.microsoft.com/office/drawing/2014/main" id="{AB082293-E1BD-45FD-B206-A5C6FA4DC933}"/>
                    </a:ext>
                  </a:extLst>
                </p:cNvPr>
                <p:cNvSpPr/>
                <p:nvPr/>
              </p:nvSpPr>
              <p:spPr>
                <a:xfrm>
                  <a:off x="-9628067" y="81060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0" name="正方形/長方形 3559">
                  <a:extLst>
                    <a:ext uri="{FF2B5EF4-FFF2-40B4-BE49-F238E27FC236}">
                      <a16:creationId xmlns:a16="http://schemas.microsoft.com/office/drawing/2014/main" id="{0369A765-E196-4D42-8B8A-F4DA3ADE3646}"/>
                    </a:ext>
                  </a:extLst>
                </p:cNvPr>
                <p:cNvSpPr/>
                <p:nvPr/>
              </p:nvSpPr>
              <p:spPr>
                <a:xfrm>
                  <a:off x="-9628067" y="86595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1" name="正方形/長方形 3560">
                  <a:extLst>
                    <a:ext uri="{FF2B5EF4-FFF2-40B4-BE49-F238E27FC236}">
                      <a16:creationId xmlns:a16="http://schemas.microsoft.com/office/drawing/2014/main" id="{E1008D63-6045-4ABB-B631-D90410D9B093}"/>
                    </a:ext>
                  </a:extLst>
                </p:cNvPr>
                <p:cNvSpPr/>
                <p:nvPr/>
              </p:nvSpPr>
              <p:spPr>
                <a:xfrm>
                  <a:off x="-9628067" y="92131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2" name="正方形/長方形 3561">
                  <a:extLst>
                    <a:ext uri="{FF2B5EF4-FFF2-40B4-BE49-F238E27FC236}">
                      <a16:creationId xmlns:a16="http://schemas.microsoft.com/office/drawing/2014/main" id="{2C692715-9F0A-4265-8505-D065FBA171CB}"/>
                    </a:ext>
                  </a:extLst>
                </p:cNvPr>
                <p:cNvSpPr/>
                <p:nvPr/>
              </p:nvSpPr>
              <p:spPr>
                <a:xfrm>
                  <a:off x="-9628067" y="97666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3" name="正方形/長方形 3562">
                  <a:extLst>
                    <a:ext uri="{FF2B5EF4-FFF2-40B4-BE49-F238E27FC236}">
                      <a16:creationId xmlns:a16="http://schemas.microsoft.com/office/drawing/2014/main" id="{24933EE3-1B54-4542-84F1-5EED892B4520}"/>
                    </a:ext>
                  </a:extLst>
                </p:cNvPr>
                <p:cNvSpPr/>
                <p:nvPr/>
              </p:nvSpPr>
              <p:spPr>
                <a:xfrm>
                  <a:off x="-9628067" y="50616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4" name="正方形/長方形 3563">
                  <a:extLst>
                    <a:ext uri="{FF2B5EF4-FFF2-40B4-BE49-F238E27FC236}">
                      <a16:creationId xmlns:a16="http://schemas.microsoft.com/office/drawing/2014/main" id="{FAF4DC74-FCEA-480D-A9F3-40DFB8A0D384}"/>
                    </a:ext>
                  </a:extLst>
                </p:cNvPr>
                <p:cNvSpPr/>
                <p:nvPr/>
              </p:nvSpPr>
              <p:spPr>
                <a:xfrm>
                  <a:off x="-9628067" y="533838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5" name="正方形/長方形 3564">
                  <a:extLst>
                    <a:ext uri="{FF2B5EF4-FFF2-40B4-BE49-F238E27FC236}">
                      <a16:creationId xmlns:a16="http://schemas.microsoft.com/office/drawing/2014/main" id="{19B22D45-8B0C-4E90-B77A-50AA0E1CC548}"/>
                    </a:ext>
                  </a:extLst>
                </p:cNvPr>
                <p:cNvSpPr/>
                <p:nvPr/>
              </p:nvSpPr>
              <p:spPr>
                <a:xfrm>
                  <a:off x="-9628067" y="589192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6" name="正方形/長方形 3565">
                  <a:extLst>
                    <a:ext uri="{FF2B5EF4-FFF2-40B4-BE49-F238E27FC236}">
                      <a16:creationId xmlns:a16="http://schemas.microsoft.com/office/drawing/2014/main" id="{F973AC34-B98C-4027-9508-BD184E1F2DB8}"/>
                    </a:ext>
                  </a:extLst>
                </p:cNvPr>
                <p:cNvSpPr/>
                <p:nvPr/>
              </p:nvSpPr>
              <p:spPr>
                <a:xfrm>
                  <a:off x="-9628067" y="64454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7" name="正方形/長方形 3566">
                  <a:extLst>
                    <a:ext uri="{FF2B5EF4-FFF2-40B4-BE49-F238E27FC236}">
                      <a16:creationId xmlns:a16="http://schemas.microsoft.com/office/drawing/2014/main" id="{D6D499F1-6EA2-4363-AC89-C8F45B6F583C}"/>
                    </a:ext>
                  </a:extLst>
                </p:cNvPr>
                <p:cNvSpPr/>
                <p:nvPr/>
              </p:nvSpPr>
              <p:spPr>
                <a:xfrm>
                  <a:off x="-9628067" y="727575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8" name="正方形/長方形 3567">
                  <a:extLst>
                    <a:ext uri="{FF2B5EF4-FFF2-40B4-BE49-F238E27FC236}">
                      <a16:creationId xmlns:a16="http://schemas.microsoft.com/office/drawing/2014/main" id="{84170DF9-172D-4FA0-A079-AE416D2A4E94}"/>
                    </a:ext>
                  </a:extLst>
                </p:cNvPr>
                <p:cNvSpPr/>
                <p:nvPr/>
              </p:nvSpPr>
              <p:spPr>
                <a:xfrm>
                  <a:off x="-9628067" y="78292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9" name="正方形/長方形 3568">
                  <a:extLst>
                    <a:ext uri="{FF2B5EF4-FFF2-40B4-BE49-F238E27FC236}">
                      <a16:creationId xmlns:a16="http://schemas.microsoft.com/office/drawing/2014/main" id="{447DA8F3-F28F-4806-9FFF-1A33E9516E58}"/>
                    </a:ext>
                  </a:extLst>
                </p:cNvPr>
                <p:cNvSpPr/>
                <p:nvPr/>
              </p:nvSpPr>
              <p:spPr>
                <a:xfrm>
                  <a:off x="-9628067" y="83828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0" name="正方形/長方形 3569">
                  <a:extLst>
                    <a:ext uri="{FF2B5EF4-FFF2-40B4-BE49-F238E27FC236}">
                      <a16:creationId xmlns:a16="http://schemas.microsoft.com/office/drawing/2014/main" id="{68D479B5-B981-4DA2-9937-F4E2B7C7C063}"/>
                    </a:ext>
                  </a:extLst>
                </p:cNvPr>
                <p:cNvSpPr/>
                <p:nvPr/>
              </p:nvSpPr>
              <p:spPr>
                <a:xfrm>
                  <a:off x="-9628067" y="89363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1" name="正方形/長方形 3570">
                  <a:extLst>
                    <a:ext uri="{FF2B5EF4-FFF2-40B4-BE49-F238E27FC236}">
                      <a16:creationId xmlns:a16="http://schemas.microsoft.com/office/drawing/2014/main" id="{7D35AEEA-8CB5-4489-B83A-AE4601ABB04D}"/>
                    </a:ext>
                  </a:extLst>
                </p:cNvPr>
                <p:cNvSpPr/>
                <p:nvPr/>
              </p:nvSpPr>
              <p:spPr>
                <a:xfrm>
                  <a:off x="-9628067" y="94898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2" name="正方形/長方形 3571">
                  <a:extLst>
                    <a:ext uri="{FF2B5EF4-FFF2-40B4-BE49-F238E27FC236}">
                      <a16:creationId xmlns:a16="http://schemas.microsoft.com/office/drawing/2014/main" id="{A4CD32B2-DCC7-4593-8685-C99073EF1978}"/>
                    </a:ext>
                  </a:extLst>
                </p:cNvPr>
                <p:cNvSpPr/>
                <p:nvPr/>
              </p:nvSpPr>
              <p:spPr>
                <a:xfrm>
                  <a:off x="-9628067" y="100434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3" name="正方形/長方形 3572">
                  <a:extLst>
                    <a:ext uri="{FF2B5EF4-FFF2-40B4-BE49-F238E27FC236}">
                      <a16:creationId xmlns:a16="http://schemas.microsoft.com/office/drawing/2014/main" id="{F2F2EE47-B03B-4BC3-858B-68E4C07C8090}"/>
                    </a:ext>
                  </a:extLst>
                </p:cNvPr>
                <p:cNvSpPr/>
                <p:nvPr/>
              </p:nvSpPr>
              <p:spPr>
                <a:xfrm>
                  <a:off x="-9351108" y="47851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4" name="正方形/長方形 3573">
                  <a:extLst>
                    <a:ext uri="{FF2B5EF4-FFF2-40B4-BE49-F238E27FC236}">
                      <a16:creationId xmlns:a16="http://schemas.microsoft.com/office/drawing/2014/main" id="{90092991-A0C6-4EF7-B026-E806A8B653DE}"/>
                    </a:ext>
                  </a:extLst>
                </p:cNvPr>
                <p:cNvSpPr/>
                <p:nvPr/>
              </p:nvSpPr>
              <p:spPr>
                <a:xfrm>
                  <a:off x="-9351108" y="561546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5" name="正方形/長方形 3574">
                  <a:extLst>
                    <a:ext uri="{FF2B5EF4-FFF2-40B4-BE49-F238E27FC236}">
                      <a16:creationId xmlns:a16="http://schemas.microsoft.com/office/drawing/2014/main" id="{EC7D9DF2-6D40-45F0-9C17-E1D56FE43390}"/>
                    </a:ext>
                  </a:extLst>
                </p:cNvPr>
                <p:cNvSpPr/>
                <p:nvPr/>
              </p:nvSpPr>
              <p:spPr>
                <a:xfrm>
                  <a:off x="-9351108" y="61689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6" name="正方形/長方形 3575">
                  <a:extLst>
                    <a:ext uri="{FF2B5EF4-FFF2-40B4-BE49-F238E27FC236}">
                      <a16:creationId xmlns:a16="http://schemas.microsoft.com/office/drawing/2014/main" id="{5B7BEE80-21C2-422E-9CBC-E50D6298FF29}"/>
                    </a:ext>
                  </a:extLst>
                </p:cNvPr>
                <p:cNvSpPr/>
                <p:nvPr/>
              </p:nvSpPr>
              <p:spPr>
                <a:xfrm>
                  <a:off x="-9351108" y="672253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7" name="正方形/長方形 3576">
                  <a:extLst>
                    <a:ext uri="{FF2B5EF4-FFF2-40B4-BE49-F238E27FC236}">
                      <a16:creationId xmlns:a16="http://schemas.microsoft.com/office/drawing/2014/main" id="{94CD88D1-5569-4EAE-943F-13C25E1E4B70}"/>
                    </a:ext>
                  </a:extLst>
                </p:cNvPr>
                <p:cNvSpPr/>
                <p:nvPr/>
              </p:nvSpPr>
              <p:spPr>
                <a:xfrm>
                  <a:off x="-9351108" y="699930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8" name="正方形/長方形 3577">
                  <a:extLst>
                    <a:ext uri="{FF2B5EF4-FFF2-40B4-BE49-F238E27FC236}">
                      <a16:creationId xmlns:a16="http://schemas.microsoft.com/office/drawing/2014/main" id="{0101039D-C019-4C63-94F3-213DA6A70A73}"/>
                    </a:ext>
                  </a:extLst>
                </p:cNvPr>
                <p:cNvSpPr/>
                <p:nvPr/>
              </p:nvSpPr>
              <p:spPr>
                <a:xfrm>
                  <a:off x="-9351108" y="755283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9" name="正方形/長方形 3578">
                  <a:extLst>
                    <a:ext uri="{FF2B5EF4-FFF2-40B4-BE49-F238E27FC236}">
                      <a16:creationId xmlns:a16="http://schemas.microsoft.com/office/drawing/2014/main" id="{F111664F-160D-4CEF-A107-7B1DA81BF281}"/>
                    </a:ext>
                  </a:extLst>
                </p:cNvPr>
                <p:cNvSpPr/>
                <p:nvPr/>
              </p:nvSpPr>
              <p:spPr>
                <a:xfrm>
                  <a:off x="-9351108" y="810636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0" name="正方形/長方形 3579">
                  <a:extLst>
                    <a:ext uri="{FF2B5EF4-FFF2-40B4-BE49-F238E27FC236}">
                      <a16:creationId xmlns:a16="http://schemas.microsoft.com/office/drawing/2014/main" id="{160D65DB-B56F-494F-9205-2571F2E96029}"/>
                    </a:ext>
                  </a:extLst>
                </p:cNvPr>
                <p:cNvSpPr/>
                <p:nvPr/>
              </p:nvSpPr>
              <p:spPr>
                <a:xfrm>
                  <a:off x="-9351108" y="865990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1" name="正方形/長方形 3580">
                  <a:extLst>
                    <a:ext uri="{FF2B5EF4-FFF2-40B4-BE49-F238E27FC236}">
                      <a16:creationId xmlns:a16="http://schemas.microsoft.com/office/drawing/2014/main" id="{58B835FE-5C4E-4981-95FF-1F28C1673EB0}"/>
                    </a:ext>
                  </a:extLst>
                </p:cNvPr>
                <p:cNvSpPr/>
                <p:nvPr/>
              </p:nvSpPr>
              <p:spPr>
                <a:xfrm>
                  <a:off x="-9351108" y="921343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2" name="正方形/長方形 3581">
                  <a:extLst>
                    <a:ext uri="{FF2B5EF4-FFF2-40B4-BE49-F238E27FC236}">
                      <a16:creationId xmlns:a16="http://schemas.microsoft.com/office/drawing/2014/main" id="{E3B90282-3C32-422E-8101-98DA9F2CB8F3}"/>
                    </a:ext>
                  </a:extLst>
                </p:cNvPr>
                <p:cNvSpPr/>
                <p:nvPr/>
              </p:nvSpPr>
              <p:spPr>
                <a:xfrm>
                  <a:off x="-9351108" y="976697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3" name="正方形/長方形 3582">
                  <a:extLst>
                    <a:ext uri="{FF2B5EF4-FFF2-40B4-BE49-F238E27FC236}">
                      <a16:creationId xmlns:a16="http://schemas.microsoft.com/office/drawing/2014/main" id="{0C5293B8-98A7-4A0A-B844-4752915870B1}"/>
                    </a:ext>
                  </a:extLst>
                </p:cNvPr>
                <p:cNvSpPr/>
                <p:nvPr/>
              </p:nvSpPr>
              <p:spPr>
                <a:xfrm>
                  <a:off x="-9351108" y="5061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4" name="正方形/長方形 3583">
                  <a:extLst>
                    <a:ext uri="{FF2B5EF4-FFF2-40B4-BE49-F238E27FC236}">
                      <a16:creationId xmlns:a16="http://schemas.microsoft.com/office/drawing/2014/main" id="{58770402-E102-4555-8C04-443E41352D0D}"/>
                    </a:ext>
                  </a:extLst>
                </p:cNvPr>
                <p:cNvSpPr/>
                <p:nvPr/>
              </p:nvSpPr>
              <p:spPr>
                <a:xfrm>
                  <a:off x="-9351108" y="5338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5" name="正方形/長方形 3584">
                  <a:extLst>
                    <a:ext uri="{FF2B5EF4-FFF2-40B4-BE49-F238E27FC236}">
                      <a16:creationId xmlns:a16="http://schemas.microsoft.com/office/drawing/2014/main" id="{05019783-2950-46C9-B8E2-B173BD801718}"/>
                    </a:ext>
                  </a:extLst>
                </p:cNvPr>
                <p:cNvSpPr/>
                <p:nvPr/>
              </p:nvSpPr>
              <p:spPr>
                <a:xfrm>
                  <a:off x="-9351108" y="589223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6" name="正方形/長方形 3585">
                  <a:extLst>
                    <a:ext uri="{FF2B5EF4-FFF2-40B4-BE49-F238E27FC236}">
                      <a16:creationId xmlns:a16="http://schemas.microsoft.com/office/drawing/2014/main" id="{C5275A2A-9A7F-4DA7-8CFD-715EBE2C5934}"/>
                    </a:ext>
                  </a:extLst>
                </p:cNvPr>
                <p:cNvSpPr/>
                <p:nvPr/>
              </p:nvSpPr>
              <p:spPr>
                <a:xfrm>
                  <a:off x="-9351108" y="644576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7" name="正方形/長方形 3586">
                  <a:extLst>
                    <a:ext uri="{FF2B5EF4-FFF2-40B4-BE49-F238E27FC236}">
                      <a16:creationId xmlns:a16="http://schemas.microsoft.com/office/drawing/2014/main" id="{74649D33-3C1D-4CE1-9124-222881C4F778}"/>
                    </a:ext>
                  </a:extLst>
                </p:cNvPr>
                <p:cNvSpPr/>
                <p:nvPr/>
              </p:nvSpPr>
              <p:spPr>
                <a:xfrm>
                  <a:off x="-9351108" y="727606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8" name="正方形/長方形 3587">
                  <a:extLst>
                    <a:ext uri="{FF2B5EF4-FFF2-40B4-BE49-F238E27FC236}">
                      <a16:creationId xmlns:a16="http://schemas.microsoft.com/office/drawing/2014/main" id="{27359A97-8E90-4D78-B386-E23E74D6AE16}"/>
                    </a:ext>
                  </a:extLst>
                </p:cNvPr>
                <p:cNvSpPr/>
                <p:nvPr/>
              </p:nvSpPr>
              <p:spPr>
                <a:xfrm>
                  <a:off x="-9351108" y="782960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9" name="正方形/長方形 3588">
                  <a:extLst>
                    <a:ext uri="{FF2B5EF4-FFF2-40B4-BE49-F238E27FC236}">
                      <a16:creationId xmlns:a16="http://schemas.microsoft.com/office/drawing/2014/main" id="{6F233165-61A1-4600-B7F5-0AD3B2910FAB}"/>
                    </a:ext>
                  </a:extLst>
                </p:cNvPr>
                <p:cNvSpPr/>
                <p:nvPr/>
              </p:nvSpPr>
              <p:spPr>
                <a:xfrm>
                  <a:off x="-9351108" y="838313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0" name="正方形/長方形 3589">
                  <a:extLst>
                    <a:ext uri="{FF2B5EF4-FFF2-40B4-BE49-F238E27FC236}">
                      <a16:creationId xmlns:a16="http://schemas.microsoft.com/office/drawing/2014/main" id="{08BFB946-3959-4C46-A1B5-9FF8B1222043}"/>
                    </a:ext>
                  </a:extLst>
                </p:cNvPr>
                <p:cNvSpPr/>
                <p:nvPr/>
              </p:nvSpPr>
              <p:spPr>
                <a:xfrm>
                  <a:off x="-9351108" y="893667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1" name="正方形/長方形 3590">
                  <a:extLst>
                    <a:ext uri="{FF2B5EF4-FFF2-40B4-BE49-F238E27FC236}">
                      <a16:creationId xmlns:a16="http://schemas.microsoft.com/office/drawing/2014/main" id="{2ACAA88E-5F56-4822-B962-A6281DD8BCA6}"/>
                    </a:ext>
                  </a:extLst>
                </p:cNvPr>
                <p:cNvSpPr/>
                <p:nvPr/>
              </p:nvSpPr>
              <p:spPr>
                <a:xfrm>
                  <a:off x="-9351108" y="949020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2" name="正方形/長方形 3591">
                  <a:extLst>
                    <a:ext uri="{FF2B5EF4-FFF2-40B4-BE49-F238E27FC236}">
                      <a16:creationId xmlns:a16="http://schemas.microsoft.com/office/drawing/2014/main" id="{3CA9E4A7-8C5E-4710-846F-EDA8F8DBF87F}"/>
                    </a:ext>
                  </a:extLst>
                </p:cNvPr>
                <p:cNvSpPr/>
                <p:nvPr/>
              </p:nvSpPr>
              <p:spPr>
                <a:xfrm>
                  <a:off x="-9351108" y="1004374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3" name="正方形/長方形 3592">
                  <a:extLst>
                    <a:ext uri="{FF2B5EF4-FFF2-40B4-BE49-F238E27FC236}">
                      <a16:creationId xmlns:a16="http://schemas.microsoft.com/office/drawing/2014/main" id="{BAB4268E-CFC0-4CA4-A56A-919B4C3FE701}"/>
                    </a:ext>
                  </a:extLst>
                </p:cNvPr>
                <p:cNvSpPr/>
                <p:nvPr/>
              </p:nvSpPr>
              <p:spPr>
                <a:xfrm>
                  <a:off x="-9074187" y="478500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4" name="正方形/長方形 3593">
                  <a:extLst>
                    <a:ext uri="{FF2B5EF4-FFF2-40B4-BE49-F238E27FC236}">
                      <a16:creationId xmlns:a16="http://schemas.microsoft.com/office/drawing/2014/main" id="{9A13665D-BE2A-4D01-A9A7-5918CE3330F4}"/>
                    </a:ext>
                  </a:extLst>
                </p:cNvPr>
                <p:cNvSpPr/>
                <p:nvPr/>
              </p:nvSpPr>
              <p:spPr>
                <a:xfrm>
                  <a:off x="-9074187" y="561530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5" name="正方形/長方形 3594">
                  <a:extLst>
                    <a:ext uri="{FF2B5EF4-FFF2-40B4-BE49-F238E27FC236}">
                      <a16:creationId xmlns:a16="http://schemas.microsoft.com/office/drawing/2014/main" id="{DA90473C-A856-4F83-9B2D-C111C2B5A9F7}"/>
                    </a:ext>
                  </a:extLst>
                </p:cNvPr>
                <p:cNvSpPr/>
                <p:nvPr/>
              </p:nvSpPr>
              <p:spPr>
                <a:xfrm>
                  <a:off x="-9074187" y="616884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6" name="正方形/長方形 3595">
                  <a:extLst>
                    <a:ext uri="{FF2B5EF4-FFF2-40B4-BE49-F238E27FC236}">
                      <a16:creationId xmlns:a16="http://schemas.microsoft.com/office/drawing/2014/main" id="{92DF4E31-4B4C-43D3-AFC1-06AF2EEE8924}"/>
                    </a:ext>
                  </a:extLst>
                </p:cNvPr>
                <p:cNvSpPr/>
                <p:nvPr/>
              </p:nvSpPr>
              <p:spPr>
                <a:xfrm>
                  <a:off x="-9074187" y="672237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7" name="正方形/長方形 3596">
                  <a:extLst>
                    <a:ext uri="{FF2B5EF4-FFF2-40B4-BE49-F238E27FC236}">
                      <a16:creationId xmlns:a16="http://schemas.microsoft.com/office/drawing/2014/main" id="{451382ED-CCE6-4A7D-8A9C-0F173C4915D5}"/>
                    </a:ext>
                  </a:extLst>
                </p:cNvPr>
                <p:cNvSpPr/>
                <p:nvPr/>
              </p:nvSpPr>
              <p:spPr>
                <a:xfrm>
                  <a:off x="-9074187" y="699914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8" name="正方形/長方形 3597">
                  <a:extLst>
                    <a:ext uri="{FF2B5EF4-FFF2-40B4-BE49-F238E27FC236}">
                      <a16:creationId xmlns:a16="http://schemas.microsoft.com/office/drawing/2014/main" id="{ABB5FED5-FC0D-46E3-B36D-B74503E0FFA8}"/>
                    </a:ext>
                  </a:extLst>
                </p:cNvPr>
                <p:cNvSpPr/>
                <p:nvPr/>
              </p:nvSpPr>
              <p:spPr>
                <a:xfrm>
                  <a:off x="-9074187" y="755268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9" name="正方形/長方形 3598">
                  <a:extLst>
                    <a:ext uri="{FF2B5EF4-FFF2-40B4-BE49-F238E27FC236}">
                      <a16:creationId xmlns:a16="http://schemas.microsoft.com/office/drawing/2014/main" id="{7C00A032-3790-4ECD-9502-168F4F9F4B3A}"/>
                    </a:ext>
                  </a:extLst>
                </p:cNvPr>
                <p:cNvSpPr/>
                <p:nvPr/>
              </p:nvSpPr>
              <p:spPr>
                <a:xfrm>
                  <a:off x="-9074187" y="810621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0" name="正方形/長方形 3599">
                  <a:extLst>
                    <a:ext uri="{FF2B5EF4-FFF2-40B4-BE49-F238E27FC236}">
                      <a16:creationId xmlns:a16="http://schemas.microsoft.com/office/drawing/2014/main" id="{9660790E-FEDD-4FF5-83E1-8E95727FA51F}"/>
                    </a:ext>
                  </a:extLst>
                </p:cNvPr>
                <p:cNvSpPr/>
                <p:nvPr/>
              </p:nvSpPr>
              <p:spPr>
                <a:xfrm>
                  <a:off x="-9074187" y="86597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1" name="正方形/長方形 3600">
                  <a:extLst>
                    <a:ext uri="{FF2B5EF4-FFF2-40B4-BE49-F238E27FC236}">
                      <a16:creationId xmlns:a16="http://schemas.microsoft.com/office/drawing/2014/main" id="{1BEBED5B-CEBB-4E32-B6C4-53F4918E360A}"/>
                    </a:ext>
                  </a:extLst>
                </p:cNvPr>
                <p:cNvSpPr/>
                <p:nvPr/>
              </p:nvSpPr>
              <p:spPr>
                <a:xfrm>
                  <a:off x="-9074187" y="921328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2" name="正方形/長方形 3601">
                  <a:extLst>
                    <a:ext uri="{FF2B5EF4-FFF2-40B4-BE49-F238E27FC236}">
                      <a16:creationId xmlns:a16="http://schemas.microsoft.com/office/drawing/2014/main" id="{8554DE24-91B4-4338-BF6E-454A954A3F8C}"/>
                    </a:ext>
                  </a:extLst>
                </p:cNvPr>
                <p:cNvSpPr/>
                <p:nvPr/>
              </p:nvSpPr>
              <p:spPr>
                <a:xfrm>
                  <a:off x="-9074187" y="97668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3" name="正方形/長方形 3602">
                  <a:extLst>
                    <a:ext uri="{FF2B5EF4-FFF2-40B4-BE49-F238E27FC236}">
                      <a16:creationId xmlns:a16="http://schemas.microsoft.com/office/drawing/2014/main" id="{2B2BA5C0-B400-4F23-B4E2-A967E850B500}"/>
                    </a:ext>
                  </a:extLst>
                </p:cNvPr>
                <p:cNvSpPr/>
                <p:nvPr/>
              </p:nvSpPr>
              <p:spPr>
                <a:xfrm>
                  <a:off x="-9074187" y="506177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4" name="正方形/長方形 3603">
                  <a:extLst>
                    <a:ext uri="{FF2B5EF4-FFF2-40B4-BE49-F238E27FC236}">
                      <a16:creationId xmlns:a16="http://schemas.microsoft.com/office/drawing/2014/main" id="{77718438-FF9E-4C2A-9A21-5AEBFF109125}"/>
                    </a:ext>
                  </a:extLst>
                </p:cNvPr>
                <p:cNvSpPr/>
                <p:nvPr/>
              </p:nvSpPr>
              <p:spPr>
                <a:xfrm>
                  <a:off x="-9074187" y="533854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5" name="正方形/長方形 3604">
                  <a:extLst>
                    <a:ext uri="{FF2B5EF4-FFF2-40B4-BE49-F238E27FC236}">
                      <a16:creationId xmlns:a16="http://schemas.microsoft.com/office/drawing/2014/main" id="{5BD22443-FFA9-479E-A973-B21B8390AA73}"/>
                    </a:ext>
                  </a:extLst>
                </p:cNvPr>
                <p:cNvSpPr/>
                <p:nvPr/>
              </p:nvSpPr>
              <p:spPr>
                <a:xfrm>
                  <a:off x="-9074187" y="589207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6" name="正方形/長方形 3605">
                  <a:extLst>
                    <a:ext uri="{FF2B5EF4-FFF2-40B4-BE49-F238E27FC236}">
                      <a16:creationId xmlns:a16="http://schemas.microsoft.com/office/drawing/2014/main" id="{E6441F03-4527-4585-8737-A208472B1D8E}"/>
                    </a:ext>
                  </a:extLst>
                </p:cNvPr>
                <p:cNvSpPr/>
                <p:nvPr/>
              </p:nvSpPr>
              <p:spPr>
                <a:xfrm>
                  <a:off x="-9074187" y="644561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7" name="正方形/長方形 3606">
                  <a:extLst>
                    <a:ext uri="{FF2B5EF4-FFF2-40B4-BE49-F238E27FC236}">
                      <a16:creationId xmlns:a16="http://schemas.microsoft.com/office/drawing/2014/main" id="{5320342F-AB10-45A6-A650-877D8244DD4B}"/>
                    </a:ext>
                  </a:extLst>
                </p:cNvPr>
                <p:cNvSpPr/>
                <p:nvPr/>
              </p:nvSpPr>
              <p:spPr>
                <a:xfrm>
                  <a:off x="-9074187" y="727591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8" name="正方形/長方形 3607">
                  <a:extLst>
                    <a:ext uri="{FF2B5EF4-FFF2-40B4-BE49-F238E27FC236}">
                      <a16:creationId xmlns:a16="http://schemas.microsoft.com/office/drawing/2014/main" id="{91E0D8EE-ED41-478D-B438-D42F0A0886EA}"/>
                    </a:ext>
                  </a:extLst>
                </p:cNvPr>
                <p:cNvSpPr/>
                <p:nvPr/>
              </p:nvSpPr>
              <p:spPr>
                <a:xfrm>
                  <a:off x="-9074187" y="782944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9" name="正方形/長方形 3608">
                  <a:extLst>
                    <a:ext uri="{FF2B5EF4-FFF2-40B4-BE49-F238E27FC236}">
                      <a16:creationId xmlns:a16="http://schemas.microsoft.com/office/drawing/2014/main" id="{0058866E-DCC1-4750-84E5-46DCFB75D5EA}"/>
                    </a:ext>
                  </a:extLst>
                </p:cNvPr>
                <p:cNvSpPr/>
                <p:nvPr/>
              </p:nvSpPr>
              <p:spPr>
                <a:xfrm>
                  <a:off x="-9074187" y="838298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0" name="正方形/長方形 3609">
                  <a:extLst>
                    <a:ext uri="{FF2B5EF4-FFF2-40B4-BE49-F238E27FC236}">
                      <a16:creationId xmlns:a16="http://schemas.microsoft.com/office/drawing/2014/main" id="{51B5351C-B5D0-4763-B523-F80A1881F980}"/>
                    </a:ext>
                  </a:extLst>
                </p:cNvPr>
                <p:cNvSpPr/>
                <p:nvPr/>
              </p:nvSpPr>
              <p:spPr>
                <a:xfrm>
                  <a:off x="-9074187" y="89365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1" name="正方形/長方形 3610">
                  <a:extLst>
                    <a:ext uri="{FF2B5EF4-FFF2-40B4-BE49-F238E27FC236}">
                      <a16:creationId xmlns:a16="http://schemas.microsoft.com/office/drawing/2014/main" id="{7174751E-41AC-4FCD-9917-57628BA02974}"/>
                    </a:ext>
                  </a:extLst>
                </p:cNvPr>
                <p:cNvSpPr/>
                <p:nvPr/>
              </p:nvSpPr>
              <p:spPr>
                <a:xfrm>
                  <a:off x="-9074187" y="94900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2" name="正方形/長方形 3611">
                  <a:extLst>
                    <a:ext uri="{FF2B5EF4-FFF2-40B4-BE49-F238E27FC236}">
                      <a16:creationId xmlns:a16="http://schemas.microsoft.com/office/drawing/2014/main" id="{79B4EF07-FDFA-4412-944F-F7501EF127C4}"/>
                    </a:ext>
                  </a:extLst>
                </p:cNvPr>
                <p:cNvSpPr/>
                <p:nvPr/>
              </p:nvSpPr>
              <p:spPr>
                <a:xfrm>
                  <a:off x="-9074187" y="1004358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3" name="正方形/長方形 3612">
                  <a:extLst>
                    <a:ext uri="{FF2B5EF4-FFF2-40B4-BE49-F238E27FC236}">
                      <a16:creationId xmlns:a16="http://schemas.microsoft.com/office/drawing/2014/main" id="{7CF43DC0-DA1E-410C-8168-8135419A4AC0}"/>
                    </a:ext>
                  </a:extLst>
                </p:cNvPr>
                <p:cNvSpPr/>
                <p:nvPr/>
              </p:nvSpPr>
              <p:spPr>
                <a:xfrm>
                  <a:off x="-8797266" y="478485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4" name="正方形/長方形 3613">
                  <a:extLst>
                    <a:ext uri="{FF2B5EF4-FFF2-40B4-BE49-F238E27FC236}">
                      <a16:creationId xmlns:a16="http://schemas.microsoft.com/office/drawing/2014/main" id="{998CDFE4-7286-4A77-8824-9B59660F6B46}"/>
                    </a:ext>
                  </a:extLst>
                </p:cNvPr>
                <p:cNvSpPr/>
                <p:nvPr/>
              </p:nvSpPr>
              <p:spPr>
                <a:xfrm>
                  <a:off x="-8797266" y="561515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5" name="正方形/長方形 3614">
                  <a:extLst>
                    <a:ext uri="{FF2B5EF4-FFF2-40B4-BE49-F238E27FC236}">
                      <a16:creationId xmlns:a16="http://schemas.microsoft.com/office/drawing/2014/main" id="{8B9378D4-2345-4B66-AFD1-F347B0C38B95}"/>
                    </a:ext>
                  </a:extLst>
                </p:cNvPr>
                <p:cNvSpPr/>
                <p:nvPr/>
              </p:nvSpPr>
              <p:spPr>
                <a:xfrm>
                  <a:off x="-8797266" y="61686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6" name="正方形/長方形 3615">
                  <a:extLst>
                    <a:ext uri="{FF2B5EF4-FFF2-40B4-BE49-F238E27FC236}">
                      <a16:creationId xmlns:a16="http://schemas.microsoft.com/office/drawing/2014/main" id="{3D4CFA71-BF7A-4D57-89E7-F74D6C950B4E}"/>
                    </a:ext>
                  </a:extLst>
                </p:cNvPr>
                <p:cNvSpPr/>
                <p:nvPr/>
              </p:nvSpPr>
              <p:spPr>
                <a:xfrm>
                  <a:off x="-8797266" y="67222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7" name="正方形/長方形 3616">
                  <a:extLst>
                    <a:ext uri="{FF2B5EF4-FFF2-40B4-BE49-F238E27FC236}">
                      <a16:creationId xmlns:a16="http://schemas.microsoft.com/office/drawing/2014/main" id="{6B93B3C5-2AB0-4BBE-96E1-EE1879710402}"/>
                    </a:ext>
                  </a:extLst>
                </p:cNvPr>
                <p:cNvSpPr/>
                <p:nvPr/>
              </p:nvSpPr>
              <p:spPr>
                <a:xfrm>
                  <a:off x="-8797266" y="69989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8" name="正方形/長方形 3617">
                  <a:extLst>
                    <a:ext uri="{FF2B5EF4-FFF2-40B4-BE49-F238E27FC236}">
                      <a16:creationId xmlns:a16="http://schemas.microsoft.com/office/drawing/2014/main" id="{499F8502-7A96-4BDD-84FA-C784635F2425}"/>
                    </a:ext>
                  </a:extLst>
                </p:cNvPr>
                <p:cNvSpPr/>
                <p:nvPr/>
              </p:nvSpPr>
              <p:spPr>
                <a:xfrm>
                  <a:off x="-8797266" y="75525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9" name="正方形/長方形 3618">
                  <a:extLst>
                    <a:ext uri="{FF2B5EF4-FFF2-40B4-BE49-F238E27FC236}">
                      <a16:creationId xmlns:a16="http://schemas.microsoft.com/office/drawing/2014/main" id="{87C23979-269D-4A3E-A13E-59A02D99E5B1}"/>
                    </a:ext>
                  </a:extLst>
                </p:cNvPr>
                <p:cNvSpPr/>
                <p:nvPr/>
              </p:nvSpPr>
              <p:spPr>
                <a:xfrm>
                  <a:off x="-8797266" y="81060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0" name="正方形/長方形 3619">
                  <a:extLst>
                    <a:ext uri="{FF2B5EF4-FFF2-40B4-BE49-F238E27FC236}">
                      <a16:creationId xmlns:a16="http://schemas.microsoft.com/office/drawing/2014/main" id="{D42C773D-B30C-43BB-8D22-23FA87D91649}"/>
                    </a:ext>
                  </a:extLst>
                </p:cNvPr>
                <p:cNvSpPr/>
                <p:nvPr/>
              </p:nvSpPr>
              <p:spPr>
                <a:xfrm>
                  <a:off x="-8797266" y="8659596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1" name="正方形/長方形 3620">
                  <a:extLst>
                    <a:ext uri="{FF2B5EF4-FFF2-40B4-BE49-F238E27FC236}">
                      <a16:creationId xmlns:a16="http://schemas.microsoft.com/office/drawing/2014/main" id="{9ECA0773-A78E-4D7E-9924-5443F360BF7A}"/>
                    </a:ext>
                  </a:extLst>
                </p:cNvPr>
                <p:cNvSpPr/>
                <p:nvPr/>
              </p:nvSpPr>
              <p:spPr>
                <a:xfrm>
                  <a:off x="-8797266" y="9213131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2" name="正方形/長方形 3621">
                  <a:extLst>
                    <a:ext uri="{FF2B5EF4-FFF2-40B4-BE49-F238E27FC236}">
                      <a16:creationId xmlns:a16="http://schemas.microsoft.com/office/drawing/2014/main" id="{FEF3FA3C-77B3-48BD-97B4-A830EB0CC372}"/>
                    </a:ext>
                  </a:extLst>
                </p:cNvPr>
                <p:cNvSpPr/>
                <p:nvPr/>
              </p:nvSpPr>
              <p:spPr>
                <a:xfrm>
                  <a:off x="-8797266" y="97666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3" name="正方形/長方形 3622">
                  <a:extLst>
                    <a:ext uri="{FF2B5EF4-FFF2-40B4-BE49-F238E27FC236}">
                      <a16:creationId xmlns:a16="http://schemas.microsoft.com/office/drawing/2014/main" id="{7CBC2DBC-25C6-41B9-9829-372FD8AEB56B}"/>
                    </a:ext>
                  </a:extLst>
                </p:cNvPr>
                <p:cNvSpPr/>
                <p:nvPr/>
              </p:nvSpPr>
              <p:spPr>
                <a:xfrm>
                  <a:off x="-8797266" y="50616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4" name="正方形/長方形 3623">
                  <a:extLst>
                    <a:ext uri="{FF2B5EF4-FFF2-40B4-BE49-F238E27FC236}">
                      <a16:creationId xmlns:a16="http://schemas.microsoft.com/office/drawing/2014/main" id="{D4E44849-73F3-4346-B0A2-FF081F8ADD6F}"/>
                    </a:ext>
                  </a:extLst>
                </p:cNvPr>
                <p:cNvSpPr/>
                <p:nvPr/>
              </p:nvSpPr>
              <p:spPr>
                <a:xfrm>
                  <a:off x="-8797266" y="533838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5" name="正方形/長方形 3624">
                  <a:extLst>
                    <a:ext uri="{FF2B5EF4-FFF2-40B4-BE49-F238E27FC236}">
                      <a16:creationId xmlns:a16="http://schemas.microsoft.com/office/drawing/2014/main" id="{E19E5BE5-EF9B-4682-922F-ABA3DB8AE90D}"/>
                    </a:ext>
                  </a:extLst>
                </p:cNvPr>
                <p:cNvSpPr/>
                <p:nvPr/>
              </p:nvSpPr>
              <p:spPr>
                <a:xfrm>
                  <a:off x="-8797266" y="589192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6" name="正方形/長方形 3625">
                  <a:extLst>
                    <a:ext uri="{FF2B5EF4-FFF2-40B4-BE49-F238E27FC236}">
                      <a16:creationId xmlns:a16="http://schemas.microsoft.com/office/drawing/2014/main" id="{C550515A-8DF9-4927-B59A-12D537F3CB49}"/>
                    </a:ext>
                  </a:extLst>
                </p:cNvPr>
                <p:cNvSpPr/>
                <p:nvPr/>
              </p:nvSpPr>
              <p:spPr>
                <a:xfrm>
                  <a:off x="-8797266" y="64454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7" name="正方形/長方形 3626">
                  <a:extLst>
                    <a:ext uri="{FF2B5EF4-FFF2-40B4-BE49-F238E27FC236}">
                      <a16:creationId xmlns:a16="http://schemas.microsoft.com/office/drawing/2014/main" id="{FC1B1C2B-7D77-4DD8-9BD3-46B32F7763E5}"/>
                    </a:ext>
                  </a:extLst>
                </p:cNvPr>
                <p:cNvSpPr/>
                <p:nvPr/>
              </p:nvSpPr>
              <p:spPr>
                <a:xfrm>
                  <a:off x="-8797266" y="727575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8" name="正方形/長方形 3627">
                  <a:extLst>
                    <a:ext uri="{FF2B5EF4-FFF2-40B4-BE49-F238E27FC236}">
                      <a16:creationId xmlns:a16="http://schemas.microsoft.com/office/drawing/2014/main" id="{8F55B746-1BA9-44F6-9FBC-53E0545DBC6C}"/>
                    </a:ext>
                  </a:extLst>
                </p:cNvPr>
                <p:cNvSpPr/>
                <p:nvPr/>
              </p:nvSpPr>
              <p:spPr>
                <a:xfrm>
                  <a:off x="-8797266" y="78292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9" name="正方形/長方形 3628">
                  <a:extLst>
                    <a:ext uri="{FF2B5EF4-FFF2-40B4-BE49-F238E27FC236}">
                      <a16:creationId xmlns:a16="http://schemas.microsoft.com/office/drawing/2014/main" id="{59E0FCFD-DE61-40EF-86F5-AFC3DFFD0548}"/>
                    </a:ext>
                  </a:extLst>
                </p:cNvPr>
                <p:cNvSpPr/>
                <p:nvPr/>
              </p:nvSpPr>
              <p:spPr>
                <a:xfrm>
                  <a:off x="-8797266" y="8382829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0" name="正方形/長方形 3629">
                  <a:extLst>
                    <a:ext uri="{FF2B5EF4-FFF2-40B4-BE49-F238E27FC236}">
                      <a16:creationId xmlns:a16="http://schemas.microsoft.com/office/drawing/2014/main" id="{BA3E5B1F-22D4-46D2-BAF6-89ECE886342E}"/>
                    </a:ext>
                  </a:extLst>
                </p:cNvPr>
                <p:cNvSpPr/>
                <p:nvPr/>
              </p:nvSpPr>
              <p:spPr>
                <a:xfrm>
                  <a:off x="-8797266" y="8936364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1" name="正方形/長方形 3630">
                  <a:extLst>
                    <a:ext uri="{FF2B5EF4-FFF2-40B4-BE49-F238E27FC236}">
                      <a16:creationId xmlns:a16="http://schemas.microsoft.com/office/drawing/2014/main" id="{8DC73123-ED5B-47D5-BE42-D956C73C9A05}"/>
                    </a:ext>
                  </a:extLst>
                </p:cNvPr>
                <p:cNvSpPr/>
                <p:nvPr/>
              </p:nvSpPr>
              <p:spPr>
                <a:xfrm>
                  <a:off x="-8797266" y="9489898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2" name="正方形/長方形 3631">
                  <a:extLst>
                    <a:ext uri="{FF2B5EF4-FFF2-40B4-BE49-F238E27FC236}">
                      <a16:creationId xmlns:a16="http://schemas.microsoft.com/office/drawing/2014/main" id="{D75C85E1-BB23-43F9-9D0E-7F963EFD11BE}"/>
                    </a:ext>
                  </a:extLst>
                </p:cNvPr>
                <p:cNvSpPr/>
                <p:nvPr/>
              </p:nvSpPr>
              <p:spPr>
                <a:xfrm>
                  <a:off x="-8797266" y="100434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3" name="正方形/長方形 3632">
                  <a:extLst>
                    <a:ext uri="{FF2B5EF4-FFF2-40B4-BE49-F238E27FC236}">
                      <a16:creationId xmlns:a16="http://schemas.microsoft.com/office/drawing/2014/main" id="{CE42B692-D5D4-4561-9BB0-859B68DED4ED}"/>
                    </a:ext>
                  </a:extLst>
                </p:cNvPr>
                <p:cNvSpPr/>
                <p:nvPr/>
              </p:nvSpPr>
              <p:spPr>
                <a:xfrm>
                  <a:off x="-8520345" y="478485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4" name="正方形/長方形 3633">
                  <a:extLst>
                    <a:ext uri="{FF2B5EF4-FFF2-40B4-BE49-F238E27FC236}">
                      <a16:creationId xmlns:a16="http://schemas.microsoft.com/office/drawing/2014/main" id="{E5E49D2F-CE79-4533-9B16-C28FC55C3657}"/>
                    </a:ext>
                  </a:extLst>
                </p:cNvPr>
                <p:cNvSpPr/>
                <p:nvPr/>
              </p:nvSpPr>
              <p:spPr>
                <a:xfrm>
                  <a:off x="-8520345" y="561515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5" name="正方形/長方形 3634">
                  <a:extLst>
                    <a:ext uri="{FF2B5EF4-FFF2-40B4-BE49-F238E27FC236}">
                      <a16:creationId xmlns:a16="http://schemas.microsoft.com/office/drawing/2014/main" id="{79A7D4D0-9A05-40ED-8DCA-D9964C40CE50}"/>
                    </a:ext>
                  </a:extLst>
                </p:cNvPr>
                <p:cNvSpPr/>
                <p:nvPr/>
              </p:nvSpPr>
              <p:spPr>
                <a:xfrm>
                  <a:off x="-8520345" y="61686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6" name="正方形/長方形 3635">
                  <a:extLst>
                    <a:ext uri="{FF2B5EF4-FFF2-40B4-BE49-F238E27FC236}">
                      <a16:creationId xmlns:a16="http://schemas.microsoft.com/office/drawing/2014/main" id="{2C1F9F07-E59A-415E-B03F-2818CEEB44A5}"/>
                    </a:ext>
                  </a:extLst>
                </p:cNvPr>
                <p:cNvSpPr/>
                <p:nvPr/>
              </p:nvSpPr>
              <p:spPr>
                <a:xfrm>
                  <a:off x="-8520345" y="67222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7" name="正方形/長方形 3636">
                  <a:extLst>
                    <a:ext uri="{FF2B5EF4-FFF2-40B4-BE49-F238E27FC236}">
                      <a16:creationId xmlns:a16="http://schemas.microsoft.com/office/drawing/2014/main" id="{632D864C-9F7B-4FED-8E66-AB12DA93EABB}"/>
                    </a:ext>
                  </a:extLst>
                </p:cNvPr>
                <p:cNvSpPr/>
                <p:nvPr/>
              </p:nvSpPr>
              <p:spPr>
                <a:xfrm>
                  <a:off x="-8520345" y="69989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8" name="正方形/長方形 3637">
                  <a:extLst>
                    <a:ext uri="{FF2B5EF4-FFF2-40B4-BE49-F238E27FC236}">
                      <a16:creationId xmlns:a16="http://schemas.microsoft.com/office/drawing/2014/main" id="{56AA8CE4-9FE2-44E3-ACBA-4E78A020BDF8}"/>
                    </a:ext>
                  </a:extLst>
                </p:cNvPr>
                <p:cNvSpPr/>
                <p:nvPr/>
              </p:nvSpPr>
              <p:spPr>
                <a:xfrm>
                  <a:off x="-8520345" y="75525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9" name="正方形/長方形 3638">
                  <a:extLst>
                    <a:ext uri="{FF2B5EF4-FFF2-40B4-BE49-F238E27FC236}">
                      <a16:creationId xmlns:a16="http://schemas.microsoft.com/office/drawing/2014/main" id="{194E2A6C-EC5D-4DFE-B50D-AFE2E85E7445}"/>
                    </a:ext>
                  </a:extLst>
                </p:cNvPr>
                <p:cNvSpPr/>
                <p:nvPr/>
              </p:nvSpPr>
              <p:spPr>
                <a:xfrm>
                  <a:off x="-8520345" y="81060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0" name="正方形/長方形 3639">
                  <a:extLst>
                    <a:ext uri="{FF2B5EF4-FFF2-40B4-BE49-F238E27FC236}">
                      <a16:creationId xmlns:a16="http://schemas.microsoft.com/office/drawing/2014/main" id="{9B30FF31-F692-4E1B-B944-4A132B29D809}"/>
                    </a:ext>
                  </a:extLst>
                </p:cNvPr>
                <p:cNvSpPr/>
                <p:nvPr/>
              </p:nvSpPr>
              <p:spPr>
                <a:xfrm>
                  <a:off x="-8520345" y="8659596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1" name="正方形/長方形 3640">
                  <a:extLst>
                    <a:ext uri="{FF2B5EF4-FFF2-40B4-BE49-F238E27FC236}">
                      <a16:creationId xmlns:a16="http://schemas.microsoft.com/office/drawing/2014/main" id="{EDE484A7-9D1A-4CEB-AE9A-8F30739353C6}"/>
                    </a:ext>
                  </a:extLst>
                </p:cNvPr>
                <p:cNvSpPr/>
                <p:nvPr/>
              </p:nvSpPr>
              <p:spPr>
                <a:xfrm>
                  <a:off x="-8520345" y="9213131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2" name="正方形/長方形 3641">
                  <a:extLst>
                    <a:ext uri="{FF2B5EF4-FFF2-40B4-BE49-F238E27FC236}">
                      <a16:creationId xmlns:a16="http://schemas.microsoft.com/office/drawing/2014/main" id="{0F298369-285F-4C32-A641-E54B2125E5B2}"/>
                    </a:ext>
                  </a:extLst>
                </p:cNvPr>
                <p:cNvSpPr/>
                <p:nvPr/>
              </p:nvSpPr>
              <p:spPr>
                <a:xfrm>
                  <a:off x="-8520345" y="97666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3" name="正方形/長方形 3642">
                  <a:extLst>
                    <a:ext uri="{FF2B5EF4-FFF2-40B4-BE49-F238E27FC236}">
                      <a16:creationId xmlns:a16="http://schemas.microsoft.com/office/drawing/2014/main" id="{E6F087AD-FE81-4A89-BEA1-D44055ECE44F}"/>
                    </a:ext>
                  </a:extLst>
                </p:cNvPr>
                <p:cNvSpPr/>
                <p:nvPr/>
              </p:nvSpPr>
              <p:spPr>
                <a:xfrm>
                  <a:off x="-8520345" y="50616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4" name="正方形/長方形 3643">
                  <a:extLst>
                    <a:ext uri="{FF2B5EF4-FFF2-40B4-BE49-F238E27FC236}">
                      <a16:creationId xmlns:a16="http://schemas.microsoft.com/office/drawing/2014/main" id="{E6F21316-2937-4FCA-9B03-B2CC9A2C5FA5}"/>
                    </a:ext>
                  </a:extLst>
                </p:cNvPr>
                <p:cNvSpPr/>
                <p:nvPr/>
              </p:nvSpPr>
              <p:spPr>
                <a:xfrm>
                  <a:off x="-8520345" y="533838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5" name="正方形/長方形 3644">
                  <a:extLst>
                    <a:ext uri="{FF2B5EF4-FFF2-40B4-BE49-F238E27FC236}">
                      <a16:creationId xmlns:a16="http://schemas.microsoft.com/office/drawing/2014/main" id="{91793F4D-8C2C-42A6-BBDC-24F38561FCFF}"/>
                    </a:ext>
                  </a:extLst>
                </p:cNvPr>
                <p:cNvSpPr/>
                <p:nvPr/>
              </p:nvSpPr>
              <p:spPr>
                <a:xfrm>
                  <a:off x="-8520345" y="589192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6" name="正方形/長方形 3645">
                  <a:extLst>
                    <a:ext uri="{FF2B5EF4-FFF2-40B4-BE49-F238E27FC236}">
                      <a16:creationId xmlns:a16="http://schemas.microsoft.com/office/drawing/2014/main" id="{B2F7866C-C68F-4071-A1A8-9285D9E650A8}"/>
                    </a:ext>
                  </a:extLst>
                </p:cNvPr>
                <p:cNvSpPr/>
                <p:nvPr/>
              </p:nvSpPr>
              <p:spPr>
                <a:xfrm>
                  <a:off x="-8520345" y="64454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7" name="正方形/長方形 3646">
                  <a:extLst>
                    <a:ext uri="{FF2B5EF4-FFF2-40B4-BE49-F238E27FC236}">
                      <a16:creationId xmlns:a16="http://schemas.microsoft.com/office/drawing/2014/main" id="{ADA7B399-9CBE-4638-B16F-1A814FD607A8}"/>
                    </a:ext>
                  </a:extLst>
                </p:cNvPr>
                <p:cNvSpPr/>
                <p:nvPr/>
              </p:nvSpPr>
              <p:spPr>
                <a:xfrm>
                  <a:off x="-8520345" y="727575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8" name="正方形/長方形 3647">
                  <a:extLst>
                    <a:ext uri="{FF2B5EF4-FFF2-40B4-BE49-F238E27FC236}">
                      <a16:creationId xmlns:a16="http://schemas.microsoft.com/office/drawing/2014/main" id="{29DD78E9-470F-42E8-9245-717B1E129E9C}"/>
                    </a:ext>
                  </a:extLst>
                </p:cNvPr>
                <p:cNvSpPr/>
                <p:nvPr/>
              </p:nvSpPr>
              <p:spPr>
                <a:xfrm>
                  <a:off x="-8520345" y="78292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9" name="正方形/長方形 3648">
                  <a:extLst>
                    <a:ext uri="{FF2B5EF4-FFF2-40B4-BE49-F238E27FC236}">
                      <a16:creationId xmlns:a16="http://schemas.microsoft.com/office/drawing/2014/main" id="{99B8019F-67C6-4D23-B435-36FB2122D0BF}"/>
                    </a:ext>
                  </a:extLst>
                </p:cNvPr>
                <p:cNvSpPr/>
                <p:nvPr/>
              </p:nvSpPr>
              <p:spPr>
                <a:xfrm>
                  <a:off x="-8520345" y="8382829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0" name="正方形/長方形 3649">
                  <a:extLst>
                    <a:ext uri="{FF2B5EF4-FFF2-40B4-BE49-F238E27FC236}">
                      <a16:creationId xmlns:a16="http://schemas.microsoft.com/office/drawing/2014/main" id="{3F41EBA9-1A42-43DA-AF03-CC3CA35FE227}"/>
                    </a:ext>
                  </a:extLst>
                </p:cNvPr>
                <p:cNvSpPr/>
                <p:nvPr/>
              </p:nvSpPr>
              <p:spPr>
                <a:xfrm>
                  <a:off x="-8520345" y="8936364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1" name="正方形/長方形 3650">
                  <a:extLst>
                    <a:ext uri="{FF2B5EF4-FFF2-40B4-BE49-F238E27FC236}">
                      <a16:creationId xmlns:a16="http://schemas.microsoft.com/office/drawing/2014/main" id="{810D0940-6480-4EA1-8FF4-0F9179E73B59}"/>
                    </a:ext>
                  </a:extLst>
                </p:cNvPr>
                <p:cNvSpPr/>
                <p:nvPr/>
              </p:nvSpPr>
              <p:spPr>
                <a:xfrm>
                  <a:off x="-8520345" y="9489898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2" name="正方形/長方形 3651">
                  <a:extLst>
                    <a:ext uri="{FF2B5EF4-FFF2-40B4-BE49-F238E27FC236}">
                      <a16:creationId xmlns:a16="http://schemas.microsoft.com/office/drawing/2014/main" id="{43D487DE-0AF4-408A-85ED-7930DED5B5B5}"/>
                    </a:ext>
                  </a:extLst>
                </p:cNvPr>
                <p:cNvSpPr/>
                <p:nvPr/>
              </p:nvSpPr>
              <p:spPr>
                <a:xfrm>
                  <a:off x="-8520345" y="100434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3" name="正方形/長方形 3652">
                  <a:extLst>
                    <a:ext uri="{FF2B5EF4-FFF2-40B4-BE49-F238E27FC236}">
                      <a16:creationId xmlns:a16="http://schemas.microsoft.com/office/drawing/2014/main" id="{32546113-6B28-47A2-BFE7-598D35F6F0E8}"/>
                    </a:ext>
                  </a:extLst>
                </p:cNvPr>
                <p:cNvSpPr/>
                <p:nvPr/>
              </p:nvSpPr>
              <p:spPr>
                <a:xfrm>
                  <a:off x="-8243423" y="47851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4" name="正方形/長方形 3653">
                  <a:extLst>
                    <a:ext uri="{FF2B5EF4-FFF2-40B4-BE49-F238E27FC236}">
                      <a16:creationId xmlns:a16="http://schemas.microsoft.com/office/drawing/2014/main" id="{9D6D982E-B5EC-4CF3-B7AE-0814340FCA6D}"/>
                    </a:ext>
                  </a:extLst>
                </p:cNvPr>
                <p:cNvSpPr/>
                <p:nvPr/>
              </p:nvSpPr>
              <p:spPr>
                <a:xfrm>
                  <a:off x="-8243423" y="561546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5" name="正方形/長方形 3654">
                  <a:extLst>
                    <a:ext uri="{FF2B5EF4-FFF2-40B4-BE49-F238E27FC236}">
                      <a16:creationId xmlns:a16="http://schemas.microsoft.com/office/drawing/2014/main" id="{8F77D714-9BE4-4CF1-9C6A-34AC33DE734F}"/>
                    </a:ext>
                  </a:extLst>
                </p:cNvPr>
                <p:cNvSpPr/>
                <p:nvPr/>
              </p:nvSpPr>
              <p:spPr>
                <a:xfrm>
                  <a:off x="-8243423" y="61689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6" name="正方形/長方形 3655">
                  <a:extLst>
                    <a:ext uri="{FF2B5EF4-FFF2-40B4-BE49-F238E27FC236}">
                      <a16:creationId xmlns:a16="http://schemas.microsoft.com/office/drawing/2014/main" id="{30E5DB99-FB39-40C3-BBE0-8E67EF70309D}"/>
                    </a:ext>
                  </a:extLst>
                </p:cNvPr>
                <p:cNvSpPr/>
                <p:nvPr/>
              </p:nvSpPr>
              <p:spPr>
                <a:xfrm>
                  <a:off x="-8243423" y="672253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7" name="正方形/長方形 3656">
                  <a:extLst>
                    <a:ext uri="{FF2B5EF4-FFF2-40B4-BE49-F238E27FC236}">
                      <a16:creationId xmlns:a16="http://schemas.microsoft.com/office/drawing/2014/main" id="{DFA99243-2756-49FF-BAF8-B153313B29B0}"/>
                    </a:ext>
                  </a:extLst>
                </p:cNvPr>
                <p:cNvSpPr/>
                <p:nvPr/>
              </p:nvSpPr>
              <p:spPr>
                <a:xfrm>
                  <a:off x="-8243423" y="699930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8" name="正方形/長方形 3657">
                  <a:extLst>
                    <a:ext uri="{FF2B5EF4-FFF2-40B4-BE49-F238E27FC236}">
                      <a16:creationId xmlns:a16="http://schemas.microsoft.com/office/drawing/2014/main" id="{E14F35DF-AB73-4B04-881C-C4CD9047C644}"/>
                    </a:ext>
                  </a:extLst>
                </p:cNvPr>
                <p:cNvSpPr/>
                <p:nvPr/>
              </p:nvSpPr>
              <p:spPr>
                <a:xfrm>
                  <a:off x="-8243423" y="755283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9" name="正方形/長方形 3658">
                  <a:extLst>
                    <a:ext uri="{FF2B5EF4-FFF2-40B4-BE49-F238E27FC236}">
                      <a16:creationId xmlns:a16="http://schemas.microsoft.com/office/drawing/2014/main" id="{82E0BE25-7E19-4C60-90F2-F8029EF8E71A}"/>
                    </a:ext>
                  </a:extLst>
                </p:cNvPr>
                <p:cNvSpPr/>
                <p:nvPr/>
              </p:nvSpPr>
              <p:spPr>
                <a:xfrm>
                  <a:off x="-8243423" y="810636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0" name="正方形/長方形 3659">
                  <a:extLst>
                    <a:ext uri="{FF2B5EF4-FFF2-40B4-BE49-F238E27FC236}">
                      <a16:creationId xmlns:a16="http://schemas.microsoft.com/office/drawing/2014/main" id="{7B991A26-5A86-445A-8837-25290ECBEC14}"/>
                    </a:ext>
                  </a:extLst>
                </p:cNvPr>
                <p:cNvSpPr/>
                <p:nvPr/>
              </p:nvSpPr>
              <p:spPr>
                <a:xfrm>
                  <a:off x="-8243423" y="8659904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1" name="正方形/長方形 3660">
                  <a:extLst>
                    <a:ext uri="{FF2B5EF4-FFF2-40B4-BE49-F238E27FC236}">
                      <a16:creationId xmlns:a16="http://schemas.microsoft.com/office/drawing/2014/main" id="{D939E96E-F48C-42D2-8940-D4EFDE8577B0}"/>
                    </a:ext>
                  </a:extLst>
                </p:cNvPr>
                <p:cNvSpPr/>
                <p:nvPr/>
              </p:nvSpPr>
              <p:spPr>
                <a:xfrm>
                  <a:off x="-8243423" y="9213439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2" name="正方形/長方形 3661">
                  <a:extLst>
                    <a:ext uri="{FF2B5EF4-FFF2-40B4-BE49-F238E27FC236}">
                      <a16:creationId xmlns:a16="http://schemas.microsoft.com/office/drawing/2014/main" id="{956C7BEF-2B48-43D0-8411-8B599B9CF6FE}"/>
                    </a:ext>
                  </a:extLst>
                </p:cNvPr>
                <p:cNvSpPr/>
                <p:nvPr/>
              </p:nvSpPr>
              <p:spPr>
                <a:xfrm>
                  <a:off x="-8243423" y="976697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3" name="正方形/長方形 3662">
                  <a:extLst>
                    <a:ext uri="{FF2B5EF4-FFF2-40B4-BE49-F238E27FC236}">
                      <a16:creationId xmlns:a16="http://schemas.microsoft.com/office/drawing/2014/main" id="{609F41A6-084F-4E4B-AE0D-E7969E2D5740}"/>
                    </a:ext>
                  </a:extLst>
                </p:cNvPr>
                <p:cNvSpPr/>
                <p:nvPr/>
              </p:nvSpPr>
              <p:spPr>
                <a:xfrm>
                  <a:off x="-8243423" y="5061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4" name="正方形/長方形 3663">
                  <a:extLst>
                    <a:ext uri="{FF2B5EF4-FFF2-40B4-BE49-F238E27FC236}">
                      <a16:creationId xmlns:a16="http://schemas.microsoft.com/office/drawing/2014/main" id="{E206B81B-C64C-409A-825B-B4670E829E46}"/>
                    </a:ext>
                  </a:extLst>
                </p:cNvPr>
                <p:cNvSpPr/>
                <p:nvPr/>
              </p:nvSpPr>
              <p:spPr>
                <a:xfrm>
                  <a:off x="-8243423" y="5338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5" name="正方形/長方形 3664">
                  <a:extLst>
                    <a:ext uri="{FF2B5EF4-FFF2-40B4-BE49-F238E27FC236}">
                      <a16:creationId xmlns:a16="http://schemas.microsoft.com/office/drawing/2014/main" id="{1620488C-DBF1-440E-9C88-134E85F9DB90}"/>
                    </a:ext>
                  </a:extLst>
                </p:cNvPr>
                <p:cNvSpPr/>
                <p:nvPr/>
              </p:nvSpPr>
              <p:spPr>
                <a:xfrm>
                  <a:off x="-8243423" y="589223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6" name="正方形/長方形 3665">
                  <a:extLst>
                    <a:ext uri="{FF2B5EF4-FFF2-40B4-BE49-F238E27FC236}">
                      <a16:creationId xmlns:a16="http://schemas.microsoft.com/office/drawing/2014/main" id="{8512F167-D6C1-49D2-AE61-1D5B1C1676DF}"/>
                    </a:ext>
                  </a:extLst>
                </p:cNvPr>
                <p:cNvSpPr/>
                <p:nvPr/>
              </p:nvSpPr>
              <p:spPr>
                <a:xfrm>
                  <a:off x="-8243423" y="644576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7" name="正方形/長方形 3666">
                  <a:extLst>
                    <a:ext uri="{FF2B5EF4-FFF2-40B4-BE49-F238E27FC236}">
                      <a16:creationId xmlns:a16="http://schemas.microsoft.com/office/drawing/2014/main" id="{20AD4845-CC40-48D8-A2D4-CDDC8CE9ED4D}"/>
                    </a:ext>
                  </a:extLst>
                </p:cNvPr>
                <p:cNvSpPr/>
                <p:nvPr/>
              </p:nvSpPr>
              <p:spPr>
                <a:xfrm>
                  <a:off x="-8243423" y="727606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8" name="正方形/長方形 3667">
                  <a:extLst>
                    <a:ext uri="{FF2B5EF4-FFF2-40B4-BE49-F238E27FC236}">
                      <a16:creationId xmlns:a16="http://schemas.microsoft.com/office/drawing/2014/main" id="{FC72A2F0-E2CB-456C-B0B6-4605DE06750D}"/>
                    </a:ext>
                  </a:extLst>
                </p:cNvPr>
                <p:cNvSpPr/>
                <p:nvPr/>
              </p:nvSpPr>
              <p:spPr>
                <a:xfrm>
                  <a:off x="-8243423" y="782960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9" name="正方形/長方形 3668">
                  <a:extLst>
                    <a:ext uri="{FF2B5EF4-FFF2-40B4-BE49-F238E27FC236}">
                      <a16:creationId xmlns:a16="http://schemas.microsoft.com/office/drawing/2014/main" id="{10BD97A9-865C-4899-BE26-21867E1FD5F3}"/>
                    </a:ext>
                  </a:extLst>
                </p:cNvPr>
                <p:cNvSpPr/>
                <p:nvPr/>
              </p:nvSpPr>
              <p:spPr>
                <a:xfrm>
                  <a:off x="-8243423" y="8383137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0" name="正方形/長方形 3669">
                  <a:extLst>
                    <a:ext uri="{FF2B5EF4-FFF2-40B4-BE49-F238E27FC236}">
                      <a16:creationId xmlns:a16="http://schemas.microsoft.com/office/drawing/2014/main" id="{92996F15-CE78-4B12-8901-BA5E58CA47CE}"/>
                    </a:ext>
                  </a:extLst>
                </p:cNvPr>
                <p:cNvSpPr/>
                <p:nvPr/>
              </p:nvSpPr>
              <p:spPr>
                <a:xfrm>
                  <a:off x="-8243423" y="8936671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1" name="正方形/長方形 3670">
                  <a:extLst>
                    <a:ext uri="{FF2B5EF4-FFF2-40B4-BE49-F238E27FC236}">
                      <a16:creationId xmlns:a16="http://schemas.microsoft.com/office/drawing/2014/main" id="{03A6CEA4-B9E7-4D61-A3E2-EF31047F94A6}"/>
                    </a:ext>
                  </a:extLst>
                </p:cNvPr>
                <p:cNvSpPr/>
                <p:nvPr/>
              </p:nvSpPr>
              <p:spPr>
                <a:xfrm>
                  <a:off x="-8243423" y="9490206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2" name="正方形/長方形 3671">
                  <a:extLst>
                    <a:ext uri="{FF2B5EF4-FFF2-40B4-BE49-F238E27FC236}">
                      <a16:creationId xmlns:a16="http://schemas.microsoft.com/office/drawing/2014/main" id="{A87FAB18-5969-4B64-B1EA-877E0ADD4D08}"/>
                    </a:ext>
                  </a:extLst>
                </p:cNvPr>
                <p:cNvSpPr/>
                <p:nvPr/>
              </p:nvSpPr>
              <p:spPr>
                <a:xfrm>
                  <a:off x="-8243423" y="1004374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3" name="正方形/長方形 3672">
                  <a:extLst>
                    <a:ext uri="{FF2B5EF4-FFF2-40B4-BE49-F238E27FC236}">
                      <a16:creationId xmlns:a16="http://schemas.microsoft.com/office/drawing/2014/main" id="{2B25ABCC-12DA-42FC-9D27-6AAC1B2BE7E8}"/>
                    </a:ext>
                  </a:extLst>
                </p:cNvPr>
                <p:cNvSpPr/>
                <p:nvPr/>
              </p:nvSpPr>
              <p:spPr>
                <a:xfrm>
                  <a:off x="-7966502" y="478500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4" name="正方形/長方形 3673">
                  <a:extLst>
                    <a:ext uri="{FF2B5EF4-FFF2-40B4-BE49-F238E27FC236}">
                      <a16:creationId xmlns:a16="http://schemas.microsoft.com/office/drawing/2014/main" id="{BBFFD31E-FD1A-4D1E-BC9A-145042E8EEFB}"/>
                    </a:ext>
                  </a:extLst>
                </p:cNvPr>
                <p:cNvSpPr/>
                <p:nvPr/>
              </p:nvSpPr>
              <p:spPr>
                <a:xfrm>
                  <a:off x="-7966502" y="561530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5" name="正方形/長方形 3674">
                  <a:extLst>
                    <a:ext uri="{FF2B5EF4-FFF2-40B4-BE49-F238E27FC236}">
                      <a16:creationId xmlns:a16="http://schemas.microsoft.com/office/drawing/2014/main" id="{492D5ADB-C9CA-42F3-8AD0-EE62400A7240}"/>
                    </a:ext>
                  </a:extLst>
                </p:cNvPr>
                <p:cNvSpPr/>
                <p:nvPr/>
              </p:nvSpPr>
              <p:spPr>
                <a:xfrm>
                  <a:off x="-7966502" y="616884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6" name="正方形/長方形 3675">
                  <a:extLst>
                    <a:ext uri="{FF2B5EF4-FFF2-40B4-BE49-F238E27FC236}">
                      <a16:creationId xmlns:a16="http://schemas.microsoft.com/office/drawing/2014/main" id="{59BE3502-1F89-4736-8093-04676E6CFCF3}"/>
                    </a:ext>
                  </a:extLst>
                </p:cNvPr>
                <p:cNvSpPr/>
                <p:nvPr/>
              </p:nvSpPr>
              <p:spPr>
                <a:xfrm>
                  <a:off x="-7966502" y="672237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7" name="正方形/長方形 3676">
                  <a:extLst>
                    <a:ext uri="{FF2B5EF4-FFF2-40B4-BE49-F238E27FC236}">
                      <a16:creationId xmlns:a16="http://schemas.microsoft.com/office/drawing/2014/main" id="{A2752D9E-FA3E-4284-936E-256BA8BCD31F}"/>
                    </a:ext>
                  </a:extLst>
                </p:cNvPr>
                <p:cNvSpPr/>
                <p:nvPr/>
              </p:nvSpPr>
              <p:spPr>
                <a:xfrm>
                  <a:off x="-7966502" y="699914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8" name="正方形/長方形 3677">
                  <a:extLst>
                    <a:ext uri="{FF2B5EF4-FFF2-40B4-BE49-F238E27FC236}">
                      <a16:creationId xmlns:a16="http://schemas.microsoft.com/office/drawing/2014/main" id="{ADEAECBA-E24F-475F-AC18-6A1511B8258B}"/>
                    </a:ext>
                  </a:extLst>
                </p:cNvPr>
                <p:cNvSpPr/>
                <p:nvPr/>
              </p:nvSpPr>
              <p:spPr>
                <a:xfrm>
                  <a:off x="-7966502" y="755268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9" name="正方形/長方形 3678">
                  <a:extLst>
                    <a:ext uri="{FF2B5EF4-FFF2-40B4-BE49-F238E27FC236}">
                      <a16:creationId xmlns:a16="http://schemas.microsoft.com/office/drawing/2014/main" id="{1ED2361B-A030-49F1-AF60-5FD31CBD82A8}"/>
                    </a:ext>
                  </a:extLst>
                </p:cNvPr>
                <p:cNvSpPr/>
                <p:nvPr/>
              </p:nvSpPr>
              <p:spPr>
                <a:xfrm>
                  <a:off x="-7966502" y="810621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0" name="正方形/長方形 3679">
                  <a:extLst>
                    <a:ext uri="{FF2B5EF4-FFF2-40B4-BE49-F238E27FC236}">
                      <a16:creationId xmlns:a16="http://schemas.microsoft.com/office/drawing/2014/main" id="{D9606EBF-DB29-401A-A466-D08A5B128B1D}"/>
                    </a:ext>
                  </a:extLst>
                </p:cNvPr>
                <p:cNvSpPr/>
                <p:nvPr/>
              </p:nvSpPr>
              <p:spPr>
                <a:xfrm>
                  <a:off x="-7966502" y="8659750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1" name="正方形/長方形 3680">
                  <a:extLst>
                    <a:ext uri="{FF2B5EF4-FFF2-40B4-BE49-F238E27FC236}">
                      <a16:creationId xmlns:a16="http://schemas.microsoft.com/office/drawing/2014/main" id="{50F6713A-B090-4DF4-8277-55D8D7D03B91}"/>
                    </a:ext>
                  </a:extLst>
                </p:cNvPr>
                <p:cNvSpPr/>
                <p:nvPr/>
              </p:nvSpPr>
              <p:spPr>
                <a:xfrm>
                  <a:off x="-7966502" y="9213285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2" name="正方形/長方形 3681">
                  <a:extLst>
                    <a:ext uri="{FF2B5EF4-FFF2-40B4-BE49-F238E27FC236}">
                      <a16:creationId xmlns:a16="http://schemas.microsoft.com/office/drawing/2014/main" id="{D99CE0A9-DF9E-40D1-A7D7-5FCDE70D3E85}"/>
                    </a:ext>
                  </a:extLst>
                </p:cNvPr>
                <p:cNvSpPr/>
                <p:nvPr/>
              </p:nvSpPr>
              <p:spPr>
                <a:xfrm>
                  <a:off x="-7966502" y="97668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3" name="正方形/長方形 3682">
                  <a:extLst>
                    <a:ext uri="{FF2B5EF4-FFF2-40B4-BE49-F238E27FC236}">
                      <a16:creationId xmlns:a16="http://schemas.microsoft.com/office/drawing/2014/main" id="{96BF7D82-F263-4AFC-8F54-2D57BFD0926D}"/>
                    </a:ext>
                  </a:extLst>
                </p:cNvPr>
                <p:cNvSpPr/>
                <p:nvPr/>
              </p:nvSpPr>
              <p:spPr>
                <a:xfrm>
                  <a:off x="-7966502" y="506177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4" name="正方形/長方形 3683">
                  <a:extLst>
                    <a:ext uri="{FF2B5EF4-FFF2-40B4-BE49-F238E27FC236}">
                      <a16:creationId xmlns:a16="http://schemas.microsoft.com/office/drawing/2014/main" id="{8B36A1F5-0BD1-4107-92A9-0914E4DB6291}"/>
                    </a:ext>
                  </a:extLst>
                </p:cNvPr>
                <p:cNvSpPr/>
                <p:nvPr/>
              </p:nvSpPr>
              <p:spPr>
                <a:xfrm>
                  <a:off x="-7966502" y="533854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5" name="正方形/長方形 3684">
                  <a:extLst>
                    <a:ext uri="{FF2B5EF4-FFF2-40B4-BE49-F238E27FC236}">
                      <a16:creationId xmlns:a16="http://schemas.microsoft.com/office/drawing/2014/main" id="{62C51EEC-ADCD-48F4-A9B7-9234783A36C1}"/>
                    </a:ext>
                  </a:extLst>
                </p:cNvPr>
                <p:cNvSpPr/>
                <p:nvPr/>
              </p:nvSpPr>
              <p:spPr>
                <a:xfrm>
                  <a:off x="-7966502" y="589207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6" name="正方形/長方形 3685">
                  <a:extLst>
                    <a:ext uri="{FF2B5EF4-FFF2-40B4-BE49-F238E27FC236}">
                      <a16:creationId xmlns:a16="http://schemas.microsoft.com/office/drawing/2014/main" id="{BC3B88D6-CA4E-4647-A667-D6DFE7E3798E}"/>
                    </a:ext>
                  </a:extLst>
                </p:cNvPr>
                <p:cNvSpPr/>
                <p:nvPr/>
              </p:nvSpPr>
              <p:spPr>
                <a:xfrm>
                  <a:off x="-7966502" y="644561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7" name="正方形/長方形 3686">
                  <a:extLst>
                    <a:ext uri="{FF2B5EF4-FFF2-40B4-BE49-F238E27FC236}">
                      <a16:creationId xmlns:a16="http://schemas.microsoft.com/office/drawing/2014/main" id="{2EB4AF18-D0B8-4C9E-BA79-0D432F67BFE6}"/>
                    </a:ext>
                  </a:extLst>
                </p:cNvPr>
                <p:cNvSpPr/>
                <p:nvPr/>
              </p:nvSpPr>
              <p:spPr>
                <a:xfrm>
                  <a:off x="-7966502" y="727591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8" name="正方形/長方形 3687">
                  <a:extLst>
                    <a:ext uri="{FF2B5EF4-FFF2-40B4-BE49-F238E27FC236}">
                      <a16:creationId xmlns:a16="http://schemas.microsoft.com/office/drawing/2014/main" id="{09F640C1-F56D-42D7-AD2D-10C58D0C8FC1}"/>
                    </a:ext>
                  </a:extLst>
                </p:cNvPr>
                <p:cNvSpPr/>
                <p:nvPr/>
              </p:nvSpPr>
              <p:spPr>
                <a:xfrm>
                  <a:off x="-7966502" y="782944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9" name="正方形/長方形 3688">
                  <a:extLst>
                    <a:ext uri="{FF2B5EF4-FFF2-40B4-BE49-F238E27FC236}">
                      <a16:creationId xmlns:a16="http://schemas.microsoft.com/office/drawing/2014/main" id="{C32E6DED-E3AD-4226-B6F3-E4A66449D453}"/>
                    </a:ext>
                  </a:extLst>
                </p:cNvPr>
                <p:cNvSpPr/>
                <p:nvPr/>
              </p:nvSpPr>
              <p:spPr>
                <a:xfrm>
                  <a:off x="-7966502" y="8382983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0" name="正方形/長方形 3689">
                  <a:extLst>
                    <a:ext uri="{FF2B5EF4-FFF2-40B4-BE49-F238E27FC236}">
                      <a16:creationId xmlns:a16="http://schemas.microsoft.com/office/drawing/2014/main" id="{4616CA04-BF28-4749-8E8C-43B4FD5B88A5}"/>
                    </a:ext>
                  </a:extLst>
                </p:cNvPr>
                <p:cNvSpPr/>
                <p:nvPr/>
              </p:nvSpPr>
              <p:spPr>
                <a:xfrm>
                  <a:off x="-7966502" y="8936517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1" name="正方形/長方形 3690">
                  <a:extLst>
                    <a:ext uri="{FF2B5EF4-FFF2-40B4-BE49-F238E27FC236}">
                      <a16:creationId xmlns:a16="http://schemas.microsoft.com/office/drawing/2014/main" id="{FC6396B5-576A-4B33-831B-7908291078B2}"/>
                    </a:ext>
                  </a:extLst>
                </p:cNvPr>
                <p:cNvSpPr/>
                <p:nvPr/>
              </p:nvSpPr>
              <p:spPr>
                <a:xfrm>
                  <a:off x="-7966502" y="9490052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2" name="正方形/長方形 3691">
                  <a:extLst>
                    <a:ext uri="{FF2B5EF4-FFF2-40B4-BE49-F238E27FC236}">
                      <a16:creationId xmlns:a16="http://schemas.microsoft.com/office/drawing/2014/main" id="{BA696B37-20AD-45A9-B9CC-DEC46EF7B078}"/>
                    </a:ext>
                  </a:extLst>
                </p:cNvPr>
                <p:cNvSpPr/>
                <p:nvPr/>
              </p:nvSpPr>
              <p:spPr>
                <a:xfrm>
                  <a:off x="-7966502" y="1004358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3" name="正方形/長方形 3692">
                  <a:extLst>
                    <a:ext uri="{FF2B5EF4-FFF2-40B4-BE49-F238E27FC236}">
                      <a16:creationId xmlns:a16="http://schemas.microsoft.com/office/drawing/2014/main" id="{E74A74CB-1A45-478C-9755-459ECBA45A4A}"/>
                    </a:ext>
                  </a:extLst>
                </p:cNvPr>
                <p:cNvSpPr/>
                <p:nvPr/>
              </p:nvSpPr>
              <p:spPr>
                <a:xfrm>
                  <a:off x="-7689581" y="478485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4" name="正方形/長方形 3693">
                  <a:extLst>
                    <a:ext uri="{FF2B5EF4-FFF2-40B4-BE49-F238E27FC236}">
                      <a16:creationId xmlns:a16="http://schemas.microsoft.com/office/drawing/2014/main" id="{2A4B7669-3284-4A0D-A4DA-4491733E1007}"/>
                    </a:ext>
                  </a:extLst>
                </p:cNvPr>
                <p:cNvSpPr/>
                <p:nvPr/>
              </p:nvSpPr>
              <p:spPr>
                <a:xfrm>
                  <a:off x="-7689581" y="561515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5" name="正方形/長方形 3694">
                  <a:extLst>
                    <a:ext uri="{FF2B5EF4-FFF2-40B4-BE49-F238E27FC236}">
                      <a16:creationId xmlns:a16="http://schemas.microsoft.com/office/drawing/2014/main" id="{5EC9C153-51A3-497B-92B8-D298C4AF3745}"/>
                    </a:ext>
                  </a:extLst>
                </p:cNvPr>
                <p:cNvSpPr/>
                <p:nvPr/>
              </p:nvSpPr>
              <p:spPr>
                <a:xfrm>
                  <a:off x="-7689581" y="61686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6" name="正方形/長方形 3695">
                  <a:extLst>
                    <a:ext uri="{FF2B5EF4-FFF2-40B4-BE49-F238E27FC236}">
                      <a16:creationId xmlns:a16="http://schemas.microsoft.com/office/drawing/2014/main" id="{2B574865-42F5-426E-A430-FC31AE6BC29C}"/>
                    </a:ext>
                  </a:extLst>
                </p:cNvPr>
                <p:cNvSpPr/>
                <p:nvPr/>
              </p:nvSpPr>
              <p:spPr>
                <a:xfrm>
                  <a:off x="-7689581" y="67222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7" name="正方形/長方形 3696">
                  <a:extLst>
                    <a:ext uri="{FF2B5EF4-FFF2-40B4-BE49-F238E27FC236}">
                      <a16:creationId xmlns:a16="http://schemas.microsoft.com/office/drawing/2014/main" id="{80FA0E2E-AEF4-4FF6-A94C-3482F253272F}"/>
                    </a:ext>
                  </a:extLst>
                </p:cNvPr>
                <p:cNvSpPr/>
                <p:nvPr/>
              </p:nvSpPr>
              <p:spPr>
                <a:xfrm>
                  <a:off x="-7689581" y="69989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8" name="正方形/長方形 3697">
                  <a:extLst>
                    <a:ext uri="{FF2B5EF4-FFF2-40B4-BE49-F238E27FC236}">
                      <a16:creationId xmlns:a16="http://schemas.microsoft.com/office/drawing/2014/main" id="{DA65D4A4-AE2A-4FE7-B740-B359011541CF}"/>
                    </a:ext>
                  </a:extLst>
                </p:cNvPr>
                <p:cNvSpPr/>
                <p:nvPr/>
              </p:nvSpPr>
              <p:spPr>
                <a:xfrm>
                  <a:off x="-7689581" y="75525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9" name="正方形/長方形 3698">
                  <a:extLst>
                    <a:ext uri="{FF2B5EF4-FFF2-40B4-BE49-F238E27FC236}">
                      <a16:creationId xmlns:a16="http://schemas.microsoft.com/office/drawing/2014/main" id="{0C72608D-F8E2-4B6B-9DD3-E9E575B471A3}"/>
                    </a:ext>
                  </a:extLst>
                </p:cNvPr>
                <p:cNvSpPr/>
                <p:nvPr/>
              </p:nvSpPr>
              <p:spPr>
                <a:xfrm>
                  <a:off x="-7689581" y="81060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0" name="正方形/長方形 3699">
                  <a:extLst>
                    <a:ext uri="{FF2B5EF4-FFF2-40B4-BE49-F238E27FC236}">
                      <a16:creationId xmlns:a16="http://schemas.microsoft.com/office/drawing/2014/main" id="{7CF5AEAA-AE4B-458B-86CD-AE856529B37D}"/>
                    </a:ext>
                  </a:extLst>
                </p:cNvPr>
                <p:cNvSpPr/>
                <p:nvPr/>
              </p:nvSpPr>
              <p:spPr>
                <a:xfrm>
                  <a:off x="-7689581" y="8659596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1" name="正方形/長方形 3700">
                  <a:extLst>
                    <a:ext uri="{FF2B5EF4-FFF2-40B4-BE49-F238E27FC236}">
                      <a16:creationId xmlns:a16="http://schemas.microsoft.com/office/drawing/2014/main" id="{8D917183-3BCE-423B-B9DE-8FFFC46313E7}"/>
                    </a:ext>
                  </a:extLst>
                </p:cNvPr>
                <p:cNvSpPr/>
                <p:nvPr/>
              </p:nvSpPr>
              <p:spPr>
                <a:xfrm>
                  <a:off x="-7689581" y="9213131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2" name="正方形/長方形 3701">
                  <a:extLst>
                    <a:ext uri="{FF2B5EF4-FFF2-40B4-BE49-F238E27FC236}">
                      <a16:creationId xmlns:a16="http://schemas.microsoft.com/office/drawing/2014/main" id="{3D105F57-1125-452D-8DBF-F60E46D071A0}"/>
                    </a:ext>
                  </a:extLst>
                </p:cNvPr>
                <p:cNvSpPr/>
                <p:nvPr/>
              </p:nvSpPr>
              <p:spPr>
                <a:xfrm>
                  <a:off x="-7689581" y="97666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3" name="正方形/長方形 3702">
                  <a:extLst>
                    <a:ext uri="{FF2B5EF4-FFF2-40B4-BE49-F238E27FC236}">
                      <a16:creationId xmlns:a16="http://schemas.microsoft.com/office/drawing/2014/main" id="{32C69C1A-5247-47CD-9096-1C614675E9FB}"/>
                    </a:ext>
                  </a:extLst>
                </p:cNvPr>
                <p:cNvSpPr/>
                <p:nvPr/>
              </p:nvSpPr>
              <p:spPr>
                <a:xfrm>
                  <a:off x="-7689581" y="50616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4" name="正方形/長方形 3703">
                  <a:extLst>
                    <a:ext uri="{FF2B5EF4-FFF2-40B4-BE49-F238E27FC236}">
                      <a16:creationId xmlns:a16="http://schemas.microsoft.com/office/drawing/2014/main" id="{66F79FDD-A7A8-4CC5-8464-D34BB4A6D3C6}"/>
                    </a:ext>
                  </a:extLst>
                </p:cNvPr>
                <p:cNvSpPr/>
                <p:nvPr/>
              </p:nvSpPr>
              <p:spPr>
                <a:xfrm>
                  <a:off x="-7689581" y="533838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5" name="正方形/長方形 3704">
                  <a:extLst>
                    <a:ext uri="{FF2B5EF4-FFF2-40B4-BE49-F238E27FC236}">
                      <a16:creationId xmlns:a16="http://schemas.microsoft.com/office/drawing/2014/main" id="{6C285A4F-687A-451A-95D8-1FD8F38208B5}"/>
                    </a:ext>
                  </a:extLst>
                </p:cNvPr>
                <p:cNvSpPr/>
                <p:nvPr/>
              </p:nvSpPr>
              <p:spPr>
                <a:xfrm>
                  <a:off x="-7689581" y="589192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6" name="正方形/長方形 3705">
                  <a:extLst>
                    <a:ext uri="{FF2B5EF4-FFF2-40B4-BE49-F238E27FC236}">
                      <a16:creationId xmlns:a16="http://schemas.microsoft.com/office/drawing/2014/main" id="{93501ECC-A5F2-4A04-B498-1F3333C85D84}"/>
                    </a:ext>
                  </a:extLst>
                </p:cNvPr>
                <p:cNvSpPr/>
                <p:nvPr/>
              </p:nvSpPr>
              <p:spPr>
                <a:xfrm>
                  <a:off x="-7689581" y="64454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7" name="正方形/長方形 3706">
                  <a:extLst>
                    <a:ext uri="{FF2B5EF4-FFF2-40B4-BE49-F238E27FC236}">
                      <a16:creationId xmlns:a16="http://schemas.microsoft.com/office/drawing/2014/main" id="{7DFFD877-8A16-48BE-B9E1-B19625AAED8B}"/>
                    </a:ext>
                  </a:extLst>
                </p:cNvPr>
                <p:cNvSpPr/>
                <p:nvPr/>
              </p:nvSpPr>
              <p:spPr>
                <a:xfrm>
                  <a:off x="-7689581" y="727575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8" name="正方形/長方形 3707">
                  <a:extLst>
                    <a:ext uri="{FF2B5EF4-FFF2-40B4-BE49-F238E27FC236}">
                      <a16:creationId xmlns:a16="http://schemas.microsoft.com/office/drawing/2014/main" id="{A90D3D3A-385D-4AE2-875A-88651413EF4F}"/>
                    </a:ext>
                  </a:extLst>
                </p:cNvPr>
                <p:cNvSpPr/>
                <p:nvPr/>
              </p:nvSpPr>
              <p:spPr>
                <a:xfrm>
                  <a:off x="-7689581" y="78292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9" name="正方形/長方形 3708">
                  <a:extLst>
                    <a:ext uri="{FF2B5EF4-FFF2-40B4-BE49-F238E27FC236}">
                      <a16:creationId xmlns:a16="http://schemas.microsoft.com/office/drawing/2014/main" id="{607EE023-CE74-4115-837F-6771CC5005B4}"/>
                    </a:ext>
                  </a:extLst>
                </p:cNvPr>
                <p:cNvSpPr/>
                <p:nvPr/>
              </p:nvSpPr>
              <p:spPr>
                <a:xfrm>
                  <a:off x="-7689581" y="8382829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0" name="正方形/長方形 3709">
                  <a:extLst>
                    <a:ext uri="{FF2B5EF4-FFF2-40B4-BE49-F238E27FC236}">
                      <a16:creationId xmlns:a16="http://schemas.microsoft.com/office/drawing/2014/main" id="{D16CB484-6C02-4504-B166-DBCD931D1E1E}"/>
                    </a:ext>
                  </a:extLst>
                </p:cNvPr>
                <p:cNvSpPr/>
                <p:nvPr/>
              </p:nvSpPr>
              <p:spPr>
                <a:xfrm>
                  <a:off x="-7689581" y="8936364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1" name="正方形/長方形 3710">
                  <a:extLst>
                    <a:ext uri="{FF2B5EF4-FFF2-40B4-BE49-F238E27FC236}">
                      <a16:creationId xmlns:a16="http://schemas.microsoft.com/office/drawing/2014/main" id="{A58431BA-7F1B-4D70-BE23-684417FA32B4}"/>
                    </a:ext>
                  </a:extLst>
                </p:cNvPr>
                <p:cNvSpPr/>
                <p:nvPr/>
              </p:nvSpPr>
              <p:spPr>
                <a:xfrm>
                  <a:off x="-7689581" y="9489898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2" name="正方形/長方形 3711">
                  <a:extLst>
                    <a:ext uri="{FF2B5EF4-FFF2-40B4-BE49-F238E27FC236}">
                      <a16:creationId xmlns:a16="http://schemas.microsoft.com/office/drawing/2014/main" id="{7B250420-46B5-465A-9253-E177169A34E6}"/>
                    </a:ext>
                  </a:extLst>
                </p:cNvPr>
                <p:cNvSpPr/>
                <p:nvPr/>
              </p:nvSpPr>
              <p:spPr>
                <a:xfrm>
                  <a:off x="-7689581" y="100434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3" name="正方形/長方形 3712">
                  <a:extLst>
                    <a:ext uri="{FF2B5EF4-FFF2-40B4-BE49-F238E27FC236}">
                      <a16:creationId xmlns:a16="http://schemas.microsoft.com/office/drawing/2014/main" id="{60CD02F6-A35B-48B3-9CA0-A2ED16CA933E}"/>
                    </a:ext>
                  </a:extLst>
                </p:cNvPr>
                <p:cNvSpPr/>
                <p:nvPr/>
              </p:nvSpPr>
              <p:spPr>
                <a:xfrm>
                  <a:off x="-7412660" y="478485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4" name="正方形/長方形 3713">
                  <a:extLst>
                    <a:ext uri="{FF2B5EF4-FFF2-40B4-BE49-F238E27FC236}">
                      <a16:creationId xmlns:a16="http://schemas.microsoft.com/office/drawing/2014/main" id="{DB773F80-1698-484C-BA64-C52E6F61A501}"/>
                    </a:ext>
                  </a:extLst>
                </p:cNvPr>
                <p:cNvSpPr/>
                <p:nvPr/>
              </p:nvSpPr>
              <p:spPr>
                <a:xfrm>
                  <a:off x="-7412660" y="561515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5" name="正方形/長方形 3714">
                  <a:extLst>
                    <a:ext uri="{FF2B5EF4-FFF2-40B4-BE49-F238E27FC236}">
                      <a16:creationId xmlns:a16="http://schemas.microsoft.com/office/drawing/2014/main" id="{D93A0656-BE3F-4AF4-AA34-6C20443FD297}"/>
                    </a:ext>
                  </a:extLst>
                </p:cNvPr>
                <p:cNvSpPr/>
                <p:nvPr/>
              </p:nvSpPr>
              <p:spPr>
                <a:xfrm>
                  <a:off x="-7412660" y="61686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6" name="正方形/長方形 3715">
                  <a:extLst>
                    <a:ext uri="{FF2B5EF4-FFF2-40B4-BE49-F238E27FC236}">
                      <a16:creationId xmlns:a16="http://schemas.microsoft.com/office/drawing/2014/main" id="{A7FA3CEC-158F-4E61-9586-3D1B1555B471}"/>
                    </a:ext>
                  </a:extLst>
                </p:cNvPr>
                <p:cNvSpPr/>
                <p:nvPr/>
              </p:nvSpPr>
              <p:spPr>
                <a:xfrm>
                  <a:off x="-7412660" y="67222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7" name="正方形/長方形 3716">
                  <a:extLst>
                    <a:ext uri="{FF2B5EF4-FFF2-40B4-BE49-F238E27FC236}">
                      <a16:creationId xmlns:a16="http://schemas.microsoft.com/office/drawing/2014/main" id="{034357FA-AF56-4D5A-A5DE-51C928516E03}"/>
                    </a:ext>
                  </a:extLst>
                </p:cNvPr>
                <p:cNvSpPr/>
                <p:nvPr/>
              </p:nvSpPr>
              <p:spPr>
                <a:xfrm>
                  <a:off x="-7412660" y="69989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8" name="正方形/長方形 3717">
                  <a:extLst>
                    <a:ext uri="{FF2B5EF4-FFF2-40B4-BE49-F238E27FC236}">
                      <a16:creationId xmlns:a16="http://schemas.microsoft.com/office/drawing/2014/main" id="{A2307047-43C8-4BDD-B04F-0B6C029CFE16}"/>
                    </a:ext>
                  </a:extLst>
                </p:cNvPr>
                <p:cNvSpPr/>
                <p:nvPr/>
              </p:nvSpPr>
              <p:spPr>
                <a:xfrm>
                  <a:off x="-7412660" y="75525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9" name="正方形/長方形 3718">
                  <a:extLst>
                    <a:ext uri="{FF2B5EF4-FFF2-40B4-BE49-F238E27FC236}">
                      <a16:creationId xmlns:a16="http://schemas.microsoft.com/office/drawing/2014/main" id="{1544C80E-B49C-4153-ADC0-C51003B0E456}"/>
                    </a:ext>
                  </a:extLst>
                </p:cNvPr>
                <p:cNvSpPr/>
                <p:nvPr/>
              </p:nvSpPr>
              <p:spPr>
                <a:xfrm>
                  <a:off x="-7412660" y="81060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0" name="正方形/長方形 3719">
                  <a:extLst>
                    <a:ext uri="{FF2B5EF4-FFF2-40B4-BE49-F238E27FC236}">
                      <a16:creationId xmlns:a16="http://schemas.microsoft.com/office/drawing/2014/main" id="{638E9325-C52A-441D-BF38-FC18D02B70E2}"/>
                    </a:ext>
                  </a:extLst>
                </p:cNvPr>
                <p:cNvSpPr/>
                <p:nvPr/>
              </p:nvSpPr>
              <p:spPr>
                <a:xfrm>
                  <a:off x="-7412660" y="8659596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1" name="正方形/長方形 3720">
                  <a:extLst>
                    <a:ext uri="{FF2B5EF4-FFF2-40B4-BE49-F238E27FC236}">
                      <a16:creationId xmlns:a16="http://schemas.microsoft.com/office/drawing/2014/main" id="{618E628E-FEAF-4AE6-B359-43009DB3D817}"/>
                    </a:ext>
                  </a:extLst>
                </p:cNvPr>
                <p:cNvSpPr/>
                <p:nvPr/>
              </p:nvSpPr>
              <p:spPr>
                <a:xfrm>
                  <a:off x="-7412660" y="9213131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2" name="正方形/長方形 3721">
                  <a:extLst>
                    <a:ext uri="{FF2B5EF4-FFF2-40B4-BE49-F238E27FC236}">
                      <a16:creationId xmlns:a16="http://schemas.microsoft.com/office/drawing/2014/main" id="{831059B2-A5D3-4FCF-BD59-0CC32E3574F9}"/>
                    </a:ext>
                  </a:extLst>
                </p:cNvPr>
                <p:cNvSpPr/>
                <p:nvPr/>
              </p:nvSpPr>
              <p:spPr>
                <a:xfrm>
                  <a:off x="-7412660" y="97666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3" name="正方形/長方形 3722">
                  <a:extLst>
                    <a:ext uri="{FF2B5EF4-FFF2-40B4-BE49-F238E27FC236}">
                      <a16:creationId xmlns:a16="http://schemas.microsoft.com/office/drawing/2014/main" id="{AA999876-FDDB-40FB-AD40-73B2B6D945A9}"/>
                    </a:ext>
                  </a:extLst>
                </p:cNvPr>
                <p:cNvSpPr/>
                <p:nvPr/>
              </p:nvSpPr>
              <p:spPr>
                <a:xfrm>
                  <a:off x="-7412660" y="50616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4" name="正方形/長方形 3723">
                  <a:extLst>
                    <a:ext uri="{FF2B5EF4-FFF2-40B4-BE49-F238E27FC236}">
                      <a16:creationId xmlns:a16="http://schemas.microsoft.com/office/drawing/2014/main" id="{598D07E1-10E4-490C-A630-DCA644A76727}"/>
                    </a:ext>
                  </a:extLst>
                </p:cNvPr>
                <p:cNvSpPr/>
                <p:nvPr/>
              </p:nvSpPr>
              <p:spPr>
                <a:xfrm>
                  <a:off x="-7412660" y="533838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5" name="正方形/長方形 3724">
                  <a:extLst>
                    <a:ext uri="{FF2B5EF4-FFF2-40B4-BE49-F238E27FC236}">
                      <a16:creationId xmlns:a16="http://schemas.microsoft.com/office/drawing/2014/main" id="{968C43AC-0B14-417E-AE4E-DE2F8D77DC5B}"/>
                    </a:ext>
                  </a:extLst>
                </p:cNvPr>
                <p:cNvSpPr/>
                <p:nvPr/>
              </p:nvSpPr>
              <p:spPr>
                <a:xfrm>
                  <a:off x="-7412660" y="589192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6" name="正方形/長方形 3725">
                  <a:extLst>
                    <a:ext uri="{FF2B5EF4-FFF2-40B4-BE49-F238E27FC236}">
                      <a16:creationId xmlns:a16="http://schemas.microsoft.com/office/drawing/2014/main" id="{E3919561-C6D8-42EA-95AE-52E32A488A74}"/>
                    </a:ext>
                  </a:extLst>
                </p:cNvPr>
                <p:cNvSpPr/>
                <p:nvPr/>
              </p:nvSpPr>
              <p:spPr>
                <a:xfrm>
                  <a:off x="-7412660" y="64454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7" name="正方形/長方形 3726">
                  <a:extLst>
                    <a:ext uri="{FF2B5EF4-FFF2-40B4-BE49-F238E27FC236}">
                      <a16:creationId xmlns:a16="http://schemas.microsoft.com/office/drawing/2014/main" id="{A3E8300B-43F1-45BF-A3CD-FF1E9A3C860D}"/>
                    </a:ext>
                  </a:extLst>
                </p:cNvPr>
                <p:cNvSpPr/>
                <p:nvPr/>
              </p:nvSpPr>
              <p:spPr>
                <a:xfrm>
                  <a:off x="-7412660" y="727575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8" name="正方形/長方形 3727">
                  <a:extLst>
                    <a:ext uri="{FF2B5EF4-FFF2-40B4-BE49-F238E27FC236}">
                      <a16:creationId xmlns:a16="http://schemas.microsoft.com/office/drawing/2014/main" id="{897E5637-5CFC-4BB1-86CF-4A60F7879F55}"/>
                    </a:ext>
                  </a:extLst>
                </p:cNvPr>
                <p:cNvSpPr/>
                <p:nvPr/>
              </p:nvSpPr>
              <p:spPr>
                <a:xfrm>
                  <a:off x="-7412660" y="78292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9" name="正方形/長方形 3728">
                  <a:extLst>
                    <a:ext uri="{FF2B5EF4-FFF2-40B4-BE49-F238E27FC236}">
                      <a16:creationId xmlns:a16="http://schemas.microsoft.com/office/drawing/2014/main" id="{86644094-AC9F-4350-89C9-68D1C8848936}"/>
                    </a:ext>
                  </a:extLst>
                </p:cNvPr>
                <p:cNvSpPr/>
                <p:nvPr/>
              </p:nvSpPr>
              <p:spPr>
                <a:xfrm>
                  <a:off x="-7412660" y="8382829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0" name="正方形/長方形 3729">
                  <a:extLst>
                    <a:ext uri="{FF2B5EF4-FFF2-40B4-BE49-F238E27FC236}">
                      <a16:creationId xmlns:a16="http://schemas.microsoft.com/office/drawing/2014/main" id="{07466126-77EF-4294-8F6B-98500310E445}"/>
                    </a:ext>
                  </a:extLst>
                </p:cNvPr>
                <p:cNvSpPr/>
                <p:nvPr/>
              </p:nvSpPr>
              <p:spPr>
                <a:xfrm>
                  <a:off x="-7412660" y="8936364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1" name="正方形/長方形 3730">
                  <a:extLst>
                    <a:ext uri="{FF2B5EF4-FFF2-40B4-BE49-F238E27FC236}">
                      <a16:creationId xmlns:a16="http://schemas.microsoft.com/office/drawing/2014/main" id="{CE3711CE-4FEA-42F8-A2DC-B082BACE86BB}"/>
                    </a:ext>
                  </a:extLst>
                </p:cNvPr>
                <p:cNvSpPr/>
                <p:nvPr/>
              </p:nvSpPr>
              <p:spPr>
                <a:xfrm>
                  <a:off x="-7412660" y="9489898"/>
                  <a:ext cx="276921" cy="2769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2" name="正方形/長方形 3731">
                  <a:extLst>
                    <a:ext uri="{FF2B5EF4-FFF2-40B4-BE49-F238E27FC236}">
                      <a16:creationId xmlns:a16="http://schemas.microsoft.com/office/drawing/2014/main" id="{EFD76E88-E111-4147-80FB-87E355A268FE}"/>
                    </a:ext>
                  </a:extLst>
                </p:cNvPr>
                <p:cNvSpPr/>
                <p:nvPr/>
              </p:nvSpPr>
              <p:spPr>
                <a:xfrm>
                  <a:off x="-7412660" y="100434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3" name="正方形/長方形 3732">
                  <a:extLst>
                    <a:ext uri="{FF2B5EF4-FFF2-40B4-BE49-F238E27FC236}">
                      <a16:creationId xmlns:a16="http://schemas.microsoft.com/office/drawing/2014/main" id="{596A2808-ADF8-4337-8E4D-C2F809FF3669}"/>
                    </a:ext>
                  </a:extLst>
                </p:cNvPr>
                <p:cNvSpPr/>
                <p:nvPr/>
              </p:nvSpPr>
              <p:spPr>
                <a:xfrm>
                  <a:off x="-7135739" y="47851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4" name="正方形/長方形 3733">
                  <a:extLst>
                    <a:ext uri="{FF2B5EF4-FFF2-40B4-BE49-F238E27FC236}">
                      <a16:creationId xmlns:a16="http://schemas.microsoft.com/office/drawing/2014/main" id="{C6FA48EA-39E7-4412-A8AD-BD0A1888CC65}"/>
                    </a:ext>
                  </a:extLst>
                </p:cNvPr>
                <p:cNvSpPr/>
                <p:nvPr/>
              </p:nvSpPr>
              <p:spPr>
                <a:xfrm>
                  <a:off x="-7135739" y="561546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5" name="正方形/長方形 3734">
                  <a:extLst>
                    <a:ext uri="{FF2B5EF4-FFF2-40B4-BE49-F238E27FC236}">
                      <a16:creationId xmlns:a16="http://schemas.microsoft.com/office/drawing/2014/main" id="{CE41105E-A275-45E1-A668-8E6A1E76DB50}"/>
                    </a:ext>
                  </a:extLst>
                </p:cNvPr>
                <p:cNvSpPr/>
                <p:nvPr/>
              </p:nvSpPr>
              <p:spPr>
                <a:xfrm>
                  <a:off x="-7135739" y="61689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6" name="正方形/長方形 3735">
                  <a:extLst>
                    <a:ext uri="{FF2B5EF4-FFF2-40B4-BE49-F238E27FC236}">
                      <a16:creationId xmlns:a16="http://schemas.microsoft.com/office/drawing/2014/main" id="{091B9236-F2AD-42AF-87B6-E21F5BEA074C}"/>
                    </a:ext>
                  </a:extLst>
                </p:cNvPr>
                <p:cNvSpPr/>
                <p:nvPr/>
              </p:nvSpPr>
              <p:spPr>
                <a:xfrm>
                  <a:off x="-7135739" y="672253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7" name="正方形/長方形 3736">
                  <a:extLst>
                    <a:ext uri="{FF2B5EF4-FFF2-40B4-BE49-F238E27FC236}">
                      <a16:creationId xmlns:a16="http://schemas.microsoft.com/office/drawing/2014/main" id="{1F68A37B-D6C1-4ACC-A1CA-C7ED4C6B2F53}"/>
                    </a:ext>
                  </a:extLst>
                </p:cNvPr>
                <p:cNvSpPr/>
                <p:nvPr/>
              </p:nvSpPr>
              <p:spPr>
                <a:xfrm>
                  <a:off x="-7135739" y="699930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8" name="正方形/長方形 3737">
                  <a:extLst>
                    <a:ext uri="{FF2B5EF4-FFF2-40B4-BE49-F238E27FC236}">
                      <a16:creationId xmlns:a16="http://schemas.microsoft.com/office/drawing/2014/main" id="{3D63F206-12D8-4776-BD31-F682182865E5}"/>
                    </a:ext>
                  </a:extLst>
                </p:cNvPr>
                <p:cNvSpPr/>
                <p:nvPr/>
              </p:nvSpPr>
              <p:spPr>
                <a:xfrm>
                  <a:off x="-7135739" y="755283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9" name="正方形/長方形 3738">
                  <a:extLst>
                    <a:ext uri="{FF2B5EF4-FFF2-40B4-BE49-F238E27FC236}">
                      <a16:creationId xmlns:a16="http://schemas.microsoft.com/office/drawing/2014/main" id="{CD407F0D-2AE1-4633-ABB8-0DEE6D06D066}"/>
                    </a:ext>
                  </a:extLst>
                </p:cNvPr>
                <p:cNvSpPr/>
                <p:nvPr/>
              </p:nvSpPr>
              <p:spPr>
                <a:xfrm>
                  <a:off x="-7135739" y="810636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0" name="正方形/長方形 3739">
                  <a:extLst>
                    <a:ext uri="{FF2B5EF4-FFF2-40B4-BE49-F238E27FC236}">
                      <a16:creationId xmlns:a16="http://schemas.microsoft.com/office/drawing/2014/main" id="{3A4860DF-EF1F-4DD2-8D23-DE580B61364D}"/>
                    </a:ext>
                  </a:extLst>
                </p:cNvPr>
                <p:cNvSpPr/>
                <p:nvPr/>
              </p:nvSpPr>
              <p:spPr>
                <a:xfrm>
                  <a:off x="-7135739" y="865990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1" name="正方形/長方形 3740">
                  <a:extLst>
                    <a:ext uri="{FF2B5EF4-FFF2-40B4-BE49-F238E27FC236}">
                      <a16:creationId xmlns:a16="http://schemas.microsoft.com/office/drawing/2014/main" id="{94E4F7C3-9AC5-4227-87F6-9CD0627685DD}"/>
                    </a:ext>
                  </a:extLst>
                </p:cNvPr>
                <p:cNvSpPr/>
                <p:nvPr/>
              </p:nvSpPr>
              <p:spPr>
                <a:xfrm>
                  <a:off x="-7135739" y="921343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2" name="正方形/長方形 3741">
                  <a:extLst>
                    <a:ext uri="{FF2B5EF4-FFF2-40B4-BE49-F238E27FC236}">
                      <a16:creationId xmlns:a16="http://schemas.microsoft.com/office/drawing/2014/main" id="{7A17FC7B-E36E-430C-B256-B00FFDA8DE33}"/>
                    </a:ext>
                  </a:extLst>
                </p:cNvPr>
                <p:cNvSpPr/>
                <p:nvPr/>
              </p:nvSpPr>
              <p:spPr>
                <a:xfrm>
                  <a:off x="-7135739" y="976697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3" name="正方形/長方形 3742">
                  <a:extLst>
                    <a:ext uri="{FF2B5EF4-FFF2-40B4-BE49-F238E27FC236}">
                      <a16:creationId xmlns:a16="http://schemas.microsoft.com/office/drawing/2014/main" id="{6489972A-7D3A-4303-B65C-DA45DB0EA4E4}"/>
                    </a:ext>
                  </a:extLst>
                </p:cNvPr>
                <p:cNvSpPr/>
                <p:nvPr/>
              </p:nvSpPr>
              <p:spPr>
                <a:xfrm>
                  <a:off x="-7135739" y="5061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4" name="正方形/長方形 3743">
                  <a:extLst>
                    <a:ext uri="{FF2B5EF4-FFF2-40B4-BE49-F238E27FC236}">
                      <a16:creationId xmlns:a16="http://schemas.microsoft.com/office/drawing/2014/main" id="{E29990A0-246D-436F-B85F-45DA8AD00423}"/>
                    </a:ext>
                  </a:extLst>
                </p:cNvPr>
                <p:cNvSpPr/>
                <p:nvPr/>
              </p:nvSpPr>
              <p:spPr>
                <a:xfrm>
                  <a:off x="-7135739" y="5338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5" name="正方形/長方形 3744">
                  <a:extLst>
                    <a:ext uri="{FF2B5EF4-FFF2-40B4-BE49-F238E27FC236}">
                      <a16:creationId xmlns:a16="http://schemas.microsoft.com/office/drawing/2014/main" id="{C9D2951D-4CC8-4A10-90FB-853A21CA08AF}"/>
                    </a:ext>
                  </a:extLst>
                </p:cNvPr>
                <p:cNvSpPr/>
                <p:nvPr/>
              </p:nvSpPr>
              <p:spPr>
                <a:xfrm>
                  <a:off x="-7135739" y="589223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6" name="正方形/長方形 3745">
                  <a:extLst>
                    <a:ext uri="{FF2B5EF4-FFF2-40B4-BE49-F238E27FC236}">
                      <a16:creationId xmlns:a16="http://schemas.microsoft.com/office/drawing/2014/main" id="{BA33F696-8A58-42B8-A48D-2A3F7BC8BF3E}"/>
                    </a:ext>
                  </a:extLst>
                </p:cNvPr>
                <p:cNvSpPr/>
                <p:nvPr/>
              </p:nvSpPr>
              <p:spPr>
                <a:xfrm>
                  <a:off x="-7135739" y="644576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7" name="正方形/長方形 3746">
                  <a:extLst>
                    <a:ext uri="{FF2B5EF4-FFF2-40B4-BE49-F238E27FC236}">
                      <a16:creationId xmlns:a16="http://schemas.microsoft.com/office/drawing/2014/main" id="{42E0C2FD-7555-4C5E-B79F-75A7C53CAFA0}"/>
                    </a:ext>
                  </a:extLst>
                </p:cNvPr>
                <p:cNvSpPr/>
                <p:nvPr/>
              </p:nvSpPr>
              <p:spPr>
                <a:xfrm>
                  <a:off x="-7135739" y="727606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8" name="正方形/長方形 3747">
                  <a:extLst>
                    <a:ext uri="{FF2B5EF4-FFF2-40B4-BE49-F238E27FC236}">
                      <a16:creationId xmlns:a16="http://schemas.microsoft.com/office/drawing/2014/main" id="{D874D46D-515B-4259-85E9-A7F5171D9A5D}"/>
                    </a:ext>
                  </a:extLst>
                </p:cNvPr>
                <p:cNvSpPr/>
                <p:nvPr/>
              </p:nvSpPr>
              <p:spPr>
                <a:xfrm>
                  <a:off x="-7135739" y="782960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9" name="正方形/長方形 3748">
                  <a:extLst>
                    <a:ext uri="{FF2B5EF4-FFF2-40B4-BE49-F238E27FC236}">
                      <a16:creationId xmlns:a16="http://schemas.microsoft.com/office/drawing/2014/main" id="{8ED03AAF-3560-4D54-A4DE-EECD948B2983}"/>
                    </a:ext>
                  </a:extLst>
                </p:cNvPr>
                <p:cNvSpPr/>
                <p:nvPr/>
              </p:nvSpPr>
              <p:spPr>
                <a:xfrm>
                  <a:off x="-7135739" y="838313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0" name="正方形/長方形 3749">
                  <a:extLst>
                    <a:ext uri="{FF2B5EF4-FFF2-40B4-BE49-F238E27FC236}">
                      <a16:creationId xmlns:a16="http://schemas.microsoft.com/office/drawing/2014/main" id="{CC6BB5A9-767D-419F-AD93-D3A55C780A95}"/>
                    </a:ext>
                  </a:extLst>
                </p:cNvPr>
                <p:cNvSpPr/>
                <p:nvPr/>
              </p:nvSpPr>
              <p:spPr>
                <a:xfrm>
                  <a:off x="-7135739" y="893667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1" name="正方形/長方形 3750">
                  <a:extLst>
                    <a:ext uri="{FF2B5EF4-FFF2-40B4-BE49-F238E27FC236}">
                      <a16:creationId xmlns:a16="http://schemas.microsoft.com/office/drawing/2014/main" id="{2334EC4C-FF98-410E-8F28-E8F20485A13A}"/>
                    </a:ext>
                  </a:extLst>
                </p:cNvPr>
                <p:cNvSpPr/>
                <p:nvPr/>
              </p:nvSpPr>
              <p:spPr>
                <a:xfrm>
                  <a:off x="-7135739" y="949020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2" name="正方形/長方形 3751">
                  <a:extLst>
                    <a:ext uri="{FF2B5EF4-FFF2-40B4-BE49-F238E27FC236}">
                      <a16:creationId xmlns:a16="http://schemas.microsoft.com/office/drawing/2014/main" id="{86921CFC-F311-473E-8829-C26F565D39C8}"/>
                    </a:ext>
                  </a:extLst>
                </p:cNvPr>
                <p:cNvSpPr/>
                <p:nvPr/>
              </p:nvSpPr>
              <p:spPr>
                <a:xfrm>
                  <a:off x="-7135739" y="1004374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3" name="正方形/長方形 3752">
                  <a:extLst>
                    <a:ext uri="{FF2B5EF4-FFF2-40B4-BE49-F238E27FC236}">
                      <a16:creationId xmlns:a16="http://schemas.microsoft.com/office/drawing/2014/main" id="{78AF1250-F436-4C0F-9EEE-C331C93C2857}"/>
                    </a:ext>
                  </a:extLst>
                </p:cNvPr>
                <p:cNvSpPr/>
                <p:nvPr/>
              </p:nvSpPr>
              <p:spPr>
                <a:xfrm>
                  <a:off x="-6858818" y="478500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4" name="正方形/長方形 3753">
                  <a:extLst>
                    <a:ext uri="{FF2B5EF4-FFF2-40B4-BE49-F238E27FC236}">
                      <a16:creationId xmlns:a16="http://schemas.microsoft.com/office/drawing/2014/main" id="{B5BF06E4-C636-424E-B937-22A814FC5908}"/>
                    </a:ext>
                  </a:extLst>
                </p:cNvPr>
                <p:cNvSpPr/>
                <p:nvPr/>
              </p:nvSpPr>
              <p:spPr>
                <a:xfrm>
                  <a:off x="-6858818" y="561530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5" name="正方形/長方形 3754">
                  <a:extLst>
                    <a:ext uri="{FF2B5EF4-FFF2-40B4-BE49-F238E27FC236}">
                      <a16:creationId xmlns:a16="http://schemas.microsoft.com/office/drawing/2014/main" id="{21A4E1B3-BF45-4BA8-A3A8-04E071368F52}"/>
                    </a:ext>
                  </a:extLst>
                </p:cNvPr>
                <p:cNvSpPr/>
                <p:nvPr/>
              </p:nvSpPr>
              <p:spPr>
                <a:xfrm>
                  <a:off x="-6858818" y="616884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6" name="正方形/長方形 3755">
                  <a:extLst>
                    <a:ext uri="{FF2B5EF4-FFF2-40B4-BE49-F238E27FC236}">
                      <a16:creationId xmlns:a16="http://schemas.microsoft.com/office/drawing/2014/main" id="{DF67CB3A-79DA-4696-A917-185D0CBAE943}"/>
                    </a:ext>
                  </a:extLst>
                </p:cNvPr>
                <p:cNvSpPr/>
                <p:nvPr/>
              </p:nvSpPr>
              <p:spPr>
                <a:xfrm>
                  <a:off x="-6858818" y="672237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7" name="正方形/長方形 3756">
                  <a:extLst>
                    <a:ext uri="{FF2B5EF4-FFF2-40B4-BE49-F238E27FC236}">
                      <a16:creationId xmlns:a16="http://schemas.microsoft.com/office/drawing/2014/main" id="{6E702AE9-1E3E-4A5A-A958-13425AB2C70E}"/>
                    </a:ext>
                  </a:extLst>
                </p:cNvPr>
                <p:cNvSpPr/>
                <p:nvPr/>
              </p:nvSpPr>
              <p:spPr>
                <a:xfrm>
                  <a:off x="-6858818" y="699914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8" name="正方形/長方形 3757">
                  <a:extLst>
                    <a:ext uri="{FF2B5EF4-FFF2-40B4-BE49-F238E27FC236}">
                      <a16:creationId xmlns:a16="http://schemas.microsoft.com/office/drawing/2014/main" id="{1350E684-1EE3-4D85-971A-9E647FDCAA05}"/>
                    </a:ext>
                  </a:extLst>
                </p:cNvPr>
                <p:cNvSpPr/>
                <p:nvPr/>
              </p:nvSpPr>
              <p:spPr>
                <a:xfrm>
                  <a:off x="-6858818" y="755268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9" name="正方形/長方形 3758">
                  <a:extLst>
                    <a:ext uri="{FF2B5EF4-FFF2-40B4-BE49-F238E27FC236}">
                      <a16:creationId xmlns:a16="http://schemas.microsoft.com/office/drawing/2014/main" id="{A832541B-DFEB-4D10-A418-A95A646122AF}"/>
                    </a:ext>
                  </a:extLst>
                </p:cNvPr>
                <p:cNvSpPr/>
                <p:nvPr/>
              </p:nvSpPr>
              <p:spPr>
                <a:xfrm>
                  <a:off x="-6858818" y="810621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0" name="正方形/長方形 3759">
                  <a:extLst>
                    <a:ext uri="{FF2B5EF4-FFF2-40B4-BE49-F238E27FC236}">
                      <a16:creationId xmlns:a16="http://schemas.microsoft.com/office/drawing/2014/main" id="{6FA5CE3D-6D76-422D-9D75-3BEFF0177BBD}"/>
                    </a:ext>
                  </a:extLst>
                </p:cNvPr>
                <p:cNvSpPr/>
                <p:nvPr/>
              </p:nvSpPr>
              <p:spPr>
                <a:xfrm>
                  <a:off x="-6858818" y="86597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1" name="正方形/長方形 3760">
                  <a:extLst>
                    <a:ext uri="{FF2B5EF4-FFF2-40B4-BE49-F238E27FC236}">
                      <a16:creationId xmlns:a16="http://schemas.microsoft.com/office/drawing/2014/main" id="{4F87CEBA-528A-4BF2-9C49-8F6665E7AC59}"/>
                    </a:ext>
                  </a:extLst>
                </p:cNvPr>
                <p:cNvSpPr/>
                <p:nvPr/>
              </p:nvSpPr>
              <p:spPr>
                <a:xfrm>
                  <a:off x="-6858818" y="921328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2" name="正方形/長方形 3761">
                  <a:extLst>
                    <a:ext uri="{FF2B5EF4-FFF2-40B4-BE49-F238E27FC236}">
                      <a16:creationId xmlns:a16="http://schemas.microsoft.com/office/drawing/2014/main" id="{A50D6B87-D4E6-4FC5-A667-FC92BB192D9B}"/>
                    </a:ext>
                  </a:extLst>
                </p:cNvPr>
                <p:cNvSpPr/>
                <p:nvPr/>
              </p:nvSpPr>
              <p:spPr>
                <a:xfrm>
                  <a:off x="-6858818" y="97668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3" name="正方形/長方形 3762">
                  <a:extLst>
                    <a:ext uri="{FF2B5EF4-FFF2-40B4-BE49-F238E27FC236}">
                      <a16:creationId xmlns:a16="http://schemas.microsoft.com/office/drawing/2014/main" id="{3CC090AF-0F43-4D5F-81F2-9B0759BDEB6E}"/>
                    </a:ext>
                  </a:extLst>
                </p:cNvPr>
                <p:cNvSpPr/>
                <p:nvPr/>
              </p:nvSpPr>
              <p:spPr>
                <a:xfrm>
                  <a:off x="-6858818" y="506177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4" name="正方形/長方形 3763">
                  <a:extLst>
                    <a:ext uri="{FF2B5EF4-FFF2-40B4-BE49-F238E27FC236}">
                      <a16:creationId xmlns:a16="http://schemas.microsoft.com/office/drawing/2014/main" id="{2BC26F34-51DD-403B-8B0D-D2DF0C963DA2}"/>
                    </a:ext>
                  </a:extLst>
                </p:cNvPr>
                <p:cNvSpPr/>
                <p:nvPr/>
              </p:nvSpPr>
              <p:spPr>
                <a:xfrm>
                  <a:off x="-6858818" y="533854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5" name="正方形/長方形 3764">
                  <a:extLst>
                    <a:ext uri="{FF2B5EF4-FFF2-40B4-BE49-F238E27FC236}">
                      <a16:creationId xmlns:a16="http://schemas.microsoft.com/office/drawing/2014/main" id="{775CB6A4-EB1E-4825-A550-6075F91E0BD8}"/>
                    </a:ext>
                  </a:extLst>
                </p:cNvPr>
                <p:cNvSpPr/>
                <p:nvPr/>
              </p:nvSpPr>
              <p:spPr>
                <a:xfrm>
                  <a:off x="-6858818" y="589207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6" name="正方形/長方形 3765">
                  <a:extLst>
                    <a:ext uri="{FF2B5EF4-FFF2-40B4-BE49-F238E27FC236}">
                      <a16:creationId xmlns:a16="http://schemas.microsoft.com/office/drawing/2014/main" id="{EBDC500D-AEC1-4087-9309-BECF0A5A54FC}"/>
                    </a:ext>
                  </a:extLst>
                </p:cNvPr>
                <p:cNvSpPr/>
                <p:nvPr/>
              </p:nvSpPr>
              <p:spPr>
                <a:xfrm>
                  <a:off x="-6858818" y="644561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7" name="正方形/長方形 3766">
                  <a:extLst>
                    <a:ext uri="{FF2B5EF4-FFF2-40B4-BE49-F238E27FC236}">
                      <a16:creationId xmlns:a16="http://schemas.microsoft.com/office/drawing/2014/main" id="{EF8EC9A0-71B2-44F8-A758-68248F131067}"/>
                    </a:ext>
                  </a:extLst>
                </p:cNvPr>
                <p:cNvSpPr/>
                <p:nvPr/>
              </p:nvSpPr>
              <p:spPr>
                <a:xfrm>
                  <a:off x="-6858818" y="727591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8" name="正方形/長方形 3767">
                  <a:extLst>
                    <a:ext uri="{FF2B5EF4-FFF2-40B4-BE49-F238E27FC236}">
                      <a16:creationId xmlns:a16="http://schemas.microsoft.com/office/drawing/2014/main" id="{739A5216-FD03-4BB8-9E6D-DA089B6B2ACB}"/>
                    </a:ext>
                  </a:extLst>
                </p:cNvPr>
                <p:cNvSpPr/>
                <p:nvPr/>
              </p:nvSpPr>
              <p:spPr>
                <a:xfrm>
                  <a:off x="-6858818" y="782944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9" name="正方形/長方形 3768">
                  <a:extLst>
                    <a:ext uri="{FF2B5EF4-FFF2-40B4-BE49-F238E27FC236}">
                      <a16:creationId xmlns:a16="http://schemas.microsoft.com/office/drawing/2014/main" id="{0967E710-E4C2-4F60-8FF1-92FFD221E3E8}"/>
                    </a:ext>
                  </a:extLst>
                </p:cNvPr>
                <p:cNvSpPr/>
                <p:nvPr/>
              </p:nvSpPr>
              <p:spPr>
                <a:xfrm>
                  <a:off x="-6858818" y="838298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0" name="正方形/長方形 3769">
                  <a:extLst>
                    <a:ext uri="{FF2B5EF4-FFF2-40B4-BE49-F238E27FC236}">
                      <a16:creationId xmlns:a16="http://schemas.microsoft.com/office/drawing/2014/main" id="{349842DA-56FC-4A03-9369-A7F257952516}"/>
                    </a:ext>
                  </a:extLst>
                </p:cNvPr>
                <p:cNvSpPr/>
                <p:nvPr/>
              </p:nvSpPr>
              <p:spPr>
                <a:xfrm>
                  <a:off x="-6858818" y="89365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1" name="正方形/長方形 3770">
                  <a:extLst>
                    <a:ext uri="{FF2B5EF4-FFF2-40B4-BE49-F238E27FC236}">
                      <a16:creationId xmlns:a16="http://schemas.microsoft.com/office/drawing/2014/main" id="{FCCDF3FA-B362-4372-8BB5-38D2E8A904AB}"/>
                    </a:ext>
                  </a:extLst>
                </p:cNvPr>
                <p:cNvSpPr/>
                <p:nvPr/>
              </p:nvSpPr>
              <p:spPr>
                <a:xfrm>
                  <a:off x="-6858818" y="94900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2" name="正方形/長方形 3771">
                  <a:extLst>
                    <a:ext uri="{FF2B5EF4-FFF2-40B4-BE49-F238E27FC236}">
                      <a16:creationId xmlns:a16="http://schemas.microsoft.com/office/drawing/2014/main" id="{00E32E31-CE8D-44E3-B267-81391E176B23}"/>
                    </a:ext>
                  </a:extLst>
                </p:cNvPr>
                <p:cNvSpPr/>
                <p:nvPr/>
              </p:nvSpPr>
              <p:spPr>
                <a:xfrm>
                  <a:off x="-6858818" y="1004358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3" name="正方形/長方形 3772">
                  <a:extLst>
                    <a:ext uri="{FF2B5EF4-FFF2-40B4-BE49-F238E27FC236}">
                      <a16:creationId xmlns:a16="http://schemas.microsoft.com/office/drawing/2014/main" id="{4582C349-E149-460A-BF80-DAD3ED43D137}"/>
                    </a:ext>
                  </a:extLst>
                </p:cNvPr>
                <p:cNvSpPr/>
                <p:nvPr/>
              </p:nvSpPr>
              <p:spPr>
                <a:xfrm>
                  <a:off x="-6581897" y="478485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4" name="正方形/長方形 3773">
                  <a:extLst>
                    <a:ext uri="{FF2B5EF4-FFF2-40B4-BE49-F238E27FC236}">
                      <a16:creationId xmlns:a16="http://schemas.microsoft.com/office/drawing/2014/main" id="{EA2F183A-5597-43B6-81E5-6561B3014DB3}"/>
                    </a:ext>
                  </a:extLst>
                </p:cNvPr>
                <p:cNvSpPr/>
                <p:nvPr/>
              </p:nvSpPr>
              <p:spPr>
                <a:xfrm>
                  <a:off x="-6581897" y="561515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5" name="正方形/長方形 3774">
                  <a:extLst>
                    <a:ext uri="{FF2B5EF4-FFF2-40B4-BE49-F238E27FC236}">
                      <a16:creationId xmlns:a16="http://schemas.microsoft.com/office/drawing/2014/main" id="{1BAFDF72-B0D7-4C29-8C19-7C1629019093}"/>
                    </a:ext>
                  </a:extLst>
                </p:cNvPr>
                <p:cNvSpPr/>
                <p:nvPr/>
              </p:nvSpPr>
              <p:spPr>
                <a:xfrm>
                  <a:off x="-6581897" y="61686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6" name="正方形/長方形 3775">
                  <a:extLst>
                    <a:ext uri="{FF2B5EF4-FFF2-40B4-BE49-F238E27FC236}">
                      <a16:creationId xmlns:a16="http://schemas.microsoft.com/office/drawing/2014/main" id="{AA630708-7632-4FB0-91E9-20038A860974}"/>
                    </a:ext>
                  </a:extLst>
                </p:cNvPr>
                <p:cNvSpPr/>
                <p:nvPr/>
              </p:nvSpPr>
              <p:spPr>
                <a:xfrm>
                  <a:off x="-6581897" y="67222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7" name="正方形/長方形 3776">
                  <a:extLst>
                    <a:ext uri="{FF2B5EF4-FFF2-40B4-BE49-F238E27FC236}">
                      <a16:creationId xmlns:a16="http://schemas.microsoft.com/office/drawing/2014/main" id="{A545E1A9-FC8E-4438-9F78-AAA0E1186257}"/>
                    </a:ext>
                  </a:extLst>
                </p:cNvPr>
                <p:cNvSpPr/>
                <p:nvPr/>
              </p:nvSpPr>
              <p:spPr>
                <a:xfrm>
                  <a:off x="-6581897" y="69989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8" name="正方形/長方形 3777">
                  <a:extLst>
                    <a:ext uri="{FF2B5EF4-FFF2-40B4-BE49-F238E27FC236}">
                      <a16:creationId xmlns:a16="http://schemas.microsoft.com/office/drawing/2014/main" id="{D397CD7A-9C05-46B8-9953-264DF4F834EA}"/>
                    </a:ext>
                  </a:extLst>
                </p:cNvPr>
                <p:cNvSpPr/>
                <p:nvPr/>
              </p:nvSpPr>
              <p:spPr>
                <a:xfrm>
                  <a:off x="-6581897" y="75525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9" name="正方形/長方形 3778">
                  <a:extLst>
                    <a:ext uri="{FF2B5EF4-FFF2-40B4-BE49-F238E27FC236}">
                      <a16:creationId xmlns:a16="http://schemas.microsoft.com/office/drawing/2014/main" id="{66080770-8FC9-47FB-8AC1-A40726802E6D}"/>
                    </a:ext>
                  </a:extLst>
                </p:cNvPr>
                <p:cNvSpPr/>
                <p:nvPr/>
              </p:nvSpPr>
              <p:spPr>
                <a:xfrm>
                  <a:off x="-6581897" y="81060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0" name="正方形/長方形 3779">
                  <a:extLst>
                    <a:ext uri="{FF2B5EF4-FFF2-40B4-BE49-F238E27FC236}">
                      <a16:creationId xmlns:a16="http://schemas.microsoft.com/office/drawing/2014/main" id="{3AC64944-448B-459A-803B-7857BD259626}"/>
                    </a:ext>
                  </a:extLst>
                </p:cNvPr>
                <p:cNvSpPr/>
                <p:nvPr/>
              </p:nvSpPr>
              <p:spPr>
                <a:xfrm>
                  <a:off x="-6581897" y="86595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1" name="正方形/長方形 3780">
                  <a:extLst>
                    <a:ext uri="{FF2B5EF4-FFF2-40B4-BE49-F238E27FC236}">
                      <a16:creationId xmlns:a16="http://schemas.microsoft.com/office/drawing/2014/main" id="{4BC2F1AD-85B7-44C5-8BAF-5459ADCB2DAE}"/>
                    </a:ext>
                  </a:extLst>
                </p:cNvPr>
                <p:cNvSpPr/>
                <p:nvPr/>
              </p:nvSpPr>
              <p:spPr>
                <a:xfrm>
                  <a:off x="-6581897" y="92131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2" name="正方形/長方形 3781">
                  <a:extLst>
                    <a:ext uri="{FF2B5EF4-FFF2-40B4-BE49-F238E27FC236}">
                      <a16:creationId xmlns:a16="http://schemas.microsoft.com/office/drawing/2014/main" id="{D2F7887F-0C72-4AFB-9974-208DA5814D8D}"/>
                    </a:ext>
                  </a:extLst>
                </p:cNvPr>
                <p:cNvSpPr/>
                <p:nvPr/>
              </p:nvSpPr>
              <p:spPr>
                <a:xfrm>
                  <a:off x="-6581897" y="97666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3" name="正方形/長方形 3782">
                  <a:extLst>
                    <a:ext uri="{FF2B5EF4-FFF2-40B4-BE49-F238E27FC236}">
                      <a16:creationId xmlns:a16="http://schemas.microsoft.com/office/drawing/2014/main" id="{943793FD-0AAA-4291-8E10-D3DEAA90FE33}"/>
                    </a:ext>
                  </a:extLst>
                </p:cNvPr>
                <p:cNvSpPr/>
                <p:nvPr/>
              </p:nvSpPr>
              <p:spPr>
                <a:xfrm>
                  <a:off x="-6581897" y="50616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4" name="正方形/長方形 3783">
                  <a:extLst>
                    <a:ext uri="{FF2B5EF4-FFF2-40B4-BE49-F238E27FC236}">
                      <a16:creationId xmlns:a16="http://schemas.microsoft.com/office/drawing/2014/main" id="{BFFC3855-9C48-4EF2-B099-30904BE65F9E}"/>
                    </a:ext>
                  </a:extLst>
                </p:cNvPr>
                <p:cNvSpPr/>
                <p:nvPr/>
              </p:nvSpPr>
              <p:spPr>
                <a:xfrm>
                  <a:off x="-6581897" y="533838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5" name="正方形/長方形 3784">
                  <a:extLst>
                    <a:ext uri="{FF2B5EF4-FFF2-40B4-BE49-F238E27FC236}">
                      <a16:creationId xmlns:a16="http://schemas.microsoft.com/office/drawing/2014/main" id="{EBC9CD41-222B-418B-AF0E-4E7882260635}"/>
                    </a:ext>
                  </a:extLst>
                </p:cNvPr>
                <p:cNvSpPr/>
                <p:nvPr/>
              </p:nvSpPr>
              <p:spPr>
                <a:xfrm>
                  <a:off x="-6581897" y="589192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6" name="正方形/長方形 3785">
                  <a:extLst>
                    <a:ext uri="{FF2B5EF4-FFF2-40B4-BE49-F238E27FC236}">
                      <a16:creationId xmlns:a16="http://schemas.microsoft.com/office/drawing/2014/main" id="{BD73A845-5E87-43AD-AD50-5FA48E65E71A}"/>
                    </a:ext>
                  </a:extLst>
                </p:cNvPr>
                <p:cNvSpPr/>
                <p:nvPr/>
              </p:nvSpPr>
              <p:spPr>
                <a:xfrm>
                  <a:off x="-6581897" y="64454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7" name="正方形/長方形 3786">
                  <a:extLst>
                    <a:ext uri="{FF2B5EF4-FFF2-40B4-BE49-F238E27FC236}">
                      <a16:creationId xmlns:a16="http://schemas.microsoft.com/office/drawing/2014/main" id="{8731E3B7-FFA2-4FB6-BD22-D448756EECE1}"/>
                    </a:ext>
                  </a:extLst>
                </p:cNvPr>
                <p:cNvSpPr/>
                <p:nvPr/>
              </p:nvSpPr>
              <p:spPr>
                <a:xfrm>
                  <a:off x="-6581897" y="727575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8" name="正方形/長方形 3787">
                  <a:extLst>
                    <a:ext uri="{FF2B5EF4-FFF2-40B4-BE49-F238E27FC236}">
                      <a16:creationId xmlns:a16="http://schemas.microsoft.com/office/drawing/2014/main" id="{8E64E599-D1A3-456E-80E3-66BC53C57304}"/>
                    </a:ext>
                  </a:extLst>
                </p:cNvPr>
                <p:cNvSpPr/>
                <p:nvPr/>
              </p:nvSpPr>
              <p:spPr>
                <a:xfrm>
                  <a:off x="-6581897" y="78292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9" name="正方形/長方形 3788">
                  <a:extLst>
                    <a:ext uri="{FF2B5EF4-FFF2-40B4-BE49-F238E27FC236}">
                      <a16:creationId xmlns:a16="http://schemas.microsoft.com/office/drawing/2014/main" id="{EF0DF563-0565-4CA4-ABBB-14E34E441DAA}"/>
                    </a:ext>
                  </a:extLst>
                </p:cNvPr>
                <p:cNvSpPr/>
                <p:nvPr/>
              </p:nvSpPr>
              <p:spPr>
                <a:xfrm>
                  <a:off x="-6581897" y="83828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0" name="正方形/長方形 3789">
                  <a:extLst>
                    <a:ext uri="{FF2B5EF4-FFF2-40B4-BE49-F238E27FC236}">
                      <a16:creationId xmlns:a16="http://schemas.microsoft.com/office/drawing/2014/main" id="{1818ADB5-9572-4378-98ED-E1450E678B4A}"/>
                    </a:ext>
                  </a:extLst>
                </p:cNvPr>
                <p:cNvSpPr/>
                <p:nvPr/>
              </p:nvSpPr>
              <p:spPr>
                <a:xfrm>
                  <a:off x="-6581897" y="89363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1" name="正方形/長方形 3790">
                  <a:extLst>
                    <a:ext uri="{FF2B5EF4-FFF2-40B4-BE49-F238E27FC236}">
                      <a16:creationId xmlns:a16="http://schemas.microsoft.com/office/drawing/2014/main" id="{72E25754-8873-4A67-B45D-DAEBE4C8F1F1}"/>
                    </a:ext>
                  </a:extLst>
                </p:cNvPr>
                <p:cNvSpPr/>
                <p:nvPr/>
              </p:nvSpPr>
              <p:spPr>
                <a:xfrm>
                  <a:off x="-6581897" y="94898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2" name="正方形/長方形 3791">
                  <a:extLst>
                    <a:ext uri="{FF2B5EF4-FFF2-40B4-BE49-F238E27FC236}">
                      <a16:creationId xmlns:a16="http://schemas.microsoft.com/office/drawing/2014/main" id="{90D45310-E107-4B0A-BF90-07F4F0882274}"/>
                    </a:ext>
                  </a:extLst>
                </p:cNvPr>
                <p:cNvSpPr/>
                <p:nvPr/>
              </p:nvSpPr>
              <p:spPr>
                <a:xfrm>
                  <a:off x="-6581897" y="100434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3" name="正方形/長方形 3792">
                  <a:extLst>
                    <a:ext uri="{FF2B5EF4-FFF2-40B4-BE49-F238E27FC236}">
                      <a16:creationId xmlns:a16="http://schemas.microsoft.com/office/drawing/2014/main" id="{7C9B5189-7ECF-42FE-891D-97751F59B025}"/>
                    </a:ext>
                  </a:extLst>
                </p:cNvPr>
                <p:cNvSpPr/>
                <p:nvPr/>
              </p:nvSpPr>
              <p:spPr>
                <a:xfrm>
                  <a:off x="-6304976" y="478485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4" name="正方形/長方形 3793">
                  <a:extLst>
                    <a:ext uri="{FF2B5EF4-FFF2-40B4-BE49-F238E27FC236}">
                      <a16:creationId xmlns:a16="http://schemas.microsoft.com/office/drawing/2014/main" id="{4C6F0DE6-8210-4CC0-9583-D4E6BEA229E8}"/>
                    </a:ext>
                  </a:extLst>
                </p:cNvPr>
                <p:cNvSpPr/>
                <p:nvPr/>
              </p:nvSpPr>
              <p:spPr>
                <a:xfrm>
                  <a:off x="-6304976" y="561515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5" name="正方形/長方形 3794">
                  <a:extLst>
                    <a:ext uri="{FF2B5EF4-FFF2-40B4-BE49-F238E27FC236}">
                      <a16:creationId xmlns:a16="http://schemas.microsoft.com/office/drawing/2014/main" id="{2A700C76-3307-4629-80CC-0A953EF8C70F}"/>
                    </a:ext>
                  </a:extLst>
                </p:cNvPr>
                <p:cNvSpPr/>
                <p:nvPr/>
              </p:nvSpPr>
              <p:spPr>
                <a:xfrm>
                  <a:off x="-6304976" y="61686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6" name="正方形/長方形 3795">
                  <a:extLst>
                    <a:ext uri="{FF2B5EF4-FFF2-40B4-BE49-F238E27FC236}">
                      <a16:creationId xmlns:a16="http://schemas.microsoft.com/office/drawing/2014/main" id="{A5EBC3E0-960C-4970-AC7D-CBEDFA61DD71}"/>
                    </a:ext>
                  </a:extLst>
                </p:cNvPr>
                <p:cNvSpPr/>
                <p:nvPr/>
              </p:nvSpPr>
              <p:spPr>
                <a:xfrm>
                  <a:off x="-6304976" y="67222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7" name="正方形/長方形 3796">
                  <a:extLst>
                    <a:ext uri="{FF2B5EF4-FFF2-40B4-BE49-F238E27FC236}">
                      <a16:creationId xmlns:a16="http://schemas.microsoft.com/office/drawing/2014/main" id="{9D520CCA-F3CE-4DEB-BDA5-0065698609A9}"/>
                    </a:ext>
                  </a:extLst>
                </p:cNvPr>
                <p:cNvSpPr/>
                <p:nvPr/>
              </p:nvSpPr>
              <p:spPr>
                <a:xfrm>
                  <a:off x="-6304976" y="69989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8" name="正方形/長方形 3797">
                  <a:extLst>
                    <a:ext uri="{FF2B5EF4-FFF2-40B4-BE49-F238E27FC236}">
                      <a16:creationId xmlns:a16="http://schemas.microsoft.com/office/drawing/2014/main" id="{95EAD456-C0C0-4715-881F-6E32DE39C1DE}"/>
                    </a:ext>
                  </a:extLst>
                </p:cNvPr>
                <p:cNvSpPr/>
                <p:nvPr/>
              </p:nvSpPr>
              <p:spPr>
                <a:xfrm>
                  <a:off x="-6304976" y="75525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9" name="正方形/長方形 3798">
                  <a:extLst>
                    <a:ext uri="{FF2B5EF4-FFF2-40B4-BE49-F238E27FC236}">
                      <a16:creationId xmlns:a16="http://schemas.microsoft.com/office/drawing/2014/main" id="{3E6E40AB-46EC-48B9-ACB3-C61FF3C52A5C}"/>
                    </a:ext>
                  </a:extLst>
                </p:cNvPr>
                <p:cNvSpPr/>
                <p:nvPr/>
              </p:nvSpPr>
              <p:spPr>
                <a:xfrm>
                  <a:off x="-6304976" y="81060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0" name="正方形/長方形 3799">
                  <a:extLst>
                    <a:ext uri="{FF2B5EF4-FFF2-40B4-BE49-F238E27FC236}">
                      <a16:creationId xmlns:a16="http://schemas.microsoft.com/office/drawing/2014/main" id="{14565C9D-9CF5-4EE0-9A41-8D08F821A6B0}"/>
                    </a:ext>
                  </a:extLst>
                </p:cNvPr>
                <p:cNvSpPr/>
                <p:nvPr/>
              </p:nvSpPr>
              <p:spPr>
                <a:xfrm>
                  <a:off x="-6304976" y="86595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1" name="正方形/長方形 3800">
                  <a:extLst>
                    <a:ext uri="{FF2B5EF4-FFF2-40B4-BE49-F238E27FC236}">
                      <a16:creationId xmlns:a16="http://schemas.microsoft.com/office/drawing/2014/main" id="{D1D913DA-28C3-4FAC-9030-A37837280DEB}"/>
                    </a:ext>
                  </a:extLst>
                </p:cNvPr>
                <p:cNvSpPr/>
                <p:nvPr/>
              </p:nvSpPr>
              <p:spPr>
                <a:xfrm>
                  <a:off x="-6304976" y="92131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2" name="正方形/長方形 3801">
                  <a:extLst>
                    <a:ext uri="{FF2B5EF4-FFF2-40B4-BE49-F238E27FC236}">
                      <a16:creationId xmlns:a16="http://schemas.microsoft.com/office/drawing/2014/main" id="{2032952C-5EB3-49A6-83D1-E3917B90A125}"/>
                    </a:ext>
                  </a:extLst>
                </p:cNvPr>
                <p:cNvSpPr/>
                <p:nvPr/>
              </p:nvSpPr>
              <p:spPr>
                <a:xfrm>
                  <a:off x="-6304976" y="97666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3" name="正方形/長方形 3802">
                  <a:extLst>
                    <a:ext uri="{FF2B5EF4-FFF2-40B4-BE49-F238E27FC236}">
                      <a16:creationId xmlns:a16="http://schemas.microsoft.com/office/drawing/2014/main" id="{CE11A96E-77E1-4C13-B596-9899032224FB}"/>
                    </a:ext>
                  </a:extLst>
                </p:cNvPr>
                <p:cNvSpPr/>
                <p:nvPr/>
              </p:nvSpPr>
              <p:spPr>
                <a:xfrm>
                  <a:off x="-6304976" y="50616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4" name="正方形/長方形 3803">
                  <a:extLst>
                    <a:ext uri="{FF2B5EF4-FFF2-40B4-BE49-F238E27FC236}">
                      <a16:creationId xmlns:a16="http://schemas.microsoft.com/office/drawing/2014/main" id="{C416964E-4F3C-4287-9A57-64A342846366}"/>
                    </a:ext>
                  </a:extLst>
                </p:cNvPr>
                <p:cNvSpPr/>
                <p:nvPr/>
              </p:nvSpPr>
              <p:spPr>
                <a:xfrm>
                  <a:off x="-6304976" y="533838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5" name="正方形/長方形 3804">
                  <a:extLst>
                    <a:ext uri="{FF2B5EF4-FFF2-40B4-BE49-F238E27FC236}">
                      <a16:creationId xmlns:a16="http://schemas.microsoft.com/office/drawing/2014/main" id="{5BD850C3-1C93-49BA-9442-1F5881A4D37F}"/>
                    </a:ext>
                  </a:extLst>
                </p:cNvPr>
                <p:cNvSpPr/>
                <p:nvPr/>
              </p:nvSpPr>
              <p:spPr>
                <a:xfrm>
                  <a:off x="-6304976" y="589192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6" name="正方形/長方形 3805">
                  <a:extLst>
                    <a:ext uri="{FF2B5EF4-FFF2-40B4-BE49-F238E27FC236}">
                      <a16:creationId xmlns:a16="http://schemas.microsoft.com/office/drawing/2014/main" id="{841BC2C3-BCDC-43A5-849F-B5465A9BF82B}"/>
                    </a:ext>
                  </a:extLst>
                </p:cNvPr>
                <p:cNvSpPr/>
                <p:nvPr/>
              </p:nvSpPr>
              <p:spPr>
                <a:xfrm>
                  <a:off x="-6304976" y="64454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7" name="正方形/長方形 3806">
                  <a:extLst>
                    <a:ext uri="{FF2B5EF4-FFF2-40B4-BE49-F238E27FC236}">
                      <a16:creationId xmlns:a16="http://schemas.microsoft.com/office/drawing/2014/main" id="{5BC888D1-430A-4D7F-B903-07E048593E74}"/>
                    </a:ext>
                  </a:extLst>
                </p:cNvPr>
                <p:cNvSpPr/>
                <p:nvPr/>
              </p:nvSpPr>
              <p:spPr>
                <a:xfrm>
                  <a:off x="-6304976" y="727575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8" name="正方形/長方形 3807">
                  <a:extLst>
                    <a:ext uri="{FF2B5EF4-FFF2-40B4-BE49-F238E27FC236}">
                      <a16:creationId xmlns:a16="http://schemas.microsoft.com/office/drawing/2014/main" id="{3E80433A-4774-4824-B8E6-7925E3C09997}"/>
                    </a:ext>
                  </a:extLst>
                </p:cNvPr>
                <p:cNvSpPr/>
                <p:nvPr/>
              </p:nvSpPr>
              <p:spPr>
                <a:xfrm>
                  <a:off x="-6304976" y="78292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9" name="正方形/長方形 3808">
                  <a:extLst>
                    <a:ext uri="{FF2B5EF4-FFF2-40B4-BE49-F238E27FC236}">
                      <a16:creationId xmlns:a16="http://schemas.microsoft.com/office/drawing/2014/main" id="{FF3721DF-9FE3-4E0D-BF7D-9BA8020C2BBC}"/>
                    </a:ext>
                  </a:extLst>
                </p:cNvPr>
                <p:cNvSpPr/>
                <p:nvPr/>
              </p:nvSpPr>
              <p:spPr>
                <a:xfrm>
                  <a:off x="-6304976" y="83828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0" name="正方形/長方形 3809">
                  <a:extLst>
                    <a:ext uri="{FF2B5EF4-FFF2-40B4-BE49-F238E27FC236}">
                      <a16:creationId xmlns:a16="http://schemas.microsoft.com/office/drawing/2014/main" id="{495B051B-037A-422A-8330-9D3DD8A5E673}"/>
                    </a:ext>
                  </a:extLst>
                </p:cNvPr>
                <p:cNvSpPr/>
                <p:nvPr/>
              </p:nvSpPr>
              <p:spPr>
                <a:xfrm>
                  <a:off x="-6304976" y="89363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1" name="正方形/長方形 3810">
                  <a:extLst>
                    <a:ext uri="{FF2B5EF4-FFF2-40B4-BE49-F238E27FC236}">
                      <a16:creationId xmlns:a16="http://schemas.microsoft.com/office/drawing/2014/main" id="{158471F8-FC6C-4E78-8687-1970FE46D797}"/>
                    </a:ext>
                  </a:extLst>
                </p:cNvPr>
                <p:cNvSpPr/>
                <p:nvPr/>
              </p:nvSpPr>
              <p:spPr>
                <a:xfrm>
                  <a:off x="-6304976" y="94898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2" name="正方形/長方形 3811">
                  <a:extLst>
                    <a:ext uri="{FF2B5EF4-FFF2-40B4-BE49-F238E27FC236}">
                      <a16:creationId xmlns:a16="http://schemas.microsoft.com/office/drawing/2014/main" id="{9A228F8C-3C58-4820-A45D-871551437170}"/>
                    </a:ext>
                  </a:extLst>
                </p:cNvPr>
                <p:cNvSpPr/>
                <p:nvPr/>
              </p:nvSpPr>
              <p:spPr>
                <a:xfrm>
                  <a:off x="-6304976" y="100434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3" name="正方形/長方形 3812">
                  <a:extLst>
                    <a:ext uri="{FF2B5EF4-FFF2-40B4-BE49-F238E27FC236}">
                      <a16:creationId xmlns:a16="http://schemas.microsoft.com/office/drawing/2014/main" id="{85C138A0-A206-462F-816A-323EE7657F7A}"/>
                    </a:ext>
                  </a:extLst>
                </p:cNvPr>
                <p:cNvSpPr/>
                <p:nvPr/>
              </p:nvSpPr>
              <p:spPr>
                <a:xfrm>
                  <a:off x="-6028016" y="47851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4" name="正方形/長方形 3813">
                  <a:extLst>
                    <a:ext uri="{FF2B5EF4-FFF2-40B4-BE49-F238E27FC236}">
                      <a16:creationId xmlns:a16="http://schemas.microsoft.com/office/drawing/2014/main" id="{83C56704-C9E1-4331-B943-ECF57941A764}"/>
                    </a:ext>
                  </a:extLst>
                </p:cNvPr>
                <p:cNvSpPr/>
                <p:nvPr/>
              </p:nvSpPr>
              <p:spPr>
                <a:xfrm>
                  <a:off x="-6028016" y="561546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5" name="正方形/長方形 3814">
                  <a:extLst>
                    <a:ext uri="{FF2B5EF4-FFF2-40B4-BE49-F238E27FC236}">
                      <a16:creationId xmlns:a16="http://schemas.microsoft.com/office/drawing/2014/main" id="{183F2700-60AA-483D-9211-62CDEF7427F7}"/>
                    </a:ext>
                  </a:extLst>
                </p:cNvPr>
                <p:cNvSpPr/>
                <p:nvPr/>
              </p:nvSpPr>
              <p:spPr>
                <a:xfrm>
                  <a:off x="-6028016" y="61689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6" name="正方形/長方形 3815">
                  <a:extLst>
                    <a:ext uri="{FF2B5EF4-FFF2-40B4-BE49-F238E27FC236}">
                      <a16:creationId xmlns:a16="http://schemas.microsoft.com/office/drawing/2014/main" id="{2DAC2D6B-014F-40C7-9E4F-4DFA18BE048C}"/>
                    </a:ext>
                  </a:extLst>
                </p:cNvPr>
                <p:cNvSpPr/>
                <p:nvPr/>
              </p:nvSpPr>
              <p:spPr>
                <a:xfrm>
                  <a:off x="-6028016" y="672253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7" name="正方形/長方形 3816">
                  <a:extLst>
                    <a:ext uri="{FF2B5EF4-FFF2-40B4-BE49-F238E27FC236}">
                      <a16:creationId xmlns:a16="http://schemas.microsoft.com/office/drawing/2014/main" id="{4CD7973E-8F68-4172-A89A-4C024B3B5F8C}"/>
                    </a:ext>
                  </a:extLst>
                </p:cNvPr>
                <p:cNvSpPr/>
                <p:nvPr/>
              </p:nvSpPr>
              <p:spPr>
                <a:xfrm>
                  <a:off x="-6028016" y="699930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8" name="正方形/長方形 3817">
                  <a:extLst>
                    <a:ext uri="{FF2B5EF4-FFF2-40B4-BE49-F238E27FC236}">
                      <a16:creationId xmlns:a16="http://schemas.microsoft.com/office/drawing/2014/main" id="{62FBD325-0D24-4F66-B685-F8D6B1D0F224}"/>
                    </a:ext>
                  </a:extLst>
                </p:cNvPr>
                <p:cNvSpPr/>
                <p:nvPr/>
              </p:nvSpPr>
              <p:spPr>
                <a:xfrm>
                  <a:off x="-6028016" y="755283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9" name="正方形/長方形 3818">
                  <a:extLst>
                    <a:ext uri="{FF2B5EF4-FFF2-40B4-BE49-F238E27FC236}">
                      <a16:creationId xmlns:a16="http://schemas.microsoft.com/office/drawing/2014/main" id="{1386ADF1-7915-4C32-A5F6-8A1FAF0AD7A8}"/>
                    </a:ext>
                  </a:extLst>
                </p:cNvPr>
                <p:cNvSpPr/>
                <p:nvPr/>
              </p:nvSpPr>
              <p:spPr>
                <a:xfrm>
                  <a:off x="-6028016" y="810636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0" name="正方形/長方形 3819">
                  <a:extLst>
                    <a:ext uri="{FF2B5EF4-FFF2-40B4-BE49-F238E27FC236}">
                      <a16:creationId xmlns:a16="http://schemas.microsoft.com/office/drawing/2014/main" id="{E3DE1039-DF15-48DF-99F7-71CAA3C4EDB3}"/>
                    </a:ext>
                  </a:extLst>
                </p:cNvPr>
                <p:cNvSpPr/>
                <p:nvPr/>
              </p:nvSpPr>
              <p:spPr>
                <a:xfrm>
                  <a:off x="-6028016" y="865990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1" name="正方形/長方形 3820">
                  <a:extLst>
                    <a:ext uri="{FF2B5EF4-FFF2-40B4-BE49-F238E27FC236}">
                      <a16:creationId xmlns:a16="http://schemas.microsoft.com/office/drawing/2014/main" id="{F4F077CA-7774-4845-9D22-666D0B0E1C48}"/>
                    </a:ext>
                  </a:extLst>
                </p:cNvPr>
                <p:cNvSpPr/>
                <p:nvPr/>
              </p:nvSpPr>
              <p:spPr>
                <a:xfrm>
                  <a:off x="-6028016" y="921343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2" name="正方形/長方形 3821">
                  <a:extLst>
                    <a:ext uri="{FF2B5EF4-FFF2-40B4-BE49-F238E27FC236}">
                      <a16:creationId xmlns:a16="http://schemas.microsoft.com/office/drawing/2014/main" id="{C6DD77D3-0E45-44A0-80C3-1F1FAF9358FE}"/>
                    </a:ext>
                  </a:extLst>
                </p:cNvPr>
                <p:cNvSpPr/>
                <p:nvPr/>
              </p:nvSpPr>
              <p:spPr>
                <a:xfrm>
                  <a:off x="-6028016" y="976697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3" name="正方形/長方形 3822">
                  <a:extLst>
                    <a:ext uri="{FF2B5EF4-FFF2-40B4-BE49-F238E27FC236}">
                      <a16:creationId xmlns:a16="http://schemas.microsoft.com/office/drawing/2014/main" id="{30BB5A88-8E69-48D4-8C85-D1D70C6DBA68}"/>
                    </a:ext>
                  </a:extLst>
                </p:cNvPr>
                <p:cNvSpPr/>
                <p:nvPr/>
              </p:nvSpPr>
              <p:spPr>
                <a:xfrm>
                  <a:off x="-6028016" y="50619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4" name="正方形/長方形 3823">
                  <a:extLst>
                    <a:ext uri="{FF2B5EF4-FFF2-40B4-BE49-F238E27FC236}">
                      <a16:creationId xmlns:a16="http://schemas.microsoft.com/office/drawing/2014/main" id="{5996E2D9-99D3-4E75-BC4E-F0644768439F}"/>
                    </a:ext>
                  </a:extLst>
                </p:cNvPr>
                <p:cNvSpPr/>
                <p:nvPr/>
              </p:nvSpPr>
              <p:spPr>
                <a:xfrm>
                  <a:off x="-6028016" y="53386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5" name="正方形/長方形 3824">
                  <a:extLst>
                    <a:ext uri="{FF2B5EF4-FFF2-40B4-BE49-F238E27FC236}">
                      <a16:creationId xmlns:a16="http://schemas.microsoft.com/office/drawing/2014/main" id="{2C26CE3D-DF4A-484B-9515-1E59D747EDDA}"/>
                    </a:ext>
                  </a:extLst>
                </p:cNvPr>
                <p:cNvSpPr/>
                <p:nvPr/>
              </p:nvSpPr>
              <p:spPr>
                <a:xfrm>
                  <a:off x="-6028016" y="589223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6" name="正方形/長方形 3825">
                  <a:extLst>
                    <a:ext uri="{FF2B5EF4-FFF2-40B4-BE49-F238E27FC236}">
                      <a16:creationId xmlns:a16="http://schemas.microsoft.com/office/drawing/2014/main" id="{EC507217-CB2A-4052-8643-8CD69B00EAE8}"/>
                    </a:ext>
                  </a:extLst>
                </p:cNvPr>
                <p:cNvSpPr/>
                <p:nvPr/>
              </p:nvSpPr>
              <p:spPr>
                <a:xfrm>
                  <a:off x="-6028016" y="644576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7" name="正方形/長方形 3826">
                  <a:extLst>
                    <a:ext uri="{FF2B5EF4-FFF2-40B4-BE49-F238E27FC236}">
                      <a16:creationId xmlns:a16="http://schemas.microsoft.com/office/drawing/2014/main" id="{963CEDB0-D685-4DBD-8F1B-57F57868A0FA}"/>
                    </a:ext>
                  </a:extLst>
                </p:cNvPr>
                <p:cNvSpPr/>
                <p:nvPr/>
              </p:nvSpPr>
              <p:spPr>
                <a:xfrm>
                  <a:off x="-6028016" y="727606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8" name="正方形/長方形 3827">
                  <a:extLst>
                    <a:ext uri="{FF2B5EF4-FFF2-40B4-BE49-F238E27FC236}">
                      <a16:creationId xmlns:a16="http://schemas.microsoft.com/office/drawing/2014/main" id="{3B497B0B-6F80-4E20-B4E2-2654EF82BC11}"/>
                    </a:ext>
                  </a:extLst>
                </p:cNvPr>
                <p:cNvSpPr/>
                <p:nvPr/>
              </p:nvSpPr>
              <p:spPr>
                <a:xfrm>
                  <a:off x="-6028016" y="782960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9" name="正方形/長方形 3828">
                  <a:extLst>
                    <a:ext uri="{FF2B5EF4-FFF2-40B4-BE49-F238E27FC236}">
                      <a16:creationId xmlns:a16="http://schemas.microsoft.com/office/drawing/2014/main" id="{94CCB9F8-E6AC-4B28-B03F-4BA49239ECAB}"/>
                    </a:ext>
                  </a:extLst>
                </p:cNvPr>
                <p:cNvSpPr/>
                <p:nvPr/>
              </p:nvSpPr>
              <p:spPr>
                <a:xfrm>
                  <a:off x="-6028016" y="838313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0" name="正方形/長方形 3829">
                  <a:extLst>
                    <a:ext uri="{FF2B5EF4-FFF2-40B4-BE49-F238E27FC236}">
                      <a16:creationId xmlns:a16="http://schemas.microsoft.com/office/drawing/2014/main" id="{7386C77E-3340-4CB3-9C1E-963EB4941A00}"/>
                    </a:ext>
                  </a:extLst>
                </p:cNvPr>
                <p:cNvSpPr/>
                <p:nvPr/>
              </p:nvSpPr>
              <p:spPr>
                <a:xfrm>
                  <a:off x="-6028016" y="893667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1" name="正方形/長方形 3830">
                  <a:extLst>
                    <a:ext uri="{FF2B5EF4-FFF2-40B4-BE49-F238E27FC236}">
                      <a16:creationId xmlns:a16="http://schemas.microsoft.com/office/drawing/2014/main" id="{8C643172-A89B-4899-A0D9-7A464C2E186F}"/>
                    </a:ext>
                  </a:extLst>
                </p:cNvPr>
                <p:cNvSpPr/>
                <p:nvPr/>
              </p:nvSpPr>
              <p:spPr>
                <a:xfrm>
                  <a:off x="-6028016" y="949020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2" name="正方形/長方形 3831">
                  <a:extLst>
                    <a:ext uri="{FF2B5EF4-FFF2-40B4-BE49-F238E27FC236}">
                      <a16:creationId xmlns:a16="http://schemas.microsoft.com/office/drawing/2014/main" id="{7697F51A-74D4-4D96-972E-FACFCD529B64}"/>
                    </a:ext>
                  </a:extLst>
                </p:cNvPr>
                <p:cNvSpPr/>
                <p:nvPr/>
              </p:nvSpPr>
              <p:spPr>
                <a:xfrm>
                  <a:off x="-6028016" y="1004374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3" name="正方形/長方形 3832">
                  <a:extLst>
                    <a:ext uri="{FF2B5EF4-FFF2-40B4-BE49-F238E27FC236}">
                      <a16:creationId xmlns:a16="http://schemas.microsoft.com/office/drawing/2014/main" id="{C4C25BB3-0C1D-4512-AFC2-C2DA4A78C7FD}"/>
                    </a:ext>
                  </a:extLst>
                </p:cNvPr>
                <p:cNvSpPr/>
                <p:nvPr/>
              </p:nvSpPr>
              <p:spPr>
                <a:xfrm>
                  <a:off x="-5751095" y="478500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4" name="正方形/長方形 3833">
                  <a:extLst>
                    <a:ext uri="{FF2B5EF4-FFF2-40B4-BE49-F238E27FC236}">
                      <a16:creationId xmlns:a16="http://schemas.microsoft.com/office/drawing/2014/main" id="{78DCEA6C-C948-4974-AD0D-90D5E65D2402}"/>
                    </a:ext>
                  </a:extLst>
                </p:cNvPr>
                <p:cNvSpPr/>
                <p:nvPr/>
              </p:nvSpPr>
              <p:spPr>
                <a:xfrm>
                  <a:off x="-5751095" y="561530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5" name="正方形/長方形 3834">
                  <a:extLst>
                    <a:ext uri="{FF2B5EF4-FFF2-40B4-BE49-F238E27FC236}">
                      <a16:creationId xmlns:a16="http://schemas.microsoft.com/office/drawing/2014/main" id="{6E32526E-456C-476E-B38A-654706B0820A}"/>
                    </a:ext>
                  </a:extLst>
                </p:cNvPr>
                <p:cNvSpPr/>
                <p:nvPr/>
              </p:nvSpPr>
              <p:spPr>
                <a:xfrm>
                  <a:off x="-5751095" y="616884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6" name="正方形/長方形 3835">
                  <a:extLst>
                    <a:ext uri="{FF2B5EF4-FFF2-40B4-BE49-F238E27FC236}">
                      <a16:creationId xmlns:a16="http://schemas.microsoft.com/office/drawing/2014/main" id="{7CE8C6C5-77C6-48F7-9F49-2D06508E153E}"/>
                    </a:ext>
                  </a:extLst>
                </p:cNvPr>
                <p:cNvSpPr/>
                <p:nvPr/>
              </p:nvSpPr>
              <p:spPr>
                <a:xfrm>
                  <a:off x="-5751095" y="672237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7" name="正方形/長方形 3836">
                  <a:extLst>
                    <a:ext uri="{FF2B5EF4-FFF2-40B4-BE49-F238E27FC236}">
                      <a16:creationId xmlns:a16="http://schemas.microsoft.com/office/drawing/2014/main" id="{41284D6B-B618-48B2-A0F3-819C291DBFFD}"/>
                    </a:ext>
                  </a:extLst>
                </p:cNvPr>
                <p:cNvSpPr/>
                <p:nvPr/>
              </p:nvSpPr>
              <p:spPr>
                <a:xfrm>
                  <a:off x="-5751095" y="699914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8" name="正方形/長方形 3837">
                  <a:extLst>
                    <a:ext uri="{FF2B5EF4-FFF2-40B4-BE49-F238E27FC236}">
                      <a16:creationId xmlns:a16="http://schemas.microsoft.com/office/drawing/2014/main" id="{1249610E-F541-44DB-816B-A33AE4061533}"/>
                    </a:ext>
                  </a:extLst>
                </p:cNvPr>
                <p:cNvSpPr/>
                <p:nvPr/>
              </p:nvSpPr>
              <p:spPr>
                <a:xfrm>
                  <a:off x="-5751095" y="755268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9" name="正方形/長方形 3838">
                  <a:extLst>
                    <a:ext uri="{FF2B5EF4-FFF2-40B4-BE49-F238E27FC236}">
                      <a16:creationId xmlns:a16="http://schemas.microsoft.com/office/drawing/2014/main" id="{C370FB03-DDFA-43CC-86C9-09A02D7F8F9F}"/>
                    </a:ext>
                  </a:extLst>
                </p:cNvPr>
                <p:cNvSpPr/>
                <p:nvPr/>
              </p:nvSpPr>
              <p:spPr>
                <a:xfrm>
                  <a:off x="-5751095" y="810621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0" name="正方形/長方形 3839">
                  <a:extLst>
                    <a:ext uri="{FF2B5EF4-FFF2-40B4-BE49-F238E27FC236}">
                      <a16:creationId xmlns:a16="http://schemas.microsoft.com/office/drawing/2014/main" id="{F6749E0C-6DA9-4354-8254-BD6F5B253B9F}"/>
                    </a:ext>
                  </a:extLst>
                </p:cNvPr>
                <p:cNvSpPr/>
                <p:nvPr/>
              </p:nvSpPr>
              <p:spPr>
                <a:xfrm>
                  <a:off x="-5751095" y="865975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1" name="正方形/長方形 3840">
                  <a:extLst>
                    <a:ext uri="{FF2B5EF4-FFF2-40B4-BE49-F238E27FC236}">
                      <a16:creationId xmlns:a16="http://schemas.microsoft.com/office/drawing/2014/main" id="{91DAB3BC-00B6-43F0-ABE1-BE86B46E34BB}"/>
                    </a:ext>
                  </a:extLst>
                </p:cNvPr>
                <p:cNvSpPr/>
                <p:nvPr/>
              </p:nvSpPr>
              <p:spPr>
                <a:xfrm>
                  <a:off x="-5751095" y="921328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2" name="正方形/長方形 3841">
                  <a:extLst>
                    <a:ext uri="{FF2B5EF4-FFF2-40B4-BE49-F238E27FC236}">
                      <a16:creationId xmlns:a16="http://schemas.microsoft.com/office/drawing/2014/main" id="{94D2ADA8-669D-4DF8-B0BE-45D820A6766D}"/>
                    </a:ext>
                  </a:extLst>
                </p:cNvPr>
                <p:cNvSpPr/>
                <p:nvPr/>
              </p:nvSpPr>
              <p:spPr>
                <a:xfrm>
                  <a:off x="-5751095" y="97668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3" name="正方形/長方形 3842">
                  <a:extLst>
                    <a:ext uri="{FF2B5EF4-FFF2-40B4-BE49-F238E27FC236}">
                      <a16:creationId xmlns:a16="http://schemas.microsoft.com/office/drawing/2014/main" id="{60FDF086-54CF-4CFC-A77A-1F4026DBD80B}"/>
                    </a:ext>
                  </a:extLst>
                </p:cNvPr>
                <p:cNvSpPr/>
                <p:nvPr/>
              </p:nvSpPr>
              <p:spPr>
                <a:xfrm>
                  <a:off x="-5751095" y="506177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4" name="正方形/長方形 3843">
                  <a:extLst>
                    <a:ext uri="{FF2B5EF4-FFF2-40B4-BE49-F238E27FC236}">
                      <a16:creationId xmlns:a16="http://schemas.microsoft.com/office/drawing/2014/main" id="{25F9C79D-721F-4523-A658-5EA9763A7114}"/>
                    </a:ext>
                  </a:extLst>
                </p:cNvPr>
                <p:cNvSpPr/>
                <p:nvPr/>
              </p:nvSpPr>
              <p:spPr>
                <a:xfrm>
                  <a:off x="-5751095" y="533854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5" name="正方形/長方形 3844">
                  <a:extLst>
                    <a:ext uri="{FF2B5EF4-FFF2-40B4-BE49-F238E27FC236}">
                      <a16:creationId xmlns:a16="http://schemas.microsoft.com/office/drawing/2014/main" id="{9D8C99DB-FB8F-44F0-A242-D57EA3E2E82F}"/>
                    </a:ext>
                  </a:extLst>
                </p:cNvPr>
                <p:cNvSpPr/>
                <p:nvPr/>
              </p:nvSpPr>
              <p:spPr>
                <a:xfrm>
                  <a:off x="-5751095" y="589207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6" name="正方形/長方形 3845">
                  <a:extLst>
                    <a:ext uri="{FF2B5EF4-FFF2-40B4-BE49-F238E27FC236}">
                      <a16:creationId xmlns:a16="http://schemas.microsoft.com/office/drawing/2014/main" id="{649BE673-EC5D-43FC-8712-D034BC6DD5FE}"/>
                    </a:ext>
                  </a:extLst>
                </p:cNvPr>
                <p:cNvSpPr/>
                <p:nvPr/>
              </p:nvSpPr>
              <p:spPr>
                <a:xfrm>
                  <a:off x="-5751095" y="644561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7" name="正方形/長方形 3846">
                  <a:extLst>
                    <a:ext uri="{FF2B5EF4-FFF2-40B4-BE49-F238E27FC236}">
                      <a16:creationId xmlns:a16="http://schemas.microsoft.com/office/drawing/2014/main" id="{B6048F3B-F47C-410C-93BF-46C72D2998A2}"/>
                    </a:ext>
                  </a:extLst>
                </p:cNvPr>
                <p:cNvSpPr/>
                <p:nvPr/>
              </p:nvSpPr>
              <p:spPr>
                <a:xfrm>
                  <a:off x="-5751095" y="727591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8" name="正方形/長方形 3847">
                  <a:extLst>
                    <a:ext uri="{FF2B5EF4-FFF2-40B4-BE49-F238E27FC236}">
                      <a16:creationId xmlns:a16="http://schemas.microsoft.com/office/drawing/2014/main" id="{C677D6F1-77F3-4056-9118-260761DF85D3}"/>
                    </a:ext>
                  </a:extLst>
                </p:cNvPr>
                <p:cNvSpPr/>
                <p:nvPr/>
              </p:nvSpPr>
              <p:spPr>
                <a:xfrm>
                  <a:off x="-5751095" y="782944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9" name="正方形/長方形 3848">
                  <a:extLst>
                    <a:ext uri="{FF2B5EF4-FFF2-40B4-BE49-F238E27FC236}">
                      <a16:creationId xmlns:a16="http://schemas.microsoft.com/office/drawing/2014/main" id="{6F83DBD9-E52F-4EB0-AF9D-4AF169324D2C}"/>
                    </a:ext>
                  </a:extLst>
                </p:cNvPr>
                <p:cNvSpPr/>
                <p:nvPr/>
              </p:nvSpPr>
              <p:spPr>
                <a:xfrm>
                  <a:off x="-5751095" y="838298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0" name="正方形/長方形 3849">
                  <a:extLst>
                    <a:ext uri="{FF2B5EF4-FFF2-40B4-BE49-F238E27FC236}">
                      <a16:creationId xmlns:a16="http://schemas.microsoft.com/office/drawing/2014/main" id="{D2B18C18-D488-4E83-9F2A-997E3534EC71}"/>
                    </a:ext>
                  </a:extLst>
                </p:cNvPr>
                <p:cNvSpPr/>
                <p:nvPr/>
              </p:nvSpPr>
              <p:spPr>
                <a:xfrm>
                  <a:off x="-5751095" y="89365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1" name="正方形/長方形 3850">
                  <a:extLst>
                    <a:ext uri="{FF2B5EF4-FFF2-40B4-BE49-F238E27FC236}">
                      <a16:creationId xmlns:a16="http://schemas.microsoft.com/office/drawing/2014/main" id="{E24ADB12-C5CF-4D72-B8C6-21D905990A82}"/>
                    </a:ext>
                  </a:extLst>
                </p:cNvPr>
                <p:cNvSpPr/>
                <p:nvPr/>
              </p:nvSpPr>
              <p:spPr>
                <a:xfrm>
                  <a:off x="-5751095" y="949005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2" name="正方形/長方形 3851">
                  <a:extLst>
                    <a:ext uri="{FF2B5EF4-FFF2-40B4-BE49-F238E27FC236}">
                      <a16:creationId xmlns:a16="http://schemas.microsoft.com/office/drawing/2014/main" id="{986323CA-A1B4-4E01-9384-F653C498E9F3}"/>
                    </a:ext>
                  </a:extLst>
                </p:cNvPr>
                <p:cNvSpPr/>
                <p:nvPr/>
              </p:nvSpPr>
              <p:spPr>
                <a:xfrm>
                  <a:off x="-5751095" y="1004358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3" name="正方形/長方形 3852">
                  <a:extLst>
                    <a:ext uri="{FF2B5EF4-FFF2-40B4-BE49-F238E27FC236}">
                      <a16:creationId xmlns:a16="http://schemas.microsoft.com/office/drawing/2014/main" id="{BB7C8DD6-0E1F-4903-A34B-AEB06176B139}"/>
                    </a:ext>
                  </a:extLst>
                </p:cNvPr>
                <p:cNvSpPr/>
                <p:nvPr/>
              </p:nvSpPr>
              <p:spPr>
                <a:xfrm>
                  <a:off x="-5474174" y="478485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4" name="正方形/長方形 3853">
                  <a:extLst>
                    <a:ext uri="{FF2B5EF4-FFF2-40B4-BE49-F238E27FC236}">
                      <a16:creationId xmlns:a16="http://schemas.microsoft.com/office/drawing/2014/main" id="{E5400B87-F6DD-4C8F-BBEB-F6D7EBC60ACD}"/>
                    </a:ext>
                  </a:extLst>
                </p:cNvPr>
                <p:cNvSpPr/>
                <p:nvPr/>
              </p:nvSpPr>
              <p:spPr>
                <a:xfrm>
                  <a:off x="-5474174" y="561515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5" name="正方形/長方形 3854">
                  <a:extLst>
                    <a:ext uri="{FF2B5EF4-FFF2-40B4-BE49-F238E27FC236}">
                      <a16:creationId xmlns:a16="http://schemas.microsoft.com/office/drawing/2014/main" id="{452FB010-A883-48BF-8CDE-85ADB8011414}"/>
                    </a:ext>
                  </a:extLst>
                </p:cNvPr>
                <p:cNvSpPr/>
                <p:nvPr/>
              </p:nvSpPr>
              <p:spPr>
                <a:xfrm>
                  <a:off x="-5474174" y="61686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6" name="正方形/長方形 3855">
                  <a:extLst>
                    <a:ext uri="{FF2B5EF4-FFF2-40B4-BE49-F238E27FC236}">
                      <a16:creationId xmlns:a16="http://schemas.microsoft.com/office/drawing/2014/main" id="{22493443-62F1-42A9-8C72-11BAD9A9B059}"/>
                    </a:ext>
                  </a:extLst>
                </p:cNvPr>
                <p:cNvSpPr/>
                <p:nvPr/>
              </p:nvSpPr>
              <p:spPr>
                <a:xfrm>
                  <a:off x="-5474174" y="67222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7" name="正方形/長方形 3856">
                  <a:extLst>
                    <a:ext uri="{FF2B5EF4-FFF2-40B4-BE49-F238E27FC236}">
                      <a16:creationId xmlns:a16="http://schemas.microsoft.com/office/drawing/2014/main" id="{D236377D-C602-4AED-9C3F-B4139A19A55A}"/>
                    </a:ext>
                  </a:extLst>
                </p:cNvPr>
                <p:cNvSpPr/>
                <p:nvPr/>
              </p:nvSpPr>
              <p:spPr>
                <a:xfrm>
                  <a:off x="-5474174" y="69989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8" name="正方形/長方形 3857">
                  <a:extLst>
                    <a:ext uri="{FF2B5EF4-FFF2-40B4-BE49-F238E27FC236}">
                      <a16:creationId xmlns:a16="http://schemas.microsoft.com/office/drawing/2014/main" id="{0F1F8DDD-FE97-4859-867C-BF82BF1ABF34}"/>
                    </a:ext>
                  </a:extLst>
                </p:cNvPr>
                <p:cNvSpPr/>
                <p:nvPr/>
              </p:nvSpPr>
              <p:spPr>
                <a:xfrm>
                  <a:off x="-5474174" y="75525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9" name="正方形/長方形 3858">
                  <a:extLst>
                    <a:ext uri="{FF2B5EF4-FFF2-40B4-BE49-F238E27FC236}">
                      <a16:creationId xmlns:a16="http://schemas.microsoft.com/office/drawing/2014/main" id="{081C798B-0C93-4B3E-BBDB-7E24733CA604}"/>
                    </a:ext>
                  </a:extLst>
                </p:cNvPr>
                <p:cNvSpPr/>
                <p:nvPr/>
              </p:nvSpPr>
              <p:spPr>
                <a:xfrm>
                  <a:off x="-5474174" y="81060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0" name="正方形/長方形 3859">
                  <a:extLst>
                    <a:ext uri="{FF2B5EF4-FFF2-40B4-BE49-F238E27FC236}">
                      <a16:creationId xmlns:a16="http://schemas.microsoft.com/office/drawing/2014/main" id="{0A88B108-EEBE-4694-A620-B195C8A85039}"/>
                    </a:ext>
                  </a:extLst>
                </p:cNvPr>
                <p:cNvSpPr/>
                <p:nvPr/>
              </p:nvSpPr>
              <p:spPr>
                <a:xfrm>
                  <a:off x="-5474174" y="86595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1" name="正方形/長方形 3860">
                  <a:extLst>
                    <a:ext uri="{FF2B5EF4-FFF2-40B4-BE49-F238E27FC236}">
                      <a16:creationId xmlns:a16="http://schemas.microsoft.com/office/drawing/2014/main" id="{68DFFA5F-D334-4B1A-82FC-CAA9EF22A5C7}"/>
                    </a:ext>
                  </a:extLst>
                </p:cNvPr>
                <p:cNvSpPr/>
                <p:nvPr/>
              </p:nvSpPr>
              <p:spPr>
                <a:xfrm>
                  <a:off x="-5474174" y="92131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2" name="正方形/長方形 3861">
                  <a:extLst>
                    <a:ext uri="{FF2B5EF4-FFF2-40B4-BE49-F238E27FC236}">
                      <a16:creationId xmlns:a16="http://schemas.microsoft.com/office/drawing/2014/main" id="{221C41A2-8B28-4A44-BD08-BAE035A9D890}"/>
                    </a:ext>
                  </a:extLst>
                </p:cNvPr>
                <p:cNvSpPr/>
                <p:nvPr/>
              </p:nvSpPr>
              <p:spPr>
                <a:xfrm>
                  <a:off x="-5474174" y="97666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3" name="正方形/長方形 3862">
                  <a:extLst>
                    <a:ext uri="{FF2B5EF4-FFF2-40B4-BE49-F238E27FC236}">
                      <a16:creationId xmlns:a16="http://schemas.microsoft.com/office/drawing/2014/main" id="{27176432-6FEE-446B-900C-F15FADCFE568}"/>
                    </a:ext>
                  </a:extLst>
                </p:cNvPr>
                <p:cNvSpPr/>
                <p:nvPr/>
              </p:nvSpPr>
              <p:spPr>
                <a:xfrm>
                  <a:off x="-5474174" y="50616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4" name="正方形/長方形 3863">
                  <a:extLst>
                    <a:ext uri="{FF2B5EF4-FFF2-40B4-BE49-F238E27FC236}">
                      <a16:creationId xmlns:a16="http://schemas.microsoft.com/office/drawing/2014/main" id="{4F4F5B2B-4E23-48AE-93F9-670B3AE11C9A}"/>
                    </a:ext>
                  </a:extLst>
                </p:cNvPr>
                <p:cNvSpPr/>
                <p:nvPr/>
              </p:nvSpPr>
              <p:spPr>
                <a:xfrm>
                  <a:off x="-5474174" y="533838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5" name="正方形/長方形 3864">
                  <a:extLst>
                    <a:ext uri="{FF2B5EF4-FFF2-40B4-BE49-F238E27FC236}">
                      <a16:creationId xmlns:a16="http://schemas.microsoft.com/office/drawing/2014/main" id="{1BED23F0-7C7E-4D9B-ABBC-EA5BCB7D2F3F}"/>
                    </a:ext>
                  </a:extLst>
                </p:cNvPr>
                <p:cNvSpPr/>
                <p:nvPr/>
              </p:nvSpPr>
              <p:spPr>
                <a:xfrm>
                  <a:off x="-5474174" y="589192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6" name="正方形/長方形 3865">
                  <a:extLst>
                    <a:ext uri="{FF2B5EF4-FFF2-40B4-BE49-F238E27FC236}">
                      <a16:creationId xmlns:a16="http://schemas.microsoft.com/office/drawing/2014/main" id="{AE5E1792-29A5-48D2-B92F-A7600FBB5038}"/>
                    </a:ext>
                  </a:extLst>
                </p:cNvPr>
                <p:cNvSpPr/>
                <p:nvPr/>
              </p:nvSpPr>
              <p:spPr>
                <a:xfrm>
                  <a:off x="-5474174" y="64454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7" name="正方形/長方形 3866">
                  <a:extLst>
                    <a:ext uri="{FF2B5EF4-FFF2-40B4-BE49-F238E27FC236}">
                      <a16:creationId xmlns:a16="http://schemas.microsoft.com/office/drawing/2014/main" id="{182546C5-8CDE-4D06-8987-D55CE9E66E3B}"/>
                    </a:ext>
                  </a:extLst>
                </p:cNvPr>
                <p:cNvSpPr/>
                <p:nvPr/>
              </p:nvSpPr>
              <p:spPr>
                <a:xfrm>
                  <a:off x="-5474174" y="727575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8" name="正方形/長方形 3867">
                  <a:extLst>
                    <a:ext uri="{FF2B5EF4-FFF2-40B4-BE49-F238E27FC236}">
                      <a16:creationId xmlns:a16="http://schemas.microsoft.com/office/drawing/2014/main" id="{0C129446-EDB6-4295-9C34-0188F04589AC}"/>
                    </a:ext>
                  </a:extLst>
                </p:cNvPr>
                <p:cNvSpPr/>
                <p:nvPr/>
              </p:nvSpPr>
              <p:spPr>
                <a:xfrm>
                  <a:off x="-5474174" y="78292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9" name="正方形/長方形 3868">
                  <a:extLst>
                    <a:ext uri="{FF2B5EF4-FFF2-40B4-BE49-F238E27FC236}">
                      <a16:creationId xmlns:a16="http://schemas.microsoft.com/office/drawing/2014/main" id="{4B0B77E6-5B70-4AC7-B198-8F0977AD27D5}"/>
                    </a:ext>
                  </a:extLst>
                </p:cNvPr>
                <p:cNvSpPr/>
                <p:nvPr/>
              </p:nvSpPr>
              <p:spPr>
                <a:xfrm>
                  <a:off x="-5474174" y="83828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0" name="正方形/長方形 3869">
                  <a:extLst>
                    <a:ext uri="{FF2B5EF4-FFF2-40B4-BE49-F238E27FC236}">
                      <a16:creationId xmlns:a16="http://schemas.microsoft.com/office/drawing/2014/main" id="{D31900B6-7F47-4F84-944A-FAD588619BD1}"/>
                    </a:ext>
                  </a:extLst>
                </p:cNvPr>
                <p:cNvSpPr/>
                <p:nvPr/>
              </p:nvSpPr>
              <p:spPr>
                <a:xfrm>
                  <a:off x="-5474174" y="89363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1" name="正方形/長方形 3870">
                  <a:extLst>
                    <a:ext uri="{FF2B5EF4-FFF2-40B4-BE49-F238E27FC236}">
                      <a16:creationId xmlns:a16="http://schemas.microsoft.com/office/drawing/2014/main" id="{ECB1C188-3CCA-49B2-B80A-54C5862577F6}"/>
                    </a:ext>
                  </a:extLst>
                </p:cNvPr>
                <p:cNvSpPr/>
                <p:nvPr/>
              </p:nvSpPr>
              <p:spPr>
                <a:xfrm>
                  <a:off x="-5474174" y="94898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2" name="正方形/長方形 3871">
                  <a:extLst>
                    <a:ext uri="{FF2B5EF4-FFF2-40B4-BE49-F238E27FC236}">
                      <a16:creationId xmlns:a16="http://schemas.microsoft.com/office/drawing/2014/main" id="{A961385C-DA30-4595-B20E-8D3993A67FF6}"/>
                    </a:ext>
                  </a:extLst>
                </p:cNvPr>
                <p:cNvSpPr/>
                <p:nvPr/>
              </p:nvSpPr>
              <p:spPr>
                <a:xfrm>
                  <a:off x="-5474174" y="100434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3" name="正方形/長方形 3872">
                  <a:extLst>
                    <a:ext uri="{FF2B5EF4-FFF2-40B4-BE49-F238E27FC236}">
                      <a16:creationId xmlns:a16="http://schemas.microsoft.com/office/drawing/2014/main" id="{618095E8-F97B-4759-BF22-77CDF5C1F2DC}"/>
                    </a:ext>
                  </a:extLst>
                </p:cNvPr>
                <p:cNvSpPr/>
                <p:nvPr/>
              </p:nvSpPr>
              <p:spPr>
                <a:xfrm>
                  <a:off x="-5197253" y="478485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4" name="正方形/長方形 3873">
                  <a:extLst>
                    <a:ext uri="{FF2B5EF4-FFF2-40B4-BE49-F238E27FC236}">
                      <a16:creationId xmlns:a16="http://schemas.microsoft.com/office/drawing/2014/main" id="{098D4528-8972-4F2E-9242-A65733A3C4C5}"/>
                    </a:ext>
                  </a:extLst>
                </p:cNvPr>
                <p:cNvSpPr/>
                <p:nvPr/>
              </p:nvSpPr>
              <p:spPr>
                <a:xfrm>
                  <a:off x="-5197253" y="561515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5" name="正方形/長方形 3874">
                  <a:extLst>
                    <a:ext uri="{FF2B5EF4-FFF2-40B4-BE49-F238E27FC236}">
                      <a16:creationId xmlns:a16="http://schemas.microsoft.com/office/drawing/2014/main" id="{83705522-92E7-4133-BA39-8E3DC6FCE70E}"/>
                    </a:ext>
                  </a:extLst>
                </p:cNvPr>
                <p:cNvSpPr/>
                <p:nvPr/>
              </p:nvSpPr>
              <p:spPr>
                <a:xfrm>
                  <a:off x="-5197253" y="616869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6" name="正方形/長方形 3875">
                  <a:extLst>
                    <a:ext uri="{FF2B5EF4-FFF2-40B4-BE49-F238E27FC236}">
                      <a16:creationId xmlns:a16="http://schemas.microsoft.com/office/drawing/2014/main" id="{24EA6E6C-F218-4410-8A17-394FA99B3801}"/>
                    </a:ext>
                  </a:extLst>
                </p:cNvPr>
                <p:cNvSpPr/>
                <p:nvPr/>
              </p:nvSpPr>
              <p:spPr>
                <a:xfrm>
                  <a:off x="-5197253" y="672222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7" name="正方形/長方形 3876">
                  <a:extLst>
                    <a:ext uri="{FF2B5EF4-FFF2-40B4-BE49-F238E27FC236}">
                      <a16:creationId xmlns:a16="http://schemas.microsoft.com/office/drawing/2014/main" id="{CFF91D01-6401-47E5-BFBE-25598E68993A}"/>
                    </a:ext>
                  </a:extLst>
                </p:cNvPr>
                <p:cNvSpPr/>
                <p:nvPr/>
              </p:nvSpPr>
              <p:spPr>
                <a:xfrm>
                  <a:off x="-5197253" y="699899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8" name="正方形/長方形 3877">
                  <a:extLst>
                    <a:ext uri="{FF2B5EF4-FFF2-40B4-BE49-F238E27FC236}">
                      <a16:creationId xmlns:a16="http://schemas.microsoft.com/office/drawing/2014/main" id="{C6F22444-6F02-4C7B-B929-1ACCA27D3B24}"/>
                    </a:ext>
                  </a:extLst>
                </p:cNvPr>
                <p:cNvSpPr/>
                <p:nvPr/>
              </p:nvSpPr>
              <p:spPr>
                <a:xfrm>
                  <a:off x="-5197253" y="755252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9" name="正方形/長方形 3878">
                  <a:extLst>
                    <a:ext uri="{FF2B5EF4-FFF2-40B4-BE49-F238E27FC236}">
                      <a16:creationId xmlns:a16="http://schemas.microsoft.com/office/drawing/2014/main" id="{B83C1379-AEF5-4A1F-8A49-0154E97B2403}"/>
                    </a:ext>
                  </a:extLst>
                </p:cNvPr>
                <p:cNvSpPr/>
                <p:nvPr/>
              </p:nvSpPr>
              <p:spPr>
                <a:xfrm>
                  <a:off x="-5197253" y="810606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0" name="正方形/長方形 3879">
                  <a:extLst>
                    <a:ext uri="{FF2B5EF4-FFF2-40B4-BE49-F238E27FC236}">
                      <a16:creationId xmlns:a16="http://schemas.microsoft.com/office/drawing/2014/main" id="{C22BEFBC-4845-43AF-A1E9-F85BB09FBAC7}"/>
                    </a:ext>
                  </a:extLst>
                </p:cNvPr>
                <p:cNvSpPr/>
                <p:nvPr/>
              </p:nvSpPr>
              <p:spPr>
                <a:xfrm>
                  <a:off x="-5197253" y="865959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1" name="正方形/長方形 3880">
                  <a:extLst>
                    <a:ext uri="{FF2B5EF4-FFF2-40B4-BE49-F238E27FC236}">
                      <a16:creationId xmlns:a16="http://schemas.microsoft.com/office/drawing/2014/main" id="{04C1F15A-07A3-4D37-A224-9274FFB71F22}"/>
                    </a:ext>
                  </a:extLst>
                </p:cNvPr>
                <p:cNvSpPr/>
                <p:nvPr/>
              </p:nvSpPr>
              <p:spPr>
                <a:xfrm>
                  <a:off x="-5197253" y="921313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2" name="正方形/長方形 3881">
                  <a:extLst>
                    <a:ext uri="{FF2B5EF4-FFF2-40B4-BE49-F238E27FC236}">
                      <a16:creationId xmlns:a16="http://schemas.microsoft.com/office/drawing/2014/main" id="{4D7D2FC0-6DAE-4F2A-92CD-DF3A2CC2E015}"/>
                    </a:ext>
                  </a:extLst>
                </p:cNvPr>
                <p:cNvSpPr/>
                <p:nvPr/>
              </p:nvSpPr>
              <p:spPr>
                <a:xfrm>
                  <a:off x="-5197253" y="9766666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3" name="正方形/長方形 3882">
                  <a:extLst>
                    <a:ext uri="{FF2B5EF4-FFF2-40B4-BE49-F238E27FC236}">
                      <a16:creationId xmlns:a16="http://schemas.microsoft.com/office/drawing/2014/main" id="{00473B1F-6DB1-4166-B00B-E4F99F9EADDC}"/>
                    </a:ext>
                  </a:extLst>
                </p:cNvPr>
                <p:cNvSpPr/>
                <p:nvPr/>
              </p:nvSpPr>
              <p:spPr>
                <a:xfrm>
                  <a:off x="-5197253" y="5061620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4" name="正方形/長方形 3883">
                  <a:extLst>
                    <a:ext uri="{FF2B5EF4-FFF2-40B4-BE49-F238E27FC236}">
                      <a16:creationId xmlns:a16="http://schemas.microsoft.com/office/drawing/2014/main" id="{1F4BD312-68FE-4A8A-A403-16D8DAC39845}"/>
                    </a:ext>
                  </a:extLst>
                </p:cNvPr>
                <p:cNvSpPr/>
                <p:nvPr/>
              </p:nvSpPr>
              <p:spPr>
                <a:xfrm>
                  <a:off x="-5197253" y="533838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5" name="正方形/長方形 3884">
                  <a:extLst>
                    <a:ext uri="{FF2B5EF4-FFF2-40B4-BE49-F238E27FC236}">
                      <a16:creationId xmlns:a16="http://schemas.microsoft.com/office/drawing/2014/main" id="{7EA4A6EE-8F40-4460-A700-912EA5E56705}"/>
                    </a:ext>
                  </a:extLst>
                </p:cNvPr>
                <p:cNvSpPr/>
                <p:nvPr/>
              </p:nvSpPr>
              <p:spPr>
                <a:xfrm>
                  <a:off x="-5197253" y="589192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6" name="正方形/長方形 3885">
                  <a:extLst>
                    <a:ext uri="{FF2B5EF4-FFF2-40B4-BE49-F238E27FC236}">
                      <a16:creationId xmlns:a16="http://schemas.microsoft.com/office/drawing/2014/main" id="{4206DD2B-D4AF-4198-9876-7E5F9944C986}"/>
                    </a:ext>
                  </a:extLst>
                </p:cNvPr>
                <p:cNvSpPr/>
                <p:nvPr/>
              </p:nvSpPr>
              <p:spPr>
                <a:xfrm>
                  <a:off x="-5197253" y="644545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7" name="正方形/長方形 3886">
                  <a:extLst>
                    <a:ext uri="{FF2B5EF4-FFF2-40B4-BE49-F238E27FC236}">
                      <a16:creationId xmlns:a16="http://schemas.microsoft.com/office/drawing/2014/main" id="{755C4B2D-ED63-4AC3-90E6-62AC05DD1CFC}"/>
                    </a:ext>
                  </a:extLst>
                </p:cNvPr>
                <p:cNvSpPr/>
                <p:nvPr/>
              </p:nvSpPr>
              <p:spPr>
                <a:xfrm>
                  <a:off x="-5197253" y="727575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8" name="正方形/長方形 3887">
                  <a:extLst>
                    <a:ext uri="{FF2B5EF4-FFF2-40B4-BE49-F238E27FC236}">
                      <a16:creationId xmlns:a16="http://schemas.microsoft.com/office/drawing/2014/main" id="{231A317F-D380-4B3E-BB50-AE824B9A421A}"/>
                    </a:ext>
                  </a:extLst>
                </p:cNvPr>
                <p:cNvSpPr/>
                <p:nvPr/>
              </p:nvSpPr>
              <p:spPr>
                <a:xfrm>
                  <a:off x="-5197253" y="782929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9" name="正方形/長方形 3888">
                  <a:extLst>
                    <a:ext uri="{FF2B5EF4-FFF2-40B4-BE49-F238E27FC236}">
                      <a16:creationId xmlns:a16="http://schemas.microsoft.com/office/drawing/2014/main" id="{09D5F453-83EE-439F-A314-55D56A38D046}"/>
                    </a:ext>
                  </a:extLst>
                </p:cNvPr>
                <p:cNvSpPr/>
                <p:nvPr/>
              </p:nvSpPr>
              <p:spPr>
                <a:xfrm>
                  <a:off x="-5197253" y="838282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0" name="正方形/長方形 3889">
                  <a:extLst>
                    <a:ext uri="{FF2B5EF4-FFF2-40B4-BE49-F238E27FC236}">
                      <a16:creationId xmlns:a16="http://schemas.microsoft.com/office/drawing/2014/main" id="{4B11D248-4704-463D-9251-CDF9F4448789}"/>
                    </a:ext>
                  </a:extLst>
                </p:cNvPr>
                <p:cNvSpPr/>
                <p:nvPr/>
              </p:nvSpPr>
              <p:spPr>
                <a:xfrm>
                  <a:off x="-5197253" y="893636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1" name="正方形/長方形 3890">
                  <a:extLst>
                    <a:ext uri="{FF2B5EF4-FFF2-40B4-BE49-F238E27FC236}">
                      <a16:creationId xmlns:a16="http://schemas.microsoft.com/office/drawing/2014/main" id="{3109A801-F3B8-489E-9A27-1C274E3B5B51}"/>
                    </a:ext>
                  </a:extLst>
                </p:cNvPr>
                <p:cNvSpPr/>
                <p:nvPr/>
              </p:nvSpPr>
              <p:spPr>
                <a:xfrm>
                  <a:off x="-5197253" y="948989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2" name="正方形/長方形 3891">
                  <a:extLst>
                    <a:ext uri="{FF2B5EF4-FFF2-40B4-BE49-F238E27FC236}">
                      <a16:creationId xmlns:a16="http://schemas.microsoft.com/office/drawing/2014/main" id="{7F51D18C-F5C1-4DB9-AC46-D4362B5D3487}"/>
                    </a:ext>
                  </a:extLst>
                </p:cNvPr>
                <p:cNvSpPr/>
                <p:nvPr/>
              </p:nvSpPr>
              <p:spPr>
                <a:xfrm>
                  <a:off x="-5197253" y="1004343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3" name="正方形/長方形 3892">
                  <a:extLst>
                    <a:ext uri="{FF2B5EF4-FFF2-40B4-BE49-F238E27FC236}">
                      <a16:creationId xmlns:a16="http://schemas.microsoft.com/office/drawing/2014/main" id="{8E04208E-23F1-460A-9B17-5B3EF1044820}"/>
                    </a:ext>
                  </a:extLst>
                </p:cNvPr>
                <p:cNvSpPr/>
                <p:nvPr/>
              </p:nvSpPr>
              <p:spPr>
                <a:xfrm>
                  <a:off x="-11964305" y="3520424"/>
                  <a:ext cx="7441694" cy="120294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txBody>
                <a:bodyPr wrap="none" anchor="ctr">
                  <a:noAutofit/>
                </a:bodyPr>
                <a:lstStyle/>
                <a:p>
                  <a:pPr algn="ctr"/>
                  <a:r>
                    <a:rPr lang="en-US" altLang="ja-JP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20km mesh grid</a:t>
                  </a:r>
                  <a:endParaRPr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4" name="吹き出し: 線 3893">
                  <a:extLst>
                    <a:ext uri="{FF2B5EF4-FFF2-40B4-BE49-F238E27FC236}">
                      <a16:creationId xmlns:a16="http://schemas.microsoft.com/office/drawing/2014/main" id="{847B6B35-D7C0-47DE-8E55-62B98CA6E0D0}"/>
                    </a:ext>
                  </a:extLst>
                </p:cNvPr>
                <p:cNvSpPr/>
                <p:nvPr/>
              </p:nvSpPr>
              <p:spPr>
                <a:xfrm>
                  <a:off x="-8620771" y="5109757"/>
                  <a:ext cx="3588218" cy="935997"/>
                </a:xfrm>
                <a:prstGeom prst="borderCallout1">
                  <a:avLst>
                    <a:gd name="adj1" fmla="val 49702"/>
                    <a:gd name="adj2" fmla="val -753"/>
                    <a:gd name="adj3" fmla="val 134309"/>
                    <a:gd name="adj4" fmla="val -47106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PMC</a:t>
                  </a:r>
                  <a:endParaRPr kumimoji="1" lang="ja-JP" altLang="en-US" sz="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5" name="吹き出し: 線 3894">
                  <a:extLst>
                    <a:ext uri="{FF2B5EF4-FFF2-40B4-BE49-F238E27FC236}">
                      <a16:creationId xmlns:a16="http://schemas.microsoft.com/office/drawing/2014/main" id="{A46F0464-FE9F-4425-A16E-EA797D0AF019}"/>
                    </a:ext>
                  </a:extLst>
                </p:cNvPr>
                <p:cNvSpPr/>
                <p:nvPr/>
              </p:nvSpPr>
              <p:spPr>
                <a:xfrm>
                  <a:off x="-11537854" y="7189724"/>
                  <a:ext cx="6588768" cy="935997"/>
                </a:xfrm>
                <a:prstGeom prst="borderCallout1">
                  <a:avLst>
                    <a:gd name="adj1" fmla="val 97641"/>
                    <a:gd name="adj2" fmla="val 32050"/>
                    <a:gd name="adj3" fmla="val 190379"/>
                    <a:gd name="adj4" fmla="val 52009"/>
                  </a:avLst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Synoptic low</a:t>
                  </a:r>
                  <a:endParaRPr kumimoji="1" lang="ja-JP" altLang="en-US" sz="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6" name="正方形/長方形 3895">
                  <a:extLst>
                    <a:ext uri="{FF2B5EF4-FFF2-40B4-BE49-F238E27FC236}">
                      <a16:creationId xmlns:a16="http://schemas.microsoft.com/office/drawing/2014/main" id="{9111DA00-846D-426C-B35E-4AB91241811B}"/>
                    </a:ext>
                  </a:extLst>
                </p:cNvPr>
                <p:cNvSpPr/>
                <p:nvPr/>
              </p:nvSpPr>
              <p:spPr>
                <a:xfrm>
                  <a:off x="-11566518" y="19517173"/>
                  <a:ext cx="6646109" cy="553550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7" name="正方形/長方形 3896">
                  <a:extLst>
                    <a:ext uri="{FF2B5EF4-FFF2-40B4-BE49-F238E27FC236}">
                      <a16:creationId xmlns:a16="http://schemas.microsoft.com/office/drawing/2014/main" id="{0C6D2A61-3675-4D61-8E7B-39A1BE023E69}"/>
                    </a:ext>
                  </a:extLst>
                </p:cNvPr>
                <p:cNvSpPr/>
                <p:nvPr/>
              </p:nvSpPr>
              <p:spPr>
                <a:xfrm>
                  <a:off x="-8472852" y="22799948"/>
                  <a:ext cx="2862651" cy="1747928"/>
                </a:xfrm>
                <a:prstGeom prst="rect">
                  <a:avLst/>
                </a:prstGeom>
                <a:ln w="3175">
                  <a:noFill/>
                  <a:tailEnd w="sm" len="sm"/>
                </a:ln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en-US" altLang="ja-JP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t=1</a:t>
                  </a:r>
                  <a:endParaRPr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8" name="正方形/長方形 3897">
                  <a:extLst>
                    <a:ext uri="{FF2B5EF4-FFF2-40B4-BE49-F238E27FC236}">
                      <a16:creationId xmlns:a16="http://schemas.microsoft.com/office/drawing/2014/main" id="{430BB245-A797-4CC4-9531-80E85F1487C3}"/>
                    </a:ext>
                  </a:extLst>
                </p:cNvPr>
                <p:cNvSpPr/>
                <p:nvPr/>
              </p:nvSpPr>
              <p:spPr>
                <a:xfrm>
                  <a:off x="-7108789" y="19263405"/>
                  <a:ext cx="2862651" cy="1747928"/>
                </a:xfrm>
                <a:prstGeom prst="rect">
                  <a:avLst/>
                </a:prstGeom>
                <a:ln w="3175">
                  <a:noFill/>
                  <a:tailEnd w="sm" len="sm"/>
                </a:ln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en-US" altLang="ja-JP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t=3</a:t>
                  </a:r>
                  <a:endParaRPr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99" name="グループ化 3898">
                  <a:extLst>
                    <a:ext uri="{FF2B5EF4-FFF2-40B4-BE49-F238E27FC236}">
                      <a16:creationId xmlns:a16="http://schemas.microsoft.com/office/drawing/2014/main" id="{5E9EE67C-7E63-4293-BE8F-90DD47C379CD}"/>
                    </a:ext>
                  </a:extLst>
                </p:cNvPr>
                <p:cNvGrpSpPr/>
                <p:nvPr/>
              </p:nvGrpSpPr>
              <p:grpSpPr>
                <a:xfrm>
                  <a:off x="-11322472" y="20181366"/>
                  <a:ext cx="3372635" cy="5366110"/>
                  <a:chOff x="17369459" y="16863063"/>
                  <a:chExt cx="3372635" cy="5366110"/>
                </a:xfrm>
              </p:grpSpPr>
              <p:sp>
                <p:nvSpPr>
                  <p:cNvPr id="3923" name="楕円 3922">
                    <a:extLst>
                      <a:ext uri="{FF2B5EF4-FFF2-40B4-BE49-F238E27FC236}">
                        <a16:creationId xmlns:a16="http://schemas.microsoft.com/office/drawing/2014/main" id="{A261912D-BF5C-4531-84AF-D95FFAD45007}"/>
                      </a:ext>
                    </a:extLst>
                  </p:cNvPr>
                  <p:cNvSpPr/>
                  <p:nvPr/>
                </p:nvSpPr>
                <p:spPr>
                  <a:xfrm rot="481846">
                    <a:off x="18257924" y="17629996"/>
                    <a:ext cx="439200" cy="439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  <a:tailEnd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24" name="楕円 3923">
                    <a:extLst>
                      <a:ext uri="{FF2B5EF4-FFF2-40B4-BE49-F238E27FC236}">
                        <a16:creationId xmlns:a16="http://schemas.microsoft.com/office/drawing/2014/main" id="{AC7A95C4-1871-41FE-B78E-913F07B500EC}"/>
                      </a:ext>
                    </a:extLst>
                  </p:cNvPr>
                  <p:cNvSpPr/>
                  <p:nvPr/>
                </p:nvSpPr>
                <p:spPr>
                  <a:xfrm>
                    <a:off x="18149166" y="19001286"/>
                    <a:ext cx="439612" cy="43961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  <a:tailEnd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25" name="楕円 3924">
                    <a:extLst>
                      <a:ext uri="{FF2B5EF4-FFF2-40B4-BE49-F238E27FC236}">
                        <a16:creationId xmlns:a16="http://schemas.microsoft.com/office/drawing/2014/main" id="{A5A1C9AC-75D0-4C45-AAD8-10D10B8A6759}"/>
                      </a:ext>
                    </a:extLst>
                  </p:cNvPr>
                  <p:cNvSpPr/>
                  <p:nvPr/>
                </p:nvSpPr>
                <p:spPr>
                  <a:xfrm>
                    <a:off x="18676748" y="20039634"/>
                    <a:ext cx="439612" cy="43961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  <a:tailEnd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26" name="楕円 3925">
                    <a:extLst>
                      <a:ext uri="{FF2B5EF4-FFF2-40B4-BE49-F238E27FC236}">
                        <a16:creationId xmlns:a16="http://schemas.microsoft.com/office/drawing/2014/main" id="{230FF7E4-FC1A-4CF0-9A7C-DD30745D9ED2}"/>
                      </a:ext>
                    </a:extLst>
                  </p:cNvPr>
                  <p:cNvSpPr/>
                  <p:nvPr/>
                </p:nvSpPr>
                <p:spPr>
                  <a:xfrm>
                    <a:off x="19483727" y="20934113"/>
                    <a:ext cx="439612" cy="43961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  <a:tailEnd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27" name="正方形/長方形 3926">
                    <a:extLst>
                      <a:ext uri="{FF2B5EF4-FFF2-40B4-BE49-F238E27FC236}">
                        <a16:creationId xmlns:a16="http://schemas.microsoft.com/office/drawing/2014/main" id="{A10FEBE3-7B2B-4B47-853A-16E9C4384538}"/>
                      </a:ext>
                    </a:extLst>
                  </p:cNvPr>
                  <p:cNvSpPr/>
                  <p:nvPr/>
                </p:nvSpPr>
                <p:spPr>
                  <a:xfrm>
                    <a:off x="17879427" y="16863063"/>
                    <a:ext cx="2862667" cy="1747929"/>
                  </a:xfrm>
                  <a:prstGeom prst="rect">
                    <a:avLst/>
                  </a:prstGeom>
                  <a:ln w="3175">
                    <a:noFill/>
                    <a:tailEnd w="sm" len="sm"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en-US" altLang="ja-JP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t=1</a:t>
                    </a:r>
                    <a:endParaRPr lang="ja-JP" alt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28" name="正方形/長方形 3927">
                    <a:extLst>
                      <a:ext uri="{FF2B5EF4-FFF2-40B4-BE49-F238E27FC236}">
                        <a16:creationId xmlns:a16="http://schemas.microsoft.com/office/drawing/2014/main" id="{D1539D75-6637-4ECB-8D93-419BBEBCD37D}"/>
                      </a:ext>
                    </a:extLst>
                  </p:cNvPr>
                  <p:cNvSpPr/>
                  <p:nvPr/>
                </p:nvSpPr>
                <p:spPr>
                  <a:xfrm>
                    <a:off x="17369459" y="20481244"/>
                    <a:ext cx="2862675" cy="1747929"/>
                  </a:xfrm>
                  <a:prstGeom prst="rect">
                    <a:avLst/>
                  </a:prstGeom>
                  <a:ln w="3175">
                    <a:noFill/>
                    <a:tailEnd w="sm" len="sm"/>
                  </a:ln>
                </p:spPr>
                <p:txBody>
                  <a:bodyPr wrap="square" anchor="ctr">
                    <a:spAutoFit/>
                  </a:bodyPr>
                  <a:lstStyle/>
                  <a:p>
                    <a:pPr algn="ctr"/>
                    <a:r>
                      <a:rPr lang="en-US" altLang="ja-JP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t=4</a:t>
                    </a:r>
                    <a:endParaRPr lang="ja-JP" alt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929" name="直線矢印コネクタ 3928">
                    <a:extLst>
                      <a:ext uri="{FF2B5EF4-FFF2-40B4-BE49-F238E27FC236}">
                        <a16:creationId xmlns:a16="http://schemas.microsoft.com/office/drawing/2014/main" id="{10C88C05-E11E-401B-8F82-982203AF9AED}"/>
                      </a:ext>
                    </a:extLst>
                  </p:cNvPr>
                  <p:cNvCxnSpPr>
                    <a:cxnSpLocks/>
                    <a:stCxn id="3923" idx="4"/>
                    <a:endCxn id="3924" idx="0"/>
                  </p:cNvCxnSpPr>
                  <p:nvPr/>
                </p:nvCxnSpPr>
                <p:spPr>
                  <a:xfrm flipH="1">
                    <a:off x="18368972" y="18067042"/>
                    <a:ext cx="77873" cy="934244"/>
                  </a:xfrm>
                  <a:prstGeom prst="straightConnector1">
                    <a:avLst/>
                  </a:prstGeom>
                  <a:ln w="3175">
                    <a:solidFill>
                      <a:schemeClr val="tx1"/>
                    </a:solidFill>
                    <a:headEnd w="lg" len="lg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0" name="直線矢印コネクタ 3929">
                    <a:extLst>
                      <a:ext uri="{FF2B5EF4-FFF2-40B4-BE49-F238E27FC236}">
                        <a16:creationId xmlns:a16="http://schemas.microsoft.com/office/drawing/2014/main" id="{FF9AF5D2-2240-46DE-B322-D4B2F94477C5}"/>
                      </a:ext>
                    </a:extLst>
                  </p:cNvPr>
                  <p:cNvCxnSpPr>
                    <a:cxnSpLocks/>
                    <a:stCxn id="3924" idx="4"/>
                    <a:endCxn id="3925" idx="1"/>
                  </p:cNvCxnSpPr>
                  <p:nvPr/>
                </p:nvCxnSpPr>
                <p:spPr>
                  <a:xfrm>
                    <a:off x="18368972" y="19440898"/>
                    <a:ext cx="372156" cy="663116"/>
                  </a:xfrm>
                  <a:prstGeom prst="straightConnector1">
                    <a:avLst/>
                  </a:prstGeom>
                  <a:ln w="3175">
                    <a:solidFill>
                      <a:schemeClr val="tx1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1" name="直線矢印コネクタ 3930">
                    <a:extLst>
                      <a:ext uri="{FF2B5EF4-FFF2-40B4-BE49-F238E27FC236}">
                        <a16:creationId xmlns:a16="http://schemas.microsoft.com/office/drawing/2014/main" id="{0D3C64E5-2CC9-4F31-9444-DEFDBBFB1592}"/>
                      </a:ext>
                    </a:extLst>
                  </p:cNvPr>
                  <p:cNvCxnSpPr>
                    <a:cxnSpLocks/>
                    <a:stCxn id="3925" idx="5"/>
                    <a:endCxn id="3926" idx="1"/>
                  </p:cNvCxnSpPr>
                  <p:nvPr/>
                </p:nvCxnSpPr>
                <p:spPr>
                  <a:xfrm>
                    <a:off x="19051980" y="20414866"/>
                    <a:ext cx="496127" cy="583627"/>
                  </a:xfrm>
                  <a:prstGeom prst="straightConnector1">
                    <a:avLst/>
                  </a:prstGeom>
                  <a:ln w="3175">
                    <a:solidFill>
                      <a:schemeClr val="tx1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00" name="楕円 3899">
                  <a:extLst>
                    <a:ext uri="{FF2B5EF4-FFF2-40B4-BE49-F238E27FC236}">
                      <a16:creationId xmlns:a16="http://schemas.microsoft.com/office/drawing/2014/main" id="{D8C4B0A4-67D4-4CB7-B115-6ADB3A59C2AC}"/>
                    </a:ext>
                  </a:extLst>
                </p:cNvPr>
                <p:cNvSpPr/>
                <p:nvPr/>
              </p:nvSpPr>
              <p:spPr>
                <a:xfrm>
                  <a:off x="-8243464" y="23131533"/>
                  <a:ext cx="439612" cy="439612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1" name="楕円 3900">
                  <a:extLst>
                    <a:ext uri="{FF2B5EF4-FFF2-40B4-BE49-F238E27FC236}">
                      <a16:creationId xmlns:a16="http://schemas.microsoft.com/office/drawing/2014/main" id="{0287A9E3-60CF-4240-AAC8-B9D40BBDFCA2}"/>
                    </a:ext>
                  </a:extLst>
                </p:cNvPr>
                <p:cNvSpPr/>
                <p:nvPr/>
              </p:nvSpPr>
              <p:spPr>
                <a:xfrm>
                  <a:off x="-6708263" y="22081715"/>
                  <a:ext cx="439612" cy="439612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2" name="楕円 3901">
                  <a:extLst>
                    <a:ext uri="{FF2B5EF4-FFF2-40B4-BE49-F238E27FC236}">
                      <a16:creationId xmlns:a16="http://schemas.microsoft.com/office/drawing/2014/main" id="{ECCB4C33-EB02-4900-8B45-6FC519506A0B}"/>
                    </a:ext>
                  </a:extLst>
                </p:cNvPr>
                <p:cNvSpPr/>
                <p:nvPr/>
              </p:nvSpPr>
              <p:spPr>
                <a:xfrm rot="20509093">
                  <a:off x="-5988752" y="20436780"/>
                  <a:ext cx="439612" cy="439612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903" name="直線矢印コネクタ 3902">
                  <a:extLst>
                    <a:ext uri="{FF2B5EF4-FFF2-40B4-BE49-F238E27FC236}">
                      <a16:creationId xmlns:a16="http://schemas.microsoft.com/office/drawing/2014/main" id="{881E93E7-3A01-46EE-A04A-537BDE9F8F8D}"/>
                    </a:ext>
                  </a:extLst>
                </p:cNvPr>
                <p:cNvCxnSpPr>
                  <a:cxnSpLocks/>
                  <a:stCxn id="3900" idx="7"/>
                  <a:endCxn id="3901" idx="3"/>
                </p:cNvCxnSpPr>
                <p:nvPr/>
              </p:nvCxnSpPr>
              <p:spPr>
                <a:xfrm flipV="1">
                  <a:off x="-7868232" y="22456947"/>
                  <a:ext cx="1224349" cy="738966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4" name="直線矢印コネクタ 3903">
                  <a:extLst>
                    <a:ext uri="{FF2B5EF4-FFF2-40B4-BE49-F238E27FC236}">
                      <a16:creationId xmlns:a16="http://schemas.microsoft.com/office/drawing/2014/main" id="{F157B618-3E16-441D-BAB5-2139DBC549A7}"/>
                    </a:ext>
                  </a:extLst>
                </p:cNvPr>
                <p:cNvCxnSpPr>
                  <a:cxnSpLocks/>
                  <a:stCxn id="3901" idx="7"/>
                  <a:endCxn id="3902" idx="3"/>
                </p:cNvCxnSpPr>
                <p:nvPr/>
              </p:nvCxnSpPr>
              <p:spPr>
                <a:xfrm flipV="1">
                  <a:off x="-6333031" y="20852750"/>
                  <a:ext cx="464917" cy="1293345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05" name="正方形/長方形 3904">
                  <a:extLst>
                    <a:ext uri="{FF2B5EF4-FFF2-40B4-BE49-F238E27FC236}">
                      <a16:creationId xmlns:a16="http://schemas.microsoft.com/office/drawing/2014/main" id="{4881B487-2CAA-48A1-917C-4BBA5013CC5C}"/>
                    </a:ext>
                  </a:extLst>
                </p:cNvPr>
                <p:cNvSpPr/>
                <p:nvPr/>
              </p:nvSpPr>
              <p:spPr>
                <a:xfrm>
                  <a:off x="-2445777" y="19517173"/>
                  <a:ext cx="6646109" cy="553550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6" name="正方形/長方形 3905">
                  <a:extLst>
                    <a:ext uri="{FF2B5EF4-FFF2-40B4-BE49-F238E27FC236}">
                      <a16:creationId xmlns:a16="http://schemas.microsoft.com/office/drawing/2014/main" id="{076B9D08-9474-4E82-88A0-597DDA2B00BD}"/>
                    </a:ext>
                  </a:extLst>
                </p:cNvPr>
                <p:cNvSpPr/>
                <p:nvPr/>
              </p:nvSpPr>
              <p:spPr>
                <a:xfrm>
                  <a:off x="662714" y="22807859"/>
                  <a:ext cx="2862651" cy="174792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  <a:tailEnd w="sm" len="sm"/>
                </a:ln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en-US" altLang="ja-JP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t=1</a:t>
                  </a:r>
                  <a:endParaRPr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7" name="正方形/長方形 3906">
                  <a:extLst>
                    <a:ext uri="{FF2B5EF4-FFF2-40B4-BE49-F238E27FC236}">
                      <a16:creationId xmlns:a16="http://schemas.microsoft.com/office/drawing/2014/main" id="{D5640C15-B2A9-4E83-992B-2AFE60834208}"/>
                    </a:ext>
                  </a:extLst>
                </p:cNvPr>
                <p:cNvSpPr/>
                <p:nvPr/>
              </p:nvSpPr>
              <p:spPr>
                <a:xfrm>
                  <a:off x="2026778" y="19271323"/>
                  <a:ext cx="2862651" cy="1747928"/>
                </a:xfrm>
                <a:prstGeom prst="rect">
                  <a:avLst/>
                </a:prstGeom>
                <a:noFill/>
                <a:ln w="3175">
                  <a:noFill/>
                  <a:tailEnd w="sm" len="sm"/>
                </a:ln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en-US" altLang="ja-JP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t=3</a:t>
                  </a:r>
                  <a:endParaRPr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8" name="楕円 3907">
                  <a:extLst>
                    <a:ext uri="{FF2B5EF4-FFF2-40B4-BE49-F238E27FC236}">
                      <a16:creationId xmlns:a16="http://schemas.microsoft.com/office/drawing/2014/main" id="{699E5EFC-AFB4-4441-BB72-8145910006C7}"/>
                    </a:ext>
                  </a:extLst>
                </p:cNvPr>
                <p:cNvSpPr/>
                <p:nvPr/>
              </p:nvSpPr>
              <p:spPr>
                <a:xfrm>
                  <a:off x="892106" y="23139449"/>
                  <a:ext cx="439612" cy="439612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9" name="楕円 3908">
                  <a:extLst>
                    <a:ext uri="{FF2B5EF4-FFF2-40B4-BE49-F238E27FC236}">
                      <a16:creationId xmlns:a16="http://schemas.microsoft.com/office/drawing/2014/main" id="{C003B1E4-CA33-4486-B6DC-883FA207EFE1}"/>
                    </a:ext>
                  </a:extLst>
                </p:cNvPr>
                <p:cNvSpPr/>
                <p:nvPr/>
              </p:nvSpPr>
              <p:spPr>
                <a:xfrm>
                  <a:off x="2427307" y="22089631"/>
                  <a:ext cx="439612" cy="439612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0" name="楕円 3909">
                  <a:extLst>
                    <a:ext uri="{FF2B5EF4-FFF2-40B4-BE49-F238E27FC236}">
                      <a16:creationId xmlns:a16="http://schemas.microsoft.com/office/drawing/2014/main" id="{55F14E55-55FC-429D-A33A-15871BBCE487}"/>
                    </a:ext>
                  </a:extLst>
                </p:cNvPr>
                <p:cNvSpPr/>
                <p:nvPr/>
              </p:nvSpPr>
              <p:spPr>
                <a:xfrm rot="20509093">
                  <a:off x="3146818" y="20444696"/>
                  <a:ext cx="439612" cy="439612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911" name="直線矢印コネクタ 3910">
                  <a:extLst>
                    <a:ext uri="{FF2B5EF4-FFF2-40B4-BE49-F238E27FC236}">
                      <a16:creationId xmlns:a16="http://schemas.microsoft.com/office/drawing/2014/main" id="{6C97E83A-B43C-43C7-9EE3-4258C6B6A5F1}"/>
                    </a:ext>
                  </a:extLst>
                </p:cNvPr>
                <p:cNvCxnSpPr>
                  <a:cxnSpLocks/>
                  <a:stCxn id="3908" idx="7"/>
                  <a:endCxn id="3909" idx="3"/>
                </p:cNvCxnSpPr>
                <p:nvPr/>
              </p:nvCxnSpPr>
              <p:spPr>
                <a:xfrm flipV="1">
                  <a:off x="1267338" y="22464863"/>
                  <a:ext cx="1224349" cy="738966"/>
                </a:xfrm>
                <a:prstGeom prst="straightConnector1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2" name="直線矢印コネクタ 3911">
                  <a:extLst>
                    <a:ext uri="{FF2B5EF4-FFF2-40B4-BE49-F238E27FC236}">
                      <a16:creationId xmlns:a16="http://schemas.microsoft.com/office/drawing/2014/main" id="{A289E733-6FE2-44BF-A56E-F1D46B9DCA64}"/>
                    </a:ext>
                  </a:extLst>
                </p:cNvPr>
                <p:cNvCxnSpPr>
                  <a:cxnSpLocks/>
                  <a:stCxn id="3909" idx="7"/>
                  <a:endCxn id="3910" idx="3"/>
                </p:cNvCxnSpPr>
                <p:nvPr/>
              </p:nvCxnSpPr>
              <p:spPr>
                <a:xfrm flipV="1">
                  <a:off x="2802539" y="20860666"/>
                  <a:ext cx="464917" cy="1293345"/>
                </a:xfrm>
                <a:prstGeom prst="straightConnector1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13" name="正方形/長方形 3912">
                  <a:extLst>
                    <a:ext uri="{FF2B5EF4-FFF2-40B4-BE49-F238E27FC236}">
                      <a16:creationId xmlns:a16="http://schemas.microsoft.com/office/drawing/2014/main" id="{C39F26E4-1DFE-4B03-9EB8-4DC4822011EA}"/>
                    </a:ext>
                  </a:extLst>
                </p:cNvPr>
                <p:cNvSpPr/>
                <p:nvPr/>
              </p:nvSpPr>
              <p:spPr>
                <a:xfrm>
                  <a:off x="-6993632" y="27051629"/>
                  <a:ext cx="6646109" cy="553550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4" name="楕円 3913">
                  <a:extLst>
                    <a:ext uri="{FF2B5EF4-FFF2-40B4-BE49-F238E27FC236}">
                      <a16:creationId xmlns:a16="http://schemas.microsoft.com/office/drawing/2014/main" id="{021892C8-0FCD-4FDF-9A1E-064A3EE230D3}"/>
                    </a:ext>
                  </a:extLst>
                </p:cNvPr>
                <p:cNvSpPr/>
                <p:nvPr/>
              </p:nvSpPr>
              <p:spPr>
                <a:xfrm rot="481846">
                  <a:off x="-5863494" y="28487037"/>
                  <a:ext cx="439612" cy="439612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5" name="楕円 3914">
                  <a:extLst>
                    <a:ext uri="{FF2B5EF4-FFF2-40B4-BE49-F238E27FC236}">
                      <a16:creationId xmlns:a16="http://schemas.microsoft.com/office/drawing/2014/main" id="{9CCEDB21-1C8E-4936-B8A1-0D8A657A8810}"/>
                    </a:ext>
                  </a:extLst>
                </p:cNvPr>
                <p:cNvSpPr/>
                <p:nvPr/>
              </p:nvSpPr>
              <p:spPr>
                <a:xfrm>
                  <a:off x="-5972216" y="29858301"/>
                  <a:ext cx="439612" cy="439612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6" name="楕円 3915">
                  <a:extLst>
                    <a:ext uri="{FF2B5EF4-FFF2-40B4-BE49-F238E27FC236}">
                      <a16:creationId xmlns:a16="http://schemas.microsoft.com/office/drawing/2014/main" id="{D80DDAC1-D505-404B-80E8-5CF9A44F063D}"/>
                    </a:ext>
                  </a:extLst>
                </p:cNvPr>
                <p:cNvSpPr/>
                <p:nvPr/>
              </p:nvSpPr>
              <p:spPr>
                <a:xfrm>
                  <a:off x="-5444634" y="30896649"/>
                  <a:ext cx="439612" cy="439612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7" name="楕円 3916">
                  <a:extLst>
                    <a:ext uri="{FF2B5EF4-FFF2-40B4-BE49-F238E27FC236}">
                      <a16:creationId xmlns:a16="http://schemas.microsoft.com/office/drawing/2014/main" id="{842E82D8-44A7-4768-BEAB-03D94EF44A5B}"/>
                    </a:ext>
                  </a:extLst>
                </p:cNvPr>
                <p:cNvSpPr/>
                <p:nvPr/>
              </p:nvSpPr>
              <p:spPr>
                <a:xfrm>
                  <a:off x="-4637655" y="31791128"/>
                  <a:ext cx="439612" cy="439612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8" name="正方形/長方形 3917">
                  <a:extLst>
                    <a:ext uri="{FF2B5EF4-FFF2-40B4-BE49-F238E27FC236}">
                      <a16:creationId xmlns:a16="http://schemas.microsoft.com/office/drawing/2014/main" id="{67564E6F-48C0-49CB-8E98-923485B1A34C}"/>
                    </a:ext>
                  </a:extLst>
                </p:cNvPr>
                <p:cNvSpPr/>
                <p:nvPr/>
              </p:nvSpPr>
              <p:spPr>
                <a:xfrm>
                  <a:off x="-6111099" y="27635285"/>
                  <a:ext cx="2862651" cy="1747928"/>
                </a:xfrm>
                <a:prstGeom prst="rect">
                  <a:avLst/>
                </a:prstGeom>
                <a:ln w="3175">
                  <a:noFill/>
                  <a:tailEnd w="sm" len="sm"/>
                </a:ln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en-US" altLang="ja-JP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t=1</a:t>
                  </a:r>
                  <a:endParaRPr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9" name="正方形/長方形 3918">
                  <a:extLst>
                    <a:ext uri="{FF2B5EF4-FFF2-40B4-BE49-F238E27FC236}">
                      <a16:creationId xmlns:a16="http://schemas.microsoft.com/office/drawing/2014/main" id="{9B7A6FCE-2C83-4444-8A53-AC9CBCD3A68A}"/>
                    </a:ext>
                  </a:extLst>
                </p:cNvPr>
                <p:cNvSpPr/>
                <p:nvPr/>
              </p:nvSpPr>
              <p:spPr>
                <a:xfrm>
                  <a:off x="-6701825" y="31322782"/>
                  <a:ext cx="2874975" cy="1747928"/>
                </a:xfrm>
                <a:prstGeom prst="rect">
                  <a:avLst/>
                </a:prstGeom>
                <a:ln w="3175">
                  <a:noFill/>
                  <a:tailEnd w="sm" len="sm"/>
                </a:ln>
              </p:spPr>
              <p:txBody>
                <a:bodyPr wrap="square" anchor="ctr">
                  <a:spAutoFit/>
                </a:bodyPr>
                <a:lstStyle/>
                <a:p>
                  <a:pPr algn="ctr"/>
                  <a:r>
                    <a:rPr lang="en-US" altLang="ja-JP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t=4</a:t>
                  </a:r>
                  <a:endParaRPr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920" name="直線矢印コネクタ 3919">
                  <a:extLst>
                    <a:ext uri="{FF2B5EF4-FFF2-40B4-BE49-F238E27FC236}">
                      <a16:creationId xmlns:a16="http://schemas.microsoft.com/office/drawing/2014/main" id="{C04ED1A8-8D20-4AD1-BBAC-0CBF2A949879}"/>
                    </a:ext>
                  </a:extLst>
                </p:cNvPr>
                <p:cNvCxnSpPr>
                  <a:cxnSpLocks/>
                  <a:stCxn id="3914" idx="4"/>
                  <a:endCxn id="3915" idx="0"/>
                </p:cNvCxnSpPr>
                <p:nvPr/>
              </p:nvCxnSpPr>
              <p:spPr>
                <a:xfrm flipH="1">
                  <a:off x="-5752410" y="28924493"/>
                  <a:ext cx="78014" cy="933808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1" name="直線矢印コネクタ 3920">
                  <a:extLst>
                    <a:ext uri="{FF2B5EF4-FFF2-40B4-BE49-F238E27FC236}">
                      <a16:creationId xmlns:a16="http://schemas.microsoft.com/office/drawing/2014/main" id="{46D6E6F4-8DEA-481D-930B-8E6A93775B6D}"/>
                    </a:ext>
                  </a:extLst>
                </p:cNvPr>
                <p:cNvCxnSpPr>
                  <a:cxnSpLocks/>
                  <a:stCxn id="3915" idx="4"/>
                  <a:endCxn id="3916" idx="1"/>
                </p:cNvCxnSpPr>
                <p:nvPr/>
              </p:nvCxnSpPr>
              <p:spPr>
                <a:xfrm>
                  <a:off x="-5752410" y="30297913"/>
                  <a:ext cx="372156" cy="663116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2" name="直線矢印コネクタ 3921">
                  <a:extLst>
                    <a:ext uri="{FF2B5EF4-FFF2-40B4-BE49-F238E27FC236}">
                      <a16:creationId xmlns:a16="http://schemas.microsoft.com/office/drawing/2014/main" id="{298BC833-8931-47D0-A963-4C211B8A4F2A}"/>
                    </a:ext>
                  </a:extLst>
                </p:cNvPr>
                <p:cNvCxnSpPr>
                  <a:cxnSpLocks/>
                  <a:stCxn id="3916" idx="5"/>
                  <a:endCxn id="3917" idx="1"/>
                </p:cNvCxnSpPr>
                <p:nvPr/>
              </p:nvCxnSpPr>
              <p:spPr>
                <a:xfrm>
                  <a:off x="-5069402" y="31271881"/>
                  <a:ext cx="496127" cy="583627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75" name="正方形/長方形 2674">
                <a:extLst>
                  <a:ext uri="{FF2B5EF4-FFF2-40B4-BE49-F238E27FC236}">
                    <a16:creationId xmlns:a16="http://schemas.microsoft.com/office/drawing/2014/main" id="{50F66F2A-C5A3-4C62-A294-BE767C393A29}"/>
                  </a:ext>
                </a:extLst>
              </p:cNvPr>
              <p:cNvSpPr/>
              <p:nvPr/>
            </p:nvSpPr>
            <p:spPr>
              <a:xfrm>
                <a:off x="-16420458" y="4090486"/>
                <a:ext cx="1004548" cy="90409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tailEnd w="sm" len="sm"/>
              </a:ln>
            </p:spPr>
            <p:txBody>
              <a:bodyPr wrap="none" lIns="0" tIns="18000" rIns="0" bIns="0" anchor="ctr">
                <a:noAutofit/>
              </a:bodyPr>
              <a:lstStyle/>
              <a:p>
                <a:pPr algn="ctr"/>
                <a:r>
                  <a:rPr lang="en-US" altLang="ja-JP" sz="7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(a)</a:t>
                </a:r>
                <a:endParaRPr lang="ja-JP" altLang="en-US" sz="7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676" name="正方形/長方形 2675">
                <a:extLst>
                  <a:ext uri="{FF2B5EF4-FFF2-40B4-BE49-F238E27FC236}">
                    <a16:creationId xmlns:a16="http://schemas.microsoft.com/office/drawing/2014/main" id="{A823C19C-C70D-447A-832A-0A1AA80E3DC6}"/>
                  </a:ext>
                </a:extLst>
              </p:cNvPr>
              <p:cNvSpPr/>
              <p:nvPr/>
            </p:nvSpPr>
            <p:spPr>
              <a:xfrm>
                <a:off x="-7283386" y="4090486"/>
                <a:ext cx="1004548" cy="90409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tailEnd w="sm" len="sm"/>
              </a:ln>
            </p:spPr>
            <p:txBody>
              <a:bodyPr wrap="none" lIns="0" tIns="18000" rIns="0" bIns="0" anchor="ctr">
                <a:noAutofit/>
              </a:bodyPr>
              <a:lstStyle/>
              <a:p>
                <a:pPr algn="ctr"/>
                <a:r>
                  <a:rPr lang="en-US" altLang="ja-JP" sz="7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(d)</a:t>
                </a:r>
                <a:endParaRPr lang="ja-JP" altLang="en-US" sz="7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2677" name="コネクタ: カギ線 2676">
                <a:extLst>
                  <a:ext uri="{FF2B5EF4-FFF2-40B4-BE49-F238E27FC236}">
                    <a16:creationId xmlns:a16="http://schemas.microsoft.com/office/drawing/2014/main" id="{DD49545C-DED5-433E-8E0F-92A18E999396}"/>
                  </a:ext>
                </a:extLst>
              </p:cNvPr>
              <p:cNvCxnSpPr>
                <a:cxnSpLocks/>
                <a:stCxn id="3896" idx="2"/>
                <a:endCxn id="3913" idx="1"/>
              </p:cNvCxnSpPr>
              <p:nvPr/>
            </p:nvCxnSpPr>
            <p:spPr>
              <a:xfrm rot="16200000" flipH="1">
                <a:off x="-14839372" y="26125311"/>
                <a:ext cx="4766706" cy="1249831"/>
              </a:xfrm>
              <a:prstGeom prst="bentConnector2">
                <a:avLst/>
              </a:prstGeom>
              <a:ln w="31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8" name="コネクタ: カギ線 2677">
                <a:extLst>
                  <a:ext uri="{FF2B5EF4-FFF2-40B4-BE49-F238E27FC236}">
                    <a16:creationId xmlns:a16="http://schemas.microsoft.com/office/drawing/2014/main" id="{59C33287-4AF3-4191-B816-232F16E44AD3}"/>
                  </a:ext>
                </a:extLst>
              </p:cNvPr>
              <p:cNvCxnSpPr>
                <a:cxnSpLocks/>
                <a:stCxn id="3905" idx="2"/>
                <a:endCxn id="3913" idx="3"/>
              </p:cNvCxnSpPr>
              <p:nvPr/>
            </p:nvCxnSpPr>
            <p:spPr>
              <a:xfrm rot="5400000">
                <a:off x="-6955946" y="26137827"/>
                <a:ext cx="4766706" cy="1224801"/>
              </a:xfrm>
              <a:prstGeom prst="bentConnector2">
                <a:avLst/>
              </a:prstGeom>
              <a:ln w="31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9" name="矢印: 右 2678">
                <a:extLst>
                  <a:ext uri="{FF2B5EF4-FFF2-40B4-BE49-F238E27FC236}">
                    <a16:creationId xmlns:a16="http://schemas.microsoft.com/office/drawing/2014/main" id="{68F9CEF8-D7E9-4802-BDAB-A43A9ACD7242}"/>
                  </a:ext>
                </a:extLst>
              </p:cNvPr>
              <p:cNvSpPr/>
              <p:nvPr/>
            </p:nvSpPr>
            <p:spPr>
              <a:xfrm rot="5400000">
                <a:off x="-15290350" y="17291787"/>
                <a:ext cx="13789777" cy="949860"/>
              </a:xfrm>
              <a:prstGeom prst="rightArrow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0" name="正方形/長方形 2679">
                <a:extLst>
                  <a:ext uri="{FF2B5EF4-FFF2-40B4-BE49-F238E27FC236}">
                    <a16:creationId xmlns:a16="http://schemas.microsoft.com/office/drawing/2014/main" id="{2DB5A723-B89D-473A-80F4-EB2FCFD2D0E9}"/>
                  </a:ext>
                </a:extLst>
              </p:cNvPr>
              <p:cNvSpPr/>
              <p:nvPr/>
            </p:nvSpPr>
            <p:spPr>
              <a:xfrm>
                <a:off x="-16902605" y="24661606"/>
                <a:ext cx="16949334" cy="1116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tailEnd w="sm" len="sm"/>
              </a:ln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ja-JP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3. Filtered out the small scale low pressure </a:t>
                </a:r>
              </a:p>
            </p:txBody>
          </p:sp>
          <p:sp>
            <p:nvSpPr>
              <p:cNvPr id="2681" name="正方形/長方形 2680">
                <a:extLst>
                  <a:ext uri="{FF2B5EF4-FFF2-40B4-BE49-F238E27FC236}">
                    <a16:creationId xmlns:a16="http://schemas.microsoft.com/office/drawing/2014/main" id="{06F5C9BA-8103-4300-A48F-1313E1D01FE0}"/>
                  </a:ext>
                </a:extLst>
              </p:cNvPr>
              <p:cNvSpPr/>
              <p:nvPr/>
            </p:nvSpPr>
            <p:spPr>
              <a:xfrm>
                <a:off x="-16089424" y="9791825"/>
                <a:ext cx="15322965" cy="12029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tailEnd w="sm" len="sm"/>
              </a:ln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ja-JP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1. Detecting the low</a:t>
                </a:r>
                <a:r>
                  <a:rPr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pressure centers</a:t>
                </a:r>
                <a:endParaRPr lang="ja-JP" alt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2" name="正方形/長方形 2681">
                <a:extLst>
                  <a:ext uri="{FF2B5EF4-FFF2-40B4-BE49-F238E27FC236}">
                    <a16:creationId xmlns:a16="http://schemas.microsoft.com/office/drawing/2014/main" id="{F86CFB21-9767-4BF1-8697-ACD5F6EC5641}"/>
                  </a:ext>
                </a:extLst>
              </p:cNvPr>
              <p:cNvSpPr/>
              <p:nvPr/>
            </p:nvSpPr>
            <p:spPr>
              <a:xfrm>
                <a:off x="-15920347" y="17524115"/>
                <a:ext cx="14984809" cy="120294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tailEnd w="sm" len="sm"/>
              </a:ln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ja-JP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Tracking the low pressure centers</a:t>
                </a:r>
                <a:endParaRPr lang="ja-JP" alt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3" name="正方形/長方形 2682">
                <a:extLst>
                  <a:ext uri="{FF2B5EF4-FFF2-40B4-BE49-F238E27FC236}">
                    <a16:creationId xmlns:a16="http://schemas.microsoft.com/office/drawing/2014/main" id="{62B81278-F418-4ABC-ADA2-A8455FA051C3}"/>
                  </a:ext>
                </a:extLst>
              </p:cNvPr>
              <p:cNvSpPr/>
              <p:nvPr/>
            </p:nvSpPr>
            <p:spPr>
              <a:xfrm>
                <a:off x="-16420458" y="18831428"/>
                <a:ext cx="1004548" cy="90409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tailEnd w="sm" len="sm"/>
              </a:ln>
            </p:spPr>
            <p:txBody>
              <a:bodyPr wrap="none" lIns="0" tIns="18000" rIns="0" bIns="0" anchor="ctr">
                <a:noAutofit/>
              </a:bodyPr>
              <a:lstStyle/>
              <a:p>
                <a:pPr algn="ctr"/>
                <a:r>
                  <a:rPr lang="en-US" altLang="ja-JP" sz="7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(c)</a:t>
                </a:r>
                <a:endParaRPr lang="ja-JP" altLang="en-US" sz="7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684" name="正方形/長方形 2683">
                <a:extLst>
                  <a:ext uri="{FF2B5EF4-FFF2-40B4-BE49-F238E27FC236}">
                    <a16:creationId xmlns:a16="http://schemas.microsoft.com/office/drawing/2014/main" id="{04E890CF-8811-4BAB-B50B-E1CB221FA2DE}"/>
                  </a:ext>
                </a:extLst>
              </p:cNvPr>
              <p:cNvSpPr/>
              <p:nvPr/>
            </p:nvSpPr>
            <p:spPr>
              <a:xfrm>
                <a:off x="-16420458" y="11724405"/>
                <a:ext cx="1004548" cy="90409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tailEnd w="sm" len="sm"/>
              </a:ln>
            </p:spPr>
            <p:txBody>
              <a:bodyPr wrap="none" lIns="0" tIns="18000" rIns="0" bIns="0" anchor="ctr">
                <a:noAutofit/>
              </a:bodyPr>
              <a:lstStyle/>
              <a:p>
                <a:pPr algn="ctr"/>
                <a:r>
                  <a:rPr lang="en-US" altLang="ja-JP" sz="7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(b)</a:t>
                </a:r>
                <a:endParaRPr lang="ja-JP" altLang="en-US" sz="7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685" name="正方形/長方形 2684">
                <a:extLst>
                  <a:ext uri="{FF2B5EF4-FFF2-40B4-BE49-F238E27FC236}">
                    <a16:creationId xmlns:a16="http://schemas.microsoft.com/office/drawing/2014/main" id="{C19738E0-A703-43A4-AFE0-9704DA36FFF9}"/>
                  </a:ext>
                </a:extLst>
              </p:cNvPr>
              <p:cNvSpPr/>
              <p:nvPr/>
            </p:nvSpPr>
            <p:spPr>
              <a:xfrm>
                <a:off x="-7283386" y="11724405"/>
                <a:ext cx="1004548" cy="90409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tailEnd w="sm" len="sm"/>
              </a:ln>
            </p:spPr>
            <p:txBody>
              <a:bodyPr wrap="none" lIns="0" tIns="18000" rIns="0" bIns="0" anchor="ctr">
                <a:noAutofit/>
              </a:bodyPr>
              <a:lstStyle/>
              <a:p>
                <a:pPr algn="ctr"/>
                <a:r>
                  <a:rPr lang="en-US" altLang="ja-JP" sz="7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(e)</a:t>
                </a:r>
                <a:endParaRPr lang="ja-JP" altLang="en-US" sz="7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686" name="正方形/長方形 2685">
                <a:extLst>
                  <a:ext uri="{FF2B5EF4-FFF2-40B4-BE49-F238E27FC236}">
                    <a16:creationId xmlns:a16="http://schemas.microsoft.com/office/drawing/2014/main" id="{6B3A601F-C9EC-4057-AC4E-0482F616570C}"/>
                  </a:ext>
                </a:extLst>
              </p:cNvPr>
              <p:cNvSpPr/>
              <p:nvPr/>
            </p:nvSpPr>
            <p:spPr>
              <a:xfrm>
                <a:off x="-7283386" y="18831428"/>
                <a:ext cx="1004548" cy="90409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tailEnd w="sm" len="sm"/>
              </a:ln>
            </p:spPr>
            <p:txBody>
              <a:bodyPr wrap="none" lIns="0" tIns="18000" rIns="0" bIns="0" anchor="ctr">
                <a:noAutofit/>
              </a:bodyPr>
              <a:lstStyle/>
              <a:p>
                <a:pPr algn="ctr"/>
                <a:r>
                  <a:rPr lang="en-US" altLang="ja-JP" sz="7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(f)</a:t>
                </a:r>
                <a:endParaRPr lang="ja-JP" altLang="en-US" sz="7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687" name="正方形/長方形 2686">
                <a:extLst>
                  <a:ext uri="{FF2B5EF4-FFF2-40B4-BE49-F238E27FC236}">
                    <a16:creationId xmlns:a16="http://schemas.microsoft.com/office/drawing/2014/main" id="{94A2070B-5609-4746-9065-739940F321B9}"/>
                  </a:ext>
                </a:extLst>
              </p:cNvPr>
              <p:cNvSpPr/>
              <p:nvPr/>
            </p:nvSpPr>
            <p:spPr>
              <a:xfrm>
                <a:off x="-11831099" y="26367810"/>
                <a:ext cx="1004548" cy="90409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tailEnd w="sm" len="sm"/>
              </a:ln>
            </p:spPr>
            <p:txBody>
              <a:bodyPr wrap="none" lIns="0" tIns="18000" rIns="0" bIns="0" anchor="ctr">
                <a:noAutofit/>
              </a:bodyPr>
              <a:lstStyle/>
              <a:p>
                <a:pPr algn="ctr"/>
                <a:r>
                  <a:rPr lang="en-US" altLang="ja-JP" sz="7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(g)</a:t>
                </a:r>
                <a:endParaRPr lang="ja-JP" altLang="en-US" sz="7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43" name="グループ化 2642">
              <a:extLst>
                <a:ext uri="{FF2B5EF4-FFF2-40B4-BE49-F238E27FC236}">
                  <a16:creationId xmlns:a16="http://schemas.microsoft.com/office/drawing/2014/main" id="{3B4B9AFF-A600-4121-92E4-7F4B944C3D2B}"/>
                </a:ext>
              </a:extLst>
            </p:cNvPr>
            <p:cNvGrpSpPr/>
            <p:nvPr/>
          </p:nvGrpSpPr>
          <p:grpSpPr>
            <a:xfrm>
              <a:off x="-22687765" y="-15716271"/>
              <a:ext cx="1816100" cy="1697519"/>
              <a:chOff x="-22542500" y="-16061776"/>
              <a:chExt cx="1816100" cy="1697519"/>
            </a:xfrm>
          </p:grpSpPr>
          <p:sp>
            <p:nvSpPr>
              <p:cNvPr id="2645" name="吹き出し: 四角形 2644">
                <a:extLst>
                  <a:ext uri="{FF2B5EF4-FFF2-40B4-BE49-F238E27FC236}">
                    <a16:creationId xmlns:a16="http://schemas.microsoft.com/office/drawing/2014/main" id="{D4B1929E-5371-4782-A05B-77AC89E316AC}"/>
                  </a:ext>
                </a:extLst>
              </p:cNvPr>
              <p:cNvSpPr/>
              <p:nvPr/>
            </p:nvSpPr>
            <p:spPr>
              <a:xfrm>
                <a:off x="-22542500" y="-16061776"/>
                <a:ext cx="1816100" cy="1697519"/>
              </a:xfrm>
              <a:prstGeom prst="wedgeRectCallout">
                <a:avLst>
                  <a:gd name="adj1" fmla="val -80238"/>
                  <a:gd name="adj2" fmla="val 124684"/>
                </a:avLst>
              </a:prstGeom>
              <a:solidFill>
                <a:schemeClr val="bg1"/>
              </a:solidFill>
              <a:ln w="3175">
                <a:tailEnd w="sm" len="sm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/>
              </a:p>
            </p:txBody>
          </p:sp>
          <p:grpSp>
            <p:nvGrpSpPr>
              <p:cNvPr id="2646" name="グループ化 2645">
                <a:extLst>
                  <a:ext uri="{FF2B5EF4-FFF2-40B4-BE49-F238E27FC236}">
                    <a16:creationId xmlns:a16="http://schemas.microsoft.com/office/drawing/2014/main" id="{28A91CE0-D64F-474F-9D6A-B8C35E0C9370}"/>
                  </a:ext>
                </a:extLst>
              </p:cNvPr>
              <p:cNvGrpSpPr/>
              <p:nvPr/>
            </p:nvGrpSpPr>
            <p:grpSpPr>
              <a:xfrm>
                <a:off x="-22326772" y="-15905166"/>
                <a:ext cx="1384644" cy="1384299"/>
                <a:chOff x="-19358893" y="-16914317"/>
                <a:chExt cx="1384644" cy="1384299"/>
              </a:xfrm>
            </p:grpSpPr>
            <p:sp>
              <p:nvSpPr>
                <p:cNvPr id="2647" name="正方形/長方形 2646">
                  <a:extLst>
                    <a:ext uri="{FF2B5EF4-FFF2-40B4-BE49-F238E27FC236}">
                      <a16:creationId xmlns:a16="http://schemas.microsoft.com/office/drawing/2014/main" id="{556C7DE5-4982-4396-BBC2-F3065D7522EF}"/>
                    </a:ext>
                  </a:extLst>
                </p:cNvPr>
                <p:cNvSpPr/>
                <p:nvPr/>
              </p:nvSpPr>
              <p:spPr>
                <a:xfrm>
                  <a:off x="-19358893" y="-1663754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8" name="正方形/長方形 2647">
                  <a:extLst>
                    <a:ext uri="{FF2B5EF4-FFF2-40B4-BE49-F238E27FC236}">
                      <a16:creationId xmlns:a16="http://schemas.microsoft.com/office/drawing/2014/main" id="{64D47CB8-E3E5-423C-AB58-80407B885028}"/>
                    </a:ext>
                  </a:extLst>
                </p:cNvPr>
                <p:cNvSpPr/>
                <p:nvPr/>
              </p:nvSpPr>
              <p:spPr>
                <a:xfrm>
                  <a:off x="-19358893" y="-1608370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9" name="正方形/長方形 2648">
                  <a:extLst>
                    <a:ext uri="{FF2B5EF4-FFF2-40B4-BE49-F238E27FC236}">
                      <a16:creationId xmlns:a16="http://schemas.microsoft.com/office/drawing/2014/main" id="{DD28B0E0-B995-4F77-884A-435A98BA23A9}"/>
                    </a:ext>
                  </a:extLst>
                </p:cNvPr>
                <p:cNvSpPr/>
                <p:nvPr/>
              </p:nvSpPr>
              <p:spPr>
                <a:xfrm>
                  <a:off x="-19358893" y="-1580693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0" name="正方形/長方形 2649">
                  <a:extLst>
                    <a:ext uri="{FF2B5EF4-FFF2-40B4-BE49-F238E27FC236}">
                      <a16:creationId xmlns:a16="http://schemas.microsoft.com/office/drawing/2014/main" id="{5806ACAC-EEA6-4353-A11E-99437514C94C}"/>
                    </a:ext>
                  </a:extLst>
                </p:cNvPr>
                <p:cNvSpPr/>
                <p:nvPr/>
              </p:nvSpPr>
              <p:spPr>
                <a:xfrm>
                  <a:off x="-19358893" y="-169143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1" name="正方形/長方形 2650">
                  <a:extLst>
                    <a:ext uri="{FF2B5EF4-FFF2-40B4-BE49-F238E27FC236}">
                      <a16:creationId xmlns:a16="http://schemas.microsoft.com/office/drawing/2014/main" id="{EC4B5557-6FE0-4A09-9B7F-8A7A52C7D8A6}"/>
                    </a:ext>
                  </a:extLst>
                </p:cNvPr>
                <p:cNvSpPr/>
                <p:nvPr/>
              </p:nvSpPr>
              <p:spPr>
                <a:xfrm>
                  <a:off x="-19358893" y="-1636078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2" name="正方形/長方形 2651">
                  <a:extLst>
                    <a:ext uri="{FF2B5EF4-FFF2-40B4-BE49-F238E27FC236}">
                      <a16:creationId xmlns:a16="http://schemas.microsoft.com/office/drawing/2014/main" id="{99407255-84F7-4482-8984-0BC2E88E6239}"/>
                    </a:ext>
                  </a:extLst>
                </p:cNvPr>
                <p:cNvSpPr/>
                <p:nvPr/>
              </p:nvSpPr>
              <p:spPr>
                <a:xfrm>
                  <a:off x="-19081972" y="-1663754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3" name="正方形/長方形 2652">
                  <a:extLst>
                    <a:ext uri="{FF2B5EF4-FFF2-40B4-BE49-F238E27FC236}">
                      <a16:creationId xmlns:a16="http://schemas.microsoft.com/office/drawing/2014/main" id="{63DD106B-B3F8-48FE-B68F-5656AF6DD407}"/>
                    </a:ext>
                  </a:extLst>
                </p:cNvPr>
                <p:cNvSpPr/>
                <p:nvPr/>
              </p:nvSpPr>
              <p:spPr>
                <a:xfrm>
                  <a:off x="-19081972" y="-1608370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4" name="正方形/長方形 2653">
                  <a:extLst>
                    <a:ext uri="{FF2B5EF4-FFF2-40B4-BE49-F238E27FC236}">
                      <a16:creationId xmlns:a16="http://schemas.microsoft.com/office/drawing/2014/main" id="{65302370-8442-480F-9448-A45B28AFDFF1}"/>
                    </a:ext>
                  </a:extLst>
                </p:cNvPr>
                <p:cNvSpPr/>
                <p:nvPr/>
              </p:nvSpPr>
              <p:spPr>
                <a:xfrm>
                  <a:off x="-19081972" y="-1580693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5" name="正方形/長方形 2654">
                  <a:extLst>
                    <a:ext uri="{FF2B5EF4-FFF2-40B4-BE49-F238E27FC236}">
                      <a16:creationId xmlns:a16="http://schemas.microsoft.com/office/drawing/2014/main" id="{F2544247-9A23-489B-B01D-D3D385B06D73}"/>
                    </a:ext>
                  </a:extLst>
                </p:cNvPr>
                <p:cNvSpPr/>
                <p:nvPr/>
              </p:nvSpPr>
              <p:spPr>
                <a:xfrm>
                  <a:off x="-19081972" y="-169143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6" name="正方形/長方形 2655">
                  <a:extLst>
                    <a:ext uri="{FF2B5EF4-FFF2-40B4-BE49-F238E27FC236}">
                      <a16:creationId xmlns:a16="http://schemas.microsoft.com/office/drawing/2014/main" id="{40EE8183-7C3F-4205-AF27-9EABD7816CB9}"/>
                    </a:ext>
                  </a:extLst>
                </p:cNvPr>
                <p:cNvSpPr/>
                <p:nvPr/>
              </p:nvSpPr>
              <p:spPr>
                <a:xfrm>
                  <a:off x="-19081972" y="-16360782"/>
                  <a:ext cx="276921" cy="276921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7" name="正方形/長方形 2656">
                  <a:extLst>
                    <a:ext uri="{FF2B5EF4-FFF2-40B4-BE49-F238E27FC236}">
                      <a16:creationId xmlns:a16="http://schemas.microsoft.com/office/drawing/2014/main" id="{2E18DCAC-AA74-44E8-85B5-E83191A475FB}"/>
                    </a:ext>
                  </a:extLst>
                </p:cNvPr>
                <p:cNvSpPr/>
                <p:nvPr/>
              </p:nvSpPr>
              <p:spPr>
                <a:xfrm>
                  <a:off x="-18805012" y="-16637241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8" name="正方形/長方形 2657">
                  <a:extLst>
                    <a:ext uri="{FF2B5EF4-FFF2-40B4-BE49-F238E27FC236}">
                      <a16:creationId xmlns:a16="http://schemas.microsoft.com/office/drawing/2014/main" id="{CC142984-1034-4ED6-BEC6-1EEA45A3A77D}"/>
                    </a:ext>
                  </a:extLst>
                </p:cNvPr>
                <p:cNvSpPr/>
                <p:nvPr/>
              </p:nvSpPr>
              <p:spPr>
                <a:xfrm>
                  <a:off x="-18805012" y="-1608370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9" name="正方形/長方形 2658">
                  <a:extLst>
                    <a:ext uri="{FF2B5EF4-FFF2-40B4-BE49-F238E27FC236}">
                      <a16:creationId xmlns:a16="http://schemas.microsoft.com/office/drawing/2014/main" id="{ECF38413-7A19-4829-926F-4FF1F3C91DD0}"/>
                    </a:ext>
                  </a:extLst>
                </p:cNvPr>
                <p:cNvSpPr/>
                <p:nvPr/>
              </p:nvSpPr>
              <p:spPr>
                <a:xfrm>
                  <a:off x="-18805012" y="-1580693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0" name="正方形/長方形 2659">
                  <a:extLst>
                    <a:ext uri="{FF2B5EF4-FFF2-40B4-BE49-F238E27FC236}">
                      <a16:creationId xmlns:a16="http://schemas.microsoft.com/office/drawing/2014/main" id="{8A3DCAC9-86EB-4AE3-8369-CF66B9751B48}"/>
                    </a:ext>
                  </a:extLst>
                </p:cNvPr>
                <p:cNvSpPr/>
                <p:nvPr/>
              </p:nvSpPr>
              <p:spPr>
                <a:xfrm>
                  <a:off x="-18805012" y="-1691400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1" name="正方形/長方形 2660">
                  <a:extLst>
                    <a:ext uri="{FF2B5EF4-FFF2-40B4-BE49-F238E27FC236}">
                      <a16:creationId xmlns:a16="http://schemas.microsoft.com/office/drawing/2014/main" id="{EBD35ECB-05A6-4C8D-B7BE-82255B219416}"/>
                    </a:ext>
                  </a:extLst>
                </p:cNvPr>
                <p:cNvSpPr/>
                <p:nvPr/>
              </p:nvSpPr>
              <p:spPr>
                <a:xfrm>
                  <a:off x="-18805012" y="-16360474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2" name="正方形/長方形 2661">
                  <a:extLst>
                    <a:ext uri="{FF2B5EF4-FFF2-40B4-BE49-F238E27FC236}">
                      <a16:creationId xmlns:a16="http://schemas.microsoft.com/office/drawing/2014/main" id="{4321600F-5B50-4945-B579-F9886A06C674}"/>
                    </a:ext>
                  </a:extLst>
                </p:cNvPr>
                <p:cNvSpPr/>
                <p:nvPr/>
              </p:nvSpPr>
              <p:spPr>
                <a:xfrm>
                  <a:off x="-18528091" y="-16637395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3" name="正方形/長方形 2662">
                  <a:extLst>
                    <a:ext uri="{FF2B5EF4-FFF2-40B4-BE49-F238E27FC236}">
                      <a16:creationId xmlns:a16="http://schemas.microsoft.com/office/drawing/2014/main" id="{D1344A83-2A6B-49D8-AC0E-EAAF98BE8C71}"/>
                    </a:ext>
                  </a:extLst>
                </p:cNvPr>
                <p:cNvSpPr/>
                <p:nvPr/>
              </p:nvSpPr>
              <p:spPr>
                <a:xfrm>
                  <a:off x="-18528091" y="-1608370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4" name="正方形/長方形 2663">
                  <a:extLst>
                    <a:ext uri="{FF2B5EF4-FFF2-40B4-BE49-F238E27FC236}">
                      <a16:creationId xmlns:a16="http://schemas.microsoft.com/office/drawing/2014/main" id="{8A76C1B8-E5F6-496F-8D01-8905D61DF34A}"/>
                    </a:ext>
                  </a:extLst>
                </p:cNvPr>
                <p:cNvSpPr/>
                <p:nvPr/>
              </p:nvSpPr>
              <p:spPr>
                <a:xfrm>
                  <a:off x="-18528091" y="-1580693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5" name="正方形/長方形 2664">
                  <a:extLst>
                    <a:ext uri="{FF2B5EF4-FFF2-40B4-BE49-F238E27FC236}">
                      <a16:creationId xmlns:a16="http://schemas.microsoft.com/office/drawing/2014/main" id="{C7E2D8C1-EC4B-4AD4-8EFA-D8228242CA19}"/>
                    </a:ext>
                  </a:extLst>
                </p:cNvPr>
                <p:cNvSpPr/>
                <p:nvPr/>
              </p:nvSpPr>
              <p:spPr>
                <a:xfrm>
                  <a:off x="-18528091" y="-16914163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6" name="正方形/長方形 2665">
                  <a:extLst>
                    <a:ext uri="{FF2B5EF4-FFF2-40B4-BE49-F238E27FC236}">
                      <a16:creationId xmlns:a16="http://schemas.microsoft.com/office/drawing/2014/main" id="{BC8AF934-08C3-4B3F-9ACE-E87EC7FABDE1}"/>
                    </a:ext>
                  </a:extLst>
                </p:cNvPr>
                <p:cNvSpPr/>
                <p:nvPr/>
              </p:nvSpPr>
              <p:spPr>
                <a:xfrm>
                  <a:off x="-18528091" y="-16360628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7" name="正方形/長方形 2666">
                  <a:extLst>
                    <a:ext uri="{FF2B5EF4-FFF2-40B4-BE49-F238E27FC236}">
                      <a16:creationId xmlns:a16="http://schemas.microsoft.com/office/drawing/2014/main" id="{E8C9AF30-34CD-4D38-9C6E-01208CAFD330}"/>
                    </a:ext>
                  </a:extLst>
                </p:cNvPr>
                <p:cNvSpPr/>
                <p:nvPr/>
              </p:nvSpPr>
              <p:spPr>
                <a:xfrm>
                  <a:off x="-18251170" y="-1663754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8" name="正方形/長方形 2667">
                  <a:extLst>
                    <a:ext uri="{FF2B5EF4-FFF2-40B4-BE49-F238E27FC236}">
                      <a16:creationId xmlns:a16="http://schemas.microsoft.com/office/drawing/2014/main" id="{704E0EB8-80C2-4619-BB54-A27EF2E7225F}"/>
                    </a:ext>
                  </a:extLst>
                </p:cNvPr>
                <p:cNvSpPr/>
                <p:nvPr/>
              </p:nvSpPr>
              <p:spPr>
                <a:xfrm>
                  <a:off x="-18251170" y="-1608370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" name="正方形/長方形 2668">
                  <a:extLst>
                    <a:ext uri="{FF2B5EF4-FFF2-40B4-BE49-F238E27FC236}">
                      <a16:creationId xmlns:a16="http://schemas.microsoft.com/office/drawing/2014/main" id="{ADC2C9C2-B8A7-43CC-9068-573E0216AAB6}"/>
                    </a:ext>
                  </a:extLst>
                </p:cNvPr>
                <p:cNvSpPr/>
                <p:nvPr/>
              </p:nvSpPr>
              <p:spPr>
                <a:xfrm>
                  <a:off x="-18251170" y="-15806939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" name="正方形/長方形 2669">
                  <a:extLst>
                    <a:ext uri="{FF2B5EF4-FFF2-40B4-BE49-F238E27FC236}">
                      <a16:creationId xmlns:a16="http://schemas.microsoft.com/office/drawing/2014/main" id="{4677A513-BD3B-44D0-9748-62C375C380BD}"/>
                    </a:ext>
                  </a:extLst>
                </p:cNvPr>
                <p:cNvSpPr/>
                <p:nvPr/>
              </p:nvSpPr>
              <p:spPr>
                <a:xfrm>
                  <a:off x="-18251170" y="-16914317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1" name="正方形/長方形 2670">
                  <a:extLst>
                    <a:ext uri="{FF2B5EF4-FFF2-40B4-BE49-F238E27FC236}">
                      <a16:creationId xmlns:a16="http://schemas.microsoft.com/office/drawing/2014/main" id="{3CB46CC5-556C-4AE0-BA72-BE4C0261F82D}"/>
                    </a:ext>
                  </a:extLst>
                </p:cNvPr>
                <p:cNvSpPr/>
                <p:nvPr/>
              </p:nvSpPr>
              <p:spPr>
                <a:xfrm>
                  <a:off x="-18251170" y="-16360782"/>
                  <a:ext cx="276921" cy="2769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tailEnd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644" name="吹き出し: 線 2643">
              <a:extLst>
                <a:ext uri="{FF2B5EF4-FFF2-40B4-BE49-F238E27FC236}">
                  <a16:creationId xmlns:a16="http://schemas.microsoft.com/office/drawing/2014/main" id="{0544BA6B-D2B3-4B7B-8F65-D91151BAB2B2}"/>
                </a:ext>
              </a:extLst>
            </p:cNvPr>
            <p:cNvSpPr/>
            <p:nvPr/>
          </p:nvSpPr>
          <p:spPr>
            <a:xfrm>
              <a:off x="-35752719" y="-14827494"/>
              <a:ext cx="9406696" cy="936003"/>
            </a:xfrm>
            <a:prstGeom prst="borderCallout1">
              <a:avLst>
                <a:gd name="adj1" fmla="val 91564"/>
                <a:gd name="adj2" fmla="val 42434"/>
                <a:gd name="adj3" fmla="val 216919"/>
                <a:gd name="adj4" fmla="val 35076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pressure center</a:t>
              </a:r>
              <a:endParaRPr kumimoji="1" lang="ja-JP" alt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17" name="テキスト ボックス 1416">
            <a:extLst>
              <a:ext uri="{FF2B5EF4-FFF2-40B4-BE49-F238E27FC236}">
                <a16:creationId xmlns:a16="http://schemas.microsoft.com/office/drawing/2014/main" id="{CAA61A96-EC25-49A5-A2CA-1F95096C2298}"/>
              </a:ext>
            </a:extLst>
          </p:cNvPr>
          <p:cNvSpPr txBox="1"/>
          <p:nvPr/>
        </p:nvSpPr>
        <p:spPr>
          <a:xfrm>
            <a:off x="71997" y="3330719"/>
            <a:ext cx="2252740" cy="34520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indent="-36000">
              <a:buFont typeface="+mj-lt"/>
              <a:buAutoNum type="arabicPeriod"/>
            </a:pPr>
            <a:r>
              <a:rPr lang="en-US" altLang="ja-JP" sz="1000" u="sng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Detecting the low-pressure centers</a:t>
            </a:r>
          </a:p>
          <a:p>
            <a:pPr marL="72000" lvl="1" indent="-72000">
              <a:buFontTx/>
              <a:buChar char="-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Whose Z850hPa is lower than surrounding 8 grid points. </a:t>
            </a:r>
          </a:p>
          <a:p>
            <a:pPr marL="72000" lvl="1" indent="-72000">
              <a:buFontTx/>
              <a:buChar char="-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Relative vorticity is higher than</a:t>
            </a:r>
          </a:p>
          <a:p>
            <a:pPr marL="72000">
              <a:spcAft>
                <a:spcPts val="600"/>
              </a:spcAft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1×10</a:t>
            </a:r>
            <a:r>
              <a:rPr lang="en-US" altLang="ja-JP" sz="1000" baseline="30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-5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s</a:t>
            </a:r>
            <a:r>
              <a:rPr lang="en-US" altLang="ja-JP" sz="1000" baseline="30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-1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.</a:t>
            </a:r>
          </a:p>
          <a:p>
            <a:pPr>
              <a:spcAft>
                <a:spcPts val="88"/>
              </a:spcAft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2. </a:t>
            </a:r>
            <a:r>
              <a:rPr lang="en-US" altLang="ja-JP" sz="1000" u="sng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Tracking the low-pressure centers</a:t>
            </a:r>
          </a:p>
          <a:p>
            <a:pPr marL="72000" indent="-72000">
              <a:spcAft>
                <a:spcPts val="88"/>
              </a:spcAft>
              <a:buFontTx/>
              <a:buChar char="-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Track a nearest the low-pressure center with 1-hour interval.</a:t>
            </a:r>
          </a:p>
          <a:p>
            <a:pPr marL="72000" indent="-72000">
              <a:spcAft>
                <a:spcPts val="600"/>
              </a:spcAft>
              <a:buFontTx/>
              <a:buChar char="-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Apply 1–2 for smoothed data.</a:t>
            </a:r>
            <a:endParaRPr lang="en-US" altLang="ja-JP" sz="1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372" indent="-36000"/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n-US" altLang="ja-JP" sz="1000" u="sng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Filtered out the small scale low-</a:t>
            </a:r>
          </a:p>
          <a:p>
            <a:pPr marL="26372" indent="-108000"/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en-US" altLang="ja-JP" sz="1000" u="sng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pressure (PMC)</a:t>
            </a:r>
          </a:p>
          <a:p>
            <a:pPr marL="72000" indent="-72000">
              <a:buFontTx/>
              <a:buChar char="-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Remove the low-pressure which are identical in both data (20 km and 100 km).</a:t>
            </a:r>
          </a:p>
          <a:p>
            <a:pPr marL="72000" indent="-72000">
              <a:buFontTx/>
              <a:buChar char="-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remaining low is defined as PMC.</a:t>
            </a:r>
          </a:p>
          <a:p>
            <a:pPr marL="72000" indent="-72000">
              <a:buFontTx/>
              <a:buChar char="-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PMCs that have continued for more than 12 hours are analyzed.</a:t>
            </a:r>
          </a:p>
        </p:txBody>
      </p:sp>
    </p:spTree>
    <p:extLst>
      <p:ext uri="{BB962C8B-B14F-4D97-AF65-F5344CB8AC3E}">
        <p14:creationId xmlns:p14="http://schemas.microsoft.com/office/powerpoint/2010/main" val="157530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" name="正方形/長方形 4258">
            <a:extLst>
              <a:ext uri="{FF2B5EF4-FFF2-40B4-BE49-F238E27FC236}">
                <a16:creationId xmlns:a16="http://schemas.microsoft.com/office/drawing/2014/main" id="{D021531D-3577-4864-80C7-AAA42C7E48EE}"/>
              </a:ext>
            </a:extLst>
          </p:cNvPr>
          <p:cNvSpPr/>
          <p:nvPr/>
        </p:nvSpPr>
        <p:spPr>
          <a:xfrm>
            <a:off x="4670882" y="69132"/>
            <a:ext cx="5172539" cy="3780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00" name="正方形/長方形 2199">
            <a:extLst>
              <a:ext uri="{FF2B5EF4-FFF2-40B4-BE49-F238E27FC236}">
                <a16:creationId xmlns:a16="http://schemas.microsoft.com/office/drawing/2014/main" id="{E6A45504-71FF-4F70-90F9-F061C7560413}"/>
              </a:ext>
            </a:extLst>
          </p:cNvPr>
          <p:cNvSpPr/>
          <p:nvPr/>
        </p:nvSpPr>
        <p:spPr>
          <a:xfrm>
            <a:off x="4670882" y="3885174"/>
            <a:ext cx="5172539" cy="1876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D103034-C8C9-4A86-B10A-27B135C57B19}"/>
              </a:ext>
            </a:extLst>
          </p:cNvPr>
          <p:cNvSpPr/>
          <p:nvPr/>
        </p:nvSpPr>
        <p:spPr>
          <a:xfrm>
            <a:off x="71999" y="68800"/>
            <a:ext cx="4562735" cy="671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1997" y="67196"/>
            <a:ext cx="502357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5. Atmospheric conditions on PMC genesis in REAL</a:t>
            </a:r>
          </a:p>
        </p:txBody>
      </p:sp>
      <p:sp>
        <p:nvSpPr>
          <p:cNvPr id="1699" name="テキスト ボックス 1698">
            <a:extLst>
              <a:ext uri="{FF2B5EF4-FFF2-40B4-BE49-F238E27FC236}">
                <a16:creationId xmlns:a16="http://schemas.microsoft.com/office/drawing/2014/main" id="{4F997FDC-2E7F-41F1-9775-B4FB9AA947E0}"/>
              </a:ext>
            </a:extLst>
          </p:cNvPr>
          <p:cNvSpPr txBox="1"/>
          <p:nvPr/>
        </p:nvSpPr>
        <p:spPr>
          <a:xfrm>
            <a:off x="209681" y="4059638"/>
            <a:ext cx="418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Fig. 6: Composite fields of geopotential height (contour; m) in REAL experiment.</a:t>
            </a:r>
          </a:p>
          <a:p>
            <a:pPr algn="just"/>
            <a:r>
              <a:rPr kumimoji="1" lang="en-US" altLang="ja-JP" sz="900" dirty="0">
                <a:solidFill>
                  <a:srgbClr val="17A5F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Light blue</a:t>
            </a:r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 and</a:t>
            </a:r>
            <a:r>
              <a:rPr kumimoji="1" lang="en-US" altLang="ja-JP" sz="900" dirty="0">
                <a:solidFill>
                  <a:srgbClr val="17A5F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900" dirty="0">
                <a:solidFill>
                  <a:srgbClr val="F000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pink</a:t>
            </a:r>
            <a:r>
              <a:rPr kumimoji="1" lang="en-US" altLang="ja-JP" sz="900" dirty="0">
                <a:solidFill>
                  <a:srgbClr val="17A5F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dots indicate the location of </a:t>
            </a:r>
            <a:r>
              <a:rPr kumimoji="1" lang="en-US" altLang="ja-JP" sz="900" dirty="0">
                <a:solidFill>
                  <a:srgbClr val="F000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ST-PMC</a:t>
            </a:r>
            <a:r>
              <a:rPr kumimoji="1" lang="en-US" altLang="ja-JP" sz="900" dirty="0">
                <a:solidFill>
                  <a:srgbClr val="17A5F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kumimoji="1" lang="en-US" altLang="ja-JP" sz="900" dirty="0">
                <a:solidFill>
                  <a:srgbClr val="17A5F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WH-PMC </a:t>
            </a:r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genesis.</a:t>
            </a:r>
          </a:p>
        </p:txBody>
      </p:sp>
      <p:sp>
        <p:nvSpPr>
          <p:cNvPr id="1701" name="テキスト ボックス 1700">
            <a:extLst>
              <a:ext uri="{FF2B5EF4-FFF2-40B4-BE49-F238E27FC236}">
                <a16:creationId xmlns:a16="http://schemas.microsoft.com/office/drawing/2014/main" id="{D3116DB0-8DF3-4120-8559-7A12DEE79EC8}"/>
              </a:ext>
            </a:extLst>
          </p:cNvPr>
          <p:cNvSpPr txBox="1"/>
          <p:nvPr/>
        </p:nvSpPr>
        <p:spPr>
          <a:xfrm>
            <a:off x="70123" y="265179"/>
            <a:ext cx="4601536" cy="733534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Strong upper-level low pressure reaches on the west of the </a:t>
            </a:r>
            <a:r>
              <a:rPr lang="en-US" altLang="ja-JP" sz="1000" b="1" dirty="0">
                <a:solidFill>
                  <a:srgbClr val="C00000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ST-PMC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(Fig. 6a).</a:t>
            </a:r>
          </a:p>
          <a:p>
            <a:pPr>
              <a:spcAft>
                <a:spcPts val="88"/>
              </a:spcAft>
            </a:pPr>
            <a:r>
              <a:rPr lang="ja-JP" altLang="en-US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 ⇒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This PMC type could develop from baroclinic instability (Yanase et al., 2016).</a:t>
            </a:r>
          </a:p>
          <a:p>
            <a:pPr marL="52804" indent="-52804">
              <a:spcAft>
                <a:spcPts val="88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ja-JP" sz="1000" b="1" dirty="0">
                <a:solidFill>
                  <a:srgbClr val="4472C4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WH-PMCs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are generated within a western part of Aleutian low that exists on the east of Hokkaido (Fig. 7d).</a:t>
            </a:r>
          </a:p>
        </p:txBody>
      </p:sp>
      <p:grpSp>
        <p:nvGrpSpPr>
          <p:cNvPr id="5543" name="グループ化 5542">
            <a:extLst>
              <a:ext uri="{FF2B5EF4-FFF2-40B4-BE49-F238E27FC236}">
                <a16:creationId xmlns:a16="http://schemas.microsoft.com/office/drawing/2014/main" id="{60E1B80B-9555-45B2-B23B-8BF8B698396B}"/>
              </a:ext>
            </a:extLst>
          </p:cNvPr>
          <p:cNvGrpSpPr/>
          <p:nvPr/>
        </p:nvGrpSpPr>
        <p:grpSpPr>
          <a:xfrm>
            <a:off x="124775" y="1045669"/>
            <a:ext cx="4459079" cy="3058267"/>
            <a:chOff x="114711" y="1232806"/>
            <a:chExt cx="4725487" cy="3240985"/>
          </a:xfrm>
        </p:grpSpPr>
        <p:pic>
          <p:nvPicPr>
            <p:cNvPr id="1955" name="図 1954">
              <a:extLst>
                <a:ext uri="{FF2B5EF4-FFF2-40B4-BE49-F238E27FC236}">
                  <a16:creationId xmlns:a16="http://schemas.microsoft.com/office/drawing/2014/main" id="{442514E6-043C-4E18-A473-2B4476A49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937"/>
            <a:stretch/>
          </p:blipFill>
          <p:spPr>
            <a:xfrm>
              <a:off x="114711" y="1232806"/>
              <a:ext cx="4720724" cy="1326092"/>
            </a:xfrm>
            <a:prstGeom prst="rect">
              <a:avLst/>
            </a:prstGeom>
            <a:ln>
              <a:noFill/>
            </a:ln>
          </p:spPr>
        </p:pic>
        <p:sp>
          <p:nvSpPr>
            <p:cNvPr id="1963" name="正方形/長方形 1962">
              <a:extLst>
                <a:ext uri="{FF2B5EF4-FFF2-40B4-BE49-F238E27FC236}">
                  <a16:creationId xmlns:a16="http://schemas.microsoft.com/office/drawing/2014/main" id="{23409FF4-E7C7-41EB-B503-16A19E51CA9E}"/>
                </a:ext>
              </a:extLst>
            </p:cNvPr>
            <p:cNvSpPr/>
            <p:nvPr/>
          </p:nvSpPr>
          <p:spPr>
            <a:xfrm>
              <a:off x="1831219" y="1255422"/>
              <a:ext cx="596114" cy="2446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500hPa</a:t>
              </a:r>
            </a:p>
          </p:txBody>
        </p:sp>
        <p:pic>
          <p:nvPicPr>
            <p:cNvPr id="1964" name="図 1963">
              <a:extLst>
                <a:ext uri="{FF2B5EF4-FFF2-40B4-BE49-F238E27FC236}">
                  <a16:creationId xmlns:a16="http://schemas.microsoft.com/office/drawing/2014/main" id="{A1303F85-C443-4317-8BCC-9A61F569F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269" y="2567962"/>
              <a:ext cx="4651088" cy="244307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1965" name="図 1964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B6F6CE7E-625C-4065-B304-200E92A2E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591" y="4166179"/>
              <a:ext cx="4637328" cy="244307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968" name="テキスト ボックス 1967">
              <a:extLst>
                <a:ext uri="{FF2B5EF4-FFF2-40B4-BE49-F238E27FC236}">
                  <a16:creationId xmlns:a16="http://schemas.microsoft.com/office/drawing/2014/main" id="{F76D84F5-1EFF-450E-9FD6-9CF1E2A8317C}"/>
                </a:ext>
              </a:extLst>
            </p:cNvPr>
            <p:cNvSpPr txBox="1"/>
            <p:nvPr/>
          </p:nvSpPr>
          <p:spPr>
            <a:xfrm>
              <a:off x="4274049" y="4242959"/>
              <a:ext cx="44142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(m)</a:t>
              </a:r>
              <a:endParaRPr kumimoji="1" lang="ja-JP" altLang="en-US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9" name="テキスト ボックス 1968">
              <a:extLst>
                <a:ext uri="{FF2B5EF4-FFF2-40B4-BE49-F238E27FC236}">
                  <a16:creationId xmlns:a16="http://schemas.microsoft.com/office/drawing/2014/main" id="{506C2251-069B-4251-81C2-F965DAAAB552}"/>
                </a:ext>
              </a:extLst>
            </p:cNvPr>
            <p:cNvSpPr txBox="1"/>
            <p:nvPr/>
          </p:nvSpPr>
          <p:spPr>
            <a:xfrm>
              <a:off x="4332779" y="2644564"/>
              <a:ext cx="38269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(m)</a:t>
              </a:r>
              <a:endParaRPr kumimoji="1" lang="ja-JP" altLang="en-US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973" name="図 1972">
              <a:extLst>
                <a:ext uri="{FF2B5EF4-FFF2-40B4-BE49-F238E27FC236}">
                  <a16:creationId xmlns:a16="http://schemas.microsoft.com/office/drawing/2014/main" id="{C6318622-27D6-4B90-9C39-C8C6785BA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128"/>
            <a:stretch/>
          </p:blipFill>
          <p:spPr>
            <a:xfrm>
              <a:off x="119474" y="2824431"/>
              <a:ext cx="4720724" cy="1321041"/>
            </a:xfrm>
            <a:prstGeom prst="rect">
              <a:avLst/>
            </a:prstGeom>
            <a:ln>
              <a:noFill/>
            </a:ln>
          </p:spPr>
        </p:pic>
        <p:sp>
          <p:nvSpPr>
            <p:cNvPr id="1957" name="正方形/長方形 1956">
              <a:extLst>
                <a:ext uri="{FF2B5EF4-FFF2-40B4-BE49-F238E27FC236}">
                  <a16:creationId xmlns:a16="http://schemas.microsoft.com/office/drawing/2014/main" id="{AFB7B4AC-2510-4D5F-9B44-C2BCA45BE326}"/>
                </a:ext>
              </a:extLst>
            </p:cNvPr>
            <p:cNvSpPr/>
            <p:nvPr/>
          </p:nvSpPr>
          <p:spPr>
            <a:xfrm>
              <a:off x="2515833" y="2338619"/>
              <a:ext cx="693175" cy="2238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472C4"/>
              </a:solidFill>
            </a:ln>
          </p:spPr>
          <p:txBody>
            <a:bodyPr wrap="square" lIns="72000" tIns="36000" rIns="72000" bIns="36000" anchor="ctr"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WH-PMC</a:t>
              </a:r>
            </a:p>
          </p:txBody>
        </p:sp>
        <p:sp>
          <p:nvSpPr>
            <p:cNvPr id="1959" name="正方形/長方形 1958">
              <a:extLst>
                <a:ext uri="{FF2B5EF4-FFF2-40B4-BE49-F238E27FC236}">
                  <a16:creationId xmlns:a16="http://schemas.microsoft.com/office/drawing/2014/main" id="{2CD6C8AA-1ABD-41B5-ACDE-CB86FCD13BC1}"/>
                </a:ext>
              </a:extLst>
            </p:cNvPr>
            <p:cNvSpPr/>
            <p:nvPr/>
          </p:nvSpPr>
          <p:spPr>
            <a:xfrm>
              <a:off x="154998" y="2339401"/>
              <a:ext cx="648000" cy="2124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txBody>
            <a:bodyPr wrap="square" lIns="72000" tIns="36000" rIns="72000" bIns="36000" anchor="ctr"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ST-PMC</a:t>
              </a:r>
            </a:p>
          </p:txBody>
        </p:sp>
        <p:sp>
          <p:nvSpPr>
            <p:cNvPr id="1980" name="正方形/長方形 1979">
              <a:extLst>
                <a:ext uri="{FF2B5EF4-FFF2-40B4-BE49-F238E27FC236}">
                  <a16:creationId xmlns:a16="http://schemas.microsoft.com/office/drawing/2014/main" id="{F5265D54-42C9-4191-A8CE-B51D1DDBAA27}"/>
                </a:ext>
              </a:extLst>
            </p:cNvPr>
            <p:cNvSpPr/>
            <p:nvPr/>
          </p:nvSpPr>
          <p:spPr>
            <a:xfrm>
              <a:off x="152829" y="124690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en-US" altLang="ja-JP" sz="9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(a)</a:t>
              </a:r>
              <a:endParaRPr lang="ja-JP" altLang="en-US" sz="9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981" name="正方形/長方形 1980">
              <a:extLst>
                <a:ext uri="{FF2B5EF4-FFF2-40B4-BE49-F238E27FC236}">
                  <a16:creationId xmlns:a16="http://schemas.microsoft.com/office/drawing/2014/main" id="{988E34DE-3B65-46F5-A838-69CDECD1859C}"/>
                </a:ext>
              </a:extLst>
            </p:cNvPr>
            <p:cNvSpPr/>
            <p:nvPr/>
          </p:nvSpPr>
          <p:spPr>
            <a:xfrm>
              <a:off x="2510254" y="1251292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en-US" altLang="ja-JP" sz="9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(b)</a:t>
              </a:r>
              <a:endParaRPr lang="ja-JP" altLang="en-US" sz="9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982" name="正方形/長方形 1981">
              <a:extLst>
                <a:ext uri="{FF2B5EF4-FFF2-40B4-BE49-F238E27FC236}">
                  <a16:creationId xmlns:a16="http://schemas.microsoft.com/office/drawing/2014/main" id="{72D51711-8A78-401F-9043-7216F53FF238}"/>
                </a:ext>
              </a:extLst>
            </p:cNvPr>
            <p:cNvSpPr/>
            <p:nvPr/>
          </p:nvSpPr>
          <p:spPr>
            <a:xfrm>
              <a:off x="152829" y="283919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en-US" altLang="ja-JP" sz="9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(c)</a:t>
              </a:r>
              <a:endParaRPr lang="ja-JP" altLang="en-US" sz="9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983" name="正方形/長方形 1982">
              <a:extLst>
                <a:ext uri="{FF2B5EF4-FFF2-40B4-BE49-F238E27FC236}">
                  <a16:creationId xmlns:a16="http://schemas.microsoft.com/office/drawing/2014/main" id="{E5CA80FA-5D87-4AE6-8B66-89C18EC45292}"/>
                </a:ext>
              </a:extLst>
            </p:cNvPr>
            <p:cNvSpPr/>
            <p:nvPr/>
          </p:nvSpPr>
          <p:spPr>
            <a:xfrm>
              <a:off x="2505491" y="284531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en-US" altLang="ja-JP" sz="9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(d)</a:t>
              </a:r>
              <a:endParaRPr lang="ja-JP" altLang="en-US" sz="9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984" name="正方形/長方形 1983">
              <a:extLst>
                <a:ext uri="{FF2B5EF4-FFF2-40B4-BE49-F238E27FC236}">
                  <a16:creationId xmlns:a16="http://schemas.microsoft.com/office/drawing/2014/main" id="{E15EDCCB-39C0-4992-AFD0-B91B6D060F1C}"/>
                </a:ext>
              </a:extLst>
            </p:cNvPr>
            <p:cNvSpPr/>
            <p:nvPr/>
          </p:nvSpPr>
          <p:spPr>
            <a:xfrm>
              <a:off x="1831219" y="2843794"/>
              <a:ext cx="596114" cy="2446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850hPa</a:t>
              </a:r>
            </a:p>
          </p:txBody>
        </p:sp>
        <p:sp>
          <p:nvSpPr>
            <p:cNvPr id="1985" name="正方形/長方形 1984">
              <a:extLst>
                <a:ext uri="{FF2B5EF4-FFF2-40B4-BE49-F238E27FC236}">
                  <a16:creationId xmlns:a16="http://schemas.microsoft.com/office/drawing/2014/main" id="{E413507E-CACC-453C-8CA7-8815AD3EF367}"/>
                </a:ext>
              </a:extLst>
            </p:cNvPr>
            <p:cNvSpPr/>
            <p:nvPr/>
          </p:nvSpPr>
          <p:spPr>
            <a:xfrm>
              <a:off x="2515833" y="3926391"/>
              <a:ext cx="693175" cy="2238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472C4"/>
              </a:solidFill>
            </a:ln>
          </p:spPr>
          <p:txBody>
            <a:bodyPr wrap="square" lIns="72000" tIns="36000" rIns="72000" bIns="36000" anchor="ctr"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WH-PMC</a:t>
              </a:r>
            </a:p>
          </p:txBody>
        </p:sp>
        <p:sp>
          <p:nvSpPr>
            <p:cNvPr id="1986" name="正方形/長方形 1985">
              <a:extLst>
                <a:ext uri="{FF2B5EF4-FFF2-40B4-BE49-F238E27FC236}">
                  <a16:creationId xmlns:a16="http://schemas.microsoft.com/office/drawing/2014/main" id="{B6477DCD-D594-41A1-A688-EE69AB9007CD}"/>
                </a:ext>
              </a:extLst>
            </p:cNvPr>
            <p:cNvSpPr/>
            <p:nvPr/>
          </p:nvSpPr>
          <p:spPr>
            <a:xfrm>
              <a:off x="154998" y="3927174"/>
              <a:ext cx="648000" cy="2124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txBody>
            <a:bodyPr wrap="square" lIns="72000" tIns="36000" rIns="72000" bIns="36000" anchor="ctr"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ST-PMC</a:t>
              </a:r>
            </a:p>
          </p:txBody>
        </p:sp>
        <p:sp>
          <p:nvSpPr>
            <p:cNvPr id="1987" name="正方形/長方形 1986">
              <a:extLst>
                <a:ext uri="{FF2B5EF4-FFF2-40B4-BE49-F238E27FC236}">
                  <a16:creationId xmlns:a16="http://schemas.microsoft.com/office/drawing/2014/main" id="{E4F07C2C-DCBE-4E91-BAA1-9EA120B61A11}"/>
                </a:ext>
              </a:extLst>
            </p:cNvPr>
            <p:cNvSpPr/>
            <p:nvPr/>
          </p:nvSpPr>
          <p:spPr>
            <a:xfrm>
              <a:off x="4191336" y="1255422"/>
              <a:ext cx="596114" cy="2446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500hPa</a:t>
              </a:r>
            </a:p>
          </p:txBody>
        </p:sp>
        <p:sp>
          <p:nvSpPr>
            <p:cNvPr id="1988" name="正方形/長方形 1987">
              <a:extLst>
                <a:ext uri="{FF2B5EF4-FFF2-40B4-BE49-F238E27FC236}">
                  <a16:creationId xmlns:a16="http://schemas.microsoft.com/office/drawing/2014/main" id="{60A740F3-DD3A-434A-A651-E155FF1E53F6}"/>
                </a:ext>
              </a:extLst>
            </p:cNvPr>
            <p:cNvSpPr/>
            <p:nvPr/>
          </p:nvSpPr>
          <p:spPr>
            <a:xfrm>
              <a:off x="4179418" y="2843794"/>
              <a:ext cx="596114" cy="2446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850hPa</a:t>
              </a:r>
            </a:p>
          </p:txBody>
        </p:sp>
      </p:grpSp>
      <p:sp>
        <p:nvSpPr>
          <p:cNvPr id="2054" name="テキスト ボックス 2053">
            <a:extLst>
              <a:ext uri="{FF2B5EF4-FFF2-40B4-BE49-F238E27FC236}">
                <a16:creationId xmlns:a16="http://schemas.microsoft.com/office/drawing/2014/main" id="{6B341982-580F-4491-9757-49E12273427C}"/>
              </a:ext>
            </a:extLst>
          </p:cNvPr>
          <p:cNvSpPr txBox="1"/>
          <p:nvPr/>
        </p:nvSpPr>
        <p:spPr>
          <a:xfrm>
            <a:off x="70123" y="6416667"/>
            <a:ext cx="456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Fig. 7: Time series of the PMC’s relative vorticity composited at each pressure height until 12 hours after the PMCs genesis.</a:t>
            </a:r>
          </a:p>
        </p:txBody>
      </p:sp>
      <p:sp>
        <p:nvSpPr>
          <p:cNvPr id="2056" name="テキスト ボックス 2055">
            <a:extLst>
              <a:ext uri="{FF2B5EF4-FFF2-40B4-BE49-F238E27FC236}">
                <a16:creationId xmlns:a16="http://schemas.microsoft.com/office/drawing/2014/main" id="{C42A36EC-6084-4D82-8185-F6CF15825CC5}"/>
              </a:ext>
            </a:extLst>
          </p:cNvPr>
          <p:cNvSpPr txBox="1"/>
          <p:nvPr/>
        </p:nvSpPr>
        <p:spPr>
          <a:xfrm>
            <a:off x="71996" y="4395156"/>
            <a:ext cx="4460639" cy="553998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PMCs are characterized as a shallow system at their early developmental stage (Fig. 7).</a:t>
            </a:r>
            <a:r>
              <a:rPr lang="ja-JP" altLang="en-US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⇒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Lower-tropospheric wind might affect the development of early-stage PMCs.   </a:t>
            </a:r>
          </a:p>
        </p:txBody>
      </p:sp>
      <p:grpSp>
        <p:nvGrpSpPr>
          <p:cNvPr id="5559" name="グループ化 5558">
            <a:extLst>
              <a:ext uri="{FF2B5EF4-FFF2-40B4-BE49-F238E27FC236}">
                <a16:creationId xmlns:a16="http://schemas.microsoft.com/office/drawing/2014/main" id="{C36B528C-762A-418B-8630-F1F02945A51E}"/>
              </a:ext>
            </a:extLst>
          </p:cNvPr>
          <p:cNvGrpSpPr/>
          <p:nvPr/>
        </p:nvGrpSpPr>
        <p:grpSpPr>
          <a:xfrm>
            <a:off x="173906" y="4877509"/>
            <a:ext cx="3931136" cy="1666200"/>
            <a:chOff x="602512" y="4839998"/>
            <a:chExt cx="3931136" cy="1666200"/>
          </a:xfrm>
        </p:grpSpPr>
        <p:grpSp>
          <p:nvGrpSpPr>
            <p:cNvPr id="5558" name="グループ化 5557">
              <a:extLst>
                <a:ext uri="{FF2B5EF4-FFF2-40B4-BE49-F238E27FC236}">
                  <a16:creationId xmlns:a16="http://schemas.microsoft.com/office/drawing/2014/main" id="{C4547E1B-1574-4216-9B83-F36ED59F6220}"/>
                </a:ext>
              </a:extLst>
            </p:cNvPr>
            <p:cNvGrpSpPr/>
            <p:nvPr/>
          </p:nvGrpSpPr>
          <p:grpSpPr>
            <a:xfrm>
              <a:off x="602512" y="4839998"/>
              <a:ext cx="3931136" cy="1666200"/>
              <a:chOff x="374438" y="4807681"/>
              <a:chExt cx="4188068" cy="1775093"/>
            </a:xfrm>
          </p:grpSpPr>
          <p:pic>
            <p:nvPicPr>
              <p:cNvPr id="1994" name="図 1993" descr="抽象 が含まれている画像&#10;&#10;自動的に生成された説明">
                <a:extLst>
                  <a:ext uri="{FF2B5EF4-FFF2-40B4-BE49-F238E27FC236}">
                    <a16:creationId xmlns:a16="http://schemas.microsoft.com/office/drawing/2014/main" id="{9ADA5D61-4EBA-4230-96E5-17FE213A9E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099" t="28265" r="14119"/>
              <a:stretch/>
            </p:blipFill>
            <p:spPr>
              <a:xfrm>
                <a:off x="4042829" y="4862145"/>
                <a:ext cx="309855" cy="1607815"/>
              </a:xfrm>
              <a:prstGeom prst="rect">
                <a:avLst/>
              </a:prstGeom>
            </p:spPr>
          </p:pic>
          <p:grpSp>
            <p:nvGrpSpPr>
              <p:cNvPr id="5557" name="グループ化 5556">
                <a:extLst>
                  <a:ext uri="{FF2B5EF4-FFF2-40B4-BE49-F238E27FC236}">
                    <a16:creationId xmlns:a16="http://schemas.microsoft.com/office/drawing/2014/main" id="{B2AB7617-1BCF-4433-B624-175B4238DA9E}"/>
                  </a:ext>
                </a:extLst>
              </p:cNvPr>
              <p:cNvGrpSpPr/>
              <p:nvPr/>
            </p:nvGrpSpPr>
            <p:grpSpPr>
              <a:xfrm>
                <a:off x="374438" y="4812366"/>
                <a:ext cx="3797377" cy="1770408"/>
                <a:chOff x="394111" y="4729039"/>
                <a:chExt cx="3995650" cy="1862853"/>
              </a:xfrm>
            </p:grpSpPr>
            <p:grpSp>
              <p:nvGrpSpPr>
                <p:cNvPr id="2032" name="グループ化 2031">
                  <a:extLst>
                    <a:ext uri="{FF2B5EF4-FFF2-40B4-BE49-F238E27FC236}">
                      <a16:creationId xmlns:a16="http://schemas.microsoft.com/office/drawing/2014/main" id="{934E0336-B574-46CF-9AEE-F363CF15AE73}"/>
                    </a:ext>
                  </a:extLst>
                </p:cNvPr>
                <p:cNvGrpSpPr/>
                <p:nvPr/>
              </p:nvGrpSpPr>
              <p:grpSpPr>
                <a:xfrm>
                  <a:off x="460068" y="4747141"/>
                  <a:ext cx="3929693" cy="1844751"/>
                  <a:chOff x="-10720789" y="2252059"/>
                  <a:chExt cx="9650291" cy="4530239"/>
                </a:xfrm>
              </p:grpSpPr>
              <p:grpSp>
                <p:nvGrpSpPr>
                  <p:cNvPr id="2033" name="グループ化 2032">
                    <a:extLst>
                      <a:ext uri="{FF2B5EF4-FFF2-40B4-BE49-F238E27FC236}">
                        <a16:creationId xmlns:a16="http://schemas.microsoft.com/office/drawing/2014/main" id="{2D34C77F-BAB9-4E13-B22F-2A24976C798D}"/>
                      </a:ext>
                    </a:extLst>
                  </p:cNvPr>
                  <p:cNvGrpSpPr/>
                  <p:nvPr/>
                </p:nvGrpSpPr>
                <p:grpSpPr>
                  <a:xfrm>
                    <a:off x="-10720789" y="2252059"/>
                    <a:ext cx="9415107" cy="4082066"/>
                    <a:chOff x="-12358573" y="7545975"/>
                    <a:chExt cx="9415107" cy="4082066"/>
                  </a:xfrm>
                </p:grpSpPr>
                <p:pic>
                  <p:nvPicPr>
                    <p:cNvPr id="2042" name="図 2041" descr="抽象 が含まれている画像&#10;&#10;自動的に生成された説明">
                      <a:extLst>
                        <a:ext uri="{FF2B5EF4-FFF2-40B4-BE49-F238E27FC236}">
                          <a16:creationId xmlns:a16="http://schemas.microsoft.com/office/drawing/2014/main" id="{8A2D20C9-B03E-4D2A-8DDE-AA06ECD8040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877" t="32845" r="51588" b="7634"/>
                    <a:stretch/>
                  </p:blipFill>
                  <p:spPr>
                    <a:xfrm>
                      <a:off x="-11515109" y="7545975"/>
                      <a:ext cx="4316546" cy="408206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43" name="図 2042" descr="文字と写真のスクリーンショット&#10;&#10;自動的に生成された説明">
                      <a:extLst>
                        <a:ext uri="{FF2B5EF4-FFF2-40B4-BE49-F238E27FC236}">
                          <a16:creationId xmlns:a16="http://schemas.microsoft.com/office/drawing/2014/main" id="{0DA8C4C1-81F7-4B2E-89B3-E9C12CD4762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917" t="32845" r="51548" b="7634"/>
                    <a:stretch/>
                  </p:blipFill>
                  <p:spPr>
                    <a:xfrm>
                      <a:off x="-7260012" y="7545975"/>
                      <a:ext cx="4316546" cy="408206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44" name="正方形/長方形 2043">
                      <a:extLst>
                        <a:ext uri="{FF2B5EF4-FFF2-40B4-BE49-F238E27FC236}">
                          <a16:creationId xmlns:a16="http://schemas.microsoft.com/office/drawing/2014/main" id="{DC266C83-17A7-4BEB-9BCA-FE04AD8FF0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358573" y="7715374"/>
                      <a:ext cx="1342653" cy="63544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</a:p>
                  </p:txBody>
                </p:sp>
                <p:sp>
                  <p:nvSpPr>
                    <p:cNvPr id="2045" name="正方形/長方形 2044">
                      <a:extLst>
                        <a:ext uri="{FF2B5EF4-FFF2-40B4-BE49-F238E27FC236}">
                          <a16:creationId xmlns:a16="http://schemas.microsoft.com/office/drawing/2014/main" id="{F7D7F126-4D85-4448-8B9E-7A8B860F90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358573" y="8540348"/>
                      <a:ext cx="1342653" cy="63544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600</a:t>
                      </a:r>
                    </a:p>
                  </p:txBody>
                </p:sp>
                <p:sp>
                  <p:nvSpPr>
                    <p:cNvPr id="2046" name="正方形/長方形 2045">
                      <a:extLst>
                        <a:ext uri="{FF2B5EF4-FFF2-40B4-BE49-F238E27FC236}">
                          <a16:creationId xmlns:a16="http://schemas.microsoft.com/office/drawing/2014/main" id="{C1C52629-C8DE-4034-9114-52FACEEB3B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358573" y="9302941"/>
                      <a:ext cx="1342653" cy="63544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700</a:t>
                      </a:r>
                    </a:p>
                  </p:txBody>
                </p:sp>
                <p:sp>
                  <p:nvSpPr>
                    <p:cNvPr id="2047" name="正方形/長方形 2046">
                      <a:extLst>
                        <a:ext uri="{FF2B5EF4-FFF2-40B4-BE49-F238E27FC236}">
                          <a16:creationId xmlns:a16="http://schemas.microsoft.com/office/drawing/2014/main" id="{24CF83A4-AC47-49EF-A73F-279513C0BB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358573" y="10065535"/>
                      <a:ext cx="1342653" cy="63544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800</a:t>
                      </a:r>
                    </a:p>
                  </p:txBody>
                </p:sp>
                <p:sp>
                  <p:nvSpPr>
                    <p:cNvPr id="2048" name="正方形/長方形 2047">
                      <a:extLst>
                        <a:ext uri="{FF2B5EF4-FFF2-40B4-BE49-F238E27FC236}">
                          <a16:creationId xmlns:a16="http://schemas.microsoft.com/office/drawing/2014/main" id="{344ED5A8-A63B-4820-8729-7C9F1A2E6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358573" y="10828135"/>
                      <a:ext cx="1342653" cy="63544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900</a:t>
                      </a:r>
                    </a:p>
                  </p:txBody>
                </p:sp>
              </p:grpSp>
              <p:sp>
                <p:nvSpPr>
                  <p:cNvPr id="2034" name="正方形/長方形 2033">
                    <a:extLst>
                      <a:ext uri="{FF2B5EF4-FFF2-40B4-BE49-F238E27FC236}">
                        <a16:creationId xmlns:a16="http://schemas.microsoft.com/office/drawing/2014/main" id="{5E863E8A-857B-40E9-8E87-E0E8937AEB30}"/>
                      </a:ext>
                    </a:extLst>
                  </p:cNvPr>
                  <p:cNvSpPr/>
                  <p:nvPr/>
                </p:nvSpPr>
                <p:spPr>
                  <a:xfrm>
                    <a:off x="-10084541" y="6146835"/>
                    <a:ext cx="837109" cy="63544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2035" name="正方形/長方形 2034">
                    <a:extLst>
                      <a:ext uri="{FF2B5EF4-FFF2-40B4-BE49-F238E27FC236}">
                        <a16:creationId xmlns:a16="http://schemas.microsoft.com/office/drawing/2014/main" id="{6317799F-E2D6-4B84-9F4C-27B6C94E29A1}"/>
                      </a:ext>
                    </a:extLst>
                  </p:cNvPr>
                  <p:cNvSpPr/>
                  <p:nvPr/>
                </p:nvSpPr>
                <p:spPr>
                  <a:xfrm>
                    <a:off x="-8792760" y="6146852"/>
                    <a:ext cx="837109" cy="63544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2036" name="正方形/長方形 2035">
                    <a:extLst>
                      <a:ext uri="{FF2B5EF4-FFF2-40B4-BE49-F238E27FC236}">
                        <a16:creationId xmlns:a16="http://schemas.microsoft.com/office/drawing/2014/main" id="{E0FB71DC-45AE-4416-9932-CBD7309CD3A1}"/>
                      </a:ext>
                    </a:extLst>
                  </p:cNvPr>
                  <p:cNvSpPr/>
                  <p:nvPr/>
                </p:nvSpPr>
                <p:spPr>
                  <a:xfrm>
                    <a:off x="-7500972" y="6146847"/>
                    <a:ext cx="837109" cy="63544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8</a:t>
                    </a:r>
                  </a:p>
                </p:txBody>
              </p:sp>
              <p:sp>
                <p:nvSpPr>
                  <p:cNvPr id="2037" name="正方形/長方形 2036">
                    <a:extLst>
                      <a:ext uri="{FF2B5EF4-FFF2-40B4-BE49-F238E27FC236}">
                        <a16:creationId xmlns:a16="http://schemas.microsoft.com/office/drawing/2014/main" id="{14F398B1-6226-4DC0-AE13-524314AF84D5}"/>
                      </a:ext>
                    </a:extLst>
                  </p:cNvPr>
                  <p:cNvSpPr/>
                  <p:nvPr/>
                </p:nvSpPr>
                <p:spPr>
                  <a:xfrm>
                    <a:off x="-6261910" y="6146847"/>
                    <a:ext cx="942561" cy="63544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12</a:t>
                    </a:r>
                  </a:p>
                </p:txBody>
              </p:sp>
              <p:sp>
                <p:nvSpPr>
                  <p:cNvPr id="2038" name="正方形/長方形 2037">
                    <a:extLst>
                      <a:ext uri="{FF2B5EF4-FFF2-40B4-BE49-F238E27FC236}">
                        <a16:creationId xmlns:a16="http://schemas.microsoft.com/office/drawing/2014/main" id="{6FD3193F-543C-44C9-9AA4-DB1232C47E58}"/>
                      </a:ext>
                    </a:extLst>
                  </p:cNvPr>
                  <p:cNvSpPr/>
                  <p:nvPr/>
                </p:nvSpPr>
                <p:spPr>
                  <a:xfrm>
                    <a:off x="-5833257" y="6146847"/>
                    <a:ext cx="837109" cy="63544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2039" name="正方形/長方形 2038">
                    <a:extLst>
                      <a:ext uri="{FF2B5EF4-FFF2-40B4-BE49-F238E27FC236}">
                        <a16:creationId xmlns:a16="http://schemas.microsoft.com/office/drawing/2014/main" id="{39F6D219-58C1-446B-9F4C-BE9609A89F08}"/>
                      </a:ext>
                    </a:extLst>
                  </p:cNvPr>
                  <p:cNvSpPr/>
                  <p:nvPr/>
                </p:nvSpPr>
                <p:spPr>
                  <a:xfrm>
                    <a:off x="-4542282" y="6146847"/>
                    <a:ext cx="837109" cy="63544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2040" name="正方形/長方形 2039">
                    <a:extLst>
                      <a:ext uri="{FF2B5EF4-FFF2-40B4-BE49-F238E27FC236}">
                        <a16:creationId xmlns:a16="http://schemas.microsoft.com/office/drawing/2014/main" id="{9B068F00-630C-4745-9E15-C53E97746118}"/>
                      </a:ext>
                    </a:extLst>
                  </p:cNvPr>
                  <p:cNvSpPr/>
                  <p:nvPr/>
                </p:nvSpPr>
                <p:spPr>
                  <a:xfrm>
                    <a:off x="-3251310" y="6146847"/>
                    <a:ext cx="837109" cy="63544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8</a:t>
                    </a:r>
                  </a:p>
                </p:txBody>
              </p:sp>
              <p:sp>
                <p:nvSpPr>
                  <p:cNvPr id="2041" name="正方形/長方形 2040">
                    <a:extLst>
                      <a:ext uri="{FF2B5EF4-FFF2-40B4-BE49-F238E27FC236}">
                        <a16:creationId xmlns:a16="http://schemas.microsoft.com/office/drawing/2014/main" id="{0B891FFD-1DCF-4D32-AE18-AB8C51E44C9B}"/>
                      </a:ext>
                    </a:extLst>
                  </p:cNvPr>
                  <p:cNvSpPr/>
                  <p:nvPr/>
                </p:nvSpPr>
                <p:spPr>
                  <a:xfrm>
                    <a:off x="-2013061" y="6146847"/>
                    <a:ext cx="942563" cy="63544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12</a:t>
                    </a:r>
                  </a:p>
                </p:txBody>
              </p:sp>
            </p:grpSp>
            <p:sp>
              <p:nvSpPr>
                <p:cNvPr id="2050" name="正方形/長方形 2049">
                  <a:extLst>
                    <a:ext uri="{FF2B5EF4-FFF2-40B4-BE49-F238E27FC236}">
                      <a16:creationId xmlns:a16="http://schemas.microsoft.com/office/drawing/2014/main" id="{EDC31C27-34CB-45F1-995F-713A5D45235A}"/>
                    </a:ext>
                  </a:extLst>
                </p:cNvPr>
                <p:cNvSpPr/>
                <p:nvPr/>
              </p:nvSpPr>
              <p:spPr>
                <a:xfrm rot="16200000">
                  <a:off x="-334040" y="5457190"/>
                  <a:ext cx="1715062" cy="258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9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Pressure height (</a:t>
                  </a:r>
                  <a:r>
                    <a:rPr lang="en-US" sz="900" dirty="0" err="1">
                      <a:latin typeface="Segoe UI" panose="020B0502040204020203" pitchFamily="34" charset="0"/>
                      <a:cs typeface="Segoe UI" panose="020B0502040204020203" pitchFamily="34" charset="0"/>
                    </a:rPr>
                    <a:t>hPa</a:t>
                  </a:r>
                  <a:r>
                    <a:rPr lang="en-US" sz="9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)</a:t>
                  </a:r>
                </a:p>
              </p:txBody>
            </p:sp>
          </p:grpSp>
          <p:sp>
            <p:nvSpPr>
              <p:cNvPr id="2052" name="正方形/長方形 2051">
                <a:extLst>
                  <a:ext uri="{FF2B5EF4-FFF2-40B4-BE49-F238E27FC236}">
                    <a16:creationId xmlns:a16="http://schemas.microsoft.com/office/drawing/2014/main" id="{FCACD70B-3212-4E79-9DBB-5C15DE4AE878}"/>
                  </a:ext>
                </a:extLst>
              </p:cNvPr>
              <p:cNvSpPr/>
              <p:nvPr/>
            </p:nvSpPr>
            <p:spPr>
              <a:xfrm rot="16200000">
                <a:off x="3584578" y="5539690"/>
                <a:ext cx="1709937" cy="245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Relative vorticity (</a:t>
                </a:r>
                <a:r>
                  <a:rPr lang="en-US" altLang="ja-JP" sz="900" dirty="0">
                    <a:latin typeface="Segoe UI" panose="020B0502040204020203" pitchFamily="34" charset="0"/>
                    <a:ea typeface="AR丸ゴシック体M" panose="020B0609010101010101"/>
                    <a:cs typeface="Segoe UI" panose="020B0502040204020203" pitchFamily="34" charset="0"/>
                  </a:rPr>
                  <a:t>×</a:t>
                </a:r>
                <a:r>
                  <a:rPr lang="en-US" altLang="ja-JP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  <a:r>
                  <a:rPr lang="en-US" altLang="ja-JP" sz="900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-5</a:t>
                </a:r>
                <a:r>
                  <a:rPr lang="en-US" altLang="ja-JP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/s</a:t>
                </a:r>
                <a:r>
                  <a:rPr lang="en-US" sz="9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p:grpSp>
        <p:sp>
          <p:nvSpPr>
            <p:cNvPr id="2057" name="正方形/長方形 2056">
              <a:extLst>
                <a:ext uri="{FF2B5EF4-FFF2-40B4-BE49-F238E27FC236}">
                  <a16:creationId xmlns:a16="http://schemas.microsoft.com/office/drawing/2014/main" id="{4C79FE9C-74E4-4BB9-BF29-7ACD5ADA8CDC}"/>
                </a:ext>
              </a:extLst>
            </p:cNvPr>
            <p:cNvSpPr/>
            <p:nvPr/>
          </p:nvSpPr>
          <p:spPr>
            <a:xfrm>
              <a:off x="3345243" y="4911352"/>
              <a:ext cx="648000" cy="2112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472C4"/>
              </a:solidFill>
            </a:ln>
          </p:spPr>
          <p:txBody>
            <a:bodyPr wrap="square" lIns="72000" tIns="36000" rIns="72000" bIns="36000" anchor="ctr"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WH-PMC</a:t>
              </a:r>
            </a:p>
          </p:txBody>
        </p:sp>
        <p:sp>
          <p:nvSpPr>
            <p:cNvPr id="2058" name="正方形/長方形 2057">
              <a:extLst>
                <a:ext uri="{FF2B5EF4-FFF2-40B4-BE49-F238E27FC236}">
                  <a16:creationId xmlns:a16="http://schemas.microsoft.com/office/drawing/2014/main" id="{E7182AE3-0DE2-494F-9B62-7AC34BDDB432}"/>
                </a:ext>
              </a:extLst>
            </p:cNvPr>
            <p:cNvSpPr/>
            <p:nvPr/>
          </p:nvSpPr>
          <p:spPr>
            <a:xfrm>
              <a:off x="1803950" y="4911352"/>
              <a:ext cx="648000" cy="2112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txBody>
            <a:bodyPr wrap="square" lIns="72000" tIns="36000" rIns="72000" bIns="36000" anchor="ctr"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ST-PMC</a:t>
              </a:r>
            </a:p>
          </p:txBody>
        </p:sp>
        <p:sp>
          <p:nvSpPr>
            <p:cNvPr id="2059" name="正方形/長方形 2058">
              <a:extLst>
                <a:ext uri="{FF2B5EF4-FFF2-40B4-BE49-F238E27FC236}">
                  <a16:creationId xmlns:a16="http://schemas.microsoft.com/office/drawing/2014/main" id="{D45A1278-B6F6-4B2C-BDA7-C21E5D559CF4}"/>
                </a:ext>
              </a:extLst>
            </p:cNvPr>
            <p:cNvSpPr/>
            <p:nvPr/>
          </p:nvSpPr>
          <p:spPr>
            <a:xfrm>
              <a:off x="1039821" y="49064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en-US" altLang="ja-JP" sz="9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(a)</a:t>
              </a:r>
              <a:endParaRPr lang="ja-JP" altLang="en-US" sz="9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2060" name="正方形/長方形 2059">
              <a:extLst>
                <a:ext uri="{FF2B5EF4-FFF2-40B4-BE49-F238E27FC236}">
                  <a16:creationId xmlns:a16="http://schemas.microsoft.com/office/drawing/2014/main" id="{F245FF71-6930-47E2-800D-8C876295B7C5}"/>
                </a:ext>
              </a:extLst>
            </p:cNvPr>
            <p:cNvSpPr/>
            <p:nvPr/>
          </p:nvSpPr>
          <p:spPr>
            <a:xfrm>
              <a:off x="2584195" y="49064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anchor="ctr" anchorCtr="1">
              <a:noAutofit/>
            </a:bodyPr>
            <a:lstStyle/>
            <a:p>
              <a:pPr algn="ctr"/>
              <a:r>
                <a:rPr lang="en-US" altLang="ja-JP" sz="9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(b)</a:t>
              </a:r>
              <a:endParaRPr lang="ja-JP" altLang="en-US" sz="9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2129" name="テキスト ボックス 2128">
            <a:extLst>
              <a:ext uri="{FF2B5EF4-FFF2-40B4-BE49-F238E27FC236}">
                <a16:creationId xmlns:a16="http://schemas.microsoft.com/office/drawing/2014/main" id="{C8A2918C-701A-4630-971A-C0BD9B5552DA}"/>
              </a:ext>
            </a:extLst>
          </p:cNvPr>
          <p:cNvSpPr txBox="1"/>
          <p:nvPr/>
        </p:nvSpPr>
        <p:spPr>
          <a:xfrm>
            <a:off x="4670882" y="265179"/>
            <a:ext cx="5163117" cy="566822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By removing the mountain range, cold air outbreaks over the offshore west of Hokkaido become strong especially in </a:t>
            </a:r>
            <a:r>
              <a:rPr lang="en-US" altLang="ja-JP" sz="1000" b="1" dirty="0">
                <a:solidFill>
                  <a:srgbClr val="4472C4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WH-PMCs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cases (Fig. 8). </a:t>
            </a:r>
          </a:p>
          <a:p>
            <a:pPr marL="52804" indent="-52804">
              <a:spcAft>
                <a:spcPts val="88"/>
              </a:spcAft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The mountain modulate only the lower-level wind in </a:t>
            </a:r>
            <a:r>
              <a:rPr lang="en-US" altLang="ja-JP" sz="1000" b="1" dirty="0">
                <a:solidFill>
                  <a:srgbClr val="4472C4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WH-PMC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(Fig. 9).</a:t>
            </a:r>
          </a:p>
        </p:txBody>
      </p:sp>
      <p:sp>
        <p:nvSpPr>
          <p:cNvPr id="2130" name="正方形/長方形 2129">
            <a:extLst>
              <a:ext uri="{FF2B5EF4-FFF2-40B4-BE49-F238E27FC236}">
                <a16:creationId xmlns:a16="http://schemas.microsoft.com/office/drawing/2014/main" id="{C79404FE-A4D7-44BF-8430-FAFB817A7AAF}"/>
              </a:ext>
            </a:extLst>
          </p:cNvPr>
          <p:cNvSpPr/>
          <p:nvPr/>
        </p:nvSpPr>
        <p:spPr>
          <a:xfrm>
            <a:off x="4670882" y="69132"/>
            <a:ext cx="470395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6. Mountain modulates the lower-level wind</a:t>
            </a:r>
          </a:p>
        </p:txBody>
      </p:sp>
      <p:sp>
        <p:nvSpPr>
          <p:cNvPr id="2139" name="テキスト ボックス 2138">
            <a:extLst>
              <a:ext uri="{FF2B5EF4-FFF2-40B4-BE49-F238E27FC236}">
                <a16:creationId xmlns:a16="http://schemas.microsoft.com/office/drawing/2014/main" id="{99DAD496-595B-4625-806F-45EE40136C17}"/>
              </a:ext>
            </a:extLst>
          </p:cNvPr>
          <p:cNvSpPr txBox="1"/>
          <p:nvPr/>
        </p:nvSpPr>
        <p:spPr>
          <a:xfrm>
            <a:off x="4670882" y="2939063"/>
            <a:ext cx="2605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Fig. 8: Composite fields of the differences between the experiments (</a:t>
            </a:r>
            <a:r>
              <a:rPr kumimoji="1" lang="en-US" altLang="ja-JP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NoMt</a:t>
            </a:r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−REAL) in potential temperature and horizontal winds at 850 </a:t>
            </a:r>
            <a:r>
              <a:rPr kumimoji="1" lang="en-US" altLang="ja-JP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hPa</a:t>
            </a:r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 for the 12 hours before PMC genesis in REAL. Dots and thick arrows indicate statistical significance at the 5% level for the difference. </a:t>
            </a:r>
          </a:p>
        </p:txBody>
      </p:sp>
      <p:sp>
        <p:nvSpPr>
          <p:cNvPr id="2162" name="テキスト ボックス 2161">
            <a:extLst>
              <a:ext uri="{FF2B5EF4-FFF2-40B4-BE49-F238E27FC236}">
                <a16:creationId xmlns:a16="http://schemas.microsoft.com/office/drawing/2014/main" id="{DE3EABAE-AD8C-45EE-AB3F-70F1317C7108}"/>
              </a:ext>
            </a:extLst>
          </p:cNvPr>
          <p:cNvSpPr txBox="1"/>
          <p:nvPr/>
        </p:nvSpPr>
        <p:spPr>
          <a:xfrm>
            <a:off x="7724418" y="5403058"/>
            <a:ext cx="218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Fig. 10: Duration between PMC genesis and landfall (hour) (lifetime≥6 hours).</a:t>
            </a:r>
          </a:p>
        </p:txBody>
      </p:sp>
      <p:grpSp>
        <p:nvGrpSpPr>
          <p:cNvPr id="5565" name="グループ化 5564">
            <a:extLst>
              <a:ext uri="{FF2B5EF4-FFF2-40B4-BE49-F238E27FC236}">
                <a16:creationId xmlns:a16="http://schemas.microsoft.com/office/drawing/2014/main" id="{EA7C8AB2-A42A-4A09-9523-6FF6CA294250}"/>
              </a:ext>
            </a:extLst>
          </p:cNvPr>
          <p:cNvGrpSpPr/>
          <p:nvPr/>
        </p:nvGrpSpPr>
        <p:grpSpPr>
          <a:xfrm>
            <a:off x="7674063" y="3895762"/>
            <a:ext cx="2251885" cy="1596997"/>
            <a:chOff x="7875023" y="4869872"/>
            <a:chExt cx="2054981" cy="1457354"/>
          </a:xfrm>
        </p:grpSpPr>
        <p:sp>
          <p:nvSpPr>
            <p:cNvPr id="1878" name="正方形/長方形 1877">
              <a:extLst>
                <a:ext uri="{FF2B5EF4-FFF2-40B4-BE49-F238E27FC236}">
                  <a16:creationId xmlns:a16="http://schemas.microsoft.com/office/drawing/2014/main" id="{EB54A2BC-38FF-4BFF-9EF9-B18ECC43104B}"/>
                </a:ext>
              </a:extLst>
            </p:cNvPr>
            <p:cNvSpPr/>
            <p:nvPr/>
          </p:nvSpPr>
          <p:spPr>
            <a:xfrm>
              <a:off x="8887771" y="6110829"/>
              <a:ext cx="594790" cy="216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REAL</a:t>
              </a:r>
              <a:endParaRPr lang="en-US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9" name="正方形/長方形 1878">
              <a:extLst>
                <a:ext uri="{FF2B5EF4-FFF2-40B4-BE49-F238E27FC236}">
                  <a16:creationId xmlns:a16="http://schemas.microsoft.com/office/drawing/2014/main" id="{3800981A-3A73-4E8F-8EC5-2D695882DB0E}"/>
                </a:ext>
              </a:extLst>
            </p:cNvPr>
            <p:cNvSpPr/>
            <p:nvPr/>
          </p:nvSpPr>
          <p:spPr>
            <a:xfrm>
              <a:off x="9285027" y="6110829"/>
              <a:ext cx="644977" cy="216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9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NoMt</a:t>
              </a:r>
              <a:endParaRPr lang="en-US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0" name="正方形/長方形 1879">
              <a:extLst>
                <a:ext uri="{FF2B5EF4-FFF2-40B4-BE49-F238E27FC236}">
                  <a16:creationId xmlns:a16="http://schemas.microsoft.com/office/drawing/2014/main" id="{1A3F291D-42F6-4A54-BE62-CDDF6812CAF5}"/>
                </a:ext>
              </a:extLst>
            </p:cNvPr>
            <p:cNvSpPr/>
            <p:nvPr/>
          </p:nvSpPr>
          <p:spPr>
            <a:xfrm>
              <a:off x="8043070" y="6110829"/>
              <a:ext cx="594790" cy="216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REAL</a:t>
              </a:r>
              <a:endParaRPr lang="en-US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1" name="正方形/長方形 1880">
              <a:extLst>
                <a:ext uri="{FF2B5EF4-FFF2-40B4-BE49-F238E27FC236}">
                  <a16:creationId xmlns:a16="http://schemas.microsoft.com/office/drawing/2014/main" id="{36727BC0-9B49-4C60-A136-80EC1E98BD2E}"/>
                </a:ext>
              </a:extLst>
            </p:cNvPr>
            <p:cNvSpPr/>
            <p:nvPr/>
          </p:nvSpPr>
          <p:spPr>
            <a:xfrm>
              <a:off x="8440327" y="6110829"/>
              <a:ext cx="644977" cy="216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9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NoMt</a:t>
              </a:r>
              <a:endParaRPr lang="en-US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4" name="正方形/長方形 1883">
              <a:extLst>
                <a:ext uri="{FF2B5EF4-FFF2-40B4-BE49-F238E27FC236}">
                  <a16:creationId xmlns:a16="http://schemas.microsoft.com/office/drawing/2014/main" id="{5677ACF0-0378-4D11-8941-93D9C5B83169}"/>
                </a:ext>
              </a:extLst>
            </p:cNvPr>
            <p:cNvSpPr/>
            <p:nvPr/>
          </p:nvSpPr>
          <p:spPr>
            <a:xfrm>
              <a:off x="7875023" y="5880708"/>
              <a:ext cx="362729" cy="201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en-US" sz="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5" name="正方形/長方形 1884">
              <a:extLst>
                <a:ext uri="{FF2B5EF4-FFF2-40B4-BE49-F238E27FC236}">
                  <a16:creationId xmlns:a16="http://schemas.microsoft.com/office/drawing/2014/main" id="{ACFD44F9-1CD2-44AE-A1DF-39B7F3EDBF60}"/>
                </a:ext>
              </a:extLst>
            </p:cNvPr>
            <p:cNvSpPr/>
            <p:nvPr/>
          </p:nvSpPr>
          <p:spPr>
            <a:xfrm>
              <a:off x="7875023" y="5724276"/>
              <a:ext cx="362729" cy="201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  <a:endParaRPr lang="en-US" sz="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6" name="正方形/長方形 1885">
              <a:extLst>
                <a:ext uri="{FF2B5EF4-FFF2-40B4-BE49-F238E27FC236}">
                  <a16:creationId xmlns:a16="http://schemas.microsoft.com/office/drawing/2014/main" id="{9C57235F-878E-4AE8-A891-C2E8B5326C58}"/>
                </a:ext>
              </a:extLst>
            </p:cNvPr>
            <p:cNvSpPr/>
            <p:nvPr/>
          </p:nvSpPr>
          <p:spPr>
            <a:xfrm>
              <a:off x="7875023" y="5567844"/>
              <a:ext cx="362729" cy="201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  <a:endParaRPr lang="en-US" sz="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7" name="正方形/長方形 1886">
              <a:extLst>
                <a:ext uri="{FF2B5EF4-FFF2-40B4-BE49-F238E27FC236}">
                  <a16:creationId xmlns:a16="http://schemas.microsoft.com/office/drawing/2014/main" id="{ABF09D8B-26D1-4C46-8A66-291575FCEE31}"/>
                </a:ext>
              </a:extLst>
            </p:cNvPr>
            <p:cNvSpPr/>
            <p:nvPr/>
          </p:nvSpPr>
          <p:spPr>
            <a:xfrm>
              <a:off x="7875023" y="5411414"/>
              <a:ext cx="362729" cy="201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  <a:endParaRPr lang="en-US" sz="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8" name="正方形/長方形 1887">
              <a:extLst>
                <a:ext uri="{FF2B5EF4-FFF2-40B4-BE49-F238E27FC236}">
                  <a16:creationId xmlns:a16="http://schemas.microsoft.com/office/drawing/2014/main" id="{B00BF576-340C-4ACF-B2AC-6991101CA5E4}"/>
                </a:ext>
              </a:extLst>
            </p:cNvPr>
            <p:cNvSpPr/>
            <p:nvPr/>
          </p:nvSpPr>
          <p:spPr>
            <a:xfrm>
              <a:off x="7875023" y="5254984"/>
              <a:ext cx="362729" cy="201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25</a:t>
              </a:r>
              <a:endParaRPr lang="en-US" sz="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9" name="正方形/長方形 1888">
              <a:extLst>
                <a:ext uri="{FF2B5EF4-FFF2-40B4-BE49-F238E27FC236}">
                  <a16:creationId xmlns:a16="http://schemas.microsoft.com/office/drawing/2014/main" id="{52145849-0408-43CE-A153-F01D38DBF4D9}"/>
                </a:ext>
              </a:extLst>
            </p:cNvPr>
            <p:cNvSpPr/>
            <p:nvPr/>
          </p:nvSpPr>
          <p:spPr>
            <a:xfrm>
              <a:off x="7875023" y="5098551"/>
              <a:ext cx="362729" cy="201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30</a:t>
              </a:r>
              <a:endParaRPr lang="en-US" sz="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0" name="正方形/長方形 1889">
              <a:extLst>
                <a:ext uri="{FF2B5EF4-FFF2-40B4-BE49-F238E27FC236}">
                  <a16:creationId xmlns:a16="http://schemas.microsoft.com/office/drawing/2014/main" id="{A461016E-8478-4FAB-AB28-80E496F240C0}"/>
                </a:ext>
              </a:extLst>
            </p:cNvPr>
            <p:cNvSpPr/>
            <p:nvPr/>
          </p:nvSpPr>
          <p:spPr>
            <a:xfrm>
              <a:off x="7875023" y="4942120"/>
              <a:ext cx="362729" cy="201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35</a:t>
              </a:r>
              <a:endParaRPr lang="en-US" sz="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5564" name="図 5563">
              <a:extLst>
                <a:ext uri="{FF2B5EF4-FFF2-40B4-BE49-F238E27FC236}">
                  <a16:creationId xmlns:a16="http://schemas.microsoft.com/office/drawing/2014/main" id="{0C9E1B0E-770D-45C4-9065-D90E74A33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892"/>
            <a:stretch/>
          </p:blipFill>
          <p:spPr>
            <a:xfrm>
              <a:off x="8103308" y="4869872"/>
              <a:ext cx="1713064" cy="1296105"/>
            </a:xfrm>
            <a:prstGeom prst="rect">
              <a:avLst/>
            </a:prstGeom>
          </p:spPr>
        </p:pic>
        <p:sp>
          <p:nvSpPr>
            <p:cNvPr id="1882" name="テキスト ボックス 1881">
              <a:extLst>
                <a:ext uri="{FF2B5EF4-FFF2-40B4-BE49-F238E27FC236}">
                  <a16:creationId xmlns:a16="http://schemas.microsoft.com/office/drawing/2014/main" id="{5A26B4B0-A790-4CB8-9AA7-A2EE1F0C4A29}"/>
                </a:ext>
              </a:extLst>
            </p:cNvPr>
            <p:cNvSpPr txBox="1"/>
            <p:nvPr/>
          </p:nvSpPr>
          <p:spPr>
            <a:xfrm>
              <a:off x="8236340" y="4869873"/>
              <a:ext cx="633894" cy="21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b="1" dirty="0">
                  <a:solidFill>
                    <a:srgbClr val="C00000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ST-PMC</a:t>
              </a:r>
              <a:endParaRPr kumimoji="1" lang="ja-JP" altLang="en-US" sz="900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883" name="テキスト ボックス 1882">
              <a:extLst>
                <a:ext uri="{FF2B5EF4-FFF2-40B4-BE49-F238E27FC236}">
                  <a16:creationId xmlns:a16="http://schemas.microsoft.com/office/drawing/2014/main" id="{F43E91A5-6258-4DE3-BC2E-75C7A49D9612}"/>
                </a:ext>
              </a:extLst>
            </p:cNvPr>
            <p:cNvSpPr txBox="1"/>
            <p:nvPr/>
          </p:nvSpPr>
          <p:spPr>
            <a:xfrm>
              <a:off x="9080627" y="4869873"/>
              <a:ext cx="682888" cy="21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b="1" dirty="0">
                  <a:solidFill>
                    <a:srgbClr val="4472C4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rPr>
                <a:t>WH-PMC</a:t>
              </a:r>
              <a:endParaRPr kumimoji="1" lang="ja-JP" altLang="en-US" sz="900" b="1" dirty="0">
                <a:solidFill>
                  <a:srgbClr val="4472C4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2127" name="テキスト ボックス 2126">
            <a:extLst>
              <a:ext uri="{FF2B5EF4-FFF2-40B4-BE49-F238E27FC236}">
                <a16:creationId xmlns:a16="http://schemas.microsoft.com/office/drawing/2014/main" id="{129AB30E-0C94-4547-9B00-1407A038BDA8}"/>
              </a:ext>
            </a:extLst>
          </p:cNvPr>
          <p:cNvSpPr txBox="1"/>
          <p:nvPr/>
        </p:nvSpPr>
        <p:spPr>
          <a:xfrm>
            <a:off x="7258462" y="2939063"/>
            <a:ext cx="2575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Fig. 9: Average horizontal wind over the sea in the black rectangle in Fig. 8 (</a:t>
            </a:r>
            <a:r>
              <a:rPr kumimoji="1" lang="pt-BR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138</a:t>
            </a:r>
            <a:r>
              <a:rPr kumimoji="1" lang="pt-BR" altLang="ja-JP" sz="900" baseline="500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kumimoji="1" lang="pt-BR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E–42</a:t>
            </a:r>
            <a:r>
              <a:rPr kumimoji="1" lang="pt-BR" altLang="ja-JP" sz="900" baseline="500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kumimoji="1" lang="pt-BR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E, 43</a:t>
            </a:r>
            <a:r>
              <a:rPr kumimoji="1" lang="pt-BR" altLang="ja-JP" sz="900" baseline="500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kumimoji="1" lang="pt-BR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N–49</a:t>
            </a:r>
            <a:r>
              <a:rPr kumimoji="1" lang="pt-BR" altLang="ja-JP" sz="900" baseline="500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kumimoji="1" lang="pt-BR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rPr>
              <a:t>) composited at each pressure height at 12 hours before the PMC genesis. Red arrows indicate statistical significance at the 5% level for the difference between the experiments.</a:t>
            </a:r>
          </a:p>
        </p:txBody>
      </p:sp>
      <p:sp>
        <p:nvSpPr>
          <p:cNvPr id="2166" name="テキスト ボックス 2165">
            <a:extLst>
              <a:ext uri="{FF2B5EF4-FFF2-40B4-BE49-F238E27FC236}">
                <a16:creationId xmlns:a16="http://schemas.microsoft.com/office/drawing/2014/main" id="{AB651A85-D14A-4568-A8E8-0FA8243A08F2}"/>
              </a:ext>
            </a:extLst>
          </p:cNvPr>
          <p:cNvSpPr txBox="1"/>
          <p:nvPr/>
        </p:nvSpPr>
        <p:spPr>
          <a:xfrm>
            <a:off x="4670881" y="4083890"/>
            <a:ext cx="3204426" cy="720710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The mean duration in the </a:t>
            </a:r>
            <a:r>
              <a:rPr lang="en-US" altLang="ja-JP" sz="1000" dirty="0" err="1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NoMt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(6.4 h) is significantly shorter (Welch’s t-test, p = 0.008) than in the REAL (9.7 h) in </a:t>
            </a:r>
            <a:r>
              <a:rPr lang="en-US" altLang="ja-JP" sz="1000" b="1" dirty="0">
                <a:solidFill>
                  <a:srgbClr val="4472C4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WH-PMC 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(Fig. 10).</a:t>
            </a:r>
          </a:p>
          <a:p>
            <a:pPr marL="52804" indent="-52804">
              <a:spcAft>
                <a:spcPts val="88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 </a:t>
            </a:r>
            <a:r>
              <a:rPr lang="en-US" altLang="ja-JP" sz="1000" u="sng" dirty="0" err="1">
                <a:solidFill>
                  <a:srgbClr val="FF0000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Sikhote</a:t>
            </a:r>
            <a:r>
              <a:rPr lang="en-US" altLang="ja-JP" sz="1000" u="sng" dirty="0">
                <a:solidFill>
                  <a:srgbClr val="FF0000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-Alin mountain controls PMCs make landfall.</a:t>
            </a:r>
          </a:p>
        </p:txBody>
      </p: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A75C8E07-6BC6-43E1-9D31-FDBF6853139D}"/>
              </a:ext>
            </a:extLst>
          </p:cNvPr>
          <p:cNvGrpSpPr/>
          <p:nvPr/>
        </p:nvGrpSpPr>
        <p:grpSpPr>
          <a:xfrm>
            <a:off x="4813204" y="4727042"/>
            <a:ext cx="2758543" cy="1013529"/>
            <a:chOff x="4743599" y="5386570"/>
            <a:chExt cx="2829493" cy="1039597"/>
          </a:xfrm>
        </p:grpSpPr>
        <p:pic>
          <p:nvPicPr>
            <p:cNvPr id="2184" name="図 2183" descr="テキスト, 地図 が含まれている画像&#10;&#10;自動的に生成された説明">
              <a:extLst>
                <a:ext uri="{FF2B5EF4-FFF2-40B4-BE49-F238E27FC236}">
                  <a16:creationId xmlns:a16="http://schemas.microsoft.com/office/drawing/2014/main" id="{7151CF9B-5EC5-4A68-B2A1-5DCC3A7CB5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6370" y="5443058"/>
              <a:ext cx="1239775" cy="983109"/>
            </a:xfrm>
            <a:prstGeom prst="rect">
              <a:avLst/>
            </a:prstGeom>
          </p:spPr>
        </p:pic>
        <p:pic>
          <p:nvPicPr>
            <p:cNvPr id="2185" name="図 2184" descr="ナイフ が含まれている画像&#10;&#10;自動的に生成された説明">
              <a:extLst>
                <a:ext uri="{FF2B5EF4-FFF2-40B4-BE49-F238E27FC236}">
                  <a16:creationId xmlns:a16="http://schemas.microsoft.com/office/drawing/2014/main" id="{F2C7387D-2866-48E9-A89F-0C30468225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alphaModFix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26"/>
            <a:stretch/>
          </p:blipFill>
          <p:spPr>
            <a:xfrm>
              <a:off x="4964939" y="5407199"/>
              <a:ext cx="671385" cy="801362"/>
            </a:xfrm>
            <a:prstGeom prst="rect">
              <a:avLst/>
            </a:prstGeom>
          </p:spPr>
        </p:pic>
        <p:sp>
          <p:nvSpPr>
            <p:cNvPr id="2186" name="フリーフォーム: 図形 2185">
              <a:extLst>
                <a:ext uri="{FF2B5EF4-FFF2-40B4-BE49-F238E27FC236}">
                  <a16:creationId xmlns:a16="http://schemas.microsoft.com/office/drawing/2014/main" id="{2BF63296-C33A-42D9-9C5D-A3FDE3DA7382}"/>
                </a:ext>
              </a:extLst>
            </p:cNvPr>
            <p:cNvSpPr/>
            <p:nvPr/>
          </p:nvSpPr>
          <p:spPr>
            <a:xfrm>
              <a:off x="5424458" y="5963470"/>
              <a:ext cx="136231" cy="168497"/>
            </a:xfrm>
            <a:custGeom>
              <a:avLst/>
              <a:gdLst>
                <a:gd name="connsiteX0" fmla="*/ 972457 w 1103086"/>
                <a:gd name="connsiteY0" fmla="*/ 0 h 1364343"/>
                <a:gd name="connsiteX1" fmla="*/ 725714 w 1103086"/>
                <a:gd name="connsiteY1" fmla="*/ 14514 h 1364343"/>
                <a:gd name="connsiteX2" fmla="*/ 493486 w 1103086"/>
                <a:gd name="connsiteY2" fmla="*/ 72571 h 1364343"/>
                <a:gd name="connsiteX3" fmla="*/ 377371 w 1103086"/>
                <a:gd name="connsiteY3" fmla="*/ 101600 h 1364343"/>
                <a:gd name="connsiteX4" fmla="*/ 261257 w 1103086"/>
                <a:gd name="connsiteY4" fmla="*/ 188686 h 1364343"/>
                <a:gd name="connsiteX5" fmla="*/ 232229 w 1103086"/>
                <a:gd name="connsiteY5" fmla="*/ 232228 h 1364343"/>
                <a:gd name="connsiteX6" fmla="*/ 188686 w 1103086"/>
                <a:gd name="connsiteY6" fmla="*/ 275771 h 1364343"/>
                <a:gd name="connsiteX7" fmla="*/ 159657 w 1103086"/>
                <a:gd name="connsiteY7" fmla="*/ 319314 h 1364343"/>
                <a:gd name="connsiteX8" fmla="*/ 116114 w 1103086"/>
                <a:gd name="connsiteY8" fmla="*/ 377371 h 1364343"/>
                <a:gd name="connsiteX9" fmla="*/ 72571 w 1103086"/>
                <a:gd name="connsiteY9" fmla="*/ 478971 h 1364343"/>
                <a:gd name="connsiteX10" fmla="*/ 43543 w 1103086"/>
                <a:gd name="connsiteY10" fmla="*/ 522514 h 1364343"/>
                <a:gd name="connsiteX11" fmla="*/ 0 w 1103086"/>
                <a:gd name="connsiteY11" fmla="*/ 682171 h 1364343"/>
                <a:gd name="connsiteX12" fmla="*/ 14514 w 1103086"/>
                <a:gd name="connsiteY12" fmla="*/ 1059543 h 1364343"/>
                <a:gd name="connsiteX13" fmla="*/ 87086 w 1103086"/>
                <a:gd name="connsiteY13" fmla="*/ 1204686 h 1364343"/>
                <a:gd name="connsiteX14" fmla="*/ 116114 w 1103086"/>
                <a:gd name="connsiteY14" fmla="*/ 1248228 h 1364343"/>
                <a:gd name="connsiteX15" fmla="*/ 261257 w 1103086"/>
                <a:gd name="connsiteY15" fmla="*/ 1335314 h 1364343"/>
                <a:gd name="connsiteX16" fmla="*/ 362857 w 1103086"/>
                <a:gd name="connsiteY16" fmla="*/ 1364343 h 1364343"/>
                <a:gd name="connsiteX17" fmla="*/ 740229 w 1103086"/>
                <a:gd name="connsiteY17" fmla="*/ 1349828 h 1364343"/>
                <a:gd name="connsiteX18" fmla="*/ 885371 w 1103086"/>
                <a:gd name="connsiteY18" fmla="*/ 1248228 h 1364343"/>
                <a:gd name="connsiteX19" fmla="*/ 943429 w 1103086"/>
                <a:gd name="connsiteY19" fmla="*/ 1161143 h 1364343"/>
                <a:gd name="connsiteX20" fmla="*/ 1001486 w 1103086"/>
                <a:gd name="connsiteY20" fmla="*/ 1074057 h 1364343"/>
                <a:gd name="connsiteX21" fmla="*/ 1030514 w 1103086"/>
                <a:gd name="connsiteY21" fmla="*/ 1030514 h 1364343"/>
                <a:gd name="connsiteX22" fmla="*/ 1045029 w 1103086"/>
                <a:gd name="connsiteY22" fmla="*/ 986971 h 1364343"/>
                <a:gd name="connsiteX23" fmla="*/ 1074057 w 1103086"/>
                <a:gd name="connsiteY23" fmla="*/ 943428 h 1364343"/>
                <a:gd name="connsiteX24" fmla="*/ 1103086 w 1103086"/>
                <a:gd name="connsiteY24" fmla="*/ 856343 h 1364343"/>
                <a:gd name="connsiteX25" fmla="*/ 1088571 w 1103086"/>
                <a:gd name="connsiteY25" fmla="*/ 493486 h 1364343"/>
                <a:gd name="connsiteX26" fmla="*/ 1030514 w 1103086"/>
                <a:gd name="connsiteY26" fmla="*/ 362857 h 1364343"/>
                <a:gd name="connsiteX27" fmla="*/ 943429 w 1103086"/>
                <a:gd name="connsiteY27" fmla="*/ 275771 h 1364343"/>
                <a:gd name="connsiteX28" fmla="*/ 827314 w 1103086"/>
                <a:gd name="connsiteY28" fmla="*/ 246743 h 1364343"/>
                <a:gd name="connsiteX29" fmla="*/ 595086 w 1103086"/>
                <a:gd name="connsiteY29" fmla="*/ 261257 h 1364343"/>
                <a:gd name="connsiteX30" fmla="*/ 551543 w 1103086"/>
                <a:gd name="connsiteY30" fmla="*/ 290286 h 1364343"/>
                <a:gd name="connsiteX31" fmla="*/ 493486 w 1103086"/>
                <a:gd name="connsiteY31" fmla="*/ 319314 h 1364343"/>
                <a:gd name="connsiteX32" fmla="*/ 464457 w 1103086"/>
                <a:gd name="connsiteY32" fmla="*/ 362857 h 1364343"/>
                <a:gd name="connsiteX33" fmla="*/ 420914 w 1103086"/>
                <a:gd name="connsiteY33" fmla="*/ 391886 h 1364343"/>
                <a:gd name="connsiteX34" fmla="*/ 377371 w 1103086"/>
                <a:gd name="connsiteY34" fmla="*/ 435428 h 1364343"/>
                <a:gd name="connsiteX35" fmla="*/ 362857 w 1103086"/>
                <a:gd name="connsiteY35" fmla="*/ 478971 h 1364343"/>
                <a:gd name="connsiteX36" fmla="*/ 304800 w 1103086"/>
                <a:gd name="connsiteY36" fmla="*/ 566057 h 1364343"/>
                <a:gd name="connsiteX37" fmla="*/ 261257 w 1103086"/>
                <a:gd name="connsiteY37" fmla="*/ 769257 h 1364343"/>
                <a:gd name="connsiteX38" fmla="*/ 275771 w 1103086"/>
                <a:gd name="connsiteY38" fmla="*/ 972457 h 1364343"/>
                <a:gd name="connsiteX39" fmla="*/ 304800 w 1103086"/>
                <a:gd name="connsiteY39" fmla="*/ 1059543 h 1364343"/>
                <a:gd name="connsiteX40" fmla="*/ 435429 w 1103086"/>
                <a:gd name="connsiteY40" fmla="*/ 1132114 h 1364343"/>
                <a:gd name="connsiteX41" fmla="*/ 493486 w 1103086"/>
                <a:gd name="connsiteY41" fmla="*/ 1146628 h 1364343"/>
                <a:gd name="connsiteX42" fmla="*/ 682171 w 1103086"/>
                <a:gd name="connsiteY42" fmla="*/ 1132114 h 1364343"/>
                <a:gd name="connsiteX43" fmla="*/ 725714 w 1103086"/>
                <a:gd name="connsiteY43" fmla="*/ 1117600 h 1364343"/>
                <a:gd name="connsiteX44" fmla="*/ 812800 w 1103086"/>
                <a:gd name="connsiteY44" fmla="*/ 943428 h 1364343"/>
                <a:gd name="connsiteX45" fmla="*/ 841829 w 1103086"/>
                <a:gd name="connsiteY45" fmla="*/ 841828 h 1364343"/>
                <a:gd name="connsiteX46" fmla="*/ 827314 w 1103086"/>
                <a:gd name="connsiteY46" fmla="*/ 653143 h 1364343"/>
                <a:gd name="connsiteX47" fmla="*/ 798286 w 1103086"/>
                <a:gd name="connsiteY47" fmla="*/ 609600 h 1364343"/>
                <a:gd name="connsiteX48" fmla="*/ 711200 w 1103086"/>
                <a:gd name="connsiteY48" fmla="*/ 580571 h 1364343"/>
                <a:gd name="connsiteX49" fmla="*/ 566057 w 1103086"/>
                <a:gd name="connsiteY49" fmla="*/ 638628 h 1364343"/>
                <a:gd name="connsiteX50" fmla="*/ 537029 w 1103086"/>
                <a:gd name="connsiteY50" fmla="*/ 725714 h 1364343"/>
                <a:gd name="connsiteX51" fmla="*/ 522514 w 1103086"/>
                <a:gd name="connsiteY51" fmla="*/ 769257 h 1364343"/>
                <a:gd name="connsiteX52" fmla="*/ 580571 w 1103086"/>
                <a:gd name="connsiteY52" fmla="*/ 899886 h 1364343"/>
                <a:gd name="connsiteX53" fmla="*/ 653143 w 1103086"/>
                <a:gd name="connsiteY53" fmla="*/ 885371 h 1364343"/>
                <a:gd name="connsiteX54" fmla="*/ 667657 w 1103086"/>
                <a:gd name="connsiteY54" fmla="*/ 841828 h 136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03086" h="1364343">
                  <a:moveTo>
                    <a:pt x="972457" y="0"/>
                  </a:moveTo>
                  <a:cubicBezTo>
                    <a:pt x="890209" y="4838"/>
                    <a:pt x="807600" y="5416"/>
                    <a:pt x="725714" y="14514"/>
                  </a:cubicBezTo>
                  <a:cubicBezTo>
                    <a:pt x="565946" y="32266"/>
                    <a:pt x="617841" y="38656"/>
                    <a:pt x="493486" y="72571"/>
                  </a:cubicBezTo>
                  <a:cubicBezTo>
                    <a:pt x="457058" y="82506"/>
                    <a:pt x="412599" y="83986"/>
                    <a:pt x="377371" y="101600"/>
                  </a:cubicBezTo>
                  <a:cubicBezTo>
                    <a:pt x="325012" y="127779"/>
                    <a:pt x="297234" y="145513"/>
                    <a:pt x="261257" y="188686"/>
                  </a:cubicBezTo>
                  <a:cubicBezTo>
                    <a:pt x="250090" y="202087"/>
                    <a:pt x="243396" y="218827"/>
                    <a:pt x="232229" y="232228"/>
                  </a:cubicBezTo>
                  <a:cubicBezTo>
                    <a:pt x="219088" y="247997"/>
                    <a:pt x="201827" y="260002"/>
                    <a:pt x="188686" y="275771"/>
                  </a:cubicBezTo>
                  <a:cubicBezTo>
                    <a:pt x="177519" y="289172"/>
                    <a:pt x="169796" y="305119"/>
                    <a:pt x="159657" y="319314"/>
                  </a:cubicBezTo>
                  <a:cubicBezTo>
                    <a:pt x="145597" y="338999"/>
                    <a:pt x="128935" y="356858"/>
                    <a:pt x="116114" y="377371"/>
                  </a:cubicBezTo>
                  <a:cubicBezTo>
                    <a:pt x="40618" y="498165"/>
                    <a:pt x="121949" y="380216"/>
                    <a:pt x="72571" y="478971"/>
                  </a:cubicBezTo>
                  <a:cubicBezTo>
                    <a:pt x="64770" y="494573"/>
                    <a:pt x="50628" y="506574"/>
                    <a:pt x="43543" y="522514"/>
                  </a:cubicBezTo>
                  <a:cubicBezTo>
                    <a:pt x="16757" y="582784"/>
                    <a:pt x="12417" y="620083"/>
                    <a:pt x="0" y="682171"/>
                  </a:cubicBezTo>
                  <a:cubicBezTo>
                    <a:pt x="4838" y="807962"/>
                    <a:pt x="2764" y="934209"/>
                    <a:pt x="14514" y="1059543"/>
                  </a:cubicBezTo>
                  <a:cubicBezTo>
                    <a:pt x="21410" y="1133100"/>
                    <a:pt x="48730" y="1150987"/>
                    <a:pt x="87086" y="1204686"/>
                  </a:cubicBezTo>
                  <a:cubicBezTo>
                    <a:pt x="97225" y="1218881"/>
                    <a:pt x="102986" y="1236741"/>
                    <a:pt x="116114" y="1248228"/>
                  </a:cubicBezTo>
                  <a:cubicBezTo>
                    <a:pt x="149135" y="1277122"/>
                    <a:pt x="216689" y="1316214"/>
                    <a:pt x="261257" y="1335314"/>
                  </a:cubicBezTo>
                  <a:cubicBezTo>
                    <a:pt x="290405" y="1347806"/>
                    <a:pt x="333401" y="1356979"/>
                    <a:pt x="362857" y="1364343"/>
                  </a:cubicBezTo>
                  <a:cubicBezTo>
                    <a:pt x="488648" y="1359505"/>
                    <a:pt x="615854" y="1369262"/>
                    <a:pt x="740229" y="1349828"/>
                  </a:cubicBezTo>
                  <a:cubicBezTo>
                    <a:pt x="742960" y="1349401"/>
                    <a:pt x="871849" y="1263440"/>
                    <a:pt x="885371" y="1248228"/>
                  </a:cubicBezTo>
                  <a:cubicBezTo>
                    <a:pt x="908549" y="1222153"/>
                    <a:pt x="924077" y="1190171"/>
                    <a:pt x="943429" y="1161143"/>
                  </a:cubicBezTo>
                  <a:lnTo>
                    <a:pt x="1001486" y="1074057"/>
                  </a:lnTo>
                  <a:cubicBezTo>
                    <a:pt x="1011162" y="1059543"/>
                    <a:pt x="1024998" y="1047063"/>
                    <a:pt x="1030514" y="1030514"/>
                  </a:cubicBezTo>
                  <a:cubicBezTo>
                    <a:pt x="1035352" y="1016000"/>
                    <a:pt x="1038187" y="1000655"/>
                    <a:pt x="1045029" y="986971"/>
                  </a:cubicBezTo>
                  <a:cubicBezTo>
                    <a:pt x="1052830" y="971369"/>
                    <a:pt x="1066972" y="959368"/>
                    <a:pt x="1074057" y="943428"/>
                  </a:cubicBezTo>
                  <a:cubicBezTo>
                    <a:pt x="1086484" y="915467"/>
                    <a:pt x="1103086" y="856343"/>
                    <a:pt x="1103086" y="856343"/>
                  </a:cubicBezTo>
                  <a:cubicBezTo>
                    <a:pt x="1098248" y="735391"/>
                    <a:pt x="1100231" y="613972"/>
                    <a:pt x="1088571" y="493486"/>
                  </a:cubicBezTo>
                  <a:cubicBezTo>
                    <a:pt x="1084823" y="454755"/>
                    <a:pt x="1058960" y="394859"/>
                    <a:pt x="1030514" y="362857"/>
                  </a:cubicBezTo>
                  <a:cubicBezTo>
                    <a:pt x="1003240" y="332174"/>
                    <a:pt x="983684" y="283822"/>
                    <a:pt x="943429" y="275771"/>
                  </a:cubicBezTo>
                  <a:cubicBezTo>
                    <a:pt x="855855" y="258257"/>
                    <a:pt x="894261" y="269058"/>
                    <a:pt x="827314" y="246743"/>
                  </a:cubicBezTo>
                  <a:cubicBezTo>
                    <a:pt x="749905" y="251581"/>
                    <a:pt x="671697" y="249160"/>
                    <a:pt x="595086" y="261257"/>
                  </a:cubicBezTo>
                  <a:cubicBezTo>
                    <a:pt x="577855" y="263978"/>
                    <a:pt x="566689" y="281631"/>
                    <a:pt x="551543" y="290286"/>
                  </a:cubicBezTo>
                  <a:cubicBezTo>
                    <a:pt x="532757" y="301021"/>
                    <a:pt x="512838" y="309638"/>
                    <a:pt x="493486" y="319314"/>
                  </a:cubicBezTo>
                  <a:cubicBezTo>
                    <a:pt x="483810" y="333828"/>
                    <a:pt x="476792" y="350522"/>
                    <a:pt x="464457" y="362857"/>
                  </a:cubicBezTo>
                  <a:cubicBezTo>
                    <a:pt x="452122" y="375192"/>
                    <a:pt x="434315" y="380719"/>
                    <a:pt x="420914" y="391886"/>
                  </a:cubicBezTo>
                  <a:cubicBezTo>
                    <a:pt x="405145" y="405026"/>
                    <a:pt x="391885" y="420914"/>
                    <a:pt x="377371" y="435428"/>
                  </a:cubicBezTo>
                  <a:cubicBezTo>
                    <a:pt x="372533" y="449942"/>
                    <a:pt x="370287" y="465597"/>
                    <a:pt x="362857" y="478971"/>
                  </a:cubicBezTo>
                  <a:cubicBezTo>
                    <a:pt x="345914" y="509469"/>
                    <a:pt x="304800" y="566057"/>
                    <a:pt x="304800" y="566057"/>
                  </a:cubicBezTo>
                  <a:cubicBezTo>
                    <a:pt x="263436" y="690147"/>
                    <a:pt x="279566" y="622780"/>
                    <a:pt x="261257" y="769257"/>
                  </a:cubicBezTo>
                  <a:cubicBezTo>
                    <a:pt x="266095" y="836990"/>
                    <a:pt x="265698" y="905302"/>
                    <a:pt x="275771" y="972457"/>
                  </a:cubicBezTo>
                  <a:cubicBezTo>
                    <a:pt x="280310" y="1002717"/>
                    <a:pt x="279340" y="1042570"/>
                    <a:pt x="304800" y="1059543"/>
                  </a:cubicBezTo>
                  <a:cubicBezTo>
                    <a:pt x="382771" y="1111523"/>
                    <a:pt x="368368" y="1112954"/>
                    <a:pt x="435429" y="1132114"/>
                  </a:cubicBezTo>
                  <a:cubicBezTo>
                    <a:pt x="454609" y="1137594"/>
                    <a:pt x="474134" y="1141790"/>
                    <a:pt x="493486" y="1146628"/>
                  </a:cubicBezTo>
                  <a:cubicBezTo>
                    <a:pt x="556381" y="1141790"/>
                    <a:pt x="619577" y="1139938"/>
                    <a:pt x="682171" y="1132114"/>
                  </a:cubicBezTo>
                  <a:cubicBezTo>
                    <a:pt x="697352" y="1130216"/>
                    <a:pt x="714896" y="1128418"/>
                    <a:pt x="725714" y="1117600"/>
                  </a:cubicBezTo>
                  <a:cubicBezTo>
                    <a:pt x="781986" y="1061328"/>
                    <a:pt x="789191" y="1014256"/>
                    <a:pt x="812800" y="943428"/>
                  </a:cubicBezTo>
                  <a:cubicBezTo>
                    <a:pt x="833622" y="880963"/>
                    <a:pt x="823604" y="914726"/>
                    <a:pt x="841829" y="841828"/>
                  </a:cubicBezTo>
                  <a:cubicBezTo>
                    <a:pt x="836991" y="778933"/>
                    <a:pt x="838939" y="715143"/>
                    <a:pt x="827314" y="653143"/>
                  </a:cubicBezTo>
                  <a:cubicBezTo>
                    <a:pt x="824099" y="635998"/>
                    <a:pt x="813078" y="618845"/>
                    <a:pt x="798286" y="609600"/>
                  </a:cubicBezTo>
                  <a:cubicBezTo>
                    <a:pt x="772338" y="593382"/>
                    <a:pt x="711200" y="580571"/>
                    <a:pt x="711200" y="580571"/>
                  </a:cubicBezTo>
                  <a:cubicBezTo>
                    <a:pt x="617766" y="592251"/>
                    <a:pt x="598840" y="564867"/>
                    <a:pt x="566057" y="638628"/>
                  </a:cubicBezTo>
                  <a:cubicBezTo>
                    <a:pt x="553630" y="666590"/>
                    <a:pt x="546705" y="696685"/>
                    <a:pt x="537029" y="725714"/>
                  </a:cubicBezTo>
                  <a:lnTo>
                    <a:pt x="522514" y="769257"/>
                  </a:lnTo>
                  <a:cubicBezTo>
                    <a:pt x="528369" y="810238"/>
                    <a:pt x="514238" y="891595"/>
                    <a:pt x="580571" y="899886"/>
                  </a:cubicBezTo>
                  <a:cubicBezTo>
                    <a:pt x="605050" y="902946"/>
                    <a:pt x="628952" y="890209"/>
                    <a:pt x="653143" y="885371"/>
                  </a:cubicBezTo>
                  <a:lnTo>
                    <a:pt x="667657" y="841828"/>
                  </a:lnTo>
                </a:path>
              </a:pathLst>
            </a:custGeom>
            <a:noFill/>
            <a:ln w="9525">
              <a:solidFill>
                <a:srgbClr val="4472C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9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8" name="フリーフォーム: 図形 2187">
              <a:extLst>
                <a:ext uri="{FF2B5EF4-FFF2-40B4-BE49-F238E27FC236}">
                  <a16:creationId xmlns:a16="http://schemas.microsoft.com/office/drawing/2014/main" id="{9377AB58-BB4C-4001-A7D4-7D57AF4A983C}"/>
                </a:ext>
              </a:extLst>
            </p:cNvPr>
            <p:cNvSpPr/>
            <p:nvPr/>
          </p:nvSpPr>
          <p:spPr>
            <a:xfrm>
              <a:off x="5566196" y="5651292"/>
              <a:ext cx="136231" cy="168497"/>
            </a:xfrm>
            <a:custGeom>
              <a:avLst/>
              <a:gdLst>
                <a:gd name="connsiteX0" fmla="*/ 972457 w 1103086"/>
                <a:gd name="connsiteY0" fmla="*/ 0 h 1364343"/>
                <a:gd name="connsiteX1" fmla="*/ 725714 w 1103086"/>
                <a:gd name="connsiteY1" fmla="*/ 14514 h 1364343"/>
                <a:gd name="connsiteX2" fmla="*/ 493486 w 1103086"/>
                <a:gd name="connsiteY2" fmla="*/ 72571 h 1364343"/>
                <a:gd name="connsiteX3" fmla="*/ 377371 w 1103086"/>
                <a:gd name="connsiteY3" fmla="*/ 101600 h 1364343"/>
                <a:gd name="connsiteX4" fmla="*/ 261257 w 1103086"/>
                <a:gd name="connsiteY4" fmla="*/ 188686 h 1364343"/>
                <a:gd name="connsiteX5" fmla="*/ 232229 w 1103086"/>
                <a:gd name="connsiteY5" fmla="*/ 232228 h 1364343"/>
                <a:gd name="connsiteX6" fmla="*/ 188686 w 1103086"/>
                <a:gd name="connsiteY6" fmla="*/ 275771 h 1364343"/>
                <a:gd name="connsiteX7" fmla="*/ 159657 w 1103086"/>
                <a:gd name="connsiteY7" fmla="*/ 319314 h 1364343"/>
                <a:gd name="connsiteX8" fmla="*/ 116114 w 1103086"/>
                <a:gd name="connsiteY8" fmla="*/ 377371 h 1364343"/>
                <a:gd name="connsiteX9" fmla="*/ 72571 w 1103086"/>
                <a:gd name="connsiteY9" fmla="*/ 478971 h 1364343"/>
                <a:gd name="connsiteX10" fmla="*/ 43543 w 1103086"/>
                <a:gd name="connsiteY10" fmla="*/ 522514 h 1364343"/>
                <a:gd name="connsiteX11" fmla="*/ 0 w 1103086"/>
                <a:gd name="connsiteY11" fmla="*/ 682171 h 1364343"/>
                <a:gd name="connsiteX12" fmla="*/ 14514 w 1103086"/>
                <a:gd name="connsiteY12" fmla="*/ 1059543 h 1364343"/>
                <a:gd name="connsiteX13" fmla="*/ 87086 w 1103086"/>
                <a:gd name="connsiteY13" fmla="*/ 1204686 h 1364343"/>
                <a:gd name="connsiteX14" fmla="*/ 116114 w 1103086"/>
                <a:gd name="connsiteY14" fmla="*/ 1248228 h 1364343"/>
                <a:gd name="connsiteX15" fmla="*/ 261257 w 1103086"/>
                <a:gd name="connsiteY15" fmla="*/ 1335314 h 1364343"/>
                <a:gd name="connsiteX16" fmla="*/ 362857 w 1103086"/>
                <a:gd name="connsiteY16" fmla="*/ 1364343 h 1364343"/>
                <a:gd name="connsiteX17" fmla="*/ 740229 w 1103086"/>
                <a:gd name="connsiteY17" fmla="*/ 1349828 h 1364343"/>
                <a:gd name="connsiteX18" fmla="*/ 885371 w 1103086"/>
                <a:gd name="connsiteY18" fmla="*/ 1248228 h 1364343"/>
                <a:gd name="connsiteX19" fmla="*/ 943429 w 1103086"/>
                <a:gd name="connsiteY19" fmla="*/ 1161143 h 1364343"/>
                <a:gd name="connsiteX20" fmla="*/ 1001486 w 1103086"/>
                <a:gd name="connsiteY20" fmla="*/ 1074057 h 1364343"/>
                <a:gd name="connsiteX21" fmla="*/ 1030514 w 1103086"/>
                <a:gd name="connsiteY21" fmla="*/ 1030514 h 1364343"/>
                <a:gd name="connsiteX22" fmla="*/ 1045029 w 1103086"/>
                <a:gd name="connsiteY22" fmla="*/ 986971 h 1364343"/>
                <a:gd name="connsiteX23" fmla="*/ 1074057 w 1103086"/>
                <a:gd name="connsiteY23" fmla="*/ 943428 h 1364343"/>
                <a:gd name="connsiteX24" fmla="*/ 1103086 w 1103086"/>
                <a:gd name="connsiteY24" fmla="*/ 856343 h 1364343"/>
                <a:gd name="connsiteX25" fmla="*/ 1088571 w 1103086"/>
                <a:gd name="connsiteY25" fmla="*/ 493486 h 1364343"/>
                <a:gd name="connsiteX26" fmla="*/ 1030514 w 1103086"/>
                <a:gd name="connsiteY26" fmla="*/ 362857 h 1364343"/>
                <a:gd name="connsiteX27" fmla="*/ 943429 w 1103086"/>
                <a:gd name="connsiteY27" fmla="*/ 275771 h 1364343"/>
                <a:gd name="connsiteX28" fmla="*/ 827314 w 1103086"/>
                <a:gd name="connsiteY28" fmla="*/ 246743 h 1364343"/>
                <a:gd name="connsiteX29" fmla="*/ 595086 w 1103086"/>
                <a:gd name="connsiteY29" fmla="*/ 261257 h 1364343"/>
                <a:gd name="connsiteX30" fmla="*/ 551543 w 1103086"/>
                <a:gd name="connsiteY30" fmla="*/ 290286 h 1364343"/>
                <a:gd name="connsiteX31" fmla="*/ 493486 w 1103086"/>
                <a:gd name="connsiteY31" fmla="*/ 319314 h 1364343"/>
                <a:gd name="connsiteX32" fmla="*/ 464457 w 1103086"/>
                <a:gd name="connsiteY32" fmla="*/ 362857 h 1364343"/>
                <a:gd name="connsiteX33" fmla="*/ 420914 w 1103086"/>
                <a:gd name="connsiteY33" fmla="*/ 391886 h 1364343"/>
                <a:gd name="connsiteX34" fmla="*/ 377371 w 1103086"/>
                <a:gd name="connsiteY34" fmla="*/ 435428 h 1364343"/>
                <a:gd name="connsiteX35" fmla="*/ 362857 w 1103086"/>
                <a:gd name="connsiteY35" fmla="*/ 478971 h 1364343"/>
                <a:gd name="connsiteX36" fmla="*/ 304800 w 1103086"/>
                <a:gd name="connsiteY36" fmla="*/ 566057 h 1364343"/>
                <a:gd name="connsiteX37" fmla="*/ 261257 w 1103086"/>
                <a:gd name="connsiteY37" fmla="*/ 769257 h 1364343"/>
                <a:gd name="connsiteX38" fmla="*/ 275771 w 1103086"/>
                <a:gd name="connsiteY38" fmla="*/ 972457 h 1364343"/>
                <a:gd name="connsiteX39" fmla="*/ 304800 w 1103086"/>
                <a:gd name="connsiteY39" fmla="*/ 1059543 h 1364343"/>
                <a:gd name="connsiteX40" fmla="*/ 435429 w 1103086"/>
                <a:gd name="connsiteY40" fmla="*/ 1132114 h 1364343"/>
                <a:gd name="connsiteX41" fmla="*/ 493486 w 1103086"/>
                <a:gd name="connsiteY41" fmla="*/ 1146628 h 1364343"/>
                <a:gd name="connsiteX42" fmla="*/ 682171 w 1103086"/>
                <a:gd name="connsiteY42" fmla="*/ 1132114 h 1364343"/>
                <a:gd name="connsiteX43" fmla="*/ 725714 w 1103086"/>
                <a:gd name="connsiteY43" fmla="*/ 1117600 h 1364343"/>
                <a:gd name="connsiteX44" fmla="*/ 812800 w 1103086"/>
                <a:gd name="connsiteY44" fmla="*/ 943428 h 1364343"/>
                <a:gd name="connsiteX45" fmla="*/ 841829 w 1103086"/>
                <a:gd name="connsiteY45" fmla="*/ 841828 h 1364343"/>
                <a:gd name="connsiteX46" fmla="*/ 827314 w 1103086"/>
                <a:gd name="connsiteY46" fmla="*/ 653143 h 1364343"/>
                <a:gd name="connsiteX47" fmla="*/ 798286 w 1103086"/>
                <a:gd name="connsiteY47" fmla="*/ 609600 h 1364343"/>
                <a:gd name="connsiteX48" fmla="*/ 711200 w 1103086"/>
                <a:gd name="connsiteY48" fmla="*/ 580571 h 1364343"/>
                <a:gd name="connsiteX49" fmla="*/ 566057 w 1103086"/>
                <a:gd name="connsiteY49" fmla="*/ 638628 h 1364343"/>
                <a:gd name="connsiteX50" fmla="*/ 537029 w 1103086"/>
                <a:gd name="connsiteY50" fmla="*/ 725714 h 1364343"/>
                <a:gd name="connsiteX51" fmla="*/ 522514 w 1103086"/>
                <a:gd name="connsiteY51" fmla="*/ 769257 h 1364343"/>
                <a:gd name="connsiteX52" fmla="*/ 580571 w 1103086"/>
                <a:gd name="connsiteY52" fmla="*/ 899886 h 1364343"/>
                <a:gd name="connsiteX53" fmla="*/ 653143 w 1103086"/>
                <a:gd name="connsiteY53" fmla="*/ 885371 h 1364343"/>
                <a:gd name="connsiteX54" fmla="*/ 667657 w 1103086"/>
                <a:gd name="connsiteY54" fmla="*/ 841828 h 136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03086" h="1364343">
                  <a:moveTo>
                    <a:pt x="972457" y="0"/>
                  </a:moveTo>
                  <a:cubicBezTo>
                    <a:pt x="890209" y="4838"/>
                    <a:pt x="807600" y="5416"/>
                    <a:pt x="725714" y="14514"/>
                  </a:cubicBezTo>
                  <a:cubicBezTo>
                    <a:pt x="565946" y="32266"/>
                    <a:pt x="617841" y="38656"/>
                    <a:pt x="493486" y="72571"/>
                  </a:cubicBezTo>
                  <a:cubicBezTo>
                    <a:pt x="457058" y="82506"/>
                    <a:pt x="412599" y="83986"/>
                    <a:pt x="377371" y="101600"/>
                  </a:cubicBezTo>
                  <a:cubicBezTo>
                    <a:pt x="325012" y="127779"/>
                    <a:pt x="297234" y="145513"/>
                    <a:pt x="261257" y="188686"/>
                  </a:cubicBezTo>
                  <a:cubicBezTo>
                    <a:pt x="250090" y="202087"/>
                    <a:pt x="243396" y="218827"/>
                    <a:pt x="232229" y="232228"/>
                  </a:cubicBezTo>
                  <a:cubicBezTo>
                    <a:pt x="219088" y="247997"/>
                    <a:pt x="201827" y="260002"/>
                    <a:pt x="188686" y="275771"/>
                  </a:cubicBezTo>
                  <a:cubicBezTo>
                    <a:pt x="177519" y="289172"/>
                    <a:pt x="169796" y="305119"/>
                    <a:pt x="159657" y="319314"/>
                  </a:cubicBezTo>
                  <a:cubicBezTo>
                    <a:pt x="145597" y="338999"/>
                    <a:pt x="128935" y="356858"/>
                    <a:pt x="116114" y="377371"/>
                  </a:cubicBezTo>
                  <a:cubicBezTo>
                    <a:pt x="40618" y="498165"/>
                    <a:pt x="121949" y="380216"/>
                    <a:pt x="72571" y="478971"/>
                  </a:cubicBezTo>
                  <a:cubicBezTo>
                    <a:pt x="64770" y="494573"/>
                    <a:pt x="50628" y="506574"/>
                    <a:pt x="43543" y="522514"/>
                  </a:cubicBezTo>
                  <a:cubicBezTo>
                    <a:pt x="16757" y="582784"/>
                    <a:pt x="12417" y="620083"/>
                    <a:pt x="0" y="682171"/>
                  </a:cubicBezTo>
                  <a:cubicBezTo>
                    <a:pt x="4838" y="807962"/>
                    <a:pt x="2764" y="934209"/>
                    <a:pt x="14514" y="1059543"/>
                  </a:cubicBezTo>
                  <a:cubicBezTo>
                    <a:pt x="21410" y="1133100"/>
                    <a:pt x="48730" y="1150987"/>
                    <a:pt x="87086" y="1204686"/>
                  </a:cubicBezTo>
                  <a:cubicBezTo>
                    <a:pt x="97225" y="1218881"/>
                    <a:pt x="102986" y="1236741"/>
                    <a:pt x="116114" y="1248228"/>
                  </a:cubicBezTo>
                  <a:cubicBezTo>
                    <a:pt x="149135" y="1277122"/>
                    <a:pt x="216689" y="1316214"/>
                    <a:pt x="261257" y="1335314"/>
                  </a:cubicBezTo>
                  <a:cubicBezTo>
                    <a:pt x="290405" y="1347806"/>
                    <a:pt x="333401" y="1356979"/>
                    <a:pt x="362857" y="1364343"/>
                  </a:cubicBezTo>
                  <a:cubicBezTo>
                    <a:pt x="488648" y="1359505"/>
                    <a:pt x="615854" y="1369262"/>
                    <a:pt x="740229" y="1349828"/>
                  </a:cubicBezTo>
                  <a:cubicBezTo>
                    <a:pt x="742960" y="1349401"/>
                    <a:pt x="871849" y="1263440"/>
                    <a:pt x="885371" y="1248228"/>
                  </a:cubicBezTo>
                  <a:cubicBezTo>
                    <a:pt x="908549" y="1222153"/>
                    <a:pt x="924077" y="1190171"/>
                    <a:pt x="943429" y="1161143"/>
                  </a:cubicBezTo>
                  <a:lnTo>
                    <a:pt x="1001486" y="1074057"/>
                  </a:lnTo>
                  <a:cubicBezTo>
                    <a:pt x="1011162" y="1059543"/>
                    <a:pt x="1024998" y="1047063"/>
                    <a:pt x="1030514" y="1030514"/>
                  </a:cubicBezTo>
                  <a:cubicBezTo>
                    <a:pt x="1035352" y="1016000"/>
                    <a:pt x="1038187" y="1000655"/>
                    <a:pt x="1045029" y="986971"/>
                  </a:cubicBezTo>
                  <a:cubicBezTo>
                    <a:pt x="1052830" y="971369"/>
                    <a:pt x="1066972" y="959368"/>
                    <a:pt x="1074057" y="943428"/>
                  </a:cubicBezTo>
                  <a:cubicBezTo>
                    <a:pt x="1086484" y="915467"/>
                    <a:pt x="1103086" y="856343"/>
                    <a:pt x="1103086" y="856343"/>
                  </a:cubicBezTo>
                  <a:cubicBezTo>
                    <a:pt x="1098248" y="735391"/>
                    <a:pt x="1100231" y="613972"/>
                    <a:pt x="1088571" y="493486"/>
                  </a:cubicBezTo>
                  <a:cubicBezTo>
                    <a:pt x="1084823" y="454755"/>
                    <a:pt x="1058960" y="394859"/>
                    <a:pt x="1030514" y="362857"/>
                  </a:cubicBezTo>
                  <a:cubicBezTo>
                    <a:pt x="1003240" y="332174"/>
                    <a:pt x="983684" y="283822"/>
                    <a:pt x="943429" y="275771"/>
                  </a:cubicBezTo>
                  <a:cubicBezTo>
                    <a:pt x="855855" y="258257"/>
                    <a:pt x="894261" y="269058"/>
                    <a:pt x="827314" y="246743"/>
                  </a:cubicBezTo>
                  <a:cubicBezTo>
                    <a:pt x="749905" y="251581"/>
                    <a:pt x="671697" y="249160"/>
                    <a:pt x="595086" y="261257"/>
                  </a:cubicBezTo>
                  <a:cubicBezTo>
                    <a:pt x="577855" y="263978"/>
                    <a:pt x="566689" y="281631"/>
                    <a:pt x="551543" y="290286"/>
                  </a:cubicBezTo>
                  <a:cubicBezTo>
                    <a:pt x="532757" y="301021"/>
                    <a:pt x="512838" y="309638"/>
                    <a:pt x="493486" y="319314"/>
                  </a:cubicBezTo>
                  <a:cubicBezTo>
                    <a:pt x="483810" y="333828"/>
                    <a:pt x="476792" y="350522"/>
                    <a:pt x="464457" y="362857"/>
                  </a:cubicBezTo>
                  <a:cubicBezTo>
                    <a:pt x="452122" y="375192"/>
                    <a:pt x="434315" y="380719"/>
                    <a:pt x="420914" y="391886"/>
                  </a:cubicBezTo>
                  <a:cubicBezTo>
                    <a:pt x="405145" y="405026"/>
                    <a:pt x="391885" y="420914"/>
                    <a:pt x="377371" y="435428"/>
                  </a:cubicBezTo>
                  <a:cubicBezTo>
                    <a:pt x="372533" y="449942"/>
                    <a:pt x="370287" y="465597"/>
                    <a:pt x="362857" y="478971"/>
                  </a:cubicBezTo>
                  <a:cubicBezTo>
                    <a:pt x="345914" y="509469"/>
                    <a:pt x="304800" y="566057"/>
                    <a:pt x="304800" y="566057"/>
                  </a:cubicBezTo>
                  <a:cubicBezTo>
                    <a:pt x="263436" y="690147"/>
                    <a:pt x="279566" y="622780"/>
                    <a:pt x="261257" y="769257"/>
                  </a:cubicBezTo>
                  <a:cubicBezTo>
                    <a:pt x="266095" y="836990"/>
                    <a:pt x="265698" y="905302"/>
                    <a:pt x="275771" y="972457"/>
                  </a:cubicBezTo>
                  <a:cubicBezTo>
                    <a:pt x="280310" y="1002717"/>
                    <a:pt x="279340" y="1042570"/>
                    <a:pt x="304800" y="1059543"/>
                  </a:cubicBezTo>
                  <a:cubicBezTo>
                    <a:pt x="382771" y="1111523"/>
                    <a:pt x="368368" y="1112954"/>
                    <a:pt x="435429" y="1132114"/>
                  </a:cubicBezTo>
                  <a:cubicBezTo>
                    <a:pt x="454609" y="1137594"/>
                    <a:pt x="474134" y="1141790"/>
                    <a:pt x="493486" y="1146628"/>
                  </a:cubicBezTo>
                  <a:cubicBezTo>
                    <a:pt x="556381" y="1141790"/>
                    <a:pt x="619577" y="1139938"/>
                    <a:pt x="682171" y="1132114"/>
                  </a:cubicBezTo>
                  <a:cubicBezTo>
                    <a:pt x="697352" y="1130216"/>
                    <a:pt x="714896" y="1128418"/>
                    <a:pt x="725714" y="1117600"/>
                  </a:cubicBezTo>
                  <a:cubicBezTo>
                    <a:pt x="781986" y="1061328"/>
                    <a:pt x="789191" y="1014256"/>
                    <a:pt x="812800" y="943428"/>
                  </a:cubicBezTo>
                  <a:cubicBezTo>
                    <a:pt x="833622" y="880963"/>
                    <a:pt x="823604" y="914726"/>
                    <a:pt x="841829" y="841828"/>
                  </a:cubicBezTo>
                  <a:cubicBezTo>
                    <a:pt x="836991" y="778933"/>
                    <a:pt x="838939" y="715143"/>
                    <a:pt x="827314" y="653143"/>
                  </a:cubicBezTo>
                  <a:cubicBezTo>
                    <a:pt x="824099" y="635998"/>
                    <a:pt x="813078" y="618845"/>
                    <a:pt x="798286" y="609600"/>
                  </a:cubicBezTo>
                  <a:cubicBezTo>
                    <a:pt x="772338" y="593382"/>
                    <a:pt x="711200" y="580571"/>
                    <a:pt x="711200" y="580571"/>
                  </a:cubicBezTo>
                  <a:cubicBezTo>
                    <a:pt x="617766" y="592251"/>
                    <a:pt x="598840" y="564867"/>
                    <a:pt x="566057" y="638628"/>
                  </a:cubicBezTo>
                  <a:cubicBezTo>
                    <a:pt x="553630" y="666590"/>
                    <a:pt x="546705" y="696685"/>
                    <a:pt x="537029" y="725714"/>
                  </a:cubicBezTo>
                  <a:lnTo>
                    <a:pt x="522514" y="769257"/>
                  </a:lnTo>
                  <a:cubicBezTo>
                    <a:pt x="528369" y="810238"/>
                    <a:pt x="514238" y="891595"/>
                    <a:pt x="580571" y="899886"/>
                  </a:cubicBezTo>
                  <a:cubicBezTo>
                    <a:pt x="605050" y="902946"/>
                    <a:pt x="628952" y="890209"/>
                    <a:pt x="653143" y="885371"/>
                  </a:cubicBezTo>
                  <a:lnTo>
                    <a:pt x="667657" y="841828"/>
                  </a:lnTo>
                </a:path>
              </a:pathLst>
            </a:custGeom>
            <a:noFill/>
            <a:ln w="952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9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0" name="正方形/長方形 2189">
              <a:extLst>
                <a:ext uri="{FF2B5EF4-FFF2-40B4-BE49-F238E27FC236}">
                  <a16:creationId xmlns:a16="http://schemas.microsoft.com/office/drawing/2014/main" id="{D9D8F5AF-DC0B-4C0F-BE9F-55F618F60CAE}"/>
                </a:ext>
              </a:extLst>
            </p:cNvPr>
            <p:cNvSpPr/>
            <p:nvPr/>
          </p:nvSpPr>
          <p:spPr>
            <a:xfrm>
              <a:off x="4743599" y="5386570"/>
              <a:ext cx="634465" cy="268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100" b="1" dirty="0">
                  <a:ln w="6350">
                    <a:solidFill>
                      <a:schemeClr val="bg1"/>
                    </a:solidFill>
                  </a:ln>
                  <a:latin typeface="Segoe UI" panose="020B0502040204020203" pitchFamily="34" charset="0"/>
                  <a:cs typeface="Segoe UI" panose="020B0502040204020203" pitchFamily="34" charset="0"/>
                </a:rPr>
                <a:t>REAL</a:t>
              </a:r>
              <a:endParaRPr lang="en-US" sz="1100" b="1" dirty="0">
                <a:ln w="6350">
                  <a:solidFill>
                    <a:schemeClr val="bg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180" name="図 2179" descr="テキスト, 地図 が含まれている画像&#10;&#10;自動的に生成された説明">
              <a:extLst>
                <a:ext uri="{FF2B5EF4-FFF2-40B4-BE49-F238E27FC236}">
                  <a16:creationId xmlns:a16="http://schemas.microsoft.com/office/drawing/2014/main" id="{2EFB4FFF-17E4-44F4-AA76-56ED25164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33317" y="5438846"/>
              <a:ext cx="1239775" cy="983109"/>
            </a:xfrm>
            <a:prstGeom prst="rect">
              <a:avLst/>
            </a:prstGeom>
          </p:spPr>
        </p:pic>
        <p:pic>
          <p:nvPicPr>
            <p:cNvPr id="2181" name="図 2180" descr="ナイフ が含まれている画像&#10;&#10;自動的に生成された説明">
              <a:extLst>
                <a:ext uri="{FF2B5EF4-FFF2-40B4-BE49-F238E27FC236}">
                  <a16:creationId xmlns:a16="http://schemas.microsoft.com/office/drawing/2014/main" id="{3DE43777-725A-4AC9-898A-782C41DFE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1886" y="5403994"/>
              <a:ext cx="671385" cy="801362"/>
            </a:xfrm>
            <a:prstGeom prst="rect">
              <a:avLst/>
            </a:prstGeom>
          </p:spPr>
        </p:pic>
        <p:sp>
          <p:nvSpPr>
            <p:cNvPr id="2182" name="フリーフォーム: 図形 2181">
              <a:extLst>
                <a:ext uri="{FF2B5EF4-FFF2-40B4-BE49-F238E27FC236}">
                  <a16:creationId xmlns:a16="http://schemas.microsoft.com/office/drawing/2014/main" id="{B07CC47A-08E8-4716-AB00-ABDAAD9C8AD3}"/>
                </a:ext>
              </a:extLst>
            </p:cNvPr>
            <p:cNvSpPr/>
            <p:nvPr/>
          </p:nvSpPr>
          <p:spPr>
            <a:xfrm>
              <a:off x="7060958" y="6085808"/>
              <a:ext cx="128138" cy="158487"/>
            </a:xfrm>
            <a:custGeom>
              <a:avLst/>
              <a:gdLst>
                <a:gd name="connsiteX0" fmla="*/ 972457 w 1103086"/>
                <a:gd name="connsiteY0" fmla="*/ 0 h 1364343"/>
                <a:gd name="connsiteX1" fmla="*/ 725714 w 1103086"/>
                <a:gd name="connsiteY1" fmla="*/ 14514 h 1364343"/>
                <a:gd name="connsiteX2" fmla="*/ 493486 w 1103086"/>
                <a:gd name="connsiteY2" fmla="*/ 72571 h 1364343"/>
                <a:gd name="connsiteX3" fmla="*/ 377371 w 1103086"/>
                <a:gd name="connsiteY3" fmla="*/ 101600 h 1364343"/>
                <a:gd name="connsiteX4" fmla="*/ 261257 w 1103086"/>
                <a:gd name="connsiteY4" fmla="*/ 188686 h 1364343"/>
                <a:gd name="connsiteX5" fmla="*/ 232229 w 1103086"/>
                <a:gd name="connsiteY5" fmla="*/ 232228 h 1364343"/>
                <a:gd name="connsiteX6" fmla="*/ 188686 w 1103086"/>
                <a:gd name="connsiteY6" fmla="*/ 275771 h 1364343"/>
                <a:gd name="connsiteX7" fmla="*/ 159657 w 1103086"/>
                <a:gd name="connsiteY7" fmla="*/ 319314 h 1364343"/>
                <a:gd name="connsiteX8" fmla="*/ 116114 w 1103086"/>
                <a:gd name="connsiteY8" fmla="*/ 377371 h 1364343"/>
                <a:gd name="connsiteX9" fmla="*/ 72571 w 1103086"/>
                <a:gd name="connsiteY9" fmla="*/ 478971 h 1364343"/>
                <a:gd name="connsiteX10" fmla="*/ 43543 w 1103086"/>
                <a:gd name="connsiteY10" fmla="*/ 522514 h 1364343"/>
                <a:gd name="connsiteX11" fmla="*/ 0 w 1103086"/>
                <a:gd name="connsiteY11" fmla="*/ 682171 h 1364343"/>
                <a:gd name="connsiteX12" fmla="*/ 14514 w 1103086"/>
                <a:gd name="connsiteY12" fmla="*/ 1059543 h 1364343"/>
                <a:gd name="connsiteX13" fmla="*/ 87086 w 1103086"/>
                <a:gd name="connsiteY13" fmla="*/ 1204686 h 1364343"/>
                <a:gd name="connsiteX14" fmla="*/ 116114 w 1103086"/>
                <a:gd name="connsiteY14" fmla="*/ 1248228 h 1364343"/>
                <a:gd name="connsiteX15" fmla="*/ 261257 w 1103086"/>
                <a:gd name="connsiteY15" fmla="*/ 1335314 h 1364343"/>
                <a:gd name="connsiteX16" fmla="*/ 362857 w 1103086"/>
                <a:gd name="connsiteY16" fmla="*/ 1364343 h 1364343"/>
                <a:gd name="connsiteX17" fmla="*/ 740229 w 1103086"/>
                <a:gd name="connsiteY17" fmla="*/ 1349828 h 1364343"/>
                <a:gd name="connsiteX18" fmla="*/ 885371 w 1103086"/>
                <a:gd name="connsiteY18" fmla="*/ 1248228 h 1364343"/>
                <a:gd name="connsiteX19" fmla="*/ 943429 w 1103086"/>
                <a:gd name="connsiteY19" fmla="*/ 1161143 h 1364343"/>
                <a:gd name="connsiteX20" fmla="*/ 1001486 w 1103086"/>
                <a:gd name="connsiteY20" fmla="*/ 1074057 h 1364343"/>
                <a:gd name="connsiteX21" fmla="*/ 1030514 w 1103086"/>
                <a:gd name="connsiteY21" fmla="*/ 1030514 h 1364343"/>
                <a:gd name="connsiteX22" fmla="*/ 1045029 w 1103086"/>
                <a:gd name="connsiteY22" fmla="*/ 986971 h 1364343"/>
                <a:gd name="connsiteX23" fmla="*/ 1074057 w 1103086"/>
                <a:gd name="connsiteY23" fmla="*/ 943428 h 1364343"/>
                <a:gd name="connsiteX24" fmla="*/ 1103086 w 1103086"/>
                <a:gd name="connsiteY24" fmla="*/ 856343 h 1364343"/>
                <a:gd name="connsiteX25" fmla="*/ 1088571 w 1103086"/>
                <a:gd name="connsiteY25" fmla="*/ 493486 h 1364343"/>
                <a:gd name="connsiteX26" fmla="*/ 1030514 w 1103086"/>
                <a:gd name="connsiteY26" fmla="*/ 362857 h 1364343"/>
                <a:gd name="connsiteX27" fmla="*/ 943429 w 1103086"/>
                <a:gd name="connsiteY27" fmla="*/ 275771 h 1364343"/>
                <a:gd name="connsiteX28" fmla="*/ 827314 w 1103086"/>
                <a:gd name="connsiteY28" fmla="*/ 246743 h 1364343"/>
                <a:gd name="connsiteX29" fmla="*/ 595086 w 1103086"/>
                <a:gd name="connsiteY29" fmla="*/ 261257 h 1364343"/>
                <a:gd name="connsiteX30" fmla="*/ 551543 w 1103086"/>
                <a:gd name="connsiteY30" fmla="*/ 290286 h 1364343"/>
                <a:gd name="connsiteX31" fmla="*/ 493486 w 1103086"/>
                <a:gd name="connsiteY31" fmla="*/ 319314 h 1364343"/>
                <a:gd name="connsiteX32" fmla="*/ 464457 w 1103086"/>
                <a:gd name="connsiteY32" fmla="*/ 362857 h 1364343"/>
                <a:gd name="connsiteX33" fmla="*/ 420914 w 1103086"/>
                <a:gd name="connsiteY33" fmla="*/ 391886 h 1364343"/>
                <a:gd name="connsiteX34" fmla="*/ 377371 w 1103086"/>
                <a:gd name="connsiteY34" fmla="*/ 435428 h 1364343"/>
                <a:gd name="connsiteX35" fmla="*/ 362857 w 1103086"/>
                <a:gd name="connsiteY35" fmla="*/ 478971 h 1364343"/>
                <a:gd name="connsiteX36" fmla="*/ 304800 w 1103086"/>
                <a:gd name="connsiteY36" fmla="*/ 566057 h 1364343"/>
                <a:gd name="connsiteX37" fmla="*/ 261257 w 1103086"/>
                <a:gd name="connsiteY37" fmla="*/ 769257 h 1364343"/>
                <a:gd name="connsiteX38" fmla="*/ 275771 w 1103086"/>
                <a:gd name="connsiteY38" fmla="*/ 972457 h 1364343"/>
                <a:gd name="connsiteX39" fmla="*/ 304800 w 1103086"/>
                <a:gd name="connsiteY39" fmla="*/ 1059543 h 1364343"/>
                <a:gd name="connsiteX40" fmla="*/ 435429 w 1103086"/>
                <a:gd name="connsiteY40" fmla="*/ 1132114 h 1364343"/>
                <a:gd name="connsiteX41" fmla="*/ 493486 w 1103086"/>
                <a:gd name="connsiteY41" fmla="*/ 1146628 h 1364343"/>
                <a:gd name="connsiteX42" fmla="*/ 682171 w 1103086"/>
                <a:gd name="connsiteY42" fmla="*/ 1132114 h 1364343"/>
                <a:gd name="connsiteX43" fmla="*/ 725714 w 1103086"/>
                <a:gd name="connsiteY43" fmla="*/ 1117600 h 1364343"/>
                <a:gd name="connsiteX44" fmla="*/ 812800 w 1103086"/>
                <a:gd name="connsiteY44" fmla="*/ 943428 h 1364343"/>
                <a:gd name="connsiteX45" fmla="*/ 841829 w 1103086"/>
                <a:gd name="connsiteY45" fmla="*/ 841828 h 1364343"/>
                <a:gd name="connsiteX46" fmla="*/ 827314 w 1103086"/>
                <a:gd name="connsiteY46" fmla="*/ 653143 h 1364343"/>
                <a:gd name="connsiteX47" fmla="*/ 798286 w 1103086"/>
                <a:gd name="connsiteY47" fmla="*/ 609600 h 1364343"/>
                <a:gd name="connsiteX48" fmla="*/ 711200 w 1103086"/>
                <a:gd name="connsiteY48" fmla="*/ 580571 h 1364343"/>
                <a:gd name="connsiteX49" fmla="*/ 566057 w 1103086"/>
                <a:gd name="connsiteY49" fmla="*/ 638628 h 1364343"/>
                <a:gd name="connsiteX50" fmla="*/ 537029 w 1103086"/>
                <a:gd name="connsiteY50" fmla="*/ 725714 h 1364343"/>
                <a:gd name="connsiteX51" fmla="*/ 522514 w 1103086"/>
                <a:gd name="connsiteY51" fmla="*/ 769257 h 1364343"/>
                <a:gd name="connsiteX52" fmla="*/ 580571 w 1103086"/>
                <a:gd name="connsiteY52" fmla="*/ 899886 h 1364343"/>
                <a:gd name="connsiteX53" fmla="*/ 653143 w 1103086"/>
                <a:gd name="connsiteY53" fmla="*/ 885371 h 1364343"/>
                <a:gd name="connsiteX54" fmla="*/ 667657 w 1103086"/>
                <a:gd name="connsiteY54" fmla="*/ 841828 h 136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03086" h="1364343">
                  <a:moveTo>
                    <a:pt x="972457" y="0"/>
                  </a:moveTo>
                  <a:cubicBezTo>
                    <a:pt x="890209" y="4838"/>
                    <a:pt x="807600" y="5416"/>
                    <a:pt x="725714" y="14514"/>
                  </a:cubicBezTo>
                  <a:cubicBezTo>
                    <a:pt x="565946" y="32266"/>
                    <a:pt x="617841" y="38656"/>
                    <a:pt x="493486" y="72571"/>
                  </a:cubicBezTo>
                  <a:cubicBezTo>
                    <a:pt x="457058" y="82506"/>
                    <a:pt x="412599" y="83986"/>
                    <a:pt x="377371" y="101600"/>
                  </a:cubicBezTo>
                  <a:cubicBezTo>
                    <a:pt x="325012" y="127779"/>
                    <a:pt x="297234" y="145513"/>
                    <a:pt x="261257" y="188686"/>
                  </a:cubicBezTo>
                  <a:cubicBezTo>
                    <a:pt x="250090" y="202087"/>
                    <a:pt x="243396" y="218827"/>
                    <a:pt x="232229" y="232228"/>
                  </a:cubicBezTo>
                  <a:cubicBezTo>
                    <a:pt x="219088" y="247997"/>
                    <a:pt x="201827" y="260002"/>
                    <a:pt x="188686" y="275771"/>
                  </a:cubicBezTo>
                  <a:cubicBezTo>
                    <a:pt x="177519" y="289172"/>
                    <a:pt x="169796" y="305119"/>
                    <a:pt x="159657" y="319314"/>
                  </a:cubicBezTo>
                  <a:cubicBezTo>
                    <a:pt x="145597" y="338999"/>
                    <a:pt x="128935" y="356858"/>
                    <a:pt x="116114" y="377371"/>
                  </a:cubicBezTo>
                  <a:cubicBezTo>
                    <a:pt x="40618" y="498165"/>
                    <a:pt x="121949" y="380216"/>
                    <a:pt x="72571" y="478971"/>
                  </a:cubicBezTo>
                  <a:cubicBezTo>
                    <a:pt x="64770" y="494573"/>
                    <a:pt x="50628" y="506574"/>
                    <a:pt x="43543" y="522514"/>
                  </a:cubicBezTo>
                  <a:cubicBezTo>
                    <a:pt x="16757" y="582784"/>
                    <a:pt x="12417" y="620083"/>
                    <a:pt x="0" y="682171"/>
                  </a:cubicBezTo>
                  <a:cubicBezTo>
                    <a:pt x="4838" y="807962"/>
                    <a:pt x="2764" y="934209"/>
                    <a:pt x="14514" y="1059543"/>
                  </a:cubicBezTo>
                  <a:cubicBezTo>
                    <a:pt x="21410" y="1133100"/>
                    <a:pt x="48730" y="1150987"/>
                    <a:pt x="87086" y="1204686"/>
                  </a:cubicBezTo>
                  <a:cubicBezTo>
                    <a:pt x="97225" y="1218881"/>
                    <a:pt x="102986" y="1236741"/>
                    <a:pt x="116114" y="1248228"/>
                  </a:cubicBezTo>
                  <a:cubicBezTo>
                    <a:pt x="149135" y="1277122"/>
                    <a:pt x="216689" y="1316214"/>
                    <a:pt x="261257" y="1335314"/>
                  </a:cubicBezTo>
                  <a:cubicBezTo>
                    <a:pt x="290405" y="1347806"/>
                    <a:pt x="333401" y="1356979"/>
                    <a:pt x="362857" y="1364343"/>
                  </a:cubicBezTo>
                  <a:cubicBezTo>
                    <a:pt x="488648" y="1359505"/>
                    <a:pt x="615854" y="1369262"/>
                    <a:pt x="740229" y="1349828"/>
                  </a:cubicBezTo>
                  <a:cubicBezTo>
                    <a:pt x="742960" y="1349401"/>
                    <a:pt x="871849" y="1263440"/>
                    <a:pt x="885371" y="1248228"/>
                  </a:cubicBezTo>
                  <a:cubicBezTo>
                    <a:pt x="908549" y="1222153"/>
                    <a:pt x="924077" y="1190171"/>
                    <a:pt x="943429" y="1161143"/>
                  </a:cubicBezTo>
                  <a:lnTo>
                    <a:pt x="1001486" y="1074057"/>
                  </a:lnTo>
                  <a:cubicBezTo>
                    <a:pt x="1011162" y="1059543"/>
                    <a:pt x="1024998" y="1047063"/>
                    <a:pt x="1030514" y="1030514"/>
                  </a:cubicBezTo>
                  <a:cubicBezTo>
                    <a:pt x="1035352" y="1016000"/>
                    <a:pt x="1038187" y="1000655"/>
                    <a:pt x="1045029" y="986971"/>
                  </a:cubicBezTo>
                  <a:cubicBezTo>
                    <a:pt x="1052830" y="971369"/>
                    <a:pt x="1066972" y="959368"/>
                    <a:pt x="1074057" y="943428"/>
                  </a:cubicBezTo>
                  <a:cubicBezTo>
                    <a:pt x="1086484" y="915467"/>
                    <a:pt x="1103086" y="856343"/>
                    <a:pt x="1103086" y="856343"/>
                  </a:cubicBezTo>
                  <a:cubicBezTo>
                    <a:pt x="1098248" y="735391"/>
                    <a:pt x="1100231" y="613972"/>
                    <a:pt x="1088571" y="493486"/>
                  </a:cubicBezTo>
                  <a:cubicBezTo>
                    <a:pt x="1084823" y="454755"/>
                    <a:pt x="1058960" y="394859"/>
                    <a:pt x="1030514" y="362857"/>
                  </a:cubicBezTo>
                  <a:cubicBezTo>
                    <a:pt x="1003240" y="332174"/>
                    <a:pt x="983684" y="283822"/>
                    <a:pt x="943429" y="275771"/>
                  </a:cubicBezTo>
                  <a:cubicBezTo>
                    <a:pt x="855855" y="258257"/>
                    <a:pt x="894261" y="269058"/>
                    <a:pt x="827314" y="246743"/>
                  </a:cubicBezTo>
                  <a:cubicBezTo>
                    <a:pt x="749905" y="251581"/>
                    <a:pt x="671697" y="249160"/>
                    <a:pt x="595086" y="261257"/>
                  </a:cubicBezTo>
                  <a:cubicBezTo>
                    <a:pt x="577855" y="263978"/>
                    <a:pt x="566689" y="281631"/>
                    <a:pt x="551543" y="290286"/>
                  </a:cubicBezTo>
                  <a:cubicBezTo>
                    <a:pt x="532757" y="301021"/>
                    <a:pt x="512838" y="309638"/>
                    <a:pt x="493486" y="319314"/>
                  </a:cubicBezTo>
                  <a:cubicBezTo>
                    <a:pt x="483810" y="333828"/>
                    <a:pt x="476792" y="350522"/>
                    <a:pt x="464457" y="362857"/>
                  </a:cubicBezTo>
                  <a:cubicBezTo>
                    <a:pt x="452122" y="375192"/>
                    <a:pt x="434315" y="380719"/>
                    <a:pt x="420914" y="391886"/>
                  </a:cubicBezTo>
                  <a:cubicBezTo>
                    <a:pt x="405145" y="405026"/>
                    <a:pt x="391885" y="420914"/>
                    <a:pt x="377371" y="435428"/>
                  </a:cubicBezTo>
                  <a:cubicBezTo>
                    <a:pt x="372533" y="449942"/>
                    <a:pt x="370287" y="465597"/>
                    <a:pt x="362857" y="478971"/>
                  </a:cubicBezTo>
                  <a:cubicBezTo>
                    <a:pt x="345914" y="509469"/>
                    <a:pt x="304800" y="566057"/>
                    <a:pt x="304800" y="566057"/>
                  </a:cubicBezTo>
                  <a:cubicBezTo>
                    <a:pt x="263436" y="690147"/>
                    <a:pt x="279566" y="622780"/>
                    <a:pt x="261257" y="769257"/>
                  </a:cubicBezTo>
                  <a:cubicBezTo>
                    <a:pt x="266095" y="836990"/>
                    <a:pt x="265698" y="905302"/>
                    <a:pt x="275771" y="972457"/>
                  </a:cubicBezTo>
                  <a:cubicBezTo>
                    <a:pt x="280310" y="1002717"/>
                    <a:pt x="279340" y="1042570"/>
                    <a:pt x="304800" y="1059543"/>
                  </a:cubicBezTo>
                  <a:cubicBezTo>
                    <a:pt x="382771" y="1111523"/>
                    <a:pt x="368368" y="1112954"/>
                    <a:pt x="435429" y="1132114"/>
                  </a:cubicBezTo>
                  <a:cubicBezTo>
                    <a:pt x="454609" y="1137594"/>
                    <a:pt x="474134" y="1141790"/>
                    <a:pt x="493486" y="1146628"/>
                  </a:cubicBezTo>
                  <a:cubicBezTo>
                    <a:pt x="556381" y="1141790"/>
                    <a:pt x="619577" y="1139938"/>
                    <a:pt x="682171" y="1132114"/>
                  </a:cubicBezTo>
                  <a:cubicBezTo>
                    <a:pt x="697352" y="1130216"/>
                    <a:pt x="714896" y="1128418"/>
                    <a:pt x="725714" y="1117600"/>
                  </a:cubicBezTo>
                  <a:cubicBezTo>
                    <a:pt x="781986" y="1061328"/>
                    <a:pt x="789191" y="1014256"/>
                    <a:pt x="812800" y="943428"/>
                  </a:cubicBezTo>
                  <a:cubicBezTo>
                    <a:pt x="833622" y="880963"/>
                    <a:pt x="823604" y="914726"/>
                    <a:pt x="841829" y="841828"/>
                  </a:cubicBezTo>
                  <a:cubicBezTo>
                    <a:pt x="836991" y="778933"/>
                    <a:pt x="838939" y="715143"/>
                    <a:pt x="827314" y="653143"/>
                  </a:cubicBezTo>
                  <a:cubicBezTo>
                    <a:pt x="824099" y="635998"/>
                    <a:pt x="813078" y="618845"/>
                    <a:pt x="798286" y="609600"/>
                  </a:cubicBezTo>
                  <a:cubicBezTo>
                    <a:pt x="772338" y="593382"/>
                    <a:pt x="711200" y="580571"/>
                    <a:pt x="711200" y="580571"/>
                  </a:cubicBezTo>
                  <a:cubicBezTo>
                    <a:pt x="617766" y="592251"/>
                    <a:pt x="598840" y="564867"/>
                    <a:pt x="566057" y="638628"/>
                  </a:cubicBezTo>
                  <a:cubicBezTo>
                    <a:pt x="553630" y="666590"/>
                    <a:pt x="546705" y="696685"/>
                    <a:pt x="537029" y="725714"/>
                  </a:cubicBezTo>
                  <a:lnTo>
                    <a:pt x="522514" y="769257"/>
                  </a:lnTo>
                  <a:cubicBezTo>
                    <a:pt x="528369" y="810238"/>
                    <a:pt x="514238" y="891595"/>
                    <a:pt x="580571" y="899886"/>
                  </a:cubicBezTo>
                  <a:cubicBezTo>
                    <a:pt x="605050" y="902946"/>
                    <a:pt x="628952" y="890209"/>
                    <a:pt x="653143" y="885371"/>
                  </a:cubicBezTo>
                  <a:lnTo>
                    <a:pt x="667657" y="841828"/>
                  </a:lnTo>
                </a:path>
              </a:pathLst>
            </a:custGeom>
            <a:noFill/>
            <a:ln w="12700">
              <a:solidFill>
                <a:srgbClr val="4472C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9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3" name="矢印: 右 2182">
              <a:extLst>
                <a:ext uri="{FF2B5EF4-FFF2-40B4-BE49-F238E27FC236}">
                  <a16:creationId xmlns:a16="http://schemas.microsoft.com/office/drawing/2014/main" id="{B23E3F2E-C15F-433D-842D-85C2174127DD}"/>
                </a:ext>
              </a:extLst>
            </p:cNvPr>
            <p:cNvSpPr/>
            <p:nvPr/>
          </p:nvSpPr>
          <p:spPr>
            <a:xfrm rot="1800000">
              <a:off x="6519237" y="5781565"/>
              <a:ext cx="563840" cy="449105"/>
            </a:xfrm>
            <a:prstGeom prst="rightArrow">
              <a:avLst>
                <a:gd name="adj1" fmla="val 34400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9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1" name="正方形/長方形 2190">
              <a:extLst>
                <a:ext uri="{FF2B5EF4-FFF2-40B4-BE49-F238E27FC236}">
                  <a16:creationId xmlns:a16="http://schemas.microsoft.com/office/drawing/2014/main" id="{34E3FB24-0655-47EE-98E6-D4FB8FDC4BCD}"/>
                </a:ext>
              </a:extLst>
            </p:cNvPr>
            <p:cNvSpPr/>
            <p:nvPr/>
          </p:nvSpPr>
          <p:spPr>
            <a:xfrm>
              <a:off x="6195836" y="5386570"/>
              <a:ext cx="688000" cy="268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100" b="1" dirty="0" err="1">
                  <a:ln w="6350">
                    <a:solidFill>
                      <a:schemeClr val="bg1"/>
                    </a:solidFill>
                  </a:ln>
                  <a:latin typeface="Segoe UI" panose="020B0502040204020203" pitchFamily="34" charset="0"/>
                  <a:cs typeface="Segoe UI" panose="020B0502040204020203" pitchFamily="34" charset="0"/>
                </a:rPr>
                <a:t>NoMt</a:t>
              </a:r>
              <a:endParaRPr lang="en-US" sz="1100" b="1" dirty="0">
                <a:ln w="6350">
                  <a:solidFill>
                    <a:schemeClr val="bg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192" name="正方形/長方形 2191">
            <a:extLst>
              <a:ext uri="{FF2B5EF4-FFF2-40B4-BE49-F238E27FC236}">
                <a16:creationId xmlns:a16="http://schemas.microsoft.com/office/drawing/2014/main" id="{E80B9099-1078-438B-BFCB-768ACC2787CC}"/>
              </a:ext>
            </a:extLst>
          </p:cNvPr>
          <p:cNvSpPr/>
          <p:nvPr/>
        </p:nvSpPr>
        <p:spPr>
          <a:xfrm>
            <a:off x="4672479" y="3885174"/>
            <a:ext cx="470395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7. More landfall if mountain is absent</a:t>
            </a:r>
          </a:p>
        </p:txBody>
      </p:sp>
      <p:sp>
        <p:nvSpPr>
          <p:cNvPr id="2203" name="正方形/長方形 2202">
            <a:extLst>
              <a:ext uri="{FF2B5EF4-FFF2-40B4-BE49-F238E27FC236}">
                <a16:creationId xmlns:a16="http://schemas.microsoft.com/office/drawing/2014/main" id="{6E9C07C3-B0C5-4758-92FE-9B84B31FAE79}"/>
              </a:ext>
            </a:extLst>
          </p:cNvPr>
          <p:cNvSpPr/>
          <p:nvPr/>
        </p:nvSpPr>
        <p:spPr>
          <a:xfrm>
            <a:off x="4683954" y="5714691"/>
            <a:ext cx="310816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chemeClr val="accent1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2204" name="テキスト ボックス 2203">
            <a:extLst>
              <a:ext uri="{FF2B5EF4-FFF2-40B4-BE49-F238E27FC236}">
                <a16:creationId xmlns:a16="http://schemas.microsoft.com/office/drawing/2014/main" id="{2AB7760B-8123-45C2-9FAA-08B958D8A665}"/>
              </a:ext>
            </a:extLst>
          </p:cNvPr>
          <p:cNvSpPr txBox="1"/>
          <p:nvPr/>
        </p:nvSpPr>
        <p:spPr>
          <a:xfrm>
            <a:off x="4680768" y="5900604"/>
            <a:ext cx="5245180" cy="887422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2804" indent="-52804">
              <a:spcAft>
                <a:spcPts val="88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This study investigated the effect of the </a:t>
            </a:r>
            <a:r>
              <a:rPr lang="en-US" altLang="ja-JP" sz="1000" dirty="0" err="1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Sikhote</a:t>
            </a: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-Alin mountains on PMCs genesis around Hokkaido by using the regional climate model.</a:t>
            </a:r>
          </a:p>
          <a:p>
            <a:pPr marL="52804" indent="-52804">
              <a:spcAft>
                <a:spcPts val="88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PMCs generated over the offshore west of Hokkaido are more sensitive to the modulated lower-level wind by the mountains than that generated over the Strait of Tartary.</a:t>
            </a:r>
          </a:p>
          <a:p>
            <a:pPr marL="52804" indent="-52804">
              <a:spcAft>
                <a:spcPts val="88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ja-JP" sz="1000" dirty="0">
                <a:solidFill>
                  <a:schemeClr val="tx2"/>
                </a:solidFill>
                <a:latin typeface="Segoe UI" panose="020B0502040204020203" pitchFamily="34" charset="0"/>
                <a:ea typeface="AR丸ゴシック体M" panose="020B0609010101010101"/>
                <a:cs typeface="Segoe UI" panose="020B0502040204020203" pitchFamily="34" charset="0"/>
              </a:rPr>
              <a:t>This result suggests the effect of the mountain on PMC varies with the location.</a:t>
            </a:r>
            <a:endParaRPr lang="en-US" altLang="ja-JP" sz="1000" u="sng" dirty="0">
              <a:solidFill>
                <a:srgbClr val="FF0000"/>
              </a:solidFill>
              <a:latin typeface="Segoe UI" panose="020B0502040204020203" pitchFamily="34" charset="0"/>
              <a:ea typeface="AR丸ゴシック体M" panose="020B0609010101010101"/>
              <a:cs typeface="Segoe UI" panose="020B0502040204020203" pitchFamily="34" charset="0"/>
            </a:endParaRP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8B3EECD5-C268-4279-B7ED-9A44E95EEF1D}"/>
              </a:ext>
            </a:extLst>
          </p:cNvPr>
          <p:cNvGrpSpPr/>
          <p:nvPr/>
        </p:nvGrpSpPr>
        <p:grpSpPr>
          <a:xfrm>
            <a:off x="7211018" y="781309"/>
            <a:ext cx="2455783" cy="2367080"/>
            <a:chOff x="7211018" y="872171"/>
            <a:chExt cx="2455783" cy="2367080"/>
          </a:xfrm>
        </p:grpSpPr>
        <p:pic>
          <p:nvPicPr>
            <p:cNvPr id="2126" name="図 2125">
              <a:extLst>
                <a:ext uri="{FF2B5EF4-FFF2-40B4-BE49-F238E27FC236}">
                  <a16:creationId xmlns:a16="http://schemas.microsoft.com/office/drawing/2014/main" id="{4592FBC0-FA11-4834-8C21-E213D1EDC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32359" y="2880381"/>
              <a:ext cx="275166" cy="68791"/>
            </a:xfrm>
            <a:prstGeom prst="rect">
              <a:avLst/>
            </a:prstGeom>
          </p:spPr>
        </p:pic>
        <p:pic>
          <p:nvPicPr>
            <p:cNvPr id="2206" name="図 2205">
              <a:extLst>
                <a:ext uri="{FF2B5EF4-FFF2-40B4-BE49-F238E27FC236}">
                  <a16:creationId xmlns:a16="http://schemas.microsoft.com/office/drawing/2014/main" id="{221A5928-6DE7-4923-AD10-6A4B5FFB8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7" t="78987" r="39100" b="15705"/>
            <a:stretch/>
          </p:blipFill>
          <p:spPr>
            <a:xfrm>
              <a:off x="7342390" y="2930856"/>
              <a:ext cx="2324411" cy="176894"/>
            </a:xfrm>
            <a:prstGeom prst="rect">
              <a:avLst/>
            </a:prstGeom>
          </p:spPr>
        </p:pic>
        <p:pic>
          <p:nvPicPr>
            <p:cNvPr id="2103" name="図 2102">
              <a:extLst>
                <a:ext uri="{FF2B5EF4-FFF2-40B4-BE49-F238E27FC236}">
                  <a16:creationId xmlns:a16="http://schemas.microsoft.com/office/drawing/2014/main" id="{2290B6F9-1CB6-4EED-A63D-DFA036982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7" t="16407" r="39100" b="27161"/>
            <a:stretch/>
          </p:blipFill>
          <p:spPr>
            <a:xfrm>
              <a:off x="7342390" y="1055727"/>
              <a:ext cx="2324411" cy="1880607"/>
            </a:xfrm>
            <a:prstGeom prst="rect">
              <a:avLst/>
            </a:prstGeom>
          </p:spPr>
        </p:pic>
        <p:cxnSp>
          <p:nvCxnSpPr>
            <p:cNvPr id="2104" name="直線コネクタ 2103">
              <a:extLst>
                <a:ext uri="{FF2B5EF4-FFF2-40B4-BE49-F238E27FC236}">
                  <a16:creationId xmlns:a16="http://schemas.microsoft.com/office/drawing/2014/main" id="{75D2480C-B1D1-4FFF-967A-0F52BAE715A9}"/>
                </a:ext>
              </a:extLst>
            </p:cNvPr>
            <p:cNvCxnSpPr>
              <a:cxnSpLocks/>
            </p:cNvCxnSpPr>
            <p:nvPr/>
          </p:nvCxnSpPr>
          <p:spPr>
            <a:xfrm>
              <a:off x="7379506" y="2567722"/>
              <a:ext cx="221928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直線コネクタ 2104">
              <a:extLst>
                <a:ext uri="{FF2B5EF4-FFF2-40B4-BE49-F238E27FC236}">
                  <a16:creationId xmlns:a16="http://schemas.microsoft.com/office/drawing/2014/main" id="{740E0968-8FE4-4309-BDFC-045D2B60C7EF}"/>
                </a:ext>
              </a:extLst>
            </p:cNvPr>
            <p:cNvCxnSpPr>
              <a:cxnSpLocks/>
            </p:cNvCxnSpPr>
            <p:nvPr/>
          </p:nvCxnSpPr>
          <p:spPr>
            <a:xfrm>
              <a:off x="7379506" y="2212831"/>
              <a:ext cx="221928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直線コネクタ 2105">
              <a:extLst>
                <a:ext uri="{FF2B5EF4-FFF2-40B4-BE49-F238E27FC236}">
                  <a16:creationId xmlns:a16="http://schemas.microsoft.com/office/drawing/2014/main" id="{8ACDEA51-DAB8-4083-9D53-18C861FA6A17}"/>
                </a:ext>
              </a:extLst>
            </p:cNvPr>
            <p:cNvCxnSpPr>
              <a:cxnSpLocks/>
            </p:cNvCxnSpPr>
            <p:nvPr/>
          </p:nvCxnSpPr>
          <p:spPr>
            <a:xfrm>
              <a:off x="7379506" y="1857941"/>
              <a:ext cx="221928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直線コネクタ 2106">
              <a:extLst>
                <a:ext uri="{FF2B5EF4-FFF2-40B4-BE49-F238E27FC236}">
                  <a16:creationId xmlns:a16="http://schemas.microsoft.com/office/drawing/2014/main" id="{DBA454DD-2BFB-4007-BD5D-6089EE86AA13}"/>
                </a:ext>
              </a:extLst>
            </p:cNvPr>
            <p:cNvCxnSpPr>
              <a:cxnSpLocks/>
            </p:cNvCxnSpPr>
            <p:nvPr/>
          </p:nvCxnSpPr>
          <p:spPr>
            <a:xfrm>
              <a:off x="7379506" y="1505388"/>
              <a:ext cx="221928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8" name="直線コネクタ 2107">
              <a:extLst>
                <a:ext uri="{FF2B5EF4-FFF2-40B4-BE49-F238E27FC236}">
                  <a16:creationId xmlns:a16="http://schemas.microsoft.com/office/drawing/2014/main" id="{29AD7A53-8BEE-4983-91B1-6EA8B4694838}"/>
                </a:ext>
              </a:extLst>
            </p:cNvPr>
            <p:cNvCxnSpPr>
              <a:cxnSpLocks/>
            </p:cNvCxnSpPr>
            <p:nvPr/>
          </p:nvCxnSpPr>
          <p:spPr>
            <a:xfrm>
              <a:off x="7379506" y="1156573"/>
              <a:ext cx="221928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9" name="正方形/長方形 2108">
              <a:extLst>
                <a:ext uri="{FF2B5EF4-FFF2-40B4-BE49-F238E27FC236}">
                  <a16:creationId xmlns:a16="http://schemas.microsoft.com/office/drawing/2014/main" id="{2589645C-8A57-442F-8EB0-988F6006893B}"/>
                </a:ext>
              </a:extLst>
            </p:cNvPr>
            <p:cNvSpPr/>
            <p:nvPr/>
          </p:nvSpPr>
          <p:spPr>
            <a:xfrm>
              <a:off x="8679868" y="934074"/>
              <a:ext cx="960507" cy="21120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tIns="36000" rIns="72000" bIns="36000"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WH-PMC</a:t>
              </a:r>
            </a:p>
          </p:txBody>
        </p:sp>
        <p:sp>
          <p:nvSpPr>
            <p:cNvPr id="2110" name="テキスト ボックス 2109">
              <a:extLst>
                <a:ext uri="{FF2B5EF4-FFF2-40B4-BE49-F238E27FC236}">
                  <a16:creationId xmlns:a16="http://schemas.microsoft.com/office/drawing/2014/main" id="{BDCBDABE-2133-4320-A251-C7A03AF46689}"/>
                </a:ext>
              </a:extLst>
            </p:cNvPr>
            <p:cNvSpPr txBox="1"/>
            <p:nvPr/>
          </p:nvSpPr>
          <p:spPr>
            <a:xfrm>
              <a:off x="7291227" y="2872154"/>
              <a:ext cx="500888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10 m/s</a:t>
              </a:r>
            </a:p>
          </p:txBody>
        </p:sp>
        <p:sp>
          <p:nvSpPr>
            <p:cNvPr id="2112" name="テキスト ボックス 2111">
              <a:extLst>
                <a:ext uri="{FF2B5EF4-FFF2-40B4-BE49-F238E27FC236}">
                  <a16:creationId xmlns:a16="http://schemas.microsoft.com/office/drawing/2014/main" id="{B8427129-C73D-4B91-9E58-3E8AA984D685}"/>
                </a:ext>
              </a:extLst>
            </p:cNvPr>
            <p:cNvSpPr txBox="1"/>
            <p:nvPr/>
          </p:nvSpPr>
          <p:spPr>
            <a:xfrm>
              <a:off x="7451767" y="2404578"/>
              <a:ext cx="442682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kumimoji="1" lang="en-US" altLang="ja-JP" sz="8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hPa</a:t>
              </a:r>
              <a:r>
                <a:rPr kumimoji="1" lang="en-US" altLang="ja-JP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</p:txBody>
        </p:sp>
        <p:sp>
          <p:nvSpPr>
            <p:cNvPr id="2113" name="テキスト ボックス 2112">
              <a:extLst>
                <a:ext uri="{FF2B5EF4-FFF2-40B4-BE49-F238E27FC236}">
                  <a16:creationId xmlns:a16="http://schemas.microsoft.com/office/drawing/2014/main" id="{F1038C8F-031D-415E-8DD5-D0F15532C429}"/>
                </a:ext>
              </a:extLst>
            </p:cNvPr>
            <p:cNvSpPr txBox="1"/>
            <p:nvPr/>
          </p:nvSpPr>
          <p:spPr>
            <a:xfrm>
              <a:off x="7211018" y="2396984"/>
              <a:ext cx="442682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900</a:t>
              </a:r>
            </a:p>
          </p:txBody>
        </p:sp>
        <p:sp>
          <p:nvSpPr>
            <p:cNvPr id="2114" name="テキスト ボックス 2113">
              <a:extLst>
                <a:ext uri="{FF2B5EF4-FFF2-40B4-BE49-F238E27FC236}">
                  <a16:creationId xmlns:a16="http://schemas.microsoft.com/office/drawing/2014/main" id="{B842CC6B-A180-4C72-A0EA-7D06A2B50B89}"/>
                </a:ext>
              </a:extLst>
            </p:cNvPr>
            <p:cNvSpPr txBox="1"/>
            <p:nvPr/>
          </p:nvSpPr>
          <p:spPr>
            <a:xfrm>
              <a:off x="7211018" y="2042093"/>
              <a:ext cx="442682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00">
                  <a:latin typeface="Segoe UI" panose="020B0502040204020203" pitchFamily="34" charset="0"/>
                  <a:cs typeface="Segoe UI" panose="020B0502040204020203" pitchFamily="34" charset="0"/>
                </a:rPr>
                <a:t>800</a:t>
              </a:r>
              <a:endPara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5" name="テキスト ボックス 2114">
              <a:extLst>
                <a:ext uri="{FF2B5EF4-FFF2-40B4-BE49-F238E27FC236}">
                  <a16:creationId xmlns:a16="http://schemas.microsoft.com/office/drawing/2014/main" id="{B8CAA806-A97C-4005-A4A3-6974463B6360}"/>
                </a:ext>
              </a:extLst>
            </p:cNvPr>
            <p:cNvSpPr txBox="1"/>
            <p:nvPr/>
          </p:nvSpPr>
          <p:spPr>
            <a:xfrm>
              <a:off x="7211018" y="1687203"/>
              <a:ext cx="442682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00">
                  <a:latin typeface="Segoe UI" panose="020B0502040204020203" pitchFamily="34" charset="0"/>
                  <a:cs typeface="Segoe UI" panose="020B0502040204020203" pitchFamily="34" charset="0"/>
                </a:rPr>
                <a:t>700</a:t>
              </a:r>
              <a:endPara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6" name="テキスト ボックス 2115">
              <a:extLst>
                <a:ext uri="{FF2B5EF4-FFF2-40B4-BE49-F238E27FC236}">
                  <a16:creationId xmlns:a16="http://schemas.microsoft.com/office/drawing/2014/main" id="{A21D77D7-8ABE-4453-BEAD-A74B82F84413}"/>
                </a:ext>
              </a:extLst>
            </p:cNvPr>
            <p:cNvSpPr txBox="1"/>
            <p:nvPr/>
          </p:nvSpPr>
          <p:spPr>
            <a:xfrm>
              <a:off x="7211018" y="1332313"/>
              <a:ext cx="442682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600</a:t>
              </a:r>
            </a:p>
          </p:txBody>
        </p:sp>
        <p:sp>
          <p:nvSpPr>
            <p:cNvPr id="2117" name="テキスト ボックス 2116">
              <a:extLst>
                <a:ext uri="{FF2B5EF4-FFF2-40B4-BE49-F238E27FC236}">
                  <a16:creationId xmlns:a16="http://schemas.microsoft.com/office/drawing/2014/main" id="{033181CE-17AD-469F-8DCC-7FB735347518}"/>
                </a:ext>
              </a:extLst>
            </p:cNvPr>
            <p:cNvSpPr txBox="1"/>
            <p:nvPr/>
          </p:nvSpPr>
          <p:spPr>
            <a:xfrm>
              <a:off x="7211018" y="977423"/>
              <a:ext cx="442682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500</a:t>
              </a:r>
            </a:p>
          </p:txBody>
        </p:sp>
        <p:sp>
          <p:nvSpPr>
            <p:cNvPr id="2118" name="テキスト ボックス 2117">
              <a:extLst>
                <a:ext uri="{FF2B5EF4-FFF2-40B4-BE49-F238E27FC236}">
                  <a16:creationId xmlns:a16="http://schemas.microsoft.com/office/drawing/2014/main" id="{7A9D463A-B351-4450-8C62-FBB1FAF43F7F}"/>
                </a:ext>
              </a:extLst>
            </p:cNvPr>
            <p:cNvSpPr txBox="1"/>
            <p:nvPr/>
          </p:nvSpPr>
          <p:spPr>
            <a:xfrm>
              <a:off x="7676407" y="2869896"/>
              <a:ext cx="429177" cy="16609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kumimoji="1"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REAL</a:t>
              </a:r>
            </a:p>
          </p:txBody>
        </p:sp>
        <p:sp>
          <p:nvSpPr>
            <p:cNvPr id="2119" name="テキスト ボックス 2118">
              <a:extLst>
                <a:ext uri="{FF2B5EF4-FFF2-40B4-BE49-F238E27FC236}">
                  <a16:creationId xmlns:a16="http://schemas.microsoft.com/office/drawing/2014/main" id="{9C6F63C2-AF50-4C70-9358-B998114DE132}"/>
                </a:ext>
              </a:extLst>
            </p:cNvPr>
            <p:cNvSpPr txBox="1"/>
            <p:nvPr/>
          </p:nvSpPr>
          <p:spPr>
            <a:xfrm>
              <a:off x="8134039" y="2869896"/>
              <a:ext cx="429177" cy="16609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kumimoji="1" lang="en-US" altLang="ja-JP" sz="9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NoMt</a:t>
              </a:r>
              <a:endPara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0" name="テキスト ボックス 2119">
              <a:extLst>
                <a:ext uri="{FF2B5EF4-FFF2-40B4-BE49-F238E27FC236}">
                  <a16:creationId xmlns:a16="http://schemas.microsoft.com/office/drawing/2014/main" id="{E0939867-1FB5-43E0-A784-0D62AA7A5507}"/>
                </a:ext>
              </a:extLst>
            </p:cNvPr>
            <p:cNvSpPr txBox="1"/>
            <p:nvPr/>
          </p:nvSpPr>
          <p:spPr>
            <a:xfrm>
              <a:off x="8601284" y="2869896"/>
              <a:ext cx="460449" cy="16609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kumimoji="1"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REAL</a:t>
              </a:r>
            </a:p>
          </p:txBody>
        </p:sp>
        <p:sp>
          <p:nvSpPr>
            <p:cNvPr id="2121" name="テキスト ボックス 2120">
              <a:extLst>
                <a:ext uri="{FF2B5EF4-FFF2-40B4-BE49-F238E27FC236}">
                  <a16:creationId xmlns:a16="http://schemas.microsoft.com/office/drawing/2014/main" id="{5767F74C-F85C-4DEA-A2B6-08FD86BA6683}"/>
                </a:ext>
              </a:extLst>
            </p:cNvPr>
            <p:cNvSpPr txBox="1"/>
            <p:nvPr/>
          </p:nvSpPr>
          <p:spPr>
            <a:xfrm>
              <a:off x="9084591" y="2869896"/>
              <a:ext cx="429177" cy="16609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kumimoji="1" lang="en-US" altLang="ja-JP" sz="9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NoMt</a:t>
              </a:r>
              <a:endParaRPr kumimoji="1" lang="en-US" altLang="ja-JP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2" name="テキスト ボックス 2121">
              <a:extLst>
                <a:ext uri="{FF2B5EF4-FFF2-40B4-BE49-F238E27FC236}">
                  <a16:creationId xmlns:a16="http://schemas.microsoft.com/office/drawing/2014/main" id="{30216070-360C-42E2-BF5F-CAE1E2226041}"/>
                </a:ext>
              </a:extLst>
            </p:cNvPr>
            <p:cNvSpPr txBox="1"/>
            <p:nvPr/>
          </p:nvSpPr>
          <p:spPr>
            <a:xfrm>
              <a:off x="7351252" y="2532931"/>
              <a:ext cx="160052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N</a:t>
              </a:r>
            </a:p>
          </p:txBody>
        </p:sp>
        <p:sp>
          <p:nvSpPr>
            <p:cNvPr id="2123" name="正方形/長方形 2122">
              <a:extLst>
                <a:ext uri="{FF2B5EF4-FFF2-40B4-BE49-F238E27FC236}">
                  <a16:creationId xmlns:a16="http://schemas.microsoft.com/office/drawing/2014/main" id="{E171C226-0137-4271-9AAA-E9603ECFE282}"/>
                </a:ext>
              </a:extLst>
            </p:cNvPr>
            <p:cNvSpPr/>
            <p:nvPr/>
          </p:nvSpPr>
          <p:spPr>
            <a:xfrm>
              <a:off x="7768908" y="934074"/>
              <a:ext cx="884536" cy="21120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tIns="36000" rIns="72000" bIns="36000">
              <a:spAutoFit/>
            </a:bodyPr>
            <a:lstStyle/>
            <a:p>
              <a:pPr algn="ctr"/>
              <a:r>
                <a:rPr lang="en-US" altLang="ja-JP" sz="9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ST-PMC</a:t>
              </a:r>
            </a:p>
          </p:txBody>
        </p:sp>
        <p:sp>
          <p:nvSpPr>
            <p:cNvPr id="2124" name="正方形/長方形 2123">
              <a:extLst>
                <a:ext uri="{FF2B5EF4-FFF2-40B4-BE49-F238E27FC236}">
                  <a16:creationId xmlns:a16="http://schemas.microsoft.com/office/drawing/2014/main" id="{EA720B5B-2E2F-48FA-BEC4-4B05AF9FC5D3}"/>
                </a:ext>
              </a:extLst>
            </p:cNvPr>
            <p:cNvSpPr/>
            <p:nvPr/>
          </p:nvSpPr>
          <p:spPr>
            <a:xfrm>
              <a:off x="7410724" y="3030801"/>
              <a:ext cx="334294" cy="208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205" name="図 2204">
              <a:extLst>
                <a:ext uri="{FF2B5EF4-FFF2-40B4-BE49-F238E27FC236}">
                  <a16:creationId xmlns:a16="http://schemas.microsoft.com/office/drawing/2014/main" id="{CEF63387-90B7-4506-96D7-9A5D18782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7" t="6682" r="39100" b="87751"/>
            <a:stretch/>
          </p:blipFill>
          <p:spPr>
            <a:xfrm>
              <a:off x="7342390" y="872171"/>
              <a:ext cx="2324411" cy="185515"/>
            </a:xfrm>
            <a:prstGeom prst="rect">
              <a:avLst/>
            </a:prstGeom>
          </p:spPr>
        </p:pic>
        <p:pic>
          <p:nvPicPr>
            <p:cNvPr id="2207" name="図 2206">
              <a:extLst>
                <a:ext uri="{FF2B5EF4-FFF2-40B4-BE49-F238E27FC236}">
                  <a16:creationId xmlns:a16="http://schemas.microsoft.com/office/drawing/2014/main" id="{A470C161-776A-4656-A2C0-7ADF32D50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6200000">
              <a:off x="7292699" y="2772162"/>
              <a:ext cx="275166" cy="68791"/>
            </a:xfrm>
            <a:prstGeom prst="rect">
              <a:avLst/>
            </a:prstGeom>
          </p:spPr>
        </p:pic>
      </p:grpSp>
      <p:sp>
        <p:nvSpPr>
          <p:cNvPr id="2209" name="テキスト ボックス 2208">
            <a:extLst>
              <a:ext uri="{FF2B5EF4-FFF2-40B4-BE49-F238E27FC236}">
                <a16:creationId xmlns:a16="http://schemas.microsoft.com/office/drawing/2014/main" id="{DCF47C8D-A9F2-4DF1-8B57-4242485337FE}"/>
              </a:ext>
            </a:extLst>
          </p:cNvPr>
          <p:cNvSpPr txBox="1"/>
          <p:nvPr/>
        </p:nvSpPr>
        <p:spPr>
          <a:xfrm>
            <a:off x="5478957" y="4737855"/>
            <a:ext cx="694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ST-PMC</a:t>
            </a:r>
            <a:endParaRPr kumimoji="1" lang="ja-JP" altLang="en-US" sz="1000" b="1" dirty="0">
              <a:ln w="6350">
                <a:solidFill>
                  <a:schemeClr val="bg1"/>
                </a:solidFill>
              </a:ln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210" name="テキスト ボックス 2209">
            <a:extLst>
              <a:ext uri="{FF2B5EF4-FFF2-40B4-BE49-F238E27FC236}">
                <a16:creationId xmlns:a16="http://schemas.microsoft.com/office/drawing/2014/main" id="{BFAA1F19-4664-4D97-A050-ECD09DC0122B}"/>
              </a:ext>
            </a:extLst>
          </p:cNvPr>
          <p:cNvSpPr txBox="1"/>
          <p:nvPr/>
        </p:nvSpPr>
        <p:spPr>
          <a:xfrm>
            <a:off x="5147049" y="5422645"/>
            <a:ext cx="748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n w="6350">
                  <a:solidFill>
                    <a:schemeClr val="bg1"/>
                  </a:solidFill>
                </a:ln>
                <a:solidFill>
                  <a:srgbClr val="4472C4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WH-PMC</a:t>
            </a:r>
            <a:endParaRPr kumimoji="1" lang="ja-JP" altLang="en-US" sz="1000" b="1" dirty="0">
              <a:ln w="6350">
                <a:solidFill>
                  <a:schemeClr val="bg1"/>
                </a:solidFill>
              </a:ln>
              <a:solidFill>
                <a:srgbClr val="4472C4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A4BD285-7362-4459-9C6D-BEBBB98488C4}"/>
              </a:ext>
            </a:extLst>
          </p:cNvPr>
          <p:cNvGrpSpPr/>
          <p:nvPr/>
        </p:nvGrpSpPr>
        <p:grpSpPr>
          <a:xfrm>
            <a:off x="4888536" y="811154"/>
            <a:ext cx="2303448" cy="2176920"/>
            <a:chOff x="4888536" y="806391"/>
            <a:chExt cx="2303448" cy="2176920"/>
          </a:xfrm>
        </p:grpSpPr>
        <p:grpSp>
          <p:nvGrpSpPr>
            <p:cNvPr id="5566" name="グループ化 5565">
              <a:extLst>
                <a:ext uri="{FF2B5EF4-FFF2-40B4-BE49-F238E27FC236}">
                  <a16:creationId xmlns:a16="http://schemas.microsoft.com/office/drawing/2014/main" id="{3151DCE4-FF83-4305-8A9E-53AB6E9F0BC8}"/>
                </a:ext>
              </a:extLst>
            </p:cNvPr>
            <p:cNvGrpSpPr/>
            <p:nvPr/>
          </p:nvGrpSpPr>
          <p:grpSpPr>
            <a:xfrm>
              <a:off x="4888536" y="806391"/>
              <a:ext cx="2303448" cy="2176920"/>
              <a:chOff x="5138676" y="1191798"/>
              <a:chExt cx="2303448" cy="2176920"/>
            </a:xfrm>
          </p:grpSpPr>
          <p:pic>
            <p:nvPicPr>
              <p:cNvPr id="2132" name="図 2131">
                <a:extLst>
                  <a:ext uri="{FF2B5EF4-FFF2-40B4-BE49-F238E27FC236}">
                    <a16:creationId xmlns:a16="http://schemas.microsoft.com/office/drawing/2014/main" id="{30413892-931B-4B39-86EB-4A085E2268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t="54629" r="52878" b="1739"/>
              <a:stretch/>
            </p:blipFill>
            <p:spPr>
              <a:xfrm>
                <a:off x="5159845" y="1213953"/>
                <a:ext cx="1898291" cy="1065591"/>
              </a:xfrm>
              <a:prstGeom prst="rect">
                <a:avLst/>
              </a:prstGeom>
            </p:spPr>
          </p:pic>
          <p:pic>
            <p:nvPicPr>
              <p:cNvPr id="2133" name="図 2132">
                <a:extLst>
                  <a:ext uri="{FF2B5EF4-FFF2-40B4-BE49-F238E27FC236}">
                    <a16:creationId xmlns:a16="http://schemas.microsoft.com/office/drawing/2014/main" id="{CD5FAC2C-AA7F-4AC6-B5E0-A3BAF5B004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95057" t="51941" r="755" b="4026"/>
              <a:stretch/>
            </p:blipFill>
            <p:spPr>
              <a:xfrm>
                <a:off x="7100610" y="1191798"/>
                <a:ext cx="341514" cy="2176920"/>
              </a:xfrm>
              <a:prstGeom prst="rect">
                <a:avLst/>
              </a:prstGeom>
            </p:spPr>
          </p:pic>
          <p:pic>
            <p:nvPicPr>
              <p:cNvPr id="2134" name="図 2133">
                <a:extLst>
                  <a:ext uri="{FF2B5EF4-FFF2-40B4-BE49-F238E27FC236}">
                    <a16:creationId xmlns:a16="http://schemas.microsoft.com/office/drawing/2014/main" id="{C65ECE5A-BD74-418A-B9B5-8287F7E86E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47239" t="54895" r="4697" b="1605"/>
              <a:stretch/>
            </p:blipFill>
            <p:spPr>
              <a:xfrm>
                <a:off x="5138676" y="2262110"/>
                <a:ext cx="1936234" cy="1062360"/>
              </a:xfrm>
              <a:prstGeom prst="rect">
                <a:avLst/>
              </a:prstGeom>
            </p:spPr>
          </p:pic>
          <p:sp>
            <p:nvSpPr>
              <p:cNvPr id="2137" name="正方形/長方形 2136">
                <a:extLst>
                  <a:ext uri="{FF2B5EF4-FFF2-40B4-BE49-F238E27FC236}">
                    <a16:creationId xmlns:a16="http://schemas.microsoft.com/office/drawing/2014/main" id="{62FADDD4-B48F-4207-AF06-FCE40A2BAA6F}"/>
                  </a:ext>
                </a:extLst>
              </p:cNvPr>
              <p:cNvSpPr/>
              <p:nvPr/>
            </p:nvSpPr>
            <p:spPr>
              <a:xfrm>
                <a:off x="6386132" y="2279545"/>
                <a:ext cx="648000" cy="21120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4472C4"/>
                </a:solidFill>
              </a:ln>
            </p:spPr>
            <p:txBody>
              <a:bodyPr wrap="square" lIns="72000" tIns="36000" rIns="72000" bIns="36000" anchor="ctr">
                <a:spAutoFit/>
              </a:bodyPr>
              <a:lstStyle/>
              <a:p>
                <a:pPr algn="ctr"/>
                <a:r>
                  <a:rPr lang="en-US" altLang="ja-JP" sz="900" b="1" dirty="0">
                    <a:solidFill>
                      <a:srgbClr val="4472C4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WH-PMC</a:t>
                </a:r>
              </a:p>
            </p:txBody>
          </p:sp>
          <p:sp>
            <p:nvSpPr>
              <p:cNvPr id="2138" name="正方形/長方形 2137">
                <a:extLst>
                  <a:ext uri="{FF2B5EF4-FFF2-40B4-BE49-F238E27FC236}">
                    <a16:creationId xmlns:a16="http://schemas.microsoft.com/office/drawing/2014/main" id="{81B8B663-BF7D-4F78-ACB1-8B7A57DF137F}"/>
                  </a:ext>
                </a:extLst>
              </p:cNvPr>
              <p:cNvSpPr/>
              <p:nvPr/>
            </p:nvSpPr>
            <p:spPr>
              <a:xfrm>
                <a:off x="6383516" y="1219480"/>
                <a:ext cx="648000" cy="21120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wrap="square" lIns="72000" tIns="36000" rIns="72000" bIns="36000" anchor="ctr">
                <a:spAutoFit/>
              </a:bodyPr>
              <a:lstStyle/>
              <a:p>
                <a:pPr algn="ctr"/>
                <a:r>
                  <a:rPr lang="en-US" altLang="ja-JP" sz="9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ST-PMC</a:t>
                </a:r>
              </a:p>
            </p:txBody>
          </p:sp>
          <p:sp>
            <p:nvSpPr>
              <p:cNvPr id="2140" name="正方形/長方形 2139">
                <a:extLst>
                  <a:ext uri="{FF2B5EF4-FFF2-40B4-BE49-F238E27FC236}">
                    <a16:creationId xmlns:a16="http://schemas.microsoft.com/office/drawing/2014/main" id="{7393E144-7D0A-4B9E-93D9-B80FB40E72BC}"/>
                  </a:ext>
                </a:extLst>
              </p:cNvPr>
              <p:cNvSpPr/>
              <p:nvPr/>
            </p:nvSpPr>
            <p:spPr>
              <a:xfrm>
                <a:off x="5191785" y="1221869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anchor="ctr" anchorCtr="1">
                <a:noAutofit/>
              </a:bodyPr>
              <a:lstStyle/>
              <a:p>
                <a:pPr algn="ctr"/>
                <a:r>
                  <a:rPr lang="en-US" altLang="ja-JP" sz="9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(a)</a:t>
                </a:r>
                <a:endParaRPr lang="ja-JP" altLang="en-US" sz="9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2141" name="正方形/長方形 2140">
                <a:extLst>
                  <a:ext uri="{FF2B5EF4-FFF2-40B4-BE49-F238E27FC236}">
                    <a16:creationId xmlns:a16="http://schemas.microsoft.com/office/drawing/2014/main" id="{16ABDFB6-5945-4210-9947-A02882EC7831}"/>
                  </a:ext>
                </a:extLst>
              </p:cNvPr>
              <p:cNvSpPr/>
              <p:nvPr/>
            </p:nvSpPr>
            <p:spPr>
              <a:xfrm>
                <a:off x="5190016" y="2276441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anchor="ctr" anchorCtr="1">
                <a:noAutofit/>
              </a:bodyPr>
              <a:lstStyle/>
              <a:p>
                <a:pPr algn="ctr"/>
                <a:r>
                  <a:rPr lang="en-US" altLang="ja-JP" sz="900" dirty="0">
                    <a:latin typeface="Segoe UI" panose="020B0502040204020203" pitchFamily="34" charset="0"/>
                    <a:ea typeface="メイリオ" panose="020B0604030504040204" pitchFamily="50" charset="-128"/>
                    <a:cs typeface="Segoe UI" panose="020B0502040204020203" pitchFamily="34" charset="0"/>
                  </a:rPr>
                  <a:t>(b)</a:t>
                </a:r>
                <a:endParaRPr lang="ja-JP" altLang="en-US" sz="900" dirty="0"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2142" name="正方形/長方形 2141">
                <a:extLst>
                  <a:ext uri="{FF2B5EF4-FFF2-40B4-BE49-F238E27FC236}">
                    <a16:creationId xmlns:a16="http://schemas.microsoft.com/office/drawing/2014/main" id="{109DD723-CFD9-4944-A9D6-27C4A544E5BB}"/>
                  </a:ext>
                </a:extLst>
              </p:cNvPr>
              <p:cNvSpPr/>
              <p:nvPr/>
            </p:nvSpPr>
            <p:spPr>
              <a:xfrm>
                <a:off x="5806622" y="1438906"/>
                <a:ext cx="515429" cy="7047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51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43" name="正方形/長方形 2142">
                <a:extLst>
                  <a:ext uri="{FF2B5EF4-FFF2-40B4-BE49-F238E27FC236}">
                    <a16:creationId xmlns:a16="http://schemas.microsoft.com/office/drawing/2014/main" id="{FEB1BB2C-41CB-4CEC-AFF6-517F55EB2DCB}"/>
                  </a:ext>
                </a:extLst>
              </p:cNvPr>
              <p:cNvSpPr/>
              <p:nvPr/>
            </p:nvSpPr>
            <p:spPr>
              <a:xfrm>
                <a:off x="5804073" y="2500938"/>
                <a:ext cx="515429" cy="7047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51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0" name="正方形/長方形 129">
              <a:extLst>
                <a:ext uri="{FF2B5EF4-FFF2-40B4-BE49-F238E27FC236}">
                  <a16:creationId xmlns:a16="http://schemas.microsoft.com/office/drawing/2014/main" id="{1411044D-A7C5-40AC-9638-4B5F10AC7179}"/>
                </a:ext>
              </a:extLst>
            </p:cNvPr>
            <p:cNvSpPr/>
            <p:nvPr/>
          </p:nvSpPr>
          <p:spPr>
            <a:xfrm>
              <a:off x="4943090" y="836907"/>
              <a:ext cx="1838285" cy="104324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72000" tIns="36000" rIns="72000" bIns="36000" anchor="ctr">
              <a:spAutoFit/>
            </a:bodyPr>
            <a:lstStyle/>
            <a:p>
              <a:pPr algn="ctr"/>
              <a:endParaRPr lang="en-US" altLang="ja-JP" sz="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7B96D16E-F1DA-4267-9F44-7F18AE8E4F0B}"/>
                </a:ext>
              </a:extLst>
            </p:cNvPr>
            <p:cNvSpPr/>
            <p:nvPr/>
          </p:nvSpPr>
          <p:spPr>
            <a:xfrm>
              <a:off x="4943090" y="1891166"/>
              <a:ext cx="1838285" cy="1043248"/>
            </a:xfrm>
            <a:prstGeom prst="rect">
              <a:avLst/>
            </a:prstGeom>
            <a:noFill/>
            <a:ln w="19050">
              <a:solidFill>
                <a:srgbClr val="4472C4"/>
              </a:solidFill>
            </a:ln>
          </p:spPr>
          <p:txBody>
            <a:bodyPr wrap="square" lIns="72000" tIns="36000" rIns="72000" bIns="36000" anchor="ctr">
              <a:spAutoFit/>
            </a:bodyPr>
            <a:lstStyle/>
            <a:p>
              <a:pPr algn="ctr"/>
              <a:endParaRPr lang="en-US" altLang="ja-JP" sz="9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FE0B197-DC2A-4A11-8E92-27F82DDB6344}"/>
              </a:ext>
            </a:extLst>
          </p:cNvPr>
          <p:cNvCxnSpPr/>
          <p:nvPr/>
        </p:nvCxnSpPr>
        <p:spPr>
          <a:xfrm>
            <a:off x="9224622" y="4902465"/>
            <a:ext cx="216461" cy="140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36EF7115-1C27-4B4F-87BF-B0FDD683430F}"/>
              </a:ext>
            </a:extLst>
          </p:cNvPr>
          <p:cNvSpPr/>
          <p:nvPr/>
        </p:nvSpPr>
        <p:spPr>
          <a:xfrm>
            <a:off x="7043771" y="4989947"/>
            <a:ext cx="132815" cy="164272"/>
          </a:xfrm>
          <a:custGeom>
            <a:avLst/>
            <a:gdLst>
              <a:gd name="connsiteX0" fmla="*/ 972457 w 1103086"/>
              <a:gd name="connsiteY0" fmla="*/ 0 h 1364343"/>
              <a:gd name="connsiteX1" fmla="*/ 725714 w 1103086"/>
              <a:gd name="connsiteY1" fmla="*/ 14514 h 1364343"/>
              <a:gd name="connsiteX2" fmla="*/ 493486 w 1103086"/>
              <a:gd name="connsiteY2" fmla="*/ 72571 h 1364343"/>
              <a:gd name="connsiteX3" fmla="*/ 377371 w 1103086"/>
              <a:gd name="connsiteY3" fmla="*/ 101600 h 1364343"/>
              <a:gd name="connsiteX4" fmla="*/ 261257 w 1103086"/>
              <a:gd name="connsiteY4" fmla="*/ 188686 h 1364343"/>
              <a:gd name="connsiteX5" fmla="*/ 232229 w 1103086"/>
              <a:gd name="connsiteY5" fmla="*/ 232228 h 1364343"/>
              <a:gd name="connsiteX6" fmla="*/ 188686 w 1103086"/>
              <a:gd name="connsiteY6" fmla="*/ 275771 h 1364343"/>
              <a:gd name="connsiteX7" fmla="*/ 159657 w 1103086"/>
              <a:gd name="connsiteY7" fmla="*/ 319314 h 1364343"/>
              <a:gd name="connsiteX8" fmla="*/ 116114 w 1103086"/>
              <a:gd name="connsiteY8" fmla="*/ 377371 h 1364343"/>
              <a:gd name="connsiteX9" fmla="*/ 72571 w 1103086"/>
              <a:gd name="connsiteY9" fmla="*/ 478971 h 1364343"/>
              <a:gd name="connsiteX10" fmla="*/ 43543 w 1103086"/>
              <a:gd name="connsiteY10" fmla="*/ 522514 h 1364343"/>
              <a:gd name="connsiteX11" fmla="*/ 0 w 1103086"/>
              <a:gd name="connsiteY11" fmla="*/ 682171 h 1364343"/>
              <a:gd name="connsiteX12" fmla="*/ 14514 w 1103086"/>
              <a:gd name="connsiteY12" fmla="*/ 1059543 h 1364343"/>
              <a:gd name="connsiteX13" fmla="*/ 87086 w 1103086"/>
              <a:gd name="connsiteY13" fmla="*/ 1204686 h 1364343"/>
              <a:gd name="connsiteX14" fmla="*/ 116114 w 1103086"/>
              <a:gd name="connsiteY14" fmla="*/ 1248228 h 1364343"/>
              <a:gd name="connsiteX15" fmla="*/ 261257 w 1103086"/>
              <a:gd name="connsiteY15" fmla="*/ 1335314 h 1364343"/>
              <a:gd name="connsiteX16" fmla="*/ 362857 w 1103086"/>
              <a:gd name="connsiteY16" fmla="*/ 1364343 h 1364343"/>
              <a:gd name="connsiteX17" fmla="*/ 740229 w 1103086"/>
              <a:gd name="connsiteY17" fmla="*/ 1349828 h 1364343"/>
              <a:gd name="connsiteX18" fmla="*/ 885371 w 1103086"/>
              <a:gd name="connsiteY18" fmla="*/ 1248228 h 1364343"/>
              <a:gd name="connsiteX19" fmla="*/ 943429 w 1103086"/>
              <a:gd name="connsiteY19" fmla="*/ 1161143 h 1364343"/>
              <a:gd name="connsiteX20" fmla="*/ 1001486 w 1103086"/>
              <a:gd name="connsiteY20" fmla="*/ 1074057 h 1364343"/>
              <a:gd name="connsiteX21" fmla="*/ 1030514 w 1103086"/>
              <a:gd name="connsiteY21" fmla="*/ 1030514 h 1364343"/>
              <a:gd name="connsiteX22" fmla="*/ 1045029 w 1103086"/>
              <a:gd name="connsiteY22" fmla="*/ 986971 h 1364343"/>
              <a:gd name="connsiteX23" fmla="*/ 1074057 w 1103086"/>
              <a:gd name="connsiteY23" fmla="*/ 943428 h 1364343"/>
              <a:gd name="connsiteX24" fmla="*/ 1103086 w 1103086"/>
              <a:gd name="connsiteY24" fmla="*/ 856343 h 1364343"/>
              <a:gd name="connsiteX25" fmla="*/ 1088571 w 1103086"/>
              <a:gd name="connsiteY25" fmla="*/ 493486 h 1364343"/>
              <a:gd name="connsiteX26" fmla="*/ 1030514 w 1103086"/>
              <a:gd name="connsiteY26" fmla="*/ 362857 h 1364343"/>
              <a:gd name="connsiteX27" fmla="*/ 943429 w 1103086"/>
              <a:gd name="connsiteY27" fmla="*/ 275771 h 1364343"/>
              <a:gd name="connsiteX28" fmla="*/ 827314 w 1103086"/>
              <a:gd name="connsiteY28" fmla="*/ 246743 h 1364343"/>
              <a:gd name="connsiteX29" fmla="*/ 595086 w 1103086"/>
              <a:gd name="connsiteY29" fmla="*/ 261257 h 1364343"/>
              <a:gd name="connsiteX30" fmla="*/ 551543 w 1103086"/>
              <a:gd name="connsiteY30" fmla="*/ 290286 h 1364343"/>
              <a:gd name="connsiteX31" fmla="*/ 493486 w 1103086"/>
              <a:gd name="connsiteY31" fmla="*/ 319314 h 1364343"/>
              <a:gd name="connsiteX32" fmla="*/ 464457 w 1103086"/>
              <a:gd name="connsiteY32" fmla="*/ 362857 h 1364343"/>
              <a:gd name="connsiteX33" fmla="*/ 420914 w 1103086"/>
              <a:gd name="connsiteY33" fmla="*/ 391886 h 1364343"/>
              <a:gd name="connsiteX34" fmla="*/ 377371 w 1103086"/>
              <a:gd name="connsiteY34" fmla="*/ 435428 h 1364343"/>
              <a:gd name="connsiteX35" fmla="*/ 362857 w 1103086"/>
              <a:gd name="connsiteY35" fmla="*/ 478971 h 1364343"/>
              <a:gd name="connsiteX36" fmla="*/ 304800 w 1103086"/>
              <a:gd name="connsiteY36" fmla="*/ 566057 h 1364343"/>
              <a:gd name="connsiteX37" fmla="*/ 261257 w 1103086"/>
              <a:gd name="connsiteY37" fmla="*/ 769257 h 1364343"/>
              <a:gd name="connsiteX38" fmla="*/ 275771 w 1103086"/>
              <a:gd name="connsiteY38" fmla="*/ 972457 h 1364343"/>
              <a:gd name="connsiteX39" fmla="*/ 304800 w 1103086"/>
              <a:gd name="connsiteY39" fmla="*/ 1059543 h 1364343"/>
              <a:gd name="connsiteX40" fmla="*/ 435429 w 1103086"/>
              <a:gd name="connsiteY40" fmla="*/ 1132114 h 1364343"/>
              <a:gd name="connsiteX41" fmla="*/ 493486 w 1103086"/>
              <a:gd name="connsiteY41" fmla="*/ 1146628 h 1364343"/>
              <a:gd name="connsiteX42" fmla="*/ 682171 w 1103086"/>
              <a:gd name="connsiteY42" fmla="*/ 1132114 h 1364343"/>
              <a:gd name="connsiteX43" fmla="*/ 725714 w 1103086"/>
              <a:gd name="connsiteY43" fmla="*/ 1117600 h 1364343"/>
              <a:gd name="connsiteX44" fmla="*/ 812800 w 1103086"/>
              <a:gd name="connsiteY44" fmla="*/ 943428 h 1364343"/>
              <a:gd name="connsiteX45" fmla="*/ 841829 w 1103086"/>
              <a:gd name="connsiteY45" fmla="*/ 841828 h 1364343"/>
              <a:gd name="connsiteX46" fmla="*/ 827314 w 1103086"/>
              <a:gd name="connsiteY46" fmla="*/ 653143 h 1364343"/>
              <a:gd name="connsiteX47" fmla="*/ 798286 w 1103086"/>
              <a:gd name="connsiteY47" fmla="*/ 609600 h 1364343"/>
              <a:gd name="connsiteX48" fmla="*/ 711200 w 1103086"/>
              <a:gd name="connsiteY48" fmla="*/ 580571 h 1364343"/>
              <a:gd name="connsiteX49" fmla="*/ 566057 w 1103086"/>
              <a:gd name="connsiteY49" fmla="*/ 638628 h 1364343"/>
              <a:gd name="connsiteX50" fmla="*/ 537029 w 1103086"/>
              <a:gd name="connsiteY50" fmla="*/ 725714 h 1364343"/>
              <a:gd name="connsiteX51" fmla="*/ 522514 w 1103086"/>
              <a:gd name="connsiteY51" fmla="*/ 769257 h 1364343"/>
              <a:gd name="connsiteX52" fmla="*/ 580571 w 1103086"/>
              <a:gd name="connsiteY52" fmla="*/ 899886 h 1364343"/>
              <a:gd name="connsiteX53" fmla="*/ 653143 w 1103086"/>
              <a:gd name="connsiteY53" fmla="*/ 885371 h 1364343"/>
              <a:gd name="connsiteX54" fmla="*/ 667657 w 1103086"/>
              <a:gd name="connsiteY54" fmla="*/ 841828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03086" h="1364343">
                <a:moveTo>
                  <a:pt x="972457" y="0"/>
                </a:moveTo>
                <a:cubicBezTo>
                  <a:pt x="890209" y="4838"/>
                  <a:pt x="807600" y="5416"/>
                  <a:pt x="725714" y="14514"/>
                </a:cubicBezTo>
                <a:cubicBezTo>
                  <a:pt x="565946" y="32266"/>
                  <a:pt x="617841" y="38656"/>
                  <a:pt x="493486" y="72571"/>
                </a:cubicBezTo>
                <a:cubicBezTo>
                  <a:pt x="457058" y="82506"/>
                  <a:pt x="412599" y="83986"/>
                  <a:pt x="377371" y="101600"/>
                </a:cubicBezTo>
                <a:cubicBezTo>
                  <a:pt x="325012" y="127779"/>
                  <a:pt x="297234" y="145513"/>
                  <a:pt x="261257" y="188686"/>
                </a:cubicBezTo>
                <a:cubicBezTo>
                  <a:pt x="250090" y="202087"/>
                  <a:pt x="243396" y="218827"/>
                  <a:pt x="232229" y="232228"/>
                </a:cubicBezTo>
                <a:cubicBezTo>
                  <a:pt x="219088" y="247997"/>
                  <a:pt x="201827" y="260002"/>
                  <a:pt x="188686" y="275771"/>
                </a:cubicBezTo>
                <a:cubicBezTo>
                  <a:pt x="177519" y="289172"/>
                  <a:pt x="169796" y="305119"/>
                  <a:pt x="159657" y="319314"/>
                </a:cubicBezTo>
                <a:cubicBezTo>
                  <a:pt x="145597" y="338999"/>
                  <a:pt x="128935" y="356858"/>
                  <a:pt x="116114" y="377371"/>
                </a:cubicBezTo>
                <a:cubicBezTo>
                  <a:pt x="40618" y="498165"/>
                  <a:pt x="121949" y="380216"/>
                  <a:pt x="72571" y="478971"/>
                </a:cubicBezTo>
                <a:cubicBezTo>
                  <a:pt x="64770" y="494573"/>
                  <a:pt x="50628" y="506574"/>
                  <a:pt x="43543" y="522514"/>
                </a:cubicBezTo>
                <a:cubicBezTo>
                  <a:pt x="16757" y="582784"/>
                  <a:pt x="12417" y="620083"/>
                  <a:pt x="0" y="682171"/>
                </a:cubicBezTo>
                <a:cubicBezTo>
                  <a:pt x="4838" y="807962"/>
                  <a:pt x="2764" y="934209"/>
                  <a:pt x="14514" y="1059543"/>
                </a:cubicBezTo>
                <a:cubicBezTo>
                  <a:pt x="21410" y="1133100"/>
                  <a:pt x="48730" y="1150987"/>
                  <a:pt x="87086" y="1204686"/>
                </a:cubicBezTo>
                <a:cubicBezTo>
                  <a:pt x="97225" y="1218881"/>
                  <a:pt x="102986" y="1236741"/>
                  <a:pt x="116114" y="1248228"/>
                </a:cubicBezTo>
                <a:cubicBezTo>
                  <a:pt x="149135" y="1277122"/>
                  <a:pt x="216689" y="1316214"/>
                  <a:pt x="261257" y="1335314"/>
                </a:cubicBezTo>
                <a:cubicBezTo>
                  <a:pt x="290405" y="1347806"/>
                  <a:pt x="333401" y="1356979"/>
                  <a:pt x="362857" y="1364343"/>
                </a:cubicBezTo>
                <a:cubicBezTo>
                  <a:pt x="488648" y="1359505"/>
                  <a:pt x="615854" y="1369262"/>
                  <a:pt x="740229" y="1349828"/>
                </a:cubicBezTo>
                <a:cubicBezTo>
                  <a:pt x="742960" y="1349401"/>
                  <a:pt x="871849" y="1263440"/>
                  <a:pt x="885371" y="1248228"/>
                </a:cubicBezTo>
                <a:cubicBezTo>
                  <a:pt x="908549" y="1222153"/>
                  <a:pt x="924077" y="1190171"/>
                  <a:pt x="943429" y="1161143"/>
                </a:cubicBezTo>
                <a:lnTo>
                  <a:pt x="1001486" y="1074057"/>
                </a:lnTo>
                <a:cubicBezTo>
                  <a:pt x="1011162" y="1059543"/>
                  <a:pt x="1024998" y="1047063"/>
                  <a:pt x="1030514" y="1030514"/>
                </a:cubicBezTo>
                <a:cubicBezTo>
                  <a:pt x="1035352" y="1016000"/>
                  <a:pt x="1038187" y="1000655"/>
                  <a:pt x="1045029" y="986971"/>
                </a:cubicBezTo>
                <a:cubicBezTo>
                  <a:pt x="1052830" y="971369"/>
                  <a:pt x="1066972" y="959368"/>
                  <a:pt x="1074057" y="943428"/>
                </a:cubicBezTo>
                <a:cubicBezTo>
                  <a:pt x="1086484" y="915467"/>
                  <a:pt x="1103086" y="856343"/>
                  <a:pt x="1103086" y="856343"/>
                </a:cubicBezTo>
                <a:cubicBezTo>
                  <a:pt x="1098248" y="735391"/>
                  <a:pt x="1100231" y="613972"/>
                  <a:pt x="1088571" y="493486"/>
                </a:cubicBezTo>
                <a:cubicBezTo>
                  <a:pt x="1084823" y="454755"/>
                  <a:pt x="1058960" y="394859"/>
                  <a:pt x="1030514" y="362857"/>
                </a:cubicBezTo>
                <a:cubicBezTo>
                  <a:pt x="1003240" y="332174"/>
                  <a:pt x="983684" y="283822"/>
                  <a:pt x="943429" y="275771"/>
                </a:cubicBezTo>
                <a:cubicBezTo>
                  <a:pt x="855855" y="258257"/>
                  <a:pt x="894261" y="269058"/>
                  <a:pt x="827314" y="246743"/>
                </a:cubicBezTo>
                <a:cubicBezTo>
                  <a:pt x="749905" y="251581"/>
                  <a:pt x="671697" y="249160"/>
                  <a:pt x="595086" y="261257"/>
                </a:cubicBezTo>
                <a:cubicBezTo>
                  <a:pt x="577855" y="263978"/>
                  <a:pt x="566689" y="281631"/>
                  <a:pt x="551543" y="290286"/>
                </a:cubicBezTo>
                <a:cubicBezTo>
                  <a:pt x="532757" y="301021"/>
                  <a:pt x="512838" y="309638"/>
                  <a:pt x="493486" y="319314"/>
                </a:cubicBezTo>
                <a:cubicBezTo>
                  <a:pt x="483810" y="333828"/>
                  <a:pt x="476792" y="350522"/>
                  <a:pt x="464457" y="362857"/>
                </a:cubicBezTo>
                <a:cubicBezTo>
                  <a:pt x="452122" y="375192"/>
                  <a:pt x="434315" y="380719"/>
                  <a:pt x="420914" y="391886"/>
                </a:cubicBezTo>
                <a:cubicBezTo>
                  <a:pt x="405145" y="405026"/>
                  <a:pt x="391885" y="420914"/>
                  <a:pt x="377371" y="435428"/>
                </a:cubicBezTo>
                <a:cubicBezTo>
                  <a:pt x="372533" y="449942"/>
                  <a:pt x="370287" y="465597"/>
                  <a:pt x="362857" y="478971"/>
                </a:cubicBezTo>
                <a:cubicBezTo>
                  <a:pt x="345914" y="509469"/>
                  <a:pt x="304800" y="566057"/>
                  <a:pt x="304800" y="566057"/>
                </a:cubicBezTo>
                <a:cubicBezTo>
                  <a:pt x="263436" y="690147"/>
                  <a:pt x="279566" y="622780"/>
                  <a:pt x="261257" y="769257"/>
                </a:cubicBezTo>
                <a:cubicBezTo>
                  <a:pt x="266095" y="836990"/>
                  <a:pt x="265698" y="905302"/>
                  <a:pt x="275771" y="972457"/>
                </a:cubicBezTo>
                <a:cubicBezTo>
                  <a:pt x="280310" y="1002717"/>
                  <a:pt x="279340" y="1042570"/>
                  <a:pt x="304800" y="1059543"/>
                </a:cubicBezTo>
                <a:cubicBezTo>
                  <a:pt x="382771" y="1111523"/>
                  <a:pt x="368368" y="1112954"/>
                  <a:pt x="435429" y="1132114"/>
                </a:cubicBezTo>
                <a:cubicBezTo>
                  <a:pt x="454609" y="1137594"/>
                  <a:pt x="474134" y="1141790"/>
                  <a:pt x="493486" y="1146628"/>
                </a:cubicBezTo>
                <a:cubicBezTo>
                  <a:pt x="556381" y="1141790"/>
                  <a:pt x="619577" y="1139938"/>
                  <a:pt x="682171" y="1132114"/>
                </a:cubicBezTo>
                <a:cubicBezTo>
                  <a:pt x="697352" y="1130216"/>
                  <a:pt x="714896" y="1128418"/>
                  <a:pt x="725714" y="1117600"/>
                </a:cubicBezTo>
                <a:cubicBezTo>
                  <a:pt x="781986" y="1061328"/>
                  <a:pt x="789191" y="1014256"/>
                  <a:pt x="812800" y="943428"/>
                </a:cubicBezTo>
                <a:cubicBezTo>
                  <a:pt x="833622" y="880963"/>
                  <a:pt x="823604" y="914726"/>
                  <a:pt x="841829" y="841828"/>
                </a:cubicBezTo>
                <a:cubicBezTo>
                  <a:pt x="836991" y="778933"/>
                  <a:pt x="838939" y="715143"/>
                  <a:pt x="827314" y="653143"/>
                </a:cubicBezTo>
                <a:cubicBezTo>
                  <a:pt x="824099" y="635998"/>
                  <a:pt x="813078" y="618845"/>
                  <a:pt x="798286" y="609600"/>
                </a:cubicBezTo>
                <a:cubicBezTo>
                  <a:pt x="772338" y="593382"/>
                  <a:pt x="711200" y="580571"/>
                  <a:pt x="711200" y="580571"/>
                </a:cubicBezTo>
                <a:cubicBezTo>
                  <a:pt x="617766" y="592251"/>
                  <a:pt x="598840" y="564867"/>
                  <a:pt x="566057" y="638628"/>
                </a:cubicBezTo>
                <a:cubicBezTo>
                  <a:pt x="553630" y="666590"/>
                  <a:pt x="546705" y="696685"/>
                  <a:pt x="537029" y="725714"/>
                </a:cubicBezTo>
                <a:lnTo>
                  <a:pt x="522514" y="769257"/>
                </a:lnTo>
                <a:cubicBezTo>
                  <a:pt x="528369" y="810238"/>
                  <a:pt x="514238" y="891595"/>
                  <a:pt x="580571" y="899886"/>
                </a:cubicBezTo>
                <a:cubicBezTo>
                  <a:pt x="605050" y="902946"/>
                  <a:pt x="628952" y="890209"/>
                  <a:pt x="653143" y="885371"/>
                </a:cubicBezTo>
                <a:lnTo>
                  <a:pt x="667657" y="841828"/>
                </a:lnTo>
              </a:path>
            </a:pathLst>
          </a:custGeom>
          <a:noFill/>
          <a:ln w="952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9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5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1253</Words>
  <Application>Microsoft Office PowerPoint</Application>
  <PresentationFormat>A4 210 x 297 mm</PresentationFormat>
  <Paragraphs>195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游ゴシック</vt:lpstr>
      <vt:lpstr>Arial</vt:lpstr>
      <vt:lpstr>Calibri</vt:lpstr>
      <vt:lpstr>Calibri Light</vt:lpstr>
      <vt:lpstr>Cambria Math</vt:lpstr>
      <vt:lpstr>Segoe UI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2020-04-24T02:38:06Z</dcterms:created>
  <dcterms:modified xsi:type="dcterms:W3CDTF">2020-05-03T03:34:27Z</dcterms:modified>
</cp:coreProperties>
</file>