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2" r:id="rId2"/>
  </p:sldMasterIdLst>
  <p:notesMasterIdLst>
    <p:notesMasterId r:id="rId9"/>
  </p:notesMasterIdLst>
  <p:sldIdLst>
    <p:sldId id="256" r:id="rId3"/>
    <p:sldId id="259" r:id="rId4"/>
    <p:sldId id="263" r:id="rId5"/>
    <p:sldId id="264" r:id="rId6"/>
    <p:sldId id="265" r:id="rId7"/>
    <p:sldId id="266" r:id="rId8"/>
  </p:sldIdLst>
  <p:sldSz cx="42803763" cy="30275213"/>
  <p:notesSz cx="6805613"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FE2A53-651D-4713-AA7B-3F19B7C3011E}">
  <a:tblStyle styleId="{F3FE2A53-651D-4713-AA7B-3F19B7C3011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1782"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doi.org/10.5194/gmd-13-201-2020" TargetMode="External"/><Relationship Id="rId7" Type="http://schemas.openxmlformats.org/officeDocument/2006/relationships/slide" Target="../slides/slide4.xml"/><Relationship Id="rId2" Type="http://schemas.openxmlformats.org/officeDocument/2006/relationships/hyperlink" Target="https://code.mpimet.mpg.de/projects/cdo/wiki/CDO_CMOR_Operator" TargetMode="External"/><Relationship Id="rId1" Type="http://schemas.openxmlformats.org/officeDocument/2006/relationships/hyperlink" Target="https://code.mpimet.mpg.de/projects/cdo/embedded/index.html#x1-2970002.7.1" TargetMode="External"/><Relationship Id="rId6" Type="http://schemas.openxmlformats.org/officeDocument/2006/relationships/image" Target="../media/image87.png"/><Relationship Id="rId11" Type="http://schemas.openxmlformats.org/officeDocument/2006/relationships/slide" Target="../slides/slide6.xml"/><Relationship Id="rId5" Type="http://schemas.openxmlformats.org/officeDocument/2006/relationships/slide" Target="../slides/slide3.xml"/><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slide" Target="../slides/slide5.xml"/></Relationships>
</file>

<file path=ppt/diagrams/_rels/drawing1.xml.rels><?xml version="1.0" encoding="UTF-8" standalone="yes"?>
<Relationships xmlns="http://schemas.openxmlformats.org/package/2006/relationships"><Relationship Id="rId3" Type="http://schemas.openxmlformats.org/officeDocument/2006/relationships/hyperlink" Target="https://code.mpimet.mpg.de/projects/cdo/embedded/index.html#x1-2970002.7.1" TargetMode="External"/><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hyperlink" Target="https://doi.org/10.5194/gmd-13-201-2020" TargetMode="External"/><Relationship Id="rId6" Type="http://schemas.openxmlformats.org/officeDocument/2006/relationships/image" Target="../media/image88.png"/><Relationship Id="rId5" Type="http://schemas.openxmlformats.org/officeDocument/2006/relationships/hyperlink" Target="https://code.mpimet.mpg.de/projects/cdo/wiki/CDO_CMOR_Operator" TargetMode="External"/><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8AC5E-7A98-4642-9487-32EF87A0F2B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5DA48121-AFA4-46A5-B1A1-EFE4582ABED4}">
      <dgm:prSet phldrT="[Text]"/>
      <dgm:spPr/>
      <dgm:t>
        <a:bodyPr/>
        <a:lstStyle/>
        <a:p>
          <a:r>
            <a:rPr lang="de-DE" sz="6500" b="0" dirty="0"/>
            <a:t>1 – </a:t>
          </a:r>
          <a:r>
            <a:rPr lang="de-DE" sz="6500" b="0" dirty="0" err="1"/>
            <a:t>Which</a:t>
          </a:r>
          <a:r>
            <a:rPr lang="de-DE" sz="6500" b="0" dirty="0"/>
            <a:t> variables </a:t>
          </a:r>
          <a:r>
            <a:rPr lang="de-DE" sz="6500" b="0" dirty="0" err="1"/>
            <a:t>are</a:t>
          </a:r>
          <a:r>
            <a:rPr lang="de-DE" sz="6500" b="0" dirty="0"/>
            <a:t> </a:t>
          </a:r>
          <a:r>
            <a:rPr lang="de-DE" sz="6500" b="0" dirty="0" err="1"/>
            <a:t>requested</a:t>
          </a:r>
          <a:r>
            <a:rPr lang="de-DE" sz="6500" b="0" dirty="0"/>
            <a:t> </a:t>
          </a:r>
          <a:r>
            <a:rPr lang="de-DE" sz="6500" b="0" dirty="0" err="1"/>
            <a:t>for</a:t>
          </a:r>
          <a:r>
            <a:rPr lang="de-DE" sz="6500" b="0" dirty="0"/>
            <a:t> </a:t>
          </a:r>
          <a:r>
            <a:rPr lang="de-DE" sz="6500" b="0" dirty="0" err="1"/>
            <a:t>the</a:t>
          </a:r>
          <a:r>
            <a:rPr lang="de-DE" sz="6500" b="0" dirty="0"/>
            <a:t> </a:t>
          </a:r>
          <a:r>
            <a:rPr lang="de-DE" sz="6500" b="0" dirty="0" err="1"/>
            <a:t>experiments</a:t>
          </a:r>
          <a:r>
            <a:rPr lang="de-DE" sz="6500" b="0" dirty="0"/>
            <a:t> I plan </a:t>
          </a:r>
          <a:r>
            <a:rPr lang="de-DE" sz="6500" b="0" dirty="0" err="1"/>
            <a:t>to</a:t>
          </a:r>
          <a:r>
            <a:rPr lang="de-DE" sz="6500" b="0" dirty="0"/>
            <a:t> </a:t>
          </a:r>
          <a:r>
            <a:rPr lang="de-DE" sz="6500" b="0" dirty="0" err="1"/>
            <a:t>conduct</a:t>
          </a:r>
          <a:r>
            <a:rPr lang="de-DE" sz="6500" b="0" dirty="0"/>
            <a:t>?</a:t>
          </a:r>
        </a:p>
      </dgm:t>
    </dgm:pt>
    <dgm:pt modelId="{D41788A1-3D91-4502-92B8-7BBE08A0A33E}" type="parTrans" cxnId="{344CC766-6FE7-46BA-8491-E8E5CD40E32B}">
      <dgm:prSet/>
      <dgm:spPr/>
      <dgm:t>
        <a:bodyPr/>
        <a:lstStyle/>
        <a:p>
          <a:endParaRPr lang="de-DE"/>
        </a:p>
      </dgm:t>
    </dgm:pt>
    <dgm:pt modelId="{498019CD-6F68-44AB-B1A5-28419721B6F1}" type="sibTrans" cxnId="{344CC766-6FE7-46BA-8491-E8E5CD40E32B}">
      <dgm:prSet/>
      <dgm:spPr/>
      <dgm:t>
        <a:bodyPr/>
        <a:lstStyle/>
        <a:p>
          <a:endParaRPr lang="de-DE"/>
        </a:p>
      </dgm:t>
    </dgm:pt>
    <dgm:pt modelId="{F8E81B19-0CFC-4AE3-9FBE-7F8412E33BE0}">
      <dgm:prSet phldrT="[Text]" custT="1"/>
      <dgm:spPr/>
      <dgm:t>
        <a:bodyPr/>
        <a:lstStyle/>
        <a:p>
          <a:r>
            <a:rPr lang="de-DE" sz="4400" dirty="0"/>
            <a:t>Select </a:t>
          </a:r>
          <a:r>
            <a:rPr lang="de-DE" sz="4400" dirty="0" err="1"/>
            <a:t>the</a:t>
          </a:r>
          <a:r>
            <a:rPr lang="de-DE" sz="4400" dirty="0"/>
            <a:t> MIPs (Model </a:t>
          </a:r>
          <a:r>
            <a:rPr lang="de-DE" sz="4400" dirty="0" err="1"/>
            <a:t>Intercomparison</a:t>
          </a:r>
          <a:r>
            <a:rPr lang="de-DE" sz="4400" dirty="0"/>
            <a:t> Projects) </a:t>
          </a:r>
          <a:r>
            <a:rPr lang="de-DE" sz="4400" dirty="0" err="1"/>
            <a:t>to</a:t>
          </a:r>
          <a:r>
            <a:rPr lang="de-DE" sz="4400" dirty="0"/>
            <a:t> </a:t>
          </a:r>
          <a:r>
            <a:rPr lang="de-DE" sz="4400" dirty="0" err="1"/>
            <a:t>be</a:t>
          </a:r>
          <a:r>
            <a:rPr lang="de-DE" sz="4400" dirty="0"/>
            <a:t> supported.</a:t>
          </a:r>
        </a:p>
      </dgm:t>
    </dgm:pt>
    <dgm:pt modelId="{6D42B2FF-C1F5-452E-8E35-6529ABF412E5}" type="parTrans" cxnId="{6F6049D5-5764-4D34-9EFA-59FC32B65FE7}">
      <dgm:prSet/>
      <dgm:spPr/>
      <dgm:t>
        <a:bodyPr/>
        <a:lstStyle/>
        <a:p>
          <a:endParaRPr lang="de-DE"/>
        </a:p>
      </dgm:t>
    </dgm:pt>
    <dgm:pt modelId="{355ABBBD-F678-48D3-AC3F-A4C5D9590098}" type="sibTrans" cxnId="{6F6049D5-5764-4D34-9EFA-59FC32B65FE7}">
      <dgm:prSet/>
      <dgm:spPr/>
      <dgm:t>
        <a:bodyPr/>
        <a:lstStyle/>
        <a:p>
          <a:endParaRPr lang="de-DE"/>
        </a:p>
      </dgm:t>
    </dgm:pt>
    <dgm:pt modelId="{7D2B383F-4BFA-4012-97FD-F56698FA3106}">
      <dgm:prSet phldrT="[Text]" custT="1"/>
      <dgm:spPr/>
      <dgm:t>
        <a:bodyPr/>
        <a:lstStyle/>
        <a:p>
          <a:r>
            <a:rPr lang="de-DE" sz="4400" dirty="0"/>
            <a:t>Select </a:t>
          </a:r>
          <a:r>
            <a:rPr lang="de-DE" sz="4400" dirty="0" err="1"/>
            <a:t>the</a:t>
          </a:r>
          <a:r>
            <a:rPr lang="de-DE" sz="4400" dirty="0"/>
            <a:t> Experiments </a:t>
          </a:r>
          <a:r>
            <a:rPr lang="de-DE" sz="4400" dirty="0" err="1"/>
            <a:t>you</a:t>
          </a:r>
          <a:r>
            <a:rPr lang="de-DE" sz="4400" dirty="0"/>
            <a:t> plan </a:t>
          </a:r>
          <a:r>
            <a:rPr lang="de-DE" sz="4400" dirty="0" err="1"/>
            <a:t>to</a:t>
          </a:r>
          <a:r>
            <a:rPr lang="de-DE" sz="4400" dirty="0"/>
            <a:t> </a:t>
          </a:r>
          <a:r>
            <a:rPr lang="de-DE" sz="4400" dirty="0" err="1"/>
            <a:t>conduct</a:t>
          </a:r>
          <a:r>
            <a:rPr lang="de-DE" sz="4400" dirty="0"/>
            <a:t>.</a:t>
          </a:r>
        </a:p>
      </dgm:t>
    </dgm:pt>
    <dgm:pt modelId="{5D239A8E-5D84-4922-BE1B-CBE4DDFE9217}" type="parTrans" cxnId="{4B400D82-5647-4FC3-AD12-139E8039F405}">
      <dgm:prSet/>
      <dgm:spPr/>
      <dgm:t>
        <a:bodyPr/>
        <a:lstStyle/>
        <a:p>
          <a:endParaRPr lang="de-DE"/>
        </a:p>
      </dgm:t>
    </dgm:pt>
    <dgm:pt modelId="{1A2807A6-D3CE-4A5E-85B1-72EB62BF9631}" type="sibTrans" cxnId="{4B400D82-5647-4FC3-AD12-139E8039F405}">
      <dgm:prSet/>
      <dgm:spPr/>
      <dgm:t>
        <a:bodyPr/>
        <a:lstStyle/>
        <a:p>
          <a:endParaRPr lang="de-DE"/>
        </a:p>
      </dgm:t>
    </dgm:pt>
    <dgm:pt modelId="{F2FF7559-B5C4-4859-BE91-47B8A4342829}">
      <dgm:prSet phldrT="[Text]"/>
      <dgm:spPr/>
      <dgm:t>
        <a:bodyPr/>
        <a:lstStyle/>
        <a:p>
          <a:r>
            <a:rPr lang="de-DE" sz="6500" dirty="0"/>
            <a:t>2 – </a:t>
          </a:r>
          <a:r>
            <a:rPr lang="de-DE" sz="6500" dirty="0" err="1"/>
            <a:t>Which</a:t>
          </a:r>
          <a:r>
            <a:rPr lang="de-DE" sz="6500" dirty="0"/>
            <a:t> </a:t>
          </a:r>
          <a:r>
            <a:rPr lang="de-DE" sz="6500" dirty="0" err="1"/>
            <a:t>model</a:t>
          </a:r>
          <a:r>
            <a:rPr lang="de-DE" sz="6500" dirty="0"/>
            <a:t> variable </a:t>
          </a:r>
          <a:r>
            <a:rPr lang="de-DE" sz="6500" dirty="0" err="1"/>
            <a:t>corresponds</a:t>
          </a:r>
          <a:r>
            <a:rPr lang="de-DE" sz="6500" dirty="0"/>
            <a:t> </a:t>
          </a:r>
          <a:r>
            <a:rPr lang="de-DE" sz="6500" dirty="0" err="1"/>
            <a:t>to</a:t>
          </a:r>
          <a:r>
            <a:rPr lang="de-DE" sz="6500" dirty="0"/>
            <a:t> </a:t>
          </a:r>
          <a:r>
            <a:rPr lang="de-DE" sz="6500" dirty="0" err="1"/>
            <a:t>which</a:t>
          </a:r>
          <a:r>
            <a:rPr lang="de-DE" sz="6500" dirty="0"/>
            <a:t> variable </a:t>
          </a:r>
          <a:r>
            <a:rPr lang="de-DE" sz="6500" dirty="0" err="1"/>
            <a:t>of</a:t>
          </a:r>
          <a:r>
            <a:rPr lang="de-DE" sz="6500" dirty="0"/>
            <a:t> </a:t>
          </a:r>
          <a:r>
            <a:rPr lang="de-DE" sz="6500" dirty="0" err="1"/>
            <a:t>the</a:t>
          </a:r>
          <a:r>
            <a:rPr lang="de-DE" sz="6500" dirty="0"/>
            <a:t> </a:t>
          </a:r>
          <a:r>
            <a:rPr lang="de-DE" sz="6500" dirty="0" err="1"/>
            <a:t>Dreq</a:t>
          </a:r>
          <a:r>
            <a:rPr lang="de-DE" sz="6500" dirty="0"/>
            <a:t>? </a:t>
          </a:r>
        </a:p>
      </dgm:t>
    </dgm:pt>
    <dgm:pt modelId="{2721CE3D-38A8-4654-A105-18F5F1829FC0}" type="parTrans" cxnId="{F8947E07-0517-4044-ACF9-7F4E56A70448}">
      <dgm:prSet/>
      <dgm:spPr/>
      <dgm:t>
        <a:bodyPr/>
        <a:lstStyle/>
        <a:p>
          <a:endParaRPr lang="de-DE"/>
        </a:p>
      </dgm:t>
    </dgm:pt>
    <dgm:pt modelId="{9AEF4446-CACD-408F-AA80-8D77E211017F}" type="sibTrans" cxnId="{F8947E07-0517-4044-ACF9-7F4E56A70448}">
      <dgm:prSet/>
      <dgm:spPr/>
      <dgm:t>
        <a:bodyPr/>
        <a:lstStyle/>
        <a:p>
          <a:endParaRPr lang="de-DE"/>
        </a:p>
      </dgm:t>
    </dgm:pt>
    <dgm:pt modelId="{F9B97544-55F3-4252-8DF0-C901948C4270}">
      <dgm:prSet phldrT="[Text]" custT="1"/>
      <dgm:spPr/>
      <dgm:t>
        <a:bodyPr/>
        <a:lstStyle/>
        <a:p>
          <a:r>
            <a:rPr lang="de-DE" sz="4400" dirty="0" err="1"/>
            <a:t>Map</a:t>
          </a:r>
          <a:r>
            <a:rPr lang="de-DE" sz="4400" dirty="0"/>
            <a:t> </a:t>
          </a:r>
          <a:r>
            <a:rPr lang="de-DE" sz="4400" dirty="0" err="1"/>
            <a:t>the</a:t>
          </a:r>
          <a:r>
            <a:rPr lang="de-DE" sz="4400" dirty="0"/>
            <a:t> CMOR variables </a:t>
          </a:r>
          <a:r>
            <a:rPr lang="de-DE" sz="4400" dirty="0" err="1"/>
            <a:t>of</a:t>
          </a:r>
          <a:r>
            <a:rPr lang="de-DE" sz="4400" dirty="0"/>
            <a:t> </a:t>
          </a:r>
          <a:r>
            <a:rPr lang="de-DE" sz="4400" dirty="0" err="1"/>
            <a:t>the</a:t>
          </a:r>
          <a:r>
            <a:rPr lang="de-DE" sz="4400" dirty="0"/>
            <a:t> Data Request </a:t>
          </a:r>
          <a:r>
            <a:rPr lang="de-DE" sz="4400" dirty="0" err="1"/>
            <a:t>to</a:t>
          </a:r>
          <a:r>
            <a:rPr lang="de-DE" sz="4400" dirty="0"/>
            <a:t> </a:t>
          </a:r>
          <a:r>
            <a:rPr lang="de-DE" sz="4400" dirty="0" err="1"/>
            <a:t>their</a:t>
          </a:r>
          <a:r>
            <a:rPr lang="de-DE" sz="4400" dirty="0"/>
            <a:t> </a:t>
          </a:r>
          <a:r>
            <a:rPr lang="de-DE" sz="4400" dirty="0" err="1"/>
            <a:t>respective</a:t>
          </a:r>
          <a:r>
            <a:rPr lang="de-DE" sz="4400" dirty="0"/>
            <a:t> </a:t>
          </a:r>
          <a:r>
            <a:rPr lang="de-DE" sz="4400" dirty="0" err="1"/>
            <a:t>model</a:t>
          </a:r>
          <a:r>
            <a:rPr lang="de-DE" sz="4400" dirty="0"/>
            <a:t> </a:t>
          </a:r>
          <a:r>
            <a:rPr lang="de-DE" sz="4400" dirty="0" err="1"/>
            <a:t>counterparts</a:t>
          </a:r>
          <a:r>
            <a:rPr lang="de-DE" sz="4400" dirty="0"/>
            <a:t>.</a:t>
          </a:r>
        </a:p>
      </dgm:t>
    </dgm:pt>
    <dgm:pt modelId="{C85D8DA0-020E-468E-AE74-1AC711905F6A}" type="parTrans" cxnId="{1B311F85-F5E9-4EA4-BD69-73530E627713}">
      <dgm:prSet/>
      <dgm:spPr/>
      <dgm:t>
        <a:bodyPr/>
        <a:lstStyle/>
        <a:p>
          <a:endParaRPr lang="de-DE"/>
        </a:p>
      </dgm:t>
    </dgm:pt>
    <dgm:pt modelId="{8A85D9BB-9B2D-436F-AF9C-A2BB3085CEE1}" type="sibTrans" cxnId="{1B311F85-F5E9-4EA4-BD69-73530E627713}">
      <dgm:prSet/>
      <dgm:spPr/>
      <dgm:t>
        <a:bodyPr/>
        <a:lstStyle/>
        <a:p>
          <a:endParaRPr lang="de-DE"/>
        </a:p>
      </dgm:t>
    </dgm:pt>
    <dgm:pt modelId="{3C908DEA-A8AE-457B-9516-A55CA5A498BB}">
      <dgm:prSet phldrT="[Text]" custT="1"/>
      <dgm:spPr/>
      <dgm:t>
        <a:bodyPr/>
        <a:lstStyle/>
        <a:p>
          <a:r>
            <a:rPr lang="de-DE" sz="4400" dirty="0"/>
            <a:t>Add </a:t>
          </a:r>
          <a:r>
            <a:rPr lang="de-DE" sz="4400" dirty="0" err="1"/>
            <a:t>diagnostics</a:t>
          </a:r>
          <a:r>
            <a:rPr lang="de-DE" sz="4400" dirty="0"/>
            <a:t> </a:t>
          </a:r>
          <a:r>
            <a:rPr lang="de-DE" sz="4400" dirty="0" err="1"/>
            <a:t>if</a:t>
          </a:r>
          <a:r>
            <a:rPr lang="de-DE" sz="4400" dirty="0"/>
            <a:t> </a:t>
          </a:r>
          <a:r>
            <a:rPr lang="de-DE" sz="4400" dirty="0" err="1"/>
            <a:t>needed</a:t>
          </a:r>
          <a:r>
            <a:rPr lang="de-DE" sz="4400" dirty="0"/>
            <a:t>. Supported </a:t>
          </a:r>
          <a:r>
            <a:rPr lang="de-DE" sz="4400" dirty="0" err="1"/>
            <a:t>are</a:t>
          </a:r>
          <a:r>
            <a:rPr lang="de-DE" sz="4400" dirty="0"/>
            <a:t> all </a:t>
          </a:r>
          <a:r>
            <a:rPr lang="de-DE" sz="4400" dirty="0" err="1"/>
            <a:t>operations</a:t>
          </a:r>
          <a:r>
            <a:rPr lang="de-DE" sz="4400" dirty="0"/>
            <a:t> </a:t>
          </a:r>
          <a:r>
            <a:rPr lang="de-DE" sz="4400" dirty="0" err="1"/>
            <a:t>of</a:t>
          </a:r>
          <a:r>
            <a:rPr lang="de-DE" sz="4400" dirty="0"/>
            <a:t> </a:t>
          </a:r>
          <a:r>
            <a:rPr lang="de-DE" sz="4400" dirty="0" err="1"/>
            <a:t>the</a:t>
          </a:r>
          <a:r>
            <a:rPr lang="de-DE" sz="4400" dirty="0"/>
            <a:t> Climate Data Operators </a:t>
          </a:r>
          <a:r>
            <a:rPr lang="de-DE" sz="4400" u="none" dirty="0"/>
            <a:t>(</a:t>
          </a:r>
          <a:r>
            <a:rPr lang="de-DE" sz="4400" u="none" dirty="0">
              <a:solidFill>
                <a:schemeClr val="bg1"/>
              </a:solidFill>
            </a:rPr>
            <a:t>CDO) </a:t>
          </a:r>
          <a:r>
            <a:rPr lang="de-DE" sz="44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expr</a:t>
          </a:r>
          <a:r>
            <a:rPr lang="de-DE" sz="44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de-DE" sz="44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operator</a:t>
          </a:r>
          <a:r>
            <a:rPr lang="de-DE" sz="4400" dirty="0">
              <a:solidFill>
                <a:schemeClr val="bg1"/>
              </a:solidFill>
            </a:rPr>
            <a:t>.</a:t>
          </a:r>
          <a:endParaRPr lang="de-DE" sz="4400" dirty="0"/>
        </a:p>
      </dgm:t>
    </dgm:pt>
    <dgm:pt modelId="{A2E682DA-2402-4610-8748-E5C7CD42634B}" type="parTrans" cxnId="{E87165B9-3B4E-4C5F-A2CA-58DD0549404F}">
      <dgm:prSet/>
      <dgm:spPr/>
      <dgm:t>
        <a:bodyPr/>
        <a:lstStyle/>
        <a:p>
          <a:endParaRPr lang="de-DE"/>
        </a:p>
      </dgm:t>
    </dgm:pt>
    <dgm:pt modelId="{9FEBF14D-1986-4FB4-93CB-A23BF1BF7D0B}" type="sibTrans" cxnId="{E87165B9-3B4E-4C5F-A2CA-58DD0549404F}">
      <dgm:prSet/>
      <dgm:spPr/>
      <dgm:t>
        <a:bodyPr/>
        <a:lstStyle/>
        <a:p>
          <a:endParaRPr lang="de-DE"/>
        </a:p>
      </dgm:t>
    </dgm:pt>
    <dgm:pt modelId="{B44935CF-B058-45A1-B65E-70A5AF4282A0}">
      <dgm:prSet phldrT="[Text]"/>
      <dgm:spPr/>
      <dgm:t>
        <a:bodyPr/>
        <a:lstStyle/>
        <a:p>
          <a:r>
            <a:rPr lang="de-DE" dirty="0"/>
            <a:t>3 – </a:t>
          </a:r>
          <a:r>
            <a:rPr lang="de-DE" dirty="0" err="1"/>
            <a:t>Compose</a:t>
          </a:r>
          <a:r>
            <a:rPr lang="de-DE" dirty="0"/>
            <a:t> all </a:t>
          </a:r>
          <a:r>
            <a:rPr lang="de-DE" dirty="0" err="1"/>
            <a:t>medadata</a:t>
          </a:r>
          <a:r>
            <a:rPr lang="de-DE" dirty="0"/>
            <a:t> </a:t>
          </a:r>
          <a:r>
            <a:rPr lang="de-DE" dirty="0" err="1"/>
            <a:t>information</a:t>
          </a:r>
          <a:r>
            <a:rPr lang="de-DE" dirty="0"/>
            <a:t> </a:t>
          </a:r>
          <a:r>
            <a:rPr lang="de-DE" dirty="0" err="1"/>
            <a:t>needed</a:t>
          </a:r>
          <a:r>
            <a:rPr lang="de-DE" dirty="0"/>
            <a:t> </a:t>
          </a:r>
          <a:r>
            <a:rPr lang="de-DE" dirty="0" err="1"/>
            <a:t>by</a:t>
          </a:r>
          <a:r>
            <a:rPr lang="de-DE" dirty="0"/>
            <a:t> CMOR / </a:t>
          </a:r>
          <a:r>
            <a:rPr lang="de-DE"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CDO </a:t>
          </a:r>
          <a:r>
            <a:rPr lang="de-DE" dirty="0" err="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cmor</a:t>
          </a:r>
          <a:r>
            <a:rPr lang="de-DE" dirty="0">
              <a:solidFill>
                <a:schemeClr val="bg1"/>
              </a:solidFill>
            </a:rPr>
            <a:t>.</a:t>
          </a:r>
        </a:p>
      </dgm:t>
    </dgm:pt>
    <dgm:pt modelId="{53E33AF6-2847-40D0-8180-759F92951A85}" type="parTrans" cxnId="{3D26CC1F-4E6E-4765-A7B3-28ABE114EC88}">
      <dgm:prSet/>
      <dgm:spPr/>
      <dgm:t>
        <a:bodyPr/>
        <a:lstStyle/>
        <a:p>
          <a:endParaRPr lang="de-DE"/>
        </a:p>
      </dgm:t>
    </dgm:pt>
    <dgm:pt modelId="{44ED36F7-4D41-4D12-B53D-4F4CB85FD41A}" type="sibTrans" cxnId="{3D26CC1F-4E6E-4765-A7B3-28ABE114EC88}">
      <dgm:prSet/>
      <dgm:spPr/>
      <dgm:t>
        <a:bodyPr/>
        <a:lstStyle/>
        <a:p>
          <a:endParaRPr lang="de-DE"/>
        </a:p>
      </dgm:t>
    </dgm:pt>
    <dgm:pt modelId="{A0A6BB78-A48D-4ADF-B6F2-B3A0D227AC29}">
      <dgm:prSet phldrT="[Text]"/>
      <dgm:spPr/>
      <dgm:t>
        <a:bodyPr/>
        <a:lstStyle/>
        <a:p>
          <a:r>
            <a:rPr lang="de-DE" dirty="0"/>
            <a:t>Select </a:t>
          </a:r>
          <a:r>
            <a:rPr lang="de-DE" dirty="0" err="1"/>
            <a:t>the</a:t>
          </a:r>
          <a:r>
            <a:rPr lang="de-DE" dirty="0"/>
            <a:t> </a:t>
          </a:r>
          <a:r>
            <a:rPr lang="de-DE" dirty="0" err="1"/>
            <a:t>appropriate</a:t>
          </a:r>
          <a:r>
            <a:rPr lang="de-DE" dirty="0"/>
            <a:t> </a:t>
          </a:r>
          <a:r>
            <a:rPr lang="de-DE" dirty="0" err="1"/>
            <a:t>metadata</a:t>
          </a:r>
          <a:r>
            <a:rPr lang="de-DE" dirty="0"/>
            <a:t> </a:t>
          </a:r>
          <a:r>
            <a:rPr lang="de-DE" dirty="0" err="1"/>
            <a:t>entries</a:t>
          </a:r>
          <a:r>
            <a:rPr lang="de-DE" dirty="0"/>
            <a:t> </a:t>
          </a:r>
          <a:r>
            <a:rPr lang="de-DE" dirty="0" err="1"/>
            <a:t>based</a:t>
          </a:r>
          <a:r>
            <a:rPr lang="de-DE" dirty="0"/>
            <a:t> on </a:t>
          </a:r>
          <a:r>
            <a:rPr lang="de-DE" dirty="0" err="1"/>
            <a:t>the</a:t>
          </a:r>
          <a:r>
            <a:rPr lang="de-DE" dirty="0"/>
            <a:t> </a:t>
          </a:r>
          <a:r>
            <a:rPr lang="de-DE" dirty="0" err="1"/>
            <a:t>latest</a:t>
          </a:r>
          <a:r>
            <a:rPr lang="de-DE" dirty="0"/>
            <a:t> CV (</a:t>
          </a:r>
          <a:r>
            <a:rPr lang="de-DE" dirty="0" err="1"/>
            <a:t>Controlled</a:t>
          </a:r>
          <a:r>
            <a:rPr lang="de-DE" dirty="0"/>
            <a:t> </a:t>
          </a:r>
          <a:r>
            <a:rPr lang="de-DE" dirty="0" err="1"/>
            <a:t>Vocabulary</a:t>
          </a:r>
          <a:r>
            <a:rPr lang="de-DE" dirty="0"/>
            <a:t>) / DRS (Data Reference Syntax) </a:t>
          </a:r>
          <a:r>
            <a:rPr lang="de-DE" dirty="0" err="1"/>
            <a:t>requirements</a:t>
          </a:r>
          <a:r>
            <a:rPr lang="de-DE" dirty="0"/>
            <a:t> </a:t>
          </a:r>
          <a:r>
            <a:rPr lang="de-DE" dirty="0" err="1"/>
            <a:t>of</a:t>
          </a:r>
          <a:r>
            <a:rPr lang="de-DE" dirty="0"/>
            <a:t> </a:t>
          </a:r>
          <a:r>
            <a:rPr lang="de-DE" dirty="0" err="1"/>
            <a:t>the</a:t>
          </a:r>
          <a:r>
            <a:rPr lang="de-DE" dirty="0"/>
            <a:t> </a:t>
          </a:r>
          <a:r>
            <a:rPr lang="de-DE" dirty="0" err="1"/>
            <a:t>project</a:t>
          </a:r>
          <a:r>
            <a:rPr lang="de-DE" dirty="0"/>
            <a:t>.</a:t>
          </a:r>
        </a:p>
      </dgm:t>
    </dgm:pt>
    <dgm:pt modelId="{087FFDA7-F8CE-430B-AA14-24F43B5DC11B}" type="parTrans" cxnId="{3E0813FD-3CA7-44F8-9619-39F711A7BAA3}">
      <dgm:prSet/>
      <dgm:spPr/>
      <dgm:t>
        <a:bodyPr/>
        <a:lstStyle/>
        <a:p>
          <a:endParaRPr lang="de-DE"/>
        </a:p>
      </dgm:t>
    </dgm:pt>
    <dgm:pt modelId="{D18D4441-92B2-47DD-B6E1-B5084A59F6FE}" type="sibTrans" cxnId="{3E0813FD-3CA7-44F8-9619-39F711A7BAA3}">
      <dgm:prSet/>
      <dgm:spPr/>
      <dgm:t>
        <a:bodyPr/>
        <a:lstStyle/>
        <a:p>
          <a:endParaRPr lang="de-DE"/>
        </a:p>
      </dgm:t>
    </dgm:pt>
    <dgm:pt modelId="{CE24E1F1-D3DE-40BA-823D-93C1DA9CC2F0}">
      <dgm:prSet phldrT="[Text]"/>
      <dgm:spPr/>
      <dgm:t>
        <a:bodyPr/>
        <a:lstStyle/>
        <a:p>
          <a:r>
            <a:rPr lang="de-DE" dirty="0"/>
            <a:t>4 – Download auto-</a:t>
          </a:r>
          <a:r>
            <a:rPr lang="de-DE" dirty="0" err="1"/>
            <a:t>generated</a:t>
          </a:r>
          <a:r>
            <a:rPr lang="de-DE" dirty="0"/>
            <a:t> </a:t>
          </a:r>
          <a:r>
            <a:rPr lang="de-DE" dirty="0" err="1"/>
            <a:t>scripts</a:t>
          </a:r>
          <a:r>
            <a:rPr lang="de-DE" dirty="0"/>
            <a:t> </a:t>
          </a:r>
          <a:r>
            <a:rPr lang="de-DE" dirty="0" err="1"/>
            <a:t>that</a:t>
          </a:r>
          <a:r>
            <a:rPr lang="de-DE" dirty="0"/>
            <a:t> </a:t>
          </a:r>
          <a:r>
            <a:rPr lang="de-DE" dirty="0" err="1"/>
            <a:t>make</a:t>
          </a:r>
          <a:r>
            <a:rPr lang="de-DE" dirty="0"/>
            <a:t> </a:t>
          </a:r>
          <a:r>
            <a:rPr lang="de-DE" dirty="0" err="1"/>
            <a:t>use</a:t>
          </a:r>
          <a:r>
            <a:rPr lang="de-DE" dirty="0"/>
            <a:t> </a:t>
          </a:r>
          <a:r>
            <a:rPr lang="de-DE" dirty="0" err="1"/>
            <a:t>of</a:t>
          </a:r>
          <a:r>
            <a:rPr lang="de-DE" dirty="0"/>
            <a:t> </a:t>
          </a:r>
          <a:r>
            <a:rPr lang="de-DE" dirty="0" err="1"/>
            <a:t>the</a:t>
          </a:r>
          <a:r>
            <a:rPr lang="de-DE" dirty="0"/>
            <a:t> CDO </a:t>
          </a:r>
          <a:r>
            <a:rPr lang="de-DE" dirty="0" err="1"/>
            <a:t>operators</a:t>
          </a:r>
          <a:r>
            <a:rPr lang="de-DE" dirty="0"/>
            <a:t> </a:t>
          </a:r>
          <a:r>
            <a:rPr lang="de-DE" dirty="0" err="1">
              <a:solidFill>
                <a:schemeClr val="bg1"/>
              </a:solidFill>
            </a:rPr>
            <a:t>cmor</a:t>
          </a:r>
          <a:r>
            <a:rPr lang="de-DE" dirty="0"/>
            <a:t> and </a:t>
          </a:r>
          <a:r>
            <a:rPr lang="de-DE" dirty="0" err="1">
              <a:solidFill>
                <a:schemeClr val="bg1"/>
              </a:solidFill>
            </a:rPr>
            <a:t>expr</a:t>
          </a:r>
          <a:r>
            <a:rPr lang="de-DE" dirty="0"/>
            <a:t> </a:t>
          </a:r>
          <a:r>
            <a:rPr lang="de-DE" dirty="0" err="1"/>
            <a:t>to</a:t>
          </a:r>
          <a:r>
            <a:rPr lang="de-DE" dirty="0"/>
            <a:t> </a:t>
          </a:r>
          <a:r>
            <a:rPr lang="de-DE" dirty="0" err="1"/>
            <a:t>reformat</a:t>
          </a:r>
          <a:r>
            <a:rPr lang="de-DE" dirty="0"/>
            <a:t> </a:t>
          </a:r>
          <a:r>
            <a:rPr lang="de-DE" dirty="0" err="1"/>
            <a:t>your</a:t>
          </a:r>
          <a:r>
            <a:rPr lang="de-DE" dirty="0"/>
            <a:t> </a:t>
          </a:r>
          <a:r>
            <a:rPr lang="de-DE" dirty="0" err="1"/>
            <a:t>data</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project</a:t>
          </a:r>
          <a:r>
            <a:rPr lang="de-DE" dirty="0"/>
            <a:t> </a:t>
          </a:r>
          <a:r>
            <a:rPr lang="de-DE" dirty="0" err="1"/>
            <a:t>standard</a:t>
          </a:r>
          <a:r>
            <a:rPr lang="de-DE" dirty="0"/>
            <a:t>. </a:t>
          </a:r>
        </a:p>
      </dgm:t>
    </dgm:pt>
    <dgm:pt modelId="{484F0DDF-CAE0-407F-9FCE-AC5DB829B591}" type="parTrans" cxnId="{CDE6B97F-FBDF-4066-9828-6FFE3AEAAE6B}">
      <dgm:prSet/>
      <dgm:spPr/>
      <dgm:t>
        <a:bodyPr/>
        <a:lstStyle/>
        <a:p>
          <a:endParaRPr lang="de-DE"/>
        </a:p>
      </dgm:t>
    </dgm:pt>
    <dgm:pt modelId="{503D787D-AE04-4417-BE8D-94EE593BE64D}" type="sibTrans" cxnId="{CDE6B97F-FBDF-4066-9828-6FFE3AEAAE6B}">
      <dgm:prSet/>
      <dgm:spPr/>
      <dgm:t>
        <a:bodyPr/>
        <a:lstStyle/>
        <a:p>
          <a:endParaRPr lang="de-DE"/>
        </a:p>
      </dgm:t>
    </dgm:pt>
    <dgm:pt modelId="{EB11AB5B-D7E1-4AF1-BB53-983FB2BF9CD4}">
      <dgm:prSet phldrT="[Text]"/>
      <dgm:spPr/>
      <dgm:t>
        <a:bodyPr/>
        <a:lstStyle/>
        <a:p>
          <a:r>
            <a:rPr lang="de-DE" dirty="0" err="1"/>
            <a:t>Manually</a:t>
          </a:r>
          <a:r>
            <a:rPr lang="de-DE" dirty="0"/>
            <a:t> </a:t>
          </a:r>
          <a:r>
            <a:rPr lang="de-DE" dirty="0" err="1"/>
            <a:t>mask</a:t>
          </a:r>
          <a:r>
            <a:rPr lang="de-DE" dirty="0"/>
            <a:t> variables </a:t>
          </a:r>
          <a:r>
            <a:rPr lang="de-DE" dirty="0" err="1"/>
            <a:t>from</a:t>
          </a:r>
          <a:r>
            <a:rPr lang="de-DE" dirty="0"/>
            <a:t> </a:t>
          </a:r>
          <a:r>
            <a:rPr lang="de-DE" dirty="0" err="1"/>
            <a:t>being</a:t>
          </a:r>
          <a:r>
            <a:rPr lang="de-DE" dirty="0"/>
            <a:t> </a:t>
          </a:r>
          <a:r>
            <a:rPr lang="de-DE" dirty="0" err="1"/>
            <a:t>processed</a:t>
          </a:r>
          <a:r>
            <a:rPr lang="de-DE" dirty="0"/>
            <a:t> </a:t>
          </a:r>
          <a:r>
            <a:rPr lang="de-DE" dirty="0" err="1"/>
            <a:t>or</a:t>
          </a:r>
          <a:r>
            <a:rPr lang="de-DE" dirty="0"/>
            <a:t> </a:t>
          </a:r>
          <a:r>
            <a:rPr lang="de-DE" dirty="0" err="1"/>
            <a:t>from</a:t>
          </a:r>
          <a:r>
            <a:rPr lang="de-DE" dirty="0"/>
            <a:t> </a:t>
          </a:r>
          <a:r>
            <a:rPr lang="de-DE" dirty="0" err="1"/>
            <a:t>being</a:t>
          </a:r>
          <a:r>
            <a:rPr lang="de-DE" dirty="0"/>
            <a:t> </a:t>
          </a:r>
          <a:r>
            <a:rPr lang="de-DE" dirty="0" err="1"/>
            <a:t>added</a:t>
          </a:r>
          <a:r>
            <a:rPr lang="de-DE" dirty="0"/>
            <a:t> </a:t>
          </a:r>
          <a:r>
            <a:rPr lang="de-DE" dirty="0" err="1"/>
            <a:t>to</a:t>
          </a:r>
          <a:r>
            <a:rPr lang="de-DE" dirty="0"/>
            <a:t> </a:t>
          </a:r>
          <a:r>
            <a:rPr lang="de-DE" dirty="0" err="1"/>
            <a:t>the</a:t>
          </a:r>
          <a:r>
            <a:rPr lang="de-DE" dirty="0"/>
            <a:t> </a:t>
          </a:r>
          <a:r>
            <a:rPr lang="de-DE" dirty="0" err="1"/>
            <a:t>script</a:t>
          </a:r>
          <a:r>
            <a:rPr lang="de-DE" dirty="0"/>
            <a:t> in </a:t>
          </a:r>
          <a:r>
            <a:rPr lang="de-DE" dirty="0" err="1"/>
            <a:t>the</a:t>
          </a:r>
          <a:r>
            <a:rPr lang="de-DE" dirty="0"/>
            <a:t> </a:t>
          </a:r>
          <a:r>
            <a:rPr lang="de-DE" dirty="0" err="1"/>
            <a:t>first</a:t>
          </a:r>
          <a:r>
            <a:rPr lang="de-DE" dirty="0"/>
            <a:t> </a:t>
          </a:r>
          <a:r>
            <a:rPr lang="de-DE" dirty="0" err="1"/>
            <a:t>place</a:t>
          </a:r>
          <a:r>
            <a:rPr lang="de-DE" dirty="0"/>
            <a:t>.</a:t>
          </a:r>
        </a:p>
      </dgm:t>
    </dgm:pt>
    <dgm:pt modelId="{E1811A10-6DBE-4FC5-B314-15F65B03A641}" type="parTrans" cxnId="{AC102971-83BB-485A-9CA0-39ABDAA6F454}">
      <dgm:prSet/>
      <dgm:spPr/>
      <dgm:t>
        <a:bodyPr/>
        <a:lstStyle/>
        <a:p>
          <a:endParaRPr lang="de-DE"/>
        </a:p>
      </dgm:t>
    </dgm:pt>
    <dgm:pt modelId="{86789715-0CB4-4A33-9821-701A5BE8001E}" type="sibTrans" cxnId="{AC102971-83BB-485A-9CA0-39ABDAA6F454}">
      <dgm:prSet/>
      <dgm:spPr/>
      <dgm:t>
        <a:bodyPr/>
        <a:lstStyle/>
        <a:p>
          <a:endParaRPr lang="de-DE"/>
        </a:p>
      </dgm:t>
    </dgm:pt>
    <dgm:pt modelId="{8E25282E-2E90-4C86-A5C6-A8B94C66BAF3}">
      <dgm:prSet phldrT="[Text]" custT="1"/>
      <dgm:spPr/>
      <dgm:t>
        <a:bodyPr/>
        <a:lstStyle/>
        <a:p>
          <a:r>
            <a:rPr lang="de-DE" sz="4400" dirty="0"/>
            <a:t>Generate an </a:t>
          </a:r>
          <a:r>
            <a:rPr lang="de-DE" sz="4400" dirty="0" err="1"/>
            <a:t>estimate</a:t>
          </a:r>
          <a:r>
            <a:rPr lang="de-DE" sz="4400" dirty="0"/>
            <a:t> </a:t>
          </a:r>
          <a:r>
            <a:rPr lang="de-DE" sz="4400" dirty="0" err="1"/>
            <a:t>of</a:t>
          </a:r>
          <a:r>
            <a:rPr lang="de-DE" sz="4400" dirty="0"/>
            <a:t> </a:t>
          </a:r>
          <a:r>
            <a:rPr lang="de-DE" sz="4400" dirty="0" err="1"/>
            <a:t>the</a:t>
          </a:r>
          <a:r>
            <a:rPr lang="de-DE" sz="4400" dirty="0"/>
            <a:t> </a:t>
          </a:r>
          <a:r>
            <a:rPr lang="de-DE" sz="4400" dirty="0" err="1"/>
            <a:t>data</a:t>
          </a:r>
          <a:r>
            <a:rPr lang="de-DE" sz="4400" dirty="0"/>
            <a:t> </a:t>
          </a:r>
          <a:r>
            <a:rPr lang="de-DE" sz="4400" dirty="0" err="1"/>
            <a:t>volume</a:t>
          </a:r>
          <a:r>
            <a:rPr lang="de-DE" sz="4400" dirty="0"/>
            <a:t> </a:t>
          </a:r>
          <a:r>
            <a:rPr lang="de-DE" sz="4400" dirty="0" err="1"/>
            <a:t>to</a:t>
          </a:r>
          <a:r>
            <a:rPr lang="de-DE" sz="4400" dirty="0"/>
            <a:t> </a:t>
          </a:r>
          <a:r>
            <a:rPr lang="de-DE" sz="4400" dirty="0" err="1"/>
            <a:t>be</a:t>
          </a:r>
          <a:r>
            <a:rPr lang="de-DE" sz="4400" dirty="0"/>
            <a:t> </a:t>
          </a:r>
          <a:r>
            <a:rPr lang="de-DE" sz="4400" dirty="0" err="1"/>
            <a:t>expected</a:t>
          </a:r>
          <a:r>
            <a:rPr lang="de-DE" sz="4400" dirty="0"/>
            <a:t>.</a:t>
          </a:r>
        </a:p>
      </dgm:t>
    </dgm:pt>
    <dgm:pt modelId="{717F18AF-1471-47F5-AA48-35921A4A1B2C}" type="parTrans" cxnId="{EC677E94-27B3-491F-B06C-D255C9C4D31E}">
      <dgm:prSet/>
      <dgm:spPr/>
      <dgm:t>
        <a:bodyPr/>
        <a:lstStyle/>
        <a:p>
          <a:endParaRPr lang="de-DE"/>
        </a:p>
      </dgm:t>
    </dgm:pt>
    <dgm:pt modelId="{C707786F-4452-4C61-AE11-0C407D69C1B4}" type="sibTrans" cxnId="{EC677E94-27B3-491F-B06C-D255C9C4D31E}">
      <dgm:prSet/>
      <dgm:spPr/>
      <dgm:t>
        <a:bodyPr/>
        <a:lstStyle/>
        <a:p>
          <a:endParaRPr lang="de-DE"/>
        </a:p>
      </dgm:t>
    </dgm:pt>
    <dgm:pt modelId="{DAD9A545-805C-4598-BA54-986A057F226C}">
      <dgm:prSet phldrT="[Text]" custT="1"/>
      <dgm:spPr/>
      <dgm:t>
        <a:bodyPr/>
        <a:lstStyle/>
        <a:p>
          <a:r>
            <a:rPr lang="de-DE" sz="4400" dirty="0"/>
            <a:t>Generate a </a:t>
          </a:r>
          <a:r>
            <a:rPr lang="de-DE" sz="4400" dirty="0" err="1"/>
            <a:t>more</a:t>
          </a:r>
          <a:r>
            <a:rPr lang="de-DE" sz="4400" dirty="0"/>
            <a:t> </a:t>
          </a:r>
          <a:r>
            <a:rPr lang="de-DE" sz="4400" dirty="0" err="1"/>
            <a:t>accurate</a:t>
          </a:r>
          <a:r>
            <a:rPr lang="de-DE" sz="4400" dirty="0"/>
            <a:t> </a:t>
          </a:r>
          <a:r>
            <a:rPr lang="de-DE" sz="4400" dirty="0" err="1"/>
            <a:t>estimate</a:t>
          </a:r>
          <a:r>
            <a:rPr lang="de-DE" sz="4400" dirty="0"/>
            <a:t> </a:t>
          </a:r>
          <a:r>
            <a:rPr lang="de-DE" sz="4400" dirty="0" err="1"/>
            <a:t>of</a:t>
          </a:r>
          <a:r>
            <a:rPr lang="de-DE" sz="4400" dirty="0"/>
            <a:t> </a:t>
          </a:r>
          <a:r>
            <a:rPr lang="de-DE" sz="4400" dirty="0" err="1"/>
            <a:t>the</a:t>
          </a:r>
          <a:r>
            <a:rPr lang="de-DE" sz="4400" dirty="0"/>
            <a:t> </a:t>
          </a:r>
          <a:r>
            <a:rPr lang="de-DE" sz="4400" dirty="0" err="1"/>
            <a:t>expected</a:t>
          </a:r>
          <a:r>
            <a:rPr lang="de-DE" sz="4400" dirty="0"/>
            <a:t> </a:t>
          </a:r>
          <a:r>
            <a:rPr lang="de-DE" sz="4400" dirty="0" err="1"/>
            <a:t>data</a:t>
          </a:r>
          <a:r>
            <a:rPr lang="de-DE" sz="4400" dirty="0"/>
            <a:t> </a:t>
          </a:r>
          <a:r>
            <a:rPr lang="de-DE" sz="4400" dirty="0" err="1"/>
            <a:t>volume</a:t>
          </a:r>
          <a:r>
            <a:rPr lang="de-DE" sz="4400" dirty="0"/>
            <a:t> </a:t>
          </a:r>
          <a:r>
            <a:rPr lang="de-DE" sz="4400" dirty="0" err="1"/>
            <a:t>containing</a:t>
          </a:r>
          <a:r>
            <a:rPr lang="de-DE" sz="4400" dirty="0"/>
            <a:t> </a:t>
          </a:r>
          <a:r>
            <a:rPr lang="de-DE" sz="4400" dirty="0" err="1"/>
            <a:t>only</a:t>
          </a:r>
          <a:r>
            <a:rPr lang="de-DE" sz="4400" dirty="0"/>
            <a:t> </a:t>
          </a:r>
          <a:r>
            <a:rPr lang="de-DE" sz="4400" dirty="0" err="1"/>
            <a:t>the</a:t>
          </a:r>
          <a:r>
            <a:rPr lang="de-DE" sz="4400" dirty="0"/>
            <a:t> </a:t>
          </a:r>
          <a:r>
            <a:rPr lang="de-DE" sz="4400" dirty="0" err="1"/>
            <a:t>mapped</a:t>
          </a:r>
          <a:r>
            <a:rPr lang="de-DE" sz="4400" dirty="0"/>
            <a:t> variables.</a:t>
          </a:r>
        </a:p>
      </dgm:t>
    </dgm:pt>
    <dgm:pt modelId="{C58AD31E-1DB8-414D-81BE-0CDD5E416550}" type="parTrans" cxnId="{B08FF53A-209F-4912-A4BD-BDA5B9C43FA7}">
      <dgm:prSet/>
      <dgm:spPr/>
      <dgm:t>
        <a:bodyPr/>
        <a:lstStyle/>
        <a:p>
          <a:endParaRPr lang="de-DE"/>
        </a:p>
      </dgm:t>
    </dgm:pt>
    <dgm:pt modelId="{BD926901-C72E-46EA-8858-00E8BAA80625}" type="sibTrans" cxnId="{B08FF53A-209F-4912-A4BD-BDA5B9C43FA7}">
      <dgm:prSet/>
      <dgm:spPr/>
      <dgm:t>
        <a:bodyPr/>
        <a:lstStyle/>
        <a:p>
          <a:endParaRPr lang="de-DE"/>
        </a:p>
      </dgm:t>
    </dgm:pt>
    <dgm:pt modelId="{74D8DA07-C00F-4AF3-94FA-5252864F6195}">
      <dgm:prSet phldrT="[Text]" custT="1"/>
      <dgm:spPr/>
      <dgm:t>
        <a:bodyPr/>
        <a:lstStyle/>
        <a:p>
          <a:r>
            <a:rPr lang="de-DE" sz="4400" dirty="0"/>
            <a:t>Download </a:t>
          </a:r>
          <a:r>
            <a:rPr lang="de-DE" sz="4400" dirty="0" err="1"/>
            <a:t>the</a:t>
          </a:r>
          <a:r>
            <a:rPr lang="de-DE" sz="4400" dirty="0"/>
            <a:t> </a:t>
          </a:r>
          <a:r>
            <a:rPr lang="de-DE" sz="4400" dirty="0" err="1"/>
            <a:t>mapping</a:t>
          </a:r>
          <a:r>
            <a:rPr lang="de-DE" sz="4400" dirty="0"/>
            <a:t> </a:t>
          </a:r>
          <a:r>
            <a:rPr lang="de-DE" sz="4400" dirty="0" err="1"/>
            <a:t>information</a:t>
          </a:r>
          <a:r>
            <a:rPr lang="de-DE" sz="4400" dirty="0"/>
            <a:t> in CDO </a:t>
          </a:r>
          <a:r>
            <a:rPr lang="de-DE" sz="4400" dirty="0" err="1"/>
            <a:t>interpretable</a:t>
          </a:r>
          <a:r>
            <a:rPr lang="de-DE" sz="4400" dirty="0"/>
            <a:t> </a:t>
          </a:r>
          <a:r>
            <a:rPr lang="de-DE" sz="4400" dirty="0" err="1"/>
            <a:t>text</a:t>
          </a:r>
          <a:r>
            <a:rPr lang="de-DE" sz="4400" dirty="0"/>
            <a:t> and </a:t>
          </a:r>
          <a:r>
            <a:rPr lang="de-DE" sz="4400" dirty="0" err="1"/>
            <a:t>json</a:t>
          </a:r>
          <a:r>
            <a:rPr lang="de-DE" sz="4400" dirty="0"/>
            <a:t> </a:t>
          </a:r>
          <a:r>
            <a:rPr lang="de-DE" sz="4400" dirty="0" err="1"/>
            <a:t>format</a:t>
          </a:r>
          <a:r>
            <a:rPr lang="de-DE" sz="4400" dirty="0"/>
            <a:t>.</a:t>
          </a:r>
        </a:p>
      </dgm:t>
    </dgm:pt>
    <dgm:pt modelId="{A90A3376-8F3E-4ECA-831A-35585313D737}" type="parTrans" cxnId="{73D78227-E600-44F7-96BE-A3DCD0F70A6D}">
      <dgm:prSet/>
      <dgm:spPr/>
      <dgm:t>
        <a:bodyPr/>
        <a:lstStyle/>
        <a:p>
          <a:endParaRPr lang="de-DE"/>
        </a:p>
      </dgm:t>
    </dgm:pt>
    <dgm:pt modelId="{CD2292D7-5037-42F8-9DD2-4D932F833390}" type="sibTrans" cxnId="{73D78227-E600-44F7-96BE-A3DCD0F70A6D}">
      <dgm:prSet/>
      <dgm:spPr/>
      <dgm:t>
        <a:bodyPr/>
        <a:lstStyle/>
        <a:p>
          <a:endParaRPr lang="de-DE"/>
        </a:p>
      </dgm:t>
    </dgm:pt>
    <dgm:pt modelId="{A0689F46-0C31-4641-8A76-AFA032A0E622}">
      <dgm:prSet phldrT="[Text]"/>
      <dgm:spPr/>
      <dgm:t>
        <a:bodyPr/>
        <a:lstStyle/>
        <a:p>
          <a:r>
            <a:rPr lang="de-DE" dirty="0"/>
            <a:t>Create </a:t>
          </a:r>
          <a:r>
            <a:rPr lang="de-DE" dirty="0" err="1"/>
            <a:t>scripts</a:t>
          </a:r>
          <a:r>
            <a:rPr lang="de-DE" dirty="0"/>
            <a:t> out </a:t>
          </a:r>
          <a:r>
            <a:rPr lang="de-DE" dirty="0" err="1"/>
            <a:t>of</a:t>
          </a:r>
          <a:r>
            <a:rPr lang="de-DE" dirty="0"/>
            <a:t> </a:t>
          </a:r>
          <a:r>
            <a:rPr lang="de-DE" dirty="0" err="1"/>
            <a:t>the</a:t>
          </a:r>
          <a:r>
            <a:rPr lang="de-DE" dirty="0"/>
            <a:t> </a:t>
          </a:r>
          <a:r>
            <a:rPr lang="de-DE" dirty="0" err="1"/>
            <a:t>previously</a:t>
          </a:r>
          <a:r>
            <a:rPr lang="de-DE" dirty="0"/>
            <a:t> </a:t>
          </a:r>
          <a:r>
            <a:rPr lang="de-DE" dirty="0" err="1"/>
            <a:t>entered</a:t>
          </a:r>
          <a:r>
            <a:rPr lang="de-DE" dirty="0"/>
            <a:t> </a:t>
          </a:r>
          <a:r>
            <a:rPr lang="de-DE" dirty="0" err="1"/>
            <a:t>mapping</a:t>
          </a:r>
          <a:r>
            <a:rPr lang="de-DE" dirty="0"/>
            <a:t> </a:t>
          </a:r>
          <a:r>
            <a:rPr lang="de-DE" dirty="0" err="1"/>
            <a:t>information</a:t>
          </a:r>
          <a:r>
            <a:rPr lang="de-DE" dirty="0"/>
            <a:t>.</a:t>
          </a:r>
        </a:p>
      </dgm:t>
    </dgm:pt>
    <dgm:pt modelId="{2577F917-9B3D-410D-A082-3D076FA38A6B}" type="parTrans" cxnId="{337F1EBB-DD37-49B9-A7B4-04E8545E0C39}">
      <dgm:prSet/>
      <dgm:spPr/>
      <dgm:t>
        <a:bodyPr/>
        <a:lstStyle/>
        <a:p>
          <a:endParaRPr lang="de-DE"/>
        </a:p>
      </dgm:t>
    </dgm:pt>
    <dgm:pt modelId="{7D9CCE7C-ABD0-4FBD-B009-71F79595673B}" type="sibTrans" cxnId="{337F1EBB-DD37-49B9-A7B4-04E8545E0C39}">
      <dgm:prSet/>
      <dgm:spPr/>
      <dgm:t>
        <a:bodyPr/>
        <a:lstStyle/>
        <a:p>
          <a:endParaRPr lang="de-DE"/>
        </a:p>
      </dgm:t>
    </dgm:pt>
    <dgm:pt modelId="{EFBFE6BC-E691-40C5-BA6C-934F022FBE0A}">
      <dgm:prSet phldrT="[Text]"/>
      <dgm:spPr/>
      <dgm:t>
        <a:bodyPr/>
        <a:lstStyle/>
        <a:p>
          <a:r>
            <a:rPr lang="de-DE" dirty="0"/>
            <a:t>Download </a:t>
          </a:r>
          <a:r>
            <a:rPr lang="de-DE" dirty="0" err="1"/>
            <a:t>the</a:t>
          </a:r>
          <a:r>
            <a:rPr lang="de-DE" dirty="0"/>
            <a:t> </a:t>
          </a:r>
          <a:r>
            <a:rPr lang="de-DE" dirty="0" err="1"/>
            <a:t>scripts</a:t>
          </a:r>
          <a:r>
            <a:rPr lang="de-DE" dirty="0"/>
            <a:t> </a:t>
          </a:r>
          <a:r>
            <a:rPr lang="de-DE" dirty="0" err="1"/>
            <a:t>to</a:t>
          </a:r>
          <a:r>
            <a:rPr lang="de-DE" dirty="0"/>
            <a:t> </a:t>
          </a:r>
          <a:r>
            <a:rPr lang="de-DE" dirty="0" err="1"/>
            <a:t>your</a:t>
          </a:r>
          <a:r>
            <a:rPr lang="de-DE" dirty="0"/>
            <a:t> </a:t>
          </a:r>
          <a:r>
            <a:rPr lang="de-DE" dirty="0" err="1"/>
            <a:t>workstation</a:t>
          </a:r>
          <a:r>
            <a:rPr lang="de-DE" dirty="0"/>
            <a:t> </a:t>
          </a:r>
          <a:r>
            <a:rPr lang="de-DE" dirty="0" err="1"/>
            <a:t>or</a:t>
          </a:r>
          <a:r>
            <a:rPr lang="de-DE" dirty="0"/>
            <a:t> </a:t>
          </a:r>
          <a:r>
            <a:rPr lang="de-DE" dirty="0" err="1"/>
            <a:t>the</a:t>
          </a:r>
          <a:r>
            <a:rPr lang="de-DE" dirty="0"/>
            <a:t> super </a:t>
          </a:r>
          <a:r>
            <a:rPr lang="de-DE" dirty="0" err="1"/>
            <a:t>computer</a:t>
          </a:r>
          <a:r>
            <a:rPr lang="de-DE" dirty="0"/>
            <a:t> </a:t>
          </a:r>
          <a:r>
            <a:rPr lang="de-DE" dirty="0" err="1"/>
            <a:t>hosting</a:t>
          </a:r>
          <a:r>
            <a:rPr lang="de-DE" dirty="0"/>
            <a:t> </a:t>
          </a:r>
          <a:r>
            <a:rPr lang="de-DE" dirty="0" err="1"/>
            <a:t>your</a:t>
          </a:r>
          <a:r>
            <a:rPr lang="de-DE" dirty="0"/>
            <a:t> </a:t>
          </a:r>
          <a:r>
            <a:rPr lang="de-DE" dirty="0" err="1"/>
            <a:t>model</a:t>
          </a:r>
          <a:r>
            <a:rPr lang="de-DE" dirty="0"/>
            <a:t> </a:t>
          </a:r>
          <a:r>
            <a:rPr lang="de-DE" dirty="0" err="1"/>
            <a:t>output</a:t>
          </a:r>
          <a:r>
            <a:rPr lang="de-DE" dirty="0"/>
            <a:t>.</a:t>
          </a:r>
        </a:p>
      </dgm:t>
    </dgm:pt>
    <dgm:pt modelId="{90A521A7-C0F2-4EE9-8082-D77703202C80}" type="parTrans" cxnId="{D2B00F8A-D56B-4A9C-A94F-B36D47FF9297}">
      <dgm:prSet/>
      <dgm:spPr/>
      <dgm:t>
        <a:bodyPr/>
        <a:lstStyle/>
        <a:p>
          <a:endParaRPr lang="de-DE"/>
        </a:p>
      </dgm:t>
    </dgm:pt>
    <dgm:pt modelId="{086B91B4-8758-4F40-A5B1-44D56F82A0DA}" type="sibTrans" cxnId="{D2B00F8A-D56B-4A9C-A94F-B36D47FF9297}">
      <dgm:prSet/>
      <dgm:spPr/>
      <dgm:t>
        <a:bodyPr/>
        <a:lstStyle/>
        <a:p>
          <a:endParaRPr lang="de-DE"/>
        </a:p>
      </dgm:t>
    </dgm:pt>
    <dgm:pt modelId="{B8C8EF47-9318-4727-B163-C04C9990834F}">
      <dgm:prSet phldrT="[Text]"/>
      <dgm:spPr/>
      <dgm:t>
        <a:bodyPr/>
        <a:lstStyle/>
        <a:p>
          <a:r>
            <a:rPr lang="de-DE" dirty="0" err="1"/>
            <a:t>They</a:t>
          </a:r>
          <a:r>
            <a:rPr lang="de-DE" dirty="0"/>
            <a:t> will </a:t>
          </a:r>
          <a:r>
            <a:rPr lang="de-DE" dirty="0" err="1"/>
            <a:t>be</a:t>
          </a:r>
          <a:r>
            <a:rPr lang="de-DE" dirty="0"/>
            <a:t> </a:t>
          </a:r>
          <a:r>
            <a:rPr lang="de-DE" dirty="0" err="1"/>
            <a:t>stored</a:t>
          </a:r>
          <a:r>
            <a:rPr lang="de-DE" dirty="0"/>
            <a:t> </a:t>
          </a:r>
          <a:r>
            <a:rPr lang="de-DE" dirty="0" err="1"/>
            <a:t>for</a:t>
          </a:r>
          <a:r>
            <a:rPr lang="de-DE" dirty="0"/>
            <a:t> a </a:t>
          </a:r>
          <a:r>
            <a:rPr lang="de-DE" dirty="0" err="1"/>
            <a:t>later</a:t>
          </a:r>
          <a:r>
            <a:rPr lang="de-DE" dirty="0"/>
            <a:t> </a:t>
          </a:r>
          <a:r>
            <a:rPr lang="de-DE" dirty="0" err="1"/>
            <a:t>download</a:t>
          </a:r>
          <a:r>
            <a:rPr lang="de-DE" dirty="0"/>
            <a:t> and </a:t>
          </a:r>
          <a:r>
            <a:rPr lang="de-DE" dirty="0" err="1"/>
            <a:t>can</a:t>
          </a:r>
          <a:r>
            <a:rPr lang="de-DE" dirty="0"/>
            <a:t> </a:t>
          </a:r>
          <a:r>
            <a:rPr lang="de-DE" dirty="0" err="1"/>
            <a:t>be</a:t>
          </a:r>
          <a:r>
            <a:rPr lang="de-DE" dirty="0"/>
            <a:t> </a:t>
          </a:r>
          <a:r>
            <a:rPr lang="de-DE" dirty="0" err="1"/>
            <a:t>shared</a:t>
          </a:r>
          <a:r>
            <a:rPr lang="de-DE" dirty="0"/>
            <a:t>.</a:t>
          </a:r>
        </a:p>
      </dgm:t>
    </dgm:pt>
    <dgm:pt modelId="{EEC84474-C6EA-4C63-AC9E-47B787E8A987}" type="parTrans" cxnId="{CCF38BBB-5748-4ADE-B26D-21D49E764E6C}">
      <dgm:prSet/>
      <dgm:spPr/>
      <dgm:t>
        <a:bodyPr/>
        <a:lstStyle/>
        <a:p>
          <a:endParaRPr lang="de-DE"/>
        </a:p>
      </dgm:t>
    </dgm:pt>
    <dgm:pt modelId="{82F95861-7483-4BFC-8F23-846813CB9355}" type="sibTrans" cxnId="{CCF38BBB-5748-4ADE-B26D-21D49E764E6C}">
      <dgm:prSet/>
      <dgm:spPr/>
      <dgm:t>
        <a:bodyPr/>
        <a:lstStyle/>
        <a:p>
          <a:endParaRPr lang="de-DE"/>
        </a:p>
      </dgm:t>
    </dgm:pt>
    <dgm:pt modelId="{DB3FE768-9D50-4487-BC29-0F34C1D86CFA}">
      <dgm:prSet phldrT="[Text]" custT="1"/>
      <dgm:spPr/>
      <dgm:t>
        <a:bodyPr/>
        <a:lstStyle/>
        <a:p>
          <a:r>
            <a:rPr lang="de-DE" sz="4400" dirty="0"/>
            <a:t>The </a:t>
          </a:r>
          <a:r>
            <a:rPr lang="de-DE" sz="4400" dirty="0" err="1"/>
            <a:t>mapping</a:t>
          </a:r>
          <a:r>
            <a:rPr lang="de-DE" sz="4400" dirty="0"/>
            <a:t> </a:t>
          </a:r>
          <a:r>
            <a:rPr lang="de-DE" sz="4400" dirty="0" err="1"/>
            <a:t>information</a:t>
          </a:r>
          <a:r>
            <a:rPr lang="de-DE" sz="4400" dirty="0"/>
            <a:t> will </a:t>
          </a:r>
          <a:r>
            <a:rPr lang="de-DE" sz="4400" dirty="0" err="1"/>
            <a:t>be</a:t>
          </a:r>
          <a:r>
            <a:rPr lang="de-DE" sz="4400" dirty="0"/>
            <a:t> </a:t>
          </a:r>
          <a:r>
            <a:rPr lang="de-DE" sz="4400" dirty="0" err="1"/>
            <a:t>stored</a:t>
          </a:r>
          <a:r>
            <a:rPr lang="de-DE" sz="4400" dirty="0"/>
            <a:t> in a </a:t>
          </a:r>
          <a:r>
            <a:rPr lang="de-DE" sz="4400" dirty="0" err="1"/>
            <a:t>database</a:t>
          </a:r>
          <a:r>
            <a:rPr lang="de-DE" sz="4400" dirty="0"/>
            <a:t>. </a:t>
          </a:r>
          <a:r>
            <a:rPr lang="de-DE" sz="4400" dirty="0" err="1"/>
            <a:t>Changes</a:t>
          </a:r>
          <a:r>
            <a:rPr lang="de-DE" sz="4400" dirty="0"/>
            <a:t> will </a:t>
          </a:r>
          <a:r>
            <a:rPr lang="de-DE" sz="4400" dirty="0" err="1"/>
            <a:t>be</a:t>
          </a:r>
          <a:r>
            <a:rPr lang="de-DE" sz="4400" dirty="0"/>
            <a:t> </a:t>
          </a:r>
          <a:r>
            <a:rPr lang="de-DE" sz="4400" dirty="0" err="1"/>
            <a:t>tracked</a:t>
          </a:r>
          <a:r>
            <a:rPr lang="de-DE" sz="4400" dirty="0"/>
            <a:t>.</a:t>
          </a:r>
        </a:p>
      </dgm:t>
    </dgm:pt>
    <dgm:pt modelId="{AA6C4278-786B-4D91-990D-A92037F0B357}" type="parTrans" cxnId="{C3646C66-FECE-4E79-9DE9-4EF3BB690B59}">
      <dgm:prSet/>
      <dgm:spPr/>
      <dgm:t>
        <a:bodyPr/>
        <a:lstStyle/>
        <a:p>
          <a:endParaRPr lang="de-DE"/>
        </a:p>
      </dgm:t>
    </dgm:pt>
    <dgm:pt modelId="{1BB25DC3-6D33-4EF0-8BC0-D575908BDE29}" type="sibTrans" cxnId="{C3646C66-FECE-4E79-9DE9-4EF3BB690B59}">
      <dgm:prSet/>
      <dgm:spPr/>
      <dgm:t>
        <a:bodyPr/>
        <a:lstStyle/>
        <a:p>
          <a:endParaRPr lang="de-DE"/>
        </a:p>
      </dgm:t>
    </dgm:pt>
    <dgm:pt modelId="{A5057E7F-4A22-49C1-BC8F-A92418CCA6DD}">
      <dgm:prSet phldrT="[Text]" custT="1"/>
      <dgm:spPr/>
      <dgm:t>
        <a:bodyPr/>
        <a:lstStyle/>
        <a:p>
          <a:r>
            <a:rPr lang="de-DE" sz="4400" dirty="0"/>
            <a:t>Multiple </a:t>
          </a:r>
          <a:r>
            <a:rPr lang="de-DE" sz="4400" dirty="0" err="1"/>
            <a:t>users</a:t>
          </a:r>
          <a:r>
            <a:rPr lang="de-DE" sz="4400" dirty="0"/>
            <a:t> </a:t>
          </a:r>
          <a:r>
            <a:rPr lang="de-DE" sz="4400" dirty="0" err="1"/>
            <a:t>can</a:t>
          </a:r>
          <a:r>
            <a:rPr lang="de-DE" sz="4400" dirty="0"/>
            <a:t> </a:t>
          </a:r>
          <a:r>
            <a:rPr lang="de-DE" sz="4400" dirty="0" err="1"/>
            <a:t>edit</a:t>
          </a:r>
          <a:r>
            <a:rPr lang="de-DE" sz="4400" dirty="0"/>
            <a:t> </a:t>
          </a:r>
          <a:r>
            <a:rPr lang="de-DE" sz="4400" dirty="0" err="1"/>
            <a:t>the</a:t>
          </a:r>
          <a:r>
            <a:rPr lang="de-DE" sz="4400" dirty="0"/>
            <a:t> </a:t>
          </a:r>
          <a:r>
            <a:rPr lang="de-DE" sz="4400" dirty="0" err="1"/>
            <a:t>mapping</a:t>
          </a:r>
          <a:r>
            <a:rPr lang="de-DE" sz="4400" dirty="0"/>
            <a:t> </a:t>
          </a:r>
          <a:r>
            <a:rPr lang="de-DE" sz="4400" dirty="0" err="1"/>
            <a:t>information</a:t>
          </a:r>
          <a:r>
            <a:rPr lang="de-DE" sz="4400" dirty="0"/>
            <a:t> </a:t>
          </a:r>
          <a:r>
            <a:rPr lang="de-DE" sz="4400" dirty="0" err="1"/>
            <a:t>of</a:t>
          </a:r>
          <a:r>
            <a:rPr lang="de-DE" sz="4400" dirty="0"/>
            <a:t> </a:t>
          </a:r>
          <a:r>
            <a:rPr lang="de-DE" sz="4400" dirty="0" err="1"/>
            <a:t>your</a:t>
          </a:r>
          <a:r>
            <a:rPr lang="de-DE" sz="4400" dirty="0"/>
            <a:t> </a:t>
          </a:r>
          <a:r>
            <a:rPr lang="de-DE" sz="4400" dirty="0" err="1"/>
            <a:t>model</a:t>
          </a:r>
          <a:r>
            <a:rPr lang="de-DE" sz="4400" dirty="0"/>
            <a:t> </a:t>
          </a:r>
          <a:r>
            <a:rPr lang="de-DE" sz="4400" dirty="0" err="1"/>
            <a:t>output</a:t>
          </a:r>
          <a:r>
            <a:rPr lang="de-DE" sz="4400" dirty="0"/>
            <a:t> at </a:t>
          </a:r>
          <a:r>
            <a:rPr lang="de-DE" sz="4400" dirty="0" err="1"/>
            <a:t>the</a:t>
          </a:r>
          <a:r>
            <a:rPr lang="de-DE" sz="4400" dirty="0"/>
            <a:t> same time.</a:t>
          </a:r>
        </a:p>
      </dgm:t>
    </dgm:pt>
    <dgm:pt modelId="{8D71B104-C603-41B7-B3F2-2D2A216087E9}" type="parTrans" cxnId="{913B8F48-57D5-4C84-B2BE-9DB774273E02}">
      <dgm:prSet/>
      <dgm:spPr/>
      <dgm:t>
        <a:bodyPr/>
        <a:lstStyle/>
        <a:p>
          <a:endParaRPr lang="de-DE"/>
        </a:p>
      </dgm:t>
    </dgm:pt>
    <dgm:pt modelId="{54C766AF-B32F-4A06-9332-C41FACC5B2B5}" type="sibTrans" cxnId="{913B8F48-57D5-4C84-B2BE-9DB774273E02}">
      <dgm:prSet/>
      <dgm:spPr/>
      <dgm:t>
        <a:bodyPr/>
        <a:lstStyle/>
        <a:p>
          <a:endParaRPr lang="de-DE"/>
        </a:p>
      </dgm:t>
    </dgm:pt>
    <dgm:pt modelId="{8A6BBAB8-5F0A-41B4-90CE-8159F4A92276}">
      <dgm:prSet phldrT="[Text]"/>
      <dgm:spPr/>
      <dgm:t>
        <a:bodyPr/>
        <a:lstStyle/>
        <a:p>
          <a:r>
            <a:rPr lang="de-DE" dirty="0"/>
            <a:t>Select </a:t>
          </a:r>
          <a:r>
            <a:rPr lang="de-DE" dirty="0" err="1"/>
            <a:t>from</a:t>
          </a:r>
          <a:r>
            <a:rPr lang="de-DE" dirty="0"/>
            <a:t> </a:t>
          </a:r>
          <a:r>
            <a:rPr lang="de-DE" dirty="0" err="1"/>
            <a:t>predefined</a:t>
          </a:r>
          <a:r>
            <a:rPr lang="de-DE" dirty="0"/>
            <a:t> </a:t>
          </a:r>
          <a:r>
            <a:rPr lang="de-DE" dirty="0" err="1"/>
            <a:t>settings</a:t>
          </a:r>
          <a:r>
            <a:rPr lang="de-DE" dirty="0"/>
            <a:t>.</a:t>
          </a:r>
        </a:p>
      </dgm:t>
    </dgm:pt>
    <dgm:pt modelId="{4A986914-EAAE-441C-B4DE-6CE0666D33BA}" type="parTrans" cxnId="{230304FB-077B-47C7-80F2-D0EDBA3C1D23}">
      <dgm:prSet/>
      <dgm:spPr/>
      <dgm:t>
        <a:bodyPr/>
        <a:lstStyle/>
        <a:p>
          <a:endParaRPr lang="de-DE"/>
        </a:p>
      </dgm:t>
    </dgm:pt>
    <dgm:pt modelId="{48B8D341-F357-439D-9C20-55F6B799FBD0}" type="sibTrans" cxnId="{230304FB-077B-47C7-80F2-D0EDBA3C1D23}">
      <dgm:prSet/>
      <dgm:spPr/>
      <dgm:t>
        <a:bodyPr/>
        <a:lstStyle/>
        <a:p>
          <a:endParaRPr lang="de-DE"/>
        </a:p>
      </dgm:t>
    </dgm:pt>
    <dgm:pt modelId="{AF90BFC0-5799-4BF9-BEB3-0739F8051412}">
      <dgm:prSet phldrT="[Text]" custT="1"/>
      <dgm:spPr/>
      <dgm:t>
        <a:bodyPr/>
        <a:lstStyle/>
        <a:p>
          <a:r>
            <a:rPr lang="de-DE" sz="4400" dirty="0"/>
            <a:t>Download </a:t>
          </a:r>
          <a:r>
            <a:rPr lang="de-DE" sz="4400" dirty="0" err="1"/>
            <a:t>the</a:t>
          </a:r>
          <a:r>
            <a:rPr lang="de-DE" sz="4400" dirty="0"/>
            <a:t> Data Request </a:t>
          </a:r>
          <a:r>
            <a:rPr lang="de-DE" sz="4400" dirty="0" err="1"/>
            <a:t>as</a:t>
          </a:r>
          <a:r>
            <a:rPr lang="de-DE" sz="4400" dirty="0"/>
            <a:t> a </a:t>
          </a:r>
          <a:r>
            <a:rPr lang="de-DE" sz="4400" dirty="0" err="1"/>
            <a:t>costumizable</a:t>
          </a:r>
          <a:r>
            <a:rPr lang="de-DE" sz="4400" dirty="0"/>
            <a:t> CSV </a:t>
          </a:r>
          <a:r>
            <a:rPr lang="de-DE" sz="4400" dirty="0" err="1"/>
            <a:t>file</a:t>
          </a:r>
          <a:r>
            <a:rPr lang="de-DE" sz="4400" dirty="0"/>
            <a:t> </a:t>
          </a:r>
          <a:r>
            <a:rPr lang="de-DE" sz="4400" dirty="0" err="1"/>
            <a:t>or</a:t>
          </a:r>
          <a:r>
            <a:rPr lang="de-DE" sz="4400" dirty="0"/>
            <a:t> </a:t>
          </a:r>
          <a:r>
            <a:rPr lang="de-DE" sz="4400" dirty="0" err="1"/>
            <a:t>as</a:t>
          </a:r>
          <a:r>
            <a:rPr lang="de-DE" sz="4400" dirty="0"/>
            <a:t> EXCEL </a:t>
          </a:r>
          <a:r>
            <a:rPr lang="de-DE" sz="4400" dirty="0" err="1"/>
            <a:t>table</a:t>
          </a:r>
          <a:r>
            <a:rPr lang="de-DE" sz="4400" dirty="0"/>
            <a:t>.</a:t>
          </a:r>
        </a:p>
      </dgm:t>
    </dgm:pt>
    <dgm:pt modelId="{6D2B869C-E3E0-4BD4-A23F-E12B9B804733}" type="parTrans" cxnId="{52079207-CB7F-45BA-B0F2-7C86087D6D99}">
      <dgm:prSet/>
      <dgm:spPr/>
      <dgm:t>
        <a:bodyPr/>
        <a:lstStyle/>
        <a:p>
          <a:endParaRPr lang="de-DE"/>
        </a:p>
      </dgm:t>
    </dgm:pt>
    <dgm:pt modelId="{90405CE7-89D9-45DF-9C73-9B59D08E5A15}" type="sibTrans" cxnId="{52079207-CB7F-45BA-B0F2-7C86087D6D99}">
      <dgm:prSet/>
      <dgm:spPr/>
      <dgm:t>
        <a:bodyPr/>
        <a:lstStyle/>
        <a:p>
          <a:endParaRPr lang="de-DE"/>
        </a:p>
      </dgm:t>
    </dgm:pt>
    <dgm:pt modelId="{67FDC23B-DF25-4A73-8D81-6B06B649C989}">
      <dgm:prSet phldrT="[Text]"/>
      <dgm:spPr/>
      <dgm:t>
        <a:bodyPr/>
        <a:lstStyle/>
        <a:p>
          <a:r>
            <a:rPr lang="de-DE" dirty="0"/>
            <a:t>Download </a:t>
          </a:r>
          <a:r>
            <a:rPr lang="de-DE" dirty="0" err="1"/>
            <a:t>the</a:t>
          </a:r>
          <a:r>
            <a:rPr lang="de-DE" dirty="0"/>
            <a:t> </a:t>
          </a:r>
          <a:r>
            <a:rPr lang="de-DE" dirty="0" err="1"/>
            <a:t>metadata</a:t>
          </a:r>
          <a:r>
            <a:rPr lang="de-DE" dirty="0"/>
            <a:t> </a:t>
          </a:r>
          <a:r>
            <a:rPr lang="de-DE" dirty="0" err="1"/>
            <a:t>information</a:t>
          </a:r>
          <a:r>
            <a:rPr lang="de-DE" dirty="0"/>
            <a:t> in CDO </a:t>
          </a:r>
          <a:r>
            <a:rPr lang="de-DE" dirty="0" err="1"/>
            <a:t>cmor</a:t>
          </a:r>
          <a:r>
            <a:rPr lang="de-DE" dirty="0"/>
            <a:t> </a:t>
          </a:r>
          <a:r>
            <a:rPr lang="de-DE" dirty="0" err="1"/>
            <a:t>interpretable</a:t>
          </a:r>
          <a:r>
            <a:rPr lang="de-DE" dirty="0"/>
            <a:t> </a:t>
          </a:r>
          <a:r>
            <a:rPr lang="de-DE" dirty="0" err="1"/>
            <a:t>text</a:t>
          </a:r>
          <a:r>
            <a:rPr lang="de-DE" dirty="0"/>
            <a:t> </a:t>
          </a:r>
          <a:r>
            <a:rPr lang="de-DE" dirty="0" err="1"/>
            <a:t>format</a:t>
          </a:r>
          <a:r>
            <a:rPr lang="de-DE" dirty="0"/>
            <a:t>.</a:t>
          </a:r>
        </a:p>
      </dgm:t>
    </dgm:pt>
    <dgm:pt modelId="{51963ED4-79FD-453F-B53A-2E609DCB0C63}" type="parTrans" cxnId="{3C7F54E7-D8F3-4280-B5F8-6D75233B558E}">
      <dgm:prSet/>
      <dgm:spPr/>
      <dgm:t>
        <a:bodyPr/>
        <a:lstStyle/>
        <a:p>
          <a:endParaRPr lang="de-DE"/>
        </a:p>
      </dgm:t>
    </dgm:pt>
    <dgm:pt modelId="{57FF51F3-6DB6-43BF-8B41-3B0AA49180D4}" type="sibTrans" cxnId="{3C7F54E7-D8F3-4280-B5F8-6D75233B558E}">
      <dgm:prSet/>
      <dgm:spPr/>
      <dgm:t>
        <a:bodyPr/>
        <a:lstStyle/>
        <a:p>
          <a:endParaRPr lang="de-DE"/>
        </a:p>
      </dgm:t>
    </dgm:pt>
    <dgm:pt modelId="{500532C2-38D5-4718-AD69-DB5E25F1A235}">
      <dgm:prSet phldrT="[Text]" custT="1"/>
      <dgm:spPr/>
      <dgm:t>
        <a:bodyPr/>
        <a:lstStyle/>
        <a:p>
          <a:r>
            <a:rPr lang="de-DE" sz="4400" dirty="0"/>
            <a:t>The </a:t>
          </a:r>
          <a:r>
            <a:rPr lang="de-DE" sz="4400" dirty="0" err="1"/>
            <a:t>WebGUI</a:t>
          </a:r>
          <a:r>
            <a:rPr lang="de-DE" sz="4400" dirty="0"/>
            <a:t> </a:t>
          </a:r>
          <a:r>
            <a:rPr lang="de-DE" sz="4400" dirty="0" err="1"/>
            <a:t>makes</a:t>
          </a:r>
          <a:r>
            <a:rPr lang="de-DE" sz="4400" dirty="0"/>
            <a:t> </a:t>
          </a:r>
          <a:r>
            <a:rPr lang="de-DE" sz="4400" dirty="0" err="1"/>
            <a:t>use</a:t>
          </a:r>
          <a:r>
            <a:rPr lang="de-DE" sz="4400" dirty="0"/>
            <a:t> </a:t>
          </a:r>
          <a:r>
            <a:rPr lang="de-DE" sz="4400" dirty="0" err="1"/>
            <a:t>of</a:t>
          </a:r>
          <a:r>
            <a:rPr lang="de-DE" sz="4400" dirty="0"/>
            <a:t> </a:t>
          </a:r>
          <a:r>
            <a:rPr lang="de-DE" sz="44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Martin </a:t>
          </a:r>
          <a:r>
            <a:rPr lang="de-DE" sz="44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Juckes</a:t>
          </a:r>
          <a:r>
            <a:rPr lang="de-DE" sz="44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de-DE" sz="44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DreqPy</a:t>
          </a:r>
          <a:r>
            <a:rPr lang="de-DE" sz="44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API</a:t>
          </a:r>
          <a:r>
            <a:rPr lang="de-DE" sz="4400" dirty="0"/>
            <a:t> </a:t>
          </a:r>
          <a:r>
            <a:rPr lang="de-DE" sz="4400" dirty="0" err="1"/>
            <a:t>for</a:t>
          </a:r>
          <a:r>
            <a:rPr lang="de-DE" sz="4400" dirty="0"/>
            <a:t> CMIP6.</a:t>
          </a:r>
        </a:p>
      </dgm:t>
    </dgm:pt>
    <dgm:pt modelId="{C5379E44-577B-4AF3-A8AD-04B4930F3862}" type="sibTrans" cxnId="{3CD3AF43-8E79-4202-B3DA-85744242D898}">
      <dgm:prSet/>
      <dgm:spPr/>
      <dgm:t>
        <a:bodyPr/>
        <a:lstStyle/>
        <a:p>
          <a:endParaRPr lang="de-DE"/>
        </a:p>
      </dgm:t>
    </dgm:pt>
    <dgm:pt modelId="{2D9D44B6-50B5-4E7A-8207-0F6F8D26A97F}" type="parTrans" cxnId="{3CD3AF43-8E79-4202-B3DA-85744242D898}">
      <dgm:prSet/>
      <dgm:spPr/>
      <dgm:t>
        <a:bodyPr/>
        <a:lstStyle/>
        <a:p>
          <a:endParaRPr lang="de-DE"/>
        </a:p>
      </dgm:t>
    </dgm:pt>
    <dgm:pt modelId="{76174CA2-4F78-4B5B-B540-2C48B7A200CE}" type="pres">
      <dgm:prSet presAssocID="{23D8AC5E-7A98-4642-9487-32EF87A0F2BE}" presName="linear" presStyleCnt="0">
        <dgm:presLayoutVars>
          <dgm:dir/>
          <dgm:resizeHandles val="exact"/>
        </dgm:presLayoutVars>
      </dgm:prSet>
      <dgm:spPr/>
    </dgm:pt>
    <dgm:pt modelId="{80A9619B-A377-41D2-B0EE-0EEB860839DC}" type="pres">
      <dgm:prSet presAssocID="{5DA48121-AFA4-46A5-B1A1-EFE4582ABED4}" presName="comp" presStyleCnt="0"/>
      <dgm:spPr/>
    </dgm:pt>
    <dgm:pt modelId="{B13751C4-8BDE-436F-BB23-A418EAB1DE22}" type="pres">
      <dgm:prSet presAssocID="{5DA48121-AFA4-46A5-B1A1-EFE4582ABED4}" presName="box" presStyleLbl="node1" presStyleIdx="0" presStyleCnt="4" custLinFactNeighborY="93"/>
      <dgm:spPr/>
    </dgm:pt>
    <dgm:pt modelId="{2F4CBAC2-042C-4B08-AEFF-C546E0B8A4D5}" type="pres">
      <dgm:prSet presAssocID="{5DA48121-AFA4-46A5-B1A1-EFE4582ABED4}" presName="img" presStyleLbl="fgImgPlace1" presStyleIdx="0" presStyleCnt="4" custLinFactNeighborX="0"/>
      <dgm:spPr>
        <a:blipFill rotWithShape="1">
          <a:blip xmlns:r="http://schemas.openxmlformats.org/officeDocument/2006/relationships" r:embed="rId4"/>
          <a:srcRect/>
          <a:stretch>
            <a:fillRect l="-8000" r="-8000"/>
          </a:stretch>
        </a:blipFill>
      </dgm:spPr>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3B73E36-0356-49D5-903A-D4873713EE60}" type="pres">
      <dgm:prSet presAssocID="{5DA48121-AFA4-46A5-B1A1-EFE4582ABED4}" presName="text" presStyleLbl="node1" presStyleIdx="0" presStyleCnt="4">
        <dgm:presLayoutVars>
          <dgm:bulletEnabled val="1"/>
        </dgm:presLayoutVars>
      </dgm:prSet>
      <dgm:spPr/>
    </dgm:pt>
    <dgm:pt modelId="{2E9C68F2-FADF-4FE5-A55C-72048916CEFC}" type="pres">
      <dgm:prSet presAssocID="{498019CD-6F68-44AB-B1A5-28419721B6F1}" presName="spacer" presStyleCnt="0"/>
      <dgm:spPr/>
    </dgm:pt>
    <dgm:pt modelId="{AD5ED5AF-B960-48B0-B7EC-5CE633D21443}" type="pres">
      <dgm:prSet presAssocID="{F2FF7559-B5C4-4859-BE91-47B8A4342829}" presName="comp" presStyleCnt="0"/>
      <dgm:spPr/>
    </dgm:pt>
    <dgm:pt modelId="{2B0D51CA-BC51-4C5E-9C9A-96A3B43BB1C6}" type="pres">
      <dgm:prSet presAssocID="{F2FF7559-B5C4-4859-BE91-47B8A4342829}" presName="box" presStyleLbl="node1" presStyleIdx="1" presStyleCnt="4" custLinFactNeighborY="-6279"/>
      <dgm:spPr/>
    </dgm:pt>
    <dgm:pt modelId="{6F080056-1982-4C24-8E12-D36741272164}" type="pres">
      <dgm:prSet presAssocID="{F2FF7559-B5C4-4859-BE91-47B8A4342829}" presName="img" presStyleLbl="fgImgPlace1" presStyleIdx="1" presStyleCnt="4" custLinFactNeighborX="0" custLinFactNeighborY="-7852"/>
      <dgm:spPr>
        <a:blipFill rotWithShape="1">
          <a:blip xmlns:r="http://schemas.openxmlformats.org/officeDocument/2006/relationships" r:embed="rId6"/>
          <a:srcRect/>
          <a:stretch>
            <a:fillRect l="-8000" r="-8000"/>
          </a:stretch>
        </a:blipFill>
      </dgm:spPr>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EC15D6E7-DF60-4952-85F0-AF2923B4ADFC}" type="pres">
      <dgm:prSet presAssocID="{F2FF7559-B5C4-4859-BE91-47B8A4342829}" presName="text" presStyleLbl="node1" presStyleIdx="1" presStyleCnt="4">
        <dgm:presLayoutVars>
          <dgm:bulletEnabled val="1"/>
        </dgm:presLayoutVars>
      </dgm:prSet>
      <dgm:spPr/>
    </dgm:pt>
    <dgm:pt modelId="{23514085-F97C-4E1E-A6B0-778ECA54037C}" type="pres">
      <dgm:prSet presAssocID="{9AEF4446-CACD-408F-AA80-8D77E211017F}" presName="spacer" presStyleCnt="0"/>
      <dgm:spPr/>
    </dgm:pt>
    <dgm:pt modelId="{093ABC3C-E582-44F8-BE28-FF131BFED074}" type="pres">
      <dgm:prSet presAssocID="{B44935CF-B058-45A1-B65E-70A5AF4282A0}" presName="comp" presStyleCnt="0"/>
      <dgm:spPr/>
    </dgm:pt>
    <dgm:pt modelId="{548BB0D0-9A14-4545-9737-2670AE8973CF}" type="pres">
      <dgm:prSet presAssocID="{B44935CF-B058-45A1-B65E-70A5AF4282A0}" presName="box" presStyleLbl="node1" presStyleIdx="2" presStyleCnt="4" custLinFactNeighborY="-12343"/>
      <dgm:spPr/>
    </dgm:pt>
    <dgm:pt modelId="{CC37E15A-DE69-4EFF-80F4-55288F0B0E73}" type="pres">
      <dgm:prSet presAssocID="{B44935CF-B058-45A1-B65E-70A5AF4282A0}" presName="img" presStyleLbl="fgImgPlace1" presStyleIdx="2" presStyleCnt="4" custLinFactNeighborX="393" custLinFactNeighborY="-15433"/>
      <dgm:spPr>
        <a:blipFill rotWithShape="1">
          <a:blip xmlns:r="http://schemas.openxmlformats.org/officeDocument/2006/relationships" r:embed="rId8"/>
          <a:srcRect/>
          <a:stretch>
            <a:fillRect l="-8000" r="-8000"/>
          </a:stretch>
        </a:blipFill>
      </dgm:spPr>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595D9483-496B-4437-B472-56C66D85F6B7}" type="pres">
      <dgm:prSet presAssocID="{B44935CF-B058-45A1-B65E-70A5AF4282A0}" presName="text" presStyleLbl="node1" presStyleIdx="2" presStyleCnt="4">
        <dgm:presLayoutVars>
          <dgm:bulletEnabled val="1"/>
        </dgm:presLayoutVars>
      </dgm:prSet>
      <dgm:spPr/>
    </dgm:pt>
    <dgm:pt modelId="{64475A1A-BABD-4539-BCB6-CAD8623460E0}" type="pres">
      <dgm:prSet presAssocID="{44ED36F7-4D41-4D12-B53D-4F4CB85FD41A}" presName="spacer" presStyleCnt="0"/>
      <dgm:spPr/>
    </dgm:pt>
    <dgm:pt modelId="{8B941BDF-FEAE-4096-A13A-B1883B12B630}" type="pres">
      <dgm:prSet presAssocID="{CE24E1F1-D3DE-40BA-823D-93C1DA9CC2F0}" presName="comp" presStyleCnt="0"/>
      <dgm:spPr/>
    </dgm:pt>
    <dgm:pt modelId="{B8C66CF4-B214-4A59-ADA0-DD4978A049E6}" type="pres">
      <dgm:prSet presAssocID="{CE24E1F1-D3DE-40BA-823D-93C1DA9CC2F0}" presName="box" presStyleLbl="node1" presStyleIdx="3" presStyleCnt="4" custLinFactNeighborY="-17869"/>
      <dgm:spPr/>
    </dgm:pt>
    <dgm:pt modelId="{13705A79-F02F-4AE3-9CE3-34A59DA27A91}" type="pres">
      <dgm:prSet presAssocID="{CE24E1F1-D3DE-40BA-823D-93C1DA9CC2F0}" presName="img" presStyleLbl="fgImgPlace1" presStyleIdx="3" presStyleCnt="4" custLinFactNeighborX="393" custLinFactNeighborY="-22946"/>
      <dgm:spPr>
        <a:blipFill rotWithShape="1">
          <a:blip xmlns:r="http://schemas.openxmlformats.org/officeDocument/2006/relationships" r:embed="rId10"/>
          <a:srcRect/>
          <a:stretch>
            <a:fillRect l="-8000" r="-8000"/>
          </a:stretch>
        </a:blipFill>
      </dgm:spPr>
      <dgm:extLst>
        <a:ext uri="{E40237B7-FDA0-4F09-8148-C483321AD2D9}">
          <dgm14:cNvPr xmlns:dgm14="http://schemas.microsoft.com/office/drawing/2010/diagram" id="0" name="">
            <a:hlinkClick xmlns:r="http://schemas.openxmlformats.org/officeDocument/2006/relationships" r:id="rId11" action="ppaction://hlinksldjump"/>
          </dgm14:cNvPr>
        </a:ext>
      </dgm:extLst>
    </dgm:pt>
    <dgm:pt modelId="{7C335A69-D75D-4E11-B3E8-646029A4F4E3}" type="pres">
      <dgm:prSet presAssocID="{CE24E1F1-D3DE-40BA-823D-93C1DA9CC2F0}" presName="text" presStyleLbl="node1" presStyleIdx="3" presStyleCnt="4">
        <dgm:presLayoutVars>
          <dgm:bulletEnabled val="1"/>
        </dgm:presLayoutVars>
      </dgm:prSet>
      <dgm:spPr/>
    </dgm:pt>
  </dgm:ptLst>
  <dgm:cxnLst>
    <dgm:cxn modelId="{83AAF500-7635-488B-B3D6-629238E5E008}" type="presOf" srcId="{8E25282E-2E90-4C86-A5C6-A8B94C66BAF3}" destId="{23B73E36-0356-49D5-903A-D4873713EE60}" srcOrd="1" destOrd="5" presId="urn:microsoft.com/office/officeart/2005/8/layout/vList4"/>
    <dgm:cxn modelId="{B369A301-6E6D-403B-B925-8D6D0AB26FBD}" type="presOf" srcId="{F2FF7559-B5C4-4859-BE91-47B8A4342829}" destId="{2B0D51CA-BC51-4C5E-9C9A-96A3B43BB1C6}" srcOrd="0" destOrd="0" presId="urn:microsoft.com/office/officeart/2005/8/layout/vList4"/>
    <dgm:cxn modelId="{F8947E07-0517-4044-ACF9-7F4E56A70448}" srcId="{23D8AC5E-7A98-4642-9487-32EF87A0F2BE}" destId="{F2FF7559-B5C4-4859-BE91-47B8A4342829}" srcOrd="1" destOrd="0" parTransId="{2721CE3D-38A8-4654-A105-18F5F1829FC0}" sibTransId="{9AEF4446-CACD-408F-AA80-8D77E211017F}"/>
    <dgm:cxn modelId="{52079207-CB7F-45BA-B0F2-7C86087D6D99}" srcId="{5DA48121-AFA4-46A5-B1A1-EFE4582ABED4}" destId="{AF90BFC0-5799-4BF9-BEB3-0739F8051412}" srcOrd="3" destOrd="0" parTransId="{6D2B869C-E3E0-4BD4-A23F-E12B9B804733}" sibTransId="{90405CE7-89D9-45DF-9C73-9B59D08E5A15}"/>
    <dgm:cxn modelId="{8CC9A207-9836-4A0D-90B3-5CFB7DCAF61D}" type="presOf" srcId="{DAD9A545-805C-4598-BA54-986A057F226C}" destId="{EC15D6E7-DF60-4952-85F0-AF2923B4ADFC}" srcOrd="1" destOrd="5" presId="urn:microsoft.com/office/officeart/2005/8/layout/vList4"/>
    <dgm:cxn modelId="{51B83709-D896-4237-AC3D-177B48EA1736}" type="presOf" srcId="{AF90BFC0-5799-4BF9-BEB3-0739F8051412}" destId="{B13751C4-8BDE-436F-BB23-A418EAB1DE22}" srcOrd="0" destOrd="4" presId="urn:microsoft.com/office/officeart/2005/8/layout/vList4"/>
    <dgm:cxn modelId="{4C72C70A-4B7B-4258-AEAA-7B1A83C7C9FE}" type="presOf" srcId="{67FDC23B-DF25-4A73-8D81-6B06B649C989}" destId="{595D9483-496B-4437-B472-56C66D85F6B7}" srcOrd="1" destOrd="3" presId="urn:microsoft.com/office/officeart/2005/8/layout/vList4"/>
    <dgm:cxn modelId="{AC91160E-5C9C-4551-A9D2-08FF1CFEE723}" type="presOf" srcId="{A0A6BB78-A48D-4ADF-B6F2-B3A0D227AC29}" destId="{548BB0D0-9A14-4545-9737-2670AE8973CF}" srcOrd="0" destOrd="1" presId="urn:microsoft.com/office/officeart/2005/8/layout/vList4"/>
    <dgm:cxn modelId="{F41C860E-8D99-4C20-95BA-5E546C161C00}" type="presOf" srcId="{A5057E7F-4A22-49C1-BC8F-A92418CCA6DD}" destId="{2B0D51CA-BC51-4C5E-9C9A-96A3B43BB1C6}" srcOrd="0" destOrd="4" presId="urn:microsoft.com/office/officeart/2005/8/layout/vList4"/>
    <dgm:cxn modelId="{3D26CC1F-4E6E-4765-A7B3-28ABE114EC88}" srcId="{23D8AC5E-7A98-4642-9487-32EF87A0F2BE}" destId="{B44935CF-B058-45A1-B65E-70A5AF4282A0}" srcOrd="2" destOrd="0" parTransId="{53E33AF6-2847-40D0-8180-759F92951A85}" sibTransId="{44ED36F7-4D41-4D12-B53D-4F4CB85FD41A}"/>
    <dgm:cxn modelId="{FDF8DB22-C771-4373-BD41-E5C98EE4E5BE}" type="presOf" srcId="{A5057E7F-4A22-49C1-BC8F-A92418CCA6DD}" destId="{EC15D6E7-DF60-4952-85F0-AF2923B4ADFC}" srcOrd="1" destOrd="4" presId="urn:microsoft.com/office/officeart/2005/8/layout/vList4"/>
    <dgm:cxn modelId="{73D78227-E600-44F7-96BE-A3DCD0F70A6D}" srcId="{F2FF7559-B5C4-4859-BE91-47B8A4342829}" destId="{74D8DA07-C00F-4AF3-94FA-5252864F6195}" srcOrd="5" destOrd="0" parTransId="{A90A3376-8F3E-4ECA-831A-35585313D737}" sibTransId="{CD2292D7-5037-42F8-9DD2-4D932F833390}"/>
    <dgm:cxn modelId="{ADE4612E-F006-41B7-9CFC-C117FB214223}" type="presOf" srcId="{B44935CF-B058-45A1-B65E-70A5AF4282A0}" destId="{595D9483-496B-4437-B472-56C66D85F6B7}" srcOrd="1" destOrd="0" presId="urn:microsoft.com/office/officeart/2005/8/layout/vList4"/>
    <dgm:cxn modelId="{B08FF53A-209F-4912-A4BD-BDA5B9C43FA7}" srcId="{F2FF7559-B5C4-4859-BE91-47B8A4342829}" destId="{DAD9A545-805C-4598-BA54-986A057F226C}" srcOrd="4" destOrd="0" parTransId="{C58AD31E-1DB8-414D-81BE-0CDD5E416550}" sibTransId="{BD926901-C72E-46EA-8858-00E8BAA80625}"/>
    <dgm:cxn modelId="{DEC7B13B-65ED-4F56-8C6A-36599E92CC6B}" type="presOf" srcId="{5DA48121-AFA4-46A5-B1A1-EFE4582ABED4}" destId="{B13751C4-8BDE-436F-BB23-A418EAB1DE22}" srcOrd="0" destOrd="0" presId="urn:microsoft.com/office/officeart/2005/8/layout/vList4"/>
    <dgm:cxn modelId="{3CD3AF43-8E79-4202-B3DA-85744242D898}" srcId="{5DA48121-AFA4-46A5-B1A1-EFE4582ABED4}" destId="{500532C2-38D5-4718-AD69-DB5E25F1A235}" srcOrd="0" destOrd="0" parTransId="{2D9D44B6-50B5-4E7A-8207-0F6F8D26A97F}" sibTransId="{C5379E44-577B-4AF3-A8AD-04B4930F3862}"/>
    <dgm:cxn modelId="{C3646C66-FECE-4E79-9DE9-4EF3BB690B59}" srcId="{F2FF7559-B5C4-4859-BE91-47B8A4342829}" destId="{DB3FE768-9D50-4487-BC29-0F34C1D86CFA}" srcOrd="2" destOrd="0" parTransId="{AA6C4278-786B-4D91-990D-A92037F0B357}" sibTransId="{1BB25DC3-6D33-4EF0-8BC0-D575908BDE29}"/>
    <dgm:cxn modelId="{344CC766-6FE7-46BA-8491-E8E5CD40E32B}" srcId="{23D8AC5E-7A98-4642-9487-32EF87A0F2BE}" destId="{5DA48121-AFA4-46A5-B1A1-EFE4582ABED4}" srcOrd="0" destOrd="0" parTransId="{D41788A1-3D91-4502-92B8-7BBE08A0A33E}" sibTransId="{498019CD-6F68-44AB-B1A5-28419721B6F1}"/>
    <dgm:cxn modelId="{A9454847-AE10-4611-A562-C65517861772}" type="presOf" srcId="{F8E81B19-0CFC-4AE3-9FBE-7F8412E33BE0}" destId="{B13751C4-8BDE-436F-BB23-A418EAB1DE22}" srcOrd="0" destOrd="2" presId="urn:microsoft.com/office/officeart/2005/8/layout/vList4"/>
    <dgm:cxn modelId="{5E6C4867-18C4-44A0-9E97-E41EC8394931}" type="presOf" srcId="{5DA48121-AFA4-46A5-B1A1-EFE4582ABED4}" destId="{23B73E36-0356-49D5-903A-D4873713EE60}" srcOrd="1" destOrd="0" presId="urn:microsoft.com/office/officeart/2005/8/layout/vList4"/>
    <dgm:cxn modelId="{913B8F48-57D5-4C84-B2BE-9DB774273E02}" srcId="{F2FF7559-B5C4-4859-BE91-47B8A4342829}" destId="{A5057E7F-4A22-49C1-BC8F-A92418CCA6DD}" srcOrd="3" destOrd="0" parTransId="{8D71B104-C603-41B7-B3F2-2D2A216087E9}" sibTransId="{54C766AF-B32F-4A06-9332-C41FACC5B2B5}"/>
    <dgm:cxn modelId="{D068E06E-45AE-486F-8A83-1078D1439BD3}" type="presOf" srcId="{7D2B383F-4BFA-4012-97FD-F56698FA3106}" destId="{23B73E36-0356-49D5-903A-D4873713EE60}" srcOrd="1" destOrd="3" presId="urn:microsoft.com/office/officeart/2005/8/layout/vList4"/>
    <dgm:cxn modelId="{9065496F-C4D3-403B-A353-7D4DDE431185}" type="presOf" srcId="{F9B97544-55F3-4252-8DF0-C901948C4270}" destId="{2B0D51CA-BC51-4C5E-9C9A-96A3B43BB1C6}" srcOrd="0" destOrd="1" presId="urn:microsoft.com/office/officeart/2005/8/layout/vList4"/>
    <dgm:cxn modelId="{AC102971-83BB-485A-9CA0-39ABDAA6F454}" srcId="{CE24E1F1-D3DE-40BA-823D-93C1DA9CC2F0}" destId="{EB11AB5B-D7E1-4AF1-BB53-983FB2BF9CD4}" srcOrd="2" destOrd="0" parTransId="{E1811A10-6DBE-4FC5-B314-15F65B03A641}" sibTransId="{86789715-0CB4-4A33-9821-701A5BE8001E}"/>
    <dgm:cxn modelId="{64615471-8CC6-4348-8655-51881FF91A78}" type="presOf" srcId="{EFBFE6BC-E691-40C5-BA6C-934F022FBE0A}" destId="{7C335A69-D75D-4E11-B3E8-646029A4F4E3}" srcOrd="1" destOrd="4" presId="urn:microsoft.com/office/officeart/2005/8/layout/vList4"/>
    <dgm:cxn modelId="{730FF554-17D9-45E9-B152-1FAF4991A5BC}" type="presOf" srcId="{CE24E1F1-D3DE-40BA-823D-93C1DA9CC2F0}" destId="{B8C66CF4-B214-4A59-ADA0-DD4978A049E6}" srcOrd="0" destOrd="0" presId="urn:microsoft.com/office/officeart/2005/8/layout/vList4"/>
    <dgm:cxn modelId="{9AA4FB56-8B39-403B-B36E-2EDB6E0D770F}" type="presOf" srcId="{AF90BFC0-5799-4BF9-BEB3-0739F8051412}" destId="{23B73E36-0356-49D5-903A-D4873713EE60}" srcOrd="1" destOrd="4" presId="urn:microsoft.com/office/officeart/2005/8/layout/vList4"/>
    <dgm:cxn modelId="{0B2EAE58-77A0-4009-A9EC-7F5B0C89D203}" type="presOf" srcId="{DB3FE768-9D50-4487-BC29-0F34C1D86CFA}" destId="{EC15D6E7-DF60-4952-85F0-AF2923B4ADFC}" srcOrd="1" destOrd="3" presId="urn:microsoft.com/office/officeart/2005/8/layout/vList4"/>
    <dgm:cxn modelId="{3092A45A-3C2E-4ED2-8762-34982BE30EFF}" type="presOf" srcId="{8A6BBAB8-5F0A-41B4-90CE-8159F4A92276}" destId="{595D9483-496B-4437-B472-56C66D85F6B7}" srcOrd="1" destOrd="2" presId="urn:microsoft.com/office/officeart/2005/8/layout/vList4"/>
    <dgm:cxn modelId="{7D88B97A-327F-4E7F-BCCE-7F439AEFCA80}" type="presOf" srcId="{8A6BBAB8-5F0A-41B4-90CE-8159F4A92276}" destId="{548BB0D0-9A14-4545-9737-2670AE8973CF}" srcOrd="0" destOrd="2" presId="urn:microsoft.com/office/officeart/2005/8/layout/vList4"/>
    <dgm:cxn modelId="{5EB6DB7E-01F0-4EFB-BC49-791DE8C98942}" type="presOf" srcId="{B44935CF-B058-45A1-B65E-70A5AF4282A0}" destId="{548BB0D0-9A14-4545-9737-2670AE8973CF}" srcOrd="0" destOrd="0" presId="urn:microsoft.com/office/officeart/2005/8/layout/vList4"/>
    <dgm:cxn modelId="{CDE6B97F-FBDF-4066-9828-6FFE3AEAAE6B}" srcId="{23D8AC5E-7A98-4642-9487-32EF87A0F2BE}" destId="{CE24E1F1-D3DE-40BA-823D-93C1DA9CC2F0}" srcOrd="3" destOrd="0" parTransId="{484F0DDF-CAE0-407F-9FCE-AC5DB829B591}" sibTransId="{503D787D-AE04-4417-BE8D-94EE593BE64D}"/>
    <dgm:cxn modelId="{4B400D82-5647-4FC3-AD12-139E8039F405}" srcId="{5DA48121-AFA4-46A5-B1A1-EFE4582ABED4}" destId="{7D2B383F-4BFA-4012-97FD-F56698FA3106}" srcOrd="2" destOrd="0" parTransId="{5D239A8E-5D84-4922-BE1B-CBE4DDFE9217}" sibTransId="{1A2807A6-D3CE-4A5E-85B1-72EB62BF9631}"/>
    <dgm:cxn modelId="{1B311F85-F5E9-4EA4-BD69-73530E627713}" srcId="{F2FF7559-B5C4-4859-BE91-47B8A4342829}" destId="{F9B97544-55F3-4252-8DF0-C901948C4270}" srcOrd="0" destOrd="0" parTransId="{C85D8DA0-020E-468E-AE74-1AC711905F6A}" sibTransId="{8A85D9BB-9B2D-436F-AF9C-A2BB3085CEE1}"/>
    <dgm:cxn modelId="{D2B00F8A-D56B-4A9C-A94F-B36D47FF9297}" srcId="{CE24E1F1-D3DE-40BA-823D-93C1DA9CC2F0}" destId="{EFBFE6BC-E691-40C5-BA6C-934F022FBE0A}" srcOrd="3" destOrd="0" parTransId="{90A521A7-C0F2-4EE9-8082-D77703202C80}" sibTransId="{086B91B4-8758-4F40-A5B1-44D56F82A0DA}"/>
    <dgm:cxn modelId="{ED313E8C-3365-466E-81CF-6B72C25755CE}" type="presOf" srcId="{DAD9A545-805C-4598-BA54-986A057F226C}" destId="{2B0D51CA-BC51-4C5E-9C9A-96A3B43BB1C6}" srcOrd="0" destOrd="5" presId="urn:microsoft.com/office/officeart/2005/8/layout/vList4"/>
    <dgm:cxn modelId="{9EE42192-3A19-4822-8042-8D35D8766300}" type="presOf" srcId="{74D8DA07-C00F-4AF3-94FA-5252864F6195}" destId="{EC15D6E7-DF60-4952-85F0-AF2923B4ADFC}" srcOrd="1" destOrd="6" presId="urn:microsoft.com/office/officeart/2005/8/layout/vList4"/>
    <dgm:cxn modelId="{ECADE992-E91C-46B0-81C4-4EF3F9C648C5}" type="presOf" srcId="{EFBFE6BC-E691-40C5-BA6C-934F022FBE0A}" destId="{B8C66CF4-B214-4A59-ADA0-DD4978A049E6}" srcOrd="0" destOrd="4" presId="urn:microsoft.com/office/officeart/2005/8/layout/vList4"/>
    <dgm:cxn modelId="{EC677E94-27B3-491F-B06C-D255C9C4D31E}" srcId="{5DA48121-AFA4-46A5-B1A1-EFE4582ABED4}" destId="{8E25282E-2E90-4C86-A5C6-A8B94C66BAF3}" srcOrd="4" destOrd="0" parTransId="{717F18AF-1471-47F5-AA48-35921A4A1B2C}" sibTransId="{C707786F-4452-4C61-AE11-0C407D69C1B4}"/>
    <dgm:cxn modelId="{11FB9E94-C23A-4F9D-97D6-CDA167B3BF3B}" type="presOf" srcId="{8E25282E-2E90-4C86-A5C6-A8B94C66BAF3}" destId="{B13751C4-8BDE-436F-BB23-A418EAB1DE22}" srcOrd="0" destOrd="5" presId="urn:microsoft.com/office/officeart/2005/8/layout/vList4"/>
    <dgm:cxn modelId="{F13F979A-7BB7-49F4-8C18-5AEFD823E6D7}" type="presOf" srcId="{500532C2-38D5-4718-AD69-DB5E25F1A235}" destId="{B13751C4-8BDE-436F-BB23-A418EAB1DE22}" srcOrd="0" destOrd="1" presId="urn:microsoft.com/office/officeart/2005/8/layout/vList4"/>
    <dgm:cxn modelId="{CAD812A0-29EF-43D2-B10D-E2892CB0F48A}" type="presOf" srcId="{B8C8EF47-9318-4727-B163-C04C9990834F}" destId="{B8C66CF4-B214-4A59-ADA0-DD4978A049E6}" srcOrd="0" destOrd="2" presId="urn:microsoft.com/office/officeart/2005/8/layout/vList4"/>
    <dgm:cxn modelId="{FDFFD4A1-9382-4655-BE90-BDB9A1031980}" type="presOf" srcId="{A0689F46-0C31-4641-8A76-AFA032A0E622}" destId="{7C335A69-D75D-4E11-B3E8-646029A4F4E3}" srcOrd="1" destOrd="1" presId="urn:microsoft.com/office/officeart/2005/8/layout/vList4"/>
    <dgm:cxn modelId="{02AB81A3-C341-481C-83E1-C4CF294B184A}" type="presOf" srcId="{3C908DEA-A8AE-457B-9516-A55CA5A498BB}" destId="{EC15D6E7-DF60-4952-85F0-AF2923B4ADFC}" srcOrd="1" destOrd="2" presId="urn:microsoft.com/office/officeart/2005/8/layout/vList4"/>
    <dgm:cxn modelId="{55B6E8B3-0748-47E0-8670-6587D8F1EFBA}" type="presOf" srcId="{7D2B383F-4BFA-4012-97FD-F56698FA3106}" destId="{B13751C4-8BDE-436F-BB23-A418EAB1DE22}" srcOrd="0" destOrd="3" presId="urn:microsoft.com/office/officeart/2005/8/layout/vList4"/>
    <dgm:cxn modelId="{E87165B9-3B4E-4C5F-A2CA-58DD0549404F}" srcId="{F2FF7559-B5C4-4859-BE91-47B8A4342829}" destId="{3C908DEA-A8AE-457B-9516-A55CA5A498BB}" srcOrd="1" destOrd="0" parTransId="{A2E682DA-2402-4610-8748-E5C7CD42634B}" sibTransId="{9FEBF14D-1986-4FB4-93CB-A23BF1BF7D0B}"/>
    <dgm:cxn modelId="{337F1EBB-DD37-49B9-A7B4-04E8545E0C39}" srcId="{CE24E1F1-D3DE-40BA-823D-93C1DA9CC2F0}" destId="{A0689F46-0C31-4641-8A76-AFA032A0E622}" srcOrd="0" destOrd="0" parTransId="{2577F917-9B3D-410D-A082-3D076FA38A6B}" sibTransId="{7D9CCE7C-ABD0-4FBD-B009-71F79595673B}"/>
    <dgm:cxn modelId="{CCF38BBB-5748-4ADE-B26D-21D49E764E6C}" srcId="{CE24E1F1-D3DE-40BA-823D-93C1DA9CC2F0}" destId="{B8C8EF47-9318-4727-B163-C04C9990834F}" srcOrd="1" destOrd="0" parTransId="{EEC84474-C6EA-4C63-AC9E-47B787E8A987}" sibTransId="{82F95861-7483-4BFC-8F23-846813CB9355}"/>
    <dgm:cxn modelId="{F87251BC-8927-49F6-8412-BFC69E2F776D}" type="presOf" srcId="{67FDC23B-DF25-4A73-8D81-6B06B649C989}" destId="{548BB0D0-9A14-4545-9737-2670AE8973CF}" srcOrd="0" destOrd="3" presId="urn:microsoft.com/office/officeart/2005/8/layout/vList4"/>
    <dgm:cxn modelId="{EF6A98BF-9281-4082-8B74-068F9A867596}" type="presOf" srcId="{74D8DA07-C00F-4AF3-94FA-5252864F6195}" destId="{2B0D51CA-BC51-4C5E-9C9A-96A3B43BB1C6}" srcOrd="0" destOrd="6" presId="urn:microsoft.com/office/officeart/2005/8/layout/vList4"/>
    <dgm:cxn modelId="{E2AE26CE-20E6-42FC-BB3F-62DC1C5E7C82}" type="presOf" srcId="{A0689F46-0C31-4641-8A76-AFA032A0E622}" destId="{B8C66CF4-B214-4A59-ADA0-DD4978A049E6}" srcOrd="0" destOrd="1" presId="urn:microsoft.com/office/officeart/2005/8/layout/vList4"/>
    <dgm:cxn modelId="{9222ABD0-D0D6-4CA4-AE14-811D6B6D352D}" type="presOf" srcId="{B8C8EF47-9318-4727-B163-C04C9990834F}" destId="{7C335A69-D75D-4E11-B3E8-646029A4F4E3}" srcOrd="1" destOrd="2" presId="urn:microsoft.com/office/officeart/2005/8/layout/vList4"/>
    <dgm:cxn modelId="{6F6049D5-5764-4D34-9EFA-59FC32B65FE7}" srcId="{5DA48121-AFA4-46A5-B1A1-EFE4582ABED4}" destId="{F8E81B19-0CFC-4AE3-9FBE-7F8412E33BE0}" srcOrd="1" destOrd="0" parTransId="{6D42B2FF-C1F5-452E-8E35-6529ABF412E5}" sibTransId="{355ABBBD-F678-48D3-AC3F-A4C5D9590098}"/>
    <dgm:cxn modelId="{74C37ED5-87B9-474E-BA84-AEC8F1814423}" type="presOf" srcId="{23D8AC5E-7A98-4642-9487-32EF87A0F2BE}" destId="{76174CA2-4F78-4B5B-B540-2C48B7A200CE}" srcOrd="0" destOrd="0" presId="urn:microsoft.com/office/officeart/2005/8/layout/vList4"/>
    <dgm:cxn modelId="{281EBFD7-9727-4AA6-B40E-25BBD06021BC}" type="presOf" srcId="{500532C2-38D5-4718-AD69-DB5E25F1A235}" destId="{23B73E36-0356-49D5-903A-D4873713EE60}" srcOrd="1" destOrd="1" presId="urn:microsoft.com/office/officeart/2005/8/layout/vList4"/>
    <dgm:cxn modelId="{7DCEA6DB-3316-4B5F-BAE7-8FCFAFF0A786}" type="presOf" srcId="{F9B97544-55F3-4252-8DF0-C901948C4270}" destId="{EC15D6E7-DF60-4952-85F0-AF2923B4ADFC}" srcOrd="1" destOrd="1" presId="urn:microsoft.com/office/officeart/2005/8/layout/vList4"/>
    <dgm:cxn modelId="{8EF7E9DD-48AE-4A28-9525-A828E024BF3C}" type="presOf" srcId="{CE24E1F1-D3DE-40BA-823D-93C1DA9CC2F0}" destId="{7C335A69-D75D-4E11-B3E8-646029A4F4E3}" srcOrd="1" destOrd="0" presId="urn:microsoft.com/office/officeart/2005/8/layout/vList4"/>
    <dgm:cxn modelId="{0EBC99E2-453C-445A-8123-438FEDED3090}" type="presOf" srcId="{F8E81B19-0CFC-4AE3-9FBE-7F8412E33BE0}" destId="{23B73E36-0356-49D5-903A-D4873713EE60}" srcOrd="1" destOrd="2" presId="urn:microsoft.com/office/officeart/2005/8/layout/vList4"/>
    <dgm:cxn modelId="{792BCCE5-3CC8-4723-B7D3-BC91AC00E820}" type="presOf" srcId="{EB11AB5B-D7E1-4AF1-BB53-983FB2BF9CD4}" destId="{7C335A69-D75D-4E11-B3E8-646029A4F4E3}" srcOrd="1" destOrd="3" presId="urn:microsoft.com/office/officeart/2005/8/layout/vList4"/>
    <dgm:cxn modelId="{3C7F54E7-D8F3-4280-B5F8-6D75233B558E}" srcId="{B44935CF-B058-45A1-B65E-70A5AF4282A0}" destId="{67FDC23B-DF25-4A73-8D81-6B06B649C989}" srcOrd="2" destOrd="0" parTransId="{51963ED4-79FD-453F-B53A-2E609DCB0C63}" sibTransId="{57FF51F3-6DB6-43BF-8B41-3B0AA49180D4}"/>
    <dgm:cxn modelId="{963E7CE8-927B-46E7-9606-DE97C45EFD74}" type="presOf" srcId="{EB11AB5B-D7E1-4AF1-BB53-983FB2BF9CD4}" destId="{B8C66CF4-B214-4A59-ADA0-DD4978A049E6}" srcOrd="0" destOrd="3" presId="urn:microsoft.com/office/officeart/2005/8/layout/vList4"/>
    <dgm:cxn modelId="{45C9BDEB-E356-425C-A8AD-0018EDD3621F}" type="presOf" srcId="{F2FF7559-B5C4-4859-BE91-47B8A4342829}" destId="{EC15D6E7-DF60-4952-85F0-AF2923B4ADFC}" srcOrd="1" destOrd="0" presId="urn:microsoft.com/office/officeart/2005/8/layout/vList4"/>
    <dgm:cxn modelId="{C7C9F5ED-8921-463B-BC92-AA60D020DE12}" type="presOf" srcId="{A0A6BB78-A48D-4ADF-B6F2-B3A0D227AC29}" destId="{595D9483-496B-4437-B472-56C66D85F6B7}" srcOrd="1" destOrd="1" presId="urn:microsoft.com/office/officeart/2005/8/layout/vList4"/>
    <dgm:cxn modelId="{DDAB34F4-E421-4430-9F89-A819BBB124CF}" type="presOf" srcId="{DB3FE768-9D50-4487-BC29-0F34C1D86CFA}" destId="{2B0D51CA-BC51-4C5E-9C9A-96A3B43BB1C6}" srcOrd="0" destOrd="3" presId="urn:microsoft.com/office/officeart/2005/8/layout/vList4"/>
    <dgm:cxn modelId="{230304FB-077B-47C7-80F2-D0EDBA3C1D23}" srcId="{B44935CF-B058-45A1-B65E-70A5AF4282A0}" destId="{8A6BBAB8-5F0A-41B4-90CE-8159F4A92276}" srcOrd="1" destOrd="0" parTransId="{4A986914-EAAE-441C-B4DE-6CE0666D33BA}" sibTransId="{48B8D341-F357-439D-9C20-55F6B799FBD0}"/>
    <dgm:cxn modelId="{3E0813FD-3CA7-44F8-9619-39F711A7BAA3}" srcId="{B44935CF-B058-45A1-B65E-70A5AF4282A0}" destId="{A0A6BB78-A48D-4ADF-B6F2-B3A0D227AC29}" srcOrd="0" destOrd="0" parTransId="{087FFDA7-F8CE-430B-AA14-24F43B5DC11B}" sibTransId="{D18D4441-92B2-47DD-B6E1-B5084A59F6FE}"/>
    <dgm:cxn modelId="{1A2D0BFE-F06F-4252-AE5F-40ECD7444DC1}" type="presOf" srcId="{3C908DEA-A8AE-457B-9516-A55CA5A498BB}" destId="{2B0D51CA-BC51-4C5E-9C9A-96A3B43BB1C6}" srcOrd="0" destOrd="2" presId="urn:microsoft.com/office/officeart/2005/8/layout/vList4"/>
    <dgm:cxn modelId="{9A1D5028-2E74-4447-BA87-A9AEA2FC0353}" type="presParOf" srcId="{76174CA2-4F78-4B5B-B540-2C48B7A200CE}" destId="{80A9619B-A377-41D2-B0EE-0EEB860839DC}" srcOrd="0" destOrd="0" presId="urn:microsoft.com/office/officeart/2005/8/layout/vList4"/>
    <dgm:cxn modelId="{C83FAA6A-AB2B-4431-9462-D4F6A431A075}" type="presParOf" srcId="{80A9619B-A377-41D2-B0EE-0EEB860839DC}" destId="{B13751C4-8BDE-436F-BB23-A418EAB1DE22}" srcOrd="0" destOrd="0" presId="urn:microsoft.com/office/officeart/2005/8/layout/vList4"/>
    <dgm:cxn modelId="{B32C2BA8-BA40-4715-BB51-65CCB5A9A59D}" type="presParOf" srcId="{80A9619B-A377-41D2-B0EE-0EEB860839DC}" destId="{2F4CBAC2-042C-4B08-AEFF-C546E0B8A4D5}" srcOrd="1" destOrd="0" presId="urn:microsoft.com/office/officeart/2005/8/layout/vList4"/>
    <dgm:cxn modelId="{B34CF128-4954-429F-B9DA-425B9E7BC39C}" type="presParOf" srcId="{80A9619B-A377-41D2-B0EE-0EEB860839DC}" destId="{23B73E36-0356-49D5-903A-D4873713EE60}" srcOrd="2" destOrd="0" presId="urn:microsoft.com/office/officeart/2005/8/layout/vList4"/>
    <dgm:cxn modelId="{8C79DAAF-6E14-40F1-B829-E5FEEE628F6F}" type="presParOf" srcId="{76174CA2-4F78-4B5B-B540-2C48B7A200CE}" destId="{2E9C68F2-FADF-4FE5-A55C-72048916CEFC}" srcOrd="1" destOrd="0" presId="urn:microsoft.com/office/officeart/2005/8/layout/vList4"/>
    <dgm:cxn modelId="{37EE9632-2D53-4D29-A9AD-82A073CBBA38}" type="presParOf" srcId="{76174CA2-4F78-4B5B-B540-2C48B7A200CE}" destId="{AD5ED5AF-B960-48B0-B7EC-5CE633D21443}" srcOrd="2" destOrd="0" presId="urn:microsoft.com/office/officeart/2005/8/layout/vList4"/>
    <dgm:cxn modelId="{4AF3D15A-E4FB-4D86-9EC4-39AA0B5B5581}" type="presParOf" srcId="{AD5ED5AF-B960-48B0-B7EC-5CE633D21443}" destId="{2B0D51CA-BC51-4C5E-9C9A-96A3B43BB1C6}" srcOrd="0" destOrd="0" presId="urn:microsoft.com/office/officeart/2005/8/layout/vList4"/>
    <dgm:cxn modelId="{7588FB32-0CC2-4594-B39A-0CF7E034D80F}" type="presParOf" srcId="{AD5ED5AF-B960-48B0-B7EC-5CE633D21443}" destId="{6F080056-1982-4C24-8E12-D36741272164}" srcOrd="1" destOrd="0" presId="urn:microsoft.com/office/officeart/2005/8/layout/vList4"/>
    <dgm:cxn modelId="{D4A21E16-F57A-4815-8EDC-7C79F22AB42D}" type="presParOf" srcId="{AD5ED5AF-B960-48B0-B7EC-5CE633D21443}" destId="{EC15D6E7-DF60-4952-85F0-AF2923B4ADFC}" srcOrd="2" destOrd="0" presId="urn:microsoft.com/office/officeart/2005/8/layout/vList4"/>
    <dgm:cxn modelId="{5F12742F-CFA9-4849-9917-63144B2589DE}" type="presParOf" srcId="{76174CA2-4F78-4B5B-B540-2C48B7A200CE}" destId="{23514085-F97C-4E1E-A6B0-778ECA54037C}" srcOrd="3" destOrd="0" presId="urn:microsoft.com/office/officeart/2005/8/layout/vList4"/>
    <dgm:cxn modelId="{6CD0F8C3-93A2-40AA-812D-E1A1E3493D0E}" type="presParOf" srcId="{76174CA2-4F78-4B5B-B540-2C48B7A200CE}" destId="{093ABC3C-E582-44F8-BE28-FF131BFED074}" srcOrd="4" destOrd="0" presId="urn:microsoft.com/office/officeart/2005/8/layout/vList4"/>
    <dgm:cxn modelId="{6703BDE3-0A80-454F-ADD5-29384FD726BB}" type="presParOf" srcId="{093ABC3C-E582-44F8-BE28-FF131BFED074}" destId="{548BB0D0-9A14-4545-9737-2670AE8973CF}" srcOrd="0" destOrd="0" presId="urn:microsoft.com/office/officeart/2005/8/layout/vList4"/>
    <dgm:cxn modelId="{63223F32-BD19-4316-992C-0D0208912BBF}" type="presParOf" srcId="{093ABC3C-E582-44F8-BE28-FF131BFED074}" destId="{CC37E15A-DE69-4EFF-80F4-55288F0B0E73}" srcOrd="1" destOrd="0" presId="urn:microsoft.com/office/officeart/2005/8/layout/vList4"/>
    <dgm:cxn modelId="{46916E52-2A12-4117-8B84-F5F202B6B53E}" type="presParOf" srcId="{093ABC3C-E582-44F8-BE28-FF131BFED074}" destId="{595D9483-496B-4437-B472-56C66D85F6B7}" srcOrd="2" destOrd="0" presId="urn:microsoft.com/office/officeart/2005/8/layout/vList4"/>
    <dgm:cxn modelId="{412A8373-D0C9-4982-9EA3-890411275324}" type="presParOf" srcId="{76174CA2-4F78-4B5B-B540-2C48B7A200CE}" destId="{64475A1A-BABD-4539-BCB6-CAD8623460E0}" srcOrd="5" destOrd="0" presId="urn:microsoft.com/office/officeart/2005/8/layout/vList4"/>
    <dgm:cxn modelId="{0E396BCB-8190-472E-BFB7-CB8A04EBED09}" type="presParOf" srcId="{76174CA2-4F78-4B5B-B540-2C48B7A200CE}" destId="{8B941BDF-FEAE-4096-A13A-B1883B12B630}" srcOrd="6" destOrd="0" presId="urn:microsoft.com/office/officeart/2005/8/layout/vList4"/>
    <dgm:cxn modelId="{C8369EF2-0BFA-43C5-BCB5-F9239B9AF4B4}" type="presParOf" srcId="{8B941BDF-FEAE-4096-A13A-B1883B12B630}" destId="{B8C66CF4-B214-4A59-ADA0-DD4978A049E6}" srcOrd="0" destOrd="0" presId="urn:microsoft.com/office/officeart/2005/8/layout/vList4"/>
    <dgm:cxn modelId="{9CC489A1-4F06-4EB8-A8C8-D83FB9EB007D}" type="presParOf" srcId="{8B941BDF-FEAE-4096-A13A-B1883B12B630}" destId="{13705A79-F02F-4AE3-9CE3-34A59DA27A91}" srcOrd="1" destOrd="0" presId="urn:microsoft.com/office/officeart/2005/8/layout/vList4"/>
    <dgm:cxn modelId="{1A29A06D-36E4-4178-8243-3872036883E0}" type="presParOf" srcId="{8B941BDF-FEAE-4096-A13A-B1883B12B630}" destId="{7C335A69-D75D-4E11-B3E8-646029A4F4E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751C4-8BDE-436F-BB23-A418EAB1DE22}">
      <dsp:nvSpPr>
        <dsp:cNvPr id="0" name=""/>
        <dsp:cNvSpPr/>
      </dsp:nvSpPr>
      <dsp:spPr>
        <a:xfrm>
          <a:off x="0" y="5336"/>
          <a:ext cx="35229808" cy="573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t" anchorCtr="0">
          <a:noAutofit/>
        </a:bodyPr>
        <a:lstStyle/>
        <a:p>
          <a:pPr marL="0" lvl="0" indent="0" algn="l" defTabSz="2889250">
            <a:lnSpc>
              <a:spcPct val="90000"/>
            </a:lnSpc>
            <a:spcBef>
              <a:spcPct val="0"/>
            </a:spcBef>
            <a:spcAft>
              <a:spcPct val="35000"/>
            </a:spcAft>
            <a:buNone/>
          </a:pPr>
          <a:r>
            <a:rPr lang="de-DE" sz="6500" b="0" kern="1200" dirty="0"/>
            <a:t>1 – </a:t>
          </a:r>
          <a:r>
            <a:rPr lang="de-DE" sz="6500" b="0" kern="1200" dirty="0" err="1"/>
            <a:t>Which</a:t>
          </a:r>
          <a:r>
            <a:rPr lang="de-DE" sz="6500" b="0" kern="1200" dirty="0"/>
            <a:t> variables </a:t>
          </a:r>
          <a:r>
            <a:rPr lang="de-DE" sz="6500" b="0" kern="1200" dirty="0" err="1"/>
            <a:t>are</a:t>
          </a:r>
          <a:r>
            <a:rPr lang="de-DE" sz="6500" b="0" kern="1200" dirty="0"/>
            <a:t> </a:t>
          </a:r>
          <a:r>
            <a:rPr lang="de-DE" sz="6500" b="0" kern="1200" dirty="0" err="1"/>
            <a:t>requested</a:t>
          </a:r>
          <a:r>
            <a:rPr lang="de-DE" sz="6500" b="0" kern="1200" dirty="0"/>
            <a:t> </a:t>
          </a:r>
          <a:r>
            <a:rPr lang="de-DE" sz="6500" b="0" kern="1200" dirty="0" err="1"/>
            <a:t>for</a:t>
          </a:r>
          <a:r>
            <a:rPr lang="de-DE" sz="6500" b="0" kern="1200" dirty="0"/>
            <a:t> </a:t>
          </a:r>
          <a:r>
            <a:rPr lang="de-DE" sz="6500" b="0" kern="1200" dirty="0" err="1"/>
            <a:t>the</a:t>
          </a:r>
          <a:r>
            <a:rPr lang="de-DE" sz="6500" b="0" kern="1200" dirty="0"/>
            <a:t> </a:t>
          </a:r>
          <a:r>
            <a:rPr lang="de-DE" sz="6500" b="0" kern="1200" dirty="0" err="1"/>
            <a:t>experiments</a:t>
          </a:r>
          <a:r>
            <a:rPr lang="de-DE" sz="6500" b="0" kern="1200" dirty="0"/>
            <a:t> I plan </a:t>
          </a:r>
          <a:r>
            <a:rPr lang="de-DE" sz="6500" b="0" kern="1200" dirty="0" err="1"/>
            <a:t>to</a:t>
          </a:r>
          <a:r>
            <a:rPr lang="de-DE" sz="6500" b="0" kern="1200" dirty="0"/>
            <a:t> </a:t>
          </a:r>
          <a:r>
            <a:rPr lang="de-DE" sz="6500" b="0" kern="1200" dirty="0" err="1"/>
            <a:t>conduct</a:t>
          </a:r>
          <a:r>
            <a:rPr lang="de-DE" sz="6500" b="0" kern="1200" dirty="0"/>
            <a:t>?</a:t>
          </a:r>
        </a:p>
        <a:p>
          <a:pPr marL="285750" lvl="1" indent="-285750" algn="l" defTabSz="1955800">
            <a:lnSpc>
              <a:spcPct val="90000"/>
            </a:lnSpc>
            <a:spcBef>
              <a:spcPct val="0"/>
            </a:spcBef>
            <a:spcAft>
              <a:spcPct val="15000"/>
            </a:spcAft>
            <a:buChar char="•"/>
          </a:pPr>
          <a:r>
            <a:rPr lang="de-DE" sz="4400" kern="1200" dirty="0"/>
            <a:t>The </a:t>
          </a:r>
          <a:r>
            <a:rPr lang="de-DE" sz="4400" kern="1200" dirty="0" err="1"/>
            <a:t>WebGUI</a:t>
          </a:r>
          <a:r>
            <a:rPr lang="de-DE" sz="4400" kern="1200" dirty="0"/>
            <a:t> </a:t>
          </a:r>
          <a:r>
            <a:rPr lang="de-DE" sz="4400" kern="1200" dirty="0" err="1"/>
            <a:t>makes</a:t>
          </a:r>
          <a:r>
            <a:rPr lang="de-DE" sz="4400" kern="1200" dirty="0"/>
            <a:t> </a:t>
          </a:r>
          <a:r>
            <a:rPr lang="de-DE" sz="4400" kern="1200" dirty="0" err="1"/>
            <a:t>use</a:t>
          </a:r>
          <a:r>
            <a:rPr lang="de-DE" sz="4400" kern="1200" dirty="0"/>
            <a:t> </a:t>
          </a:r>
          <a:r>
            <a:rPr lang="de-DE" sz="4400" kern="1200" dirty="0" err="1"/>
            <a:t>of</a:t>
          </a:r>
          <a:r>
            <a:rPr lang="de-DE" sz="4400" kern="1200" dirty="0"/>
            <a:t> </a:t>
          </a:r>
          <a:r>
            <a:rPr lang="de-DE" sz="4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Martin </a:t>
          </a:r>
          <a:r>
            <a:rPr lang="de-DE" sz="4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Juckes</a:t>
          </a:r>
          <a:r>
            <a:rPr lang="de-DE" sz="4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de-DE" sz="4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DreqPy</a:t>
          </a:r>
          <a:r>
            <a:rPr lang="de-DE" sz="4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API</a:t>
          </a:r>
          <a:r>
            <a:rPr lang="de-DE" sz="4400" kern="1200" dirty="0"/>
            <a:t> </a:t>
          </a:r>
          <a:r>
            <a:rPr lang="de-DE" sz="4400" kern="1200" dirty="0" err="1"/>
            <a:t>for</a:t>
          </a:r>
          <a:r>
            <a:rPr lang="de-DE" sz="4400" kern="1200" dirty="0"/>
            <a:t> CMIP6.</a:t>
          </a:r>
        </a:p>
        <a:p>
          <a:pPr marL="285750" lvl="1" indent="-285750" algn="l" defTabSz="1955800">
            <a:lnSpc>
              <a:spcPct val="90000"/>
            </a:lnSpc>
            <a:spcBef>
              <a:spcPct val="0"/>
            </a:spcBef>
            <a:spcAft>
              <a:spcPct val="15000"/>
            </a:spcAft>
            <a:buChar char="•"/>
          </a:pPr>
          <a:r>
            <a:rPr lang="de-DE" sz="4400" kern="1200" dirty="0"/>
            <a:t>Select </a:t>
          </a:r>
          <a:r>
            <a:rPr lang="de-DE" sz="4400" kern="1200" dirty="0" err="1"/>
            <a:t>the</a:t>
          </a:r>
          <a:r>
            <a:rPr lang="de-DE" sz="4400" kern="1200" dirty="0"/>
            <a:t> MIPs (Model </a:t>
          </a:r>
          <a:r>
            <a:rPr lang="de-DE" sz="4400" kern="1200" dirty="0" err="1"/>
            <a:t>Intercomparison</a:t>
          </a:r>
          <a:r>
            <a:rPr lang="de-DE" sz="4400" kern="1200" dirty="0"/>
            <a:t> Projects) </a:t>
          </a:r>
          <a:r>
            <a:rPr lang="de-DE" sz="4400" kern="1200" dirty="0" err="1"/>
            <a:t>to</a:t>
          </a:r>
          <a:r>
            <a:rPr lang="de-DE" sz="4400" kern="1200" dirty="0"/>
            <a:t> </a:t>
          </a:r>
          <a:r>
            <a:rPr lang="de-DE" sz="4400" kern="1200" dirty="0" err="1"/>
            <a:t>be</a:t>
          </a:r>
          <a:r>
            <a:rPr lang="de-DE" sz="4400" kern="1200" dirty="0"/>
            <a:t> supported.</a:t>
          </a:r>
        </a:p>
        <a:p>
          <a:pPr marL="285750" lvl="1" indent="-285750" algn="l" defTabSz="1955800">
            <a:lnSpc>
              <a:spcPct val="90000"/>
            </a:lnSpc>
            <a:spcBef>
              <a:spcPct val="0"/>
            </a:spcBef>
            <a:spcAft>
              <a:spcPct val="15000"/>
            </a:spcAft>
            <a:buChar char="•"/>
          </a:pPr>
          <a:r>
            <a:rPr lang="de-DE" sz="4400" kern="1200" dirty="0"/>
            <a:t>Select </a:t>
          </a:r>
          <a:r>
            <a:rPr lang="de-DE" sz="4400" kern="1200" dirty="0" err="1"/>
            <a:t>the</a:t>
          </a:r>
          <a:r>
            <a:rPr lang="de-DE" sz="4400" kern="1200" dirty="0"/>
            <a:t> Experiments </a:t>
          </a:r>
          <a:r>
            <a:rPr lang="de-DE" sz="4400" kern="1200" dirty="0" err="1"/>
            <a:t>you</a:t>
          </a:r>
          <a:r>
            <a:rPr lang="de-DE" sz="4400" kern="1200" dirty="0"/>
            <a:t> plan </a:t>
          </a:r>
          <a:r>
            <a:rPr lang="de-DE" sz="4400" kern="1200" dirty="0" err="1"/>
            <a:t>to</a:t>
          </a:r>
          <a:r>
            <a:rPr lang="de-DE" sz="4400" kern="1200" dirty="0"/>
            <a:t> </a:t>
          </a:r>
          <a:r>
            <a:rPr lang="de-DE" sz="4400" kern="1200" dirty="0" err="1"/>
            <a:t>conduct</a:t>
          </a:r>
          <a:r>
            <a:rPr lang="de-DE" sz="4400" kern="1200" dirty="0"/>
            <a:t>.</a:t>
          </a:r>
        </a:p>
        <a:p>
          <a:pPr marL="285750" lvl="1" indent="-285750" algn="l" defTabSz="1955800">
            <a:lnSpc>
              <a:spcPct val="90000"/>
            </a:lnSpc>
            <a:spcBef>
              <a:spcPct val="0"/>
            </a:spcBef>
            <a:spcAft>
              <a:spcPct val="15000"/>
            </a:spcAft>
            <a:buChar char="•"/>
          </a:pPr>
          <a:r>
            <a:rPr lang="de-DE" sz="4400" kern="1200" dirty="0"/>
            <a:t>Download </a:t>
          </a:r>
          <a:r>
            <a:rPr lang="de-DE" sz="4400" kern="1200" dirty="0" err="1"/>
            <a:t>the</a:t>
          </a:r>
          <a:r>
            <a:rPr lang="de-DE" sz="4400" kern="1200" dirty="0"/>
            <a:t> Data Request </a:t>
          </a:r>
          <a:r>
            <a:rPr lang="de-DE" sz="4400" kern="1200" dirty="0" err="1"/>
            <a:t>as</a:t>
          </a:r>
          <a:r>
            <a:rPr lang="de-DE" sz="4400" kern="1200" dirty="0"/>
            <a:t> a </a:t>
          </a:r>
          <a:r>
            <a:rPr lang="de-DE" sz="4400" kern="1200" dirty="0" err="1"/>
            <a:t>costumizable</a:t>
          </a:r>
          <a:r>
            <a:rPr lang="de-DE" sz="4400" kern="1200" dirty="0"/>
            <a:t> CSV </a:t>
          </a:r>
          <a:r>
            <a:rPr lang="de-DE" sz="4400" kern="1200" dirty="0" err="1"/>
            <a:t>file</a:t>
          </a:r>
          <a:r>
            <a:rPr lang="de-DE" sz="4400" kern="1200" dirty="0"/>
            <a:t> </a:t>
          </a:r>
          <a:r>
            <a:rPr lang="de-DE" sz="4400" kern="1200" dirty="0" err="1"/>
            <a:t>or</a:t>
          </a:r>
          <a:r>
            <a:rPr lang="de-DE" sz="4400" kern="1200" dirty="0"/>
            <a:t> </a:t>
          </a:r>
          <a:r>
            <a:rPr lang="de-DE" sz="4400" kern="1200" dirty="0" err="1"/>
            <a:t>as</a:t>
          </a:r>
          <a:r>
            <a:rPr lang="de-DE" sz="4400" kern="1200" dirty="0"/>
            <a:t> EXCEL </a:t>
          </a:r>
          <a:r>
            <a:rPr lang="de-DE" sz="4400" kern="1200" dirty="0" err="1"/>
            <a:t>table</a:t>
          </a:r>
          <a:r>
            <a:rPr lang="de-DE" sz="4400" kern="1200" dirty="0"/>
            <a:t>.</a:t>
          </a:r>
        </a:p>
        <a:p>
          <a:pPr marL="285750" lvl="1" indent="-285750" algn="l" defTabSz="1955800">
            <a:lnSpc>
              <a:spcPct val="90000"/>
            </a:lnSpc>
            <a:spcBef>
              <a:spcPct val="0"/>
            </a:spcBef>
            <a:spcAft>
              <a:spcPct val="15000"/>
            </a:spcAft>
            <a:buChar char="•"/>
          </a:pPr>
          <a:r>
            <a:rPr lang="de-DE" sz="4400" kern="1200" dirty="0"/>
            <a:t>Generate an </a:t>
          </a:r>
          <a:r>
            <a:rPr lang="de-DE" sz="4400" kern="1200" dirty="0" err="1"/>
            <a:t>estimate</a:t>
          </a:r>
          <a:r>
            <a:rPr lang="de-DE" sz="4400" kern="1200" dirty="0"/>
            <a:t> </a:t>
          </a:r>
          <a:r>
            <a:rPr lang="de-DE" sz="4400" kern="1200" dirty="0" err="1"/>
            <a:t>of</a:t>
          </a:r>
          <a:r>
            <a:rPr lang="de-DE" sz="4400" kern="1200" dirty="0"/>
            <a:t> </a:t>
          </a:r>
          <a:r>
            <a:rPr lang="de-DE" sz="4400" kern="1200" dirty="0" err="1"/>
            <a:t>the</a:t>
          </a:r>
          <a:r>
            <a:rPr lang="de-DE" sz="4400" kern="1200" dirty="0"/>
            <a:t> </a:t>
          </a:r>
          <a:r>
            <a:rPr lang="de-DE" sz="4400" kern="1200" dirty="0" err="1"/>
            <a:t>data</a:t>
          </a:r>
          <a:r>
            <a:rPr lang="de-DE" sz="4400" kern="1200" dirty="0"/>
            <a:t> </a:t>
          </a:r>
          <a:r>
            <a:rPr lang="de-DE" sz="4400" kern="1200" dirty="0" err="1"/>
            <a:t>volume</a:t>
          </a:r>
          <a:r>
            <a:rPr lang="de-DE" sz="4400" kern="1200" dirty="0"/>
            <a:t> </a:t>
          </a:r>
          <a:r>
            <a:rPr lang="de-DE" sz="4400" kern="1200" dirty="0" err="1"/>
            <a:t>to</a:t>
          </a:r>
          <a:r>
            <a:rPr lang="de-DE" sz="4400" kern="1200" dirty="0"/>
            <a:t> </a:t>
          </a:r>
          <a:r>
            <a:rPr lang="de-DE" sz="4400" kern="1200" dirty="0" err="1"/>
            <a:t>be</a:t>
          </a:r>
          <a:r>
            <a:rPr lang="de-DE" sz="4400" kern="1200" dirty="0"/>
            <a:t> </a:t>
          </a:r>
          <a:r>
            <a:rPr lang="de-DE" sz="4400" kern="1200" dirty="0" err="1"/>
            <a:t>expected</a:t>
          </a:r>
          <a:r>
            <a:rPr lang="de-DE" sz="4400" kern="1200" dirty="0"/>
            <a:t>.</a:t>
          </a:r>
        </a:p>
      </dsp:txBody>
      <dsp:txXfrm>
        <a:off x="7619783" y="5336"/>
        <a:ext cx="27610024" cy="5738217"/>
      </dsp:txXfrm>
    </dsp:sp>
    <dsp:sp modelId="{2F4CBAC2-042C-4B08-AEFF-C546E0B8A4D5}">
      <dsp:nvSpPr>
        <dsp:cNvPr id="0" name=""/>
        <dsp:cNvSpPr/>
      </dsp:nvSpPr>
      <dsp:spPr>
        <a:xfrm>
          <a:off x="573821" y="573821"/>
          <a:ext cx="7045961" cy="4590573"/>
        </a:xfrm>
        <a:prstGeom prst="roundRect">
          <a:avLst>
            <a:gd name="adj" fmla="val 10000"/>
          </a:avLst>
        </a:prstGeom>
        <a:blipFill rotWithShape="1">
          <a:blip xmlns:r="http://schemas.openxmlformats.org/officeDocument/2006/relationships" r:embed="rId2"/>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0D51CA-BC51-4C5E-9C9A-96A3B43BB1C6}">
      <dsp:nvSpPr>
        <dsp:cNvPr id="0" name=""/>
        <dsp:cNvSpPr/>
      </dsp:nvSpPr>
      <dsp:spPr>
        <a:xfrm>
          <a:off x="0" y="5951736"/>
          <a:ext cx="35229808" cy="573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t" anchorCtr="0">
          <a:noAutofit/>
        </a:bodyPr>
        <a:lstStyle/>
        <a:p>
          <a:pPr marL="0" lvl="0" indent="0" algn="l" defTabSz="2889250">
            <a:lnSpc>
              <a:spcPct val="90000"/>
            </a:lnSpc>
            <a:spcBef>
              <a:spcPct val="0"/>
            </a:spcBef>
            <a:spcAft>
              <a:spcPct val="35000"/>
            </a:spcAft>
            <a:buNone/>
          </a:pPr>
          <a:r>
            <a:rPr lang="de-DE" sz="6500" kern="1200" dirty="0"/>
            <a:t>2 – </a:t>
          </a:r>
          <a:r>
            <a:rPr lang="de-DE" sz="6500" kern="1200" dirty="0" err="1"/>
            <a:t>Which</a:t>
          </a:r>
          <a:r>
            <a:rPr lang="de-DE" sz="6500" kern="1200" dirty="0"/>
            <a:t> </a:t>
          </a:r>
          <a:r>
            <a:rPr lang="de-DE" sz="6500" kern="1200" dirty="0" err="1"/>
            <a:t>model</a:t>
          </a:r>
          <a:r>
            <a:rPr lang="de-DE" sz="6500" kern="1200" dirty="0"/>
            <a:t> variable </a:t>
          </a:r>
          <a:r>
            <a:rPr lang="de-DE" sz="6500" kern="1200" dirty="0" err="1"/>
            <a:t>corresponds</a:t>
          </a:r>
          <a:r>
            <a:rPr lang="de-DE" sz="6500" kern="1200" dirty="0"/>
            <a:t> </a:t>
          </a:r>
          <a:r>
            <a:rPr lang="de-DE" sz="6500" kern="1200" dirty="0" err="1"/>
            <a:t>to</a:t>
          </a:r>
          <a:r>
            <a:rPr lang="de-DE" sz="6500" kern="1200" dirty="0"/>
            <a:t> </a:t>
          </a:r>
          <a:r>
            <a:rPr lang="de-DE" sz="6500" kern="1200" dirty="0" err="1"/>
            <a:t>which</a:t>
          </a:r>
          <a:r>
            <a:rPr lang="de-DE" sz="6500" kern="1200" dirty="0"/>
            <a:t> variable </a:t>
          </a:r>
          <a:r>
            <a:rPr lang="de-DE" sz="6500" kern="1200" dirty="0" err="1"/>
            <a:t>of</a:t>
          </a:r>
          <a:r>
            <a:rPr lang="de-DE" sz="6500" kern="1200" dirty="0"/>
            <a:t> </a:t>
          </a:r>
          <a:r>
            <a:rPr lang="de-DE" sz="6500" kern="1200" dirty="0" err="1"/>
            <a:t>the</a:t>
          </a:r>
          <a:r>
            <a:rPr lang="de-DE" sz="6500" kern="1200" dirty="0"/>
            <a:t> </a:t>
          </a:r>
          <a:r>
            <a:rPr lang="de-DE" sz="6500" kern="1200" dirty="0" err="1"/>
            <a:t>Dreq</a:t>
          </a:r>
          <a:r>
            <a:rPr lang="de-DE" sz="6500" kern="1200" dirty="0"/>
            <a:t>? </a:t>
          </a:r>
        </a:p>
        <a:p>
          <a:pPr marL="285750" lvl="1" indent="-285750" algn="l" defTabSz="1955800">
            <a:lnSpc>
              <a:spcPct val="90000"/>
            </a:lnSpc>
            <a:spcBef>
              <a:spcPct val="0"/>
            </a:spcBef>
            <a:spcAft>
              <a:spcPct val="15000"/>
            </a:spcAft>
            <a:buChar char="•"/>
          </a:pPr>
          <a:r>
            <a:rPr lang="de-DE" sz="4400" kern="1200" dirty="0" err="1"/>
            <a:t>Map</a:t>
          </a:r>
          <a:r>
            <a:rPr lang="de-DE" sz="4400" kern="1200" dirty="0"/>
            <a:t> </a:t>
          </a:r>
          <a:r>
            <a:rPr lang="de-DE" sz="4400" kern="1200" dirty="0" err="1"/>
            <a:t>the</a:t>
          </a:r>
          <a:r>
            <a:rPr lang="de-DE" sz="4400" kern="1200" dirty="0"/>
            <a:t> CMOR variables </a:t>
          </a:r>
          <a:r>
            <a:rPr lang="de-DE" sz="4400" kern="1200" dirty="0" err="1"/>
            <a:t>of</a:t>
          </a:r>
          <a:r>
            <a:rPr lang="de-DE" sz="4400" kern="1200" dirty="0"/>
            <a:t> </a:t>
          </a:r>
          <a:r>
            <a:rPr lang="de-DE" sz="4400" kern="1200" dirty="0" err="1"/>
            <a:t>the</a:t>
          </a:r>
          <a:r>
            <a:rPr lang="de-DE" sz="4400" kern="1200" dirty="0"/>
            <a:t> Data Request </a:t>
          </a:r>
          <a:r>
            <a:rPr lang="de-DE" sz="4400" kern="1200" dirty="0" err="1"/>
            <a:t>to</a:t>
          </a:r>
          <a:r>
            <a:rPr lang="de-DE" sz="4400" kern="1200" dirty="0"/>
            <a:t> </a:t>
          </a:r>
          <a:r>
            <a:rPr lang="de-DE" sz="4400" kern="1200" dirty="0" err="1"/>
            <a:t>their</a:t>
          </a:r>
          <a:r>
            <a:rPr lang="de-DE" sz="4400" kern="1200" dirty="0"/>
            <a:t> </a:t>
          </a:r>
          <a:r>
            <a:rPr lang="de-DE" sz="4400" kern="1200" dirty="0" err="1"/>
            <a:t>respective</a:t>
          </a:r>
          <a:r>
            <a:rPr lang="de-DE" sz="4400" kern="1200" dirty="0"/>
            <a:t> </a:t>
          </a:r>
          <a:r>
            <a:rPr lang="de-DE" sz="4400" kern="1200" dirty="0" err="1"/>
            <a:t>model</a:t>
          </a:r>
          <a:r>
            <a:rPr lang="de-DE" sz="4400" kern="1200" dirty="0"/>
            <a:t> </a:t>
          </a:r>
          <a:r>
            <a:rPr lang="de-DE" sz="4400" kern="1200" dirty="0" err="1"/>
            <a:t>counterparts</a:t>
          </a:r>
          <a:r>
            <a:rPr lang="de-DE" sz="4400" kern="1200" dirty="0"/>
            <a:t>.</a:t>
          </a:r>
        </a:p>
        <a:p>
          <a:pPr marL="285750" lvl="1" indent="-285750" algn="l" defTabSz="1955800">
            <a:lnSpc>
              <a:spcPct val="90000"/>
            </a:lnSpc>
            <a:spcBef>
              <a:spcPct val="0"/>
            </a:spcBef>
            <a:spcAft>
              <a:spcPct val="15000"/>
            </a:spcAft>
            <a:buChar char="•"/>
          </a:pPr>
          <a:r>
            <a:rPr lang="de-DE" sz="4400" kern="1200" dirty="0"/>
            <a:t>Add </a:t>
          </a:r>
          <a:r>
            <a:rPr lang="de-DE" sz="4400" kern="1200" dirty="0" err="1"/>
            <a:t>diagnostics</a:t>
          </a:r>
          <a:r>
            <a:rPr lang="de-DE" sz="4400" kern="1200" dirty="0"/>
            <a:t> </a:t>
          </a:r>
          <a:r>
            <a:rPr lang="de-DE" sz="4400" kern="1200" dirty="0" err="1"/>
            <a:t>if</a:t>
          </a:r>
          <a:r>
            <a:rPr lang="de-DE" sz="4400" kern="1200" dirty="0"/>
            <a:t> </a:t>
          </a:r>
          <a:r>
            <a:rPr lang="de-DE" sz="4400" kern="1200" dirty="0" err="1"/>
            <a:t>needed</a:t>
          </a:r>
          <a:r>
            <a:rPr lang="de-DE" sz="4400" kern="1200" dirty="0"/>
            <a:t>. Supported </a:t>
          </a:r>
          <a:r>
            <a:rPr lang="de-DE" sz="4400" kern="1200" dirty="0" err="1"/>
            <a:t>are</a:t>
          </a:r>
          <a:r>
            <a:rPr lang="de-DE" sz="4400" kern="1200" dirty="0"/>
            <a:t> all </a:t>
          </a:r>
          <a:r>
            <a:rPr lang="de-DE" sz="4400" kern="1200" dirty="0" err="1"/>
            <a:t>operations</a:t>
          </a:r>
          <a:r>
            <a:rPr lang="de-DE" sz="4400" kern="1200" dirty="0"/>
            <a:t> </a:t>
          </a:r>
          <a:r>
            <a:rPr lang="de-DE" sz="4400" kern="1200" dirty="0" err="1"/>
            <a:t>of</a:t>
          </a:r>
          <a:r>
            <a:rPr lang="de-DE" sz="4400" kern="1200" dirty="0"/>
            <a:t> </a:t>
          </a:r>
          <a:r>
            <a:rPr lang="de-DE" sz="4400" kern="1200" dirty="0" err="1"/>
            <a:t>the</a:t>
          </a:r>
          <a:r>
            <a:rPr lang="de-DE" sz="4400" kern="1200" dirty="0"/>
            <a:t> Climate Data Operators </a:t>
          </a:r>
          <a:r>
            <a:rPr lang="de-DE" sz="4400" u="none" kern="1200" dirty="0"/>
            <a:t>(</a:t>
          </a:r>
          <a:r>
            <a:rPr lang="de-DE" sz="4400" u="none" kern="1200" dirty="0">
              <a:solidFill>
                <a:schemeClr val="bg1"/>
              </a:solidFill>
            </a:rPr>
            <a:t>CDO) </a:t>
          </a:r>
          <a:r>
            <a:rPr lang="de-DE" sz="4400" kern="12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expr</a:t>
          </a:r>
          <a:r>
            <a:rPr lang="de-DE" sz="44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de-DE" sz="4400" kern="12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operator</a:t>
          </a:r>
          <a:r>
            <a:rPr lang="de-DE" sz="4400" kern="1200" dirty="0">
              <a:solidFill>
                <a:schemeClr val="bg1"/>
              </a:solidFill>
            </a:rPr>
            <a:t>.</a:t>
          </a:r>
          <a:endParaRPr lang="de-DE" sz="4400" kern="1200" dirty="0"/>
        </a:p>
        <a:p>
          <a:pPr marL="285750" lvl="1" indent="-285750" algn="l" defTabSz="1955800">
            <a:lnSpc>
              <a:spcPct val="90000"/>
            </a:lnSpc>
            <a:spcBef>
              <a:spcPct val="0"/>
            </a:spcBef>
            <a:spcAft>
              <a:spcPct val="15000"/>
            </a:spcAft>
            <a:buChar char="•"/>
          </a:pPr>
          <a:r>
            <a:rPr lang="de-DE" sz="4400" kern="1200" dirty="0"/>
            <a:t>The </a:t>
          </a:r>
          <a:r>
            <a:rPr lang="de-DE" sz="4400" kern="1200" dirty="0" err="1"/>
            <a:t>mapping</a:t>
          </a:r>
          <a:r>
            <a:rPr lang="de-DE" sz="4400" kern="1200" dirty="0"/>
            <a:t> </a:t>
          </a:r>
          <a:r>
            <a:rPr lang="de-DE" sz="4400" kern="1200" dirty="0" err="1"/>
            <a:t>information</a:t>
          </a:r>
          <a:r>
            <a:rPr lang="de-DE" sz="4400" kern="1200" dirty="0"/>
            <a:t> will </a:t>
          </a:r>
          <a:r>
            <a:rPr lang="de-DE" sz="4400" kern="1200" dirty="0" err="1"/>
            <a:t>be</a:t>
          </a:r>
          <a:r>
            <a:rPr lang="de-DE" sz="4400" kern="1200" dirty="0"/>
            <a:t> </a:t>
          </a:r>
          <a:r>
            <a:rPr lang="de-DE" sz="4400" kern="1200" dirty="0" err="1"/>
            <a:t>stored</a:t>
          </a:r>
          <a:r>
            <a:rPr lang="de-DE" sz="4400" kern="1200" dirty="0"/>
            <a:t> in a </a:t>
          </a:r>
          <a:r>
            <a:rPr lang="de-DE" sz="4400" kern="1200" dirty="0" err="1"/>
            <a:t>database</a:t>
          </a:r>
          <a:r>
            <a:rPr lang="de-DE" sz="4400" kern="1200" dirty="0"/>
            <a:t>. </a:t>
          </a:r>
          <a:r>
            <a:rPr lang="de-DE" sz="4400" kern="1200" dirty="0" err="1"/>
            <a:t>Changes</a:t>
          </a:r>
          <a:r>
            <a:rPr lang="de-DE" sz="4400" kern="1200" dirty="0"/>
            <a:t> will </a:t>
          </a:r>
          <a:r>
            <a:rPr lang="de-DE" sz="4400" kern="1200" dirty="0" err="1"/>
            <a:t>be</a:t>
          </a:r>
          <a:r>
            <a:rPr lang="de-DE" sz="4400" kern="1200" dirty="0"/>
            <a:t> </a:t>
          </a:r>
          <a:r>
            <a:rPr lang="de-DE" sz="4400" kern="1200" dirty="0" err="1"/>
            <a:t>tracked</a:t>
          </a:r>
          <a:r>
            <a:rPr lang="de-DE" sz="4400" kern="1200" dirty="0"/>
            <a:t>.</a:t>
          </a:r>
        </a:p>
        <a:p>
          <a:pPr marL="285750" lvl="1" indent="-285750" algn="l" defTabSz="1955800">
            <a:lnSpc>
              <a:spcPct val="90000"/>
            </a:lnSpc>
            <a:spcBef>
              <a:spcPct val="0"/>
            </a:spcBef>
            <a:spcAft>
              <a:spcPct val="15000"/>
            </a:spcAft>
            <a:buChar char="•"/>
          </a:pPr>
          <a:r>
            <a:rPr lang="de-DE" sz="4400" kern="1200" dirty="0"/>
            <a:t>Multiple </a:t>
          </a:r>
          <a:r>
            <a:rPr lang="de-DE" sz="4400" kern="1200" dirty="0" err="1"/>
            <a:t>users</a:t>
          </a:r>
          <a:r>
            <a:rPr lang="de-DE" sz="4400" kern="1200" dirty="0"/>
            <a:t> </a:t>
          </a:r>
          <a:r>
            <a:rPr lang="de-DE" sz="4400" kern="1200" dirty="0" err="1"/>
            <a:t>can</a:t>
          </a:r>
          <a:r>
            <a:rPr lang="de-DE" sz="4400" kern="1200" dirty="0"/>
            <a:t> </a:t>
          </a:r>
          <a:r>
            <a:rPr lang="de-DE" sz="4400" kern="1200" dirty="0" err="1"/>
            <a:t>edit</a:t>
          </a:r>
          <a:r>
            <a:rPr lang="de-DE" sz="4400" kern="1200" dirty="0"/>
            <a:t> </a:t>
          </a:r>
          <a:r>
            <a:rPr lang="de-DE" sz="4400" kern="1200" dirty="0" err="1"/>
            <a:t>the</a:t>
          </a:r>
          <a:r>
            <a:rPr lang="de-DE" sz="4400" kern="1200" dirty="0"/>
            <a:t> </a:t>
          </a:r>
          <a:r>
            <a:rPr lang="de-DE" sz="4400" kern="1200" dirty="0" err="1"/>
            <a:t>mapping</a:t>
          </a:r>
          <a:r>
            <a:rPr lang="de-DE" sz="4400" kern="1200" dirty="0"/>
            <a:t> </a:t>
          </a:r>
          <a:r>
            <a:rPr lang="de-DE" sz="4400" kern="1200" dirty="0" err="1"/>
            <a:t>information</a:t>
          </a:r>
          <a:r>
            <a:rPr lang="de-DE" sz="4400" kern="1200" dirty="0"/>
            <a:t> </a:t>
          </a:r>
          <a:r>
            <a:rPr lang="de-DE" sz="4400" kern="1200" dirty="0" err="1"/>
            <a:t>of</a:t>
          </a:r>
          <a:r>
            <a:rPr lang="de-DE" sz="4400" kern="1200" dirty="0"/>
            <a:t> </a:t>
          </a:r>
          <a:r>
            <a:rPr lang="de-DE" sz="4400" kern="1200" dirty="0" err="1"/>
            <a:t>your</a:t>
          </a:r>
          <a:r>
            <a:rPr lang="de-DE" sz="4400" kern="1200" dirty="0"/>
            <a:t> </a:t>
          </a:r>
          <a:r>
            <a:rPr lang="de-DE" sz="4400" kern="1200" dirty="0" err="1"/>
            <a:t>model</a:t>
          </a:r>
          <a:r>
            <a:rPr lang="de-DE" sz="4400" kern="1200" dirty="0"/>
            <a:t> </a:t>
          </a:r>
          <a:r>
            <a:rPr lang="de-DE" sz="4400" kern="1200" dirty="0" err="1"/>
            <a:t>output</a:t>
          </a:r>
          <a:r>
            <a:rPr lang="de-DE" sz="4400" kern="1200" dirty="0"/>
            <a:t> at </a:t>
          </a:r>
          <a:r>
            <a:rPr lang="de-DE" sz="4400" kern="1200" dirty="0" err="1"/>
            <a:t>the</a:t>
          </a:r>
          <a:r>
            <a:rPr lang="de-DE" sz="4400" kern="1200" dirty="0"/>
            <a:t> same time.</a:t>
          </a:r>
        </a:p>
        <a:p>
          <a:pPr marL="285750" lvl="1" indent="-285750" algn="l" defTabSz="1955800">
            <a:lnSpc>
              <a:spcPct val="90000"/>
            </a:lnSpc>
            <a:spcBef>
              <a:spcPct val="0"/>
            </a:spcBef>
            <a:spcAft>
              <a:spcPct val="15000"/>
            </a:spcAft>
            <a:buChar char="•"/>
          </a:pPr>
          <a:r>
            <a:rPr lang="de-DE" sz="4400" kern="1200" dirty="0"/>
            <a:t>Generate a </a:t>
          </a:r>
          <a:r>
            <a:rPr lang="de-DE" sz="4400" kern="1200" dirty="0" err="1"/>
            <a:t>more</a:t>
          </a:r>
          <a:r>
            <a:rPr lang="de-DE" sz="4400" kern="1200" dirty="0"/>
            <a:t> </a:t>
          </a:r>
          <a:r>
            <a:rPr lang="de-DE" sz="4400" kern="1200" dirty="0" err="1"/>
            <a:t>accurate</a:t>
          </a:r>
          <a:r>
            <a:rPr lang="de-DE" sz="4400" kern="1200" dirty="0"/>
            <a:t> </a:t>
          </a:r>
          <a:r>
            <a:rPr lang="de-DE" sz="4400" kern="1200" dirty="0" err="1"/>
            <a:t>estimate</a:t>
          </a:r>
          <a:r>
            <a:rPr lang="de-DE" sz="4400" kern="1200" dirty="0"/>
            <a:t> </a:t>
          </a:r>
          <a:r>
            <a:rPr lang="de-DE" sz="4400" kern="1200" dirty="0" err="1"/>
            <a:t>of</a:t>
          </a:r>
          <a:r>
            <a:rPr lang="de-DE" sz="4400" kern="1200" dirty="0"/>
            <a:t> </a:t>
          </a:r>
          <a:r>
            <a:rPr lang="de-DE" sz="4400" kern="1200" dirty="0" err="1"/>
            <a:t>the</a:t>
          </a:r>
          <a:r>
            <a:rPr lang="de-DE" sz="4400" kern="1200" dirty="0"/>
            <a:t> </a:t>
          </a:r>
          <a:r>
            <a:rPr lang="de-DE" sz="4400" kern="1200" dirty="0" err="1"/>
            <a:t>expected</a:t>
          </a:r>
          <a:r>
            <a:rPr lang="de-DE" sz="4400" kern="1200" dirty="0"/>
            <a:t> </a:t>
          </a:r>
          <a:r>
            <a:rPr lang="de-DE" sz="4400" kern="1200" dirty="0" err="1"/>
            <a:t>data</a:t>
          </a:r>
          <a:r>
            <a:rPr lang="de-DE" sz="4400" kern="1200" dirty="0"/>
            <a:t> </a:t>
          </a:r>
          <a:r>
            <a:rPr lang="de-DE" sz="4400" kern="1200" dirty="0" err="1"/>
            <a:t>volume</a:t>
          </a:r>
          <a:r>
            <a:rPr lang="de-DE" sz="4400" kern="1200" dirty="0"/>
            <a:t> </a:t>
          </a:r>
          <a:r>
            <a:rPr lang="de-DE" sz="4400" kern="1200" dirty="0" err="1"/>
            <a:t>containing</a:t>
          </a:r>
          <a:r>
            <a:rPr lang="de-DE" sz="4400" kern="1200" dirty="0"/>
            <a:t> </a:t>
          </a:r>
          <a:r>
            <a:rPr lang="de-DE" sz="4400" kern="1200" dirty="0" err="1"/>
            <a:t>only</a:t>
          </a:r>
          <a:r>
            <a:rPr lang="de-DE" sz="4400" kern="1200" dirty="0"/>
            <a:t> </a:t>
          </a:r>
          <a:r>
            <a:rPr lang="de-DE" sz="4400" kern="1200" dirty="0" err="1"/>
            <a:t>the</a:t>
          </a:r>
          <a:r>
            <a:rPr lang="de-DE" sz="4400" kern="1200" dirty="0"/>
            <a:t> </a:t>
          </a:r>
          <a:r>
            <a:rPr lang="de-DE" sz="4400" kern="1200" dirty="0" err="1"/>
            <a:t>mapped</a:t>
          </a:r>
          <a:r>
            <a:rPr lang="de-DE" sz="4400" kern="1200" dirty="0"/>
            <a:t> variables.</a:t>
          </a:r>
        </a:p>
        <a:p>
          <a:pPr marL="285750" lvl="1" indent="-285750" algn="l" defTabSz="1955800">
            <a:lnSpc>
              <a:spcPct val="90000"/>
            </a:lnSpc>
            <a:spcBef>
              <a:spcPct val="0"/>
            </a:spcBef>
            <a:spcAft>
              <a:spcPct val="15000"/>
            </a:spcAft>
            <a:buChar char="•"/>
          </a:pPr>
          <a:r>
            <a:rPr lang="de-DE" sz="4400" kern="1200" dirty="0"/>
            <a:t>Download </a:t>
          </a:r>
          <a:r>
            <a:rPr lang="de-DE" sz="4400" kern="1200" dirty="0" err="1"/>
            <a:t>the</a:t>
          </a:r>
          <a:r>
            <a:rPr lang="de-DE" sz="4400" kern="1200" dirty="0"/>
            <a:t> </a:t>
          </a:r>
          <a:r>
            <a:rPr lang="de-DE" sz="4400" kern="1200" dirty="0" err="1"/>
            <a:t>mapping</a:t>
          </a:r>
          <a:r>
            <a:rPr lang="de-DE" sz="4400" kern="1200" dirty="0"/>
            <a:t> </a:t>
          </a:r>
          <a:r>
            <a:rPr lang="de-DE" sz="4400" kern="1200" dirty="0" err="1"/>
            <a:t>information</a:t>
          </a:r>
          <a:r>
            <a:rPr lang="de-DE" sz="4400" kern="1200" dirty="0"/>
            <a:t> in CDO </a:t>
          </a:r>
          <a:r>
            <a:rPr lang="de-DE" sz="4400" kern="1200" dirty="0" err="1"/>
            <a:t>interpretable</a:t>
          </a:r>
          <a:r>
            <a:rPr lang="de-DE" sz="4400" kern="1200" dirty="0"/>
            <a:t> </a:t>
          </a:r>
          <a:r>
            <a:rPr lang="de-DE" sz="4400" kern="1200" dirty="0" err="1"/>
            <a:t>text</a:t>
          </a:r>
          <a:r>
            <a:rPr lang="de-DE" sz="4400" kern="1200" dirty="0"/>
            <a:t> and </a:t>
          </a:r>
          <a:r>
            <a:rPr lang="de-DE" sz="4400" kern="1200" dirty="0" err="1"/>
            <a:t>json</a:t>
          </a:r>
          <a:r>
            <a:rPr lang="de-DE" sz="4400" kern="1200" dirty="0"/>
            <a:t> </a:t>
          </a:r>
          <a:r>
            <a:rPr lang="de-DE" sz="4400" kern="1200" dirty="0" err="1"/>
            <a:t>format</a:t>
          </a:r>
          <a:r>
            <a:rPr lang="de-DE" sz="4400" kern="1200" dirty="0"/>
            <a:t>.</a:t>
          </a:r>
        </a:p>
      </dsp:txBody>
      <dsp:txXfrm>
        <a:off x="7619783" y="5951736"/>
        <a:ext cx="27610024" cy="5738217"/>
      </dsp:txXfrm>
    </dsp:sp>
    <dsp:sp modelId="{6F080056-1982-4C24-8E12-D36741272164}">
      <dsp:nvSpPr>
        <dsp:cNvPr id="0" name=""/>
        <dsp:cNvSpPr/>
      </dsp:nvSpPr>
      <dsp:spPr>
        <a:xfrm>
          <a:off x="573821" y="6525408"/>
          <a:ext cx="7045961" cy="4590573"/>
        </a:xfrm>
        <a:prstGeom prst="roundRect">
          <a:avLst>
            <a:gd name="adj" fmla="val 10000"/>
          </a:avLst>
        </a:prstGeom>
        <a:blipFill rotWithShape="1">
          <a:blip xmlns:r="http://schemas.openxmlformats.org/officeDocument/2006/relationships" r:embed="rId4"/>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8BB0D0-9A14-4545-9737-2670AE8973CF}">
      <dsp:nvSpPr>
        <dsp:cNvPr id="0" name=""/>
        <dsp:cNvSpPr/>
      </dsp:nvSpPr>
      <dsp:spPr>
        <a:xfrm>
          <a:off x="0" y="11915809"/>
          <a:ext cx="35229808" cy="573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r>
            <a:rPr lang="de-DE" sz="6300" kern="1200" dirty="0"/>
            <a:t>3 – </a:t>
          </a:r>
          <a:r>
            <a:rPr lang="de-DE" sz="6300" kern="1200" dirty="0" err="1"/>
            <a:t>Compose</a:t>
          </a:r>
          <a:r>
            <a:rPr lang="de-DE" sz="6300" kern="1200" dirty="0"/>
            <a:t> all </a:t>
          </a:r>
          <a:r>
            <a:rPr lang="de-DE" sz="6300" kern="1200" dirty="0" err="1"/>
            <a:t>medadata</a:t>
          </a:r>
          <a:r>
            <a:rPr lang="de-DE" sz="6300" kern="1200" dirty="0"/>
            <a:t> </a:t>
          </a:r>
          <a:r>
            <a:rPr lang="de-DE" sz="6300" kern="1200" dirty="0" err="1"/>
            <a:t>information</a:t>
          </a:r>
          <a:r>
            <a:rPr lang="de-DE" sz="6300" kern="1200" dirty="0"/>
            <a:t> </a:t>
          </a:r>
          <a:r>
            <a:rPr lang="de-DE" sz="6300" kern="1200" dirty="0" err="1"/>
            <a:t>needed</a:t>
          </a:r>
          <a:r>
            <a:rPr lang="de-DE" sz="6300" kern="1200" dirty="0"/>
            <a:t> </a:t>
          </a:r>
          <a:r>
            <a:rPr lang="de-DE" sz="6300" kern="1200" dirty="0" err="1"/>
            <a:t>by</a:t>
          </a:r>
          <a:r>
            <a:rPr lang="de-DE" sz="6300" kern="1200" dirty="0"/>
            <a:t> CMOR / </a:t>
          </a:r>
          <a:r>
            <a:rPr lang="de-DE" sz="63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CDO </a:t>
          </a:r>
          <a:r>
            <a:rPr lang="de-DE" sz="6300" kern="1200" dirty="0" err="1">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cmor</a:t>
          </a:r>
          <a:r>
            <a:rPr lang="de-DE" sz="6300" kern="1200" dirty="0">
              <a:solidFill>
                <a:schemeClr val="bg1"/>
              </a:solidFill>
            </a:rPr>
            <a:t>.</a:t>
          </a:r>
        </a:p>
        <a:p>
          <a:pPr marL="285750" lvl="1" indent="-285750" algn="l" defTabSz="2178050">
            <a:lnSpc>
              <a:spcPct val="90000"/>
            </a:lnSpc>
            <a:spcBef>
              <a:spcPct val="0"/>
            </a:spcBef>
            <a:spcAft>
              <a:spcPct val="15000"/>
            </a:spcAft>
            <a:buChar char="•"/>
          </a:pPr>
          <a:r>
            <a:rPr lang="de-DE" sz="4900" kern="1200" dirty="0"/>
            <a:t>Select </a:t>
          </a:r>
          <a:r>
            <a:rPr lang="de-DE" sz="4900" kern="1200" dirty="0" err="1"/>
            <a:t>the</a:t>
          </a:r>
          <a:r>
            <a:rPr lang="de-DE" sz="4900" kern="1200" dirty="0"/>
            <a:t> </a:t>
          </a:r>
          <a:r>
            <a:rPr lang="de-DE" sz="4900" kern="1200" dirty="0" err="1"/>
            <a:t>appropriate</a:t>
          </a:r>
          <a:r>
            <a:rPr lang="de-DE" sz="4900" kern="1200" dirty="0"/>
            <a:t> </a:t>
          </a:r>
          <a:r>
            <a:rPr lang="de-DE" sz="4900" kern="1200" dirty="0" err="1"/>
            <a:t>metadata</a:t>
          </a:r>
          <a:r>
            <a:rPr lang="de-DE" sz="4900" kern="1200" dirty="0"/>
            <a:t> </a:t>
          </a:r>
          <a:r>
            <a:rPr lang="de-DE" sz="4900" kern="1200" dirty="0" err="1"/>
            <a:t>entries</a:t>
          </a:r>
          <a:r>
            <a:rPr lang="de-DE" sz="4900" kern="1200" dirty="0"/>
            <a:t> </a:t>
          </a:r>
          <a:r>
            <a:rPr lang="de-DE" sz="4900" kern="1200" dirty="0" err="1"/>
            <a:t>based</a:t>
          </a:r>
          <a:r>
            <a:rPr lang="de-DE" sz="4900" kern="1200" dirty="0"/>
            <a:t> on </a:t>
          </a:r>
          <a:r>
            <a:rPr lang="de-DE" sz="4900" kern="1200" dirty="0" err="1"/>
            <a:t>the</a:t>
          </a:r>
          <a:r>
            <a:rPr lang="de-DE" sz="4900" kern="1200" dirty="0"/>
            <a:t> </a:t>
          </a:r>
          <a:r>
            <a:rPr lang="de-DE" sz="4900" kern="1200" dirty="0" err="1"/>
            <a:t>latest</a:t>
          </a:r>
          <a:r>
            <a:rPr lang="de-DE" sz="4900" kern="1200" dirty="0"/>
            <a:t> CV (</a:t>
          </a:r>
          <a:r>
            <a:rPr lang="de-DE" sz="4900" kern="1200" dirty="0" err="1"/>
            <a:t>Controlled</a:t>
          </a:r>
          <a:r>
            <a:rPr lang="de-DE" sz="4900" kern="1200" dirty="0"/>
            <a:t> </a:t>
          </a:r>
          <a:r>
            <a:rPr lang="de-DE" sz="4900" kern="1200" dirty="0" err="1"/>
            <a:t>Vocabulary</a:t>
          </a:r>
          <a:r>
            <a:rPr lang="de-DE" sz="4900" kern="1200" dirty="0"/>
            <a:t>) / DRS (Data Reference Syntax) </a:t>
          </a:r>
          <a:r>
            <a:rPr lang="de-DE" sz="4900" kern="1200" dirty="0" err="1"/>
            <a:t>requirements</a:t>
          </a:r>
          <a:r>
            <a:rPr lang="de-DE" sz="4900" kern="1200" dirty="0"/>
            <a:t> </a:t>
          </a:r>
          <a:r>
            <a:rPr lang="de-DE" sz="4900" kern="1200" dirty="0" err="1"/>
            <a:t>of</a:t>
          </a:r>
          <a:r>
            <a:rPr lang="de-DE" sz="4900" kern="1200" dirty="0"/>
            <a:t> </a:t>
          </a:r>
          <a:r>
            <a:rPr lang="de-DE" sz="4900" kern="1200" dirty="0" err="1"/>
            <a:t>the</a:t>
          </a:r>
          <a:r>
            <a:rPr lang="de-DE" sz="4900" kern="1200" dirty="0"/>
            <a:t> </a:t>
          </a:r>
          <a:r>
            <a:rPr lang="de-DE" sz="4900" kern="1200" dirty="0" err="1"/>
            <a:t>project</a:t>
          </a:r>
          <a:r>
            <a:rPr lang="de-DE" sz="4900" kern="1200" dirty="0"/>
            <a:t>.</a:t>
          </a:r>
        </a:p>
        <a:p>
          <a:pPr marL="285750" lvl="1" indent="-285750" algn="l" defTabSz="2178050">
            <a:lnSpc>
              <a:spcPct val="90000"/>
            </a:lnSpc>
            <a:spcBef>
              <a:spcPct val="0"/>
            </a:spcBef>
            <a:spcAft>
              <a:spcPct val="15000"/>
            </a:spcAft>
            <a:buChar char="•"/>
          </a:pPr>
          <a:r>
            <a:rPr lang="de-DE" sz="4900" kern="1200" dirty="0"/>
            <a:t>Select </a:t>
          </a:r>
          <a:r>
            <a:rPr lang="de-DE" sz="4900" kern="1200" dirty="0" err="1"/>
            <a:t>from</a:t>
          </a:r>
          <a:r>
            <a:rPr lang="de-DE" sz="4900" kern="1200" dirty="0"/>
            <a:t> </a:t>
          </a:r>
          <a:r>
            <a:rPr lang="de-DE" sz="4900" kern="1200" dirty="0" err="1"/>
            <a:t>predefined</a:t>
          </a:r>
          <a:r>
            <a:rPr lang="de-DE" sz="4900" kern="1200" dirty="0"/>
            <a:t> </a:t>
          </a:r>
          <a:r>
            <a:rPr lang="de-DE" sz="4900" kern="1200" dirty="0" err="1"/>
            <a:t>settings</a:t>
          </a:r>
          <a:r>
            <a:rPr lang="de-DE" sz="4900" kern="1200" dirty="0"/>
            <a:t>.</a:t>
          </a:r>
        </a:p>
        <a:p>
          <a:pPr marL="285750" lvl="1" indent="-285750" algn="l" defTabSz="2178050">
            <a:lnSpc>
              <a:spcPct val="90000"/>
            </a:lnSpc>
            <a:spcBef>
              <a:spcPct val="0"/>
            </a:spcBef>
            <a:spcAft>
              <a:spcPct val="15000"/>
            </a:spcAft>
            <a:buChar char="•"/>
          </a:pPr>
          <a:r>
            <a:rPr lang="de-DE" sz="4900" kern="1200" dirty="0"/>
            <a:t>Download </a:t>
          </a:r>
          <a:r>
            <a:rPr lang="de-DE" sz="4900" kern="1200" dirty="0" err="1"/>
            <a:t>the</a:t>
          </a:r>
          <a:r>
            <a:rPr lang="de-DE" sz="4900" kern="1200" dirty="0"/>
            <a:t> </a:t>
          </a:r>
          <a:r>
            <a:rPr lang="de-DE" sz="4900" kern="1200" dirty="0" err="1"/>
            <a:t>metadata</a:t>
          </a:r>
          <a:r>
            <a:rPr lang="de-DE" sz="4900" kern="1200" dirty="0"/>
            <a:t> </a:t>
          </a:r>
          <a:r>
            <a:rPr lang="de-DE" sz="4900" kern="1200" dirty="0" err="1"/>
            <a:t>information</a:t>
          </a:r>
          <a:r>
            <a:rPr lang="de-DE" sz="4900" kern="1200" dirty="0"/>
            <a:t> in CDO </a:t>
          </a:r>
          <a:r>
            <a:rPr lang="de-DE" sz="4900" kern="1200" dirty="0" err="1"/>
            <a:t>cmor</a:t>
          </a:r>
          <a:r>
            <a:rPr lang="de-DE" sz="4900" kern="1200" dirty="0"/>
            <a:t> </a:t>
          </a:r>
          <a:r>
            <a:rPr lang="de-DE" sz="4900" kern="1200" dirty="0" err="1"/>
            <a:t>interpretable</a:t>
          </a:r>
          <a:r>
            <a:rPr lang="de-DE" sz="4900" kern="1200" dirty="0"/>
            <a:t> </a:t>
          </a:r>
          <a:r>
            <a:rPr lang="de-DE" sz="4900" kern="1200" dirty="0" err="1"/>
            <a:t>text</a:t>
          </a:r>
          <a:r>
            <a:rPr lang="de-DE" sz="4900" kern="1200" dirty="0"/>
            <a:t> </a:t>
          </a:r>
          <a:r>
            <a:rPr lang="de-DE" sz="4900" kern="1200" dirty="0" err="1"/>
            <a:t>format</a:t>
          </a:r>
          <a:r>
            <a:rPr lang="de-DE" sz="4900" kern="1200" dirty="0"/>
            <a:t>.</a:t>
          </a:r>
        </a:p>
      </dsp:txBody>
      <dsp:txXfrm>
        <a:off x="7619783" y="11915809"/>
        <a:ext cx="27610024" cy="5738217"/>
      </dsp:txXfrm>
    </dsp:sp>
    <dsp:sp modelId="{CC37E15A-DE69-4EFF-80F4-55288F0B0E73}">
      <dsp:nvSpPr>
        <dsp:cNvPr id="0" name=""/>
        <dsp:cNvSpPr/>
      </dsp:nvSpPr>
      <dsp:spPr>
        <a:xfrm>
          <a:off x="601512" y="12489436"/>
          <a:ext cx="7045961" cy="4590573"/>
        </a:xfrm>
        <a:prstGeom prst="roundRect">
          <a:avLst>
            <a:gd name="adj" fmla="val 10000"/>
          </a:avLst>
        </a:prstGeom>
        <a:blipFill rotWithShape="1">
          <a:blip xmlns:r="http://schemas.openxmlformats.org/officeDocument/2006/relationships" r:embed="rId6"/>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C66CF4-B214-4A59-ADA0-DD4978A049E6}">
      <dsp:nvSpPr>
        <dsp:cNvPr id="0" name=""/>
        <dsp:cNvSpPr/>
      </dsp:nvSpPr>
      <dsp:spPr>
        <a:xfrm>
          <a:off x="0" y="17910754"/>
          <a:ext cx="35229808" cy="573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r>
            <a:rPr lang="de-DE" sz="6300" kern="1200" dirty="0"/>
            <a:t>4 – Download auto-</a:t>
          </a:r>
          <a:r>
            <a:rPr lang="de-DE" sz="6300" kern="1200" dirty="0" err="1"/>
            <a:t>generated</a:t>
          </a:r>
          <a:r>
            <a:rPr lang="de-DE" sz="6300" kern="1200" dirty="0"/>
            <a:t> </a:t>
          </a:r>
          <a:r>
            <a:rPr lang="de-DE" sz="6300" kern="1200" dirty="0" err="1"/>
            <a:t>scripts</a:t>
          </a:r>
          <a:r>
            <a:rPr lang="de-DE" sz="6300" kern="1200" dirty="0"/>
            <a:t> </a:t>
          </a:r>
          <a:r>
            <a:rPr lang="de-DE" sz="6300" kern="1200" dirty="0" err="1"/>
            <a:t>that</a:t>
          </a:r>
          <a:r>
            <a:rPr lang="de-DE" sz="6300" kern="1200" dirty="0"/>
            <a:t> </a:t>
          </a:r>
          <a:r>
            <a:rPr lang="de-DE" sz="6300" kern="1200" dirty="0" err="1"/>
            <a:t>make</a:t>
          </a:r>
          <a:r>
            <a:rPr lang="de-DE" sz="6300" kern="1200" dirty="0"/>
            <a:t> </a:t>
          </a:r>
          <a:r>
            <a:rPr lang="de-DE" sz="6300" kern="1200" dirty="0" err="1"/>
            <a:t>use</a:t>
          </a:r>
          <a:r>
            <a:rPr lang="de-DE" sz="6300" kern="1200" dirty="0"/>
            <a:t> </a:t>
          </a:r>
          <a:r>
            <a:rPr lang="de-DE" sz="6300" kern="1200" dirty="0" err="1"/>
            <a:t>of</a:t>
          </a:r>
          <a:r>
            <a:rPr lang="de-DE" sz="6300" kern="1200" dirty="0"/>
            <a:t> </a:t>
          </a:r>
          <a:r>
            <a:rPr lang="de-DE" sz="6300" kern="1200" dirty="0" err="1"/>
            <a:t>the</a:t>
          </a:r>
          <a:r>
            <a:rPr lang="de-DE" sz="6300" kern="1200" dirty="0"/>
            <a:t> CDO </a:t>
          </a:r>
          <a:r>
            <a:rPr lang="de-DE" sz="6300" kern="1200" dirty="0" err="1"/>
            <a:t>operators</a:t>
          </a:r>
          <a:r>
            <a:rPr lang="de-DE" sz="6300" kern="1200" dirty="0"/>
            <a:t> </a:t>
          </a:r>
          <a:r>
            <a:rPr lang="de-DE" sz="6300" kern="1200" dirty="0" err="1">
              <a:solidFill>
                <a:schemeClr val="bg1"/>
              </a:solidFill>
            </a:rPr>
            <a:t>cmor</a:t>
          </a:r>
          <a:r>
            <a:rPr lang="de-DE" sz="6300" kern="1200" dirty="0"/>
            <a:t> and </a:t>
          </a:r>
          <a:r>
            <a:rPr lang="de-DE" sz="6300" kern="1200" dirty="0" err="1">
              <a:solidFill>
                <a:schemeClr val="bg1"/>
              </a:solidFill>
            </a:rPr>
            <a:t>expr</a:t>
          </a:r>
          <a:r>
            <a:rPr lang="de-DE" sz="6300" kern="1200" dirty="0"/>
            <a:t> </a:t>
          </a:r>
          <a:r>
            <a:rPr lang="de-DE" sz="6300" kern="1200" dirty="0" err="1"/>
            <a:t>to</a:t>
          </a:r>
          <a:r>
            <a:rPr lang="de-DE" sz="6300" kern="1200" dirty="0"/>
            <a:t> </a:t>
          </a:r>
          <a:r>
            <a:rPr lang="de-DE" sz="6300" kern="1200" dirty="0" err="1"/>
            <a:t>reformat</a:t>
          </a:r>
          <a:r>
            <a:rPr lang="de-DE" sz="6300" kern="1200" dirty="0"/>
            <a:t> </a:t>
          </a:r>
          <a:r>
            <a:rPr lang="de-DE" sz="6300" kern="1200" dirty="0" err="1"/>
            <a:t>your</a:t>
          </a:r>
          <a:r>
            <a:rPr lang="de-DE" sz="6300" kern="1200" dirty="0"/>
            <a:t> </a:t>
          </a:r>
          <a:r>
            <a:rPr lang="de-DE" sz="6300" kern="1200" dirty="0" err="1"/>
            <a:t>data</a:t>
          </a:r>
          <a:r>
            <a:rPr lang="de-DE" sz="6300" kern="1200" dirty="0"/>
            <a:t> </a:t>
          </a:r>
          <a:r>
            <a:rPr lang="de-DE" sz="6300" kern="1200" dirty="0" err="1"/>
            <a:t>according</a:t>
          </a:r>
          <a:r>
            <a:rPr lang="de-DE" sz="6300" kern="1200" dirty="0"/>
            <a:t> </a:t>
          </a:r>
          <a:r>
            <a:rPr lang="de-DE" sz="6300" kern="1200" dirty="0" err="1"/>
            <a:t>to</a:t>
          </a:r>
          <a:r>
            <a:rPr lang="de-DE" sz="6300" kern="1200" dirty="0"/>
            <a:t> </a:t>
          </a:r>
          <a:r>
            <a:rPr lang="de-DE" sz="6300" kern="1200" dirty="0" err="1"/>
            <a:t>the</a:t>
          </a:r>
          <a:r>
            <a:rPr lang="de-DE" sz="6300" kern="1200" dirty="0"/>
            <a:t> </a:t>
          </a:r>
          <a:r>
            <a:rPr lang="de-DE" sz="6300" kern="1200" dirty="0" err="1"/>
            <a:t>project</a:t>
          </a:r>
          <a:r>
            <a:rPr lang="de-DE" sz="6300" kern="1200" dirty="0"/>
            <a:t> </a:t>
          </a:r>
          <a:r>
            <a:rPr lang="de-DE" sz="6300" kern="1200" dirty="0" err="1"/>
            <a:t>standard</a:t>
          </a:r>
          <a:r>
            <a:rPr lang="de-DE" sz="6300" kern="1200" dirty="0"/>
            <a:t>. </a:t>
          </a:r>
        </a:p>
        <a:p>
          <a:pPr marL="285750" lvl="1" indent="-285750" algn="l" defTabSz="2178050">
            <a:lnSpc>
              <a:spcPct val="90000"/>
            </a:lnSpc>
            <a:spcBef>
              <a:spcPct val="0"/>
            </a:spcBef>
            <a:spcAft>
              <a:spcPct val="15000"/>
            </a:spcAft>
            <a:buChar char="•"/>
          </a:pPr>
          <a:r>
            <a:rPr lang="de-DE" sz="4900" kern="1200" dirty="0"/>
            <a:t>Create </a:t>
          </a:r>
          <a:r>
            <a:rPr lang="de-DE" sz="4900" kern="1200" dirty="0" err="1"/>
            <a:t>scripts</a:t>
          </a:r>
          <a:r>
            <a:rPr lang="de-DE" sz="4900" kern="1200" dirty="0"/>
            <a:t> out </a:t>
          </a:r>
          <a:r>
            <a:rPr lang="de-DE" sz="4900" kern="1200" dirty="0" err="1"/>
            <a:t>of</a:t>
          </a:r>
          <a:r>
            <a:rPr lang="de-DE" sz="4900" kern="1200" dirty="0"/>
            <a:t> </a:t>
          </a:r>
          <a:r>
            <a:rPr lang="de-DE" sz="4900" kern="1200" dirty="0" err="1"/>
            <a:t>the</a:t>
          </a:r>
          <a:r>
            <a:rPr lang="de-DE" sz="4900" kern="1200" dirty="0"/>
            <a:t> </a:t>
          </a:r>
          <a:r>
            <a:rPr lang="de-DE" sz="4900" kern="1200" dirty="0" err="1"/>
            <a:t>previously</a:t>
          </a:r>
          <a:r>
            <a:rPr lang="de-DE" sz="4900" kern="1200" dirty="0"/>
            <a:t> </a:t>
          </a:r>
          <a:r>
            <a:rPr lang="de-DE" sz="4900" kern="1200" dirty="0" err="1"/>
            <a:t>entered</a:t>
          </a:r>
          <a:r>
            <a:rPr lang="de-DE" sz="4900" kern="1200" dirty="0"/>
            <a:t> </a:t>
          </a:r>
          <a:r>
            <a:rPr lang="de-DE" sz="4900" kern="1200" dirty="0" err="1"/>
            <a:t>mapping</a:t>
          </a:r>
          <a:r>
            <a:rPr lang="de-DE" sz="4900" kern="1200" dirty="0"/>
            <a:t> </a:t>
          </a:r>
          <a:r>
            <a:rPr lang="de-DE" sz="4900" kern="1200" dirty="0" err="1"/>
            <a:t>information</a:t>
          </a:r>
          <a:r>
            <a:rPr lang="de-DE" sz="4900" kern="1200" dirty="0"/>
            <a:t>.</a:t>
          </a:r>
        </a:p>
        <a:p>
          <a:pPr marL="285750" lvl="1" indent="-285750" algn="l" defTabSz="2178050">
            <a:lnSpc>
              <a:spcPct val="90000"/>
            </a:lnSpc>
            <a:spcBef>
              <a:spcPct val="0"/>
            </a:spcBef>
            <a:spcAft>
              <a:spcPct val="15000"/>
            </a:spcAft>
            <a:buChar char="•"/>
          </a:pPr>
          <a:r>
            <a:rPr lang="de-DE" sz="4900" kern="1200" dirty="0" err="1"/>
            <a:t>They</a:t>
          </a:r>
          <a:r>
            <a:rPr lang="de-DE" sz="4900" kern="1200" dirty="0"/>
            <a:t> will </a:t>
          </a:r>
          <a:r>
            <a:rPr lang="de-DE" sz="4900" kern="1200" dirty="0" err="1"/>
            <a:t>be</a:t>
          </a:r>
          <a:r>
            <a:rPr lang="de-DE" sz="4900" kern="1200" dirty="0"/>
            <a:t> </a:t>
          </a:r>
          <a:r>
            <a:rPr lang="de-DE" sz="4900" kern="1200" dirty="0" err="1"/>
            <a:t>stored</a:t>
          </a:r>
          <a:r>
            <a:rPr lang="de-DE" sz="4900" kern="1200" dirty="0"/>
            <a:t> </a:t>
          </a:r>
          <a:r>
            <a:rPr lang="de-DE" sz="4900" kern="1200" dirty="0" err="1"/>
            <a:t>for</a:t>
          </a:r>
          <a:r>
            <a:rPr lang="de-DE" sz="4900" kern="1200" dirty="0"/>
            <a:t> a </a:t>
          </a:r>
          <a:r>
            <a:rPr lang="de-DE" sz="4900" kern="1200" dirty="0" err="1"/>
            <a:t>later</a:t>
          </a:r>
          <a:r>
            <a:rPr lang="de-DE" sz="4900" kern="1200" dirty="0"/>
            <a:t> </a:t>
          </a:r>
          <a:r>
            <a:rPr lang="de-DE" sz="4900" kern="1200" dirty="0" err="1"/>
            <a:t>download</a:t>
          </a:r>
          <a:r>
            <a:rPr lang="de-DE" sz="4900" kern="1200" dirty="0"/>
            <a:t> and </a:t>
          </a:r>
          <a:r>
            <a:rPr lang="de-DE" sz="4900" kern="1200" dirty="0" err="1"/>
            <a:t>can</a:t>
          </a:r>
          <a:r>
            <a:rPr lang="de-DE" sz="4900" kern="1200" dirty="0"/>
            <a:t> </a:t>
          </a:r>
          <a:r>
            <a:rPr lang="de-DE" sz="4900" kern="1200" dirty="0" err="1"/>
            <a:t>be</a:t>
          </a:r>
          <a:r>
            <a:rPr lang="de-DE" sz="4900" kern="1200" dirty="0"/>
            <a:t> </a:t>
          </a:r>
          <a:r>
            <a:rPr lang="de-DE" sz="4900" kern="1200" dirty="0" err="1"/>
            <a:t>shared</a:t>
          </a:r>
          <a:r>
            <a:rPr lang="de-DE" sz="4900" kern="1200" dirty="0"/>
            <a:t>.</a:t>
          </a:r>
        </a:p>
        <a:p>
          <a:pPr marL="285750" lvl="1" indent="-285750" algn="l" defTabSz="2178050">
            <a:lnSpc>
              <a:spcPct val="90000"/>
            </a:lnSpc>
            <a:spcBef>
              <a:spcPct val="0"/>
            </a:spcBef>
            <a:spcAft>
              <a:spcPct val="15000"/>
            </a:spcAft>
            <a:buChar char="•"/>
          </a:pPr>
          <a:r>
            <a:rPr lang="de-DE" sz="4900" kern="1200" dirty="0" err="1"/>
            <a:t>Manually</a:t>
          </a:r>
          <a:r>
            <a:rPr lang="de-DE" sz="4900" kern="1200" dirty="0"/>
            <a:t> </a:t>
          </a:r>
          <a:r>
            <a:rPr lang="de-DE" sz="4900" kern="1200" dirty="0" err="1"/>
            <a:t>mask</a:t>
          </a:r>
          <a:r>
            <a:rPr lang="de-DE" sz="4900" kern="1200" dirty="0"/>
            <a:t> variables </a:t>
          </a:r>
          <a:r>
            <a:rPr lang="de-DE" sz="4900" kern="1200" dirty="0" err="1"/>
            <a:t>from</a:t>
          </a:r>
          <a:r>
            <a:rPr lang="de-DE" sz="4900" kern="1200" dirty="0"/>
            <a:t> </a:t>
          </a:r>
          <a:r>
            <a:rPr lang="de-DE" sz="4900" kern="1200" dirty="0" err="1"/>
            <a:t>being</a:t>
          </a:r>
          <a:r>
            <a:rPr lang="de-DE" sz="4900" kern="1200" dirty="0"/>
            <a:t> </a:t>
          </a:r>
          <a:r>
            <a:rPr lang="de-DE" sz="4900" kern="1200" dirty="0" err="1"/>
            <a:t>processed</a:t>
          </a:r>
          <a:r>
            <a:rPr lang="de-DE" sz="4900" kern="1200" dirty="0"/>
            <a:t> </a:t>
          </a:r>
          <a:r>
            <a:rPr lang="de-DE" sz="4900" kern="1200" dirty="0" err="1"/>
            <a:t>or</a:t>
          </a:r>
          <a:r>
            <a:rPr lang="de-DE" sz="4900" kern="1200" dirty="0"/>
            <a:t> </a:t>
          </a:r>
          <a:r>
            <a:rPr lang="de-DE" sz="4900" kern="1200" dirty="0" err="1"/>
            <a:t>from</a:t>
          </a:r>
          <a:r>
            <a:rPr lang="de-DE" sz="4900" kern="1200" dirty="0"/>
            <a:t> </a:t>
          </a:r>
          <a:r>
            <a:rPr lang="de-DE" sz="4900" kern="1200" dirty="0" err="1"/>
            <a:t>being</a:t>
          </a:r>
          <a:r>
            <a:rPr lang="de-DE" sz="4900" kern="1200" dirty="0"/>
            <a:t> </a:t>
          </a:r>
          <a:r>
            <a:rPr lang="de-DE" sz="4900" kern="1200" dirty="0" err="1"/>
            <a:t>added</a:t>
          </a:r>
          <a:r>
            <a:rPr lang="de-DE" sz="4900" kern="1200" dirty="0"/>
            <a:t> </a:t>
          </a:r>
          <a:r>
            <a:rPr lang="de-DE" sz="4900" kern="1200" dirty="0" err="1"/>
            <a:t>to</a:t>
          </a:r>
          <a:r>
            <a:rPr lang="de-DE" sz="4900" kern="1200" dirty="0"/>
            <a:t> </a:t>
          </a:r>
          <a:r>
            <a:rPr lang="de-DE" sz="4900" kern="1200" dirty="0" err="1"/>
            <a:t>the</a:t>
          </a:r>
          <a:r>
            <a:rPr lang="de-DE" sz="4900" kern="1200" dirty="0"/>
            <a:t> </a:t>
          </a:r>
          <a:r>
            <a:rPr lang="de-DE" sz="4900" kern="1200" dirty="0" err="1"/>
            <a:t>script</a:t>
          </a:r>
          <a:r>
            <a:rPr lang="de-DE" sz="4900" kern="1200" dirty="0"/>
            <a:t> in </a:t>
          </a:r>
          <a:r>
            <a:rPr lang="de-DE" sz="4900" kern="1200" dirty="0" err="1"/>
            <a:t>the</a:t>
          </a:r>
          <a:r>
            <a:rPr lang="de-DE" sz="4900" kern="1200" dirty="0"/>
            <a:t> </a:t>
          </a:r>
          <a:r>
            <a:rPr lang="de-DE" sz="4900" kern="1200" dirty="0" err="1"/>
            <a:t>first</a:t>
          </a:r>
          <a:r>
            <a:rPr lang="de-DE" sz="4900" kern="1200" dirty="0"/>
            <a:t> </a:t>
          </a:r>
          <a:r>
            <a:rPr lang="de-DE" sz="4900" kern="1200" dirty="0" err="1"/>
            <a:t>place</a:t>
          </a:r>
          <a:r>
            <a:rPr lang="de-DE" sz="4900" kern="1200" dirty="0"/>
            <a:t>.</a:t>
          </a:r>
        </a:p>
        <a:p>
          <a:pPr marL="285750" lvl="1" indent="-285750" algn="l" defTabSz="2178050">
            <a:lnSpc>
              <a:spcPct val="90000"/>
            </a:lnSpc>
            <a:spcBef>
              <a:spcPct val="0"/>
            </a:spcBef>
            <a:spcAft>
              <a:spcPct val="15000"/>
            </a:spcAft>
            <a:buChar char="•"/>
          </a:pPr>
          <a:r>
            <a:rPr lang="de-DE" sz="4900" kern="1200" dirty="0"/>
            <a:t>Download </a:t>
          </a:r>
          <a:r>
            <a:rPr lang="de-DE" sz="4900" kern="1200" dirty="0" err="1"/>
            <a:t>the</a:t>
          </a:r>
          <a:r>
            <a:rPr lang="de-DE" sz="4900" kern="1200" dirty="0"/>
            <a:t> </a:t>
          </a:r>
          <a:r>
            <a:rPr lang="de-DE" sz="4900" kern="1200" dirty="0" err="1"/>
            <a:t>scripts</a:t>
          </a:r>
          <a:r>
            <a:rPr lang="de-DE" sz="4900" kern="1200" dirty="0"/>
            <a:t> </a:t>
          </a:r>
          <a:r>
            <a:rPr lang="de-DE" sz="4900" kern="1200" dirty="0" err="1"/>
            <a:t>to</a:t>
          </a:r>
          <a:r>
            <a:rPr lang="de-DE" sz="4900" kern="1200" dirty="0"/>
            <a:t> </a:t>
          </a:r>
          <a:r>
            <a:rPr lang="de-DE" sz="4900" kern="1200" dirty="0" err="1"/>
            <a:t>your</a:t>
          </a:r>
          <a:r>
            <a:rPr lang="de-DE" sz="4900" kern="1200" dirty="0"/>
            <a:t> </a:t>
          </a:r>
          <a:r>
            <a:rPr lang="de-DE" sz="4900" kern="1200" dirty="0" err="1"/>
            <a:t>workstation</a:t>
          </a:r>
          <a:r>
            <a:rPr lang="de-DE" sz="4900" kern="1200" dirty="0"/>
            <a:t> </a:t>
          </a:r>
          <a:r>
            <a:rPr lang="de-DE" sz="4900" kern="1200" dirty="0" err="1"/>
            <a:t>or</a:t>
          </a:r>
          <a:r>
            <a:rPr lang="de-DE" sz="4900" kern="1200" dirty="0"/>
            <a:t> </a:t>
          </a:r>
          <a:r>
            <a:rPr lang="de-DE" sz="4900" kern="1200" dirty="0" err="1"/>
            <a:t>the</a:t>
          </a:r>
          <a:r>
            <a:rPr lang="de-DE" sz="4900" kern="1200" dirty="0"/>
            <a:t> super </a:t>
          </a:r>
          <a:r>
            <a:rPr lang="de-DE" sz="4900" kern="1200" dirty="0" err="1"/>
            <a:t>computer</a:t>
          </a:r>
          <a:r>
            <a:rPr lang="de-DE" sz="4900" kern="1200" dirty="0"/>
            <a:t> </a:t>
          </a:r>
          <a:r>
            <a:rPr lang="de-DE" sz="4900" kern="1200" dirty="0" err="1"/>
            <a:t>hosting</a:t>
          </a:r>
          <a:r>
            <a:rPr lang="de-DE" sz="4900" kern="1200" dirty="0"/>
            <a:t> </a:t>
          </a:r>
          <a:r>
            <a:rPr lang="de-DE" sz="4900" kern="1200" dirty="0" err="1"/>
            <a:t>your</a:t>
          </a:r>
          <a:r>
            <a:rPr lang="de-DE" sz="4900" kern="1200" dirty="0"/>
            <a:t> </a:t>
          </a:r>
          <a:r>
            <a:rPr lang="de-DE" sz="4900" kern="1200" dirty="0" err="1"/>
            <a:t>model</a:t>
          </a:r>
          <a:r>
            <a:rPr lang="de-DE" sz="4900" kern="1200" dirty="0"/>
            <a:t> </a:t>
          </a:r>
          <a:r>
            <a:rPr lang="de-DE" sz="4900" kern="1200" dirty="0" err="1"/>
            <a:t>output</a:t>
          </a:r>
          <a:r>
            <a:rPr lang="de-DE" sz="4900" kern="1200" dirty="0"/>
            <a:t>.</a:t>
          </a:r>
        </a:p>
      </dsp:txBody>
      <dsp:txXfrm>
        <a:off x="7619783" y="17910754"/>
        <a:ext cx="27610024" cy="5738217"/>
      </dsp:txXfrm>
    </dsp:sp>
    <dsp:sp modelId="{13705A79-F02F-4AE3-9CE3-34A59DA27A91}">
      <dsp:nvSpPr>
        <dsp:cNvPr id="0" name=""/>
        <dsp:cNvSpPr/>
      </dsp:nvSpPr>
      <dsp:spPr>
        <a:xfrm>
          <a:off x="601512" y="18456585"/>
          <a:ext cx="7045961" cy="4590573"/>
        </a:xfrm>
        <a:prstGeom prst="roundRect">
          <a:avLst>
            <a:gd name="adj" fmla="val 10000"/>
          </a:avLst>
        </a:prstGeom>
        <a:blipFill rotWithShape="1">
          <a:blip xmlns:r="http://schemas.openxmlformats.org/officeDocument/2006/relationships" r:embed="rId7"/>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69916" y="755650"/>
            <a:ext cx="52626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680276" y="4721002"/>
            <a:ext cx="5443633" cy="4471595"/>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hdr" idx="3"/>
          </p:nvPr>
        </p:nvSpPr>
        <p:spPr>
          <a:xfrm>
            <a:off x="1360551" y="5466267"/>
            <a:ext cx="5443633" cy="4471595"/>
          </a:xfrm>
          <a:prstGeom prst="rect">
            <a:avLst/>
          </a:prstGeom>
          <a:noFill/>
          <a:ln>
            <a:noFill/>
          </a:ln>
        </p:spPr>
        <p:txBody>
          <a:bodyPr spcFirstLastPara="1" wrap="square" lIns="91425" tIns="91425" rIns="91425" bIns="91425" anchor="t" anchorCtr="0">
            <a:noAutofit/>
          </a:bodyPr>
          <a:lstStyle>
            <a:lvl1pPr marR="0" lvl="0" algn="l" rtl="0">
              <a:lnSpc>
                <a:spcPct val="93000"/>
              </a:lnSpc>
              <a:spcBef>
                <a:spcPts val="0"/>
              </a:spcBef>
              <a:spcAft>
                <a:spcPts val="0"/>
              </a:spcAft>
              <a:buSzPts val="1400"/>
              <a:buNone/>
              <a:defRPr sz="13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1" y="9442002"/>
            <a:ext cx="2952624" cy="495860"/>
          </a:xfrm>
          <a:prstGeom prst="rect">
            <a:avLst/>
          </a:prstGeom>
          <a:noFill/>
          <a:ln>
            <a:noFill/>
          </a:ln>
        </p:spPr>
        <p:txBody>
          <a:bodyPr spcFirstLastPara="1" wrap="square" lIns="91425" tIns="91425" rIns="91425" bIns="91425" anchor="t" anchorCtr="0">
            <a:noAutofit/>
          </a:bodyPr>
          <a:lstStyle>
            <a:lvl1pPr marR="0" lvl="0" algn="r" rtl="0">
              <a:lnSpc>
                <a:spcPct val="93000"/>
              </a:lnSpc>
              <a:spcBef>
                <a:spcPts val="0"/>
              </a:spcBef>
              <a:spcAft>
                <a:spcPts val="0"/>
              </a:spcAft>
              <a:buSzPts val="1400"/>
              <a:buNone/>
              <a:defRPr sz="13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0"/>
            <a:ext cx="2952624" cy="495860"/>
          </a:xfrm>
          <a:prstGeom prst="rect">
            <a:avLst/>
          </a:prstGeom>
          <a:noFill/>
          <a:ln>
            <a:noFill/>
          </a:ln>
        </p:spPr>
        <p:txBody>
          <a:bodyPr spcFirstLastPara="1" wrap="square" lIns="91425" tIns="91425" rIns="91425" bIns="91425" anchor="b" anchorCtr="0">
            <a:noAutofit/>
          </a:bodyPr>
          <a:lstStyle>
            <a:lvl1pPr marR="0" lvl="0" algn="l" rtl="0">
              <a:lnSpc>
                <a:spcPct val="93000"/>
              </a:lnSpc>
              <a:spcBef>
                <a:spcPts val="0"/>
              </a:spcBef>
              <a:spcAft>
                <a:spcPts val="0"/>
              </a:spcAft>
              <a:buSzPts val="1400"/>
              <a:buNone/>
              <a:defRPr sz="13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1561" y="0"/>
            <a:ext cx="2952624" cy="49586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US" sz="1300" b="0" i="0" u="none" strike="noStrike" cap="none">
                <a:solidFill>
                  <a:srgbClr val="000000"/>
                </a:solidFill>
                <a:latin typeface="Times New Roman"/>
                <a:ea typeface="Times New Roman"/>
                <a:cs typeface="Times New Roman"/>
                <a:sym typeface="Times New Roman"/>
              </a:rPr>
              <a:t>‹Nr.›</a:t>
            </a:fld>
            <a:endParaRPr sz="13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720e301c4_0_39:notes"/>
          <p:cNvSpPr>
            <a:spLocks noGrp="1" noRot="1" noChangeAspect="1"/>
          </p:cNvSpPr>
          <p:nvPr>
            <p:ph type="sldImg" idx="2"/>
          </p:nvPr>
        </p:nvSpPr>
        <p:spPr>
          <a:xfrm>
            <a:off x="769938" y="755650"/>
            <a:ext cx="5262562"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720e301c4_0_39:notes"/>
          <p:cNvSpPr txBox="1">
            <a:spLocks noGrp="1"/>
          </p:cNvSpPr>
          <p:nvPr>
            <p:ph type="body" idx="1"/>
          </p:nvPr>
        </p:nvSpPr>
        <p:spPr>
          <a:xfrm>
            <a:off x="680276" y="4721002"/>
            <a:ext cx="5443500" cy="44715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16" name="Google Shape;116;g3720e301c4_0_39:notes"/>
          <p:cNvSpPr txBox="1">
            <a:spLocks noGrp="1"/>
          </p:cNvSpPr>
          <p:nvPr>
            <p:ph type="sldNum" idx="12"/>
          </p:nvPr>
        </p:nvSpPr>
        <p:spPr>
          <a:xfrm>
            <a:off x="3851561" y="0"/>
            <a:ext cx="2952600" cy="495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0ba36a71_0_0:notes"/>
          <p:cNvSpPr>
            <a:spLocks noGrp="1" noRot="1" noChangeAspect="1"/>
          </p:cNvSpPr>
          <p:nvPr>
            <p:ph type="sldImg" idx="2"/>
          </p:nvPr>
        </p:nvSpPr>
        <p:spPr>
          <a:xfrm>
            <a:off x="1030288" y="1243013"/>
            <a:ext cx="47450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0ba36a71_0_0:notes"/>
          <p:cNvSpPr txBox="1">
            <a:spLocks noGrp="1"/>
          </p:cNvSpPr>
          <p:nvPr>
            <p:ph type="body" idx="1"/>
          </p:nvPr>
        </p:nvSpPr>
        <p:spPr>
          <a:xfrm>
            <a:off x="680562" y="4785598"/>
            <a:ext cx="54444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520ba36a71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0ba36a71_0_0:notes"/>
          <p:cNvSpPr>
            <a:spLocks noGrp="1" noRot="1" noChangeAspect="1"/>
          </p:cNvSpPr>
          <p:nvPr>
            <p:ph type="sldImg" idx="2"/>
          </p:nvPr>
        </p:nvSpPr>
        <p:spPr>
          <a:xfrm>
            <a:off x="1030288" y="1243013"/>
            <a:ext cx="47450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0ba36a71_0_0:notes"/>
          <p:cNvSpPr txBox="1">
            <a:spLocks noGrp="1"/>
          </p:cNvSpPr>
          <p:nvPr>
            <p:ph type="body" idx="1"/>
          </p:nvPr>
        </p:nvSpPr>
        <p:spPr>
          <a:xfrm>
            <a:off x="680562" y="4785598"/>
            <a:ext cx="54444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520ba36a71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879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0ba36a71_0_0:notes"/>
          <p:cNvSpPr>
            <a:spLocks noGrp="1" noRot="1" noChangeAspect="1"/>
          </p:cNvSpPr>
          <p:nvPr>
            <p:ph type="sldImg" idx="2"/>
          </p:nvPr>
        </p:nvSpPr>
        <p:spPr>
          <a:xfrm>
            <a:off x="1030288" y="1243013"/>
            <a:ext cx="47450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0ba36a71_0_0:notes"/>
          <p:cNvSpPr txBox="1">
            <a:spLocks noGrp="1"/>
          </p:cNvSpPr>
          <p:nvPr>
            <p:ph type="body" idx="1"/>
          </p:nvPr>
        </p:nvSpPr>
        <p:spPr>
          <a:xfrm>
            <a:off x="680562" y="4785598"/>
            <a:ext cx="54444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520ba36a71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659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0ba36a71_0_0:notes"/>
          <p:cNvSpPr>
            <a:spLocks noGrp="1" noRot="1" noChangeAspect="1"/>
          </p:cNvSpPr>
          <p:nvPr>
            <p:ph type="sldImg" idx="2"/>
          </p:nvPr>
        </p:nvSpPr>
        <p:spPr>
          <a:xfrm>
            <a:off x="1030288" y="1243013"/>
            <a:ext cx="47450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0ba36a71_0_0:notes"/>
          <p:cNvSpPr txBox="1">
            <a:spLocks noGrp="1"/>
          </p:cNvSpPr>
          <p:nvPr>
            <p:ph type="body" idx="1"/>
          </p:nvPr>
        </p:nvSpPr>
        <p:spPr>
          <a:xfrm>
            <a:off x="680562" y="4785598"/>
            <a:ext cx="54444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520ba36a71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072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20ba36a71_0_0:notes"/>
          <p:cNvSpPr>
            <a:spLocks noGrp="1" noRot="1" noChangeAspect="1"/>
          </p:cNvSpPr>
          <p:nvPr>
            <p:ph type="sldImg" idx="2"/>
          </p:nvPr>
        </p:nvSpPr>
        <p:spPr>
          <a:xfrm>
            <a:off x="1030288" y="1243013"/>
            <a:ext cx="47450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20ba36a71_0_0:notes"/>
          <p:cNvSpPr txBox="1">
            <a:spLocks noGrp="1"/>
          </p:cNvSpPr>
          <p:nvPr>
            <p:ph type="body" idx="1"/>
          </p:nvPr>
        </p:nvSpPr>
        <p:spPr>
          <a:xfrm>
            <a:off x="680562" y="4785598"/>
            <a:ext cx="54444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520ba36a71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995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meetingorganizer.copernicus.org/EGU2020/EGU2020-13105.html" TargetMode="External"/><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xml"/><Relationship Id="rId4" Type="http://schemas.openxmlformats.org/officeDocument/2006/relationships/image" Target="../media/image6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2140200" y="1207311"/>
            <a:ext cx="38519400" cy="5054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103"/>
        <p:cNvGrpSpPr/>
        <p:nvPr/>
      </p:nvGrpSpPr>
      <p:grpSpPr>
        <a:xfrm>
          <a:off x="0" y="0"/>
          <a:ext cx="0" cy="0"/>
          <a:chOff x="0" y="0"/>
          <a:chExt cx="0" cy="0"/>
        </a:xfrm>
      </p:grpSpPr>
      <p:sp>
        <p:nvSpPr>
          <p:cNvPr id="104" name="Google Shape;104;p11"/>
          <p:cNvSpPr txBox="1">
            <a:spLocks noGrp="1"/>
          </p:cNvSpPr>
          <p:nvPr>
            <p:ph type="title"/>
          </p:nvPr>
        </p:nvSpPr>
        <p:spPr>
          <a:xfrm>
            <a:off x="8388820" y="21193678"/>
            <a:ext cx="25682400" cy="2500800"/>
          </a:xfrm>
          <a:prstGeom prst="rect">
            <a:avLst/>
          </a:prstGeom>
          <a:noFill/>
          <a:ln>
            <a:noFill/>
          </a:ln>
        </p:spPr>
        <p:txBody>
          <a:bodyPr spcFirstLastPara="1" wrap="square" lIns="182850" tIns="182850" rIns="182850" bIns="182850" anchor="b" anchorCtr="0">
            <a:noAutofit/>
          </a:bodyPr>
          <a:lstStyle>
            <a:lvl1pPr marR="0" lvl="0" algn="l" rtl="0">
              <a:lnSpc>
                <a:spcPct val="93000"/>
              </a:lnSpc>
              <a:spcBef>
                <a:spcPts val="0"/>
              </a:spcBef>
              <a:spcAft>
                <a:spcPts val="0"/>
              </a:spcAft>
              <a:buSzPts val="2800"/>
              <a:buNone/>
              <a:defRPr sz="4000" b="1"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105" name="Google Shape;105;p11"/>
          <p:cNvSpPr>
            <a:spLocks noGrp="1"/>
          </p:cNvSpPr>
          <p:nvPr>
            <p:ph type="pic" idx="2"/>
          </p:nvPr>
        </p:nvSpPr>
        <p:spPr>
          <a:xfrm>
            <a:off x="8388820" y="2706288"/>
            <a:ext cx="25682400" cy="18164400"/>
          </a:xfrm>
          <a:prstGeom prst="rect">
            <a:avLst/>
          </a:prstGeom>
          <a:noFill/>
          <a:ln>
            <a:noFill/>
          </a:ln>
        </p:spPr>
        <p:txBody>
          <a:bodyPr spcFirstLastPara="1" wrap="square" lIns="182850" tIns="182850" rIns="182850" bIns="182850" anchor="t" anchorCtr="0">
            <a:noAutofit/>
          </a:bodyPr>
          <a:lstStyle>
            <a:lvl1pPr marR="0" lvl="0" algn="l" rtl="0">
              <a:lnSpc>
                <a:spcPct val="93000"/>
              </a:lnSpc>
              <a:spcBef>
                <a:spcPts val="2900"/>
              </a:spcBef>
              <a:spcAft>
                <a:spcPts val="0"/>
              </a:spcAft>
              <a:buClr>
                <a:srgbClr val="000000"/>
              </a:buClr>
              <a:buSzPts val="6400"/>
              <a:buFont typeface="Times New Roman"/>
              <a:buNone/>
              <a:defRPr sz="6400" b="0" i="0" u="none" strike="noStrike" cap="none">
                <a:solidFill>
                  <a:srgbClr val="000000"/>
                </a:solidFill>
                <a:latin typeface="Arial"/>
                <a:ea typeface="Arial"/>
                <a:cs typeface="Arial"/>
                <a:sym typeface="Arial"/>
              </a:defRPr>
            </a:lvl1pPr>
            <a:lvl2pPr marR="0" lvl="1" algn="l" rtl="0">
              <a:lnSpc>
                <a:spcPct val="93000"/>
              </a:lnSpc>
              <a:spcBef>
                <a:spcPts val="2300"/>
              </a:spcBef>
              <a:spcAft>
                <a:spcPts val="0"/>
              </a:spcAft>
              <a:buClr>
                <a:srgbClr val="000000"/>
              </a:buClr>
              <a:buSzPts val="5600"/>
              <a:buFont typeface="Times New Roman"/>
              <a:buNone/>
              <a:defRPr sz="5600" b="0" i="0" u="none" strike="noStrike" cap="none">
                <a:solidFill>
                  <a:srgbClr val="000000"/>
                </a:solidFill>
                <a:latin typeface="Arial"/>
                <a:ea typeface="Arial"/>
                <a:cs typeface="Arial"/>
                <a:sym typeface="Arial"/>
              </a:defRPr>
            </a:lvl2pPr>
            <a:lvl3pPr marR="0" lvl="2" algn="l" rtl="0">
              <a:lnSpc>
                <a:spcPct val="93000"/>
              </a:lnSpc>
              <a:spcBef>
                <a:spcPts val="1700"/>
              </a:spcBef>
              <a:spcAft>
                <a:spcPts val="0"/>
              </a:spcAft>
              <a:buClr>
                <a:srgbClr val="000000"/>
              </a:buClr>
              <a:buSzPts val="4800"/>
              <a:buFont typeface="Times New Roman"/>
              <a:buNone/>
              <a:defRPr sz="4800" b="0" i="0" u="none" strike="noStrike" cap="none">
                <a:solidFill>
                  <a:srgbClr val="000000"/>
                </a:solidFill>
                <a:latin typeface="Arial"/>
                <a:ea typeface="Arial"/>
                <a:cs typeface="Arial"/>
                <a:sym typeface="Arial"/>
              </a:defRPr>
            </a:lvl3pPr>
            <a:lvl4pPr marR="0" lvl="3" algn="l" rtl="0">
              <a:lnSpc>
                <a:spcPct val="93000"/>
              </a:lnSpc>
              <a:spcBef>
                <a:spcPts val="12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4pPr>
            <a:lvl5pPr marR="0" lvl="4" algn="l"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5pPr>
            <a:lvl6pPr marR="0" lvl="5" algn="l"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6pPr>
            <a:lvl7pPr marR="0" lvl="6" algn="l"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7pPr>
            <a:lvl8pPr marR="0" lvl="7" algn="l"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8pPr>
            <a:lvl9pPr marR="0" lvl="8" algn="l"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9pPr>
          </a:lstStyle>
          <a:p>
            <a:endParaRPr/>
          </a:p>
        </p:txBody>
      </p:sp>
      <p:sp>
        <p:nvSpPr>
          <p:cNvPr id="106" name="Google Shape;106;p11"/>
          <p:cNvSpPr txBox="1">
            <a:spLocks noGrp="1"/>
          </p:cNvSpPr>
          <p:nvPr>
            <p:ph type="body" idx="1"/>
          </p:nvPr>
        </p:nvSpPr>
        <p:spPr>
          <a:xfrm>
            <a:off x="8388820" y="23694365"/>
            <a:ext cx="25682400" cy="35553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Clr>
                <a:srgbClr val="000000"/>
              </a:buClr>
              <a:buSzPts val="2400"/>
              <a:buFont typeface="Times New Roman"/>
              <a:buNone/>
              <a:defRPr sz="2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Clr>
                <a:srgbClr val="000000"/>
              </a:buClr>
              <a:buSzPts val="2000"/>
              <a:buFont typeface="Times New Roman"/>
              <a:buNone/>
              <a:defRPr sz="20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107"/>
        <p:cNvGrpSpPr/>
        <p:nvPr/>
      </p:nvGrpSpPr>
      <p:grpSpPr>
        <a:xfrm>
          <a:off x="0" y="0"/>
          <a:ext cx="0" cy="0"/>
          <a:chOff x="0" y="0"/>
          <a:chExt cx="0" cy="0"/>
        </a:xfrm>
      </p:grpSpPr>
      <p:sp>
        <p:nvSpPr>
          <p:cNvPr id="108" name="Google Shape;108;p12"/>
          <p:cNvSpPr txBox="1">
            <a:spLocks noGrp="1"/>
          </p:cNvSpPr>
          <p:nvPr>
            <p:ph type="title"/>
          </p:nvPr>
        </p:nvSpPr>
        <p:spPr>
          <a:xfrm>
            <a:off x="2140200" y="1207311"/>
            <a:ext cx="38519400" cy="5054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109" name="Google Shape;109;p12"/>
          <p:cNvSpPr txBox="1">
            <a:spLocks noGrp="1"/>
          </p:cNvSpPr>
          <p:nvPr>
            <p:ph type="body" idx="1"/>
          </p:nvPr>
        </p:nvSpPr>
        <p:spPr>
          <a:xfrm rot="5400000">
            <a:off x="12620873" y="-3397564"/>
            <a:ext cx="17556900" cy="385194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64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56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8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40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110"/>
        <p:cNvGrpSpPr/>
        <p:nvPr/>
      </p:nvGrpSpPr>
      <p:grpSpPr>
        <a:xfrm>
          <a:off x="0" y="0"/>
          <a:ext cx="0" cy="0"/>
          <a:chOff x="0" y="0"/>
          <a:chExt cx="0" cy="0"/>
        </a:xfrm>
      </p:grpSpPr>
      <p:sp>
        <p:nvSpPr>
          <p:cNvPr id="111" name="Google Shape;111;p13"/>
          <p:cNvSpPr txBox="1">
            <a:spLocks noGrp="1"/>
          </p:cNvSpPr>
          <p:nvPr>
            <p:ph type="title"/>
          </p:nvPr>
        </p:nvSpPr>
        <p:spPr>
          <a:xfrm rot="5400000">
            <a:off x="24129173" y="8111061"/>
            <a:ext cx="23433600" cy="9626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112" name="Google Shape;112;p13"/>
          <p:cNvSpPr txBox="1">
            <a:spLocks noGrp="1"/>
          </p:cNvSpPr>
          <p:nvPr>
            <p:ph type="body" idx="1"/>
          </p:nvPr>
        </p:nvSpPr>
        <p:spPr>
          <a:xfrm rot="5400000">
            <a:off x="4640636" y="-1292739"/>
            <a:ext cx="23433600" cy="284337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64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56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8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40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15"/>
        <p:cNvGrpSpPr/>
        <p:nvPr/>
      </p:nvGrpSpPr>
      <p:grpSpPr>
        <a:xfrm>
          <a:off x="0" y="0"/>
          <a:ext cx="0" cy="0"/>
          <a:chOff x="0" y="0"/>
          <a:chExt cx="0" cy="0"/>
        </a:xfrm>
      </p:grpSpPr>
      <p:pic>
        <p:nvPicPr>
          <p:cNvPr id="16" name="Google Shape;16;p2" descr="H:\doc\Vorlagen\Powerpoint\DKRZ Logo Einzelne Schwinge-238.png"/>
          <p:cNvPicPr preferRelativeResize="0"/>
          <p:nvPr/>
        </p:nvPicPr>
        <p:blipFill rotWithShape="1">
          <a:blip r:embed="rId2">
            <a:alphaModFix/>
          </a:blip>
          <a:srcRect l="14704"/>
          <a:stretch/>
        </p:blipFill>
        <p:spPr>
          <a:xfrm rot="10800000">
            <a:off x="13367628" y="17806829"/>
            <a:ext cx="29436135" cy="10299479"/>
          </a:xfrm>
          <a:prstGeom prst="rect">
            <a:avLst/>
          </a:prstGeom>
          <a:noFill/>
          <a:ln>
            <a:noFill/>
          </a:ln>
        </p:spPr>
      </p:pic>
      <p:pic>
        <p:nvPicPr>
          <p:cNvPr id="17" name="Google Shape;17;p2" descr="H:\doc\Vorlagen\Powerpoint\DKRZ Logo Einzelne Schwinge-238.png"/>
          <p:cNvPicPr preferRelativeResize="0"/>
          <p:nvPr/>
        </p:nvPicPr>
        <p:blipFill rotWithShape="1">
          <a:blip r:embed="rId2">
            <a:alphaModFix/>
          </a:blip>
          <a:srcRect l="14704"/>
          <a:stretch/>
        </p:blipFill>
        <p:spPr>
          <a:xfrm>
            <a:off x="0" y="2167893"/>
            <a:ext cx="29436135" cy="10299479"/>
          </a:xfrm>
          <a:prstGeom prst="rect">
            <a:avLst/>
          </a:prstGeom>
          <a:noFill/>
          <a:ln>
            <a:noFill/>
          </a:ln>
        </p:spPr>
      </p:pic>
      <p:sp>
        <p:nvSpPr>
          <p:cNvPr id="18" name="Google Shape;18;p2"/>
          <p:cNvSpPr txBox="1">
            <a:spLocks noGrp="1"/>
          </p:cNvSpPr>
          <p:nvPr>
            <p:ph type="title"/>
          </p:nvPr>
        </p:nvSpPr>
        <p:spPr>
          <a:xfrm>
            <a:off x="1851539" y="6109665"/>
            <a:ext cx="38617476" cy="63570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Clr>
                <a:srgbClr val="005191"/>
              </a:buClr>
              <a:buSzPts val="3600"/>
              <a:buFont typeface="Calibri"/>
              <a:buNone/>
              <a:defRPr sz="16852" b="0" i="0" u="none" strike="noStrike" cap="none">
                <a:solidFill>
                  <a:srgbClr val="005191"/>
                </a:solidFill>
                <a:latin typeface="Calibri"/>
                <a:ea typeface="Calibri"/>
                <a:cs typeface="Calibri"/>
                <a:sym typeface="Calibri"/>
              </a:defRPr>
            </a:lvl1pPr>
            <a:lvl2pPr lvl="1" rtl="0">
              <a:spcBef>
                <a:spcPts val="0"/>
              </a:spcBef>
              <a:spcAft>
                <a:spcPts val="0"/>
              </a:spcAft>
              <a:buSzPts val="1400"/>
              <a:buNone/>
              <a:defRPr sz="8426"/>
            </a:lvl2pPr>
            <a:lvl3pPr lvl="2" rtl="0">
              <a:spcBef>
                <a:spcPts val="0"/>
              </a:spcBef>
              <a:spcAft>
                <a:spcPts val="0"/>
              </a:spcAft>
              <a:buSzPts val="1400"/>
              <a:buNone/>
              <a:defRPr sz="8426"/>
            </a:lvl3pPr>
            <a:lvl4pPr lvl="3" rtl="0">
              <a:spcBef>
                <a:spcPts val="0"/>
              </a:spcBef>
              <a:spcAft>
                <a:spcPts val="0"/>
              </a:spcAft>
              <a:buSzPts val="1400"/>
              <a:buNone/>
              <a:defRPr sz="8426"/>
            </a:lvl4pPr>
            <a:lvl5pPr lvl="4" rtl="0">
              <a:spcBef>
                <a:spcPts val="0"/>
              </a:spcBef>
              <a:spcAft>
                <a:spcPts val="0"/>
              </a:spcAft>
              <a:buSzPts val="1400"/>
              <a:buNone/>
              <a:defRPr sz="8426"/>
            </a:lvl5pPr>
            <a:lvl6pPr lvl="5" rtl="0">
              <a:spcBef>
                <a:spcPts val="0"/>
              </a:spcBef>
              <a:spcAft>
                <a:spcPts val="0"/>
              </a:spcAft>
              <a:buSzPts val="1400"/>
              <a:buNone/>
              <a:defRPr sz="8426"/>
            </a:lvl6pPr>
            <a:lvl7pPr lvl="6" rtl="0">
              <a:spcBef>
                <a:spcPts val="0"/>
              </a:spcBef>
              <a:spcAft>
                <a:spcPts val="0"/>
              </a:spcAft>
              <a:buSzPts val="1400"/>
              <a:buNone/>
              <a:defRPr sz="8426"/>
            </a:lvl7pPr>
            <a:lvl8pPr lvl="7" rtl="0">
              <a:spcBef>
                <a:spcPts val="0"/>
              </a:spcBef>
              <a:spcAft>
                <a:spcPts val="0"/>
              </a:spcAft>
              <a:buSzPts val="1400"/>
              <a:buNone/>
              <a:defRPr sz="8426"/>
            </a:lvl8pPr>
            <a:lvl9pPr lvl="8" rtl="0">
              <a:spcBef>
                <a:spcPts val="0"/>
              </a:spcBef>
              <a:spcAft>
                <a:spcPts val="0"/>
              </a:spcAft>
              <a:buSzPts val="1400"/>
              <a:buNone/>
              <a:defRPr sz="8426"/>
            </a:lvl9pPr>
          </a:lstStyle>
          <a:p>
            <a:endParaRPr/>
          </a:p>
        </p:txBody>
      </p:sp>
      <p:sp>
        <p:nvSpPr>
          <p:cNvPr id="19" name="Google Shape;19;p2"/>
          <p:cNvSpPr txBox="1"/>
          <p:nvPr/>
        </p:nvSpPr>
        <p:spPr>
          <a:xfrm>
            <a:off x="8930108" y="23681828"/>
            <a:ext cx="24943584" cy="3423245"/>
          </a:xfrm>
          <a:prstGeom prst="rect">
            <a:avLst/>
          </a:prstGeom>
          <a:noFill/>
          <a:ln>
            <a:noFill/>
          </a:ln>
        </p:spPr>
        <p:txBody>
          <a:bodyPr spcFirstLastPara="1" wrap="square" lIns="427967" tIns="213925" rIns="427967" bIns="213925" anchor="t" anchorCtr="0">
            <a:noAutofit/>
          </a:bodyPr>
          <a:lstStyle/>
          <a:p>
            <a:pPr marL="0" marR="0" lvl="0" indent="0" algn="ctr" rtl="0">
              <a:spcBef>
                <a:spcPts val="0"/>
              </a:spcBef>
              <a:spcAft>
                <a:spcPts val="0"/>
              </a:spcAft>
              <a:buNone/>
            </a:pPr>
            <a:r>
              <a:rPr lang="de-DE" sz="8426" b="0" i="0" u="none" strike="noStrike" cap="none">
                <a:solidFill>
                  <a:srgbClr val="005191"/>
                </a:solidFill>
                <a:latin typeface="Calibri"/>
                <a:ea typeface="Calibri"/>
                <a:cs typeface="Calibri"/>
                <a:sym typeface="Calibri"/>
              </a:rPr>
              <a:t>Martin Schupfner</a:t>
            </a:r>
            <a:endParaRPr sz="8426" b="0" i="0" u="none" strike="noStrike" cap="none">
              <a:solidFill>
                <a:srgbClr val="005191"/>
              </a:solidFill>
              <a:latin typeface="Calibri"/>
              <a:ea typeface="Calibri"/>
              <a:cs typeface="Calibri"/>
              <a:sym typeface="Calibri"/>
            </a:endParaRPr>
          </a:p>
          <a:p>
            <a:pPr marL="0" marR="0" lvl="0" indent="0" algn="ctr" rtl="0">
              <a:spcBef>
                <a:spcPts val="0"/>
              </a:spcBef>
              <a:spcAft>
                <a:spcPts val="0"/>
              </a:spcAft>
              <a:buNone/>
            </a:pPr>
            <a:r>
              <a:rPr lang="de-DE" sz="8426" b="0" i="0" u="none" strike="noStrike" cap="none">
                <a:solidFill>
                  <a:srgbClr val="005191"/>
                </a:solidFill>
                <a:latin typeface="Calibri"/>
                <a:ea typeface="Calibri"/>
                <a:cs typeface="Calibri"/>
                <a:sym typeface="Calibri"/>
              </a:rPr>
              <a:t>Deutsches Klimarechenzentrum (DKRZ)</a:t>
            </a:r>
            <a:endParaRPr sz="8426" b="0" i="0" u="none" strike="noStrike" cap="none">
              <a:solidFill>
                <a:srgbClr val="005191"/>
              </a:solidFill>
              <a:latin typeface="Calibri"/>
              <a:ea typeface="Calibri"/>
              <a:cs typeface="Calibri"/>
              <a:sym typeface="Calibri"/>
            </a:endParaRPr>
          </a:p>
        </p:txBody>
      </p:sp>
      <p:sp>
        <p:nvSpPr>
          <p:cNvPr id="20" name="Google Shape;20;p2"/>
          <p:cNvSpPr txBox="1">
            <a:spLocks noGrp="1"/>
          </p:cNvSpPr>
          <p:nvPr>
            <p:ph type="body" idx="1"/>
          </p:nvPr>
        </p:nvSpPr>
        <p:spPr>
          <a:xfrm>
            <a:off x="6833679" y="13740015"/>
            <a:ext cx="28652401" cy="5339880"/>
          </a:xfrm>
          <a:prstGeom prst="rect">
            <a:avLst/>
          </a:prstGeom>
          <a:noFill/>
          <a:ln>
            <a:noFill/>
          </a:ln>
        </p:spPr>
        <p:txBody>
          <a:bodyPr spcFirstLastPara="1" wrap="square" lIns="91425" tIns="91425" rIns="91425" bIns="91425" anchor="t" anchorCtr="0">
            <a:noAutofit/>
          </a:bodyPr>
          <a:lstStyle>
            <a:lvl1pPr marL="2140199" marR="0" lvl="0" indent="-1070099" algn="ctr" rtl="0">
              <a:spcBef>
                <a:spcPts val="2247"/>
              </a:spcBef>
              <a:spcAft>
                <a:spcPts val="0"/>
              </a:spcAft>
              <a:buClr>
                <a:srgbClr val="005191"/>
              </a:buClr>
              <a:buSzPts val="2400"/>
              <a:buFont typeface="Noto Sans Symbols"/>
              <a:buNone/>
              <a:defRPr sz="11235" b="0" i="0" u="none" strike="noStrike" cap="none">
                <a:solidFill>
                  <a:srgbClr val="005191"/>
                </a:solidFill>
                <a:latin typeface="Calibri"/>
                <a:ea typeface="Calibri"/>
                <a:cs typeface="Calibri"/>
                <a:sym typeface="Calibri"/>
              </a:defRPr>
            </a:lvl1pPr>
            <a:lvl2pPr marL="4280398" marR="0" lvl="1" indent="-1783499" algn="l" rtl="0">
              <a:spcBef>
                <a:spcPts val="2247"/>
              </a:spcBef>
              <a:spcAft>
                <a:spcPts val="0"/>
              </a:spcAft>
              <a:buClr>
                <a:srgbClr val="005191"/>
              </a:buClr>
              <a:buSzPts val="2400"/>
              <a:buFont typeface="Noto Sans Symbols"/>
              <a:buChar char="▪"/>
              <a:defRPr sz="11235" b="0" i="0" u="none" strike="noStrike" cap="none">
                <a:solidFill>
                  <a:schemeClr val="dk1"/>
                </a:solidFill>
                <a:latin typeface="Calibri"/>
                <a:ea typeface="Calibri"/>
                <a:cs typeface="Calibri"/>
                <a:sym typeface="Calibri"/>
              </a:defRPr>
            </a:lvl2pPr>
            <a:lvl3pPr marL="6420597" marR="0" lvl="2"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3pPr>
            <a:lvl4pPr marL="8560796" marR="0" lvl="3"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4pPr>
            <a:lvl5pPr marL="10700995" marR="0" lvl="4"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5pPr>
            <a:lvl6pPr marL="12841194" marR="0" lvl="5"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6pPr>
            <a:lvl7pPr marL="14981392" marR="0" lvl="6"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7pPr>
            <a:lvl8pPr marL="17121591" marR="0" lvl="7"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8pPr>
            <a:lvl9pPr marL="19261790" marR="0" lvl="8"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6423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er mit Wasserzeichen">
  <p:cSld name="Leer mit Wasserzeichen">
    <p:spTree>
      <p:nvGrpSpPr>
        <p:cNvPr id="1" name="Shape 21"/>
        <p:cNvGrpSpPr/>
        <p:nvPr/>
      </p:nvGrpSpPr>
      <p:grpSpPr>
        <a:xfrm>
          <a:off x="0" y="0"/>
          <a:ext cx="0" cy="0"/>
          <a:chOff x="0" y="0"/>
          <a:chExt cx="0" cy="0"/>
        </a:xfrm>
      </p:grpSpPr>
      <p:pic>
        <p:nvPicPr>
          <p:cNvPr id="22" name="Google Shape;22;p3" descr="H:\doc\Vorlagen\Powerpoint\DKRZ Logo Einzelne Schwinge-238.png"/>
          <p:cNvPicPr preferRelativeResize="0"/>
          <p:nvPr/>
        </p:nvPicPr>
        <p:blipFill rotWithShape="1">
          <a:blip r:embed="rId2">
            <a:alphaModFix/>
          </a:blip>
          <a:srcRect l="14704"/>
          <a:stretch/>
        </p:blipFill>
        <p:spPr>
          <a:xfrm rot="10800000">
            <a:off x="13367628" y="17806829"/>
            <a:ext cx="29436135" cy="10299479"/>
          </a:xfrm>
          <a:prstGeom prst="rect">
            <a:avLst/>
          </a:prstGeom>
          <a:noFill/>
          <a:ln>
            <a:noFill/>
          </a:ln>
        </p:spPr>
      </p:pic>
      <p:pic>
        <p:nvPicPr>
          <p:cNvPr id="23" name="Google Shape;23;p3" descr="H:\doc\Vorlagen\Powerpoint\DKRZ Logo Einzelne Schwinge-238.png"/>
          <p:cNvPicPr preferRelativeResize="0"/>
          <p:nvPr/>
        </p:nvPicPr>
        <p:blipFill rotWithShape="1">
          <a:blip r:embed="rId2">
            <a:alphaModFix/>
          </a:blip>
          <a:srcRect l="14704"/>
          <a:stretch/>
        </p:blipFill>
        <p:spPr>
          <a:xfrm>
            <a:off x="0" y="2167893"/>
            <a:ext cx="29436135" cy="10299479"/>
          </a:xfrm>
          <a:prstGeom prst="rect">
            <a:avLst/>
          </a:prstGeom>
          <a:noFill/>
          <a:ln>
            <a:noFill/>
          </a:ln>
        </p:spPr>
      </p:pic>
      <p:sp>
        <p:nvSpPr>
          <p:cNvPr id="24" name="Google Shape;24;p3"/>
          <p:cNvSpPr txBox="1">
            <a:spLocks noGrp="1"/>
          </p:cNvSpPr>
          <p:nvPr>
            <p:ph type="sldNum" idx="12"/>
          </p:nvPr>
        </p:nvSpPr>
        <p:spPr>
          <a:xfrm>
            <a:off x="118782" y="28870316"/>
            <a:ext cx="42685800" cy="14048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6554" b="1" i="0" u="none" strike="noStrike" cap="none">
                <a:solidFill>
                  <a:schemeClr val="lt1"/>
                </a:solidFill>
                <a:latin typeface="Calibri"/>
                <a:ea typeface="Calibri"/>
                <a:cs typeface="Calibri"/>
                <a:sym typeface="Calibri"/>
              </a:defRPr>
            </a:lvl1pPr>
            <a:lvl2pPr marL="0" marR="0" lvl="1" indent="0" algn="ctr" rtl="0">
              <a:spcBef>
                <a:spcPts val="0"/>
              </a:spcBef>
              <a:buNone/>
              <a:defRPr sz="6554" b="1" i="0" u="none" strike="noStrike" cap="none">
                <a:solidFill>
                  <a:schemeClr val="lt1"/>
                </a:solidFill>
                <a:latin typeface="Calibri"/>
                <a:ea typeface="Calibri"/>
                <a:cs typeface="Calibri"/>
                <a:sym typeface="Calibri"/>
              </a:defRPr>
            </a:lvl2pPr>
            <a:lvl3pPr marL="0" marR="0" lvl="2" indent="0" algn="ctr" rtl="0">
              <a:spcBef>
                <a:spcPts val="0"/>
              </a:spcBef>
              <a:buNone/>
              <a:defRPr sz="6554" b="1" i="0" u="none" strike="noStrike" cap="none">
                <a:solidFill>
                  <a:schemeClr val="lt1"/>
                </a:solidFill>
                <a:latin typeface="Calibri"/>
                <a:ea typeface="Calibri"/>
                <a:cs typeface="Calibri"/>
                <a:sym typeface="Calibri"/>
              </a:defRPr>
            </a:lvl3pPr>
            <a:lvl4pPr marL="0" marR="0" lvl="3" indent="0" algn="ctr" rtl="0">
              <a:spcBef>
                <a:spcPts val="0"/>
              </a:spcBef>
              <a:buNone/>
              <a:defRPr sz="6554" b="1" i="0" u="none" strike="noStrike" cap="none">
                <a:solidFill>
                  <a:schemeClr val="lt1"/>
                </a:solidFill>
                <a:latin typeface="Calibri"/>
                <a:ea typeface="Calibri"/>
                <a:cs typeface="Calibri"/>
                <a:sym typeface="Calibri"/>
              </a:defRPr>
            </a:lvl4pPr>
            <a:lvl5pPr marL="0" marR="0" lvl="4" indent="0" algn="ctr" rtl="0">
              <a:spcBef>
                <a:spcPts val="0"/>
              </a:spcBef>
              <a:buNone/>
              <a:defRPr sz="6554" b="1" i="0" u="none" strike="noStrike" cap="none">
                <a:solidFill>
                  <a:schemeClr val="lt1"/>
                </a:solidFill>
                <a:latin typeface="Calibri"/>
                <a:ea typeface="Calibri"/>
                <a:cs typeface="Calibri"/>
                <a:sym typeface="Calibri"/>
              </a:defRPr>
            </a:lvl5pPr>
            <a:lvl6pPr marL="0" marR="0" lvl="5" indent="0" algn="ctr" rtl="0">
              <a:spcBef>
                <a:spcPts val="0"/>
              </a:spcBef>
              <a:buNone/>
              <a:defRPr sz="6554" b="1" i="0" u="none" strike="noStrike" cap="none">
                <a:solidFill>
                  <a:schemeClr val="lt1"/>
                </a:solidFill>
                <a:latin typeface="Calibri"/>
                <a:ea typeface="Calibri"/>
                <a:cs typeface="Calibri"/>
                <a:sym typeface="Calibri"/>
              </a:defRPr>
            </a:lvl6pPr>
            <a:lvl7pPr marL="0" marR="0" lvl="6" indent="0" algn="ctr" rtl="0">
              <a:spcBef>
                <a:spcPts val="0"/>
              </a:spcBef>
              <a:buNone/>
              <a:defRPr sz="6554" b="1" i="0" u="none" strike="noStrike" cap="none">
                <a:solidFill>
                  <a:schemeClr val="lt1"/>
                </a:solidFill>
                <a:latin typeface="Calibri"/>
                <a:ea typeface="Calibri"/>
                <a:cs typeface="Calibri"/>
                <a:sym typeface="Calibri"/>
              </a:defRPr>
            </a:lvl7pPr>
            <a:lvl8pPr marL="0" marR="0" lvl="7" indent="0" algn="ctr" rtl="0">
              <a:spcBef>
                <a:spcPts val="0"/>
              </a:spcBef>
              <a:buNone/>
              <a:defRPr sz="6554" b="1" i="0" u="none" strike="noStrike" cap="none">
                <a:solidFill>
                  <a:schemeClr val="lt1"/>
                </a:solidFill>
                <a:latin typeface="Calibri"/>
                <a:ea typeface="Calibri"/>
                <a:cs typeface="Calibri"/>
                <a:sym typeface="Calibri"/>
              </a:defRPr>
            </a:lvl8pPr>
            <a:lvl9pPr marL="0" marR="0" lvl="8" indent="0" algn="ctr" rtl="0">
              <a:spcBef>
                <a:spcPts val="0"/>
              </a:spcBef>
              <a:buNone/>
              <a:defRPr sz="6554" b="1" i="0" u="none" strike="noStrike" cap="none">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
        <p:nvSpPr>
          <p:cNvPr id="25" name="Google Shape;25;p3"/>
          <p:cNvSpPr txBox="1"/>
          <p:nvPr/>
        </p:nvSpPr>
        <p:spPr>
          <a:xfrm>
            <a:off x="0" y="-232163"/>
            <a:ext cx="31989072" cy="2080328"/>
          </a:xfrm>
          <a:prstGeom prst="rect">
            <a:avLst/>
          </a:prstGeom>
          <a:noFill/>
          <a:ln>
            <a:noFill/>
          </a:ln>
        </p:spPr>
        <p:txBody>
          <a:bodyPr spcFirstLastPara="1" wrap="square" lIns="427967" tIns="427967" rIns="427967" bIns="427967" anchor="t" anchorCtr="0">
            <a:noAutofit/>
          </a:bodyPr>
          <a:lstStyle/>
          <a:p>
            <a:pPr marL="0" lvl="0" indent="0" algn="l" rtl="0">
              <a:spcBef>
                <a:spcPts val="0"/>
              </a:spcBef>
              <a:spcAft>
                <a:spcPts val="0"/>
              </a:spcAft>
              <a:buNone/>
            </a:pP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Web-</a:t>
            </a:r>
            <a:r>
              <a:rPr lang="de-DE" sz="6554" dirty="0" err="1">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based</a:t>
            </a: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 post-</a:t>
            </a:r>
            <a:r>
              <a:rPr lang="de-DE" sz="6554" dirty="0" err="1">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processing</a:t>
            </a: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 </a:t>
            </a:r>
            <a:r>
              <a:rPr lang="de-DE" sz="6554" dirty="0" err="1">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workflow</a:t>
            </a: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 </a:t>
            </a:r>
            <a:r>
              <a:rPr lang="de-DE" sz="6554" dirty="0" err="1">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composition</a:t>
            </a: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 </a:t>
            </a:r>
            <a:r>
              <a:rPr lang="de-DE" sz="6554" dirty="0" err="1">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for</a:t>
            </a:r>
            <a:r>
              <a:rPr lang="de-DE" sz="6554" dirty="0">
                <a:solidFill>
                  <a:schemeClr val="bg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 CMIP6</a:t>
            </a:r>
            <a:endParaRPr sz="6554" dirty="0">
              <a:solidFill>
                <a:schemeClr val="bg1"/>
              </a:solidFill>
              <a:latin typeface="Ubuntu"/>
              <a:ea typeface="Ubuntu"/>
              <a:cs typeface="Ubuntu"/>
              <a:sym typeface="Ubuntu"/>
            </a:endParaRPr>
          </a:p>
        </p:txBody>
      </p:sp>
      <p:sp>
        <p:nvSpPr>
          <p:cNvPr id="26" name="Google Shape;26;p3"/>
          <p:cNvSpPr txBox="1"/>
          <p:nvPr/>
        </p:nvSpPr>
        <p:spPr>
          <a:xfrm>
            <a:off x="0" y="28648616"/>
            <a:ext cx="15756503" cy="2080328"/>
          </a:xfrm>
          <a:prstGeom prst="rect">
            <a:avLst/>
          </a:prstGeom>
          <a:noFill/>
          <a:ln>
            <a:noFill/>
          </a:ln>
        </p:spPr>
        <p:txBody>
          <a:bodyPr spcFirstLastPara="1" wrap="square" lIns="427967" tIns="427967" rIns="427967" bIns="427967" anchor="t" anchorCtr="0">
            <a:noAutofit/>
          </a:bodyPr>
          <a:lstStyle/>
          <a:p>
            <a:pPr marL="0" lvl="0" indent="0" algn="l" rtl="0">
              <a:spcBef>
                <a:spcPts val="0"/>
              </a:spcBef>
              <a:spcAft>
                <a:spcPts val="0"/>
              </a:spcAft>
              <a:buNone/>
            </a:pPr>
            <a:r>
              <a:rPr lang="de-DE" sz="6085">
                <a:solidFill>
                  <a:srgbClr val="FFFFFF"/>
                </a:solidFill>
                <a:latin typeface="Ubuntu"/>
                <a:ea typeface="Ubuntu"/>
                <a:cs typeface="Ubuntu"/>
                <a:sym typeface="Ubuntu"/>
              </a:rPr>
              <a:t>08-05-2020</a:t>
            </a:r>
            <a:endParaRPr sz="6085">
              <a:solidFill>
                <a:srgbClr val="FFFFFF"/>
              </a:solidFill>
              <a:latin typeface="Ubuntu"/>
              <a:ea typeface="Ubuntu"/>
              <a:cs typeface="Ubuntu"/>
              <a:sym typeface="Ubuntu"/>
            </a:endParaRPr>
          </a:p>
        </p:txBody>
      </p:sp>
      <p:sp>
        <p:nvSpPr>
          <p:cNvPr id="27" name="Google Shape;27;p3"/>
          <p:cNvSpPr txBox="1"/>
          <p:nvPr/>
        </p:nvSpPr>
        <p:spPr>
          <a:xfrm>
            <a:off x="22584087" y="28532600"/>
            <a:ext cx="20295275" cy="2080328"/>
          </a:xfrm>
          <a:prstGeom prst="rect">
            <a:avLst/>
          </a:prstGeom>
          <a:noFill/>
          <a:ln>
            <a:noFill/>
          </a:ln>
        </p:spPr>
        <p:txBody>
          <a:bodyPr spcFirstLastPara="1" wrap="square" lIns="427967" tIns="427967" rIns="427967" bIns="427967" anchor="t" anchorCtr="0">
            <a:noAutofit/>
          </a:bodyPr>
          <a:lstStyle/>
          <a:p>
            <a:pPr marL="0" lvl="0" indent="0" algn="r" rtl="0">
              <a:spcBef>
                <a:spcPts val="0"/>
              </a:spcBef>
              <a:spcAft>
                <a:spcPts val="0"/>
              </a:spcAft>
              <a:buNone/>
            </a:pPr>
            <a:r>
              <a:rPr lang="de-DE" sz="6085">
                <a:solidFill>
                  <a:srgbClr val="FFFFFF"/>
                </a:solidFill>
                <a:latin typeface="Ubuntu"/>
                <a:ea typeface="Ubuntu"/>
                <a:cs typeface="Ubuntu"/>
                <a:sym typeface="Ubuntu"/>
              </a:rPr>
              <a:t>Martin Schupfner &amp; Fabian Wachsmann</a:t>
            </a:r>
            <a:endParaRPr sz="6085">
              <a:solidFill>
                <a:srgbClr val="FFFFFF"/>
              </a:solidFill>
              <a:latin typeface="Ubuntu"/>
              <a:ea typeface="Ubuntu"/>
              <a:cs typeface="Ubuntu"/>
              <a:sym typeface="Ubuntu"/>
            </a:endParaRPr>
          </a:p>
        </p:txBody>
      </p:sp>
    </p:spTree>
    <p:extLst>
      <p:ext uri="{BB962C8B-B14F-4D97-AF65-F5344CB8AC3E}">
        <p14:creationId xmlns:p14="http://schemas.microsoft.com/office/powerpoint/2010/main" val="2394870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er mit Wasserzeichen 1">
  <p:cSld name="Leer mit Wasserzeichen 1">
    <p:spTree>
      <p:nvGrpSpPr>
        <p:cNvPr id="1" name="Shape 28"/>
        <p:cNvGrpSpPr/>
        <p:nvPr/>
      </p:nvGrpSpPr>
      <p:grpSpPr>
        <a:xfrm>
          <a:off x="0" y="0"/>
          <a:ext cx="0" cy="0"/>
          <a:chOff x="0" y="0"/>
          <a:chExt cx="0" cy="0"/>
        </a:xfrm>
      </p:grpSpPr>
      <p:pic>
        <p:nvPicPr>
          <p:cNvPr id="29" name="Google Shape;29;p4" descr="H:\doc\Vorlagen\Powerpoint\DKRZ Logo Einzelne Schwinge-238.png"/>
          <p:cNvPicPr preferRelativeResize="0"/>
          <p:nvPr/>
        </p:nvPicPr>
        <p:blipFill rotWithShape="1">
          <a:blip r:embed="rId2">
            <a:alphaModFix/>
          </a:blip>
          <a:srcRect l="14704"/>
          <a:stretch/>
        </p:blipFill>
        <p:spPr>
          <a:xfrm rot="10800000">
            <a:off x="13367628" y="17806829"/>
            <a:ext cx="29436135" cy="10299479"/>
          </a:xfrm>
          <a:prstGeom prst="rect">
            <a:avLst/>
          </a:prstGeom>
          <a:noFill/>
          <a:ln>
            <a:noFill/>
          </a:ln>
        </p:spPr>
      </p:pic>
      <p:pic>
        <p:nvPicPr>
          <p:cNvPr id="30" name="Google Shape;30;p4" descr="H:\doc\Vorlagen\Powerpoint\DKRZ Logo Einzelne Schwinge-238.png"/>
          <p:cNvPicPr preferRelativeResize="0"/>
          <p:nvPr/>
        </p:nvPicPr>
        <p:blipFill rotWithShape="1">
          <a:blip r:embed="rId2">
            <a:alphaModFix/>
          </a:blip>
          <a:srcRect l="14704"/>
          <a:stretch/>
        </p:blipFill>
        <p:spPr>
          <a:xfrm>
            <a:off x="0" y="2167893"/>
            <a:ext cx="29436135" cy="10299479"/>
          </a:xfrm>
          <a:prstGeom prst="rect">
            <a:avLst/>
          </a:prstGeom>
          <a:noFill/>
          <a:ln>
            <a:noFill/>
          </a:ln>
        </p:spPr>
      </p:pic>
      <p:sp>
        <p:nvSpPr>
          <p:cNvPr id="31" name="Google Shape;31;p4"/>
          <p:cNvSpPr txBox="1">
            <a:spLocks noGrp="1"/>
          </p:cNvSpPr>
          <p:nvPr>
            <p:ph type="sldNum" idx="12"/>
          </p:nvPr>
        </p:nvSpPr>
        <p:spPr>
          <a:xfrm>
            <a:off x="118782" y="28870316"/>
            <a:ext cx="42685800" cy="14048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6554" b="1" i="0" u="none" strike="noStrike" cap="none">
                <a:solidFill>
                  <a:schemeClr val="lt1"/>
                </a:solidFill>
                <a:latin typeface="Calibri"/>
                <a:ea typeface="Calibri"/>
                <a:cs typeface="Calibri"/>
                <a:sym typeface="Calibri"/>
              </a:defRPr>
            </a:lvl1pPr>
            <a:lvl2pPr marL="0" marR="0" lvl="1" indent="0" algn="ctr" rtl="0">
              <a:spcBef>
                <a:spcPts val="0"/>
              </a:spcBef>
              <a:buNone/>
              <a:defRPr sz="6554" b="1" i="0" u="none" strike="noStrike" cap="none">
                <a:solidFill>
                  <a:schemeClr val="lt1"/>
                </a:solidFill>
                <a:latin typeface="Calibri"/>
                <a:ea typeface="Calibri"/>
                <a:cs typeface="Calibri"/>
                <a:sym typeface="Calibri"/>
              </a:defRPr>
            </a:lvl2pPr>
            <a:lvl3pPr marL="0" marR="0" lvl="2" indent="0" algn="ctr" rtl="0">
              <a:spcBef>
                <a:spcPts val="0"/>
              </a:spcBef>
              <a:buNone/>
              <a:defRPr sz="6554" b="1" i="0" u="none" strike="noStrike" cap="none">
                <a:solidFill>
                  <a:schemeClr val="lt1"/>
                </a:solidFill>
                <a:latin typeface="Calibri"/>
                <a:ea typeface="Calibri"/>
                <a:cs typeface="Calibri"/>
                <a:sym typeface="Calibri"/>
              </a:defRPr>
            </a:lvl3pPr>
            <a:lvl4pPr marL="0" marR="0" lvl="3" indent="0" algn="ctr" rtl="0">
              <a:spcBef>
                <a:spcPts val="0"/>
              </a:spcBef>
              <a:buNone/>
              <a:defRPr sz="6554" b="1" i="0" u="none" strike="noStrike" cap="none">
                <a:solidFill>
                  <a:schemeClr val="lt1"/>
                </a:solidFill>
                <a:latin typeface="Calibri"/>
                <a:ea typeface="Calibri"/>
                <a:cs typeface="Calibri"/>
                <a:sym typeface="Calibri"/>
              </a:defRPr>
            </a:lvl4pPr>
            <a:lvl5pPr marL="0" marR="0" lvl="4" indent="0" algn="ctr" rtl="0">
              <a:spcBef>
                <a:spcPts val="0"/>
              </a:spcBef>
              <a:buNone/>
              <a:defRPr sz="6554" b="1" i="0" u="none" strike="noStrike" cap="none">
                <a:solidFill>
                  <a:schemeClr val="lt1"/>
                </a:solidFill>
                <a:latin typeface="Calibri"/>
                <a:ea typeface="Calibri"/>
                <a:cs typeface="Calibri"/>
                <a:sym typeface="Calibri"/>
              </a:defRPr>
            </a:lvl5pPr>
            <a:lvl6pPr marL="0" marR="0" lvl="5" indent="0" algn="ctr" rtl="0">
              <a:spcBef>
                <a:spcPts val="0"/>
              </a:spcBef>
              <a:buNone/>
              <a:defRPr sz="6554" b="1" i="0" u="none" strike="noStrike" cap="none">
                <a:solidFill>
                  <a:schemeClr val="lt1"/>
                </a:solidFill>
                <a:latin typeface="Calibri"/>
                <a:ea typeface="Calibri"/>
                <a:cs typeface="Calibri"/>
                <a:sym typeface="Calibri"/>
              </a:defRPr>
            </a:lvl6pPr>
            <a:lvl7pPr marL="0" marR="0" lvl="6" indent="0" algn="ctr" rtl="0">
              <a:spcBef>
                <a:spcPts val="0"/>
              </a:spcBef>
              <a:buNone/>
              <a:defRPr sz="6554" b="1" i="0" u="none" strike="noStrike" cap="none">
                <a:solidFill>
                  <a:schemeClr val="lt1"/>
                </a:solidFill>
                <a:latin typeface="Calibri"/>
                <a:ea typeface="Calibri"/>
                <a:cs typeface="Calibri"/>
                <a:sym typeface="Calibri"/>
              </a:defRPr>
            </a:lvl7pPr>
            <a:lvl8pPr marL="0" marR="0" lvl="7" indent="0" algn="ctr" rtl="0">
              <a:spcBef>
                <a:spcPts val="0"/>
              </a:spcBef>
              <a:buNone/>
              <a:defRPr sz="6554" b="1" i="0" u="none" strike="noStrike" cap="none">
                <a:solidFill>
                  <a:schemeClr val="lt1"/>
                </a:solidFill>
                <a:latin typeface="Calibri"/>
                <a:ea typeface="Calibri"/>
                <a:cs typeface="Calibri"/>
                <a:sym typeface="Calibri"/>
              </a:defRPr>
            </a:lvl8pPr>
            <a:lvl9pPr marL="0" marR="0" lvl="8" indent="0" algn="ctr" rtl="0">
              <a:spcBef>
                <a:spcPts val="0"/>
              </a:spcBef>
              <a:buNone/>
              <a:defRPr sz="6554" b="1" i="0" u="none" strike="noStrike" cap="none">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
        <p:nvSpPr>
          <p:cNvPr id="32" name="Google Shape;32;p4"/>
          <p:cNvSpPr txBox="1">
            <a:spLocks noGrp="1"/>
          </p:cNvSpPr>
          <p:nvPr>
            <p:ph type="title"/>
          </p:nvPr>
        </p:nvSpPr>
        <p:spPr>
          <a:xfrm>
            <a:off x="0" y="1404961"/>
            <a:ext cx="42803763" cy="266994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rgbClr val="005191"/>
              </a:buClr>
              <a:buSzPts val="2800"/>
              <a:buFont typeface="Calibri"/>
              <a:buNone/>
              <a:defRPr sz="13107">
                <a:solidFill>
                  <a:srgbClr val="005191"/>
                </a:solidFill>
                <a:latin typeface="Calibri"/>
                <a:ea typeface="Calibri"/>
                <a:cs typeface="Calibri"/>
                <a:sym typeface="Calibri"/>
              </a:defRPr>
            </a:lvl1pPr>
            <a:lvl2pPr lvl="1" rtl="0">
              <a:spcBef>
                <a:spcPts val="0"/>
              </a:spcBef>
              <a:spcAft>
                <a:spcPts val="0"/>
              </a:spcAft>
              <a:buSzPts val="1400"/>
              <a:buNone/>
              <a:defRPr sz="8426"/>
            </a:lvl2pPr>
            <a:lvl3pPr lvl="2" rtl="0">
              <a:spcBef>
                <a:spcPts val="0"/>
              </a:spcBef>
              <a:spcAft>
                <a:spcPts val="0"/>
              </a:spcAft>
              <a:buSzPts val="1400"/>
              <a:buNone/>
              <a:defRPr sz="8426"/>
            </a:lvl3pPr>
            <a:lvl4pPr lvl="3" rtl="0">
              <a:spcBef>
                <a:spcPts val="0"/>
              </a:spcBef>
              <a:spcAft>
                <a:spcPts val="0"/>
              </a:spcAft>
              <a:buSzPts val="1400"/>
              <a:buNone/>
              <a:defRPr sz="8426"/>
            </a:lvl4pPr>
            <a:lvl5pPr lvl="4" rtl="0">
              <a:spcBef>
                <a:spcPts val="0"/>
              </a:spcBef>
              <a:spcAft>
                <a:spcPts val="0"/>
              </a:spcAft>
              <a:buSzPts val="1400"/>
              <a:buNone/>
              <a:defRPr sz="8426"/>
            </a:lvl5pPr>
            <a:lvl6pPr lvl="5" rtl="0">
              <a:spcBef>
                <a:spcPts val="0"/>
              </a:spcBef>
              <a:spcAft>
                <a:spcPts val="0"/>
              </a:spcAft>
              <a:buSzPts val="1400"/>
              <a:buNone/>
              <a:defRPr sz="8426"/>
            </a:lvl6pPr>
            <a:lvl7pPr lvl="6" rtl="0">
              <a:spcBef>
                <a:spcPts val="0"/>
              </a:spcBef>
              <a:spcAft>
                <a:spcPts val="0"/>
              </a:spcAft>
              <a:buSzPts val="1400"/>
              <a:buNone/>
              <a:defRPr sz="8426"/>
            </a:lvl7pPr>
            <a:lvl8pPr lvl="7" rtl="0">
              <a:spcBef>
                <a:spcPts val="0"/>
              </a:spcBef>
              <a:spcAft>
                <a:spcPts val="0"/>
              </a:spcAft>
              <a:buSzPts val="1400"/>
              <a:buNone/>
              <a:defRPr sz="8426"/>
            </a:lvl8pPr>
            <a:lvl9pPr lvl="8" rtl="0">
              <a:spcBef>
                <a:spcPts val="0"/>
              </a:spcBef>
              <a:spcAft>
                <a:spcPts val="0"/>
              </a:spcAft>
              <a:buSzPts val="1400"/>
              <a:buNone/>
              <a:defRPr sz="8426"/>
            </a:lvl9pPr>
          </a:lstStyle>
          <a:p>
            <a:endParaRPr/>
          </a:p>
        </p:txBody>
      </p:sp>
    </p:spTree>
    <p:extLst>
      <p:ext uri="{BB962C8B-B14F-4D97-AF65-F5344CB8AC3E}">
        <p14:creationId xmlns:p14="http://schemas.microsoft.com/office/powerpoint/2010/main" val="569334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0" y="1404961"/>
            <a:ext cx="42803763" cy="2669940"/>
          </a:xfrm>
          <a:prstGeom prst="rect">
            <a:avLst/>
          </a:prstGeom>
          <a:solidFill>
            <a:srgbClr val="F6F6F6"/>
          </a:solidFill>
          <a:ln>
            <a:noFill/>
          </a:ln>
        </p:spPr>
        <p:txBody>
          <a:bodyPr spcFirstLastPara="1" wrap="square" lIns="91425" tIns="91425" rIns="91425" bIns="91425" anchor="t" anchorCtr="0">
            <a:noAutofit/>
          </a:bodyPr>
          <a:lstStyle>
            <a:lvl1pPr marR="0" lvl="0" algn="l" rtl="0">
              <a:spcBef>
                <a:spcPts val="0"/>
              </a:spcBef>
              <a:spcAft>
                <a:spcPts val="0"/>
              </a:spcAft>
              <a:buClr>
                <a:srgbClr val="005191"/>
              </a:buClr>
              <a:buSzPts val="2800"/>
              <a:buFont typeface="Calibri"/>
              <a:buNone/>
              <a:defRPr sz="13107">
                <a:solidFill>
                  <a:srgbClr val="005191"/>
                </a:solidFill>
                <a:latin typeface="Calibri"/>
                <a:ea typeface="Calibri"/>
                <a:cs typeface="Calibri"/>
                <a:sym typeface="Calibri"/>
              </a:defRPr>
            </a:lvl1pPr>
            <a:lvl2pPr lvl="1" rtl="0">
              <a:spcBef>
                <a:spcPts val="0"/>
              </a:spcBef>
              <a:spcAft>
                <a:spcPts val="0"/>
              </a:spcAft>
              <a:buSzPts val="1400"/>
              <a:buNone/>
              <a:defRPr sz="8426"/>
            </a:lvl2pPr>
            <a:lvl3pPr lvl="2" rtl="0">
              <a:spcBef>
                <a:spcPts val="0"/>
              </a:spcBef>
              <a:spcAft>
                <a:spcPts val="0"/>
              </a:spcAft>
              <a:buSzPts val="1400"/>
              <a:buNone/>
              <a:defRPr sz="8426"/>
            </a:lvl3pPr>
            <a:lvl4pPr lvl="3" rtl="0">
              <a:spcBef>
                <a:spcPts val="0"/>
              </a:spcBef>
              <a:spcAft>
                <a:spcPts val="0"/>
              </a:spcAft>
              <a:buSzPts val="1400"/>
              <a:buNone/>
              <a:defRPr sz="8426"/>
            </a:lvl4pPr>
            <a:lvl5pPr lvl="4" rtl="0">
              <a:spcBef>
                <a:spcPts val="0"/>
              </a:spcBef>
              <a:spcAft>
                <a:spcPts val="0"/>
              </a:spcAft>
              <a:buSzPts val="1400"/>
              <a:buNone/>
              <a:defRPr sz="8426"/>
            </a:lvl5pPr>
            <a:lvl6pPr lvl="5" rtl="0">
              <a:spcBef>
                <a:spcPts val="0"/>
              </a:spcBef>
              <a:spcAft>
                <a:spcPts val="0"/>
              </a:spcAft>
              <a:buSzPts val="1400"/>
              <a:buNone/>
              <a:defRPr sz="8426"/>
            </a:lvl6pPr>
            <a:lvl7pPr lvl="6" rtl="0">
              <a:spcBef>
                <a:spcPts val="0"/>
              </a:spcBef>
              <a:spcAft>
                <a:spcPts val="0"/>
              </a:spcAft>
              <a:buSzPts val="1400"/>
              <a:buNone/>
              <a:defRPr sz="8426"/>
            </a:lvl7pPr>
            <a:lvl8pPr lvl="7" rtl="0">
              <a:spcBef>
                <a:spcPts val="0"/>
              </a:spcBef>
              <a:spcAft>
                <a:spcPts val="0"/>
              </a:spcAft>
              <a:buSzPts val="1400"/>
              <a:buNone/>
              <a:defRPr sz="8426"/>
            </a:lvl8pPr>
            <a:lvl9pPr lvl="8" rtl="0">
              <a:spcBef>
                <a:spcPts val="0"/>
              </a:spcBef>
              <a:spcAft>
                <a:spcPts val="0"/>
              </a:spcAft>
              <a:buSzPts val="1400"/>
              <a:buNone/>
              <a:defRPr sz="8426"/>
            </a:lvl9pPr>
          </a:lstStyle>
          <a:p>
            <a:endParaRPr/>
          </a:p>
        </p:txBody>
      </p:sp>
      <p:sp>
        <p:nvSpPr>
          <p:cNvPr id="35" name="Google Shape;35;p5"/>
          <p:cNvSpPr txBox="1">
            <a:spLocks noGrp="1"/>
          </p:cNvSpPr>
          <p:nvPr>
            <p:ph type="body" idx="1"/>
          </p:nvPr>
        </p:nvSpPr>
        <p:spPr>
          <a:xfrm>
            <a:off x="2140188" y="5283160"/>
            <a:ext cx="38523387" cy="22570529"/>
          </a:xfrm>
          <a:prstGeom prst="rect">
            <a:avLst/>
          </a:prstGeom>
          <a:noFill/>
          <a:ln>
            <a:noFill/>
          </a:ln>
        </p:spPr>
        <p:txBody>
          <a:bodyPr spcFirstLastPara="1" wrap="square" lIns="91425" tIns="91425" rIns="91425" bIns="91425" anchor="ctr" anchorCtr="0">
            <a:noAutofit/>
          </a:bodyPr>
          <a:lstStyle>
            <a:lvl1pPr marL="2140199" marR="0" lvl="0" indent="-1902399" algn="l" rtl="0">
              <a:spcBef>
                <a:spcPts val="2621"/>
              </a:spcBef>
              <a:spcAft>
                <a:spcPts val="0"/>
              </a:spcAft>
              <a:buClr>
                <a:srgbClr val="005191"/>
              </a:buClr>
              <a:buSzPts val="2800"/>
              <a:buFont typeface="Noto Sans Symbols"/>
              <a:buChar char="▪"/>
              <a:defRPr sz="13107" b="0" i="0" u="none" strike="noStrike" cap="none">
                <a:solidFill>
                  <a:schemeClr val="dk1"/>
                </a:solidFill>
                <a:latin typeface="Calibri"/>
                <a:ea typeface="Calibri"/>
                <a:cs typeface="Calibri"/>
                <a:sym typeface="Calibri"/>
              </a:defRPr>
            </a:lvl1pPr>
            <a:lvl2pPr marL="4280398" marR="0" lvl="1" indent="-1783499" algn="l" rtl="0">
              <a:spcBef>
                <a:spcPts val="2247"/>
              </a:spcBef>
              <a:spcAft>
                <a:spcPts val="0"/>
              </a:spcAft>
              <a:buClr>
                <a:srgbClr val="005191"/>
              </a:buClr>
              <a:buSzPts val="2400"/>
              <a:buFont typeface="Noto Sans Symbols"/>
              <a:buChar char="▪"/>
              <a:defRPr sz="11235" b="0" i="0" u="none" strike="noStrike" cap="none">
                <a:solidFill>
                  <a:schemeClr val="dk1"/>
                </a:solidFill>
                <a:latin typeface="Calibri"/>
                <a:ea typeface="Calibri"/>
                <a:cs typeface="Calibri"/>
                <a:sym typeface="Calibri"/>
              </a:defRPr>
            </a:lvl2pPr>
            <a:lvl3pPr marL="6420597" marR="0" lvl="2"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3pPr>
            <a:lvl4pPr marL="8560796" marR="0" lvl="3"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4pPr>
            <a:lvl5pPr marL="10700995" marR="0" lvl="4"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5pPr>
            <a:lvl6pPr marL="12841194" marR="0" lvl="5"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6pPr>
            <a:lvl7pPr marL="14981392" marR="0" lvl="6"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7pPr>
            <a:lvl8pPr marL="17121591" marR="0" lvl="7"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8pPr>
            <a:lvl9pPr marL="19261790" marR="0" lvl="8"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0" y="0"/>
            <a:ext cx="1850898" cy="1404897"/>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5149">
                <a:solidFill>
                  <a:schemeClr val="lt1"/>
                </a:solidFill>
                <a:latin typeface="Calibri"/>
                <a:ea typeface="Calibri"/>
                <a:cs typeface="Calibri"/>
                <a:sym typeface="Calibri"/>
              </a:defRPr>
            </a:lvl1pPr>
            <a:lvl2pPr marL="0" marR="0" lvl="1" indent="0" algn="r" rtl="0">
              <a:spcBef>
                <a:spcPts val="0"/>
              </a:spcBef>
              <a:buNone/>
              <a:defRPr sz="5149">
                <a:solidFill>
                  <a:schemeClr val="lt1"/>
                </a:solidFill>
                <a:latin typeface="Calibri"/>
                <a:ea typeface="Calibri"/>
                <a:cs typeface="Calibri"/>
                <a:sym typeface="Calibri"/>
              </a:defRPr>
            </a:lvl2pPr>
            <a:lvl3pPr marL="0" marR="0" lvl="2" indent="0" algn="r" rtl="0">
              <a:spcBef>
                <a:spcPts val="0"/>
              </a:spcBef>
              <a:buNone/>
              <a:defRPr sz="5149">
                <a:solidFill>
                  <a:schemeClr val="lt1"/>
                </a:solidFill>
                <a:latin typeface="Calibri"/>
                <a:ea typeface="Calibri"/>
                <a:cs typeface="Calibri"/>
                <a:sym typeface="Calibri"/>
              </a:defRPr>
            </a:lvl3pPr>
            <a:lvl4pPr marL="0" marR="0" lvl="3" indent="0" algn="r" rtl="0">
              <a:spcBef>
                <a:spcPts val="0"/>
              </a:spcBef>
              <a:buNone/>
              <a:defRPr sz="5149">
                <a:solidFill>
                  <a:schemeClr val="lt1"/>
                </a:solidFill>
                <a:latin typeface="Calibri"/>
                <a:ea typeface="Calibri"/>
                <a:cs typeface="Calibri"/>
                <a:sym typeface="Calibri"/>
              </a:defRPr>
            </a:lvl4pPr>
            <a:lvl5pPr marL="0" marR="0" lvl="4" indent="0" algn="r" rtl="0">
              <a:spcBef>
                <a:spcPts val="0"/>
              </a:spcBef>
              <a:buNone/>
              <a:defRPr sz="5149">
                <a:solidFill>
                  <a:schemeClr val="lt1"/>
                </a:solidFill>
                <a:latin typeface="Calibri"/>
                <a:ea typeface="Calibri"/>
                <a:cs typeface="Calibri"/>
                <a:sym typeface="Calibri"/>
              </a:defRPr>
            </a:lvl5pPr>
            <a:lvl6pPr marL="0" marR="0" lvl="5" indent="0" algn="r" rtl="0">
              <a:spcBef>
                <a:spcPts val="0"/>
              </a:spcBef>
              <a:buNone/>
              <a:defRPr sz="5149">
                <a:solidFill>
                  <a:schemeClr val="lt1"/>
                </a:solidFill>
                <a:latin typeface="Calibri"/>
                <a:ea typeface="Calibri"/>
                <a:cs typeface="Calibri"/>
                <a:sym typeface="Calibri"/>
              </a:defRPr>
            </a:lvl6pPr>
            <a:lvl7pPr marL="0" marR="0" lvl="6" indent="0" algn="r" rtl="0">
              <a:spcBef>
                <a:spcPts val="0"/>
              </a:spcBef>
              <a:buNone/>
              <a:defRPr sz="5149">
                <a:solidFill>
                  <a:schemeClr val="lt1"/>
                </a:solidFill>
                <a:latin typeface="Calibri"/>
                <a:ea typeface="Calibri"/>
                <a:cs typeface="Calibri"/>
                <a:sym typeface="Calibri"/>
              </a:defRPr>
            </a:lvl7pPr>
            <a:lvl8pPr marL="0" marR="0" lvl="7" indent="0" algn="r" rtl="0">
              <a:spcBef>
                <a:spcPts val="0"/>
              </a:spcBef>
              <a:buNone/>
              <a:defRPr sz="5149">
                <a:solidFill>
                  <a:schemeClr val="lt1"/>
                </a:solidFill>
                <a:latin typeface="Calibri"/>
                <a:ea typeface="Calibri"/>
                <a:cs typeface="Calibri"/>
                <a:sym typeface="Calibri"/>
              </a:defRPr>
            </a:lvl8pPr>
            <a:lvl9pPr marL="0" marR="0" lvl="8" indent="0" algn="r" rtl="0">
              <a:spcBef>
                <a:spcPts val="0"/>
              </a:spcBef>
              <a:buNone/>
              <a:defRPr sz="5149">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32696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er" type="blank">
  <p:cSld name="Leer">
    <p:spTree>
      <p:nvGrpSpPr>
        <p:cNvPr id="1" name="Shape 37"/>
        <p:cNvGrpSpPr/>
        <p:nvPr/>
      </p:nvGrpSpPr>
      <p:grpSpPr>
        <a:xfrm>
          <a:off x="0" y="0"/>
          <a:ext cx="0" cy="0"/>
          <a:chOff x="0" y="0"/>
          <a:chExt cx="0" cy="0"/>
        </a:xfrm>
      </p:grpSpPr>
      <p:sp>
        <p:nvSpPr>
          <p:cNvPr id="38" name="Google Shape;38;p6"/>
          <p:cNvSpPr txBox="1">
            <a:spLocks noGrp="1"/>
          </p:cNvSpPr>
          <p:nvPr>
            <p:ph type="sldNum" idx="12"/>
          </p:nvPr>
        </p:nvSpPr>
        <p:spPr>
          <a:xfrm>
            <a:off x="0" y="0"/>
            <a:ext cx="1850898" cy="1404897"/>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5149">
                <a:solidFill>
                  <a:schemeClr val="lt1"/>
                </a:solidFill>
                <a:latin typeface="Calibri"/>
                <a:ea typeface="Calibri"/>
                <a:cs typeface="Calibri"/>
                <a:sym typeface="Calibri"/>
              </a:defRPr>
            </a:lvl1pPr>
            <a:lvl2pPr marL="0" marR="0" lvl="1" indent="0" algn="r" rtl="0">
              <a:spcBef>
                <a:spcPts val="0"/>
              </a:spcBef>
              <a:buNone/>
              <a:defRPr sz="5149">
                <a:solidFill>
                  <a:schemeClr val="lt1"/>
                </a:solidFill>
                <a:latin typeface="Calibri"/>
                <a:ea typeface="Calibri"/>
                <a:cs typeface="Calibri"/>
                <a:sym typeface="Calibri"/>
              </a:defRPr>
            </a:lvl2pPr>
            <a:lvl3pPr marL="0" marR="0" lvl="2" indent="0" algn="r" rtl="0">
              <a:spcBef>
                <a:spcPts val="0"/>
              </a:spcBef>
              <a:buNone/>
              <a:defRPr sz="5149">
                <a:solidFill>
                  <a:schemeClr val="lt1"/>
                </a:solidFill>
                <a:latin typeface="Calibri"/>
                <a:ea typeface="Calibri"/>
                <a:cs typeface="Calibri"/>
                <a:sym typeface="Calibri"/>
              </a:defRPr>
            </a:lvl3pPr>
            <a:lvl4pPr marL="0" marR="0" lvl="3" indent="0" algn="r" rtl="0">
              <a:spcBef>
                <a:spcPts val="0"/>
              </a:spcBef>
              <a:buNone/>
              <a:defRPr sz="5149">
                <a:solidFill>
                  <a:schemeClr val="lt1"/>
                </a:solidFill>
                <a:latin typeface="Calibri"/>
                <a:ea typeface="Calibri"/>
                <a:cs typeface="Calibri"/>
                <a:sym typeface="Calibri"/>
              </a:defRPr>
            </a:lvl4pPr>
            <a:lvl5pPr marL="0" marR="0" lvl="4" indent="0" algn="r" rtl="0">
              <a:spcBef>
                <a:spcPts val="0"/>
              </a:spcBef>
              <a:buNone/>
              <a:defRPr sz="5149">
                <a:solidFill>
                  <a:schemeClr val="lt1"/>
                </a:solidFill>
                <a:latin typeface="Calibri"/>
                <a:ea typeface="Calibri"/>
                <a:cs typeface="Calibri"/>
                <a:sym typeface="Calibri"/>
              </a:defRPr>
            </a:lvl5pPr>
            <a:lvl6pPr marL="0" marR="0" lvl="5" indent="0" algn="r" rtl="0">
              <a:spcBef>
                <a:spcPts val="0"/>
              </a:spcBef>
              <a:buNone/>
              <a:defRPr sz="5149">
                <a:solidFill>
                  <a:schemeClr val="lt1"/>
                </a:solidFill>
                <a:latin typeface="Calibri"/>
                <a:ea typeface="Calibri"/>
                <a:cs typeface="Calibri"/>
                <a:sym typeface="Calibri"/>
              </a:defRPr>
            </a:lvl6pPr>
            <a:lvl7pPr marL="0" marR="0" lvl="6" indent="0" algn="r" rtl="0">
              <a:spcBef>
                <a:spcPts val="0"/>
              </a:spcBef>
              <a:buNone/>
              <a:defRPr sz="5149">
                <a:solidFill>
                  <a:schemeClr val="lt1"/>
                </a:solidFill>
                <a:latin typeface="Calibri"/>
                <a:ea typeface="Calibri"/>
                <a:cs typeface="Calibri"/>
                <a:sym typeface="Calibri"/>
              </a:defRPr>
            </a:lvl7pPr>
            <a:lvl8pPr marL="0" marR="0" lvl="7" indent="0" algn="r" rtl="0">
              <a:spcBef>
                <a:spcPts val="0"/>
              </a:spcBef>
              <a:buNone/>
              <a:defRPr sz="5149">
                <a:solidFill>
                  <a:schemeClr val="lt1"/>
                </a:solidFill>
                <a:latin typeface="Calibri"/>
                <a:ea typeface="Calibri"/>
                <a:cs typeface="Calibri"/>
                <a:sym typeface="Calibri"/>
              </a:defRPr>
            </a:lvl8pPr>
            <a:lvl9pPr marL="0" marR="0" lvl="8" indent="0" algn="r" rtl="0">
              <a:spcBef>
                <a:spcPts val="0"/>
              </a:spcBef>
              <a:buNone/>
              <a:defRPr sz="5149">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954336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39"/>
        <p:cNvGrpSpPr/>
        <p:nvPr/>
      </p:nvGrpSpPr>
      <p:grpSpPr>
        <a:xfrm>
          <a:off x="0" y="0"/>
          <a:ext cx="0" cy="0"/>
          <a:chOff x="0" y="0"/>
          <a:chExt cx="0" cy="0"/>
        </a:xfrm>
      </p:grpSpPr>
      <p:pic>
        <p:nvPicPr>
          <p:cNvPr id="40" name="Google Shape;40;p7" descr="H:\doc\Vorlagen\Powerpoint\DKRZ Logo Einzelne Schwinge-238.png"/>
          <p:cNvPicPr preferRelativeResize="0"/>
          <p:nvPr/>
        </p:nvPicPr>
        <p:blipFill rotWithShape="1">
          <a:blip r:embed="rId2">
            <a:alphaModFix/>
          </a:blip>
          <a:srcRect l="14704"/>
          <a:stretch/>
        </p:blipFill>
        <p:spPr>
          <a:xfrm rot="10800000">
            <a:off x="13367628" y="17806829"/>
            <a:ext cx="29436135" cy="10299479"/>
          </a:xfrm>
          <a:prstGeom prst="rect">
            <a:avLst/>
          </a:prstGeom>
          <a:noFill/>
          <a:ln>
            <a:noFill/>
          </a:ln>
        </p:spPr>
      </p:pic>
      <p:pic>
        <p:nvPicPr>
          <p:cNvPr id="41" name="Google Shape;41;p7" descr="H:\doc\Vorlagen\Powerpoint\DKRZ Logo Einzelne Schwinge-238.png"/>
          <p:cNvPicPr preferRelativeResize="0"/>
          <p:nvPr/>
        </p:nvPicPr>
        <p:blipFill rotWithShape="1">
          <a:blip r:embed="rId2">
            <a:alphaModFix/>
          </a:blip>
          <a:srcRect l="14704"/>
          <a:stretch/>
        </p:blipFill>
        <p:spPr>
          <a:xfrm>
            <a:off x="0" y="2167893"/>
            <a:ext cx="29436135" cy="10299479"/>
          </a:xfrm>
          <a:prstGeom prst="rect">
            <a:avLst/>
          </a:prstGeom>
          <a:noFill/>
          <a:ln>
            <a:noFill/>
          </a:ln>
        </p:spPr>
      </p:pic>
      <p:sp>
        <p:nvSpPr>
          <p:cNvPr id="42" name="Google Shape;42;p7"/>
          <p:cNvSpPr txBox="1">
            <a:spLocks noGrp="1"/>
          </p:cNvSpPr>
          <p:nvPr>
            <p:ph type="title"/>
          </p:nvPr>
        </p:nvSpPr>
        <p:spPr>
          <a:xfrm>
            <a:off x="1851539" y="6109665"/>
            <a:ext cx="38617476" cy="63570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Clr>
                <a:srgbClr val="005191"/>
              </a:buClr>
              <a:buSzPts val="3600"/>
              <a:buFont typeface="Calibri"/>
              <a:buNone/>
              <a:defRPr sz="16852">
                <a:solidFill>
                  <a:srgbClr val="005191"/>
                </a:solidFill>
                <a:latin typeface="Calibri"/>
                <a:ea typeface="Calibri"/>
                <a:cs typeface="Calibri"/>
                <a:sym typeface="Calibri"/>
              </a:defRPr>
            </a:lvl1pPr>
            <a:lvl2pPr lvl="1" rtl="0">
              <a:spcBef>
                <a:spcPts val="0"/>
              </a:spcBef>
              <a:spcAft>
                <a:spcPts val="0"/>
              </a:spcAft>
              <a:buSzPts val="1400"/>
              <a:buNone/>
              <a:defRPr sz="8426"/>
            </a:lvl2pPr>
            <a:lvl3pPr lvl="2" rtl="0">
              <a:spcBef>
                <a:spcPts val="0"/>
              </a:spcBef>
              <a:spcAft>
                <a:spcPts val="0"/>
              </a:spcAft>
              <a:buSzPts val="1400"/>
              <a:buNone/>
              <a:defRPr sz="8426"/>
            </a:lvl3pPr>
            <a:lvl4pPr lvl="3" rtl="0">
              <a:spcBef>
                <a:spcPts val="0"/>
              </a:spcBef>
              <a:spcAft>
                <a:spcPts val="0"/>
              </a:spcAft>
              <a:buSzPts val="1400"/>
              <a:buNone/>
              <a:defRPr sz="8426"/>
            </a:lvl4pPr>
            <a:lvl5pPr lvl="4" rtl="0">
              <a:spcBef>
                <a:spcPts val="0"/>
              </a:spcBef>
              <a:spcAft>
                <a:spcPts val="0"/>
              </a:spcAft>
              <a:buSzPts val="1400"/>
              <a:buNone/>
              <a:defRPr sz="8426"/>
            </a:lvl5pPr>
            <a:lvl6pPr lvl="5" rtl="0">
              <a:spcBef>
                <a:spcPts val="0"/>
              </a:spcBef>
              <a:spcAft>
                <a:spcPts val="0"/>
              </a:spcAft>
              <a:buSzPts val="1400"/>
              <a:buNone/>
              <a:defRPr sz="8426"/>
            </a:lvl6pPr>
            <a:lvl7pPr lvl="6" rtl="0">
              <a:spcBef>
                <a:spcPts val="0"/>
              </a:spcBef>
              <a:spcAft>
                <a:spcPts val="0"/>
              </a:spcAft>
              <a:buSzPts val="1400"/>
              <a:buNone/>
              <a:defRPr sz="8426"/>
            </a:lvl7pPr>
            <a:lvl8pPr lvl="7" rtl="0">
              <a:spcBef>
                <a:spcPts val="0"/>
              </a:spcBef>
              <a:spcAft>
                <a:spcPts val="0"/>
              </a:spcAft>
              <a:buSzPts val="1400"/>
              <a:buNone/>
              <a:defRPr sz="8426"/>
            </a:lvl8pPr>
            <a:lvl9pPr lvl="8" rtl="0">
              <a:spcBef>
                <a:spcPts val="0"/>
              </a:spcBef>
              <a:spcAft>
                <a:spcPts val="0"/>
              </a:spcAft>
              <a:buSzPts val="1400"/>
              <a:buNone/>
              <a:defRPr sz="8426"/>
            </a:lvl9pPr>
          </a:lstStyle>
          <a:p>
            <a:endParaRPr/>
          </a:p>
        </p:txBody>
      </p:sp>
      <p:sp>
        <p:nvSpPr>
          <p:cNvPr id="43" name="Google Shape;43;p7"/>
          <p:cNvSpPr txBox="1">
            <a:spLocks noGrp="1"/>
          </p:cNvSpPr>
          <p:nvPr>
            <p:ph type="body" idx="1"/>
          </p:nvPr>
        </p:nvSpPr>
        <p:spPr>
          <a:xfrm>
            <a:off x="6833679" y="13740015"/>
            <a:ext cx="28652401" cy="5339880"/>
          </a:xfrm>
          <a:prstGeom prst="rect">
            <a:avLst/>
          </a:prstGeom>
          <a:noFill/>
          <a:ln>
            <a:noFill/>
          </a:ln>
        </p:spPr>
        <p:txBody>
          <a:bodyPr spcFirstLastPara="1" wrap="square" lIns="91425" tIns="91425" rIns="91425" bIns="91425" anchor="t" anchorCtr="0">
            <a:noAutofit/>
          </a:bodyPr>
          <a:lstStyle>
            <a:lvl1pPr marL="2140199" marR="0" lvl="0" indent="-1070099" algn="ctr" rtl="0">
              <a:spcBef>
                <a:spcPts val="2247"/>
              </a:spcBef>
              <a:spcAft>
                <a:spcPts val="0"/>
              </a:spcAft>
              <a:buClr>
                <a:srgbClr val="005191"/>
              </a:buClr>
              <a:buSzPts val="2400"/>
              <a:buFont typeface="Noto Sans Symbols"/>
              <a:buNone/>
              <a:defRPr sz="11235" b="0" i="0" u="none" strike="noStrike" cap="none">
                <a:solidFill>
                  <a:srgbClr val="005191"/>
                </a:solidFill>
                <a:latin typeface="Calibri"/>
                <a:ea typeface="Calibri"/>
                <a:cs typeface="Calibri"/>
                <a:sym typeface="Calibri"/>
              </a:defRPr>
            </a:lvl1pPr>
            <a:lvl2pPr marL="4280398" marR="0" lvl="1" indent="-1783499" algn="l" rtl="0">
              <a:spcBef>
                <a:spcPts val="2247"/>
              </a:spcBef>
              <a:spcAft>
                <a:spcPts val="0"/>
              </a:spcAft>
              <a:buClr>
                <a:srgbClr val="005191"/>
              </a:buClr>
              <a:buSzPts val="2400"/>
              <a:buFont typeface="Noto Sans Symbols"/>
              <a:buChar char="▪"/>
              <a:defRPr sz="11235" b="0" i="0" u="none" strike="noStrike" cap="none">
                <a:solidFill>
                  <a:schemeClr val="dk1"/>
                </a:solidFill>
                <a:latin typeface="Calibri"/>
                <a:ea typeface="Calibri"/>
                <a:cs typeface="Calibri"/>
                <a:sym typeface="Calibri"/>
              </a:defRPr>
            </a:lvl2pPr>
            <a:lvl3pPr marL="6420597" marR="0" lvl="2"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3pPr>
            <a:lvl4pPr marL="8560796" marR="0" lvl="3"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4pPr>
            <a:lvl5pPr marL="10700995" marR="0" lvl="4"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5pPr>
            <a:lvl6pPr marL="12841194" marR="0" lvl="5"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6pPr>
            <a:lvl7pPr marL="14981392" marR="0" lvl="6"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7pPr>
            <a:lvl8pPr marL="17121591" marR="0" lvl="7"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8pPr>
            <a:lvl9pPr marL="19261790" marR="0" lvl="8" indent="-1070099" algn="l" rtl="0">
              <a:spcBef>
                <a:spcPts val="1872"/>
              </a:spcBef>
              <a:spcAft>
                <a:spcPts val="0"/>
              </a:spcAft>
              <a:buClr>
                <a:srgbClr val="005191"/>
              </a:buClr>
              <a:buSzPts val="2000"/>
              <a:buFont typeface="Noto Sans Symbols"/>
              <a:buNone/>
              <a:defRPr sz="9362"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sldNum" idx="12"/>
          </p:nvPr>
        </p:nvSpPr>
        <p:spPr>
          <a:xfrm>
            <a:off x="0" y="63252"/>
            <a:ext cx="1850898" cy="1404897"/>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5149">
                <a:solidFill>
                  <a:schemeClr val="lt1"/>
                </a:solidFill>
                <a:latin typeface="Calibri"/>
                <a:ea typeface="Calibri"/>
                <a:cs typeface="Calibri"/>
                <a:sym typeface="Calibri"/>
              </a:defRPr>
            </a:lvl1pPr>
            <a:lvl2pPr marL="0" marR="0" lvl="1" indent="0" algn="r" rtl="0">
              <a:spcBef>
                <a:spcPts val="0"/>
              </a:spcBef>
              <a:buNone/>
              <a:defRPr sz="5149">
                <a:solidFill>
                  <a:schemeClr val="lt1"/>
                </a:solidFill>
                <a:latin typeface="Calibri"/>
                <a:ea typeface="Calibri"/>
                <a:cs typeface="Calibri"/>
                <a:sym typeface="Calibri"/>
              </a:defRPr>
            </a:lvl2pPr>
            <a:lvl3pPr marL="0" marR="0" lvl="2" indent="0" algn="r" rtl="0">
              <a:spcBef>
                <a:spcPts val="0"/>
              </a:spcBef>
              <a:buNone/>
              <a:defRPr sz="5149">
                <a:solidFill>
                  <a:schemeClr val="lt1"/>
                </a:solidFill>
                <a:latin typeface="Calibri"/>
                <a:ea typeface="Calibri"/>
                <a:cs typeface="Calibri"/>
                <a:sym typeface="Calibri"/>
              </a:defRPr>
            </a:lvl3pPr>
            <a:lvl4pPr marL="0" marR="0" lvl="3" indent="0" algn="r" rtl="0">
              <a:spcBef>
                <a:spcPts val="0"/>
              </a:spcBef>
              <a:buNone/>
              <a:defRPr sz="5149">
                <a:solidFill>
                  <a:schemeClr val="lt1"/>
                </a:solidFill>
                <a:latin typeface="Calibri"/>
                <a:ea typeface="Calibri"/>
                <a:cs typeface="Calibri"/>
                <a:sym typeface="Calibri"/>
              </a:defRPr>
            </a:lvl4pPr>
            <a:lvl5pPr marL="0" marR="0" lvl="4" indent="0" algn="r" rtl="0">
              <a:spcBef>
                <a:spcPts val="0"/>
              </a:spcBef>
              <a:buNone/>
              <a:defRPr sz="5149">
                <a:solidFill>
                  <a:schemeClr val="lt1"/>
                </a:solidFill>
                <a:latin typeface="Calibri"/>
                <a:ea typeface="Calibri"/>
                <a:cs typeface="Calibri"/>
                <a:sym typeface="Calibri"/>
              </a:defRPr>
            </a:lvl5pPr>
            <a:lvl6pPr marL="0" marR="0" lvl="5" indent="0" algn="r" rtl="0">
              <a:spcBef>
                <a:spcPts val="0"/>
              </a:spcBef>
              <a:buNone/>
              <a:defRPr sz="5149">
                <a:solidFill>
                  <a:schemeClr val="lt1"/>
                </a:solidFill>
                <a:latin typeface="Calibri"/>
                <a:ea typeface="Calibri"/>
                <a:cs typeface="Calibri"/>
                <a:sym typeface="Calibri"/>
              </a:defRPr>
            </a:lvl6pPr>
            <a:lvl7pPr marL="0" marR="0" lvl="6" indent="0" algn="r" rtl="0">
              <a:spcBef>
                <a:spcPts val="0"/>
              </a:spcBef>
              <a:buNone/>
              <a:defRPr sz="5149">
                <a:solidFill>
                  <a:schemeClr val="lt1"/>
                </a:solidFill>
                <a:latin typeface="Calibri"/>
                <a:ea typeface="Calibri"/>
                <a:cs typeface="Calibri"/>
                <a:sym typeface="Calibri"/>
              </a:defRPr>
            </a:lvl7pPr>
            <a:lvl8pPr marL="0" marR="0" lvl="7" indent="0" algn="r" rtl="0">
              <a:spcBef>
                <a:spcPts val="0"/>
              </a:spcBef>
              <a:buNone/>
              <a:defRPr sz="5149">
                <a:solidFill>
                  <a:schemeClr val="lt1"/>
                </a:solidFill>
                <a:latin typeface="Calibri"/>
                <a:ea typeface="Calibri"/>
                <a:cs typeface="Calibri"/>
                <a:sym typeface="Calibri"/>
              </a:defRPr>
            </a:lvl8pPr>
            <a:lvl9pPr marL="0" marR="0" lvl="8" indent="0" algn="r" rtl="0">
              <a:spcBef>
                <a:spcPts val="0"/>
              </a:spcBef>
              <a:buNone/>
              <a:defRPr sz="5149">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122549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wei Inhalte">
  <p:cSld name="Zwei Inhalte">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2140188" y="5283160"/>
            <a:ext cx="18250581" cy="22570529"/>
          </a:xfrm>
          <a:prstGeom prst="rect">
            <a:avLst/>
          </a:prstGeom>
          <a:noFill/>
          <a:ln>
            <a:noFill/>
          </a:ln>
        </p:spPr>
        <p:txBody>
          <a:bodyPr spcFirstLastPara="1" wrap="square" lIns="91425" tIns="91425" rIns="91425" bIns="91425" anchor="ctr" anchorCtr="0">
            <a:noAutofit/>
          </a:bodyPr>
          <a:lstStyle>
            <a:lvl1pPr marL="2140199" marR="0" lvl="0" indent="-1783499" algn="l" rtl="0">
              <a:spcBef>
                <a:spcPts val="2247"/>
              </a:spcBef>
              <a:spcAft>
                <a:spcPts val="0"/>
              </a:spcAft>
              <a:buClr>
                <a:srgbClr val="005191"/>
              </a:buClr>
              <a:buSzPts val="2400"/>
              <a:buFont typeface="Noto Sans Symbols"/>
              <a:buChar char="▪"/>
              <a:defRPr sz="11235" b="0" i="0" u="none" strike="noStrike" cap="none">
                <a:solidFill>
                  <a:schemeClr val="dk1"/>
                </a:solidFill>
                <a:latin typeface="Calibri"/>
                <a:ea typeface="Calibri"/>
                <a:cs typeface="Calibri"/>
                <a:sym typeface="Calibri"/>
              </a:defRPr>
            </a:lvl1pPr>
            <a:lvl2pPr marL="4280398" marR="0" lvl="1"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2pPr>
            <a:lvl3pPr marL="6420597" marR="0" lvl="2"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3pPr>
            <a:lvl4pPr marL="8560796" marR="0" lvl="3" indent="-1545699" algn="l" rtl="0">
              <a:spcBef>
                <a:spcPts val="1498"/>
              </a:spcBef>
              <a:spcAft>
                <a:spcPts val="0"/>
              </a:spcAft>
              <a:buClr>
                <a:srgbClr val="005191"/>
              </a:buClr>
              <a:buSzPts val="1600"/>
              <a:buFont typeface="Noto Sans Symbols"/>
              <a:buChar char="▪"/>
              <a:defRPr sz="7490" b="0" i="0" u="none" strike="noStrike" cap="none">
                <a:solidFill>
                  <a:schemeClr val="dk1"/>
                </a:solidFill>
                <a:latin typeface="Calibri"/>
                <a:ea typeface="Calibri"/>
                <a:cs typeface="Calibri"/>
                <a:sym typeface="Calibri"/>
              </a:defRPr>
            </a:lvl4pPr>
            <a:lvl5pPr marL="10700995" marR="0" lvl="4" indent="-1545699" algn="l" rtl="0">
              <a:spcBef>
                <a:spcPts val="1498"/>
              </a:spcBef>
              <a:spcAft>
                <a:spcPts val="0"/>
              </a:spcAft>
              <a:buClr>
                <a:srgbClr val="005191"/>
              </a:buClr>
              <a:buSzPts val="1600"/>
              <a:buFont typeface="Noto Sans Symbols"/>
              <a:buChar char="▪"/>
              <a:defRPr sz="7490" b="0" i="0" u="none" strike="noStrike" cap="none">
                <a:solidFill>
                  <a:schemeClr val="dk1"/>
                </a:solidFill>
                <a:latin typeface="Calibri"/>
                <a:ea typeface="Calibri"/>
                <a:cs typeface="Calibri"/>
                <a:sym typeface="Calibri"/>
              </a:defRPr>
            </a:lvl5pPr>
            <a:lvl6pPr marL="12841194" marR="0" lvl="5"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6pPr>
            <a:lvl7pPr marL="14981392" marR="0" lvl="6"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7pPr>
            <a:lvl8pPr marL="17121591" marR="0" lvl="7"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8pPr>
            <a:lvl9pPr marL="19261790" marR="0" lvl="8"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body" idx="2"/>
          </p:nvPr>
        </p:nvSpPr>
        <p:spPr>
          <a:xfrm>
            <a:off x="22076031" y="5283160"/>
            <a:ext cx="18250581" cy="22570529"/>
          </a:xfrm>
          <a:prstGeom prst="rect">
            <a:avLst/>
          </a:prstGeom>
          <a:noFill/>
          <a:ln>
            <a:noFill/>
          </a:ln>
        </p:spPr>
        <p:txBody>
          <a:bodyPr spcFirstLastPara="1" wrap="square" lIns="91425" tIns="91425" rIns="91425" bIns="91425" anchor="ctr" anchorCtr="0">
            <a:noAutofit/>
          </a:bodyPr>
          <a:lstStyle>
            <a:lvl1pPr marL="2140199" marR="0" lvl="0" indent="-1783499" algn="l" rtl="0">
              <a:spcBef>
                <a:spcPts val="2247"/>
              </a:spcBef>
              <a:spcAft>
                <a:spcPts val="0"/>
              </a:spcAft>
              <a:buClr>
                <a:srgbClr val="005191"/>
              </a:buClr>
              <a:buSzPts val="2400"/>
              <a:buFont typeface="Noto Sans Symbols"/>
              <a:buChar char="▪"/>
              <a:defRPr sz="11235" b="0" i="0" u="none" strike="noStrike" cap="none">
                <a:solidFill>
                  <a:schemeClr val="dk1"/>
                </a:solidFill>
                <a:latin typeface="Calibri"/>
                <a:ea typeface="Calibri"/>
                <a:cs typeface="Calibri"/>
                <a:sym typeface="Calibri"/>
              </a:defRPr>
            </a:lvl1pPr>
            <a:lvl2pPr marL="4280398" marR="0" lvl="1"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2pPr>
            <a:lvl3pPr marL="6420597" marR="0" lvl="2" indent="-1605149" algn="l" rtl="0">
              <a:spcBef>
                <a:spcPts val="1685"/>
              </a:spcBef>
              <a:spcAft>
                <a:spcPts val="0"/>
              </a:spcAft>
              <a:buClr>
                <a:srgbClr val="005191"/>
              </a:buClr>
              <a:buSzPts val="1800"/>
              <a:buFont typeface="Noto Sans Symbols"/>
              <a:buChar char="▪"/>
              <a:defRPr sz="8426" b="0" i="0" u="none" strike="noStrike" cap="none">
                <a:solidFill>
                  <a:schemeClr val="dk1"/>
                </a:solidFill>
                <a:latin typeface="Calibri"/>
                <a:ea typeface="Calibri"/>
                <a:cs typeface="Calibri"/>
                <a:sym typeface="Calibri"/>
              </a:defRPr>
            </a:lvl3pPr>
            <a:lvl4pPr marL="8560796" marR="0" lvl="3" indent="-1545699" algn="l" rtl="0">
              <a:spcBef>
                <a:spcPts val="1498"/>
              </a:spcBef>
              <a:spcAft>
                <a:spcPts val="0"/>
              </a:spcAft>
              <a:buClr>
                <a:srgbClr val="005191"/>
              </a:buClr>
              <a:buSzPts val="1600"/>
              <a:buFont typeface="Noto Sans Symbols"/>
              <a:buChar char="▪"/>
              <a:defRPr sz="7490" b="0" i="0" u="none" strike="noStrike" cap="none">
                <a:solidFill>
                  <a:schemeClr val="dk1"/>
                </a:solidFill>
                <a:latin typeface="Calibri"/>
                <a:ea typeface="Calibri"/>
                <a:cs typeface="Calibri"/>
                <a:sym typeface="Calibri"/>
              </a:defRPr>
            </a:lvl4pPr>
            <a:lvl5pPr marL="10700995" marR="0" lvl="4" indent="-1545699" algn="l" rtl="0">
              <a:spcBef>
                <a:spcPts val="1498"/>
              </a:spcBef>
              <a:spcAft>
                <a:spcPts val="0"/>
              </a:spcAft>
              <a:buClr>
                <a:srgbClr val="005191"/>
              </a:buClr>
              <a:buSzPts val="1600"/>
              <a:buFont typeface="Noto Sans Symbols"/>
              <a:buChar char="▪"/>
              <a:defRPr sz="7490" b="0" i="0" u="none" strike="noStrike" cap="none">
                <a:solidFill>
                  <a:schemeClr val="dk1"/>
                </a:solidFill>
                <a:latin typeface="Calibri"/>
                <a:ea typeface="Calibri"/>
                <a:cs typeface="Calibri"/>
                <a:sym typeface="Calibri"/>
              </a:defRPr>
            </a:lvl5pPr>
            <a:lvl6pPr marL="12841194" marR="0" lvl="5"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6pPr>
            <a:lvl7pPr marL="14981392" marR="0" lvl="6"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7pPr>
            <a:lvl8pPr marL="17121591" marR="0" lvl="7"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8pPr>
            <a:lvl9pPr marL="19261790" marR="0" lvl="8" indent="-1664599" algn="l" rtl="0">
              <a:spcBef>
                <a:spcPts val="1872"/>
              </a:spcBef>
              <a:spcAft>
                <a:spcPts val="0"/>
              </a:spcAft>
              <a:buClr>
                <a:srgbClr val="005191"/>
              </a:buClr>
              <a:buSzPts val="2000"/>
              <a:buFont typeface="Noto Sans Symbols"/>
              <a:buChar char="▪"/>
              <a:defRPr sz="9362" b="0" i="0" u="none" strike="noStrike" cap="none">
                <a:solidFill>
                  <a:schemeClr val="dk1"/>
                </a:solidFill>
                <a:latin typeface="Calibri"/>
                <a:ea typeface="Calibri"/>
                <a:cs typeface="Calibri"/>
                <a:sym typeface="Calibri"/>
              </a:defRPr>
            </a:lvl9pPr>
          </a:lstStyle>
          <a:p>
            <a:endParaRPr/>
          </a:p>
        </p:txBody>
      </p:sp>
      <p:sp>
        <p:nvSpPr>
          <p:cNvPr id="48" name="Google Shape;48;p8"/>
          <p:cNvSpPr txBox="1">
            <a:spLocks noGrp="1"/>
          </p:cNvSpPr>
          <p:nvPr>
            <p:ph type="sldNum" idx="12"/>
          </p:nvPr>
        </p:nvSpPr>
        <p:spPr>
          <a:xfrm>
            <a:off x="0" y="63252"/>
            <a:ext cx="2187935" cy="1404897"/>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5149">
                <a:solidFill>
                  <a:schemeClr val="lt1"/>
                </a:solidFill>
                <a:latin typeface="Calibri"/>
                <a:ea typeface="Calibri"/>
                <a:cs typeface="Calibri"/>
                <a:sym typeface="Calibri"/>
              </a:defRPr>
            </a:lvl1pPr>
            <a:lvl2pPr marL="0" marR="0" lvl="1" indent="0" algn="r" rtl="0">
              <a:spcBef>
                <a:spcPts val="0"/>
              </a:spcBef>
              <a:buNone/>
              <a:defRPr sz="5149">
                <a:solidFill>
                  <a:schemeClr val="lt1"/>
                </a:solidFill>
                <a:latin typeface="Calibri"/>
                <a:ea typeface="Calibri"/>
                <a:cs typeface="Calibri"/>
                <a:sym typeface="Calibri"/>
              </a:defRPr>
            </a:lvl2pPr>
            <a:lvl3pPr marL="0" marR="0" lvl="2" indent="0" algn="r" rtl="0">
              <a:spcBef>
                <a:spcPts val="0"/>
              </a:spcBef>
              <a:buNone/>
              <a:defRPr sz="5149">
                <a:solidFill>
                  <a:schemeClr val="lt1"/>
                </a:solidFill>
                <a:latin typeface="Calibri"/>
                <a:ea typeface="Calibri"/>
                <a:cs typeface="Calibri"/>
                <a:sym typeface="Calibri"/>
              </a:defRPr>
            </a:lvl3pPr>
            <a:lvl4pPr marL="0" marR="0" lvl="3" indent="0" algn="r" rtl="0">
              <a:spcBef>
                <a:spcPts val="0"/>
              </a:spcBef>
              <a:buNone/>
              <a:defRPr sz="5149">
                <a:solidFill>
                  <a:schemeClr val="lt1"/>
                </a:solidFill>
                <a:latin typeface="Calibri"/>
                <a:ea typeface="Calibri"/>
                <a:cs typeface="Calibri"/>
                <a:sym typeface="Calibri"/>
              </a:defRPr>
            </a:lvl4pPr>
            <a:lvl5pPr marL="0" marR="0" lvl="4" indent="0" algn="r" rtl="0">
              <a:spcBef>
                <a:spcPts val="0"/>
              </a:spcBef>
              <a:buNone/>
              <a:defRPr sz="5149">
                <a:solidFill>
                  <a:schemeClr val="lt1"/>
                </a:solidFill>
                <a:latin typeface="Calibri"/>
                <a:ea typeface="Calibri"/>
                <a:cs typeface="Calibri"/>
                <a:sym typeface="Calibri"/>
              </a:defRPr>
            </a:lvl5pPr>
            <a:lvl6pPr marL="0" marR="0" lvl="5" indent="0" algn="r" rtl="0">
              <a:spcBef>
                <a:spcPts val="0"/>
              </a:spcBef>
              <a:buNone/>
              <a:defRPr sz="5149">
                <a:solidFill>
                  <a:schemeClr val="lt1"/>
                </a:solidFill>
                <a:latin typeface="Calibri"/>
                <a:ea typeface="Calibri"/>
                <a:cs typeface="Calibri"/>
                <a:sym typeface="Calibri"/>
              </a:defRPr>
            </a:lvl6pPr>
            <a:lvl7pPr marL="0" marR="0" lvl="6" indent="0" algn="r" rtl="0">
              <a:spcBef>
                <a:spcPts val="0"/>
              </a:spcBef>
              <a:buNone/>
              <a:defRPr sz="5149">
                <a:solidFill>
                  <a:schemeClr val="lt1"/>
                </a:solidFill>
                <a:latin typeface="Calibri"/>
                <a:ea typeface="Calibri"/>
                <a:cs typeface="Calibri"/>
                <a:sym typeface="Calibri"/>
              </a:defRPr>
            </a:lvl7pPr>
            <a:lvl8pPr marL="0" marR="0" lvl="7" indent="0" algn="r" rtl="0">
              <a:spcBef>
                <a:spcPts val="0"/>
              </a:spcBef>
              <a:buNone/>
              <a:defRPr sz="5149">
                <a:solidFill>
                  <a:schemeClr val="lt1"/>
                </a:solidFill>
                <a:latin typeface="Calibri"/>
                <a:ea typeface="Calibri"/>
                <a:cs typeface="Calibri"/>
                <a:sym typeface="Calibri"/>
              </a:defRPr>
            </a:lvl8pPr>
            <a:lvl9pPr marL="0" marR="0" lvl="8" indent="0" algn="r" rtl="0">
              <a:spcBef>
                <a:spcPts val="0"/>
              </a:spcBef>
              <a:buNone/>
              <a:defRPr sz="5149">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
        <p:nvSpPr>
          <p:cNvPr id="49" name="Google Shape;49;p8"/>
          <p:cNvSpPr txBox="1">
            <a:spLocks noGrp="1"/>
          </p:cNvSpPr>
          <p:nvPr>
            <p:ph type="title"/>
          </p:nvPr>
        </p:nvSpPr>
        <p:spPr>
          <a:xfrm>
            <a:off x="0" y="1404961"/>
            <a:ext cx="42803763" cy="2669940"/>
          </a:xfrm>
          <a:prstGeom prst="rect">
            <a:avLst/>
          </a:prstGeom>
          <a:solidFill>
            <a:srgbClr val="F6F6F6"/>
          </a:solidFill>
          <a:ln>
            <a:noFill/>
          </a:ln>
        </p:spPr>
        <p:txBody>
          <a:bodyPr spcFirstLastPara="1" wrap="square" lIns="91425" tIns="91425" rIns="91425" bIns="91425" anchor="t" anchorCtr="0">
            <a:noAutofit/>
          </a:bodyPr>
          <a:lstStyle>
            <a:lvl1pPr marR="0" lvl="0" algn="l" rtl="0">
              <a:spcBef>
                <a:spcPts val="0"/>
              </a:spcBef>
              <a:spcAft>
                <a:spcPts val="0"/>
              </a:spcAft>
              <a:buClr>
                <a:srgbClr val="005191"/>
              </a:buClr>
              <a:buSzPts val="2800"/>
              <a:buFont typeface="Calibri"/>
              <a:buNone/>
              <a:defRPr sz="13107">
                <a:solidFill>
                  <a:srgbClr val="005191"/>
                </a:solidFill>
                <a:latin typeface="Calibri"/>
                <a:ea typeface="Calibri"/>
                <a:cs typeface="Calibri"/>
                <a:sym typeface="Calibri"/>
              </a:defRPr>
            </a:lvl1pPr>
            <a:lvl2pPr lvl="1" rtl="0">
              <a:spcBef>
                <a:spcPts val="0"/>
              </a:spcBef>
              <a:spcAft>
                <a:spcPts val="0"/>
              </a:spcAft>
              <a:buSzPts val="1400"/>
              <a:buNone/>
              <a:defRPr sz="8426"/>
            </a:lvl2pPr>
            <a:lvl3pPr lvl="2" rtl="0">
              <a:spcBef>
                <a:spcPts val="0"/>
              </a:spcBef>
              <a:spcAft>
                <a:spcPts val="0"/>
              </a:spcAft>
              <a:buSzPts val="1400"/>
              <a:buNone/>
              <a:defRPr sz="8426"/>
            </a:lvl3pPr>
            <a:lvl4pPr lvl="3" rtl="0">
              <a:spcBef>
                <a:spcPts val="0"/>
              </a:spcBef>
              <a:spcAft>
                <a:spcPts val="0"/>
              </a:spcAft>
              <a:buSzPts val="1400"/>
              <a:buNone/>
              <a:defRPr sz="8426"/>
            </a:lvl4pPr>
            <a:lvl5pPr lvl="4" rtl="0">
              <a:spcBef>
                <a:spcPts val="0"/>
              </a:spcBef>
              <a:spcAft>
                <a:spcPts val="0"/>
              </a:spcAft>
              <a:buSzPts val="1400"/>
              <a:buNone/>
              <a:defRPr sz="8426"/>
            </a:lvl5pPr>
            <a:lvl6pPr lvl="5" rtl="0">
              <a:spcBef>
                <a:spcPts val="0"/>
              </a:spcBef>
              <a:spcAft>
                <a:spcPts val="0"/>
              </a:spcAft>
              <a:buSzPts val="1400"/>
              <a:buNone/>
              <a:defRPr sz="8426"/>
            </a:lvl6pPr>
            <a:lvl7pPr lvl="6" rtl="0">
              <a:spcBef>
                <a:spcPts val="0"/>
              </a:spcBef>
              <a:spcAft>
                <a:spcPts val="0"/>
              </a:spcAft>
              <a:buSzPts val="1400"/>
              <a:buNone/>
              <a:defRPr sz="8426"/>
            </a:lvl7pPr>
            <a:lvl8pPr lvl="7" rtl="0">
              <a:spcBef>
                <a:spcPts val="0"/>
              </a:spcBef>
              <a:spcAft>
                <a:spcPts val="0"/>
              </a:spcAft>
              <a:buSzPts val="1400"/>
              <a:buNone/>
              <a:defRPr sz="8426"/>
            </a:lvl8pPr>
            <a:lvl9pPr lvl="8" rtl="0">
              <a:spcBef>
                <a:spcPts val="0"/>
              </a:spcBef>
              <a:spcAft>
                <a:spcPts val="0"/>
              </a:spcAft>
              <a:buSzPts val="1400"/>
              <a:buNone/>
              <a:defRPr sz="8426"/>
            </a:lvl9pPr>
          </a:lstStyle>
          <a:p>
            <a:endParaRPr/>
          </a:p>
        </p:txBody>
      </p:sp>
    </p:spTree>
    <p:extLst>
      <p:ext uri="{BB962C8B-B14F-4D97-AF65-F5344CB8AC3E}">
        <p14:creationId xmlns:p14="http://schemas.microsoft.com/office/powerpoint/2010/main" val="46537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77"/>
        <p:cNvGrpSpPr/>
        <p:nvPr/>
      </p:nvGrpSpPr>
      <p:grpSpPr>
        <a:xfrm>
          <a:off x="0" y="0"/>
          <a:ext cx="0" cy="0"/>
          <a:chOff x="0" y="0"/>
          <a:chExt cx="0" cy="0"/>
        </a:xfrm>
      </p:grpSpPr>
      <p:sp>
        <p:nvSpPr>
          <p:cNvPr id="78" name="Google Shape;78;p3"/>
          <p:cNvSpPr txBox="1">
            <a:spLocks noGrp="1"/>
          </p:cNvSpPr>
          <p:nvPr>
            <p:ph type="ctrTitle"/>
          </p:nvPr>
        </p:nvSpPr>
        <p:spPr>
          <a:xfrm>
            <a:off x="3210300" y="9405068"/>
            <a:ext cx="36383400" cy="64914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79" name="Google Shape;79;p3"/>
          <p:cNvSpPr txBox="1">
            <a:spLocks noGrp="1"/>
          </p:cNvSpPr>
          <p:nvPr>
            <p:ph type="subTitle" idx="1"/>
          </p:nvPr>
        </p:nvSpPr>
        <p:spPr>
          <a:xfrm>
            <a:off x="6420600" y="17155762"/>
            <a:ext cx="29962800" cy="7738500"/>
          </a:xfrm>
          <a:prstGeom prst="rect">
            <a:avLst/>
          </a:prstGeom>
          <a:noFill/>
          <a:ln>
            <a:noFill/>
          </a:ln>
        </p:spPr>
        <p:txBody>
          <a:bodyPr spcFirstLastPara="1" wrap="square" lIns="182850" tIns="182850" rIns="182850" bIns="182850" anchor="t" anchorCtr="0">
            <a:noAutofit/>
          </a:bodyPr>
          <a:lstStyle>
            <a:lvl1pPr marR="0" lvl="0" algn="ctr" rtl="0">
              <a:lnSpc>
                <a:spcPct val="93000"/>
              </a:lnSpc>
              <a:spcBef>
                <a:spcPts val="2900"/>
              </a:spcBef>
              <a:spcAft>
                <a:spcPts val="0"/>
              </a:spcAft>
              <a:buClr>
                <a:srgbClr val="000000"/>
              </a:buClr>
              <a:buSzPts val="6400"/>
              <a:buFont typeface="Times New Roman"/>
              <a:buNone/>
              <a:defRPr sz="6400" b="0" i="0" u="none" strike="noStrike" cap="none">
                <a:solidFill>
                  <a:srgbClr val="000000"/>
                </a:solidFill>
                <a:latin typeface="Arial"/>
                <a:ea typeface="Arial"/>
                <a:cs typeface="Arial"/>
                <a:sym typeface="Arial"/>
              </a:defRPr>
            </a:lvl1pPr>
            <a:lvl2pPr marR="0" lvl="1" algn="ctr" rtl="0">
              <a:lnSpc>
                <a:spcPct val="93000"/>
              </a:lnSpc>
              <a:spcBef>
                <a:spcPts val="2300"/>
              </a:spcBef>
              <a:spcAft>
                <a:spcPts val="0"/>
              </a:spcAft>
              <a:buClr>
                <a:srgbClr val="000000"/>
              </a:buClr>
              <a:buSzPts val="5600"/>
              <a:buFont typeface="Times New Roman"/>
              <a:buNone/>
              <a:defRPr sz="5600" b="0" i="0" u="none" strike="noStrike" cap="none">
                <a:solidFill>
                  <a:srgbClr val="000000"/>
                </a:solidFill>
                <a:latin typeface="Arial"/>
                <a:ea typeface="Arial"/>
                <a:cs typeface="Arial"/>
                <a:sym typeface="Arial"/>
              </a:defRPr>
            </a:lvl2pPr>
            <a:lvl3pPr marR="0" lvl="2" algn="ctr" rtl="0">
              <a:lnSpc>
                <a:spcPct val="93000"/>
              </a:lnSpc>
              <a:spcBef>
                <a:spcPts val="1700"/>
              </a:spcBef>
              <a:spcAft>
                <a:spcPts val="0"/>
              </a:spcAft>
              <a:buClr>
                <a:srgbClr val="000000"/>
              </a:buClr>
              <a:buSzPts val="4800"/>
              <a:buFont typeface="Times New Roman"/>
              <a:buNone/>
              <a:defRPr sz="4800" b="0" i="0" u="none" strike="noStrike" cap="none">
                <a:solidFill>
                  <a:srgbClr val="000000"/>
                </a:solidFill>
                <a:latin typeface="Arial"/>
                <a:ea typeface="Arial"/>
                <a:cs typeface="Arial"/>
                <a:sym typeface="Arial"/>
              </a:defRPr>
            </a:lvl3pPr>
            <a:lvl4pPr marR="0" lvl="3" algn="ctr" rtl="0">
              <a:lnSpc>
                <a:spcPct val="93000"/>
              </a:lnSpc>
              <a:spcBef>
                <a:spcPts val="12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4pPr>
            <a:lvl5pPr marR="0" lvl="4" algn="ctr"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5pPr>
            <a:lvl6pPr marR="0" lvl="5" algn="ctr"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6pPr>
            <a:lvl7pPr marR="0" lvl="6" algn="ctr"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7pPr>
            <a:lvl8pPr marR="0" lvl="7" algn="ctr"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8pPr>
            <a:lvl9pPr marR="0" lvl="8" algn="ctr" rtl="0">
              <a:lnSpc>
                <a:spcPct val="93000"/>
              </a:lnSpc>
              <a:spcBef>
                <a:spcPts val="6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Leer">
  <p:cSld name="1_Leer">
    <p:spTree>
      <p:nvGrpSpPr>
        <p:cNvPr id="1" name="Shape 50"/>
        <p:cNvGrpSpPr/>
        <p:nvPr/>
      </p:nvGrpSpPr>
      <p:grpSpPr>
        <a:xfrm>
          <a:off x="0" y="0"/>
          <a:ext cx="0" cy="0"/>
          <a:chOff x="0" y="0"/>
          <a:chExt cx="0" cy="0"/>
        </a:xfrm>
      </p:grpSpPr>
      <p:pic>
        <p:nvPicPr>
          <p:cNvPr id="51" name="Google Shape;51;p9" descr="H:\doc\Vorlagen\Powerpoint\DKRZ Logo Einzelne Schwinge-238.png"/>
          <p:cNvPicPr preferRelativeResize="0"/>
          <p:nvPr/>
        </p:nvPicPr>
        <p:blipFill rotWithShape="1">
          <a:blip r:embed="rId2">
            <a:alphaModFix/>
          </a:blip>
          <a:srcRect l="14704"/>
          <a:stretch/>
        </p:blipFill>
        <p:spPr>
          <a:xfrm>
            <a:off x="5" y="9557736"/>
            <a:ext cx="26120931" cy="10299479"/>
          </a:xfrm>
          <a:prstGeom prst="rect">
            <a:avLst/>
          </a:prstGeom>
          <a:noFill/>
          <a:ln>
            <a:noFill/>
          </a:ln>
        </p:spPr>
      </p:pic>
      <p:sp>
        <p:nvSpPr>
          <p:cNvPr id="52" name="Google Shape;52;p9"/>
          <p:cNvSpPr txBox="1">
            <a:spLocks noGrp="1"/>
          </p:cNvSpPr>
          <p:nvPr>
            <p:ph type="sldNum" idx="12"/>
          </p:nvPr>
        </p:nvSpPr>
        <p:spPr>
          <a:xfrm>
            <a:off x="0" y="0"/>
            <a:ext cx="1850898" cy="1404897"/>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5149">
                <a:solidFill>
                  <a:schemeClr val="lt1"/>
                </a:solidFill>
                <a:latin typeface="Calibri"/>
                <a:ea typeface="Calibri"/>
                <a:cs typeface="Calibri"/>
                <a:sym typeface="Calibri"/>
              </a:defRPr>
            </a:lvl1pPr>
            <a:lvl2pPr marL="0" marR="0" lvl="1" indent="0" algn="r" rtl="0">
              <a:spcBef>
                <a:spcPts val="0"/>
              </a:spcBef>
              <a:buNone/>
              <a:defRPr sz="5149">
                <a:solidFill>
                  <a:schemeClr val="lt1"/>
                </a:solidFill>
                <a:latin typeface="Calibri"/>
                <a:ea typeface="Calibri"/>
                <a:cs typeface="Calibri"/>
                <a:sym typeface="Calibri"/>
              </a:defRPr>
            </a:lvl2pPr>
            <a:lvl3pPr marL="0" marR="0" lvl="2" indent="0" algn="r" rtl="0">
              <a:spcBef>
                <a:spcPts val="0"/>
              </a:spcBef>
              <a:buNone/>
              <a:defRPr sz="5149">
                <a:solidFill>
                  <a:schemeClr val="lt1"/>
                </a:solidFill>
                <a:latin typeface="Calibri"/>
                <a:ea typeface="Calibri"/>
                <a:cs typeface="Calibri"/>
                <a:sym typeface="Calibri"/>
              </a:defRPr>
            </a:lvl3pPr>
            <a:lvl4pPr marL="0" marR="0" lvl="3" indent="0" algn="r" rtl="0">
              <a:spcBef>
                <a:spcPts val="0"/>
              </a:spcBef>
              <a:buNone/>
              <a:defRPr sz="5149">
                <a:solidFill>
                  <a:schemeClr val="lt1"/>
                </a:solidFill>
                <a:latin typeface="Calibri"/>
                <a:ea typeface="Calibri"/>
                <a:cs typeface="Calibri"/>
                <a:sym typeface="Calibri"/>
              </a:defRPr>
            </a:lvl4pPr>
            <a:lvl5pPr marL="0" marR="0" lvl="4" indent="0" algn="r" rtl="0">
              <a:spcBef>
                <a:spcPts val="0"/>
              </a:spcBef>
              <a:buNone/>
              <a:defRPr sz="5149">
                <a:solidFill>
                  <a:schemeClr val="lt1"/>
                </a:solidFill>
                <a:latin typeface="Calibri"/>
                <a:ea typeface="Calibri"/>
                <a:cs typeface="Calibri"/>
                <a:sym typeface="Calibri"/>
              </a:defRPr>
            </a:lvl5pPr>
            <a:lvl6pPr marL="0" marR="0" lvl="5" indent="0" algn="r" rtl="0">
              <a:spcBef>
                <a:spcPts val="0"/>
              </a:spcBef>
              <a:buNone/>
              <a:defRPr sz="5149">
                <a:solidFill>
                  <a:schemeClr val="lt1"/>
                </a:solidFill>
                <a:latin typeface="Calibri"/>
                <a:ea typeface="Calibri"/>
                <a:cs typeface="Calibri"/>
                <a:sym typeface="Calibri"/>
              </a:defRPr>
            </a:lvl6pPr>
            <a:lvl7pPr marL="0" marR="0" lvl="6" indent="0" algn="r" rtl="0">
              <a:spcBef>
                <a:spcPts val="0"/>
              </a:spcBef>
              <a:buNone/>
              <a:defRPr sz="5149">
                <a:solidFill>
                  <a:schemeClr val="lt1"/>
                </a:solidFill>
                <a:latin typeface="Calibri"/>
                <a:ea typeface="Calibri"/>
                <a:cs typeface="Calibri"/>
                <a:sym typeface="Calibri"/>
              </a:defRPr>
            </a:lvl7pPr>
            <a:lvl8pPr marL="0" marR="0" lvl="7" indent="0" algn="r" rtl="0">
              <a:spcBef>
                <a:spcPts val="0"/>
              </a:spcBef>
              <a:buNone/>
              <a:defRPr sz="5149">
                <a:solidFill>
                  <a:schemeClr val="lt1"/>
                </a:solidFill>
                <a:latin typeface="Calibri"/>
                <a:ea typeface="Calibri"/>
                <a:cs typeface="Calibri"/>
                <a:sym typeface="Calibri"/>
              </a:defRPr>
            </a:lvl8pPr>
            <a:lvl9pPr marL="0" marR="0" lvl="8" indent="0" algn="r" rtl="0">
              <a:spcBef>
                <a:spcPts val="0"/>
              </a:spcBef>
              <a:buNone/>
              <a:defRPr sz="5149">
                <a:solidFill>
                  <a:schemeClr val="lt1"/>
                </a:solidFill>
                <a:latin typeface="Calibri"/>
                <a:ea typeface="Calibri"/>
                <a:cs typeface="Calibri"/>
                <a:sym typeface="Calibri"/>
              </a:defRPr>
            </a:lvl9pPr>
          </a:lstStyle>
          <a:p>
            <a:fld id="{00000000-1234-1234-1234-123412341234}" type="slidenum">
              <a:rPr lang="de-DE" smtClean="0"/>
              <a:pPr/>
              <a:t>‹Nr.›</a:t>
            </a:fld>
            <a:endParaRPr lang="de-DE"/>
          </a:p>
        </p:txBody>
      </p:sp>
      <p:sp>
        <p:nvSpPr>
          <p:cNvPr id="53" name="Google Shape;53;p9"/>
          <p:cNvSpPr/>
          <p:nvPr/>
        </p:nvSpPr>
        <p:spPr>
          <a:xfrm>
            <a:off x="0" y="0"/>
            <a:ext cx="42803763" cy="9034886"/>
          </a:xfrm>
          <a:prstGeom prst="rect">
            <a:avLst/>
          </a:prstGeom>
          <a:gradFill>
            <a:gsLst>
              <a:gs pos="0">
                <a:srgbClr val="005191"/>
              </a:gs>
              <a:gs pos="100000">
                <a:srgbClr val="FFFFFF"/>
              </a:gs>
            </a:gsLst>
            <a:lin ang="5366667" scaled="0"/>
          </a:gradFill>
          <a:ln>
            <a:noFill/>
          </a:ln>
        </p:spPr>
        <p:txBody>
          <a:bodyPr spcFirstLastPara="1" wrap="square" lIns="237799" tIns="237799" rIns="237799" bIns="237799" anchor="ctr" anchorCtr="0">
            <a:noAutofit/>
          </a:bodyPr>
          <a:lstStyle/>
          <a:p>
            <a:pPr marL="0" marR="0" lvl="0" indent="0" algn="l" rtl="0">
              <a:spcBef>
                <a:spcPts val="0"/>
              </a:spcBef>
              <a:spcAft>
                <a:spcPts val="0"/>
              </a:spcAft>
              <a:buNone/>
            </a:pPr>
            <a:endParaRPr sz="8426">
              <a:solidFill>
                <a:schemeClr val="dk1"/>
              </a:solidFill>
              <a:latin typeface="Calibri"/>
              <a:ea typeface="Calibri"/>
              <a:cs typeface="Calibri"/>
              <a:sym typeface="Calibri"/>
            </a:endParaRPr>
          </a:p>
        </p:txBody>
      </p:sp>
      <p:sp>
        <p:nvSpPr>
          <p:cNvPr id="54" name="Google Shape;54;p9"/>
          <p:cNvSpPr/>
          <p:nvPr/>
        </p:nvSpPr>
        <p:spPr>
          <a:xfrm>
            <a:off x="0" y="27344403"/>
            <a:ext cx="42803763" cy="2930577"/>
          </a:xfrm>
          <a:prstGeom prst="rect">
            <a:avLst/>
          </a:prstGeom>
          <a:gradFill>
            <a:gsLst>
              <a:gs pos="0">
                <a:srgbClr val="FFFFFF"/>
              </a:gs>
              <a:gs pos="100000">
                <a:srgbClr val="005191"/>
              </a:gs>
            </a:gsLst>
            <a:lin ang="5366667" scaled="0"/>
          </a:gradFill>
          <a:ln>
            <a:noFill/>
          </a:ln>
        </p:spPr>
        <p:txBody>
          <a:bodyPr spcFirstLastPara="1" wrap="square" lIns="237799" tIns="237799" rIns="237799" bIns="237799" anchor="ctr" anchorCtr="0">
            <a:noAutofit/>
          </a:bodyPr>
          <a:lstStyle/>
          <a:p>
            <a:pPr marL="0" marR="0" lvl="0" indent="0" algn="l" rtl="0">
              <a:spcBef>
                <a:spcPts val="0"/>
              </a:spcBef>
              <a:spcAft>
                <a:spcPts val="0"/>
              </a:spcAft>
              <a:buNone/>
            </a:pPr>
            <a:endParaRPr sz="8426">
              <a:solidFill>
                <a:schemeClr val="dk1"/>
              </a:solidFill>
              <a:latin typeface="Calibri"/>
              <a:ea typeface="Calibri"/>
              <a:cs typeface="Calibri"/>
              <a:sym typeface="Calibri"/>
            </a:endParaRPr>
          </a:p>
        </p:txBody>
      </p:sp>
      <p:pic>
        <p:nvPicPr>
          <p:cNvPr id="55" name="Google Shape;55;p9"/>
          <p:cNvPicPr preferRelativeResize="0"/>
          <p:nvPr/>
        </p:nvPicPr>
        <p:blipFill rotWithShape="1">
          <a:blip r:embed="rId3">
            <a:alphaModFix/>
          </a:blip>
          <a:srcRect/>
          <a:stretch/>
        </p:blipFill>
        <p:spPr>
          <a:xfrm>
            <a:off x="459832" y="516578"/>
            <a:ext cx="5436602" cy="2795697"/>
          </a:xfrm>
          <a:prstGeom prst="rect">
            <a:avLst/>
          </a:prstGeom>
          <a:noFill/>
          <a:ln>
            <a:noFill/>
          </a:ln>
        </p:spPr>
      </p:pic>
      <p:pic>
        <p:nvPicPr>
          <p:cNvPr id="56" name="Google Shape;56;p9"/>
          <p:cNvPicPr preferRelativeResize="0"/>
          <p:nvPr/>
        </p:nvPicPr>
        <p:blipFill rotWithShape="1">
          <a:blip r:embed="rId4">
            <a:alphaModFix/>
          </a:blip>
          <a:srcRect/>
          <a:stretch/>
        </p:blipFill>
        <p:spPr>
          <a:xfrm rot="-5400000">
            <a:off x="36477726" y="-901628"/>
            <a:ext cx="4500036" cy="6337429"/>
          </a:xfrm>
          <a:prstGeom prst="rect">
            <a:avLst/>
          </a:prstGeom>
          <a:noFill/>
          <a:ln>
            <a:noFill/>
          </a:ln>
        </p:spPr>
      </p:pic>
      <p:sp>
        <p:nvSpPr>
          <p:cNvPr id="57" name="Google Shape;57;p9"/>
          <p:cNvSpPr/>
          <p:nvPr/>
        </p:nvSpPr>
        <p:spPr>
          <a:xfrm>
            <a:off x="39603929" y="27985411"/>
            <a:ext cx="2613445" cy="1794263"/>
          </a:xfrm>
          <a:prstGeom prst="rect">
            <a:avLst/>
          </a:prstGeom>
          <a:noFill/>
          <a:ln>
            <a:noFill/>
          </a:ln>
        </p:spPr>
        <p:txBody>
          <a:bodyPr spcFirstLastPara="1" wrap="square" lIns="427967" tIns="213925" rIns="427967" bIns="213925" anchor="t" anchorCtr="0">
            <a:noAutofit/>
          </a:bodyPr>
          <a:lstStyle/>
          <a:p>
            <a:pPr marL="0" marR="0" lvl="0" indent="0" algn="l" rtl="0">
              <a:spcBef>
                <a:spcPts val="0"/>
              </a:spcBef>
              <a:spcAft>
                <a:spcPts val="0"/>
              </a:spcAft>
              <a:buNone/>
            </a:pPr>
            <a:fld id="{00000000-1234-1234-1234-123412341234}" type="slidenum">
              <a:rPr lang="de-DE" sz="7490">
                <a:solidFill>
                  <a:schemeClr val="dk1"/>
                </a:solidFill>
                <a:latin typeface="Calibri"/>
                <a:ea typeface="Calibri"/>
                <a:cs typeface="Calibri"/>
                <a:sym typeface="Calibri"/>
              </a:rPr>
              <a:pPr marL="0" marR="0" lvl="0" indent="0" algn="l" rtl="0">
                <a:spcBef>
                  <a:spcPts val="0"/>
                </a:spcBef>
                <a:spcAft>
                  <a:spcPts val="0"/>
                </a:spcAft>
                <a:buNone/>
              </a:pPr>
              <a:t>‹Nr.›</a:t>
            </a:fld>
            <a:endParaRPr sz="7490">
              <a:solidFill>
                <a:schemeClr val="dk1"/>
              </a:solidFill>
              <a:latin typeface="Calibri"/>
              <a:ea typeface="Calibri"/>
              <a:cs typeface="Calibri"/>
              <a:sym typeface="Calibri"/>
            </a:endParaRPr>
          </a:p>
        </p:txBody>
      </p:sp>
      <p:sp>
        <p:nvSpPr>
          <p:cNvPr id="58" name="Google Shape;58;p9"/>
          <p:cNvSpPr/>
          <p:nvPr/>
        </p:nvSpPr>
        <p:spPr>
          <a:xfrm>
            <a:off x="486663" y="28039763"/>
            <a:ext cx="10448163" cy="1848298"/>
          </a:xfrm>
          <a:prstGeom prst="rect">
            <a:avLst/>
          </a:prstGeom>
          <a:noFill/>
          <a:ln>
            <a:noFill/>
          </a:ln>
        </p:spPr>
        <p:txBody>
          <a:bodyPr spcFirstLastPara="1" wrap="square" lIns="237799" tIns="237799" rIns="237799" bIns="237799" anchor="ctr" anchorCtr="0">
            <a:noAutofit/>
          </a:bodyPr>
          <a:lstStyle/>
          <a:p>
            <a:pPr marL="0" marR="0" lvl="0" indent="0" algn="l" rtl="0">
              <a:spcBef>
                <a:spcPts val="0"/>
              </a:spcBef>
              <a:spcAft>
                <a:spcPts val="0"/>
              </a:spcAft>
              <a:buNone/>
            </a:pPr>
            <a:r>
              <a:rPr lang="de-DE" sz="7490" b="1">
                <a:solidFill>
                  <a:schemeClr val="dk1"/>
                </a:solidFill>
                <a:latin typeface="Calibri"/>
                <a:ea typeface="Calibri"/>
                <a:cs typeface="Calibri"/>
                <a:sym typeface="Calibri"/>
              </a:rPr>
              <a:t>Martin Schupfner (DKRZ)</a:t>
            </a:r>
            <a:endParaRPr sz="6554"/>
          </a:p>
        </p:txBody>
      </p:sp>
      <p:pic>
        <p:nvPicPr>
          <p:cNvPr id="59" name="Google Shape;59;p9" descr="H:\doc\Vorlagen\Powerpoint\DKRZ Logo Einzelne Schwinge-238.png"/>
          <p:cNvPicPr preferRelativeResize="0"/>
          <p:nvPr/>
        </p:nvPicPr>
        <p:blipFill rotWithShape="1">
          <a:blip r:embed="rId2">
            <a:alphaModFix/>
          </a:blip>
          <a:srcRect l="14704"/>
          <a:stretch/>
        </p:blipFill>
        <p:spPr>
          <a:xfrm rot="10800000">
            <a:off x="15334535" y="15900529"/>
            <a:ext cx="27327146" cy="10299479"/>
          </a:xfrm>
          <a:prstGeom prst="rect">
            <a:avLst/>
          </a:prstGeom>
          <a:noFill/>
          <a:ln>
            <a:noFill/>
          </a:ln>
        </p:spPr>
      </p:pic>
    </p:spTree>
    <p:extLst>
      <p:ext uri="{BB962C8B-B14F-4D97-AF65-F5344CB8AC3E}">
        <p14:creationId xmlns:p14="http://schemas.microsoft.com/office/powerpoint/2010/main" val="596036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80"/>
        <p:cNvGrpSpPr/>
        <p:nvPr/>
      </p:nvGrpSpPr>
      <p:grpSpPr>
        <a:xfrm>
          <a:off x="0" y="0"/>
          <a:ext cx="0" cy="0"/>
          <a:chOff x="0" y="0"/>
          <a:chExt cx="0" cy="0"/>
        </a:xfrm>
      </p:grpSpPr>
      <p:sp>
        <p:nvSpPr>
          <p:cNvPr id="81" name="Google Shape;81;p4"/>
          <p:cNvSpPr txBox="1">
            <a:spLocks noGrp="1"/>
          </p:cNvSpPr>
          <p:nvPr>
            <p:ph type="title"/>
          </p:nvPr>
        </p:nvSpPr>
        <p:spPr>
          <a:xfrm>
            <a:off x="2140200" y="1207311"/>
            <a:ext cx="38519400" cy="5054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82" name="Google Shape;82;p4"/>
          <p:cNvSpPr txBox="1">
            <a:spLocks noGrp="1"/>
          </p:cNvSpPr>
          <p:nvPr>
            <p:ph type="body" idx="1"/>
          </p:nvPr>
        </p:nvSpPr>
        <p:spPr>
          <a:xfrm>
            <a:off x="487430" y="2895001"/>
            <a:ext cx="38519400" cy="175569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64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56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8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40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83"/>
        <p:cNvGrpSpPr/>
        <p:nvPr/>
      </p:nvGrpSpPr>
      <p:grpSpPr>
        <a:xfrm>
          <a:off x="0" y="0"/>
          <a:ext cx="0" cy="0"/>
          <a:chOff x="0" y="0"/>
          <a:chExt cx="0" cy="0"/>
        </a:xfrm>
      </p:grpSpPr>
      <p:sp>
        <p:nvSpPr>
          <p:cNvPr id="84" name="Google Shape;84;p5"/>
          <p:cNvSpPr txBox="1">
            <a:spLocks noGrp="1"/>
          </p:cNvSpPr>
          <p:nvPr>
            <p:ph type="title"/>
          </p:nvPr>
        </p:nvSpPr>
        <p:spPr>
          <a:xfrm>
            <a:off x="3382280" y="19455629"/>
            <a:ext cx="36383400" cy="6012900"/>
          </a:xfrm>
          <a:prstGeom prst="rect">
            <a:avLst/>
          </a:prstGeom>
          <a:noFill/>
          <a:ln>
            <a:noFill/>
          </a:ln>
        </p:spPr>
        <p:txBody>
          <a:bodyPr spcFirstLastPara="1" wrap="square" lIns="182850" tIns="182850" rIns="182850" bIns="182850" anchor="t" anchorCtr="0">
            <a:noAutofit/>
          </a:bodyPr>
          <a:lstStyle>
            <a:lvl1pPr marR="0" lvl="0" algn="l" rtl="0">
              <a:lnSpc>
                <a:spcPct val="93000"/>
              </a:lnSpc>
              <a:spcBef>
                <a:spcPts val="0"/>
              </a:spcBef>
              <a:spcAft>
                <a:spcPts val="0"/>
              </a:spcAft>
              <a:buSzPts val="2800"/>
              <a:buNone/>
              <a:defRPr sz="8000" b="1"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85" name="Google Shape;85;p5"/>
          <p:cNvSpPr txBox="1">
            <a:spLocks noGrp="1"/>
          </p:cNvSpPr>
          <p:nvPr>
            <p:ph type="body" idx="1"/>
          </p:nvPr>
        </p:nvSpPr>
        <p:spPr>
          <a:xfrm>
            <a:off x="3382280" y="12833352"/>
            <a:ext cx="36383400" cy="6622500"/>
          </a:xfrm>
          <a:prstGeom prst="rect">
            <a:avLst/>
          </a:prstGeom>
          <a:noFill/>
          <a:ln>
            <a:noFill/>
          </a:ln>
        </p:spPr>
        <p:txBody>
          <a:bodyPr spcFirstLastPara="1" wrap="square" lIns="182850" tIns="182850" rIns="182850" bIns="182850" anchor="b" anchorCtr="0">
            <a:noAutofit/>
          </a:bodyPr>
          <a:lstStyle>
            <a:lvl1pPr marL="457200" marR="0" lvl="0" indent="-228600" algn="l" rtl="0">
              <a:lnSpc>
                <a:spcPct val="93000"/>
              </a:lnSpc>
              <a:spcBef>
                <a:spcPts val="2900"/>
              </a:spcBef>
              <a:spcAft>
                <a:spcPts val="0"/>
              </a:spcAft>
              <a:buClr>
                <a:srgbClr val="000000"/>
              </a:buClr>
              <a:buSzPts val="4000"/>
              <a:buFont typeface="Times New Roman"/>
              <a:buNone/>
              <a:defRPr sz="40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Clr>
                <a:srgbClr val="000000"/>
              </a:buClr>
              <a:buSzPts val="3600"/>
              <a:buFont typeface="Times New Roman"/>
              <a:buNone/>
              <a:defRPr sz="36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Clr>
                <a:srgbClr val="000000"/>
              </a:buClr>
              <a:buSzPts val="3200"/>
              <a:buFont typeface="Times New Roman"/>
              <a:buNone/>
              <a:defRPr sz="32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86"/>
        <p:cNvGrpSpPr/>
        <p:nvPr/>
      </p:nvGrpSpPr>
      <p:grpSpPr>
        <a:xfrm>
          <a:off x="0" y="0"/>
          <a:ext cx="0" cy="0"/>
          <a:chOff x="0" y="0"/>
          <a:chExt cx="0" cy="0"/>
        </a:xfrm>
      </p:grpSpPr>
      <p:sp>
        <p:nvSpPr>
          <p:cNvPr id="87" name="Google Shape;87;p6"/>
          <p:cNvSpPr txBox="1">
            <a:spLocks noGrp="1"/>
          </p:cNvSpPr>
          <p:nvPr>
            <p:ph type="title"/>
          </p:nvPr>
        </p:nvSpPr>
        <p:spPr>
          <a:xfrm>
            <a:off x="2140200" y="1207311"/>
            <a:ext cx="38519400" cy="5054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88" name="Google Shape;88;p6"/>
          <p:cNvSpPr txBox="1">
            <a:spLocks noGrp="1"/>
          </p:cNvSpPr>
          <p:nvPr>
            <p:ph type="body" idx="1"/>
          </p:nvPr>
        </p:nvSpPr>
        <p:spPr>
          <a:xfrm>
            <a:off x="2140200" y="7083686"/>
            <a:ext cx="19027800" cy="175569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56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48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0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36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9pPr>
          </a:lstStyle>
          <a:p>
            <a:endParaRPr/>
          </a:p>
        </p:txBody>
      </p:sp>
      <p:sp>
        <p:nvSpPr>
          <p:cNvPr id="89" name="Google Shape;89;p6"/>
          <p:cNvSpPr txBox="1">
            <a:spLocks noGrp="1"/>
          </p:cNvSpPr>
          <p:nvPr>
            <p:ph type="body" idx="2"/>
          </p:nvPr>
        </p:nvSpPr>
        <p:spPr>
          <a:xfrm>
            <a:off x="21626532" y="7083686"/>
            <a:ext cx="19032300" cy="175569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56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48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0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36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3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90"/>
        <p:cNvGrpSpPr/>
        <p:nvPr/>
      </p:nvGrpSpPr>
      <p:grpSpPr>
        <a:xfrm>
          <a:off x="0" y="0"/>
          <a:ext cx="0" cy="0"/>
          <a:chOff x="0" y="0"/>
          <a:chExt cx="0" cy="0"/>
        </a:xfrm>
      </p:grpSpPr>
      <p:sp>
        <p:nvSpPr>
          <p:cNvPr id="91" name="Google Shape;91;p7"/>
          <p:cNvSpPr txBox="1">
            <a:spLocks noGrp="1"/>
          </p:cNvSpPr>
          <p:nvPr>
            <p:ph type="title"/>
          </p:nvPr>
        </p:nvSpPr>
        <p:spPr>
          <a:xfrm>
            <a:off x="2140200" y="1212093"/>
            <a:ext cx="38523600" cy="50472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92" name="Google Shape;92;p7"/>
          <p:cNvSpPr txBox="1">
            <a:spLocks noGrp="1"/>
          </p:cNvSpPr>
          <p:nvPr>
            <p:ph type="body" idx="1"/>
          </p:nvPr>
        </p:nvSpPr>
        <p:spPr>
          <a:xfrm>
            <a:off x="2140200" y="6777674"/>
            <a:ext cx="18913500" cy="2822700"/>
          </a:xfrm>
          <a:prstGeom prst="rect">
            <a:avLst/>
          </a:prstGeom>
          <a:noFill/>
          <a:ln>
            <a:noFill/>
          </a:ln>
        </p:spPr>
        <p:txBody>
          <a:bodyPr spcFirstLastPara="1" wrap="square" lIns="182850" tIns="182850" rIns="182850" bIns="182850" anchor="b" anchorCtr="0">
            <a:noAutofit/>
          </a:bodyPr>
          <a:lstStyle>
            <a:lvl1pPr marL="457200" marR="0" lvl="0" indent="-228600" algn="l" rtl="0">
              <a:lnSpc>
                <a:spcPct val="93000"/>
              </a:lnSpc>
              <a:spcBef>
                <a:spcPts val="2900"/>
              </a:spcBef>
              <a:spcAft>
                <a:spcPts val="0"/>
              </a:spcAft>
              <a:buClr>
                <a:srgbClr val="000000"/>
              </a:buClr>
              <a:buSzPts val="4800"/>
              <a:buFont typeface="Times New Roman"/>
              <a:buNone/>
              <a:defRPr sz="4800" b="1"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Clr>
                <a:srgbClr val="000000"/>
              </a:buClr>
              <a:buSzPts val="4000"/>
              <a:buFont typeface="Times New Roman"/>
              <a:buNone/>
              <a:defRPr sz="4000" b="1"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Clr>
                <a:srgbClr val="000000"/>
              </a:buClr>
              <a:buSzPts val="3600"/>
              <a:buFont typeface="Times New Roman"/>
              <a:buNone/>
              <a:defRPr sz="3600" b="1"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9pPr>
          </a:lstStyle>
          <a:p>
            <a:endParaRPr/>
          </a:p>
        </p:txBody>
      </p:sp>
      <p:sp>
        <p:nvSpPr>
          <p:cNvPr id="93" name="Google Shape;93;p7"/>
          <p:cNvSpPr txBox="1">
            <a:spLocks noGrp="1"/>
          </p:cNvSpPr>
          <p:nvPr>
            <p:ph type="body" idx="2"/>
          </p:nvPr>
        </p:nvSpPr>
        <p:spPr>
          <a:xfrm>
            <a:off x="2140200" y="9601107"/>
            <a:ext cx="18913500" cy="174450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48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40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36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32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9pPr>
          </a:lstStyle>
          <a:p>
            <a:endParaRPr/>
          </a:p>
        </p:txBody>
      </p:sp>
      <p:sp>
        <p:nvSpPr>
          <p:cNvPr id="94" name="Google Shape;94;p7"/>
          <p:cNvSpPr txBox="1">
            <a:spLocks noGrp="1"/>
          </p:cNvSpPr>
          <p:nvPr>
            <p:ph type="body" idx="3"/>
          </p:nvPr>
        </p:nvSpPr>
        <p:spPr>
          <a:xfrm>
            <a:off x="21745961" y="6777674"/>
            <a:ext cx="18917700" cy="2822700"/>
          </a:xfrm>
          <a:prstGeom prst="rect">
            <a:avLst/>
          </a:prstGeom>
          <a:noFill/>
          <a:ln>
            <a:noFill/>
          </a:ln>
        </p:spPr>
        <p:txBody>
          <a:bodyPr spcFirstLastPara="1" wrap="square" lIns="182850" tIns="182850" rIns="182850" bIns="182850" anchor="b" anchorCtr="0">
            <a:noAutofit/>
          </a:bodyPr>
          <a:lstStyle>
            <a:lvl1pPr marL="457200" marR="0" lvl="0" indent="-228600" algn="l" rtl="0">
              <a:lnSpc>
                <a:spcPct val="93000"/>
              </a:lnSpc>
              <a:spcBef>
                <a:spcPts val="2900"/>
              </a:spcBef>
              <a:spcAft>
                <a:spcPts val="0"/>
              </a:spcAft>
              <a:buClr>
                <a:srgbClr val="000000"/>
              </a:buClr>
              <a:buSzPts val="4800"/>
              <a:buFont typeface="Times New Roman"/>
              <a:buNone/>
              <a:defRPr sz="4800" b="1"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Clr>
                <a:srgbClr val="000000"/>
              </a:buClr>
              <a:buSzPts val="4000"/>
              <a:buFont typeface="Times New Roman"/>
              <a:buNone/>
              <a:defRPr sz="4000" b="1"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Clr>
                <a:srgbClr val="000000"/>
              </a:buClr>
              <a:buSzPts val="3600"/>
              <a:buFont typeface="Times New Roman"/>
              <a:buNone/>
              <a:defRPr sz="3600" b="1"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Clr>
                <a:srgbClr val="000000"/>
              </a:buClr>
              <a:buSzPts val="3200"/>
              <a:buFont typeface="Times New Roman"/>
              <a:buNone/>
              <a:defRPr sz="3200" b="1" i="0" u="none" strike="noStrike" cap="none">
                <a:solidFill>
                  <a:srgbClr val="000000"/>
                </a:solidFill>
                <a:latin typeface="Arial"/>
                <a:ea typeface="Arial"/>
                <a:cs typeface="Arial"/>
                <a:sym typeface="Arial"/>
              </a:defRPr>
            </a:lvl9pPr>
          </a:lstStyle>
          <a:p>
            <a:endParaRPr/>
          </a:p>
        </p:txBody>
      </p:sp>
      <p:sp>
        <p:nvSpPr>
          <p:cNvPr id="95" name="Google Shape;95;p7"/>
          <p:cNvSpPr txBox="1">
            <a:spLocks noGrp="1"/>
          </p:cNvSpPr>
          <p:nvPr>
            <p:ph type="body" idx="4"/>
          </p:nvPr>
        </p:nvSpPr>
        <p:spPr>
          <a:xfrm>
            <a:off x="21745961" y="9601107"/>
            <a:ext cx="18917700" cy="174450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48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40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36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32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3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96"/>
        <p:cNvGrpSpPr/>
        <p:nvPr/>
      </p:nvGrpSpPr>
      <p:grpSpPr>
        <a:xfrm>
          <a:off x="0" y="0"/>
          <a:ext cx="0" cy="0"/>
          <a:chOff x="0" y="0"/>
          <a:chExt cx="0" cy="0"/>
        </a:xfrm>
      </p:grpSpPr>
      <p:sp>
        <p:nvSpPr>
          <p:cNvPr id="97" name="Google Shape;97;p8"/>
          <p:cNvSpPr txBox="1">
            <a:spLocks noGrp="1"/>
          </p:cNvSpPr>
          <p:nvPr>
            <p:ph type="title"/>
          </p:nvPr>
        </p:nvSpPr>
        <p:spPr>
          <a:xfrm>
            <a:off x="2140200" y="1207311"/>
            <a:ext cx="38519400" cy="5054100"/>
          </a:xfrm>
          <a:prstGeom prst="rect">
            <a:avLst/>
          </a:prstGeom>
          <a:noFill/>
          <a:ln>
            <a:noFill/>
          </a:ln>
        </p:spPr>
        <p:txBody>
          <a:bodyPr spcFirstLastPara="1" wrap="square" lIns="182850" tIns="182850" rIns="182850" bIns="182850" anchor="ctr" anchorCtr="0">
            <a:noAutofit/>
          </a:bodyPr>
          <a:lstStyle>
            <a:lvl1pPr marR="0" lvl="0"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2140200" y="1204920"/>
            <a:ext cx="14083500" cy="5130900"/>
          </a:xfrm>
          <a:prstGeom prst="rect">
            <a:avLst/>
          </a:prstGeom>
          <a:noFill/>
          <a:ln>
            <a:noFill/>
          </a:ln>
        </p:spPr>
        <p:txBody>
          <a:bodyPr spcFirstLastPara="1" wrap="square" lIns="182850" tIns="182850" rIns="182850" bIns="182850" anchor="b" anchorCtr="0">
            <a:noAutofit/>
          </a:bodyPr>
          <a:lstStyle>
            <a:lvl1pPr marR="0" lvl="0" algn="l" rtl="0">
              <a:lnSpc>
                <a:spcPct val="93000"/>
              </a:lnSpc>
              <a:spcBef>
                <a:spcPts val="0"/>
              </a:spcBef>
              <a:spcAft>
                <a:spcPts val="0"/>
              </a:spcAft>
              <a:buSzPts val="2800"/>
              <a:buNone/>
              <a:defRPr sz="4000" b="1"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2800"/>
              <a:buNone/>
              <a:defRPr sz="8800" b="0" i="0" u="none" strike="noStrike" cap="none">
                <a:solidFill>
                  <a:srgbClr val="000000"/>
                </a:solidFill>
                <a:latin typeface="Arial"/>
                <a:ea typeface="Arial"/>
                <a:cs typeface="Arial"/>
                <a:sym typeface="Arial"/>
              </a:defRPr>
            </a:lvl9pPr>
          </a:lstStyle>
          <a:p>
            <a:endParaRPr/>
          </a:p>
        </p:txBody>
      </p:sp>
      <p:sp>
        <p:nvSpPr>
          <p:cNvPr id="101" name="Google Shape;101;p10"/>
          <p:cNvSpPr txBox="1">
            <a:spLocks noGrp="1"/>
          </p:cNvSpPr>
          <p:nvPr>
            <p:ph type="body" idx="1"/>
          </p:nvPr>
        </p:nvSpPr>
        <p:spPr>
          <a:xfrm>
            <a:off x="16734645" y="1204920"/>
            <a:ext cx="23928900" cy="258414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SzPts val="2800"/>
              <a:buNone/>
              <a:defRPr sz="64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SzPts val="2800"/>
              <a:buNone/>
              <a:defRPr sz="56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SzPts val="2800"/>
              <a:buNone/>
              <a:defRPr sz="48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SzPts val="2800"/>
              <a:buNone/>
              <a:defRPr sz="40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SzPts val="2800"/>
              <a:buNone/>
              <a:defRPr sz="4000" b="0" i="0" u="none" strike="noStrike" cap="none">
                <a:solidFill>
                  <a:srgbClr val="000000"/>
                </a:solidFill>
                <a:latin typeface="Arial"/>
                <a:ea typeface="Arial"/>
                <a:cs typeface="Arial"/>
                <a:sym typeface="Arial"/>
              </a:defRPr>
            </a:lvl9pPr>
          </a:lstStyle>
          <a:p>
            <a:endParaRPr/>
          </a:p>
        </p:txBody>
      </p:sp>
      <p:sp>
        <p:nvSpPr>
          <p:cNvPr id="102" name="Google Shape;102;p10"/>
          <p:cNvSpPr txBox="1">
            <a:spLocks noGrp="1"/>
          </p:cNvSpPr>
          <p:nvPr>
            <p:ph type="body" idx="2"/>
          </p:nvPr>
        </p:nvSpPr>
        <p:spPr>
          <a:xfrm>
            <a:off x="2140200" y="6335392"/>
            <a:ext cx="14083500" cy="20710800"/>
          </a:xfrm>
          <a:prstGeom prst="rect">
            <a:avLst/>
          </a:prstGeom>
          <a:noFill/>
          <a:ln>
            <a:noFill/>
          </a:ln>
        </p:spPr>
        <p:txBody>
          <a:bodyPr spcFirstLastPara="1" wrap="square" lIns="182850" tIns="182850" rIns="182850" bIns="182850" anchor="t" anchorCtr="0">
            <a:noAutofit/>
          </a:bodyPr>
          <a:lstStyle>
            <a:lvl1pPr marL="457200" marR="0" lvl="0" indent="-228600" algn="l" rtl="0">
              <a:lnSpc>
                <a:spcPct val="93000"/>
              </a:lnSpc>
              <a:spcBef>
                <a:spcPts val="2900"/>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1pPr>
            <a:lvl2pPr marL="914400" marR="0" lvl="1" indent="-228600" algn="l" rtl="0">
              <a:lnSpc>
                <a:spcPct val="93000"/>
              </a:lnSpc>
              <a:spcBef>
                <a:spcPts val="2300"/>
              </a:spcBef>
              <a:spcAft>
                <a:spcPts val="0"/>
              </a:spcAft>
              <a:buClr>
                <a:srgbClr val="000000"/>
              </a:buClr>
              <a:buSzPts val="2400"/>
              <a:buFont typeface="Times New Roman"/>
              <a:buNone/>
              <a:defRPr sz="2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700"/>
              </a:spcBef>
              <a:spcAft>
                <a:spcPts val="0"/>
              </a:spcAft>
              <a:buClr>
                <a:srgbClr val="000000"/>
              </a:buClr>
              <a:buSzPts val="2000"/>
              <a:buFont typeface="Times New Roman"/>
              <a:buNone/>
              <a:defRPr sz="2000" b="0" i="0" u="none" strike="noStrike" cap="none">
                <a:solidFill>
                  <a:srgbClr val="000000"/>
                </a:solidFill>
                <a:latin typeface="Arial"/>
                <a:ea typeface="Arial"/>
                <a:cs typeface="Arial"/>
                <a:sym typeface="Arial"/>
              </a:defRPr>
            </a:lvl3pPr>
            <a:lvl4pPr marL="1828800" marR="0" lvl="3" indent="-228600" algn="l" rtl="0">
              <a:lnSpc>
                <a:spcPct val="93000"/>
              </a:lnSpc>
              <a:spcBef>
                <a:spcPts val="12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4pPr>
            <a:lvl5pPr marL="2286000" marR="0" lvl="4"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5pPr>
            <a:lvl6pPr marL="2743200" marR="0" lvl="5"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6pPr>
            <a:lvl7pPr marL="3200400" marR="0" lvl="6"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7pPr>
            <a:lvl8pPr marL="3657600" marR="0" lvl="7"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8pPr>
            <a:lvl9pPr marL="4114800" marR="0" lvl="8" indent="-228600" algn="l" rtl="0">
              <a:lnSpc>
                <a:spcPct val="93000"/>
              </a:lnSpc>
              <a:spcBef>
                <a:spcPts val="600"/>
              </a:spcBef>
              <a:spcAft>
                <a:spcPts val="0"/>
              </a:spcAft>
              <a:buClr>
                <a:srgbClr val="000000"/>
              </a:buClr>
              <a:buSzPts val="1800"/>
              <a:buFont typeface="Times New Roman"/>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image" Target="../media/image13.png"/><Relationship Id="rId21" Type="http://schemas.openxmlformats.org/officeDocument/2006/relationships/image" Target="../media/image8.png"/><Relationship Id="rId42" Type="http://schemas.openxmlformats.org/officeDocument/2006/relationships/image" Target="../media/image29.png"/><Relationship Id="rId47" Type="http://schemas.openxmlformats.org/officeDocument/2006/relationships/image" Target="../media/image34.png"/><Relationship Id="rId63" Type="http://schemas.openxmlformats.org/officeDocument/2006/relationships/image" Target="../media/image50.png"/><Relationship Id="rId68" Type="http://schemas.openxmlformats.org/officeDocument/2006/relationships/image" Target="../media/image55.png"/><Relationship Id="rId7" Type="http://schemas.openxmlformats.org/officeDocument/2006/relationships/slideLayout" Target="../slideLayouts/slideLayout7.xml"/><Relationship Id="rId71" Type="http://schemas.openxmlformats.org/officeDocument/2006/relationships/image" Target="../media/image58.png"/><Relationship Id="rId2" Type="http://schemas.openxmlformats.org/officeDocument/2006/relationships/slideLayout" Target="../slideLayouts/slideLayout2.xml"/><Relationship Id="rId16" Type="http://schemas.openxmlformats.org/officeDocument/2006/relationships/image" Target="../media/image3.png"/><Relationship Id="rId29" Type="http://schemas.openxmlformats.org/officeDocument/2006/relationships/image" Target="../media/image16.png"/><Relationship Id="rId11" Type="http://schemas.openxmlformats.org/officeDocument/2006/relationships/slideLayout" Target="../slideLayouts/slideLayout11.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40" Type="http://schemas.openxmlformats.org/officeDocument/2006/relationships/image" Target="../media/image27.png"/><Relationship Id="rId45" Type="http://schemas.openxmlformats.org/officeDocument/2006/relationships/image" Target="../media/image32.png"/><Relationship Id="rId53" Type="http://schemas.openxmlformats.org/officeDocument/2006/relationships/image" Target="../media/image40.png"/><Relationship Id="rId58" Type="http://schemas.openxmlformats.org/officeDocument/2006/relationships/image" Target="../media/image45.png"/><Relationship Id="rId66" Type="http://schemas.openxmlformats.org/officeDocument/2006/relationships/image" Target="../media/image53.png"/><Relationship Id="rId5" Type="http://schemas.openxmlformats.org/officeDocument/2006/relationships/slideLayout" Target="../slideLayouts/slideLayout5.xml"/><Relationship Id="rId61" Type="http://schemas.openxmlformats.org/officeDocument/2006/relationships/image" Target="../media/image48.png"/><Relationship Id="rId19" Type="http://schemas.openxmlformats.org/officeDocument/2006/relationships/image" Target="../media/image6.png"/><Relationship Id="rId14" Type="http://schemas.openxmlformats.org/officeDocument/2006/relationships/image" Target="../media/image1.pn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 Id="rId43" Type="http://schemas.openxmlformats.org/officeDocument/2006/relationships/image" Target="../media/image30.png"/><Relationship Id="rId48" Type="http://schemas.openxmlformats.org/officeDocument/2006/relationships/image" Target="../media/image35.png"/><Relationship Id="rId56" Type="http://schemas.openxmlformats.org/officeDocument/2006/relationships/image" Target="../media/image43.png"/><Relationship Id="rId64" Type="http://schemas.openxmlformats.org/officeDocument/2006/relationships/image" Target="../media/image51.png"/><Relationship Id="rId69" Type="http://schemas.openxmlformats.org/officeDocument/2006/relationships/image" Target="../media/image56.png"/><Relationship Id="rId8" Type="http://schemas.openxmlformats.org/officeDocument/2006/relationships/slideLayout" Target="../slideLayouts/slideLayout8.xml"/><Relationship Id="rId51" Type="http://schemas.openxmlformats.org/officeDocument/2006/relationships/image" Target="../media/image38.png"/><Relationship Id="rId72" Type="http://schemas.openxmlformats.org/officeDocument/2006/relationships/image" Target="../media/image59.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46" Type="http://schemas.openxmlformats.org/officeDocument/2006/relationships/image" Target="../media/image33.png"/><Relationship Id="rId59" Type="http://schemas.openxmlformats.org/officeDocument/2006/relationships/image" Target="../media/image46.png"/><Relationship Id="rId67" Type="http://schemas.openxmlformats.org/officeDocument/2006/relationships/image" Target="../media/image54.png"/><Relationship Id="rId20" Type="http://schemas.openxmlformats.org/officeDocument/2006/relationships/image" Target="../media/image7.png"/><Relationship Id="rId41" Type="http://schemas.openxmlformats.org/officeDocument/2006/relationships/image" Target="../media/image28.png"/><Relationship Id="rId54" Type="http://schemas.openxmlformats.org/officeDocument/2006/relationships/image" Target="../media/image41.png"/><Relationship Id="rId62" Type="http://schemas.openxmlformats.org/officeDocument/2006/relationships/image" Target="../media/image49.png"/><Relationship Id="rId7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image" Target="../media/image2.pn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49" Type="http://schemas.openxmlformats.org/officeDocument/2006/relationships/image" Target="../media/image36.png"/><Relationship Id="rId57" Type="http://schemas.openxmlformats.org/officeDocument/2006/relationships/image" Target="../media/image44.png"/><Relationship Id="rId10" Type="http://schemas.openxmlformats.org/officeDocument/2006/relationships/slideLayout" Target="../slideLayouts/slideLayout10.xml"/><Relationship Id="rId31" Type="http://schemas.openxmlformats.org/officeDocument/2006/relationships/image" Target="../media/image18.png"/><Relationship Id="rId44" Type="http://schemas.openxmlformats.org/officeDocument/2006/relationships/image" Target="../media/image31.png"/><Relationship Id="rId52" Type="http://schemas.openxmlformats.org/officeDocument/2006/relationships/image" Target="../media/image39.png"/><Relationship Id="rId60" Type="http://schemas.openxmlformats.org/officeDocument/2006/relationships/image" Target="../media/image47.png"/><Relationship Id="rId65" Type="http://schemas.openxmlformats.org/officeDocument/2006/relationships/image" Target="../media/image5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theme" Target="../theme/theme1.xml"/><Relationship Id="rId18" Type="http://schemas.openxmlformats.org/officeDocument/2006/relationships/image" Target="../media/image5.png"/><Relationship Id="rId39" Type="http://schemas.openxmlformats.org/officeDocument/2006/relationships/image" Target="../media/image26.png"/><Relationship Id="rId34" Type="http://schemas.openxmlformats.org/officeDocument/2006/relationships/image" Target="../media/image21.png"/><Relationship Id="rId50" Type="http://schemas.openxmlformats.org/officeDocument/2006/relationships/image" Target="../media/image37.png"/><Relationship Id="rId55" Type="http://schemas.openxmlformats.org/officeDocument/2006/relationships/image" Target="../media/image4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60.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42825890" cy="30249504"/>
          </a:xfrm>
          <a:custGeom>
            <a:avLst/>
            <a:gdLst/>
            <a:ahLst/>
            <a:cxnLst/>
            <a:rect l="l" t="t" r="r" b="b"/>
            <a:pathLst>
              <a:path w="14216063" h="20099338" extrusionOk="0">
                <a:moveTo>
                  <a:pt x="0" y="20104101"/>
                </a:moveTo>
                <a:lnTo>
                  <a:pt x="14220007" y="20104101"/>
                </a:lnTo>
                <a:lnTo>
                  <a:pt x="14220007" y="0"/>
                </a:lnTo>
                <a:lnTo>
                  <a:pt x="0" y="0"/>
                </a:lnTo>
                <a:lnTo>
                  <a:pt x="0" y="20104101"/>
                </a:lnTo>
                <a:close/>
              </a:path>
            </a:pathLst>
          </a:custGeom>
          <a:solidFill>
            <a:srgbClr val="BEC9E2"/>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1" name="Google Shape;11;p1"/>
          <p:cNvSpPr/>
          <p:nvPr/>
        </p:nvSpPr>
        <p:spPr>
          <a:xfrm>
            <a:off x="12291819" y="26154409"/>
            <a:ext cx="16514700" cy="1606800"/>
          </a:xfrm>
          <a:prstGeom prst="rect">
            <a:avLst/>
          </a:prstGeom>
          <a:blipFill rotWithShape="1">
            <a:blip r:embed="rId1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2" name="Google Shape;12;p1"/>
          <p:cNvSpPr/>
          <p:nvPr/>
        </p:nvSpPr>
        <p:spPr>
          <a:xfrm>
            <a:off x="12291819" y="23675239"/>
            <a:ext cx="24144000" cy="1804500"/>
          </a:xfrm>
          <a:prstGeom prst="rect">
            <a:avLst/>
          </a:prstGeom>
          <a:blipFill rotWithShape="1">
            <a:blip r:embed="rId1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3" name="Google Shape;13;p1"/>
          <p:cNvSpPr/>
          <p:nvPr/>
        </p:nvSpPr>
        <p:spPr>
          <a:xfrm>
            <a:off x="28801935" y="26154409"/>
            <a:ext cx="7629300" cy="660000"/>
          </a:xfrm>
          <a:prstGeom prst="rect">
            <a:avLst/>
          </a:prstGeom>
          <a:blipFill rotWithShape="1">
            <a:blip r:embed="rId1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4" name="Google Shape;14;p1"/>
          <p:cNvSpPr/>
          <p:nvPr/>
        </p:nvSpPr>
        <p:spPr>
          <a:xfrm>
            <a:off x="36431172" y="26154409"/>
            <a:ext cx="1538400" cy="275400"/>
          </a:xfrm>
          <a:prstGeom prst="rect">
            <a:avLst/>
          </a:prstGeom>
          <a:blipFill rotWithShape="1">
            <a:blip r:embed="rId1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5" name="Google Shape;15;p1"/>
          <p:cNvSpPr/>
          <p:nvPr/>
        </p:nvSpPr>
        <p:spPr>
          <a:xfrm>
            <a:off x="12291819" y="25786239"/>
            <a:ext cx="27621000" cy="59700"/>
          </a:xfrm>
          <a:prstGeom prst="rect">
            <a:avLst/>
          </a:prstGeom>
          <a:blipFill rotWithShape="1">
            <a:blip r:embed="rId1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6" name="Google Shape;16;p1"/>
          <p:cNvSpPr/>
          <p:nvPr/>
        </p:nvSpPr>
        <p:spPr>
          <a:xfrm>
            <a:off x="28801935" y="26811856"/>
            <a:ext cx="1911300" cy="817500"/>
          </a:xfrm>
          <a:prstGeom prst="rect">
            <a:avLst/>
          </a:prstGeom>
          <a:blipFill rotWithShape="1">
            <a:blip r:embed="rId1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7" name="Google Shape;17;p1"/>
          <p:cNvSpPr/>
          <p:nvPr/>
        </p:nvSpPr>
        <p:spPr>
          <a:xfrm>
            <a:off x="30708048" y="26811856"/>
            <a:ext cx="1915800" cy="543000"/>
          </a:xfrm>
          <a:prstGeom prst="rect">
            <a:avLst/>
          </a:prstGeom>
          <a:blipFill rotWithShape="1">
            <a:blip r:embed="rId2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8" name="Google Shape;18;p1"/>
          <p:cNvSpPr/>
          <p:nvPr/>
        </p:nvSpPr>
        <p:spPr>
          <a:xfrm>
            <a:off x="32623721" y="26811856"/>
            <a:ext cx="1581600" cy="251100"/>
          </a:xfrm>
          <a:prstGeom prst="rect">
            <a:avLst/>
          </a:prstGeom>
          <a:blipFill rotWithShape="1">
            <a:blip r:embed="rId2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19" name="Google Shape;19;p1"/>
          <p:cNvSpPr/>
          <p:nvPr/>
        </p:nvSpPr>
        <p:spPr>
          <a:xfrm>
            <a:off x="12291819" y="27758578"/>
            <a:ext cx="5709300" cy="2512800"/>
          </a:xfrm>
          <a:prstGeom prst="rect">
            <a:avLst/>
          </a:prstGeom>
          <a:blipFill rotWithShape="1">
            <a:blip r:embed="rId22">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0" name="Google Shape;20;p1"/>
          <p:cNvSpPr/>
          <p:nvPr/>
        </p:nvSpPr>
        <p:spPr>
          <a:xfrm>
            <a:off x="18000611" y="27758578"/>
            <a:ext cx="5082900" cy="946500"/>
          </a:xfrm>
          <a:prstGeom prst="rect">
            <a:avLst/>
          </a:prstGeom>
          <a:blipFill rotWithShape="1">
            <a:blip r:embed="rId2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1" name="Google Shape;21;p1"/>
          <p:cNvSpPr/>
          <p:nvPr/>
        </p:nvSpPr>
        <p:spPr>
          <a:xfrm>
            <a:off x="23083586" y="27758578"/>
            <a:ext cx="2551500" cy="569100"/>
          </a:xfrm>
          <a:prstGeom prst="rect">
            <a:avLst/>
          </a:prstGeom>
          <a:blipFill rotWithShape="1">
            <a:blip r:embed="rId2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2" name="Google Shape;22;p1"/>
          <p:cNvSpPr/>
          <p:nvPr/>
        </p:nvSpPr>
        <p:spPr>
          <a:xfrm>
            <a:off x="25629853" y="27758578"/>
            <a:ext cx="2259900" cy="281700"/>
          </a:xfrm>
          <a:prstGeom prst="rect">
            <a:avLst/>
          </a:prstGeom>
          <a:blipFill rotWithShape="1">
            <a:blip r:embed="rId2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3" name="Google Shape;23;p1"/>
          <p:cNvSpPr/>
          <p:nvPr/>
        </p:nvSpPr>
        <p:spPr>
          <a:xfrm>
            <a:off x="40248181" y="27799220"/>
            <a:ext cx="2526900" cy="2469600"/>
          </a:xfrm>
          <a:prstGeom prst="rect">
            <a:avLst/>
          </a:prstGeom>
          <a:blipFill rotWithShape="1">
            <a:blip r:embed="rId2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4" name="Google Shape;24;p1"/>
          <p:cNvSpPr/>
          <p:nvPr/>
        </p:nvSpPr>
        <p:spPr>
          <a:xfrm>
            <a:off x="37701916" y="28145874"/>
            <a:ext cx="2551500" cy="2123400"/>
          </a:xfrm>
          <a:prstGeom prst="rect">
            <a:avLst/>
          </a:prstGeom>
          <a:blipFill rotWithShape="1">
            <a:blip r:embed="rId2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5" name="Google Shape;25;p1"/>
          <p:cNvSpPr/>
          <p:nvPr/>
        </p:nvSpPr>
        <p:spPr>
          <a:xfrm>
            <a:off x="35165208" y="28456667"/>
            <a:ext cx="2541300" cy="1812600"/>
          </a:xfrm>
          <a:prstGeom prst="rect">
            <a:avLst/>
          </a:prstGeom>
          <a:blipFill rotWithShape="1">
            <a:blip r:embed="rId2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6" name="Google Shape;26;p1"/>
          <p:cNvSpPr/>
          <p:nvPr/>
        </p:nvSpPr>
        <p:spPr>
          <a:xfrm>
            <a:off x="18000611" y="28702910"/>
            <a:ext cx="1069800" cy="73500"/>
          </a:xfrm>
          <a:prstGeom prst="rect">
            <a:avLst/>
          </a:prstGeom>
          <a:blipFill rotWithShape="1">
            <a:blip r:embed="rId2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7" name="Google Shape;27;p1"/>
          <p:cNvSpPr/>
          <p:nvPr/>
        </p:nvSpPr>
        <p:spPr>
          <a:xfrm>
            <a:off x="31343422" y="28722036"/>
            <a:ext cx="3821100" cy="1547100"/>
          </a:xfrm>
          <a:prstGeom prst="rect">
            <a:avLst/>
          </a:prstGeom>
          <a:blipFill rotWithShape="1">
            <a:blip r:embed="rId3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8" name="Google Shape;28;p1"/>
          <p:cNvSpPr/>
          <p:nvPr/>
        </p:nvSpPr>
        <p:spPr>
          <a:xfrm>
            <a:off x="25629853" y="29047173"/>
            <a:ext cx="5718300" cy="1224300"/>
          </a:xfrm>
          <a:prstGeom prst="rect">
            <a:avLst/>
          </a:prstGeom>
          <a:blipFill rotWithShape="1">
            <a:blip r:embed="rId3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29" name="Google Shape;29;p1"/>
          <p:cNvSpPr/>
          <p:nvPr/>
        </p:nvSpPr>
        <p:spPr>
          <a:xfrm>
            <a:off x="18000611" y="29336449"/>
            <a:ext cx="7629300" cy="932700"/>
          </a:xfrm>
          <a:prstGeom prst="rect">
            <a:avLst/>
          </a:prstGeom>
          <a:blipFill rotWithShape="1">
            <a:blip r:embed="rId32">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0" name="Google Shape;30;p1"/>
          <p:cNvSpPr/>
          <p:nvPr/>
        </p:nvSpPr>
        <p:spPr>
          <a:xfrm>
            <a:off x="36431172" y="23675239"/>
            <a:ext cx="6343800" cy="1840800"/>
          </a:xfrm>
          <a:prstGeom prst="rect">
            <a:avLst/>
          </a:prstGeom>
          <a:blipFill rotWithShape="1">
            <a:blip r:embed="rId3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1" name="Google Shape;31;p1"/>
          <p:cNvSpPr/>
          <p:nvPr/>
        </p:nvSpPr>
        <p:spPr>
          <a:xfrm>
            <a:off x="42068306" y="25210077"/>
            <a:ext cx="711300" cy="143100"/>
          </a:xfrm>
          <a:prstGeom prst="rect">
            <a:avLst/>
          </a:prstGeom>
          <a:blipFill rotWithShape="1">
            <a:blip r:embed="rId3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2" name="Google Shape;32;p1"/>
          <p:cNvSpPr/>
          <p:nvPr/>
        </p:nvSpPr>
        <p:spPr>
          <a:xfrm>
            <a:off x="36550605" y="26154409"/>
            <a:ext cx="1423800" cy="253500"/>
          </a:xfrm>
          <a:prstGeom prst="rect">
            <a:avLst/>
          </a:prstGeom>
          <a:blipFill rotWithShape="1">
            <a:blip r:embed="rId3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3" name="Google Shape;33;p1"/>
          <p:cNvSpPr/>
          <p:nvPr/>
        </p:nvSpPr>
        <p:spPr>
          <a:xfrm>
            <a:off x="34802139" y="26405434"/>
            <a:ext cx="1777200" cy="303900"/>
          </a:xfrm>
          <a:prstGeom prst="rect">
            <a:avLst/>
          </a:prstGeom>
          <a:blipFill rotWithShape="1">
            <a:blip r:embed="rId3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4" name="Google Shape;34;p1"/>
          <p:cNvSpPr/>
          <p:nvPr/>
        </p:nvSpPr>
        <p:spPr>
          <a:xfrm>
            <a:off x="28950027" y="27306733"/>
            <a:ext cx="2130900" cy="303900"/>
          </a:xfrm>
          <a:prstGeom prst="rect">
            <a:avLst/>
          </a:prstGeom>
          <a:blipFill rotWithShape="1">
            <a:blip r:embed="rId3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5" name="Google Shape;35;p1"/>
          <p:cNvSpPr/>
          <p:nvPr/>
        </p:nvSpPr>
        <p:spPr>
          <a:xfrm>
            <a:off x="17527666" y="28506872"/>
            <a:ext cx="3802500" cy="303900"/>
          </a:xfrm>
          <a:prstGeom prst="rect">
            <a:avLst/>
          </a:prstGeom>
          <a:blipFill rotWithShape="1">
            <a:blip r:embed="rId3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6" name="Google Shape;36;p1"/>
          <p:cNvSpPr/>
          <p:nvPr/>
        </p:nvSpPr>
        <p:spPr>
          <a:xfrm>
            <a:off x="36980556" y="28525997"/>
            <a:ext cx="105300" cy="5100"/>
          </a:xfrm>
          <a:prstGeom prst="rect">
            <a:avLst/>
          </a:prstGeom>
          <a:blipFill rotWithShape="1">
            <a:blip r:embed="rId3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7" name="Google Shape;37;p1"/>
          <p:cNvSpPr/>
          <p:nvPr/>
        </p:nvSpPr>
        <p:spPr>
          <a:xfrm>
            <a:off x="13653329" y="28808102"/>
            <a:ext cx="3979800" cy="298800"/>
          </a:xfrm>
          <a:prstGeom prst="rect">
            <a:avLst/>
          </a:prstGeom>
          <a:blipFill rotWithShape="1">
            <a:blip r:embed="rId4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8" name="Google Shape;38;p1"/>
          <p:cNvSpPr/>
          <p:nvPr/>
        </p:nvSpPr>
        <p:spPr>
          <a:xfrm>
            <a:off x="14441574" y="29106941"/>
            <a:ext cx="7152300" cy="296700"/>
          </a:xfrm>
          <a:prstGeom prst="rect">
            <a:avLst/>
          </a:prstGeom>
          <a:blipFill rotWithShape="1">
            <a:blip r:embed="rId4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39" name="Google Shape;39;p1"/>
          <p:cNvSpPr/>
          <p:nvPr/>
        </p:nvSpPr>
        <p:spPr>
          <a:xfrm>
            <a:off x="22734850" y="29403389"/>
            <a:ext cx="119700" cy="2100"/>
          </a:xfrm>
          <a:prstGeom prst="rect">
            <a:avLst/>
          </a:prstGeom>
          <a:blipFill rotWithShape="1">
            <a:blip r:embed="rId42">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0" name="Google Shape;40;p1"/>
          <p:cNvSpPr/>
          <p:nvPr/>
        </p:nvSpPr>
        <p:spPr>
          <a:xfrm>
            <a:off x="12291819" y="25487400"/>
            <a:ext cx="28959600" cy="293700"/>
          </a:xfrm>
          <a:prstGeom prst="rect">
            <a:avLst/>
          </a:prstGeom>
          <a:blipFill rotWithShape="1">
            <a:blip r:embed="rId4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1" name="Google Shape;41;p1"/>
          <p:cNvSpPr/>
          <p:nvPr/>
        </p:nvSpPr>
        <p:spPr>
          <a:xfrm>
            <a:off x="12291819" y="25853179"/>
            <a:ext cx="27278100" cy="293700"/>
          </a:xfrm>
          <a:prstGeom prst="rect">
            <a:avLst/>
          </a:prstGeom>
          <a:blipFill rotWithShape="1">
            <a:blip r:embed="rId4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2" name="Google Shape;42;p1"/>
          <p:cNvSpPr/>
          <p:nvPr/>
        </p:nvSpPr>
        <p:spPr>
          <a:xfrm>
            <a:off x="37988550" y="25853179"/>
            <a:ext cx="1586400" cy="293700"/>
          </a:xfrm>
          <a:prstGeom prst="rect">
            <a:avLst/>
          </a:prstGeom>
          <a:blipFill rotWithShape="1">
            <a:blip r:embed="rId4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3" name="Google Shape;43;p1"/>
          <p:cNvSpPr/>
          <p:nvPr/>
        </p:nvSpPr>
        <p:spPr>
          <a:xfrm>
            <a:off x="13653329" y="25212468"/>
            <a:ext cx="29157951" cy="4185857"/>
          </a:xfrm>
          <a:custGeom>
            <a:avLst/>
            <a:gdLst/>
            <a:ahLst/>
            <a:cxnLst/>
            <a:rect l="l" t="t" r="r" b="b"/>
            <a:pathLst>
              <a:path w="9678988" h="2781300" extrusionOk="0">
                <a:moveTo>
                  <a:pt x="9683567" y="0"/>
                </a:moveTo>
                <a:lnTo>
                  <a:pt x="9599022" y="35789"/>
                </a:lnTo>
                <a:lnTo>
                  <a:pt x="9510961" y="71579"/>
                </a:lnTo>
                <a:lnTo>
                  <a:pt x="9419471" y="107368"/>
                </a:lnTo>
                <a:lnTo>
                  <a:pt x="9372468" y="131228"/>
                </a:lnTo>
                <a:lnTo>
                  <a:pt x="9275998" y="167017"/>
                </a:lnTo>
                <a:lnTo>
                  <a:pt x="9226553" y="190877"/>
                </a:lnTo>
                <a:lnTo>
                  <a:pt x="9176317" y="208772"/>
                </a:lnTo>
                <a:lnTo>
                  <a:pt x="9176317" y="381754"/>
                </a:lnTo>
                <a:lnTo>
                  <a:pt x="8731465" y="381754"/>
                </a:lnTo>
                <a:lnTo>
                  <a:pt x="8617833" y="429474"/>
                </a:lnTo>
                <a:lnTo>
                  <a:pt x="9176317" y="429474"/>
                </a:lnTo>
                <a:lnTo>
                  <a:pt x="9176317" y="626316"/>
                </a:lnTo>
                <a:lnTo>
                  <a:pt x="8086753" y="626316"/>
                </a:lnTo>
                <a:lnTo>
                  <a:pt x="8049379" y="638246"/>
                </a:lnTo>
                <a:lnTo>
                  <a:pt x="8011785" y="656141"/>
                </a:lnTo>
                <a:lnTo>
                  <a:pt x="7935944" y="680000"/>
                </a:lnTo>
                <a:lnTo>
                  <a:pt x="7897700" y="697895"/>
                </a:lnTo>
                <a:lnTo>
                  <a:pt x="7820571" y="721755"/>
                </a:lnTo>
                <a:lnTo>
                  <a:pt x="7781689" y="739649"/>
                </a:lnTo>
                <a:lnTo>
                  <a:pt x="7703299" y="763509"/>
                </a:lnTo>
                <a:lnTo>
                  <a:pt x="7663792" y="781404"/>
                </a:lnTo>
                <a:lnTo>
                  <a:pt x="7624081" y="793334"/>
                </a:lnTo>
                <a:lnTo>
                  <a:pt x="7584165" y="811228"/>
                </a:lnTo>
                <a:lnTo>
                  <a:pt x="7503728" y="835088"/>
                </a:lnTo>
                <a:lnTo>
                  <a:pt x="7463209" y="852983"/>
                </a:lnTo>
                <a:lnTo>
                  <a:pt x="7381579" y="876842"/>
                </a:lnTo>
                <a:lnTo>
                  <a:pt x="7340470" y="894737"/>
                </a:lnTo>
                <a:lnTo>
                  <a:pt x="7299167" y="906667"/>
                </a:lnTo>
                <a:lnTo>
                  <a:pt x="7257671" y="924562"/>
                </a:lnTo>
                <a:lnTo>
                  <a:pt x="7174109" y="948422"/>
                </a:lnTo>
                <a:lnTo>
                  <a:pt x="7132045" y="966316"/>
                </a:lnTo>
                <a:lnTo>
                  <a:pt x="7089794" y="978246"/>
                </a:lnTo>
                <a:lnTo>
                  <a:pt x="7047357" y="996141"/>
                </a:lnTo>
                <a:lnTo>
                  <a:pt x="6961935" y="1020001"/>
                </a:lnTo>
                <a:lnTo>
                  <a:pt x="6918951" y="1037895"/>
                </a:lnTo>
                <a:lnTo>
                  <a:pt x="6875788" y="1049825"/>
                </a:lnTo>
                <a:lnTo>
                  <a:pt x="6832446" y="1067720"/>
                </a:lnTo>
                <a:lnTo>
                  <a:pt x="6745235" y="1091580"/>
                </a:lnTo>
                <a:lnTo>
                  <a:pt x="6701368" y="1109474"/>
                </a:lnTo>
                <a:lnTo>
                  <a:pt x="6657328" y="1121404"/>
                </a:lnTo>
                <a:lnTo>
                  <a:pt x="6613117" y="1139299"/>
                </a:lnTo>
                <a:lnTo>
                  <a:pt x="6524189" y="1163159"/>
                </a:lnTo>
                <a:lnTo>
                  <a:pt x="6479473" y="1181053"/>
                </a:lnTo>
                <a:lnTo>
                  <a:pt x="6434593" y="1192983"/>
                </a:lnTo>
                <a:lnTo>
                  <a:pt x="6389549" y="1210878"/>
                </a:lnTo>
                <a:lnTo>
                  <a:pt x="6298974" y="1234738"/>
                </a:lnTo>
                <a:lnTo>
                  <a:pt x="6253447" y="1252632"/>
                </a:lnTo>
                <a:lnTo>
                  <a:pt x="6207762" y="1264562"/>
                </a:lnTo>
                <a:lnTo>
                  <a:pt x="6161920" y="1282457"/>
                </a:lnTo>
                <a:lnTo>
                  <a:pt x="6069771" y="1306317"/>
                </a:lnTo>
                <a:lnTo>
                  <a:pt x="6023468" y="1324211"/>
                </a:lnTo>
                <a:lnTo>
                  <a:pt x="5977013" y="1336141"/>
                </a:lnTo>
                <a:lnTo>
                  <a:pt x="5930409" y="1354036"/>
                </a:lnTo>
                <a:lnTo>
                  <a:pt x="5836758" y="1377896"/>
                </a:lnTo>
                <a:lnTo>
                  <a:pt x="5789714" y="1395790"/>
                </a:lnTo>
                <a:lnTo>
                  <a:pt x="5695196" y="1419650"/>
                </a:lnTo>
                <a:lnTo>
                  <a:pt x="5647725" y="1437545"/>
                </a:lnTo>
                <a:lnTo>
                  <a:pt x="5552365" y="1461404"/>
                </a:lnTo>
                <a:lnTo>
                  <a:pt x="5504480" y="1479299"/>
                </a:lnTo>
                <a:lnTo>
                  <a:pt x="5408304" y="1503159"/>
                </a:lnTo>
                <a:lnTo>
                  <a:pt x="5360017" y="1521054"/>
                </a:lnTo>
                <a:lnTo>
                  <a:pt x="5263052" y="1544913"/>
                </a:lnTo>
                <a:lnTo>
                  <a:pt x="5214377" y="1562808"/>
                </a:lnTo>
                <a:lnTo>
                  <a:pt x="5116647" y="1586668"/>
                </a:lnTo>
                <a:lnTo>
                  <a:pt x="5067596" y="1604563"/>
                </a:lnTo>
                <a:lnTo>
                  <a:pt x="4919715" y="1640352"/>
                </a:lnTo>
                <a:lnTo>
                  <a:pt x="4870183" y="1658247"/>
                </a:lnTo>
                <a:lnTo>
                  <a:pt x="4720893" y="1694036"/>
                </a:lnTo>
                <a:lnTo>
                  <a:pt x="4670903" y="1711931"/>
                </a:lnTo>
                <a:lnTo>
                  <a:pt x="4469849" y="1759650"/>
                </a:lnTo>
                <a:lnTo>
                  <a:pt x="4419319" y="1777545"/>
                </a:lnTo>
                <a:lnTo>
                  <a:pt x="4062784" y="1861054"/>
                </a:lnTo>
                <a:lnTo>
                  <a:pt x="4011464" y="1878949"/>
                </a:lnTo>
                <a:lnTo>
                  <a:pt x="3336425" y="2034037"/>
                </a:lnTo>
                <a:lnTo>
                  <a:pt x="3283943" y="2040002"/>
                </a:lnTo>
                <a:lnTo>
                  <a:pt x="2967584" y="2111581"/>
                </a:lnTo>
                <a:lnTo>
                  <a:pt x="2914626" y="2117546"/>
                </a:lnTo>
                <a:lnTo>
                  <a:pt x="2755385" y="2153335"/>
                </a:lnTo>
                <a:lnTo>
                  <a:pt x="2702186" y="2159300"/>
                </a:lnTo>
                <a:lnTo>
                  <a:pt x="2542258" y="2195089"/>
                </a:lnTo>
                <a:lnTo>
                  <a:pt x="2488842" y="2201054"/>
                </a:lnTo>
                <a:lnTo>
                  <a:pt x="2381860" y="2224914"/>
                </a:lnTo>
                <a:lnTo>
                  <a:pt x="2328296" y="2230879"/>
                </a:lnTo>
                <a:lnTo>
                  <a:pt x="2274686" y="2242809"/>
                </a:lnTo>
                <a:lnTo>
                  <a:pt x="2221030" y="2248774"/>
                </a:lnTo>
                <a:lnTo>
                  <a:pt x="2167331" y="2260704"/>
                </a:lnTo>
                <a:lnTo>
                  <a:pt x="2113590" y="2266668"/>
                </a:lnTo>
                <a:lnTo>
                  <a:pt x="2059807" y="2278598"/>
                </a:lnTo>
                <a:lnTo>
                  <a:pt x="2005986" y="2284563"/>
                </a:lnTo>
                <a:lnTo>
                  <a:pt x="1952126" y="2296493"/>
                </a:lnTo>
                <a:lnTo>
                  <a:pt x="1898230" y="2302458"/>
                </a:lnTo>
                <a:lnTo>
                  <a:pt x="1844299" y="2314388"/>
                </a:lnTo>
                <a:lnTo>
                  <a:pt x="1790335" y="2320353"/>
                </a:lnTo>
                <a:lnTo>
                  <a:pt x="1736338" y="2332283"/>
                </a:lnTo>
                <a:lnTo>
                  <a:pt x="1628253" y="2344212"/>
                </a:lnTo>
                <a:lnTo>
                  <a:pt x="1574169" y="2356142"/>
                </a:lnTo>
                <a:lnTo>
                  <a:pt x="1465921" y="2368072"/>
                </a:lnTo>
                <a:lnTo>
                  <a:pt x="1411761" y="2380002"/>
                </a:lnTo>
                <a:lnTo>
                  <a:pt x="1249154" y="2397897"/>
                </a:lnTo>
                <a:lnTo>
                  <a:pt x="1194913" y="2409827"/>
                </a:lnTo>
                <a:lnTo>
                  <a:pt x="271480" y="2511230"/>
                </a:lnTo>
                <a:lnTo>
                  <a:pt x="217162" y="2511230"/>
                </a:lnTo>
                <a:lnTo>
                  <a:pt x="108557" y="2523160"/>
                </a:lnTo>
                <a:lnTo>
                  <a:pt x="54271" y="2523160"/>
                </a:lnTo>
                <a:lnTo>
                  <a:pt x="0" y="2529125"/>
                </a:lnTo>
                <a:lnTo>
                  <a:pt x="570462" y="2678248"/>
                </a:lnTo>
                <a:lnTo>
                  <a:pt x="1043801" y="2755792"/>
                </a:lnTo>
                <a:lnTo>
                  <a:pt x="1674881" y="2785616"/>
                </a:lnTo>
                <a:lnTo>
                  <a:pt x="3151337" y="2785616"/>
                </a:lnTo>
                <a:lnTo>
                  <a:pt x="3192199" y="2779651"/>
                </a:lnTo>
                <a:lnTo>
                  <a:pt x="3358168" y="2779651"/>
                </a:lnTo>
                <a:lnTo>
                  <a:pt x="3400289" y="2773687"/>
                </a:lnTo>
                <a:lnTo>
                  <a:pt x="3528160" y="2773687"/>
                </a:lnTo>
                <a:lnTo>
                  <a:pt x="3571286" y="2767722"/>
                </a:lnTo>
                <a:lnTo>
                  <a:pt x="3658287" y="2767722"/>
                </a:lnTo>
                <a:lnTo>
                  <a:pt x="3702164" y="2761757"/>
                </a:lnTo>
                <a:lnTo>
                  <a:pt x="3790665" y="2761757"/>
                </a:lnTo>
                <a:lnTo>
                  <a:pt x="3835290" y="2755792"/>
                </a:lnTo>
                <a:lnTo>
                  <a:pt x="3880165" y="2755792"/>
                </a:lnTo>
                <a:lnTo>
                  <a:pt x="3925288" y="2749827"/>
                </a:lnTo>
                <a:lnTo>
                  <a:pt x="3970660" y="2749827"/>
                </a:lnTo>
                <a:lnTo>
                  <a:pt x="4016281" y="2743862"/>
                </a:lnTo>
                <a:lnTo>
                  <a:pt x="4062150" y="2743862"/>
                </a:lnTo>
                <a:lnTo>
                  <a:pt x="4108268" y="2737897"/>
                </a:lnTo>
                <a:lnTo>
                  <a:pt x="4154633" y="2737897"/>
                </a:lnTo>
                <a:lnTo>
                  <a:pt x="4201246" y="2731932"/>
                </a:lnTo>
                <a:lnTo>
                  <a:pt x="4248107" y="2731932"/>
                </a:lnTo>
                <a:lnTo>
                  <a:pt x="4342571" y="2720002"/>
                </a:lnTo>
                <a:lnTo>
                  <a:pt x="4390173" y="2720002"/>
                </a:lnTo>
                <a:lnTo>
                  <a:pt x="4486117" y="2708072"/>
                </a:lnTo>
                <a:lnTo>
                  <a:pt x="4534459" y="2708072"/>
                </a:lnTo>
                <a:lnTo>
                  <a:pt x="4680961" y="2690178"/>
                </a:lnTo>
                <a:lnTo>
                  <a:pt x="4730286" y="2690178"/>
                </a:lnTo>
                <a:lnTo>
                  <a:pt x="5606178" y="2588774"/>
                </a:lnTo>
                <a:lnTo>
                  <a:pt x="5659887" y="2576844"/>
                </a:lnTo>
                <a:lnTo>
                  <a:pt x="5822463" y="2558949"/>
                </a:lnTo>
                <a:lnTo>
                  <a:pt x="5877137" y="2547020"/>
                </a:lnTo>
                <a:lnTo>
                  <a:pt x="5987208" y="2535090"/>
                </a:lnTo>
                <a:lnTo>
                  <a:pt x="6042604" y="2523160"/>
                </a:lnTo>
                <a:lnTo>
                  <a:pt x="6098240" y="2517195"/>
                </a:lnTo>
                <a:lnTo>
                  <a:pt x="6154116" y="2505265"/>
                </a:lnTo>
                <a:lnTo>
                  <a:pt x="6210231" y="2499300"/>
                </a:lnTo>
                <a:lnTo>
                  <a:pt x="6266586" y="2487370"/>
                </a:lnTo>
                <a:lnTo>
                  <a:pt x="6323181" y="2481406"/>
                </a:lnTo>
                <a:lnTo>
                  <a:pt x="6380015" y="2469476"/>
                </a:lnTo>
                <a:lnTo>
                  <a:pt x="6437087" y="2463511"/>
                </a:lnTo>
                <a:lnTo>
                  <a:pt x="6551948" y="2439651"/>
                </a:lnTo>
                <a:lnTo>
                  <a:pt x="6609736" y="2433686"/>
                </a:lnTo>
                <a:lnTo>
                  <a:pt x="6726026" y="2409827"/>
                </a:lnTo>
                <a:lnTo>
                  <a:pt x="6784527" y="2403862"/>
                </a:lnTo>
                <a:lnTo>
                  <a:pt x="7080593" y="2344212"/>
                </a:lnTo>
                <a:lnTo>
                  <a:pt x="7140516" y="2338247"/>
                </a:lnTo>
                <a:lnTo>
                  <a:pt x="7382569" y="2290528"/>
                </a:lnTo>
                <a:lnTo>
                  <a:pt x="7443671" y="2272633"/>
                </a:lnTo>
                <a:lnTo>
                  <a:pt x="7752705" y="2212984"/>
                </a:lnTo>
                <a:lnTo>
                  <a:pt x="7775033" y="2207019"/>
                </a:lnTo>
                <a:lnTo>
                  <a:pt x="7793429" y="2201054"/>
                </a:lnTo>
                <a:lnTo>
                  <a:pt x="7817748" y="2195089"/>
                </a:lnTo>
                <a:lnTo>
                  <a:pt x="7857849" y="2189125"/>
                </a:lnTo>
                <a:lnTo>
                  <a:pt x="7879578" y="2183160"/>
                </a:lnTo>
                <a:lnTo>
                  <a:pt x="7903217" y="2177195"/>
                </a:lnTo>
                <a:lnTo>
                  <a:pt x="7956098" y="2165265"/>
                </a:lnTo>
                <a:lnTo>
                  <a:pt x="8016233" y="2153335"/>
                </a:lnTo>
                <a:lnTo>
                  <a:pt x="8048941" y="2147370"/>
                </a:lnTo>
                <a:lnTo>
                  <a:pt x="8083365" y="2135440"/>
                </a:lnTo>
                <a:lnTo>
                  <a:pt x="8119474" y="2129475"/>
                </a:lnTo>
                <a:lnTo>
                  <a:pt x="8157235" y="2117546"/>
                </a:lnTo>
                <a:lnTo>
                  <a:pt x="8196616" y="2111581"/>
                </a:lnTo>
                <a:lnTo>
                  <a:pt x="8237585" y="2099651"/>
                </a:lnTo>
                <a:lnTo>
                  <a:pt x="8280110" y="2093686"/>
                </a:lnTo>
                <a:lnTo>
                  <a:pt x="8369697" y="2069826"/>
                </a:lnTo>
                <a:lnTo>
                  <a:pt x="8465120" y="2045966"/>
                </a:lnTo>
                <a:lnTo>
                  <a:pt x="8618633" y="2010177"/>
                </a:lnTo>
                <a:lnTo>
                  <a:pt x="8672442" y="1992282"/>
                </a:lnTo>
                <a:lnTo>
                  <a:pt x="8783824" y="1968423"/>
                </a:lnTo>
                <a:lnTo>
                  <a:pt x="8841333" y="1950528"/>
                </a:lnTo>
                <a:lnTo>
                  <a:pt x="8900011" y="1938598"/>
                </a:lnTo>
                <a:lnTo>
                  <a:pt x="9082734" y="1884914"/>
                </a:lnTo>
                <a:lnTo>
                  <a:pt x="9145764" y="1872984"/>
                </a:lnTo>
                <a:lnTo>
                  <a:pt x="9340770" y="1819300"/>
                </a:lnTo>
                <a:lnTo>
                  <a:pt x="9407637" y="1795440"/>
                </a:lnTo>
                <a:lnTo>
                  <a:pt x="9613380" y="1741756"/>
                </a:lnTo>
                <a:lnTo>
                  <a:pt x="9683567" y="1717896"/>
                </a:lnTo>
                <a:lnTo>
                  <a:pt x="9683567" y="0"/>
                </a:lnTo>
                <a:close/>
              </a:path>
            </a:pathLst>
          </a:custGeom>
          <a:solidFill>
            <a:srgbClr val="E7EAF4"/>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4" name="Google Shape;44;p1"/>
          <p:cNvSpPr/>
          <p:nvPr/>
        </p:nvSpPr>
        <p:spPr>
          <a:xfrm>
            <a:off x="39928106" y="25523261"/>
            <a:ext cx="1329492" cy="258032"/>
          </a:xfrm>
          <a:custGeom>
            <a:avLst/>
            <a:gdLst/>
            <a:ahLst/>
            <a:cxnLst/>
            <a:rect l="l" t="t" r="r" b="b"/>
            <a:pathLst>
              <a:path w="441325" h="171450" extrusionOk="0">
                <a:moveTo>
                  <a:pt x="444845" y="0"/>
                </a:moveTo>
                <a:lnTo>
                  <a:pt x="0" y="175392"/>
                </a:lnTo>
                <a:lnTo>
                  <a:pt x="444845" y="175392"/>
                </a:lnTo>
                <a:lnTo>
                  <a:pt x="444845" y="0"/>
                </a:lnTo>
                <a:close/>
              </a:path>
            </a:pathLst>
          </a:custGeom>
          <a:solidFill>
            <a:srgbClr val="E7EAF4"/>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5" name="Google Shape;45;p1"/>
          <p:cNvSpPr/>
          <p:nvPr/>
        </p:nvSpPr>
        <p:spPr>
          <a:xfrm>
            <a:off x="37988550" y="25853179"/>
            <a:ext cx="3271123" cy="293871"/>
          </a:xfrm>
          <a:custGeom>
            <a:avLst/>
            <a:gdLst/>
            <a:ahLst/>
            <a:cxnLst/>
            <a:rect l="l" t="t" r="r" b="b"/>
            <a:pathLst>
              <a:path w="1085850" h="195263" extrusionOk="0">
                <a:moveTo>
                  <a:pt x="1089563" y="0"/>
                </a:moveTo>
                <a:lnTo>
                  <a:pt x="531080" y="0"/>
                </a:lnTo>
                <a:lnTo>
                  <a:pt x="0" y="199562"/>
                </a:lnTo>
                <a:lnTo>
                  <a:pt x="1089563" y="199562"/>
                </a:lnTo>
                <a:lnTo>
                  <a:pt x="1089563" y="0"/>
                </a:lnTo>
                <a:close/>
              </a:path>
            </a:pathLst>
          </a:custGeom>
          <a:solidFill>
            <a:srgbClr val="E7EAF4"/>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6" name="Google Shape;46;p1"/>
          <p:cNvSpPr/>
          <p:nvPr/>
        </p:nvSpPr>
        <p:spPr>
          <a:xfrm>
            <a:off x="0" y="0"/>
            <a:ext cx="4476000" cy="1854900"/>
          </a:xfrm>
          <a:prstGeom prst="rect">
            <a:avLst/>
          </a:prstGeom>
          <a:blipFill rotWithShape="1">
            <a:blip r:embed="rId4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7" name="Google Shape;47;p1"/>
          <p:cNvSpPr/>
          <p:nvPr/>
        </p:nvSpPr>
        <p:spPr>
          <a:xfrm>
            <a:off x="4471489" y="0"/>
            <a:ext cx="3210000" cy="1515900"/>
          </a:xfrm>
          <a:prstGeom prst="rect">
            <a:avLst/>
          </a:prstGeom>
          <a:blipFill rotWithShape="1">
            <a:blip r:embed="rId4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8" name="Google Shape;48;p1"/>
          <p:cNvSpPr/>
          <p:nvPr/>
        </p:nvSpPr>
        <p:spPr>
          <a:xfrm>
            <a:off x="7681789" y="0"/>
            <a:ext cx="3854700" cy="1200000"/>
          </a:xfrm>
          <a:prstGeom prst="rect">
            <a:avLst/>
          </a:prstGeom>
          <a:blipFill rotWithShape="1">
            <a:blip r:embed="rId4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49" name="Google Shape;49;p1"/>
          <p:cNvSpPr/>
          <p:nvPr/>
        </p:nvSpPr>
        <p:spPr>
          <a:xfrm>
            <a:off x="11532238" y="0"/>
            <a:ext cx="5130900" cy="887100"/>
          </a:xfrm>
          <a:prstGeom prst="rect">
            <a:avLst/>
          </a:prstGeom>
          <a:blipFill rotWithShape="1">
            <a:blip r:embed="rId4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0" name="Google Shape;50;p1"/>
          <p:cNvSpPr/>
          <p:nvPr/>
        </p:nvSpPr>
        <p:spPr>
          <a:xfrm>
            <a:off x="16658210" y="0"/>
            <a:ext cx="19224000" cy="612600"/>
          </a:xfrm>
          <a:prstGeom prst="rect">
            <a:avLst/>
          </a:prstGeom>
          <a:blipFill rotWithShape="1">
            <a:blip r:embed="rId5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1" name="Google Shape;51;p1"/>
          <p:cNvSpPr/>
          <p:nvPr/>
        </p:nvSpPr>
        <p:spPr>
          <a:xfrm>
            <a:off x="30770155" y="612023"/>
            <a:ext cx="5116500" cy="6517500"/>
          </a:xfrm>
          <a:prstGeom prst="rect">
            <a:avLst/>
          </a:prstGeom>
          <a:blipFill rotWithShape="1">
            <a:blip r:embed="rId5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2" name="Google Shape;52;p1"/>
          <p:cNvSpPr/>
          <p:nvPr/>
        </p:nvSpPr>
        <p:spPr>
          <a:xfrm>
            <a:off x="28204779" y="1075821"/>
            <a:ext cx="2565900" cy="6354000"/>
          </a:xfrm>
          <a:prstGeom prst="rect">
            <a:avLst/>
          </a:prstGeom>
          <a:blipFill rotWithShape="1">
            <a:blip r:embed="rId52">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3" name="Google Shape;53;p1"/>
          <p:cNvSpPr/>
          <p:nvPr/>
        </p:nvSpPr>
        <p:spPr>
          <a:xfrm>
            <a:off x="24354329" y="1240781"/>
            <a:ext cx="3854700" cy="5847300"/>
          </a:xfrm>
          <a:prstGeom prst="rect">
            <a:avLst/>
          </a:prstGeom>
          <a:blipFill rotWithShape="1">
            <a:blip r:embed="rId5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4" name="Google Shape;54;p1"/>
          <p:cNvSpPr/>
          <p:nvPr/>
        </p:nvSpPr>
        <p:spPr>
          <a:xfrm>
            <a:off x="21144029" y="1551574"/>
            <a:ext cx="3210000" cy="5537400"/>
          </a:xfrm>
          <a:prstGeom prst="rect">
            <a:avLst/>
          </a:prstGeom>
          <a:blipFill rotWithShape="1">
            <a:blip r:embed="rId5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5" name="Google Shape;55;p1"/>
          <p:cNvSpPr/>
          <p:nvPr/>
        </p:nvSpPr>
        <p:spPr>
          <a:xfrm>
            <a:off x="0" y="1852804"/>
            <a:ext cx="1156500" cy="122100"/>
          </a:xfrm>
          <a:prstGeom prst="rect">
            <a:avLst/>
          </a:prstGeom>
          <a:blipFill rotWithShape="1">
            <a:blip r:embed="rId5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6" name="Google Shape;56;p1"/>
          <p:cNvSpPr/>
          <p:nvPr/>
        </p:nvSpPr>
        <p:spPr>
          <a:xfrm>
            <a:off x="17943284" y="1864757"/>
            <a:ext cx="3200400" cy="5223600"/>
          </a:xfrm>
          <a:prstGeom prst="rect">
            <a:avLst/>
          </a:prstGeom>
          <a:blipFill rotWithShape="1">
            <a:blip r:embed="rId5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7" name="Google Shape;57;p1"/>
          <p:cNvSpPr/>
          <p:nvPr/>
        </p:nvSpPr>
        <p:spPr>
          <a:xfrm>
            <a:off x="15373133" y="2218582"/>
            <a:ext cx="2574900" cy="4869600"/>
          </a:xfrm>
          <a:prstGeom prst="rect">
            <a:avLst/>
          </a:prstGeom>
          <a:blipFill rotWithShape="1">
            <a:blip r:embed="rId5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8" name="Google Shape;58;p1"/>
          <p:cNvSpPr/>
          <p:nvPr/>
        </p:nvSpPr>
        <p:spPr>
          <a:xfrm>
            <a:off x="12807761" y="2534157"/>
            <a:ext cx="2565900" cy="4554600"/>
          </a:xfrm>
          <a:prstGeom prst="rect">
            <a:avLst/>
          </a:prstGeom>
          <a:blipFill rotWithShape="1">
            <a:blip r:embed="rId5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59" name="Google Shape;59;p1"/>
          <p:cNvSpPr/>
          <p:nvPr/>
        </p:nvSpPr>
        <p:spPr>
          <a:xfrm>
            <a:off x="10887313" y="2871248"/>
            <a:ext cx="1926000" cy="3945000"/>
          </a:xfrm>
          <a:prstGeom prst="rect">
            <a:avLst/>
          </a:prstGeom>
          <a:blipFill rotWithShape="1">
            <a:blip r:embed="rId5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0" name="Google Shape;60;p1"/>
          <p:cNvSpPr/>
          <p:nvPr/>
        </p:nvSpPr>
        <p:spPr>
          <a:xfrm>
            <a:off x="8966866" y="3141398"/>
            <a:ext cx="1926000" cy="3471600"/>
          </a:xfrm>
          <a:prstGeom prst="rect">
            <a:avLst/>
          </a:prstGeom>
          <a:blipFill rotWithShape="1">
            <a:blip r:embed="rId6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1" name="Google Shape;61;p1"/>
          <p:cNvSpPr/>
          <p:nvPr/>
        </p:nvSpPr>
        <p:spPr>
          <a:xfrm>
            <a:off x="7036865" y="3421112"/>
            <a:ext cx="1934400" cy="3189000"/>
          </a:xfrm>
          <a:prstGeom prst="rect">
            <a:avLst/>
          </a:prstGeom>
          <a:blipFill rotWithShape="1">
            <a:blip r:embed="rId6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2" name="Google Shape;62;p1"/>
          <p:cNvSpPr/>
          <p:nvPr/>
        </p:nvSpPr>
        <p:spPr>
          <a:xfrm>
            <a:off x="4471489" y="3717561"/>
            <a:ext cx="2565900" cy="2895300"/>
          </a:xfrm>
          <a:prstGeom prst="rect">
            <a:avLst/>
          </a:prstGeom>
          <a:blipFill rotWithShape="1">
            <a:blip r:embed="rId62">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3" name="Google Shape;63;p1"/>
          <p:cNvSpPr/>
          <p:nvPr/>
        </p:nvSpPr>
        <p:spPr>
          <a:xfrm>
            <a:off x="3195970" y="4131154"/>
            <a:ext cx="1280400" cy="2481600"/>
          </a:xfrm>
          <a:prstGeom prst="rect">
            <a:avLst/>
          </a:prstGeom>
          <a:blipFill rotWithShape="1">
            <a:blip r:embed="rId6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4" name="Google Shape;64;p1"/>
          <p:cNvSpPr/>
          <p:nvPr/>
        </p:nvSpPr>
        <p:spPr>
          <a:xfrm>
            <a:off x="1270744" y="4343928"/>
            <a:ext cx="1926000" cy="2472600"/>
          </a:xfrm>
          <a:prstGeom prst="rect">
            <a:avLst/>
          </a:prstGeom>
          <a:blipFill rotWithShape="1">
            <a:blip r:embed="rId64">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5" name="Google Shape;65;p1"/>
          <p:cNvSpPr/>
          <p:nvPr/>
        </p:nvSpPr>
        <p:spPr>
          <a:xfrm>
            <a:off x="0" y="4676236"/>
            <a:ext cx="1275300" cy="2752200"/>
          </a:xfrm>
          <a:prstGeom prst="rect">
            <a:avLst/>
          </a:prstGeom>
          <a:blipFill rotWithShape="1">
            <a:blip r:embed="rId65">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6" name="Google Shape;66;p1"/>
          <p:cNvSpPr/>
          <p:nvPr/>
        </p:nvSpPr>
        <p:spPr>
          <a:xfrm>
            <a:off x="1270744" y="6815926"/>
            <a:ext cx="248400" cy="612600"/>
          </a:xfrm>
          <a:prstGeom prst="rect">
            <a:avLst/>
          </a:prstGeom>
          <a:blipFill rotWithShape="1">
            <a:blip r:embed="rId66">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7" name="Google Shape;67;p1"/>
          <p:cNvSpPr/>
          <p:nvPr/>
        </p:nvSpPr>
        <p:spPr>
          <a:xfrm>
            <a:off x="11761546" y="6815926"/>
            <a:ext cx="1050900" cy="272400"/>
          </a:xfrm>
          <a:prstGeom prst="rect">
            <a:avLst/>
          </a:prstGeom>
          <a:blipFill rotWithShape="1">
            <a:blip r:embed="rId67">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8" name="Google Shape;68;p1"/>
          <p:cNvSpPr/>
          <p:nvPr/>
        </p:nvSpPr>
        <p:spPr>
          <a:xfrm>
            <a:off x="30770155" y="7124327"/>
            <a:ext cx="5116500" cy="303900"/>
          </a:xfrm>
          <a:prstGeom prst="rect">
            <a:avLst/>
          </a:prstGeom>
          <a:blipFill rotWithShape="1">
            <a:blip r:embed="rId68">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69" name="Google Shape;69;p1"/>
          <p:cNvSpPr/>
          <p:nvPr/>
        </p:nvSpPr>
        <p:spPr>
          <a:xfrm>
            <a:off x="119432" y="1561137"/>
            <a:ext cx="3979800" cy="401700"/>
          </a:xfrm>
          <a:prstGeom prst="rect">
            <a:avLst/>
          </a:prstGeom>
          <a:blipFill rotWithShape="1">
            <a:blip r:embed="rId69">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70" name="Google Shape;70;p1"/>
          <p:cNvSpPr/>
          <p:nvPr/>
        </p:nvSpPr>
        <p:spPr>
          <a:xfrm>
            <a:off x="20776185" y="442283"/>
            <a:ext cx="296100" cy="2100"/>
          </a:xfrm>
          <a:prstGeom prst="rect">
            <a:avLst/>
          </a:prstGeom>
          <a:blipFill rotWithShape="1">
            <a:blip r:embed="rId70">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71" name="Google Shape;71;p1"/>
          <p:cNvSpPr/>
          <p:nvPr/>
        </p:nvSpPr>
        <p:spPr>
          <a:xfrm>
            <a:off x="11761546" y="7095639"/>
            <a:ext cx="16510500" cy="332100"/>
          </a:xfrm>
          <a:prstGeom prst="rect">
            <a:avLst/>
          </a:prstGeom>
          <a:blipFill rotWithShape="1">
            <a:blip r:embed="rId71">
              <a:alphaModFix/>
            </a:blip>
            <a:stretch>
              <a:fillRect/>
            </a:stretch>
          </a:blip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72" name="Google Shape;72;p1"/>
          <p:cNvSpPr/>
          <p:nvPr/>
        </p:nvSpPr>
        <p:spPr>
          <a:xfrm>
            <a:off x="0" y="413594"/>
            <a:ext cx="34557216" cy="4482116"/>
          </a:xfrm>
          <a:custGeom>
            <a:avLst/>
            <a:gdLst/>
            <a:ahLst/>
            <a:cxnLst/>
            <a:rect l="l" t="t" r="r" b="b"/>
            <a:pathLst>
              <a:path w="11471275" h="2978150" extrusionOk="0">
                <a:moveTo>
                  <a:pt x="7115920" y="947400"/>
                </a:moveTo>
                <a:lnTo>
                  <a:pt x="6816866" y="1014036"/>
                </a:lnTo>
                <a:lnTo>
                  <a:pt x="6763518" y="1020001"/>
                </a:lnTo>
                <a:lnTo>
                  <a:pt x="5866404" y="1222808"/>
                </a:lnTo>
                <a:lnTo>
                  <a:pt x="5814260" y="1240703"/>
                </a:lnTo>
                <a:lnTo>
                  <a:pt x="5399890" y="1336141"/>
                </a:lnTo>
                <a:lnTo>
                  <a:pt x="5348455" y="1354036"/>
                </a:lnTo>
                <a:lnTo>
                  <a:pt x="5092547" y="1413685"/>
                </a:lnTo>
                <a:lnTo>
                  <a:pt x="5041625" y="1431580"/>
                </a:lnTo>
                <a:lnTo>
                  <a:pt x="4788359" y="1491229"/>
                </a:lnTo>
                <a:lnTo>
                  <a:pt x="4737981" y="1509124"/>
                </a:lnTo>
                <a:lnTo>
                  <a:pt x="4587414" y="1544913"/>
                </a:lnTo>
                <a:lnTo>
                  <a:pt x="4537417" y="1562808"/>
                </a:lnTo>
                <a:lnTo>
                  <a:pt x="4388013" y="1598598"/>
                </a:lnTo>
                <a:lnTo>
                  <a:pt x="4338411" y="1616492"/>
                </a:lnTo>
                <a:lnTo>
                  <a:pt x="4190212" y="1652282"/>
                </a:lnTo>
                <a:lnTo>
                  <a:pt x="4141019" y="1670177"/>
                </a:lnTo>
                <a:lnTo>
                  <a:pt x="3994068" y="1705966"/>
                </a:lnTo>
                <a:lnTo>
                  <a:pt x="3945298" y="1723861"/>
                </a:lnTo>
                <a:lnTo>
                  <a:pt x="3848082" y="1747721"/>
                </a:lnTo>
                <a:lnTo>
                  <a:pt x="3799638" y="1765615"/>
                </a:lnTo>
                <a:lnTo>
                  <a:pt x="3654973" y="1801405"/>
                </a:lnTo>
                <a:lnTo>
                  <a:pt x="3606977" y="1819300"/>
                </a:lnTo>
                <a:lnTo>
                  <a:pt x="3511328" y="1843159"/>
                </a:lnTo>
                <a:lnTo>
                  <a:pt x="3463677" y="1861054"/>
                </a:lnTo>
                <a:lnTo>
                  <a:pt x="3368726" y="1884914"/>
                </a:lnTo>
                <a:lnTo>
                  <a:pt x="3321428" y="1902808"/>
                </a:lnTo>
                <a:lnTo>
                  <a:pt x="3227192" y="1926668"/>
                </a:lnTo>
                <a:lnTo>
                  <a:pt x="3180255" y="1944563"/>
                </a:lnTo>
                <a:lnTo>
                  <a:pt x="3086748" y="1968423"/>
                </a:lnTo>
                <a:lnTo>
                  <a:pt x="3040180" y="1986317"/>
                </a:lnTo>
                <a:lnTo>
                  <a:pt x="2947419" y="2010177"/>
                </a:lnTo>
                <a:lnTo>
                  <a:pt x="2901228" y="2028072"/>
                </a:lnTo>
                <a:lnTo>
                  <a:pt x="2809229" y="2051931"/>
                </a:lnTo>
                <a:lnTo>
                  <a:pt x="2763423" y="2069826"/>
                </a:lnTo>
                <a:lnTo>
                  <a:pt x="2672201" y="2093686"/>
                </a:lnTo>
                <a:lnTo>
                  <a:pt x="2626788" y="2111581"/>
                </a:lnTo>
                <a:lnTo>
                  <a:pt x="2536360" y="2135440"/>
                </a:lnTo>
                <a:lnTo>
                  <a:pt x="2491347" y="2153335"/>
                </a:lnTo>
                <a:lnTo>
                  <a:pt x="2401729" y="2177195"/>
                </a:lnTo>
                <a:lnTo>
                  <a:pt x="2357125" y="2195089"/>
                </a:lnTo>
                <a:lnTo>
                  <a:pt x="2268332" y="2218949"/>
                </a:lnTo>
                <a:lnTo>
                  <a:pt x="2224145" y="2236844"/>
                </a:lnTo>
                <a:lnTo>
                  <a:pt x="2136193" y="2260704"/>
                </a:lnTo>
                <a:lnTo>
                  <a:pt x="2092431" y="2278598"/>
                </a:lnTo>
                <a:lnTo>
                  <a:pt x="2005336" y="2302458"/>
                </a:lnTo>
                <a:lnTo>
                  <a:pt x="1962006" y="2320353"/>
                </a:lnTo>
                <a:lnTo>
                  <a:pt x="1875785" y="2344212"/>
                </a:lnTo>
                <a:lnTo>
                  <a:pt x="1832895" y="2362107"/>
                </a:lnTo>
                <a:lnTo>
                  <a:pt x="1705122" y="2397897"/>
                </a:lnTo>
                <a:lnTo>
                  <a:pt x="1662832" y="2415791"/>
                </a:lnTo>
                <a:lnTo>
                  <a:pt x="1578710" y="2439651"/>
                </a:lnTo>
                <a:lnTo>
                  <a:pt x="1536879" y="2457546"/>
                </a:lnTo>
                <a:lnTo>
                  <a:pt x="1453683" y="2481406"/>
                </a:lnTo>
                <a:lnTo>
                  <a:pt x="1412319" y="2499300"/>
                </a:lnTo>
                <a:lnTo>
                  <a:pt x="1289177" y="2535090"/>
                </a:lnTo>
                <a:lnTo>
                  <a:pt x="1248448" y="2552985"/>
                </a:lnTo>
                <a:lnTo>
                  <a:pt x="1167475" y="2576844"/>
                </a:lnTo>
                <a:lnTo>
                  <a:pt x="1127232" y="2594739"/>
                </a:lnTo>
                <a:lnTo>
                  <a:pt x="1007488" y="2630528"/>
                </a:lnTo>
                <a:lnTo>
                  <a:pt x="967905" y="2648423"/>
                </a:lnTo>
                <a:lnTo>
                  <a:pt x="850161" y="2684213"/>
                </a:lnTo>
                <a:lnTo>
                  <a:pt x="811252" y="2702108"/>
                </a:lnTo>
                <a:lnTo>
                  <a:pt x="695552" y="2737897"/>
                </a:lnTo>
                <a:lnTo>
                  <a:pt x="657331" y="2755792"/>
                </a:lnTo>
                <a:lnTo>
                  <a:pt x="506197" y="2803511"/>
                </a:lnTo>
                <a:lnTo>
                  <a:pt x="468856" y="2821406"/>
                </a:lnTo>
                <a:lnTo>
                  <a:pt x="284848" y="2881055"/>
                </a:lnTo>
                <a:lnTo>
                  <a:pt x="248592" y="2898950"/>
                </a:lnTo>
                <a:lnTo>
                  <a:pt x="0" y="2982459"/>
                </a:lnTo>
                <a:lnTo>
                  <a:pt x="248592" y="2898950"/>
                </a:lnTo>
                <a:lnTo>
                  <a:pt x="284848" y="2881055"/>
                </a:lnTo>
                <a:lnTo>
                  <a:pt x="468856" y="2821406"/>
                </a:lnTo>
                <a:lnTo>
                  <a:pt x="506198" y="2803511"/>
                </a:lnTo>
                <a:lnTo>
                  <a:pt x="657331" y="2755792"/>
                </a:lnTo>
                <a:lnTo>
                  <a:pt x="695552" y="2737897"/>
                </a:lnTo>
                <a:lnTo>
                  <a:pt x="811252" y="2702108"/>
                </a:lnTo>
                <a:lnTo>
                  <a:pt x="850162" y="2684213"/>
                </a:lnTo>
                <a:lnTo>
                  <a:pt x="967905" y="2648423"/>
                </a:lnTo>
                <a:lnTo>
                  <a:pt x="1007488" y="2630528"/>
                </a:lnTo>
                <a:lnTo>
                  <a:pt x="1127232" y="2594739"/>
                </a:lnTo>
                <a:lnTo>
                  <a:pt x="1167475" y="2576844"/>
                </a:lnTo>
                <a:lnTo>
                  <a:pt x="1248448" y="2552985"/>
                </a:lnTo>
                <a:lnTo>
                  <a:pt x="1289177" y="2535090"/>
                </a:lnTo>
                <a:lnTo>
                  <a:pt x="1412320" y="2499300"/>
                </a:lnTo>
                <a:lnTo>
                  <a:pt x="1453683" y="2481406"/>
                </a:lnTo>
                <a:lnTo>
                  <a:pt x="1536880" y="2457546"/>
                </a:lnTo>
                <a:lnTo>
                  <a:pt x="1578710" y="2439651"/>
                </a:lnTo>
                <a:lnTo>
                  <a:pt x="1662833" y="2415791"/>
                </a:lnTo>
                <a:lnTo>
                  <a:pt x="1705122" y="2397897"/>
                </a:lnTo>
                <a:lnTo>
                  <a:pt x="1832896" y="2362107"/>
                </a:lnTo>
                <a:lnTo>
                  <a:pt x="1875785" y="2344212"/>
                </a:lnTo>
                <a:lnTo>
                  <a:pt x="1962007" y="2320353"/>
                </a:lnTo>
                <a:lnTo>
                  <a:pt x="2005337" y="2302458"/>
                </a:lnTo>
                <a:lnTo>
                  <a:pt x="2092431" y="2278598"/>
                </a:lnTo>
                <a:lnTo>
                  <a:pt x="2136194" y="2260704"/>
                </a:lnTo>
                <a:lnTo>
                  <a:pt x="2224146" y="2236844"/>
                </a:lnTo>
                <a:lnTo>
                  <a:pt x="2268333" y="2218949"/>
                </a:lnTo>
                <a:lnTo>
                  <a:pt x="2357126" y="2195089"/>
                </a:lnTo>
                <a:lnTo>
                  <a:pt x="2401730" y="2177195"/>
                </a:lnTo>
                <a:lnTo>
                  <a:pt x="2491348" y="2153335"/>
                </a:lnTo>
                <a:lnTo>
                  <a:pt x="2536361" y="2135440"/>
                </a:lnTo>
                <a:lnTo>
                  <a:pt x="2626789" y="2111581"/>
                </a:lnTo>
                <a:lnTo>
                  <a:pt x="2672202" y="2093686"/>
                </a:lnTo>
                <a:lnTo>
                  <a:pt x="2763424" y="2069826"/>
                </a:lnTo>
                <a:lnTo>
                  <a:pt x="2809230" y="2051931"/>
                </a:lnTo>
                <a:lnTo>
                  <a:pt x="2901229" y="2028072"/>
                </a:lnTo>
                <a:lnTo>
                  <a:pt x="2947420" y="2010177"/>
                </a:lnTo>
                <a:lnTo>
                  <a:pt x="3040181" y="1986317"/>
                </a:lnTo>
                <a:lnTo>
                  <a:pt x="3086749" y="1968423"/>
                </a:lnTo>
                <a:lnTo>
                  <a:pt x="3180256" y="1944563"/>
                </a:lnTo>
                <a:lnTo>
                  <a:pt x="3227193" y="1926668"/>
                </a:lnTo>
                <a:lnTo>
                  <a:pt x="3321430" y="1902808"/>
                </a:lnTo>
                <a:lnTo>
                  <a:pt x="3368728" y="1884914"/>
                </a:lnTo>
                <a:lnTo>
                  <a:pt x="3463679" y="1861054"/>
                </a:lnTo>
                <a:lnTo>
                  <a:pt x="3511330" y="1843159"/>
                </a:lnTo>
                <a:lnTo>
                  <a:pt x="3606979" y="1819300"/>
                </a:lnTo>
                <a:lnTo>
                  <a:pt x="3654975" y="1801405"/>
                </a:lnTo>
                <a:lnTo>
                  <a:pt x="3799640" y="1765615"/>
                </a:lnTo>
                <a:lnTo>
                  <a:pt x="3848084" y="1747721"/>
                </a:lnTo>
                <a:lnTo>
                  <a:pt x="3945300" y="1723861"/>
                </a:lnTo>
                <a:lnTo>
                  <a:pt x="3994070" y="1705966"/>
                </a:lnTo>
                <a:lnTo>
                  <a:pt x="4141021" y="1670177"/>
                </a:lnTo>
                <a:lnTo>
                  <a:pt x="4190215" y="1652282"/>
                </a:lnTo>
                <a:lnTo>
                  <a:pt x="4338413" y="1616492"/>
                </a:lnTo>
                <a:lnTo>
                  <a:pt x="4388015" y="1598598"/>
                </a:lnTo>
                <a:lnTo>
                  <a:pt x="4537419" y="1562808"/>
                </a:lnTo>
                <a:lnTo>
                  <a:pt x="4587417" y="1544913"/>
                </a:lnTo>
                <a:lnTo>
                  <a:pt x="4737984" y="1509124"/>
                </a:lnTo>
                <a:lnTo>
                  <a:pt x="4788362" y="1491229"/>
                </a:lnTo>
                <a:lnTo>
                  <a:pt x="5041628" y="1431580"/>
                </a:lnTo>
                <a:lnTo>
                  <a:pt x="5092550" y="1413685"/>
                </a:lnTo>
                <a:lnTo>
                  <a:pt x="5348458" y="1354036"/>
                </a:lnTo>
                <a:lnTo>
                  <a:pt x="5399893" y="1336141"/>
                </a:lnTo>
                <a:lnTo>
                  <a:pt x="5814263" y="1240703"/>
                </a:lnTo>
                <a:lnTo>
                  <a:pt x="5866408" y="1222808"/>
                </a:lnTo>
                <a:lnTo>
                  <a:pt x="6763522" y="1020001"/>
                </a:lnTo>
                <a:lnTo>
                  <a:pt x="6816870" y="1014036"/>
                </a:lnTo>
                <a:lnTo>
                  <a:pt x="7115920" y="947400"/>
                </a:lnTo>
                <a:close/>
                <a:moveTo>
                  <a:pt x="7602356" y="851706"/>
                </a:moveTo>
                <a:lnTo>
                  <a:pt x="7515393" y="870878"/>
                </a:lnTo>
                <a:lnTo>
                  <a:pt x="7461354" y="876842"/>
                </a:lnTo>
                <a:lnTo>
                  <a:pt x="7245683" y="924562"/>
                </a:lnTo>
                <a:lnTo>
                  <a:pt x="7191891" y="930527"/>
                </a:lnTo>
                <a:lnTo>
                  <a:pt x="7182979" y="932506"/>
                </a:lnTo>
                <a:lnTo>
                  <a:pt x="7191896" y="930527"/>
                </a:lnTo>
                <a:lnTo>
                  <a:pt x="7245687" y="924562"/>
                </a:lnTo>
                <a:lnTo>
                  <a:pt x="7461358" y="876842"/>
                </a:lnTo>
                <a:lnTo>
                  <a:pt x="7515398" y="870878"/>
                </a:lnTo>
                <a:lnTo>
                  <a:pt x="7602356" y="851706"/>
                </a:lnTo>
                <a:close/>
                <a:moveTo>
                  <a:pt x="7819912" y="809808"/>
                </a:moveTo>
                <a:lnTo>
                  <a:pt x="7732013" y="829123"/>
                </a:lnTo>
                <a:lnTo>
                  <a:pt x="7677791" y="835088"/>
                </a:lnTo>
                <a:lnTo>
                  <a:pt x="7666519" y="837571"/>
                </a:lnTo>
                <a:lnTo>
                  <a:pt x="7677796" y="835088"/>
                </a:lnTo>
                <a:lnTo>
                  <a:pt x="7732018" y="829123"/>
                </a:lnTo>
                <a:lnTo>
                  <a:pt x="7819912" y="809808"/>
                </a:lnTo>
                <a:close/>
                <a:moveTo>
                  <a:pt x="7882347" y="796098"/>
                </a:moveTo>
                <a:lnTo>
                  <a:pt x="7819912" y="809808"/>
                </a:lnTo>
                <a:lnTo>
                  <a:pt x="7882347" y="796098"/>
                </a:lnTo>
                <a:close/>
                <a:moveTo>
                  <a:pt x="10646105" y="393684"/>
                </a:moveTo>
                <a:lnTo>
                  <a:pt x="10258914" y="435439"/>
                </a:lnTo>
                <a:lnTo>
                  <a:pt x="10203606" y="447368"/>
                </a:lnTo>
                <a:lnTo>
                  <a:pt x="9871869" y="483158"/>
                </a:lnTo>
                <a:lnTo>
                  <a:pt x="9816605" y="495088"/>
                </a:lnTo>
                <a:lnTo>
                  <a:pt x="9595660" y="518947"/>
                </a:lnTo>
                <a:lnTo>
                  <a:pt x="9540455" y="530877"/>
                </a:lnTo>
                <a:lnTo>
                  <a:pt x="9430089" y="542807"/>
                </a:lnTo>
                <a:lnTo>
                  <a:pt x="9374930" y="554737"/>
                </a:lnTo>
                <a:lnTo>
                  <a:pt x="9264663" y="566667"/>
                </a:lnTo>
                <a:lnTo>
                  <a:pt x="9209558" y="578597"/>
                </a:lnTo>
                <a:lnTo>
                  <a:pt x="9099406" y="590526"/>
                </a:lnTo>
                <a:lnTo>
                  <a:pt x="9044362" y="602456"/>
                </a:lnTo>
                <a:lnTo>
                  <a:pt x="8989340" y="608421"/>
                </a:lnTo>
                <a:lnTo>
                  <a:pt x="8934341" y="620351"/>
                </a:lnTo>
                <a:lnTo>
                  <a:pt x="8879366" y="626316"/>
                </a:lnTo>
                <a:lnTo>
                  <a:pt x="8824416" y="638246"/>
                </a:lnTo>
                <a:lnTo>
                  <a:pt x="8769492" y="644211"/>
                </a:lnTo>
                <a:lnTo>
                  <a:pt x="8714595" y="656141"/>
                </a:lnTo>
                <a:lnTo>
                  <a:pt x="8659725" y="662105"/>
                </a:lnTo>
                <a:lnTo>
                  <a:pt x="8604884" y="674035"/>
                </a:lnTo>
                <a:lnTo>
                  <a:pt x="8550072" y="680000"/>
                </a:lnTo>
                <a:lnTo>
                  <a:pt x="8495290" y="691930"/>
                </a:lnTo>
                <a:lnTo>
                  <a:pt x="8440539" y="697895"/>
                </a:lnTo>
                <a:lnTo>
                  <a:pt x="8385821" y="709825"/>
                </a:lnTo>
                <a:lnTo>
                  <a:pt x="8331135" y="715790"/>
                </a:lnTo>
                <a:lnTo>
                  <a:pt x="8221866" y="739649"/>
                </a:lnTo>
                <a:lnTo>
                  <a:pt x="8167284" y="745614"/>
                </a:lnTo>
                <a:lnTo>
                  <a:pt x="8112738" y="757544"/>
                </a:lnTo>
                <a:lnTo>
                  <a:pt x="8058230" y="763509"/>
                </a:lnTo>
                <a:lnTo>
                  <a:pt x="7949329" y="787369"/>
                </a:lnTo>
                <a:lnTo>
                  <a:pt x="7894938" y="793334"/>
                </a:lnTo>
                <a:lnTo>
                  <a:pt x="7882347" y="796098"/>
                </a:lnTo>
                <a:lnTo>
                  <a:pt x="7894943" y="793334"/>
                </a:lnTo>
                <a:lnTo>
                  <a:pt x="7949334" y="787369"/>
                </a:lnTo>
                <a:lnTo>
                  <a:pt x="8058235" y="763509"/>
                </a:lnTo>
                <a:lnTo>
                  <a:pt x="8112743" y="757544"/>
                </a:lnTo>
                <a:lnTo>
                  <a:pt x="8167289" y="745614"/>
                </a:lnTo>
                <a:lnTo>
                  <a:pt x="8221871" y="739649"/>
                </a:lnTo>
                <a:lnTo>
                  <a:pt x="8331140" y="715790"/>
                </a:lnTo>
                <a:lnTo>
                  <a:pt x="8385826" y="709825"/>
                </a:lnTo>
                <a:lnTo>
                  <a:pt x="8440545" y="697895"/>
                </a:lnTo>
                <a:lnTo>
                  <a:pt x="8495295" y="691930"/>
                </a:lnTo>
                <a:lnTo>
                  <a:pt x="8550077" y="680000"/>
                </a:lnTo>
                <a:lnTo>
                  <a:pt x="8604889" y="674035"/>
                </a:lnTo>
                <a:lnTo>
                  <a:pt x="8659730" y="662105"/>
                </a:lnTo>
                <a:lnTo>
                  <a:pt x="8714600" y="656141"/>
                </a:lnTo>
                <a:lnTo>
                  <a:pt x="8769498" y="644211"/>
                </a:lnTo>
                <a:lnTo>
                  <a:pt x="8824422" y="638246"/>
                </a:lnTo>
                <a:lnTo>
                  <a:pt x="8879371" y="626316"/>
                </a:lnTo>
                <a:lnTo>
                  <a:pt x="8934346" y="620351"/>
                </a:lnTo>
                <a:lnTo>
                  <a:pt x="8989345" y="608421"/>
                </a:lnTo>
                <a:lnTo>
                  <a:pt x="9044367" y="602456"/>
                </a:lnTo>
                <a:lnTo>
                  <a:pt x="9099411" y="590526"/>
                </a:lnTo>
                <a:lnTo>
                  <a:pt x="9209563" y="578597"/>
                </a:lnTo>
                <a:lnTo>
                  <a:pt x="9264669" y="566667"/>
                </a:lnTo>
                <a:lnTo>
                  <a:pt x="9374936" y="554737"/>
                </a:lnTo>
                <a:lnTo>
                  <a:pt x="9430095" y="542807"/>
                </a:lnTo>
                <a:lnTo>
                  <a:pt x="9540461" y="530877"/>
                </a:lnTo>
                <a:lnTo>
                  <a:pt x="9595666" y="518947"/>
                </a:lnTo>
                <a:lnTo>
                  <a:pt x="9816611" y="495088"/>
                </a:lnTo>
                <a:lnTo>
                  <a:pt x="9871874" y="483158"/>
                </a:lnTo>
                <a:lnTo>
                  <a:pt x="10203612" y="447368"/>
                </a:lnTo>
                <a:lnTo>
                  <a:pt x="10258920" y="435439"/>
                </a:lnTo>
                <a:lnTo>
                  <a:pt x="10646105" y="393684"/>
                </a:lnTo>
                <a:close/>
                <a:moveTo>
                  <a:pt x="8022636" y="0"/>
                </a:moveTo>
                <a:lnTo>
                  <a:pt x="9520666" y="53684"/>
                </a:lnTo>
                <a:lnTo>
                  <a:pt x="10600847" y="161052"/>
                </a:lnTo>
                <a:lnTo>
                  <a:pt x="11254973" y="274386"/>
                </a:lnTo>
                <a:lnTo>
                  <a:pt x="11474838" y="322105"/>
                </a:lnTo>
                <a:lnTo>
                  <a:pt x="11309294" y="340000"/>
                </a:lnTo>
                <a:lnTo>
                  <a:pt x="11474844" y="322105"/>
                </a:lnTo>
                <a:lnTo>
                  <a:pt x="10757205" y="137193"/>
                </a:lnTo>
                <a:lnTo>
                  <a:pt x="10158387" y="41754"/>
                </a:lnTo>
                <a:lnTo>
                  <a:pt x="9354745" y="5964"/>
                </a:lnTo>
                <a:lnTo>
                  <a:pt x="8022636" y="0"/>
                </a:lnTo>
                <a:close/>
              </a:path>
            </a:pathLst>
          </a:custGeom>
          <a:solidFill>
            <a:srgbClr val="D8DEED"/>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73" name="Google Shape;73;p1"/>
          <p:cNvSpPr/>
          <p:nvPr/>
        </p:nvSpPr>
        <p:spPr>
          <a:xfrm>
            <a:off x="0" y="413594"/>
            <a:ext cx="34557216" cy="4482116"/>
          </a:xfrm>
          <a:custGeom>
            <a:avLst/>
            <a:gdLst/>
            <a:ahLst/>
            <a:cxnLst/>
            <a:rect l="l" t="t" r="r" b="b"/>
            <a:pathLst>
              <a:path w="11471275" h="2978150" extrusionOk="0">
                <a:moveTo>
                  <a:pt x="8022636" y="0"/>
                </a:moveTo>
                <a:lnTo>
                  <a:pt x="7680716" y="0"/>
                </a:lnTo>
                <a:lnTo>
                  <a:pt x="7630590" y="5964"/>
                </a:lnTo>
                <a:lnTo>
                  <a:pt x="7375167" y="5964"/>
                </a:lnTo>
                <a:lnTo>
                  <a:pt x="7323125" y="11929"/>
                </a:lnTo>
                <a:lnTo>
                  <a:pt x="7218085" y="11929"/>
                </a:lnTo>
                <a:lnTo>
                  <a:pt x="7165088" y="17894"/>
                </a:lnTo>
                <a:lnTo>
                  <a:pt x="7017656" y="17894"/>
                </a:lnTo>
                <a:lnTo>
                  <a:pt x="6976995" y="23859"/>
                </a:lnTo>
                <a:lnTo>
                  <a:pt x="6895135" y="23859"/>
                </a:lnTo>
                <a:lnTo>
                  <a:pt x="6853936" y="29824"/>
                </a:lnTo>
                <a:lnTo>
                  <a:pt x="6771003" y="29824"/>
                </a:lnTo>
                <a:lnTo>
                  <a:pt x="6729269" y="35789"/>
                </a:lnTo>
                <a:lnTo>
                  <a:pt x="6645264" y="35789"/>
                </a:lnTo>
                <a:lnTo>
                  <a:pt x="6602993" y="41754"/>
                </a:lnTo>
                <a:lnTo>
                  <a:pt x="6560545" y="41754"/>
                </a:lnTo>
                <a:lnTo>
                  <a:pt x="6517918" y="47719"/>
                </a:lnTo>
                <a:lnTo>
                  <a:pt x="6432129" y="47719"/>
                </a:lnTo>
                <a:lnTo>
                  <a:pt x="6388967" y="53684"/>
                </a:lnTo>
                <a:lnTo>
                  <a:pt x="6345628" y="53684"/>
                </a:lnTo>
                <a:lnTo>
                  <a:pt x="6302110" y="59649"/>
                </a:lnTo>
                <a:lnTo>
                  <a:pt x="6258415" y="59649"/>
                </a:lnTo>
                <a:lnTo>
                  <a:pt x="6214541" y="65614"/>
                </a:lnTo>
                <a:lnTo>
                  <a:pt x="6170490" y="65614"/>
                </a:lnTo>
                <a:lnTo>
                  <a:pt x="6126262" y="71579"/>
                </a:lnTo>
                <a:lnTo>
                  <a:pt x="6081855" y="71579"/>
                </a:lnTo>
                <a:lnTo>
                  <a:pt x="6037272" y="77543"/>
                </a:lnTo>
                <a:lnTo>
                  <a:pt x="5992510" y="77543"/>
                </a:lnTo>
                <a:lnTo>
                  <a:pt x="5902456" y="89473"/>
                </a:lnTo>
                <a:lnTo>
                  <a:pt x="5857162" y="89473"/>
                </a:lnTo>
                <a:lnTo>
                  <a:pt x="5811692" y="95438"/>
                </a:lnTo>
                <a:lnTo>
                  <a:pt x="5766044" y="95438"/>
                </a:lnTo>
                <a:lnTo>
                  <a:pt x="5674218" y="107368"/>
                </a:lnTo>
                <a:lnTo>
                  <a:pt x="5628040" y="107368"/>
                </a:lnTo>
                <a:lnTo>
                  <a:pt x="5488444" y="125263"/>
                </a:lnTo>
                <a:lnTo>
                  <a:pt x="5441559" y="125263"/>
                </a:lnTo>
                <a:lnTo>
                  <a:pt x="5299844" y="143158"/>
                </a:lnTo>
                <a:lnTo>
                  <a:pt x="5252253" y="143158"/>
                </a:lnTo>
                <a:lnTo>
                  <a:pt x="4963010" y="178947"/>
                </a:lnTo>
                <a:lnTo>
                  <a:pt x="4914187" y="178947"/>
                </a:lnTo>
                <a:lnTo>
                  <a:pt x="4416304" y="238596"/>
                </a:lnTo>
                <a:lnTo>
                  <a:pt x="4365552" y="250526"/>
                </a:lnTo>
                <a:lnTo>
                  <a:pt x="4057368" y="286316"/>
                </a:lnTo>
                <a:lnTo>
                  <a:pt x="4005393" y="298245"/>
                </a:lnTo>
                <a:lnTo>
                  <a:pt x="3848422" y="316140"/>
                </a:lnTo>
                <a:lnTo>
                  <a:pt x="3795750" y="328070"/>
                </a:lnTo>
                <a:lnTo>
                  <a:pt x="3689883" y="340000"/>
                </a:lnTo>
                <a:lnTo>
                  <a:pt x="3636688" y="351930"/>
                </a:lnTo>
                <a:lnTo>
                  <a:pt x="3529777" y="363860"/>
                </a:lnTo>
                <a:lnTo>
                  <a:pt x="3476061" y="375789"/>
                </a:lnTo>
                <a:lnTo>
                  <a:pt x="3422171" y="381754"/>
                </a:lnTo>
                <a:lnTo>
                  <a:pt x="3368108" y="393684"/>
                </a:lnTo>
                <a:lnTo>
                  <a:pt x="3259461" y="405614"/>
                </a:lnTo>
                <a:lnTo>
                  <a:pt x="3204877" y="417544"/>
                </a:lnTo>
                <a:lnTo>
                  <a:pt x="3150119" y="423509"/>
                </a:lnTo>
                <a:lnTo>
                  <a:pt x="3040085" y="447368"/>
                </a:lnTo>
                <a:lnTo>
                  <a:pt x="2984808" y="453333"/>
                </a:lnTo>
                <a:lnTo>
                  <a:pt x="2929358" y="465263"/>
                </a:lnTo>
                <a:lnTo>
                  <a:pt x="2873736" y="471228"/>
                </a:lnTo>
                <a:lnTo>
                  <a:pt x="2761971" y="495088"/>
                </a:lnTo>
                <a:lnTo>
                  <a:pt x="2705830" y="501053"/>
                </a:lnTo>
                <a:lnTo>
                  <a:pt x="2593029" y="524912"/>
                </a:lnTo>
                <a:lnTo>
                  <a:pt x="2536370" y="530877"/>
                </a:lnTo>
                <a:lnTo>
                  <a:pt x="2365357" y="566667"/>
                </a:lnTo>
                <a:lnTo>
                  <a:pt x="2308008" y="572632"/>
                </a:lnTo>
                <a:lnTo>
                  <a:pt x="1306794" y="775439"/>
                </a:lnTo>
                <a:lnTo>
                  <a:pt x="996782" y="829123"/>
                </a:lnTo>
                <a:lnTo>
                  <a:pt x="757320" y="876842"/>
                </a:lnTo>
                <a:lnTo>
                  <a:pt x="0" y="1043860"/>
                </a:lnTo>
                <a:lnTo>
                  <a:pt x="0" y="2982459"/>
                </a:lnTo>
                <a:lnTo>
                  <a:pt x="248592" y="2898950"/>
                </a:lnTo>
                <a:lnTo>
                  <a:pt x="284848" y="2881055"/>
                </a:lnTo>
                <a:lnTo>
                  <a:pt x="468856" y="2821406"/>
                </a:lnTo>
                <a:lnTo>
                  <a:pt x="506197" y="2803511"/>
                </a:lnTo>
                <a:lnTo>
                  <a:pt x="657331" y="2755792"/>
                </a:lnTo>
                <a:lnTo>
                  <a:pt x="695552" y="2737897"/>
                </a:lnTo>
                <a:lnTo>
                  <a:pt x="811252" y="2702108"/>
                </a:lnTo>
                <a:lnTo>
                  <a:pt x="850161" y="2684213"/>
                </a:lnTo>
                <a:lnTo>
                  <a:pt x="967905" y="2648423"/>
                </a:lnTo>
                <a:lnTo>
                  <a:pt x="1007488" y="2630528"/>
                </a:lnTo>
                <a:lnTo>
                  <a:pt x="1127232" y="2594739"/>
                </a:lnTo>
                <a:lnTo>
                  <a:pt x="1167475" y="2576844"/>
                </a:lnTo>
                <a:lnTo>
                  <a:pt x="1248448" y="2552985"/>
                </a:lnTo>
                <a:lnTo>
                  <a:pt x="1289177" y="2535090"/>
                </a:lnTo>
                <a:lnTo>
                  <a:pt x="1412319" y="2499300"/>
                </a:lnTo>
                <a:lnTo>
                  <a:pt x="1453683" y="2481406"/>
                </a:lnTo>
                <a:lnTo>
                  <a:pt x="1536879" y="2457546"/>
                </a:lnTo>
                <a:lnTo>
                  <a:pt x="1578710" y="2439651"/>
                </a:lnTo>
                <a:lnTo>
                  <a:pt x="1662832" y="2415791"/>
                </a:lnTo>
                <a:lnTo>
                  <a:pt x="1705122" y="2397897"/>
                </a:lnTo>
                <a:lnTo>
                  <a:pt x="1832895" y="2362107"/>
                </a:lnTo>
                <a:lnTo>
                  <a:pt x="1875785" y="2344212"/>
                </a:lnTo>
                <a:lnTo>
                  <a:pt x="1962006" y="2320353"/>
                </a:lnTo>
                <a:lnTo>
                  <a:pt x="2005336" y="2302458"/>
                </a:lnTo>
                <a:lnTo>
                  <a:pt x="2092431" y="2278598"/>
                </a:lnTo>
                <a:lnTo>
                  <a:pt x="2136193" y="2260704"/>
                </a:lnTo>
                <a:lnTo>
                  <a:pt x="2224145" y="2236844"/>
                </a:lnTo>
                <a:lnTo>
                  <a:pt x="2268332" y="2218949"/>
                </a:lnTo>
                <a:lnTo>
                  <a:pt x="2357125" y="2195089"/>
                </a:lnTo>
                <a:lnTo>
                  <a:pt x="2401729" y="2177195"/>
                </a:lnTo>
                <a:lnTo>
                  <a:pt x="2491347" y="2153335"/>
                </a:lnTo>
                <a:lnTo>
                  <a:pt x="2536360" y="2135440"/>
                </a:lnTo>
                <a:lnTo>
                  <a:pt x="2626788" y="2111581"/>
                </a:lnTo>
                <a:lnTo>
                  <a:pt x="2672201" y="2093686"/>
                </a:lnTo>
                <a:lnTo>
                  <a:pt x="2763423" y="2069826"/>
                </a:lnTo>
                <a:lnTo>
                  <a:pt x="2809229" y="2051931"/>
                </a:lnTo>
                <a:lnTo>
                  <a:pt x="2901228" y="2028072"/>
                </a:lnTo>
                <a:lnTo>
                  <a:pt x="2947419" y="2010177"/>
                </a:lnTo>
                <a:lnTo>
                  <a:pt x="3040180" y="1986317"/>
                </a:lnTo>
                <a:lnTo>
                  <a:pt x="3086748" y="1968423"/>
                </a:lnTo>
                <a:lnTo>
                  <a:pt x="3180255" y="1944563"/>
                </a:lnTo>
                <a:lnTo>
                  <a:pt x="3227192" y="1926668"/>
                </a:lnTo>
                <a:lnTo>
                  <a:pt x="3321428" y="1902808"/>
                </a:lnTo>
                <a:lnTo>
                  <a:pt x="3368726" y="1884914"/>
                </a:lnTo>
                <a:lnTo>
                  <a:pt x="3463677" y="1861054"/>
                </a:lnTo>
                <a:lnTo>
                  <a:pt x="3511328" y="1843159"/>
                </a:lnTo>
                <a:lnTo>
                  <a:pt x="3606977" y="1819300"/>
                </a:lnTo>
                <a:lnTo>
                  <a:pt x="3654973" y="1801405"/>
                </a:lnTo>
                <a:lnTo>
                  <a:pt x="3799638" y="1765615"/>
                </a:lnTo>
                <a:lnTo>
                  <a:pt x="3848082" y="1747721"/>
                </a:lnTo>
                <a:lnTo>
                  <a:pt x="3945298" y="1723861"/>
                </a:lnTo>
                <a:lnTo>
                  <a:pt x="3994068" y="1705966"/>
                </a:lnTo>
                <a:lnTo>
                  <a:pt x="4141019" y="1670177"/>
                </a:lnTo>
                <a:lnTo>
                  <a:pt x="4190212" y="1652282"/>
                </a:lnTo>
                <a:lnTo>
                  <a:pt x="4338411" y="1616492"/>
                </a:lnTo>
                <a:lnTo>
                  <a:pt x="4388013" y="1598598"/>
                </a:lnTo>
                <a:lnTo>
                  <a:pt x="4537417" y="1562808"/>
                </a:lnTo>
                <a:lnTo>
                  <a:pt x="4587414" y="1544913"/>
                </a:lnTo>
                <a:lnTo>
                  <a:pt x="4737981" y="1509124"/>
                </a:lnTo>
                <a:lnTo>
                  <a:pt x="4788359" y="1491229"/>
                </a:lnTo>
                <a:lnTo>
                  <a:pt x="5041625" y="1431580"/>
                </a:lnTo>
                <a:lnTo>
                  <a:pt x="5092547" y="1413685"/>
                </a:lnTo>
                <a:lnTo>
                  <a:pt x="5348455" y="1354036"/>
                </a:lnTo>
                <a:lnTo>
                  <a:pt x="5399890" y="1336141"/>
                </a:lnTo>
                <a:lnTo>
                  <a:pt x="5814260" y="1240703"/>
                </a:lnTo>
                <a:lnTo>
                  <a:pt x="5866404" y="1222808"/>
                </a:lnTo>
                <a:lnTo>
                  <a:pt x="6763518" y="1020001"/>
                </a:lnTo>
                <a:lnTo>
                  <a:pt x="6816866" y="1014036"/>
                </a:lnTo>
                <a:lnTo>
                  <a:pt x="7191891" y="930527"/>
                </a:lnTo>
                <a:lnTo>
                  <a:pt x="7245683" y="924562"/>
                </a:lnTo>
                <a:lnTo>
                  <a:pt x="7461354" y="876842"/>
                </a:lnTo>
                <a:lnTo>
                  <a:pt x="7515393" y="870878"/>
                </a:lnTo>
                <a:lnTo>
                  <a:pt x="7677791" y="835088"/>
                </a:lnTo>
                <a:lnTo>
                  <a:pt x="7732013" y="829123"/>
                </a:lnTo>
                <a:lnTo>
                  <a:pt x="7894938" y="793334"/>
                </a:lnTo>
                <a:lnTo>
                  <a:pt x="7949329" y="787369"/>
                </a:lnTo>
                <a:lnTo>
                  <a:pt x="8058230" y="763509"/>
                </a:lnTo>
                <a:lnTo>
                  <a:pt x="8112738" y="757544"/>
                </a:lnTo>
                <a:lnTo>
                  <a:pt x="8167284" y="745614"/>
                </a:lnTo>
                <a:lnTo>
                  <a:pt x="8221866" y="739649"/>
                </a:lnTo>
                <a:lnTo>
                  <a:pt x="8331135" y="715790"/>
                </a:lnTo>
                <a:lnTo>
                  <a:pt x="8385821" y="709825"/>
                </a:lnTo>
                <a:lnTo>
                  <a:pt x="8440539" y="697895"/>
                </a:lnTo>
                <a:lnTo>
                  <a:pt x="8495290" y="691930"/>
                </a:lnTo>
                <a:lnTo>
                  <a:pt x="8550072" y="680000"/>
                </a:lnTo>
                <a:lnTo>
                  <a:pt x="8604884" y="674035"/>
                </a:lnTo>
                <a:lnTo>
                  <a:pt x="8659725" y="662105"/>
                </a:lnTo>
                <a:lnTo>
                  <a:pt x="8714595" y="656141"/>
                </a:lnTo>
                <a:lnTo>
                  <a:pt x="8769492" y="644211"/>
                </a:lnTo>
                <a:lnTo>
                  <a:pt x="8824416" y="638246"/>
                </a:lnTo>
                <a:lnTo>
                  <a:pt x="8879366" y="626316"/>
                </a:lnTo>
                <a:lnTo>
                  <a:pt x="8934341" y="620351"/>
                </a:lnTo>
                <a:lnTo>
                  <a:pt x="8989340" y="608421"/>
                </a:lnTo>
                <a:lnTo>
                  <a:pt x="9044362" y="602456"/>
                </a:lnTo>
                <a:lnTo>
                  <a:pt x="9099406" y="590526"/>
                </a:lnTo>
                <a:lnTo>
                  <a:pt x="9209558" y="578597"/>
                </a:lnTo>
                <a:lnTo>
                  <a:pt x="9264663" y="566667"/>
                </a:lnTo>
                <a:lnTo>
                  <a:pt x="9374930" y="554737"/>
                </a:lnTo>
                <a:lnTo>
                  <a:pt x="9430089" y="542807"/>
                </a:lnTo>
                <a:lnTo>
                  <a:pt x="9540455" y="530877"/>
                </a:lnTo>
                <a:lnTo>
                  <a:pt x="9595660" y="518947"/>
                </a:lnTo>
                <a:lnTo>
                  <a:pt x="9816605" y="495088"/>
                </a:lnTo>
                <a:lnTo>
                  <a:pt x="9871869" y="483158"/>
                </a:lnTo>
                <a:lnTo>
                  <a:pt x="10203606" y="447368"/>
                </a:lnTo>
                <a:lnTo>
                  <a:pt x="10258914" y="435439"/>
                </a:lnTo>
                <a:lnTo>
                  <a:pt x="10646099" y="393684"/>
                </a:lnTo>
                <a:lnTo>
                  <a:pt x="10701404" y="393684"/>
                </a:lnTo>
                <a:lnTo>
                  <a:pt x="11033119" y="357895"/>
                </a:lnTo>
                <a:lnTo>
                  <a:pt x="11088377" y="357895"/>
                </a:lnTo>
                <a:lnTo>
                  <a:pt x="11254083" y="340000"/>
                </a:lnTo>
                <a:lnTo>
                  <a:pt x="11309294" y="340000"/>
                </a:lnTo>
                <a:lnTo>
                  <a:pt x="11474838" y="322105"/>
                </a:lnTo>
                <a:lnTo>
                  <a:pt x="10757199" y="137193"/>
                </a:lnTo>
                <a:lnTo>
                  <a:pt x="10158381" y="41754"/>
                </a:lnTo>
                <a:lnTo>
                  <a:pt x="9354742" y="5964"/>
                </a:lnTo>
                <a:lnTo>
                  <a:pt x="8022636" y="0"/>
                </a:lnTo>
                <a:close/>
              </a:path>
            </a:pathLst>
          </a:custGeom>
          <a:solidFill>
            <a:srgbClr val="E7EAF4"/>
          </a:solidFill>
          <a:ln>
            <a:noFill/>
          </a:ln>
        </p:spPr>
        <p:txBody>
          <a:bodyPr spcFirstLastPara="1" wrap="square" lIns="182850" tIns="91400" rIns="182850" bIns="91400" anchor="ctr" anchorCtr="0">
            <a:noAutofit/>
          </a:bodyPr>
          <a:lstStyle/>
          <a:p>
            <a:pPr marL="0" marR="0" lvl="0" indent="0" algn="l" rtl="0">
              <a:lnSpc>
                <a:spcPct val="93000"/>
              </a:lnSpc>
              <a:spcBef>
                <a:spcPts val="0"/>
              </a:spcBef>
              <a:spcAft>
                <a:spcPts val="0"/>
              </a:spcAft>
              <a:buNone/>
            </a:pPr>
            <a:endParaRPr sz="3600">
              <a:solidFill>
                <a:schemeClr val="dk1"/>
              </a:solidFill>
              <a:latin typeface="Arial"/>
              <a:ea typeface="Arial"/>
              <a:cs typeface="Arial"/>
              <a:sym typeface="Arial"/>
            </a:endParaRPr>
          </a:p>
        </p:txBody>
      </p:sp>
      <p:sp>
        <p:nvSpPr>
          <p:cNvPr id="74" name="Google Shape;74;p1"/>
          <p:cNvSpPr/>
          <p:nvPr/>
        </p:nvSpPr>
        <p:spPr>
          <a:xfrm>
            <a:off x="1393300" y="27905088"/>
            <a:ext cx="3394200" cy="1201800"/>
          </a:xfrm>
          <a:prstGeom prst="rect">
            <a:avLst/>
          </a:prstGeom>
          <a:blipFill rotWithShape="1">
            <a:blip r:embed="rId72">
              <a:alphaModFix/>
            </a:blip>
            <a:stretch>
              <a:fillRect/>
            </a:stretch>
          </a:blip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140188" y="5283160"/>
            <a:ext cx="38523387" cy="22570529"/>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rgbClr val="00519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rgbClr val="005191"/>
              </a:buClr>
              <a:buSzPts val="2400"/>
              <a:buFont typeface="Noto Sans Symbols"/>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rgbClr val="00519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rgbClr val="00519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rgbClr val="00519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228600" algn="l" rtl="0">
              <a:spcBef>
                <a:spcPts val="400"/>
              </a:spcBef>
              <a:spcAft>
                <a:spcPts val="0"/>
              </a:spcAft>
              <a:buClr>
                <a:srgbClr val="005191"/>
              </a:buClr>
              <a:buSzPts val="2000"/>
              <a:buFont typeface="Noto Sans Symbols"/>
              <a:buNone/>
              <a:defRPr sz="2000" b="0" i="0" u="none" strike="noStrike" cap="none">
                <a:solidFill>
                  <a:schemeClr val="dk1"/>
                </a:solidFill>
                <a:latin typeface="Calibri"/>
                <a:ea typeface="Calibri"/>
                <a:cs typeface="Calibri"/>
                <a:sym typeface="Calibri"/>
              </a:defRPr>
            </a:lvl6pPr>
            <a:lvl7pPr marL="3200400" marR="0" lvl="6" indent="-228600" algn="l" rtl="0">
              <a:spcBef>
                <a:spcPts val="400"/>
              </a:spcBef>
              <a:spcAft>
                <a:spcPts val="0"/>
              </a:spcAft>
              <a:buClr>
                <a:srgbClr val="005191"/>
              </a:buClr>
              <a:buSzPts val="2000"/>
              <a:buFont typeface="Noto Sans Symbols"/>
              <a:buNone/>
              <a:defRPr sz="2000" b="0" i="0" u="none" strike="noStrike" cap="none">
                <a:solidFill>
                  <a:schemeClr val="dk1"/>
                </a:solidFill>
                <a:latin typeface="Calibri"/>
                <a:ea typeface="Calibri"/>
                <a:cs typeface="Calibri"/>
                <a:sym typeface="Calibri"/>
              </a:defRPr>
            </a:lvl7pPr>
            <a:lvl8pPr marL="3657600" marR="0" lvl="7" indent="-228600" algn="l" rtl="0">
              <a:spcBef>
                <a:spcPts val="400"/>
              </a:spcBef>
              <a:spcAft>
                <a:spcPts val="0"/>
              </a:spcAft>
              <a:buClr>
                <a:srgbClr val="005191"/>
              </a:buClr>
              <a:buSzPts val="2000"/>
              <a:buFont typeface="Noto Sans Symbols"/>
              <a:buNone/>
              <a:defRPr sz="2000" b="0" i="0" u="none" strike="noStrike" cap="none">
                <a:solidFill>
                  <a:schemeClr val="dk1"/>
                </a:solidFill>
                <a:latin typeface="Calibri"/>
                <a:ea typeface="Calibri"/>
                <a:cs typeface="Calibri"/>
                <a:sym typeface="Calibri"/>
              </a:defRPr>
            </a:lvl8pPr>
            <a:lvl9pPr marL="4114800" marR="0" lvl="8" indent="-228600" algn="l" rtl="0">
              <a:spcBef>
                <a:spcPts val="400"/>
              </a:spcBef>
              <a:spcAft>
                <a:spcPts val="0"/>
              </a:spcAft>
              <a:buClr>
                <a:srgbClr val="005191"/>
              </a:buClr>
              <a:buSzPts val="2000"/>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11" name="Google Shape;11;p1"/>
          <p:cNvSpPr/>
          <p:nvPr/>
        </p:nvSpPr>
        <p:spPr>
          <a:xfrm>
            <a:off x="0" y="28889339"/>
            <a:ext cx="42803763" cy="1385826"/>
          </a:xfrm>
          <a:prstGeom prst="rect">
            <a:avLst/>
          </a:prstGeom>
          <a:solidFill>
            <a:srgbClr val="005191"/>
          </a:solidFill>
          <a:ln>
            <a:noFill/>
          </a:ln>
        </p:spPr>
        <p:txBody>
          <a:bodyPr spcFirstLastPara="1" wrap="square" lIns="427967" tIns="213925" rIns="427967" bIns="213925" anchor="ctr" anchorCtr="0">
            <a:noAutofit/>
          </a:bodyPr>
          <a:lstStyle/>
          <a:p>
            <a:pPr marL="0" marR="0" lvl="0" indent="0" algn="ctr" rtl="0">
              <a:spcBef>
                <a:spcPts val="0"/>
              </a:spcBef>
              <a:spcAft>
                <a:spcPts val="0"/>
              </a:spcAft>
              <a:buNone/>
            </a:pPr>
            <a:endParaRPr sz="8426" b="0" i="0" u="none" strike="noStrike" cap="none">
              <a:solidFill>
                <a:schemeClr val="lt1"/>
              </a:solidFill>
              <a:latin typeface="Calibri"/>
              <a:ea typeface="Calibri"/>
              <a:cs typeface="Calibri"/>
              <a:sym typeface="Calibri"/>
            </a:endParaRPr>
          </a:p>
        </p:txBody>
      </p:sp>
      <p:sp>
        <p:nvSpPr>
          <p:cNvPr id="12" name="Google Shape;12;p1"/>
          <p:cNvSpPr/>
          <p:nvPr/>
        </p:nvSpPr>
        <p:spPr>
          <a:xfrm>
            <a:off x="0" y="0"/>
            <a:ext cx="42803763" cy="1404897"/>
          </a:xfrm>
          <a:prstGeom prst="rect">
            <a:avLst/>
          </a:prstGeom>
          <a:solidFill>
            <a:srgbClr val="005191"/>
          </a:solidFill>
          <a:ln>
            <a:noFill/>
          </a:ln>
        </p:spPr>
        <p:txBody>
          <a:bodyPr spcFirstLastPara="1" wrap="square" lIns="427967" tIns="213925" rIns="427967" bIns="213925" anchor="ctr" anchorCtr="0">
            <a:noAutofit/>
          </a:bodyPr>
          <a:lstStyle/>
          <a:p>
            <a:pPr marL="0" marR="0" lvl="0" indent="0" algn="ctr" rtl="0">
              <a:spcBef>
                <a:spcPts val="0"/>
              </a:spcBef>
              <a:spcAft>
                <a:spcPts val="0"/>
              </a:spcAft>
              <a:buNone/>
            </a:pPr>
            <a:endParaRPr sz="8426" b="0" i="0" u="none" strike="noStrike" cap="none">
              <a:solidFill>
                <a:schemeClr val="lt1"/>
              </a:solidFill>
              <a:latin typeface="Calibri"/>
              <a:ea typeface="Calibri"/>
              <a:cs typeface="Calibri"/>
              <a:sym typeface="Calibri"/>
            </a:endParaRPr>
          </a:p>
        </p:txBody>
      </p:sp>
      <p:pic>
        <p:nvPicPr>
          <p:cNvPr id="13" name="Google Shape;13;p1"/>
          <p:cNvPicPr preferRelativeResize="0"/>
          <p:nvPr/>
        </p:nvPicPr>
        <p:blipFill rotWithShape="1">
          <a:blip r:embed="rId10">
            <a:alphaModFix/>
          </a:blip>
          <a:srcRect/>
          <a:stretch/>
        </p:blipFill>
        <p:spPr>
          <a:xfrm>
            <a:off x="38929779" y="198193"/>
            <a:ext cx="3380833" cy="1029691"/>
          </a:xfrm>
          <a:prstGeom prst="rect">
            <a:avLst/>
          </a:prstGeom>
          <a:noFill/>
          <a:ln>
            <a:noFill/>
          </a:ln>
        </p:spPr>
      </p:pic>
      <p:sp>
        <p:nvSpPr>
          <p:cNvPr id="14" name="Google Shape;14;p1"/>
          <p:cNvSpPr txBox="1">
            <a:spLocks noGrp="1"/>
          </p:cNvSpPr>
          <p:nvPr>
            <p:ph type="sldNum" idx="12"/>
          </p:nvPr>
        </p:nvSpPr>
        <p:spPr>
          <a:xfrm>
            <a:off x="40054960" y="27958150"/>
            <a:ext cx="2568507" cy="2317127"/>
          </a:xfrm>
          <a:prstGeom prst="rect">
            <a:avLst/>
          </a:prstGeom>
          <a:noFill/>
          <a:ln>
            <a:noFill/>
          </a:ln>
        </p:spPr>
        <p:txBody>
          <a:bodyPr spcFirstLastPara="1" wrap="square" lIns="91425" tIns="91425" rIns="91425" bIns="91425" anchor="t" anchorCtr="0">
            <a:noAutofit/>
          </a:bodyPr>
          <a:lstStyle>
            <a:lvl1pPr lvl="0" algn="r" rtl="0">
              <a:buNone/>
              <a:defRPr sz="6085">
                <a:solidFill>
                  <a:schemeClr val="dk1"/>
                </a:solidFill>
                <a:latin typeface="Calibri"/>
                <a:ea typeface="Calibri"/>
                <a:cs typeface="Calibri"/>
                <a:sym typeface="Calibri"/>
              </a:defRPr>
            </a:lvl1pPr>
            <a:lvl2pPr lvl="1" algn="r" rtl="0">
              <a:buNone/>
              <a:defRPr sz="6085">
                <a:solidFill>
                  <a:schemeClr val="dk1"/>
                </a:solidFill>
                <a:latin typeface="Calibri"/>
                <a:ea typeface="Calibri"/>
                <a:cs typeface="Calibri"/>
                <a:sym typeface="Calibri"/>
              </a:defRPr>
            </a:lvl2pPr>
            <a:lvl3pPr lvl="2" algn="r" rtl="0">
              <a:buNone/>
              <a:defRPr sz="6085">
                <a:solidFill>
                  <a:schemeClr val="dk1"/>
                </a:solidFill>
                <a:latin typeface="Calibri"/>
                <a:ea typeface="Calibri"/>
                <a:cs typeface="Calibri"/>
                <a:sym typeface="Calibri"/>
              </a:defRPr>
            </a:lvl3pPr>
            <a:lvl4pPr lvl="3" algn="r" rtl="0">
              <a:buNone/>
              <a:defRPr sz="6085">
                <a:solidFill>
                  <a:schemeClr val="dk1"/>
                </a:solidFill>
                <a:latin typeface="Calibri"/>
                <a:ea typeface="Calibri"/>
                <a:cs typeface="Calibri"/>
                <a:sym typeface="Calibri"/>
              </a:defRPr>
            </a:lvl4pPr>
            <a:lvl5pPr lvl="4" algn="r" rtl="0">
              <a:buNone/>
              <a:defRPr sz="6085">
                <a:solidFill>
                  <a:schemeClr val="dk1"/>
                </a:solidFill>
                <a:latin typeface="Calibri"/>
                <a:ea typeface="Calibri"/>
                <a:cs typeface="Calibri"/>
                <a:sym typeface="Calibri"/>
              </a:defRPr>
            </a:lvl5pPr>
            <a:lvl6pPr lvl="5" algn="r" rtl="0">
              <a:buNone/>
              <a:defRPr sz="6085">
                <a:solidFill>
                  <a:schemeClr val="dk1"/>
                </a:solidFill>
                <a:latin typeface="Calibri"/>
                <a:ea typeface="Calibri"/>
                <a:cs typeface="Calibri"/>
                <a:sym typeface="Calibri"/>
              </a:defRPr>
            </a:lvl6pPr>
            <a:lvl7pPr lvl="6" algn="r" rtl="0">
              <a:buNone/>
              <a:defRPr sz="6085">
                <a:solidFill>
                  <a:schemeClr val="dk1"/>
                </a:solidFill>
                <a:latin typeface="Calibri"/>
                <a:ea typeface="Calibri"/>
                <a:cs typeface="Calibri"/>
                <a:sym typeface="Calibri"/>
              </a:defRPr>
            </a:lvl7pPr>
            <a:lvl8pPr lvl="7" algn="r" rtl="0">
              <a:buNone/>
              <a:defRPr sz="6085">
                <a:solidFill>
                  <a:schemeClr val="dk1"/>
                </a:solidFill>
                <a:latin typeface="Calibri"/>
                <a:ea typeface="Calibri"/>
                <a:cs typeface="Calibri"/>
                <a:sym typeface="Calibri"/>
              </a:defRPr>
            </a:lvl8pPr>
            <a:lvl9pPr lvl="8" algn="r" rtl="0">
              <a:buNone/>
              <a:defRPr sz="6085">
                <a:solidFill>
                  <a:schemeClr val="dk1"/>
                </a:solidFill>
                <a:latin typeface="Calibri"/>
                <a:ea typeface="Calibri"/>
                <a:cs typeface="Calibri"/>
                <a:sym typeface="Calibri"/>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90283004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4"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hyperlink" Target="https://doi.org/10.5194/egusphere-egu2020-13105" TargetMode="External"/><Relationship Id="rId3" Type="http://schemas.openxmlformats.org/officeDocument/2006/relationships/image" Target="../media/image64.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hyperlink" Target="https://c6dreq.dkrz.de/" TargetMode="External"/><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hyperlink" Target="https://docs.google.com/presentation/d/1LFyQ1MaykokEYzAUs9XRBWaVZW8cmqh6x2eWIytgdtQ/edit?usp=sharing" TargetMode="External"/><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hyperlink" Target="https://c6dreq.dkrz.d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6dreq.dkrz.de/" TargetMode="External"/><Relationship Id="rId5" Type="http://schemas.openxmlformats.org/officeDocument/2006/relationships/image" Target="../media/image9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c6dreq.dkrz.de/" TargetMode="External"/><Relationship Id="rId5" Type="http://schemas.openxmlformats.org/officeDocument/2006/relationships/image" Target="../media/image9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c6dreq.dkrz.de/" TargetMode="External"/><Relationship Id="rId5" Type="http://schemas.openxmlformats.org/officeDocument/2006/relationships/image" Target="../media/image9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c6dreq.dkrz.de/" TargetMode="External"/><Relationship Id="rId5" Type="http://schemas.openxmlformats.org/officeDocument/2006/relationships/image" Target="../media/image9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4"/>
          <p:cNvPicPr preferRelativeResize="0"/>
          <p:nvPr/>
        </p:nvPicPr>
        <p:blipFill rotWithShape="1">
          <a:blip r:embed="rId3">
            <a:alphaModFix/>
          </a:blip>
          <a:srcRect l="238" r="228"/>
          <a:stretch/>
        </p:blipFill>
        <p:spPr>
          <a:xfrm>
            <a:off x="13192050" y="15128475"/>
            <a:ext cx="16419901" cy="781050"/>
          </a:xfrm>
          <a:prstGeom prst="rect">
            <a:avLst/>
          </a:prstGeom>
          <a:noFill/>
          <a:ln>
            <a:noFill/>
          </a:ln>
        </p:spPr>
      </p:pic>
      <p:sp>
        <p:nvSpPr>
          <p:cNvPr id="119" name="Google Shape;119;p14"/>
          <p:cNvSpPr/>
          <p:nvPr/>
        </p:nvSpPr>
        <p:spPr>
          <a:xfrm>
            <a:off x="1681025" y="4400700"/>
            <a:ext cx="10671000" cy="74118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sp>
        <p:nvSpPr>
          <p:cNvPr id="120" name="Google Shape;120;p14"/>
          <p:cNvSpPr/>
          <p:nvPr/>
        </p:nvSpPr>
        <p:spPr>
          <a:xfrm>
            <a:off x="1681025" y="12264500"/>
            <a:ext cx="10671000" cy="74118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sp>
        <p:nvSpPr>
          <p:cNvPr id="121" name="Google Shape;121;p14"/>
          <p:cNvSpPr/>
          <p:nvPr/>
        </p:nvSpPr>
        <p:spPr>
          <a:xfrm>
            <a:off x="30422525" y="12264500"/>
            <a:ext cx="10671000" cy="152757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sp>
        <p:nvSpPr>
          <p:cNvPr id="122" name="Google Shape;122;p14"/>
          <p:cNvSpPr/>
          <p:nvPr/>
        </p:nvSpPr>
        <p:spPr>
          <a:xfrm>
            <a:off x="13192048" y="16717650"/>
            <a:ext cx="3734100" cy="2186400"/>
          </a:xfrm>
          <a:prstGeom prst="rect">
            <a:avLst/>
          </a:prstGeom>
          <a:solidFill>
            <a:srgbClr val="005596">
              <a:alpha val="20000"/>
            </a:srgbClr>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r>
              <a:rPr lang="en-US" sz="3000">
                <a:solidFill>
                  <a:srgbClr val="FFFFFF"/>
                </a:solidFill>
                <a:latin typeface="Calibri"/>
                <a:ea typeface="Calibri"/>
                <a:cs typeface="Calibri"/>
                <a:sym typeface="Calibri"/>
              </a:rPr>
              <a:t>Create customized data request</a:t>
            </a:r>
            <a:endParaRPr sz="3000">
              <a:solidFill>
                <a:srgbClr val="FFFFFF"/>
              </a:solidFill>
              <a:latin typeface="Calibri"/>
              <a:ea typeface="Calibri"/>
              <a:cs typeface="Calibri"/>
              <a:sym typeface="Calibri"/>
            </a:endParaRPr>
          </a:p>
        </p:txBody>
      </p:sp>
      <p:sp>
        <p:nvSpPr>
          <p:cNvPr id="123" name="Google Shape;123;p14"/>
          <p:cNvSpPr/>
          <p:nvPr/>
        </p:nvSpPr>
        <p:spPr>
          <a:xfrm>
            <a:off x="1681025" y="20128300"/>
            <a:ext cx="27916200" cy="74118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pic>
        <p:nvPicPr>
          <p:cNvPr id="124" name="Google Shape;124;p14"/>
          <p:cNvPicPr preferRelativeResize="0"/>
          <p:nvPr/>
        </p:nvPicPr>
        <p:blipFill rotWithShape="1">
          <a:blip r:embed="rId4">
            <a:alphaModFix/>
          </a:blip>
          <a:srcRect r="77660"/>
          <a:stretch/>
        </p:blipFill>
        <p:spPr>
          <a:xfrm>
            <a:off x="2404475" y="21080926"/>
            <a:ext cx="3180667" cy="2723600"/>
          </a:xfrm>
          <a:prstGeom prst="rect">
            <a:avLst/>
          </a:prstGeom>
          <a:noFill/>
          <a:ln>
            <a:noFill/>
          </a:ln>
        </p:spPr>
      </p:pic>
      <p:pic>
        <p:nvPicPr>
          <p:cNvPr id="125" name="Google Shape;125;p14"/>
          <p:cNvPicPr preferRelativeResize="0"/>
          <p:nvPr/>
        </p:nvPicPr>
        <p:blipFill rotWithShape="1">
          <a:blip r:embed="rId4">
            <a:alphaModFix/>
          </a:blip>
          <a:srcRect l="33334" r="55495"/>
          <a:stretch/>
        </p:blipFill>
        <p:spPr>
          <a:xfrm>
            <a:off x="5584500" y="21080926"/>
            <a:ext cx="1590333" cy="2723600"/>
          </a:xfrm>
          <a:prstGeom prst="rect">
            <a:avLst/>
          </a:prstGeom>
          <a:noFill/>
          <a:ln>
            <a:noFill/>
          </a:ln>
        </p:spPr>
      </p:pic>
      <p:pic>
        <p:nvPicPr>
          <p:cNvPr id="126" name="Google Shape;126;p14"/>
          <p:cNvPicPr preferRelativeResize="0"/>
          <p:nvPr/>
        </p:nvPicPr>
        <p:blipFill rotWithShape="1">
          <a:blip r:embed="rId4">
            <a:alphaModFix/>
          </a:blip>
          <a:srcRect l="66492"/>
          <a:stretch/>
        </p:blipFill>
        <p:spPr>
          <a:xfrm>
            <a:off x="7174825" y="21080926"/>
            <a:ext cx="4770852" cy="2723600"/>
          </a:xfrm>
          <a:prstGeom prst="rect">
            <a:avLst/>
          </a:prstGeom>
          <a:noFill/>
          <a:ln>
            <a:noFill/>
          </a:ln>
        </p:spPr>
      </p:pic>
      <p:sp>
        <p:nvSpPr>
          <p:cNvPr id="127" name="Google Shape;127;p14"/>
          <p:cNvSpPr txBox="1"/>
          <p:nvPr/>
        </p:nvSpPr>
        <p:spPr>
          <a:xfrm>
            <a:off x="7841400" y="1067625"/>
            <a:ext cx="27121200" cy="8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dirty="0">
                <a:solidFill>
                  <a:srgbClr val="005191"/>
                </a:solidFill>
                <a:latin typeface="Calibri"/>
                <a:ea typeface="Calibri"/>
                <a:cs typeface="Calibri"/>
                <a:sym typeface="Calibri"/>
              </a:rPr>
              <a:t>Web-based post-processing workflow composition for CMIP6</a:t>
            </a:r>
            <a:endParaRPr sz="6000" b="1" dirty="0">
              <a:solidFill>
                <a:srgbClr val="005191"/>
              </a:solidFill>
              <a:latin typeface="Calibri"/>
              <a:ea typeface="Calibri"/>
              <a:cs typeface="Calibri"/>
              <a:sym typeface="Calibri"/>
            </a:endParaRPr>
          </a:p>
        </p:txBody>
      </p:sp>
      <p:sp>
        <p:nvSpPr>
          <p:cNvPr id="128" name="Google Shape;128;p14"/>
          <p:cNvSpPr/>
          <p:nvPr/>
        </p:nvSpPr>
        <p:spPr>
          <a:xfrm>
            <a:off x="16612350" y="2184641"/>
            <a:ext cx="9579300" cy="1296300"/>
          </a:xfrm>
          <a:prstGeom prst="rect">
            <a:avLst/>
          </a:prstGeom>
          <a:noFill/>
          <a:ln>
            <a:noFill/>
          </a:ln>
        </p:spPr>
        <p:txBody>
          <a:bodyPr spcFirstLastPara="1" wrap="square" lIns="0" tIns="0" rIns="0" bIns="0" anchor="t" anchorCtr="0">
            <a:noAutofit/>
          </a:bodyPr>
          <a:lstStyle/>
          <a:p>
            <a:pPr marL="12700" lvl="0" indent="0" algn="ctr" rtl="0">
              <a:lnSpc>
                <a:spcPct val="150000"/>
              </a:lnSpc>
              <a:spcBef>
                <a:spcPts val="0"/>
              </a:spcBef>
              <a:spcAft>
                <a:spcPts val="0"/>
              </a:spcAft>
              <a:buNone/>
            </a:pPr>
            <a:r>
              <a:rPr lang="en-US" sz="3000" b="1">
                <a:solidFill>
                  <a:srgbClr val="005596"/>
                </a:solidFill>
                <a:latin typeface="Lucida Sans"/>
                <a:ea typeface="Lucida Sans"/>
                <a:cs typeface="Lucida Sans"/>
                <a:sym typeface="Lucida Sans"/>
              </a:rPr>
              <a:t>Schupfner, M.</a:t>
            </a:r>
            <a:r>
              <a:rPr lang="en-US" sz="3000" b="1" baseline="30000">
                <a:solidFill>
                  <a:srgbClr val="005596"/>
                </a:solidFill>
                <a:latin typeface="Lucida Sans"/>
                <a:ea typeface="Lucida Sans"/>
                <a:cs typeface="Lucida Sans"/>
                <a:sym typeface="Lucida Sans"/>
              </a:rPr>
              <a:t>1)</a:t>
            </a:r>
            <a:r>
              <a:rPr lang="en-US" sz="3000" b="1">
                <a:solidFill>
                  <a:srgbClr val="005596"/>
                </a:solidFill>
                <a:latin typeface="Lucida Sans"/>
                <a:ea typeface="Lucida Sans"/>
                <a:cs typeface="Lucida Sans"/>
                <a:sym typeface="Lucida Sans"/>
              </a:rPr>
              <a:t>, Wachsmann, F.</a:t>
            </a:r>
            <a:r>
              <a:rPr lang="en-US" sz="3000" b="1" baseline="30000">
                <a:solidFill>
                  <a:srgbClr val="005596"/>
                </a:solidFill>
                <a:latin typeface="Lucida Sans"/>
                <a:ea typeface="Lucida Sans"/>
                <a:cs typeface="Lucida Sans"/>
                <a:sym typeface="Lucida Sans"/>
              </a:rPr>
              <a:t>1)</a:t>
            </a:r>
            <a:endParaRPr sz="3000" b="1" baseline="30000">
              <a:solidFill>
                <a:srgbClr val="005596"/>
              </a:solidFill>
              <a:latin typeface="Lucida Sans"/>
              <a:ea typeface="Lucida Sans"/>
              <a:cs typeface="Lucida Sans"/>
              <a:sym typeface="Lucida Sans"/>
            </a:endParaRPr>
          </a:p>
          <a:p>
            <a:pPr marL="0" marR="0" lvl="0" indent="0" algn="ctr" rtl="0">
              <a:lnSpc>
                <a:spcPct val="150000"/>
              </a:lnSpc>
              <a:spcBef>
                <a:spcPts val="0"/>
              </a:spcBef>
              <a:spcAft>
                <a:spcPts val="0"/>
              </a:spcAft>
              <a:buNone/>
            </a:pPr>
            <a:r>
              <a:rPr lang="en-US" sz="1800" b="1">
                <a:solidFill>
                  <a:srgbClr val="005596"/>
                </a:solidFill>
                <a:latin typeface="Lucida Sans"/>
                <a:ea typeface="Lucida Sans"/>
                <a:cs typeface="Lucida Sans"/>
                <a:sym typeface="Lucida Sans"/>
              </a:rPr>
              <a:t>1) German Climate Computing Center (DKRZ), https://www.dkrz.de</a:t>
            </a:r>
            <a:endParaRPr sz="1800"/>
          </a:p>
        </p:txBody>
      </p:sp>
      <p:sp>
        <p:nvSpPr>
          <p:cNvPr id="129" name="Google Shape;129;p14"/>
          <p:cNvSpPr/>
          <p:nvPr/>
        </p:nvSpPr>
        <p:spPr>
          <a:xfrm>
            <a:off x="16612350" y="2845713"/>
            <a:ext cx="9586984" cy="353949"/>
          </a:xfrm>
          <a:custGeom>
            <a:avLst/>
            <a:gdLst/>
            <a:ahLst/>
            <a:cxnLst/>
            <a:rect l="l" t="t" r="r" b="b"/>
            <a:pathLst>
              <a:path w="9539288" h="1588" extrusionOk="0">
                <a:moveTo>
                  <a:pt x="0" y="0"/>
                </a:moveTo>
                <a:lnTo>
                  <a:pt x="9542909" y="0"/>
                </a:lnTo>
              </a:path>
            </a:pathLst>
          </a:custGeom>
          <a:noFill/>
          <a:ln w="25200"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rgbClr val="000000"/>
              </a:solidFill>
              <a:latin typeface="Arial"/>
              <a:ea typeface="Arial"/>
              <a:cs typeface="Arial"/>
              <a:sym typeface="Arial"/>
            </a:endParaRPr>
          </a:p>
        </p:txBody>
      </p:sp>
      <p:pic>
        <p:nvPicPr>
          <p:cNvPr id="130" name="Google Shape;130;p14">
            <a:hlinkClick r:id="rId5"/>
          </p:cNvPr>
          <p:cNvPicPr preferRelativeResize="0"/>
          <p:nvPr/>
        </p:nvPicPr>
        <p:blipFill>
          <a:blip r:embed="rId6">
            <a:alphaModFix/>
          </a:blip>
          <a:stretch>
            <a:fillRect/>
          </a:stretch>
        </p:blipFill>
        <p:spPr>
          <a:xfrm>
            <a:off x="39027475" y="1067625"/>
            <a:ext cx="2186400" cy="2186400"/>
          </a:xfrm>
          <a:prstGeom prst="rect">
            <a:avLst/>
          </a:prstGeom>
          <a:noFill/>
          <a:ln>
            <a:noFill/>
          </a:ln>
        </p:spPr>
      </p:pic>
      <p:pic>
        <p:nvPicPr>
          <p:cNvPr id="131" name="Google Shape;131;p14"/>
          <p:cNvPicPr preferRelativeResize="0"/>
          <p:nvPr/>
        </p:nvPicPr>
        <p:blipFill rotWithShape="1">
          <a:blip r:embed="rId7">
            <a:alphaModFix/>
          </a:blip>
          <a:srcRect b="23017"/>
          <a:stretch/>
        </p:blipFill>
        <p:spPr>
          <a:xfrm>
            <a:off x="13192048" y="12950091"/>
            <a:ext cx="16419900" cy="2163900"/>
          </a:xfrm>
          <a:prstGeom prst="rect">
            <a:avLst/>
          </a:prstGeom>
          <a:noFill/>
          <a:ln>
            <a:noFill/>
          </a:ln>
        </p:spPr>
      </p:pic>
      <p:pic>
        <p:nvPicPr>
          <p:cNvPr id="132" name="Google Shape;132;p14"/>
          <p:cNvPicPr preferRelativeResize="0"/>
          <p:nvPr/>
        </p:nvPicPr>
        <p:blipFill rotWithShape="1">
          <a:blip r:embed="rId8">
            <a:alphaModFix/>
          </a:blip>
          <a:srcRect l="2990" t="20115" r="27127"/>
          <a:stretch/>
        </p:blipFill>
        <p:spPr>
          <a:xfrm>
            <a:off x="5628673" y="13072113"/>
            <a:ext cx="6181500" cy="4547700"/>
          </a:xfrm>
          <a:prstGeom prst="rect">
            <a:avLst/>
          </a:prstGeom>
          <a:noFill/>
          <a:ln w="9525" cap="rnd" cmpd="sng">
            <a:solidFill>
              <a:srgbClr val="000000"/>
            </a:solidFill>
            <a:prstDash val="solid"/>
            <a:round/>
            <a:headEnd type="none" w="sm" len="sm"/>
            <a:tailEnd type="none" w="sm" len="sm"/>
          </a:ln>
        </p:spPr>
      </p:pic>
      <p:sp>
        <p:nvSpPr>
          <p:cNvPr id="133" name="Google Shape;133;p14"/>
          <p:cNvSpPr/>
          <p:nvPr/>
        </p:nvSpPr>
        <p:spPr>
          <a:xfrm>
            <a:off x="6063825" y="17817675"/>
            <a:ext cx="5311200" cy="4404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info_table</a:t>
            </a:r>
            <a:endParaRPr sz="2200">
              <a:solidFill>
                <a:srgbClr val="FFFFFF"/>
              </a:solidFill>
              <a:latin typeface="Calibri"/>
              <a:ea typeface="Calibri"/>
              <a:cs typeface="Calibri"/>
              <a:sym typeface="Calibri"/>
            </a:endParaRPr>
          </a:p>
        </p:txBody>
      </p:sp>
      <p:sp>
        <p:nvSpPr>
          <p:cNvPr id="134" name="Google Shape;134;p14"/>
          <p:cNvSpPr/>
          <p:nvPr/>
        </p:nvSpPr>
        <p:spPr>
          <a:xfrm>
            <a:off x="6063825" y="18240650"/>
            <a:ext cx="5311200" cy="1212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latin typeface="Calibri"/>
                <a:ea typeface="Calibri"/>
                <a:cs typeface="Calibri"/>
                <a:sym typeface="Calibri"/>
              </a:rPr>
              <a:t>source_id="AWI-CM-1-0-HR"</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institution_id="AWI"</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mip_era=”CMIP6”</a:t>
            </a:r>
            <a:endParaRPr sz="2200">
              <a:latin typeface="Calibri"/>
              <a:ea typeface="Calibri"/>
              <a:cs typeface="Calibri"/>
              <a:sym typeface="Calibri"/>
            </a:endParaRPr>
          </a:p>
        </p:txBody>
      </p:sp>
      <p:sp>
        <p:nvSpPr>
          <p:cNvPr id="135" name="Google Shape;135;p14"/>
          <p:cNvSpPr/>
          <p:nvPr/>
        </p:nvSpPr>
        <p:spPr>
          <a:xfrm>
            <a:off x="1950825" y="13614525"/>
            <a:ext cx="3272100" cy="8868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CMIP6_CV.json</a:t>
            </a:r>
            <a:endParaRPr sz="2200" b="1">
              <a:solidFill>
                <a:srgbClr val="FFFFFF"/>
              </a:solidFill>
              <a:latin typeface="Calibri"/>
              <a:ea typeface="Calibri"/>
              <a:cs typeface="Calibri"/>
              <a:sym typeface="Calibri"/>
            </a:endParaRPr>
          </a:p>
          <a:p>
            <a:pPr marL="0" lvl="0" indent="0" algn="l" rtl="0">
              <a:spcBef>
                <a:spcPts val="0"/>
              </a:spcBef>
              <a:spcAft>
                <a:spcPts val="0"/>
              </a:spcAft>
              <a:buNone/>
            </a:pPr>
            <a:r>
              <a:rPr lang="en-US" sz="2200">
                <a:solidFill>
                  <a:srgbClr val="FFFFFF"/>
                </a:solidFill>
                <a:latin typeface="Calibri"/>
                <a:ea typeface="Calibri"/>
                <a:cs typeface="Calibri"/>
                <a:sym typeface="Calibri"/>
              </a:rPr>
              <a:t>#Controlled Vocabulary</a:t>
            </a:r>
            <a:endParaRPr sz="2200">
              <a:solidFill>
                <a:srgbClr val="FFFFFF"/>
              </a:solidFill>
              <a:latin typeface="Calibri"/>
              <a:ea typeface="Calibri"/>
              <a:cs typeface="Calibri"/>
              <a:sym typeface="Calibri"/>
            </a:endParaRPr>
          </a:p>
        </p:txBody>
      </p:sp>
      <p:sp>
        <p:nvSpPr>
          <p:cNvPr id="136" name="Google Shape;136;p14"/>
          <p:cNvSpPr/>
          <p:nvPr/>
        </p:nvSpPr>
        <p:spPr>
          <a:xfrm>
            <a:off x="1950825" y="14501325"/>
            <a:ext cx="3272100" cy="2163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latin typeface="Calibri"/>
                <a:ea typeface="Calibri"/>
                <a:cs typeface="Calibri"/>
                <a:sym typeface="Calibri"/>
              </a:rPr>
              <a:t>“required_</a:t>
            </a:r>
            <a:br>
              <a:rPr lang="en-US" sz="2200">
                <a:latin typeface="Calibri"/>
                <a:ea typeface="Calibri"/>
                <a:cs typeface="Calibri"/>
                <a:sym typeface="Calibri"/>
              </a:rPr>
            </a:br>
            <a:r>
              <a:rPr lang="en-US" sz="2200">
                <a:latin typeface="Calibri"/>
                <a:ea typeface="Calibri"/>
                <a:cs typeface="Calibri"/>
                <a:sym typeface="Calibri"/>
              </a:rPr>
              <a:t>global_attributes”:{</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    “source_id”,</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    “experiment_id”,</a:t>
            </a:r>
            <a:endParaRPr sz="2200">
              <a:latin typeface="Calibri"/>
              <a:ea typeface="Calibri"/>
              <a:cs typeface="Calibri"/>
              <a:sym typeface="Calibri"/>
            </a:endParaRPr>
          </a:p>
          <a:p>
            <a:pPr marL="0" lvl="0" indent="0" algn="l" rtl="0">
              <a:spcBef>
                <a:spcPts val="0"/>
              </a:spcBef>
              <a:spcAft>
                <a:spcPts val="0"/>
              </a:spcAft>
              <a:buNone/>
            </a:pPr>
            <a:r>
              <a:rPr lang="en-US" sz="2200">
                <a:latin typeface="Calibri"/>
                <a:ea typeface="Calibri"/>
                <a:cs typeface="Calibri"/>
                <a:sym typeface="Calibri"/>
              </a:rPr>
              <a:t>    “institution_id”, ...</a:t>
            </a:r>
            <a:endParaRPr sz="2200">
              <a:latin typeface="Calibri"/>
              <a:ea typeface="Calibri"/>
              <a:cs typeface="Calibri"/>
              <a:sym typeface="Calibri"/>
            </a:endParaRPr>
          </a:p>
        </p:txBody>
      </p:sp>
      <p:sp>
        <p:nvSpPr>
          <p:cNvPr id="137" name="Google Shape;137;p14"/>
          <p:cNvSpPr/>
          <p:nvPr/>
        </p:nvSpPr>
        <p:spPr>
          <a:xfrm>
            <a:off x="13446300" y="4400700"/>
            <a:ext cx="13291200" cy="74118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sp>
        <p:nvSpPr>
          <p:cNvPr id="138" name="Google Shape;138;p14"/>
          <p:cNvSpPr/>
          <p:nvPr/>
        </p:nvSpPr>
        <p:spPr>
          <a:xfrm>
            <a:off x="27831775" y="4400700"/>
            <a:ext cx="13291200" cy="7411800"/>
          </a:xfrm>
          <a:prstGeom prst="roundRect">
            <a:avLst>
              <a:gd name="adj" fmla="val 16667"/>
            </a:avLst>
          </a:prstGeom>
          <a:solidFill>
            <a:srgbClr val="005596">
              <a:alpha val="20000"/>
            </a:srgbClr>
          </a:solid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endParaRPr sz="1100" b="1">
              <a:solidFill>
                <a:srgbClr val="FFFFFF"/>
              </a:solidFill>
              <a:latin typeface="Calibri"/>
              <a:ea typeface="Calibri"/>
              <a:cs typeface="Calibri"/>
              <a:sym typeface="Calibri"/>
            </a:endParaRPr>
          </a:p>
        </p:txBody>
      </p:sp>
      <p:pic>
        <p:nvPicPr>
          <p:cNvPr id="139" name="Google Shape;139;p14"/>
          <p:cNvPicPr preferRelativeResize="0"/>
          <p:nvPr/>
        </p:nvPicPr>
        <p:blipFill rotWithShape="1">
          <a:blip r:embed="rId3">
            <a:alphaModFix/>
          </a:blip>
          <a:srcRect l="79389" r="1330"/>
          <a:stretch/>
        </p:blipFill>
        <p:spPr>
          <a:xfrm>
            <a:off x="23430150" y="15128475"/>
            <a:ext cx="3180675" cy="781050"/>
          </a:xfrm>
          <a:prstGeom prst="rect">
            <a:avLst/>
          </a:prstGeom>
          <a:noFill/>
          <a:ln>
            <a:noFill/>
          </a:ln>
        </p:spPr>
      </p:pic>
      <p:pic>
        <p:nvPicPr>
          <p:cNvPr id="140" name="Google Shape;140;p14"/>
          <p:cNvPicPr preferRelativeResize="0"/>
          <p:nvPr/>
        </p:nvPicPr>
        <p:blipFill rotWithShape="1">
          <a:blip r:embed="rId3">
            <a:alphaModFix/>
          </a:blip>
          <a:srcRect l="65283" r="17504"/>
          <a:stretch/>
        </p:blipFill>
        <p:spPr>
          <a:xfrm>
            <a:off x="26818200" y="15128475"/>
            <a:ext cx="2793751" cy="781050"/>
          </a:xfrm>
          <a:prstGeom prst="rect">
            <a:avLst/>
          </a:prstGeom>
          <a:noFill/>
          <a:ln>
            <a:noFill/>
          </a:ln>
        </p:spPr>
      </p:pic>
      <p:pic>
        <p:nvPicPr>
          <p:cNvPr id="141" name="Google Shape;141;p14"/>
          <p:cNvPicPr preferRelativeResize="0"/>
          <p:nvPr/>
        </p:nvPicPr>
        <p:blipFill rotWithShape="1">
          <a:blip r:embed="rId3">
            <a:alphaModFix/>
          </a:blip>
          <a:srcRect l="43915" r="35010"/>
          <a:stretch/>
        </p:blipFill>
        <p:spPr>
          <a:xfrm>
            <a:off x="20168926" y="15128475"/>
            <a:ext cx="3476626" cy="781050"/>
          </a:xfrm>
          <a:prstGeom prst="rect">
            <a:avLst/>
          </a:prstGeom>
          <a:noFill/>
          <a:ln>
            <a:noFill/>
          </a:ln>
        </p:spPr>
      </p:pic>
      <p:pic>
        <p:nvPicPr>
          <p:cNvPr id="142" name="Google Shape;142;p14"/>
          <p:cNvPicPr preferRelativeResize="0"/>
          <p:nvPr/>
        </p:nvPicPr>
        <p:blipFill rotWithShape="1">
          <a:blip r:embed="rId3">
            <a:alphaModFix/>
          </a:blip>
          <a:srcRect l="22989" r="55936"/>
          <a:stretch/>
        </p:blipFill>
        <p:spPr>
          <a:xfrm>
            <a:off x="16792575" y="15128475"/>
            <a:ext cx="3476626" cy="781050"/>
          </a:xfrm>
          <a:prstGeom prst="rect">
            <a:avLst/>
          </a:prstGeom>
          <a:noFill/>
          <a:ln>
            <a:noFill/>
          </a:ln>
        </p:spPr>
      </p:pic>
      <p:sp>
        <p:nvSpPr>
          <p:cNvPr id="143" name="Google Shape;143;p14"/>
          <p:cNvSpPr/>
          <p:nvPr/>
        </p:nvSpPr>
        <p:spPr>
          <a:xfrm>
            <a:off x="13192048" y="15830963"/>
            <a:ext cx="8845200" cy="886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Calibri"/>
                <a:ea typeface="Calibri"/>
                <a:cs typeface="Calibri"/>
                <a:sym typeface="Calibri"/>
              </a:rPr>
              <a:t>Climate model output configuration</a:t>
            </a:r>
            <a:endParaRPr sz="3000">
              <a:latin typeface="Calibri"/>
              <a:ea typeface="Calibri"/>
              <a:cs typeface="Calibri"/>
              <a:sym typeface="Calibri"/>
            </a:endParaRPr>
          </a:p>
        </p:txBody>
      </p:sp>
      <p:sp>
        <p:nvSpPr>
          <p:cNvPr id="144" name="Google Shape;144;p14"/>
          <p:cNvSpPr/>
          <p:nvPr/>
        </p:nvSpPr>
        <p:spPr>
          <a:xfrm>
            <a:off x="22037248" y="15831088"/>
            <a:ext cx="7574700" cy="886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Calibri"/>
                <a:ea typeface="Calibri"/>
                <a:cs typeface="Calibri"/>
                <a:sym typeface="Calibri"/>
              </a:rPr>
              <a:t>Post-processing tool configuration</a:t>
            </a:r>
            <a:endParaRPr sz="3000">
              <a:latin typeface="Calibri"/>
              <a:ea typeface="Calibri"/>
              <a:cs typeface="Calibri"/>
              <a:sym typeface="Calibri"/>
            </a:endParaRPr>
          </a:p>
        </p:txBody>
      </p:sp>
      <p:sp>
        <p:nvSpPr>
          <p:cNvPr id="145" name="Google Shape;145;p14"/>
          <p:cNvSpPr/>
          <p:nvPr/>
        </p:nvSpPr>
        <p:spPr>
          <a:xfrm>
            <a:off x="16926298" y="16717775"/>
            <a:ext cx="3362400" cy="2186400"/>
          </a:xfrm>
          <a:prstGeom prst="rect">
            <a:avLst/>
          </a:prstGeom>
          <a:solidFill>
            <a:srgbClr val="005596">
              <a:alpha val="20000"/>
            </a:srgbClr>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r>
              <a:rPr lang="en-US" sz="3000">
                <a:solidFill>
                  <a:srgbClr val="FFFFFF"/>
                </a:solidFill>
                <a:latin typeface="Calibri"/>
                <a:ea typeface="Calibri"/>
                <a:cs typeface="Calibri"/>
                <a:sym typeface="Calibri"/>
              </a:rPr>
              <a:t>Calculate estimated data volume of customized data request</a:t>
            </a:r>
            <a:endParaRPr sz="3000">
              <a:solidFill>
                <a:srgbClr val="FFFFFF"/>
              </a:solidFill>
              <a:latin typeface="Calibri"/>
              <a:ea typeface="Calibri"/>
              <a:cs typeface="Calibri"/>
              <a:sym typeface="Calibri"/>
            </a:endParaRPr>
          </a:p>
        </p:txBody>
      </p:sp>
      <p:sp>
        <p:nvSpPr>
          <p:cNvPr id="146" name="Google Shape;146;p14"/>
          <p:cNvSpPr/>
          <p:nvPr/>
        </p:nvSpPr>
        <p:spPr>
          <a:xfrm>
            <a:off x="20301748" y="16717650"/>
            <a:ext cx="3384600" cy="2186400"/>
          </a:xfrm>
          <a:prstGeom prst="rect">
            <a:avLst/>
          </a:prstGeom>
          <a:solidFill>
            <a:srgbClr val="005596">
              <a:alpha val="20000"/>
            </a:srgbClr>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3000"/>
              </a:lnSpc>
              <a:spcBef>
                <a:spcPts val="0"/>
              </a:spcBef>
              <a:spcAft>
                <a:spcPts val="0"/>
              </a:spcAft>
              <a:buNone/>
            </a:pPr>
            <a:r>
              <a:rPr lang="en-US" sz="3000">
                <a:solidFill>
                  <a:srgbClr val="FFFFFF"/>
                </a:solidFill>
                <a:latin typeface="Calibri"/>
                <a:ea typeface="Calibri"/>
                <a:cs typeface="Calibri"/>
                <a:sym typeface="Calibri"/>
              </a:rPr>
              <a:t>Generate Mapping and Diagnostic Tables required for CDO application</a:t>
            </a:r>
            <a:endParaRPr sz="3000">
              <a:solidFill>
                <a:srgbClr val="FFFFFF"/>
              </a:solidFill>
              <a:latin typeface="Calibri"/>
              <a:ea typeface="Calibri"/>
              <a:cs typeface="Calibri"/>
              <a:sym typeface="Calibri"/>
            </a:endParaRPr>
          </a:p>
        </p:txBody>
      </p:sp>
      <p:sp>
        <p:nvSpPr>
          <p:cNvPr id="147" name="Google Shape;147;p14"/>
          <p:cNvSpPr/>
          <p:nvPr/>
        </p:nvSpPr>
        <p:spPr>
          <a:xfrm>
            <a:off x="26772373" y="16717650"/>
            <a:ext cx="2839500" cy="2186400"/>
          </a:xfrm>
          <a:prstGeom prst="rect">
            <a:avLst/>
          </a:prstGeom>
          <a:solidFill>
            <a:srgbClr val="005596">
              <a:alpha val="20000"/>
            </a:srgbClr>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3000"/>
              </a:lnSpc>
              <a:spcBef>
                <a:spcPts val="0"/>
              </a:spcBef>
              <a:spcAft>
                <a:spcPts val="0"/>
              </a:spcAft>
              <a:buClr>
                <a:schemeClr val="dk1"/>
              </a:buClr>
              <a:buSzPts val="1100"/>
              <a:buFont typeface="Arial"/>
              <a:buNone/>
            </a:pPr>
            <a:r>
              <a:rPr lang="en-US" sz="3000">
                <a:solidFill>
                  <a:schemeClr val="lt1"/>
                </a:solidFill>
                <a:latin typeface="Calibri"/>
                <a:ea typeface="Calibri"/>
                <a:cs typeface="Calibri"/>
                <a:sym typeface="Calibri"/>
              </a:rPr>
              <a:t>Generate a configuration file for CMOR application</a:t>
            </a:r>
            <a:endParaRPr sz="3000">
              <a:solidFill>
                <a:schemeClr val="lt1"/>
              </a:solidFill>
              <a:latin typeface="Calibri"/>
              <a:ea typeface="Calibri"/>
              <a:cs typeface="Calibri"/>
              <a:sym typeface="Calibri"/>
            </a:endParaRPr>
          </a:p>
        </p:txBody>
      </p:sp>
      <p:sp>
        <p:nvSpPr>
          <p:cNvPr id="148" name="Google Shape;148;p14"/>
          <p:cNvSpPr txBox="1"/>
          <p:nvPr/>
        </p:nvSpPr>
        <p:spPr>
          <a:xfrm>
            <a:off x="2230775" y="4632950"/>
            <a:ext cx="9579300" cy="5199300"/>
          </a:xfrm>
          <a:prstGeom prst="rect">
            <a:avLst/>
          </a:prstGeom>
          <a:noFill/>
          <a:ln>
            <a:noFill/>
          </a:ln>
        </p:spPr>
        <p:txBody>
          <a:bodyPr spcFirstLastPara="1" wrap="square" lIns="91425" tIns="45700" rIns="91425" bIns="45700" anchor="t" anchorCtr="0">
            <a:noAutofit/>
          </a:bodyPr>
          <a:lstStyle/>
          <a:p>
            <a:pPr marL="0" lvl="0" indent="0" algn="just" rtl="0">
              <a:lnSpc>
                <a:spcPct val="93000"/>
              </a:lnSpc>
              <a:spcBef>
                <a:spcPts val="0"/>
              </a:spcBef>
              <a:spcAft>
                <a:spcPts val="0"/>
              </a:spcAft>
              <a:buClr>
                <a:schemeClr val="dk1"/>
              </a:buClr>
              <a:buSzPts val="1100"/>
              <a:buFont typeface="Arial"/>
              <a:buNone/>
            </a:pPr>
            <a:r>
              <a:rPr lang="en-US" sz="3000" b="1" dirty="0">
                <a:solidFill>
                  <a:schemeClr val="lt1"/>
                </a:solidFill>
                <a:latin typeface="Calibri"/>
                <a:ea typeface="Calibri"/>
                <a:cs typeface="Calibri"/>
                <a:sym typeface="Calibri"/>
              </a:rPr>
              <a:t>CMIP6</a:t>
            </a:r>
            <a:endParaRPr sz="22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endParaRPr sz="10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r>
              <a:rPr lang="en-US" sz="2200" dirty="0">
                <a:solidFill>
                  <a:srgbClr val="FFFFFF"/>
                </a:solidFill>
                <a:latin typeface="Calibri"/>
                <a:ea typeface="Calibri"/>
                <a:cs typeface="Calibri"/>
                <a:sym typeface="Calibri"/>
              </a:rPr>
              <a:t>For the 6th phase of the Coupled Model </a:t>
            </a:r>
            <a:r>
              <a:rPr lang="en-US" sz="2200" dirty="0" err="1">
                <a:solidFill>
                  <a:srgbClr val="FFFFFF"/>
                </a:solidFill>
                <a:latin typeface="Calibri"/>
                <a:ea typeface="Calibri"/>
                <a:cs typeface="Calibri"/>
                <a:sym typeface="Calibri"/>
              </a:rPr>
              <a:t>Intercomparison</a:t>
            </a:r>
            <a:r>
              <a:rPr lang="en-US" sz="2200" dirty="0">
                <a:solidFill>
                  <a:srgbClr val="FFFFFF"/>
                </a:solidFill>
                <a:latin typeface="Calibri"/>
                <a:ea typeface="Calibri"/>
                <a:cs typeface="Calibri"/>
                <a:sym typeface="Calibri"/>
              </a:rPr>
              <a:t> Project (CMIP6), a new design has been introduced which allows to tackle several scientific challenges by coordinating multiple Model </a:t>
            </a:r>
            <a:r>
              <a:rPr lang="en-US" sz="2200" dirty="0" err="1">
                <a:solidFill>
                  <a:srgbClr val="FFFFFF"/>
                </a:solidFill>
                <a:latin typeface="Calibri"/>
                <a:ea typeface="Calibri"/>
                <a:cs typeface="Calibri"/>
                <a:sym typeface="Calibri"/>
              </a:rPr>
              <a:t>Intercomparison</a:t>
            </a:r>
            <a:r>
              <a:rPr lang="en-US" sz="2200" dirty="0">
                <a:solidFill>
                  <a:srgbClr val="FFFFFF"/>
                </a:solidFill>
                <a:latin typeface="Calibri"/>
                <a:ea typeface="Calibri"/>
                <a:cs typeface="Calibri"/>
                <a:sym typeface="Calibri"/>
              </a:rPr>
              <a:t> Projects (MIPs) within CMIP. These “CMIP6 endorsed MIPs” profit from predefined basic experiments as well as the </a:t>
            </a:r>
            <a:r>
              <a:rPr lang="en-US" sz="2200" dirty="0" err="1">
                <a:solidFill>
                  <a:srgbClr val="FFFFFF"/>
                </a:solidFill>
                <a:latin typeface="Calibri"/>
                <a:ea typeface="Calibri"/>
                <a:cs typeface="Calibri"/>
                <a:sym typeface="Calibri"/>
              </a:rPr>
              <a:t>generalised</a:t>
            </a:r>
            <a:r>
              <a:rPr lang="en-US" sz="2200" dirty="0">
                <a:solidFill>
                  <a:srgbClr val="FFFFFF"/>
                </a:solidFill>
                <a:latin typeface="Calibri"/>
                <a:ea typeface="Calibri"/>
                <a:cs typeface="Calibri"/>
                <a:sym typeface="Calibri"/>
              </a:rPr>
              <a:t> data standards in CMIP and additionally define their own experiments. As during the 5th phase of CMIP, the German Federal Ministry of Education and Research (BMBF) is supporting the German climate research.</a:t>
            </a:r>
            <a:endParaRPr sz="22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endParaRPr sz="30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r>
              <a:rPr lang="en-US" sz="3000" b="1" dirty="0">
                <a:solidFill>
                  <a:srgbClr val="FFFFFF"/>
                </a:solidFill>
                <a:latin typeface="Calibri"/>
                <a:ea typeface="Calibri"/>
                <a:cs typeface="Calibri"/>
                <a:sym typeface="Calibri"/>
              </a:rPr>
              <a:t>The </a:t>
            </a:r>
            <a:r>
              <a:rPr lang="en-US" sz="3000" b="1" dirty="0" err="1">
                <a:solidFill>
                  <a:srgbClr val="FFFFFF"/>
                </a:solidFill>
                <a:latin typeface="Calibri"/>
                <a:ea typeface="Calibri"/>
                <a:cs typeface="Calibri"/>
                <a:sym typeface="Calibri"/>
              </a:rPr>
              <a:t>WebGUI</a:t>
            </a:r>
            <a:endParaRPr sz="3000" b="1"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endParaRPr sz="1000" b="1"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r>
              <a:rPr lang="en-US" sz="2200" dirty="0">
                <a:solidFill>
                  <a:srgbClr val="FFFFFF"/>
                </a:solidFill>
                <a:latin typeface="Calibri"/>
                <a:ea typeface="Calibri"/>
                <a:cs typeface="Calibri"/>
                <a:sym typeface="Calibri"/>
              </a:rPr>
              <a:t>The enhanced complexity in the CMIP design translates into the project’s data request and the data processing workflow. The </a:t>
            </a:r>
            <a:r>
              <a:rPr lang="en-US" sz="2200" dirty="0" err="1">
                <a:solidFill>
                  <a:srgbClr val="FFFFFF"/>
                </a:solidFill>
                <a:latin typeface="Calibri"/>
                <a:ea typeface="Calibri"/>
                <a:cs typeface="Calibri"/>
                <a:sym typeface="Calibri"/>
              </a:rPr>
              <a:t>WebGUI</a:t>
            </a:r>
            <a:r>
              <a:rPr lang="en-US" sz="2200" dirty="0">
                <a:solidFill>
                  <a:srgbClr val="FFFFFF"/>
                </a:solidFill>
                <a:latin typeface="Calibri"/>
                <a:ea typeface="Calibri"/>
                <a:cs typeface="Calibri"/>
                <a:sym typeface="Calibri"/>
              </a:rPr>
              <a:t> helps to maintain an overview of the more than 2000 variables requested by the endorsed MIPs for the numerous experiments and guides the user through the various steps of the post-processing workflow.</a:t>
            </a:r>
            <a:endParaRPr sz="22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None/>
            </a:pPr>
            <a:r>
              <a:rPr lang="en-US" sz="2200" dirty="0">
                <a:solidFill>
                  <a:srgbClr val="FFFFFF"/>
                </a:solidFill>
                <a:latin typeface="Calibri"/>
                <a:ea typeface="Calibri"/>
                <a:cs typeface="Calibri"/>
                <a:sym typeface="Calibri"/>
              </a:rPr>
              <a:t>Beside CMIP6 also other projects can be supported. The infrastructure is also being used for CORDEX2 and PRIMAVERA. </a:t>
            </a:r>
            <a:endParaRPr sz="2200" dirty="0">
              <a:solidFill>
                <a:srgbClr val="FFFFFF"/>
              </a:solidFill>
              <a:latin typeface="Calibri"/>
              <a:ea typeface="Calibri"/>
              <a:cs typeface="Calibri"/>
              <a:sym typeface="Calibri"/>
            </a:endParaRPr>
          </a:p>
          <a:p>
            <a:pPr marL="0" lvl="0" indent="0" algn="just" rtl="0">
              <a:lnSpc>
                <a:spcPct val="93000"/>
              </a:lnSpc>
              <a:spcBef>
                <a:spcPts val="0"/>
              </a:spcBef>
              <a:spcAft>
                <a:spcPts val="0"/>
              </a:spcAft>
              <a:buClr>
                <a:schemeClr val="dk1"/>
              </a:buClr>
              <a:buFont typeface="Arial"/>
              <a:buNone/>
            </a:pPr>
            <a:endParaRPr sz="1800" dirty="0">
              <a:solidFill>
                <a:schemeClr val="dk1"/>
              </a:solidFill>
              <a:latin typeface="Calibri"/>
              <a:ea typeface="Calibri"/>
              <a:cs typeface="Calibri"/>
              <a:sym typeface="Calibri"/>
            </a:endParaRPr>
          </a:p>
          <a:p>
            <a:pPr marL="0" lvl="0" indent="0" algn="just" rtl="0">
              <a:lnSpc>
                <a:spcPct val="93000"/>
              </a:lnSpc>
              <a:spcBef>
                <a:spcPts val="0"/>
              </a:spcBef>
              <a:spcAft>
                <a:spcPts val="0"/>
              </a:spcAft>
              <a:buClr>
                <a:schemeClr val="dk1"/>
              </a:buClr>
              <a:buFont typeface="Arial"/>
              <a:buNone/>
            </a:pPr>
            <a:endParaRPr sz="1800" dirty="0">
              <a:solidFill>
                <a:schemeClr val="dk1"/>
              </a:solidFill>
              <a:latin typeface="Calibri"/>
              <a:ea typeface="Calibri"/>
              <a:cs typeface="Calibri"/>
              <a:sym typeface="Calibri"/>
            </a:endParaRPr>
          </a:p>
          <a:p>
            <a:pPr marL="0" lvl="0" indent="0" algn="just" rtl="0">
              <a:lnSpc>
                <a:spcPct val="93000"/>
              </a:lnSpc>
              <a:spcBef>
                <a:spcPts val="0"/>
              </a:spcBef>
              <a:spcAft>
                <a:spcPts val="0"/>
              </a:spcAft>
              <a:buClr>
                <a:schemeClr val="dk1"/>
              </a:buClr>
              <a:buFont typeface="Arial"/>
              <a:buNone/>
            </a:pPr>
            <a:endParaRPr sz="1800" dirty="0">
              <a:solidFill>
                <a:schemeClr val="dk1"/>
              </a:solidFill>
              <a:latin typeface="Calibri"/>
              <a:ea typeface="Calibri"/>
              <a:cs typeface="Calibri"/>
              <a:sym typeface="Calibri"/>
            </a:endParaRPr>
          </a:p>
          <a:p>
            <a:pPr marL="0" marR="0" lvl="0" indent="0" algn="just" rtl="0">
              <a:lnSpc>
                <a:spcPct val="93000"/>
              </a:lnSpc>
              <a:spcBef>
                <a:spcPts val="0"/>
              </a:spcBef>
              <a:spcAft>
                <a:spcPts val="0"/>
              </a:spcAft>
              <a:buNone/>
            </a:pPr>
            <a:endParaRPr sz="1800" b="1" dirty="0">
              <a:solidFill>
                <a:srgbClr val="FFFFFF"/>
              </a:solidFill>
              <a:latin typeface="Calibri"/>
              <a:ea typeface="Calibri"/>
              <a:cs typeface="Calibri"/>
              <a:sym typeface="Calibri"/>
            </a:endParaRPr>
          </a:p>
          <a:p>
            <a:pPr marL="0" marR="0" lvl="0" indent="0" algn="just" rtl="0">
              <a:lnSpc>
                <a:spcPct val="93000"/>
              </a:lnSpc>
              <a:spcBef>
                <a:spcPts val="0"/>
              </a:spcBef>
              <a:spcAft>
                <a:spcPts val="0"/>
              </a:spcAft>
              <a:buNone/>
            </a:pPr>
            <a:endParaRPr sz="1800" b="1" dirty="0">
              <a:solidFill>
                <a:srgbClr val="FFFFFF"/>
              </a:solidFill>
              <a:latin typeface="Calibri"/>
              <a:ea typeface="Calibri"/>
              <a:cs typeface="Calibri"/>
              <a:sym typeface="Calibri"/>
            </a:endParaRPr>
          </a:p>
          <a:p>
            <a:pPr marL="0" marR="0" lvl="0" indent="0" algn="just" rtl="0">
              <a:lnSpc>
                <a:spcPct val="93000"/>
              </a:lnSpc>
              <a:spcBef>
                <a:spcPts val="0"/>
              </a:spcBef>
              <a:spcAft>
                <a:spcPts val="0"/>
              </a:spcAft>
              <a:buNone/>
            </a:pPr>
            <a:endParaRPr sz="1800" b="1" dirty="0">
              <a:solidFill>
                <a:srgbClr val="FFFFFF"/>
              </a:solidFill>
              <a:latin typeface="Calibri"/>
              <a:ea typeface="Calibri"/>
              <a:cs typeface="Calibri"/>
              <a:sym typeface="Calibri"/>
            </a:endParaRPr>
          </a:p>
        </p:txBody>
      </p:sp>
      <p:cxnSp>
        <p:nvCxnSpPr>
          <p:cNvPr id="149" name="Google Shape;149;p14"/>
          <p:cNvCxnSpPr>
            <a:stCxn id="135" idx="0"/>
          </p:cNvCxnSpPr>
          <p:nvPr/>
        </p:nvCxnSpPr>
        <p:spPr>
          <a:xfrm rot="-5400000">
            <a:off x="4528725" y="12510375"/>
            <a:ext cx="162300" cy="2046000"/>
          </a:xfrm>
          <a:prstGeom prst="bentConnector2">
            <a:avLst/>
          </a:prstGeom>
          <a:noFill/>
          <a:ln w="28575" cap="flat" cmpd="sng">
            <a:solidFill>
              <a:schemeClr val="dk2"/>
            </a:solidFill>
            <a:prstDash val="solid"/>
            <a:round/>
            <a:headEnd type="none" w="med" len="med"/>
            <a:tailEnd type="none" w="med" len="med"/>
          </a:ln>
        </p:spPr>
      </p:cxnSp>
      <p:cxnSp>
        <p:nvCxnSpPr>
          <p:cNvPr id="150" name="Google Shape;150;p14"/>
          <p:cNvCxnSpPr/>
          <p:nvPr/>
        </p:nvCxnSpPr>
        <p:spPr>
          <a:xfrm>
            <a:off x="3586875" y="13445175"/>
            <a:ext cx="1990800" cy="0"/>
          </a:xfrm>
          <a:prstGeom prst="straightConnector1">
            <a:avLst/>
          </a:prstGeom>
          <a:noFill/>
          <a:ln w="28575" cap="flat" cmpd="sng">
            <a:solidFill>
              <a:schemeClr val="dk2"/>
            </a:solidFill>
            <a:prstDash val="solid"/>
            <a:round/>
            <a:headEnd type="none" w="med" len="med"/>
            <a:tailEnd type="triangle" w="med" len="med"/>
          </a:ln>
        </p:spPr>
      </p:cxnSp>
      <p:cxnSp>
        <p:nvCxnSpPr>
          <p:cNvPr id="151" name="Google Shape;151;p14"/>
          <p:cNvCxnSpPr>
            <a:endCxn id="134" idx="1"/>
          </p:cNvCxnSpPr>
          <p:nvPr/>
        </p:nvCxnSpPr>
        <p:spPr>
          <a:xfrm rot="-5400000" flipH="1">
            <a:off x="5275275" y="18058550"/>
            <a:ext cx="1217400" cy="359700"/>
          </a:xfrm>
          <a:prstGeom prst="bentConnector2">
            <a:avLst/>
          </a:prstGeom>
          <a:noFill/>
          <a:ln w="28575" cap="flat" cmpd="sng">
            <a:solidFill>
              <a:schemeClr val="dk2"/>
            </a:solidFill>
            <a:prstDash val="solid"/>
            <a:round/>
            <a:headEnd type="none" w="med" len="med"/>
            <a:tailEnd type="none" w="med" len="med"/>
          </a:ln>
        </p:spPr>
      </p:cxnSp>
      <p:cxnSp>
        <p:nvCxnSpPr>
          <p:cNvPr id="152" name="Google Shape;152;p14"/>
          <p:cNvCxnSpPr/>
          <p:nvPr/>
        </p:nvCxnSpPr>
        <p:spPr>
          <a:xfrm>
            <a:off x="5704125" y="17751875"/>
            <a:ext cx="300" cy="597000"/>
          </a:xfrm>
          <a:prstGeom prst="straightConnector1">
            <a:avLst/>
          </a:prstGeom>
          <a:noFill/>
          <a:ln w="28575" cap="flat" cmpd="sng">
            <a:solidFill>
              <a:schemeClr val="dk2"/>
            </a:solidFill>
            <a:prstDash val="solid"/>
            <a:round/>
            <a:headEnd type="none" w="med" len="med"/>
            <a:tailEnd type="triangle" w="med" len="med"/>
          </a:ln>
        </p:spPr>
      </p:cxnSp>
      <p:pic>
        <p:nvPicPr>
          <p:cNvPr id="153" name="Google Shape;153;p14"/>
          <p:cNvPicPr preferRelativeResize="0"/>
          <p:nvPr/>
        </p:nvPicPr>
        <p:blipFill>
          <a:blip r:embed="rId9">
            <a:alphaModFix/>
          </a:blip>
          <a:stretch>
            <a:fillRect/>
          </a:stretch>
        </p:blipFill>
        <p:spPr>
          <a:xfrm>
            <a:off x="7022100" y="17212000"/>
            <a:ext cx="572400" cy="572400"/>
          </a:xfrm>
          <a:prstGeom prst="rect">
            <a:avLst/>
          </a:prstGeom>
          <a:noFill/>
          <a:ln>
            <a:noFill/>
          </a:ln>
        </p:spPr>
      </p:pic>
      <p:sp>
        <p:nvSpPr>
          <p:cNvPr id="154" name="Google Shape;154;p14"/>
          <p:cNvSpPr/>
          <p:nvPr/>
        </p:nvSpPr>
        <p:spPr>
          <a:xfrm>
            <a:off x="9906000" y="14029700"/>
            <a:ext cx="1809600" cy="26022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p14"/>
          <p:cNvCxnSpPr>
            <a:stCxn id="154" idx="2"/>
            <a:endCxn id="134" idx="3"/>
          </p:cNvCxnSpPr>
          <p:nvPr/>
        </p:nvCxnSpPr>
        <p:spPr>
          <a:xfrm rot="-5400000" flipH="1">
            <a:off x="9985350" y="17457350"/>
            <a:ext cx="2215200" cy="564300"/>
          </a:xfrm>
          <a:prstGeom prst="bentConnector4">
            <a:avLst>
              <a:gd name="adj1" fmla="val 10665"/>
              <a:gd name="adj2" fmla="val 211005"/>
            </a:avLst>
          </a:prstGeom>
          <a:noFill/>
          <a:ln w="28575" cap="flat" cmpd="sng">
            <a:solidFill>
              <a:schemeClr val="dk2"/>
            </a:solidFill>
            <a:prstDash val="solid"/>
            <a:round/>
            <a:headEnd type="none" w="med" len="med"/>
            <a:tailEnd type="none" w="med" len="med"/>
          </a:ln>
        </p:spPr>
      </p:cxnSp>
      <p:cxnSp>
        <p:nvCxnSpPr>
          <p:cNvPr id="156" name="Google Shape;156;p14"/>
          <p:cNvCxnSpPr/>
          <p:nvPr/>
        </p:nvCxnSpPr>
        <p:spPr>
          <a:xfrm rot="10800000">
            <a:off x="16926298" y="15122650"/>
            <a:ext cx="4500" cy="795000"/>
          </a:xfrm>
          <a:prstGeom prst="straightConnector1">
            <a:avLst/>
          </a:prstGeom>
          <a:noFill/>
          <a:ln w="28575" cap="flat" cmpd="sng">
            <a:solidFill>
              <a:srgbClr val="FFFFFF"/>
            </a:solidFill>
            <a:prstDash val="solid"/>
            <a:round/>
            <a:headEnd type="none" w="med" len="med"/>
            <a:tailEnd type="none" w="med" len="med"/>
          </a:ln>
        </p:spPr>
      </p:cxnSp>
      <p:pic>
        <p:nvPicPr>
          <p:cNvPr id="157" name="Google Shape;157;p14"/>
          <p:cNvPicPr preferRelativeResize="0"/>
          <p:nvPr/>
        </p:nvPicPr>
        <p:blipFill rotWithShape="1">
          <a:blip r:embed="rId10">
            <a:alphaModFix/>
          </a:blip>
          <a:srcRect l="1140" t="9510" r="2194" b="80109"/>
          <a:stretch/>
        </p:blipFill>
        <p:spPr>
          <a:xfrm>
            <a:off x="18284026" y="21124356"/>
            <a:ext cx="10671002" cy="633343"/>
          </a:xfrm>
          <a:prstGeom prst="rect">
            <a:avLst/>
          </a:prstGeom>
          <a:noFill/>
          <a:ln>
            <a:noFill/>
          </a:ln>
        </p:spPr>
      </p:pic>
      <p:sp>
        <p:nvSpPr>
          <p:cNvPr id="158" name="Google Shape;158;p14"/>
          <p:cNvSpPr/>
          <p:nvPr/>
        </p:nvSpPr>
        <p:spPr>
          <a:xfrm>
            <a:off x="18284025" y="25527437"/>
            <a:ext cx="10671000" cy="1542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latin typeface="Courier New"/>
                <a:ea typeface="Courier New"/>
                <a:cs typeface="Courier New"/>
                <a:sym typeface="Courier New"/>
              </a:rPr>
              <a:t>name=temp2 units=”degC</a:t>
            </a:r>
            <a:r>
              <a:rPr lang="en-US" sz="2200">
                <a:solidFill>
                  <a:schemeClr val="dk1"/>
                </a:solidFill>
                <a:latin typeface="Courier New"/>
                <a:ea typeface="Courier New"/>
                <a:cs typeface="Courier New"/>
                <a:sym typeface="Courier New"/>
              </a:rPr>
              <a:t>” </a:t>
            </a:r>
            <a:r>
              <a:rPr lang="en-US" sz="2200">
                <a:latin typeface="Courier New"/>
                <a:ea typeface="Courier New"/>
                <a:cs typeface="Courier New"/>
                <a:sym typeface="Courier New"/>
              </a:rPr>
              <a:t>  cmor_name=tas project_MIP_table=Amon</a:t>
            </a:r>
            <a:endParaRPr sz="2200">
              <a:latin typeface="Courier New"/>
              <a:ea typeface="Courier New"/>
              <a:cs typeface="Courier New"/>
              <a:sym typeface="Courier New"/>
            </a:endParaRPr>
          </a:p>
          <a:p>
            <a:pPr marL="0" lvl="0" indent="0" algn="l" rtl="0">
              <a:spcBef>
                <a:spcPts val="0"/>
              </a:spcBef>
              <a:spcAft>
                <a:spcPts val="0"/>
              </a:spcAft>
              <a:buNone/>
            </a:pPr>
            <a:r>
              <a:rPr lang="en-US" sz="2200">
                <a:solidFill>
                  <a:schemeClr val="dk1"/>
                </a:solidFill>
                <a:latin typeface="Courier New"/>
                <a:ea typeface="Courier New"/>
                <a:cs typeface="Courier New"/>
                <a:sym typeface="Courier New"/>
              </a:rPr>
              <a:t>name=temp  units=”degC”   cmor_name=ts  project_MIP_table=Amon</a:t>
            </a:r>
            <a:endParaRPr sz="2200">
              <a:latin typeface="Courier New"/>
              <a:ea typeface="Courier New"/>
              <a:cs typeface="Courier New"/>
              <a:sym typeface="Courier New"/>
            </a:endParaRPr>
          </a:p>
          <a:p>
            <a:pPr marL="0" lvl="0" indent="0" algn="l" rtl="0">
              <a:spcBef>
                <a:spcPts val="0"/>
              </a:spcBef>
              <a:spcAft>
                <a:spcPts val="0"/>
              </a:spcAft>
              <a:buNone/>
            </a:pPr>
            <a:r>
              <a:rPr lang="en-US" sz="2200">
                <a:latin typeface="Courier New"/>
                <a:ea typeface="Courier New"/>
                <a:cs typeface="Courier New"/>
                <a:sym typeface="Courier New"/>
              </a:rPr>
              <a:t>name=U2M   units=”km s-1” cmor_name=uas </a:t>
            </a:r>
            <a:r>
              <a:rPr lang="en-US" sz="2200">
                <a:solidFill>
                  <a:schemeClr val="dk1"/>
                </a:solidFill>
                <a:latin typeface="Courier New"/>
                <a:ea typeface="Courier New"/>
                <a:cs typeface="Courier New"/>
                <a:sym typeface="Courier New"/>
              </a:rPr>
              <a:t>project_MIP_table</a:t>
            </a:r>
            <a:r>
              <a:rPr lang="en-US" sz="2200">
                <a:latin typeface="Courier New"/>
                <a:ea typeface="Courier New"/>
                <a:cs typeface="Courier New"/>
                <a:sym typeface="Courier New"/>
              </a:rPr>
              <a:t>=Amon</a:t>
            </a:r>
            <a:endParaRPr sz="2200">
              <a:latin typeface="Courier New"/>
              <a:ea typeface="Courier New"/>
              <a:cs typeface="Courier New"/>
              <a:sym typeface="Courier New"/>
            </a:endParaRPr>
          </a:p>
        </p:txBody>
      </p:sp>
      <p:sp>
        <p:nvSpPr>
          <p:cNvPr id="159" name="Google Shape;159;p14"/>
          <p:cNvSpPr/>
          <p:nvPr/>
        </p:nvSpPr>
        <p:spPr>
          <a:xfrm>
            <a:off x="18284025" y="24617575"/>
            <a:ext cx="10671000" cy="9111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2200" b="1">
                <a:solidFill>
                  <a:srgbClr val="FFFFFF"/>
                </a:solidFill>
                <a:latin typeface="Calibri"/>
                <a:ea typeface="Calibri"/>
                <a:cs typeface="Calibri"/>
                <a:sym typeface="Calibri"/>
              </a:rPr>
              <a:t>mapping_table</a:t>
            </a:r>
            <a:endParaRPr sz="2200" b="1">
              <a:solidFill>
                <a:srgbClr val="FFFFFF"/>
              </a:solidFill>
              <a:latin typeface="Calibri"/>
              <a:ea typeface="Calibri"/>
              <a:cs typeface="Calibri"/>
              <a:sym typeface="Calibri"/>
            </a:endParaRPr>
          </a:p>
          <a:p>
            <a:pPr marL="457200" lvl="0" indent="457200" algn="l" rtl="0">
              <a:spcBef>
                <a:spcPts val="0"/>
              </a:spcBef>
              <a:spcAft>
                <a:spcPts val="0"/>
              </a:spcAft>
              <a:buNone/>
            </a:pPr>
            <a:r>
              <a:rPr lang="en-US" sz="1800">
                <a:solidFill>
                  <a:srgbClr val="FFFFFF"/>
                </a:solidFill>
                <a:latin typeface="Calibri"/>
                <a:ea typeface="Calibri"/>
                <a:cs typeface="Calibri"/>
                <a:sym typeface="Calibri"/>
              </a:rPr>
              <a:t>Model variable			 						CMOR variable</a:t>
            </a:r>
            <a:endParaRPr sz="1800">
              <a:solidFill>
                <a:srgbClr val="FFFFFF"/>
              </a:solidFill>
              <a:latin typeface="Calibri"/>
              <a:ea typeface="Calibri"/>
              <a:cs typeface="Calibri"/>
              <a:sym typeface="Calibri"/>
            </a:endParaRPr>
          </a:p>
        </p:txBody>
      </p:sp>
      <p:pic>
        <p:nvPicPr>
          <p:cNvPr id="160" name="Google Shape;160;p14"/>
          <p:cNvPicPr preferRelativeResize="0"/>
          <p:nvPr/>
        </p:nvPicPr>
        <p:blipFill rotWithShape="1">
          <a:blip r:embed="rId10">
            <a:alphaModFix/>
          </a:blip>
          <a:srcRect l="1662" t="50796" r="1672" b="16943"/>
          <a:stretch/>
        </p:blipFill>
        <p:spPr>
          <a:xfrm>
            <a:off x="18284036" y="21720725"/>
            <a:ext cx="10671002" cy="1968322"/>
          </a:xfrm>
          <a:prstGeom prst="rect">
            <a:avLst/>
          </a:prstGeom>
          <a:noFill/>
          <a:ln>
            <a:noFill/>
          </a:ln>
        </p:spPr>
      </p:pic>
      <p:pic>
        <p:nvPicPr>
          <p:cNvPr id="161" name="Google Shape;161;p14"/>
          <p:cNvPicPr preferRelativeResize="0"/>
          <p:nvPr/>
        </p:nvPicPr>
        <p:blipFill rotWithShape="1">
          <a:blip r:embed="rId11">
            <a:alphaModFix/>
          </a:blip>
          <a:srcRect t="20210" r="59576" b="50925"/>
          <a:stretch/>
        </p:blipFill>
        <p:spPr>
          <a:xfrm>
            <a:off x="2404475" y="25392925"/>
            <a:ext cx="4863000" cy="1387200"/>
          </a:xfrm>
          <a:prstGeom prst="rect">
            <a:avLst/>
          </a:prstGeom>
          <a:noFill/>
          <a:ln>
            <a:noFill/>
          </a:ln>
        </p:spPr>
      </p:pic>
      <p:pic>
        <p:nvPicPr>
          <p:cNvPr id="162" name="Google Shape;162;p14"/>
          <p:cNvPicPr preferRelativeResize="0"/>
          <p:nvPr/>
        </p:nvPicPr>
        <p:blipFill rotWithShape="1">
          <a:blip r:embed="rId11">
            <a:alphaModFix/>
          </a:blip>
          <a:srcRect t="55322" r="61113" b="10481"/>
          <a:stretch/>
        </p:blipFill>
        <p:spPr>
          <a:xfrm>
            <a:off x="7267475" y="25392925"/>
            <a:ext cx="4678200" cy="1643700"/>
          </a:xfrm>
          <a:prstGeom prst="rect">
            <a:avLst/>
          </a:prstGeom>
          <a:noFill/>
          <a:ln>
            <a:noFill/>
          </a:ln>
        </p:spPr>
      </p:pic>
      <p:sp>
        <p:nvSpPr>
          <p:cNvPr id="163" name="Google Shape;163;p14"/>
          <p:cNvSpPr/>
          <p:nvPr/>
        </p:nvSpPr>
        <p:spPr>
          <a:xfrm rot="-5400000">
            <a:off x="37918425" y="17540200"/>
            <a:ext cx="2628900" cy="307500"/>
          </a:xfrm>
          <a:prstGeom prst="lef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26406275" y="22967250"/>
            <a:ext cx="528600" cy="440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30908225" y="19034213"/>
            <a:ext cx="9699600" cy="6141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Diagnostic for MPI-ESM ECHAM6</a:t>
            </a:r>
            <a:endParaRPr sz="2200" b="1">
              <a:solidFill>
                <a:srgbClr val="FFFFFF"/>
              </a:solidFill>
              <a:latin typeface="Calibri"/>
              <a:ea typeface="Calibri"/>
              <a:cs typeface="Calibri"/>
              <a:sym typeface="Calibri"/>
            </a:endParaRPr>
          </a:p>
        </p:txBody>
      </p:sp>
      <p:cxnSp>
        <p:nvCxnSpPr>
          <p:cNvPr id="166" name="Google Shape;166;p14"/>
          <p:cNvCxnSpPr>
            <a:stCxn id="164" idx="2"/>
            <a:endCxn id="126" idx="0"/>
          </p:cNvCxnSpPr>
          <p:nvPr/>
        </p:nvCxnSpPr>
        <p:spPr>
          <a:xfrm rot="5400000" flipH="1">
            <a:off x="16952075" y="13689150"/>
            <a:ext cx="2326800" cy="17110200"/>
          </a:xfrm>
          <a:prstGeom prst="bentConnector5">
            <a:avLst>
              <a:gd name="adj1" fmla="val -21289"/>
              <a:gd name="adj2" fmla="val 49966"/>
              <a:gd name="adj3" fmla="val 106432"/>
            </a:avLst>
          </a:prstGeom>
          <a:noFill/>
          <a:ln w="28575" cap="flat" cmpd="sng">
            <a:solidFill>
              <a:schemeClr val="dk2"/>
            </a:solidFill>
            <a:prstDash val="solid"/>
            <a:round/>
            <a:headEnd type="none" w="med" len="med"/>
            <a:tailEnd type="none" w="med" len="med"/>
          </a:ln>
        </p:spPr>
      </p:cxnSp>
      <p:sp>
        <p:nvSpPr>
          <p:cNvPr id="167" name="Google Shape;167;p14"/>
          <p:cNvSpPr/>
          <p:nvPr/>
        </p:nvSpPr>
        <p:spPr>
          <a:xfrm rot="-5400000">
            <a:off x="36934100" y="17836075"/>
            <a:ext cx="3296700" cy="307500"/>
          </a:xfrm>
          <a:prstGeom prst="lef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txBox="1"/>
          <p:nvPr/>
        </p:nvSpPr>
        <p:spPr>
          <a:xfrm>
            <a:off x="30908250" y="13176250"/>
            <a:ext cx="9699600" cy="36414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169" name="Google Shape;169;p14"/>
          <p:cNvCxnSpPr>
            <a:stCxn id="170" idx="1"/>
          </p:cNvCxnSpPr>
          <p:nvPr/>
        </p:nvCxnSpPr>
        <p:spPr>
          <a:xfrm flipH="1">
            <a:off x="8972675" y="22043900"/>
            <a:ext cx="1873800" cy="2568600"/>
          </a:xfrm>
          <a:prstGeom prst="bentConnector2">
            <a:avLst/>
          </a:prstGeom>
          <a:noFill/>
          <a:ln w="28575" cap="flat" cmpd="sng">
            <a:solidFill>
              <a:schemeClr val="dk2"/>
            </a:solidFill>
            <a:prstDash val="solid"/>
            <a:round/>
            <a:headEnd type="none" w="med" len="med"/>
            <a:tailEnd type="none" w="med" len="med"/>
          </a:ln>
        </p:spPr>
      </p:cxnSp>
      <p:sp>
        <p:nvSpPr>
          <p:cNvPr id="171" name="Google Shape;171;p14"/>
          <p:cNvSpPr/>
          <p:nvPr/>
        </p:nvSpPr>
        <p:spPr>
          <a:xfrm rot="-5400000">
            <a:off x="8480525" y="23228250"/>
            <a:ext cx="1010100" cy="307500"/>
          </a:xfrm>
          <a:prstGeom prst="lef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26971000" y="22967425"/>
            <a:ext cx="882300" cy="440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rot="-5400000">
            <a:off x="26785625" y="23855425"/>
            <a:ext cx="1202700" cy="307500"/>
          </a:xfrm>
          <a:prstGeom prst="lef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14"/>
          <p:cNvPicPr preferRelativeResize="0"/>
          <p:nvPr/>
        </p:nvPicPr>
        <p:blipFill>
          <a:blip r:embed="rId12">
            <a:alphaModFix/>
          </a:blip>
          <a:stretch>
            <a:fillRect/>
          </a:stretch>
        </p:blipFill>
        <p:spPr>
          <a:xfrm>
            <a:off x="34304475" y="5324625"/>
            <a:ext cx="6181499" cy="5516145"/>
          </a:xfrm>
          <a:prstGeom prst="rect">
            <a:avLst/>
          </a:prstGeom>
          <a:noFill/>
          <a:ln w="9525" cap="flat" cmpd="sng">
            <a:solidFill>
              <a:srgbClr val="000000"/>
            </a:solidFill>
            <a:prstDash val="solid"/>
            <a:round/>
            <a:headEnd type="none" w="sm" len="sm"/>
            <a:tailEnd type="none" w="sm" len="sm"/>
          </a:ln>
        </p:spPr>
      </p:pic>
      <p:sp>
        <p:nvSpPr>
          <p:cNvPr id="175" name="Google Shape;175;p14"/>
          <p:cNvSpPr/>
          <p:nvPr/>
        </p:nvSpPr>
        <p:spPr>
          <a:xfrm>
            <a:off x="28036375" y="5324625"/>
            <a:ext cx="6057900" cy="31245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The expected data volume for the planned experiments can be estimated, taking into account customized </a:t>
            </a:r>
            <a:r>
              <a:rPr lang="en-US" sz="2200" b="1">
                <a:solidFill>
                  <a:srgbClr val="FFFFFF"/>
                </a:solidFill>
                <a:latin typeface="Calibri"/>
                <a:ea typeface="Calibri"/>
                <a:cs typeface="Calibri"/>
                <a:sym typeface="Calibri"/>
              </a:rPr>
              <a:t>compression ratio</a:t>
            </a:r>
            <a:r>
              <a:rPr lang="en-US" sz="2200">
                <a:solidFill>
                  <a:srgbClr val="FFFFFF"/>
                </a:solidFill>
                <a:latin typeface="Calibri"/>
                <a:ea typeface="Calibri"/>
                <a:cs typeface="Calibri"/>
                <a:sym typeface="Calibri"/>
              </a:rPr>
              <a:t> and </a:t>
            </a:r>
            <a:r>
              <a:rPr lang="en-US" sz="2200" b="1">
                <a:solidFill>
                  <a:srgbClr val="FFFFFF"/>
                </a:solidFill>
                <a:latin typeface="Calibri"/>
                <a:ea typeface="Calibri"/>
                <a:cs typeface="Calibri"/>
                <a:sym typeface="Calibri"/>
              </a:rPr>
              <a:t>grid specifications. </a:t>
            </a:r>
            <a:r>
              <a:rPr lang="en-US" sz="2200">
                <a:solidFill>
                  <a:srgbClr val="FFFFFF"/>
                </a:solidFill>
                <a:latin typeface="Calibri"/>
                <a:ea typeface="Calibri"/>
                <a:cs typeface="Calibri"/>
                <a:sym typeface="Calibri"/>
              </a:rPr>
              <a:t>Hereby, also the python library DreqPy is being used. </a:t>
            </a: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The rhs shows an example calculation for all MIPs, experiment amip and default grid specifications.</a:t>
            </a:r>
            <a:endParaRPr sz="2200" i="1">
              <a:solidFill>
                <a:srgbClr val="FFFFFF"/>
              </a:solidFill>
              <a:latin typeface="Calibri"/>
              <a:ea typeface="Calibri"/>
              <a:cs typeface="Calibri"/>
              <a:sym typeface="Calibri"/>
            </a:endParaRPr>
          </a:p>
        </p:txBody>
      </p:sp>
      <p:pic>
        <p:nvPicPr>
          <p:cNvPr id="170" name="Google Shape;170;p14"/>
          <p:cNvPicPr preferRelativeResize="0"/>
          <p:nvPr/>
        </p:nvPicPr>
        <p:blipFill>
          <a:blip r:embed="rId9">
            <a:alphaModFix/>
          </a:blip>
          <a:stretch>
            <a:fillRect/>
          </a:stretch>
        </p:blipFill>
        <p:spPr>
          <a:xfrm>
            <a:off x="10846475" y="21757700"/>
            <a:ext cx="572400" cy="572400"/>
          </a:xfrm>
          <a:prstGeom prst="rect">
            <a:avLst/>
          </a:prstGeom>
          <a:noFill/>
          <a:ln>
            <a:noFill/>
          </a:ln>
        </p:spPr>
      </p:pic>
      <p:sp>
        <p:nvSpPr>
          <p:cNvPr id="176" name="Google Shape;176;p14"/>
          <p:cNvSpPr/>
          <p:nvPr/>
        </p:nvSpPr>
        <p:spPr>
          <a:xfrm>
            <a:off x="12536950" y="21167900"/>
            <a:ext cx="5311200" cy="59022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The WebGUI provides the possibility to map request variables (“CMOR variables”) to their model counterparts. </a:t>
            </a: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Diagnostic recipes that can be interpreted by the CDO operators “expr” and ”exprf” can be entered as well.</a:t>
            </a: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Several users can work simultaneously. </a:t>
            </a: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User changes will be logged and can thus be reverted.  </a:t>
            </a: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Updates to the request variable definitions introduced by new versions of the data request will be displayed.</a:t>
            </a:r>
            <a:endParaRPr sz="2200">
              <a:solidFill>
                <a:srgbClr val="FFFFFF"/>
              </a:solidFill>
              <a:latin typeface="Calibri"/>
              <a:ea typeface="Calibri"/>
              <a:cs typeface="Calibri"/>
              <a:sym typeface="Calibri"/>
            </a:endParaRPr>
          </a:p>
          <a:p>
            <a:pPr marL="0" lvl="0" indent="0" algn="just" rtl="0">
              <a:spcBef>
                <a:spcPts val="0"/>
              </a:spcBef>
              <a:spcAft>
                <a:spcPts val="0"/>
              </a:spcAft>
              <a:buNone/>
            </a:pPr>
            <a:endParaRPr sz="2200">
              <a:solidFill>
                <a:srgbClr val="FFFFFF"/>
              </a:solidFill>
              <a:latin typeface="Calibri"/>
              <a:ea typeface="Calibri"/>
              <a:cs typeface="Calibri"/>
              <a:sym typeface="Calibri"/>
            </a:endParaRPr>
          </a:p>
          <a:p>
            <a:pPr marL="0" lvl="0" indent="0" algn="just" rtl="0">
              <a:spcBef>
                <a:spcPts val="0"/>
              </a:spcBef>
              <a:spcAft>
                <a:spcPts val="0"/>
              </a:spcAft>
              <a:buNone/>
            </a:pPr>
            <a:r>
              <a:rPr lang="en-US" sz="2200">
                <a:solidFill>
                  <a:srgbClr val="FFFFFF"/>
                </a:solidFill>
                <a:latin typeface="Calibri"/>
                <a:ea typeface="Calibri"/>
                <a:cs typeface="Calibri"/>
                <a:sym typeface="Calibri"/>
              </a:rPr>
              <a:t>The variable mapping can be downloaded in plain text or json format. </a:t>
            </a:r>
            <a:endParaRPr sz="2200">
              <a:solidFill>
                <a:srgbClr val="FFFFFF"/>
              </a:solidFill>
              <a:latin typeface="Calibri"/>
              <a:ea typeface="Calibri"/>
              <a:cs typeface="Calibri"/>
              <a:sym typeface="Calibri"/>
            </a:endParaRPr>
          </a:p>
        </p:txBody>
      </p:sp>
      <p:pic>
        <p:nvPicPr>
          <p:cNvPr id="177" name="Google Shape;177;p14"/>
          <p:cNvPicPr preferRelativeResize="0"/>
          <p:nvPr/>
        </p:nvPicPr>
        <p:blipFill rotWithShape="1">
          <a:blip r:embed="rId13">
            <a:alphaModFix/>
          </a:blip>
          <a:srcRect b="23763"/>
          <a:stretch/>
        </p:blipFill>
        <p:spPr>
          <a:xfrm>
            <a:off x="14162050" y="5394950"/>
            <a:ext cx="4368963" cy="5789449"/>
          </a:xfrm>
          <a:prstGeom prst="rect">
            <a:avLst/>
          </a:prstGeom>
          <a:noFill/>
          <a:ln w="9525" cap="flat" cmpd="sng">
            <a:solidFill>
              <a:srgbClr val="000000"/>
            </a:solidFill>
            <a:prstDash val="solid"/>
            <a:round/>
            <a:headEnd type="none" w="sm" len="sm"/>
            <a:tailEnd type="none" w="sm" len="sm"/>
          </a:ln>
        </p:spPr>
      </p:pic>
      <p:sp>
        <p:nvSpPr>
          <p:cNvPr id="178" name="Google Shape;178;p14"/>
          <p:cNvSpPr/>
          <p:nvPr/>
        </p:nvSpPr>
        <p:spPr>
          <a:xfrm>
            <a:off x="15998825" y="6677025"/>
            <a:ext cx="1257300" cy="6141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i="1"/>
              <a:t>More than 20 MIPs</a:t>
            </a:r>
            <a:endParaRPr i="1"/>
          </a:p>
        </p:txBody>
      </p:sp>
      <p:sp>
        <p:nvSpPr>
          <p:cNvPr id="179" name="Google Shape;179;p14"/>
          <p:cNvSpPr/>
          <p:nvPr/>
        </p:nvSpPr>
        <p:spPr>
          <a:xfrm>
            <a:off x="15998825" y="9934575"/>
            <a:ext cx="1442700" cy="6141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i="1"/>
              <a:t>More than 280 experiments</a:t>
            </a:r>
            <a:endParaRPr i="1"/>
          </a:p>
        </p:txBody>
      </p:sp>
      <p:graphicFrame>
        <p:nvGraphicFramePr>
          <p:cNvPr id="180" name="Google Shape;180;p14"/>
          <p:cNvGraphicFramePr/>
          <p:nvPr/>
        </p:nvGraphicFramePr>
        <p:xfrm>
          <a:off x="19111038" y="8632813"/>
          <a:ext cx="7018200" cy="2571220"/>
        </p:xfrm>
        <a:graphic>
          <a:graphicData uri="http://schemas.openxmlformats.org/drawingml/2006/table">
            <a:tbl>
              <a:tblPr>
                <a:noFill/>
                <a:tableStyleId>{F3FE2A53-651D-4713-AA7B-3F19B7C3011E}</a:tableStyleId>
              </a:tblPr>
              <a:tblGrid>
                <a:gridCol w="2529475">
                  <a:extLst>
                    <a:ext uri="{9D8B030D-6E8A-4147-A177-3AD203B41FA5}">
                      <a16:colId xmlns:a16="http://schemas.microsoft.com/office/drawing/2014/main" val="20000"/>
                    </a:ext>
                  </a:extLst>
                </a:gridCol>
                <a:gridCol w="830800">
                  <a:extLst>
                    <a:ext uri="{9D8B030D-6E8A-4147-A177-3AD203B41FA5}">
                      <a16:colId xmlns:a16="http://schemas.microsoft.com/office/drawing/2014/main" val="20001"/>
                    </a:ext>
                  </a:extLst>
                </a:gridCol>
                <a:gridCol w="1379675">
                  <a:extLst>
                    <a:ext uri="{9D8B030D-6E8A-4147-A177-3AD203B41FA5}">
                      <a16:colId xmlns:a16="http://schemas.microsoft.com/office/drawing/2014/main" val="20002"/>
                    </a:ext>
                  </a:extLst>
                </a:gridCol>
                <a:gridCol w="2278250">
                  <a:extLst>
                    <a:ext uri="{9D8B030D-6E8A-4147-A177-3AD203B41FA5}">
                      <a16:colId xmlns:a16="http://schemas.microsoft.com/office/drawing/2014/main" val="20003"/>
                    </a:ext>
                  </a:extLst>
                </a:gridCol>
              </a:tblGrid>
              <a:tr h="675400">
                <a:tc>
                  <a:txBody>
                    <a:bodyPr/>
                    <a:lstStyle/>
                    <a:p>
                      <a:pPr marL="0" lvl="0" indent="0" algn="l" rtl="0">
                        <a:spcBef>
                          <a:spcPts val="0"/>
                        </a:spcBef>
                        <a:spcAft>
                          <a:spcPts val="0"/>
                        </a:spcAft>
                        <a:buNone/>
                      </a:pPr>
                      <a:r>
                        <a:rPr lang="en-US" sz="2200" b="1">
                          <a:latin typeface="Calibri"/>
                          <a:ea typeface="Calibri"/>
                          <a:cs typeface="Calibri"/>
                          <a:sym typeface="Calibri"/>
                        </a:rPr>
                        <a:t>Long name</a:t>
                      </a:r>
                      <a:endParaRPr sz="22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b="1">
                          <a:latin typeface="Calibri"/>
                          <a:ea typeface="Calibri"/>
                          <a:cs typeface="Calibri"/>
                          <a:sym typeface="Calibri"/>
                        </a:rPr>
                        <a:t>units</a:t>
                      </a:r>
                      <a:endParaRPr sz="22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b="1">
                          <a:latin typeface="Calibri"/>
                          <a:ea typeface="Calibri"/>
                          <a:cs typeface="Calibri"/>
                          <a:sym typeface="Calibri"/>
                        </a:rPr>
                        <a:t>Variable name</a:t>
                      </a:r>
                      <a:endParaRPr sz="22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b="1">
                          <a:latin typeface="Calibri"/>
                          <a:ea typeface="Calibri"/>
                          <a:cs typeface="Calibri"/>
                          <a:sym typeface="Calibri"/>
                        </a:rPr>
                        <a:t>dimensions</a:t>
                      </a:r>
                      <a:endParaRPr sz="22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64400">
                <a:tc>
                  <a:txBody>
                    <a:bodyPr/>
                    <a:lstStyle/>
                    <a:p>
                      <a:pPr marL="0" lvl="0" indent="0" algn="l" rtl="0">
                        <a:spcBef>
                          <a:spcPts val="0"/>
                        </a:spcBef>
                        <a:spcAft>
                          <a:spcPts val="0"/>
                        </a:spcAft>
                        <a:buNone/>
                      </a:pPr>
                      <a:r>
                        <a:rPr lang="en-US" sz="2200">
                          <a:latin typeface="Calibri"/>
                          <a:ea typeface="Calibri"/>
                          <a:cs typeface="Calibri"/>
                          <a:sym typeface="Calibri"/>
                        </a:rPr>
                        <a:t>Near-Surface Air Temperature</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K</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tas</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longitude latitude time height2m</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75400">
                <a:tc>
                  <a:txBody>
                    <a:bodyPr/>
                    <a:lstStyle/>
                    <a:p>
                      <a:pPr marL="0" lvl="0" indent="0" algn="l" rtl="0">
                        <a:spcBef>
                          <a:spcPts val="0"/>
                        </a:spcBef>
                        <a:spcAft>
                          <a:spcPts val="0"/>
                        </a:spcAft>
                        <a:buNone/>
                      </a:pPr>
                      <a:r>
                        <a:rPr lang="en-US" sz="2200">
                          <a:latin typeface="Calibri"/>
                          <a:ea typeface="Calibri"/>
                          <a:cs typeface="Calibri"/>
                          <a:sym typeface="Calibri"/>
                        </a:rPr>
                        <a:t>Surface Air Pressure</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Pa</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ps</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2200">
                          <a:latin typeface="Calibri"/>
                          <a:ea typeface="Calibri"/>
                          <a:cs typeface="Calibri"/>
                          <a:sym typeface="Calibri"/>
                        </a:rPr>
                        <a:t>longitude latitude time</a:t>
                      </a:r>
                      <a:endParaRPr sz="22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81" name="Google Shape;181;p14"/>
          <p:cNvSpPr/>
          <p:nvPr/>
        </p:nvSpPr>
        <p:spPr>
          <a:xfrm>
            <a:off x="19111050" y="8018725"/>
            <a:ext cx="7018200" cy="6141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Excel Sheets of the requested variables</a:t>
            </a:r>
            <a:endParaRPr sz="2200" b="1">
              <a:solidFill>
                <a:srgbClr val="FFFFFF"/>
              </a:solidFill>
              <a:latin typeface="Calibri"/>
              <a:ea typeface="Calibri"/>
              <a:cs typeface="Calibri"/>
              <a:sym typeface="Calibri"/>
            </a:endParaRPr>
          </a:p>
        </p:txBody>
      </p:sp>
      <p:sp>
        <p:nvSpPr>
          <p:cNvPr id="182" name="Google Shape;182;p14"/>
          <p:cNvSpPr/>
          <p:nvPr/>
        </p:nvSpPr>
        <p:spPr>
          <a:xfrm>
            <a:off x="19110950" y="5281450"/>
            <a:ext cx="7018200" cy="25635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The varying needs of the different MIPs and the large number of experiments lead to a complex structure of the CMIP6 data request. The web-based GUI guides through the steps of generating a customized data request, thereby facilitating the use of the Data Request Python API (DreqPy). This python library is being provided by the WGCM Infrastructure Panel.</a:t>
            </a:r>
            <a:endParaRPr sz="2200" i="1">
              <a:solidFill>
                <a:srgbClr val="FFFFFF"/>
              </a:solidFill>
              <a:latin typeface="Calibri"/>
              <a:ea typeface="Calibri"/>
              <a:cs typeface="Calibri"/>
              <a:sym typeface="Calibri"/>
            </a:endParaRPr>
          </a:p>
        </p:txBody>
      </p:sp>
      <p:cxnSp>
        <p:nvCxnSpPr>
          <p:cNvPr id="183" name="Google Shape;183;p14"/>
          <p:cNvCxnSpPr/>
          <p:nvPr/>
        </p:nvCxnSpPr>
        <p:spPr>
          <a:xfrm rot="10800000">
            <a:off x="20288623" y="15096550"/>
            <a:ext cx="4500" cy="795000"/>
          </a:xfrm>
          <a:prstGeom prst="straightConnector1">
            <a:avLst/>
          </a:prstGeom>
          <a:noFill/>
          <a:ln w="28575" cap="flat" cmpd="sng">
            <a:solidFill>
              <a:srgbClr val="FFFFFF"/>
            </a:solidFill>
            <a:prstDash val="solid"/>
            <a:round/>
            <a:headEnd type="none" w="med" len="med"/>
            <a:tailEnd type="none" w="med" len="med"/>
          </a:ln>
        </p:spPr>
      </p:cxnSp>
      <p:cxnSp>
        <p:nvCxnSpPr>
          <p:cNvPr id="184" name="Google Shape;184;p14"/>
          <p:cNvCxnSpPr/>
          <p:nvPr/>
        </p:nvCxnSpPr>
        <p:spPr>
          <a:xfrm rot="10800000">
            <a:off x="23681773" y="15122650"/>
            <a:ext cx="4500" cy="795000"/>
          </a:xfrm>
          <a:prstGeom prst="straightConnector1">
            <a:avLst/>
          </a:prstGeom>
          <a:noFill/>
          <a:ln w="28575" cap="flat" cmpd="sng">
            <a:solidFill>
              <a:srgbClr val="FFFFFF"/>
            </a:solidFill>
            <a:prstDash val="solid"/>
            <a:round/>
            <a:headEnd type="none" w="med" len="med"/>
            <a:tailEnd type="none" w="med" len="med"/>
          </a:ln>
        </p:spPr>
      </p:cxnSp>
      <p:cxnSp>
        <p:nvCxnSpPr>
          <p:cNvPr id="185" name="Google Shape;185;p14"/>
          <p:cNvCxnSpPr/>
          <p:nvPr/>
        </p:nvCxnSpPr>
        <p:spPr>
          <a:xfrm rot="10800000">
            <a:off x="26767873" y="15122650"/>
            <a:ext cx="4500" cy="795000"/>
          </a:xfrm>
          <a:prstGeom prst="straightConnector1">
            <a:avLst/>
          </a:prstGeom>
          <a:noFill/>
          <a:ln w="28575" cap="flat" cmpd="sng">
            <a:solidFill>
              <a:srgbClr val="FFFFFF"/>
            </a:solidFill>
            <a:prstDash val="solid"/>
            <a:round/>
            <a:headEnd type="none" w="med" len="med"/>
            <a:tailEnd type="none" w="med" len="med"/>
          </a:ln>
        </p:spPr>
      </p:cxnSp>
      <p:sp>
        <p:nvSpPr>
          <p:cNvPr id="186" name="Google Shape;186;p14"/>
          <p:cNvSpPr/>
          <p:nvPr/>
        </p:nvSpPr>
        <p:spPr>
          <a:xfrm>
            <a:off x="23681773" y="16717650"/>
            <a:ext cx="3090600" cy="2186400"/>
          </a:xfrm>
          <a:prstGeom prst="rect">
            <a:avLst/>
          </a:prstGeom>
          <a:solidFill>
            <a:srgbClr val="005596">
              <a:alpha val="20000"/>
            </a:srgbClr>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3000"/>
              </a:lnSpc>
              <a:spcBef>
                <a:spcPts val="0"/>
              </a:spcBef>
              <a:spcAft>
                <a:spcPts val="0"/>
              </a:spcAft>
              <a:buClr>
                <a:schemeClr val="dk1"/>
              </a:buClr>
              <a:buSzPts val="1100"/>
              <a:buFont typeface="Arial"/>
              <a:buNone/>
            </a:pPr>
            <a:r>
              <a:rPr lang="en-US" sz="3000">
                <a:solidFill>
                  <a:schemeClr val="lt1"/>
                </a:solidFill>
                <a:latin typeface="Calibri"/>
                <a:ea typeface="Calibri"/>
                <a:cs typeface="Calibri"/>
                <a:sym typeface="Calibri"/>
              </a:rPr>
              <a:t>Generate script fragments based on CDO and WebGUI entries</a:t>
            </a:r>
            <a:endParaRPr sz="3000">
              <a:solidFill>
                <a:srgbClr val="FFFFFF"/>
              </a:solidFill>
              <a:latin typeface="Calibri"/>
              <a:ea typeface="Calibri"/>
              <a:cs typeface="Calibri"/>
              <a:sym typeface="Calibri"/>
            </a:endParaRPr>
          </a:p>
        </p:txBody>
      </p:sp>
      <p:pic>
        <p:nvPicPr>
          <p:cNvPr id="187" name="Google Shape;187;p14"/>
          <p:cNvPicPr preferRelativeResize="0"/>
          <p:nvPr/>
        </p:nvPicPr>
        <p:blipFill rotWithShape="1">
          <a:blip r:embed="rId3">
            <a:alphaModFix/>
          </a:blip>
          <a:srcRect l="241" r="19191"/>
          <a:stretch/>
        </p:blipFill>
        <p:spPr>
          <a:xfrm>
            <a:off x="13446300" y="4301800"/>
            <a:ext cx="13291200" cy="780900"/>
          </a:xfrm>
          <a:prstGeom prst="roundRect">
            <a:avLst>
              <a:gd name="adj" fmla="val 16667"/>
            </a:avLst>
          </a:prstGeom>
          <a:noFill/>
          <a:ln>
            <a:noFill/>
          </a:ln>
        </p:spPr>
      </p:pic>
      <p:pic>
        <p:nvPicPr>
          <p:cNvPr id="188" name="Google Shape;188;p14"/>
          <p:cNvPicPr preferRelativeResize="0"/>
          <p:nvPr/>
        </p:nvPicPr>
        <p:blipFill>
          <a:blip r:embed="rId9">
            <a:alphaModFix/>
          </a:blip>
          <a:stretch>
            <a:fillRect/>
          </a:stretch>
        </p:blipFill>
        <p:spPr>
          <a:xfrm>
            <a:off x="15173150" y="4811450"/>
            <a:ext cx="819300" cy="819300"/>
          </a:xfrm>
          <a:prstGeom prst="rect">
            <a:avLst/>
          </a:prstGeom>
          <a:noFill/>
          <a:ln>
            <a:noFill/>
          </a:ln>
        </p:spPr>
      </p:pic>
      <p:sp>
        <p:nvSpPr>
          <p:cNvPr id="189" name="Google Shape;189;p14"/>
          <p:cNvSpPr/>
          <p:nvPr/>
        </p:nvSpPr>
        <p:spPr>
          <a:xfrm>
            <a:off x="11984763" y="20779375"/>
            <a:ext cx="1010100" cy="307500"/>
          </a:xfrm>
          <a:prstGeom prst="lef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14"/>
          <p:cNvPicPr preferRelativeResize="0"/>
          <p:nvPr/>
        </p:nvPicPr>
        <p:blipFill rotWithShape="1">
          <a:blip r:embed="rId14">
            <a:alphaModFix/>
          </a:blip>
          <a:srcRect r="60004"/>
          <a:stretch/>
        </p:blipFill>
        <p:spPr>
          <a:xfrm>
            <a:off x="2404475" y="24634410"/>
            <a:ext cx="4770600" cy="736603"/>
          </a:xfrm>
          <a:prstGeom prst="rect">
            <a:avLst/>
          </a:prstGeom>
          <a:noFill/>
          <a:ln>
            <a:noFill/>
          </a:ln>
        </p:spPr>
      </p:pic>
      <p:sp>
        <p:nvSpPr>
          <p:cNvPr id="191" name="Google Shape;191;p14"/>
          <p:cNvSpPr txBox="1"/>
          <p:nvPr/>
        </p:nvSpPr>
        <p:spPr>
          <a:xfrm>
            <a:off x="30908225" y="20266024"/>
            <a:ext cx="9699600" cy="2933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ourier New"/>
                <a:ea typeface="Courier New"/>
                <a:cs typeface="Courier New"/>
                <a:sym typeface="Courier New"/>
              </a:rPr>
              <a:t>cn=</a:t>
            </a:r>
            <a:r>
              <a:rPr lang="en-US" sz="2000">
                <a:solidFill>
                  <a:schemeClr val="dk1"/>
                </a:solidFill>
                <a:latin typeface="Courier New"/>
                <a:ea typeface="Courier New"/>
                <a:cs typeface="Courier New"/>
                <a:sym typeface="Courier New"/>
              </a:rPr>
              <a:t>'tas ts'</a:t>
            </a:r>
            <a:endParaRPr sz="2000">
              <a:latin typeface="Courier New"/>
              <a:ea typeface="Courier New"/>
              <a:cs typeface="Courier New"/>
              <a:sym typeface="Courier New"/>
            </a:endParaRPr>
          </a:p>
          <a:p>
            <a:pPr marL="0" lvl="0" indent="0" algn="l" rtl="0">
              <a:spcBef>
                <a:spcPts val="0"/>
              </a:spcBef>
              <a:spcAft>
                <a:spcPts val="0"/>
              </a:spcAft>
              <a:buNone/>
            </a:pPr>
            <a:r>
              <a:rPr lang="en-US" sz="2000">
                <a:latin typeface="Courier New"/>
                <a:ea typeface="Courier New"/>
                <a:cs typeface="Courier New"/>
                <a:sym typeface="Courier New"/>
              </a:rPr>
              <a:t>for var in $cn; do</a:t>
            </a:r>
            <a:endParaRPr sz="2000">
              <a:latin typeface="Courier New"/>
              <a:ea typeface="Courier New"/>
              <a:cs typeface="Courier New"/>
              <a:sym typeface="Courier New"/>
            </a:endParaRPr>
          </a:p>
          <a:p>
            <a:pPr marL="0" lvl="0" indent="0" algn="l" rtl="0">
              <a:spcBef>
                <a:spcPts val="0"/>
              </a:spcBef>
              <a:spcAft>
                <a:spcPts val="0"/>
              </a:spcAft>
              <a:buClr>
                <a:schemeClr val="dk1"/>
              </a:buClr>
              <a:buSzPts val="1100"/>
              <a:buFont typeface="Arial"/>
              <a:buNone/>
            </a:pPr>
            <a:r>
              <a:rPr lang="en-US" sz="2000">
                <a:latin typeface="Courier New"/>
                <a:ea typeface="Courier New"/>
                <a:cs typeface="Courier New"/>
                <a:sym typeface="Courier New"/>
              </a:rPr>
              <a:t>  (if_requested $member $atmmod Amon $var $chunk || continue</a:t>
            </a:r>
            <a:endParaRPr sz="2000">
              <a:latin typeface="Courier New"/>
              <a:ea typeface="Courier New"/>
              <a:cs typeface="Courier New"/>
              <a:sym typeface="Courier New"/>
            </a:endParaRPr>
          </a:p>
          <a:p>
            <a:pPr marL="0" lvl="0" indent="0" algn="l" rtl="0">
              <a:spcBef>
                <a:spcPts val="0"/>
              </a:spcBef>
              <a:spcAft>
                <a:spcPts val="0"/>
              </a:spcAft>
              <a:buNone/>
            </a:pPr>
            <a:r>
              <a:rPr lang="en-US" sz="2000">
                <a:solidFill>
                  <a:schemeClr val="dk1"/>
                </a:solidFill>
                <a:latin typeface="Courier New"/>
                <a:ea typeface="Courier New"/>
                <a:cs typeface="Courier New"/>
                <a:sym typeface="Courier New"/>
              </a:rPr>
              <a:t>   cdo cmor,Amon,\</a:t>
            </a:r>
            <a:endParaRPr sz="20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US" sz="2000">
                <a:solidFill>
                  <a:schemeClr val="dk1"/>
                </a:solidFill>
                <a:latin typeface="Courier New"/>
                <a:ea typeface="Courier New"/>
                <a:cs typeface="Courier New"/>
                <a:sym typeface="Courier New"/>
              </a:rPr>
              <a:t>     cmor_name=$var,\</a:t>
            </a:r>
            <a:endParaRPr sz="20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US" sz="2000">
                <a:solidFill>
                  <a:schemeClr val="dk1"/>
                </a:solidFill>
                <a:latin typeface="Courier New"/>
                <a:ea typeface="Courier New"/>
                <a:cs typeface="Courier New"/>
                <a:sym typeface="Courier New"/>
              </a:rPr>
              <a:t>     info=               ,\</a:t>
            </a:r>
            <a:endParaRPr sz="20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US" sz="2000">
                <a:solidFill>
                  <a:schemeClr val="dk1"/>
                </a:solidFill>
                <a:latin typeface="Courier New"/>
                <a:ea typeface="Courier New"/>
                <a:cs typeface="Courier New"/>
                <a:sym typeface="Courier New"/>
              </a:rPr>
              <a:t>     mapping_table=              \</a:t>
            </a:r>
            <a:endParaRPr sz="20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US" sz="2000">
                <a:solidFill>
                  <a:schemeClr val="dk1"/>
                </a:solidFill>
                <a:latin typeface="Courier New"/>
                <a:ea typeface="Courier New"/>
                <a:cs typeface="Courier New"/>
                <a:sym typeface="Courier New"/>
              </a:rPr>
              <a:t>        infile )&amp;</a:t>
            </a:r>
            <a:endParaRPr sz="2000" i="1">
              <a:latin typeface="Courier New"/>
              <a:ea typeface="Courier New"/>
              <a:cs typeface="Courier New"/>
              <a:sym typeface="Courier New"/>
            </a:endParaRPr>
          </a:p>
          <a:p>
            <a:pPr marL="0" lvl="0" indent="0" algn="l" rtl="0">
              <a:spcBef>
                <a:spcPts val="0"/>
              </a:spcBef>
              <a:spcAft>
                <a:spcPts val="0"/>
              </a:spcAft>
              <a:buNone/>
            </a:pPr>
            <a:r>
              <a:rPr lang="en-US" sz="2000">
                <a:latin typeface="Courier New"/>
                <a:ea typeface="Courier New"/>
                <a:cs typeface="Courier New"/>
                <a:sym typeface="Courier New"/>
              </a:rPr>
              <a:t>done</a:t>
            </a:r>
            <a:endParaRPr sz="2000">
              <a:latin typeface="Courier New"/>
              <a:ea typeface="Courier New"/>
              <a:cs typeface="Courier New"/>
              <a:sym typeface="Courier New"/>
            </a:endParaRPr>
          </a:p>
        </p:txBody>
      </p:sp>
      <p:sp>
        <p:nvSpPr>
          <p:cNvPr id="192" name="Google Shape;192;p14"/>
          <p:cNvSpPr/>
          <p:nvPr/>
        </p:nvSpPr>
        <p:spPr>
          <a:xfrm>
            <a:off x="30908225" y="19636163"/>
            <a:ext cx="9699600" cy="6141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CMOR-rewrite for MPI-ESM </a:t>
            </a:r>
            <a:r>
              <a:rPr lang="en-US" sz="2200" b="1">
                <a:solidFill>
                  <a:schemeClr val="lt1"/>
                </a:solidFill>
                <a:latin typeface="Calibri"/>
                <a:ea typeface="Calibri"/>
                <a:cs typeface="Calibri"/>
                <a:sym typeface="Calibri"/>
              </a:rPr>
              <a:t>ECHAM6</a:t>
            </a:r>
            <a:endParaRPr sz="2200" b="1">
              <a:solidFill>
                <a:srgbClr val="FFFFFF"/>
              </a:solidFill>
              <a:latin typeface="Calibri"/>
              <a:ea typeface="Calibri"/>
              <a:cs typeface="Calibri"/>
              <a:sym typeface="Calibri"/>
            </a:endParaRPr>
          </a:p>
        </p:txBody>
      </p:sp>
      <p:sp>
        <p:nvSpPr>
          <p:cNvPr id="193" name="Google Shape;193;p14"/>
          <p:cNvSpPr/>
          <p:nvPr/>
        </p:nvSpPr>
        <p:spPr>
          <a:xfrm>
            <a:off x="33931125" y="22152100"/>
            <a:ext cx="2032800" cy="3561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mapping_table</a:t>
            </a:r>
            <a:endParaRPr sz="2200">
              <a:solidFill>
                <a:srgbClr val="FFFFFF"/>
              </a:solidFill>
              <a:latin typeface="Calibri"/>
              <a:ea typeface="Calibri"/>
              <a:cs typeface="Calibri"/>
              <a:sym typeface="Calibri"/>
            </a:endParaRPr>
          </a:p>
        </p:txBody>
      </p:sp>
      <p:sp>
        <p:nvSpPr>
          <p:cNvPr id="194" name="Google Shape;194;p14"/>
          <p:cNvSpPr/>
          <p:nvPr/>
        </p:nvSpPr>
        <p:spPr>
          <a:xfrm>
            <a:off x="32607950" y="21881188"/>
            <a:ext cx="1896600" cy="307500"/>
          </a:xfrm>
          <a:prstGeom prst="roundRect">
            <a:avLst>
              <a:gd name="adj" fmla="val 16667"/>
            </a:avLst>
          </a:prstGeom>
          <a:solidFill>
            <a:srgbClr val="008F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latin typeface="Calibri"/>
                <a:ea typeface="Calibri"/>
                <a:cs typeface="Calibri"/>
                <a:sym typeface="Calibri"/>
              </a:rPr>
              <a:t>info_table</a:t>
            </a:r>
            <a:endParaRPr sz="2200">
              <a:solidFill>
                <a:srgbClr val="FFFFFF"/>
              </a:solidFill>
              <a:latin typeface="Calibri"/>
              <a:ea typeface="Calibri"/>
              <a:cs typeface="Calibri"/>
              <a:sym typeface="Calibri"/>
            </a:endParaRPr>
          </a:p>
        </p:txBody>
      </p:sp>
      <p:pic>
        <p:nvPicPr>
          <p:cNvPr id="195" name="Google Shape;195;p14"/>
          <p:cNvPicPr preferRelativeResize="0"/>
          <p:nvPr/>
        </p:nvPicPr>
        <p:blipFill rotWithShape="1">
          <a:blip r:embed="rId15">
            <a:alphaModFix/>
          </a:blip>
          <a:srcRect t="69013" b="2490"/>
          <a:stretch/>
        </p:blipFill>
        <p:spPr>
          <a:xfrm>
            <a:off x="35518126" y="13620463"/>
            <a:ext cx="4770849" cy="1387283"/>
          </a:xfrm>
          <a:prstGeom prst="rect">
            <a:avLst/>
          </a:prstGeom>
          <a:noFill/>
          <a:ln>
            <a:noFill/>
          </a:ln>
        </p:spPr>
      </p:pic>
      <p:pic>
        <p:nvPicPr>
          <p:cNvPr id="196" name="Google Shape;196;p14"/>
          <p:cNvPicPr preferRelativeResize="0"/>
          <p:nvPr/>
        </p:nvPicPr>
        <p:blipFill rotWithShape="1">
          <a:blip r:embed="rId16">
            <a:alphaModFix/>
          </a:blip>
          <a:srcRect l="10450" t="55890" b="2889"/>
          <a:stretch/>
        </p:blipFill>
        <p:spPr>
          <a:xfrm>
            <a:off x="30984425" y="13808263"/>
            <a:ext cx="4770850" cy="611753"/>
          </a:xfrm>
          <a:prstGeom prst="rect">
            <a:avLst/>
          </a:prstGeom>
          <a:noFill/>
          <a:ln>
            <a:noFill/>
          </a:ln>
        </p:spPr>
      </p:pic>
      <p:pic>
        <p:nvPicPr>
          <p:cNvPr id="197" name="Google Shape;197;p14"/>
          <p:cNvPicPr preferRelativeResize="0"/>
          <p:nvPr/>
        </p:nvPicPr>
        <p:blipFill rotWithShape="1">
          <a:blip r:embed="rId17">
            <a:alphaModFix/>
          </a:blip>
          <a:srcRect l="8249" t="2621" r="59896" b="87219"/>
          <a:stretch/>
        </p:blipFill>
        <p:spPr>
          <a:xfrm>
            <a:off x="30984425" y="14420013"/>
            <a:ext cx="4770846" cy="245050"/>
          </a:xfrm>
          <a:prstGeom prst="rect">
            <a:avLst/>
          </a:prstGeom>
          <a:noFill/>
          <a:ln>
            <a:noFill/>
          </a:ln>
        </p:spPr>
      </p:pic>
      <p:pic>
        <p:nvPicPr>
          <p:cNvPr id="198" name="Google Shape;198;p14"/>
          <p:cNvPicPr preferRelativeResize="0"/>
          <p:nvPr/>
        </p:nvPicPr>
        <p:blipFill rotWithShape="1">
          <a:blip r:embed="rId16">
            <a:alphaModFix/>
          </a:blip>
          <a:srcRect l="1020" t="9282" r="9429" b="74205"/>
          <a:stretch/>
        </p:blipFill>
        <p:spPr>
          <a:xfrm>
            <a:off x="30984425" y="13585263"/>
            <a:ext cx="4770850" cy="245045"/>
          </a:xfrm>
          <a:prstGeom prst="rect">
            <a:avLst/>
          </a:prstGeom>
          <a:noFill/>
          <a:ln>
            <a:noFill/>
          </a:ln>
        </p:spPr>
      </p:pic>
      <p:pic>
        <p:nvPicPr>
          <p:cNvPr id="199" name="Google Shape;199;p14"/>
          <p:cNvPicPr preferRelativeResize="0"/>
          <p:nvPr/>
        </p:nvPicPr>
        <p:blipFill rotWithShape="1">
          <a:blip r:embed="rId18">
            <a:alphaModFix/>
          </a:blip>
          <a:srcRect l="76881" t="55745" r="6751" b="19645"/>
          <a:stretch/>
        </p:blipFill>
        <p:spPr>
          <a:xfrm>
            <a:off x="36153300" y="15636675"/>
            <a:ext cx="3476626" cy="743050"/>
          </a:xfrm>
          <a:prstGeom prst="rect">
            <a:avLst/>
          </a:prstGeom>
          <a:noFill/>
          <a:ln>
            <a:noFill/>
          </a:ln>
        </p:spPr>
      </p:pic>
      <p:pic>
        <p:nvPicPr>
          <p:cNvPr id="200" name="Google Shape;200;p14"/>
          <p:cNvPicPr preferRelativeResize="0"/>
          <p:nvPr/>
        </p:nvPicPr>
        <p:blipFill rotWithShape="1">
          <a:blip r:embed="rId15">
            <a:alphaModFix/>
          </a:blip>
          <a:srcRect l="13912" t="9288" r="12122" b="67831"/>
          <a:stretch/>
        </p:blipFill>
        <p:spPr>
          <a:xfrm>
            <a:off x="30984425" y="14683838"/>
            <a:ext cx="4770849" cy="1506044"/>
          </a:xfrm>
          <a:prstGeom prst="rect">
            <a:avLst/>
          </a:prstGeom>
          <a:noFill/>
          <a:ln>
            <a:noFill/>
          </a:ln>
        </p:spPr>
      </p:pic>
      <p:pic>
        <p:nvPicPr>
          <p:cNvPr id="201" name="Google Shape;201;p14"/>
          <p:cNvPicPr preferRelativeResize="0"/>
          <p:nvPr/>
        </p:nvPicPr>
        <p:blipFill>
          <a:blip r:embed="rId9">
            <a:alphaModFix/>
          </a:blip>
          <a:stretch>
            <a:fillRect/>
          </a:stretch>
        </p:blipFill>
        <p:spPr>
          <a:xfrm>
            <a:off x="37513363" y="16198200"/>
            <a:ext cx="572400" cy="572400"/>
          </a:xfrm>
          <a:prstGeom prst="rect">
            <a:avLst/>
          </a:prstGeom>
          <a:noFill/>
          <a:ln>
            <a:noFill/>
          </a:ln>
        </p:spPr>
      </p:pic>
      <p:pic>
        <p:nvPicPr>
          <p:cNvPr id="202" name="Google Shape;202;p14"/>
          <p:cNvPicPr preferRelativeResize="0"/>
          <p:nvPr/>
        </p:nvPicPr>
        <p:blipFill>
          <a:blip r:embed="rId19">
            <a:alphaModFix/>
          </a:blip>
          <a:stretch>
            <a:fillRect/>
          </a:stretch>
        </p:blipFill>
        <p:spPr>
          <a:xfrm>
            <a:off x="35836976" y="15225900"/>
            <a:ext cx="3828339" cy="307500"/>
          </a:xfrm>
          <a:prstGeom prst="rect">
            <a:avLst/>
          </a:prstGeom>
          <a:noFill/>
          <a:ln>
            <a:noFill/>
          </a:ln>
        </p:spPr>
      </p:pic>
      <p:pic>
        <p:nvPicPr>
          <p:cNvPr id="203" name="Google Shape;203;p14"/>
          <p:cNvPicPr preferRelativeResize="0"/>
          <p:nvPr/>
        </p:nvPicPr>
        <p:blipFill>
          <a:blip r:embed="rId20">
            <a:alphaModFix/>
          </a:blip>
          <a:stretch>
            <a:fillRect/>
          </a:stretch>
        </p:blipFill>
        <p:spPr>
          <a:xfrm>
            <a:off x="2404475" y="26458237"/>
            <a:ext cx="882300" cy="578389"/>
          </a:xfrm>
          <a:prstGeom prst="rect">
            <a:avLst/>
          </a:prstGeom>
          <a:noFill/>
          <a:ln>
            <a:noFill/>
          </a:ln>
        </p:spPr>
      </p:pic>
      <p:pic>
        <p:nvPicPr>
          <p:cNvPr id="204" name="Google Shape;204;p14"/>
          <p:cNvPicPr preferRelativeResize="0"/>
          <p:nvPr/>
        </p:nvPicPr>
        <p:blipFill rotWithShape="1">
          <a:blip r:embed="rId11">
            <a:alphaModFix/>
          </a:blip>
          <a:srcRect t="41709" r="59576" b="50925"/>
          <a:stretch/>
        </p:blipFill>
        <p:spPr>
          <a:xfrm>
            <a:off x="3286775" y="26682625"/>
            <a:ext cx="3980700" cy="354000"/>
          </a:xfrm>
          <a:prstGeom prst="rect">
            <a:avLst/>
          </a:prstGeom>
          <a:noFill/>
          <a:ln>
            <a:noFill/>
          </a:ln>
        </p:spPr>
      </p:pic>
      <p:pic>
        <p:nvPicPr>
          <p:cNvPr id="205" name="Google Shape;205;p14"/>
          <p:cNvPicPr preferRelativeResize="0"/>
          <p:nvPr/>
        </p:nvPicPr>
        <p:blipFill>
          <a:blip r:embed="rId21">
            <a:alphaModFix/>
          </a:blip>
          <a:stretch>
            <a:fillRect/>
          </a:stretch>
        </p:blipFill>
        <p:spPr>
          <a:xfrm>
            <a:off x="1055450" y="595083"/>
            <a:ext cx="4529700" cy="2658934"/>
          </a:xfrm>
          <a:prstGeom prst="rect">
            <a:avLst/>
          </a:prstGeom>
          <a:noFill/>
          <a:ln>
            <a:noFill/>
          </a:ln>
        </p:spPr>
      </p:pic>
      <p:sp>
        <p:nvSpPr>
          <p:cNvPr id="206" name="Google Shape;206;p14"/>
          <p:cNvSpPr/>
          <p:nvPr/>
        </p:nvSpPr>
        <p:spPr>
          <a:xfrm>
            <a:off x="35881275" y="13578450"/>
            <a:ext cx="4368900" cy="1506000"/>
          </a:xfrm>
          <a:prstGeom prst="rect">
            <a:avLst/>
          </a:prstGeom>
          <a:noFill/>
          <a:ln w="28575" cap="flat" cmpd="sng">
            <a:solidFill>
              <a:srgbClr val="0051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14"/>
          <p:cNvPicPr preferRelativeResize="0"/>
          <p:nvPr/>
        </p:nvPicPr>
        <p:blipFill rotWithShape="1">
          <a:blip r:embed="rId14">
            <a:alphaModFix/>
          </a:blip>
          <a:srcRect l="60004"/>
          <a:stretch/>
        </p:blipFill>
        <p:spPr>
          <a:xfrm>
            <a:off x="7174950" y="24634410"/>
            <a:ext cx="4770600" cy="736603"/>
          </a:xfrm>
          <a:prstGeom prst="rect">
            <a:avLst/>
          </a:prstGeom>
          <a:noFill/>
          <a:ln>
            <a:noFill/>
          </a:ln>
        </p:spPr>
      </p:pic>
      <p:cxnSp>
        <p:nvCxnSpPr>
          <p:cNvPr id="208" name="Google Shape;208;p14"/>
          <p:cNvCxnSpPr/>
          <p:nvPr/>
        </p:nvCxnSpPr>
        <p:spPr>
          <a:xfrm>
            <a:off x="11984775" y="17802400"/>
            <a:ext cx="4800" cy="600000"/>
          </a:xfrm>
          <a:prstGeom prst="straightConnector1">
            <a:avLst/>
          </a:prstGeom>
          <a:noFill/>
          <a:ln w="28575" cap="flat" cmpd="sng">
            <a:solidFill>
              <a:schemeClr val="dk2"/>
            </a:solidFill>
            <a:prstDash val="solid"/>
            <a:round/>
            <a:headEnd type="none" w="med" len="med"/>
            <a:tailEnd type="triangle" w="med" len="med"/>
          </a:ln>
        </p:spPr>
      </p:cxnSp>
      <p:sp>
        <p:nvSpPr>
          <p:cNvPr id="209" name="Google Shape;209;p14"/>
          <p:cNvSpPr/>
          <p:nvPr/>
        </p:nvSpPr>
        <p:spPr>
          <a:xfrm>
            <a:off x="18284025" y="21123150"/>
            <a:ext cx="10686300" cy="2568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4"/>
          <p:cNvSpPr/>
          <p:nvPr/>
        </p:nvSpPr>
        <p:spPr>
          <a:xfrm>
            <a:off x="2404475" y="21080925"/>
            <a:ext cx="9540900" cy="2736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4"/>
          <p:cNvSpPr/>
          <p:nvPr/>
        </p:nvSpPr>
        <p:spPr>
          <a:xfrm>
            <a:off x="2404475" y="24634250"/>
            <a:ext cx="9540900" cy="2402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4"/>
          <p:cNvSpPr txBox="1"/>
          <p:nvPr/>
        </p:nvSpPr>
        <p:spPr>
          <a:xfrm>
            <a:off x="38981100" y="2967350"/>
            <a:ext cx="2186400" cy="7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https://c6dreq.dkrz.de</a:t>
            </a:r>
            <a:endParaRPr sz="1200"/>
          </a:p>
        </p:txBody>
      </p:sp>
      <p:pic>
        <p:nvPicPr>
          <p:cNvPr id="213" name="Google Shape;213;p14"/>
          <p:cNvPicPr preferRelativeResize="0"/>
          <p:nvPr/>
        </p:nvPicPr>
        <p:blipFill>
          <a:blip r:embed="rId9">
            <a:alphaModFix/>
          </a:blip>
          <a:stretch>
            <a:fillRect/>
          </a:stretch>
        </p:blipFill>
        <p:spPr>
          <a:xfrm>
            <a:off x="2714375" y="26713550"/>
            <a:ext cx="572400" cy="572400"/>
          </a:xfrm>
          <a:prstGeom prst="rect">
            <a:avLst/>
          </a:prstGeom>
          <a:noFill/>
          <a:ln>
            <a:noFill/>
          </a:ln>
        </p:spPr>
      </p:pic>
      <p:pic>
        <p:nvPicPr>
          <p:cNvPr id="214" name="Google Shape;214;p14"/>
          <p:cNvPicPr preferRelativeResize="0"/>
          <p:nvPr/>
        </p:nvPicPr>
        <p:blipFill>
          <a:blip r:embed="rId22">
            <a:alphaModFix/>
          </a:blip>
          <a:stretch>
            <a:fillRect/>
          </a:stretch>
        </p:blipFill>
        <p:spPr>
          <a:xfrm>
            <a:off x="28264975" y="8671554"/>
            <a:ext cx="5484308" cy="1968325"/>
          </a:xfrm>
          <a:prstGeom prst="rect">
            <a:avLst/>
          </a:prstGeom>
          <a:noFill/>
          <a:ln w="9525" cap="flat" cmpd="sng">
            <a:solidFill>
              <a:srgbClr val="000000"/>
            </a:solidFill>
            <a:prstDash val="solid"/>
            <a:round/>
            <a:headEnd type="none" w="sm" len="sm"/>
            <a:tailEnd type="none" w="sm" len="sm"/>
          </a:ln>
        </p:spPr>
      </p:pic>
      <p:pic>
        <p:nvPicPr>
          <p:cNvPr id="215" name="Google Shape;215;p14"/>
          <p:cNvPicPr preferRelativeResize="0"/>
          <p:nvPr/>
        </p:nvPicPr>
        <p:blipFill>
          <a:blip r:embed="rId9">
            <a:alphaModFix/>
          </a:blip>
          <a:stretch>
            <a:fillRect/>
          </a:stretch>
        </p:blipFill>
        <p:spPr>
          <a:xfrm>
            <a:off x="27194600" y="23192725"/>
            <a:ext cx="572400" cy="572400"/>
          </a:xfrm>
          <a:prstGeom prst="rect">
            <a:avLst/>
          </a:prstGeom>
          <a:noFill/>
          <a:ln>
            <a:noFill/>
          </a:ln>
        </p:spPr>
      </p:pic>
      <p:pic>
        <p:nvPicPr>
          <p:cNvPr id="216" name="Google Shape;216;p14"/>
          <p:cNvPicPr preferRelativeResize="0"/>
          <p:nvPr/>
        </p:nvPicPr>
        <p:blipFill>
          <a:blip r:embed="rId9">
            <a:alphaModFix/>
          </a:blip>
          <a:stretch>
            <a:fillRect/>
          </a:stretch>
        </p:blipFill>
        <p:spPr>
          <a:xfrm>
            <a:off x="26567250" y="23192725"/>
            <a:ext cx="572400" cy="572400"/>
          </a:xfrm>
          <a:prstGeom prst="rect">
            <a:avLst/>
          </a:prstGeom>
          <a:noFill/>
          <a:ln>
            <a:noFill/>
          </a:ln>
        </p:spPr>
      </p:pic>
      <p:pic>
        <p:nvPicPr>
          <p:cNvPr id="217" name="Google Shape;217;p14"/>
          <p:cNvPicPr preferRelativeResize="0"/>
          <p:nvPr/>
        </p:nvPicPr>
        <p:blipFill rotWithShape="1">
          <a:blip r:embed="rId3">
            <a:alphaModFix/>
          </a:blip>
          <a:srcRect l="238" r="228"/>
          <a:stretch/>
        </p:blipFill>
        <p:spPr>
          <a:xfrm>
            <a:off x="13115850" y="20005275"/>
            <a:ext cx="16419900" cy="780900"/>
          </a:xfrm>
          <a:prstGeom prst="roundRect">
            <a:avLst>
              <a:gd name="adj" fmla="val 16667"/>
            </a:avLst>
          </a:prstGeom>
          <a:noFill/>
          <a:ln>
            <a:noFill/>
          </a:ln>
        </p:spPr>
      </p:pic>
      <p:pic>
        <p:nvPicPr>
          <p:cNvPr id="218" name="Google Shape;218;p14"/>
          <p:cNvPicPr preferRelativeResize="0"/>
          <p:nvPr/>
        </p:nvPicPr>
        <p:blipFill>
          <a:blip r:embed="rId9">
            <a:alphaModFix/>
          </a:blip>
          <a:stretch>
            <a:fillRect/>
          </a:stretch>
        </p:blipFill>
        <p:spPr>
          <a:xfrm>
            <a:off x="21683825" y="20515600"/>
            <a:ext cx="819300" cy="819300"/>
          </a:xfrm>
          <a:prstGeom prst="rect">
            <a:avLst/>
          </a:prstGeom>
          <a:noFill/>
          <a:ln>
            <a:noFill/>
          </a:ln>
        </p:spPr>
      </p:pic>
      <p:pic>
        <p:nvPicPr>
          <p:cNvPr id="219" name="Google Shape;219;p14"/>
          <p:cNvPicPr preferRelativeResize="0"/>
          <p:nvPr/>
        </p:nvPicPr>
        <p:blipFill rotWithShape="1">
          <a:blip r:embed="rId3">
            <a:alphaModFix/>
          </a:blip>
          <a:srcRect l="24784" t="14158" r="55935" b="13826"/>
          <a:stretch/>
        </p:blipFill>
        <p:spPr>
          <a:xfrm>
            <a:off x="17245775" y="4412275"/>
            <a:ext cx="3180675" cy="562500"/>
          </a:xfrm>
          <a:prstGeom prst="rect">
            <a:avLst/>
          </a:prstGeom>
          <a:noFill/>
          <a:ln>
            <a:noFill/>
          </a:ln>
        </p:spPr>
      </p:pic>
      <p:pic>
        <p:nvPicPr>
          <p:cNvPr id="220" name="Google Shape;220;p14"/>
          <p:cNvPicPr preferRelativeResize="0"/>
          <p:nvPr/>
        </p:nvPicPr>
        <p:blipFill rotWithShape="1">
          <a:blip r:embed="rId3">
            <a:alphaModFix/>
          </a:blip>
          <a:srcRect l="45711" t="24702" r="35008" b="18911"/>
          <a:stretch/>
        </p:blipFill>
        <p:spPr>
          <a:xfrm>
            <a:off x="20464875" y="4501025"/>
            <a:ext cx="3180675" cy="440400"/>
          </a:xfrm>
          <a:prstGeom prst="rect">
            <a:avLst/>
          </a:prstGeom>
          <a:noFill/>
          <a:ln>
            <a:noFill/>
          </a:ln>
        </p:spPr>
      </p:pic>
      <p:pic>
        <p:nvPicPr>
          <p:cNvPr id="221" name="Google Shape;221;p14"/>
          <p:cNvPicPr preferRelativeResize="0"/>
          <p:nvPr/>
        </p:nvPicPr>
        <p:blipFill rotWithShape="1">
          <a:blip r:embed="rId3">
            <a:alphaModFix/>
          </a:blip>
          <a:srcRect l="79389" t="18908" r="1330" b="2764"/>
          <a:stretch/>
        </p:blipFill>
        <p:spPr>
          <a:xfrm>
            <a:off x="23353950" y="4455775"/>
            <a:ext cx="3180675" cy="611750"/>
          </a:xfrm>
          <a:prstGeom prst="rect">
            <a:avLst/>
          </a:prstGeom>
          <a:noFill/>
          <a:ln>
            <a:noFill/>
          </a:ln>
        </p:spPr>
      </p:pic>
      <p:pic>
        <p:nvPicPr>
          <p:cNvPr id="222" name="Google Shape;222;p14"/>
          <p:cNvPicPr preferRelativeResize="0"/>
          <p:nvPr/>
        </p:nvPicPr>
        <p:blipFill rotWithShape="1">
          <a:blip r:embed="rId3">
            <a:alphaModFix/>
          </a:blip>
          <a:srcRect l="241" r="19191"/>
          <a:stretch/>
        </p:blipFill>
        <p:spPr>
          <a:xfrm>
            <a:off x="27831775" y="4301800"/>
            <a:ext cx="13291200" cy="780900"/>
          </a:xfrm>
          <a:prstGeom prst="roundRect">
            <a:avLst>
              <a:gd name="adj" fmla="val 16667"/>
            </a:avLst>
          </a:prstGeom>
          <a:noFill/>
          <a:ln>
            <a:noFill/>
          </a:ln>
        </p:spPr>
      </p:pic>
      <p:pic>
        <p:nvPicPr>
          <p:cNvPr id="223" name="Google Shape;223;p14"/>
          <p:cNvPicPr preferRelativeResize="0"/>
          <p:nvPr/>
        </p:nvPicPr>
        <p:blipFill rotWithShape="1">
          <a:blip r:embed="rId3">
            <a:alphaModFix/>
          </a:blip>
          <a:srcRect l="24784" t="14158" r="55935" b="13826"/>
          <a:stretch/>
        </p:blipFill>
        <p:spPr>
          <a:xfrm>
            <a:off x="31571375" y="4412275"/>
            <a:ext cx="3180675" cy="562500"/>
          </a:xfrm>
          <a:prstGeom prst="rect">
            <a:avLst/>
          </a:prstGeom>
          <a:noFill/>
          <a:ln>
            <a:noFill/>
          </a:ln>
        </p:spPr>
      </p:pic>
      <p:pic>
        <p:nvPicPr>
          <p:cNvPr id="224" name="Google Shape;224;p14"/>
          <p:cNvPicPr preferRelativeResize="0"/>
          <p:nvPr/>
        </p:nvPicPr>
        <p:blipFill rotWithShape="1">
          <a:blip r:embed="rId3">
            <a:alphaModFix/>
          </a:blip>
          <a:srcRect l="45711" t="24702" r="35008" b="18911"/>
          <a:stretch/>
        </p:blipFill>
        <p:spPr>
          <a:xfrm>
            <a:off x="34790475" y="4501025"/>
            <a:ext cx="3180675" cy="440400"/>
          </a:xfrm>
          <a:prstGeom prst="rect">
            <a:avLst/>
          </a:prstGeom>
          <a:noFill/>
          <a:ln>
            <a:noFill/>
          </a:ln>
        </p:spPr>
      </p:pic>
      <p:pic>
        <p:nvPicPr>
          <p:cNvPr id="225" name="Google Shape;225;p14"/>
          <p:cNvPicPr preferRelativeResize="0"/>
          <p:nvPr/>
        </p:nvPicPr>
        <p:blipFill rotWithShape="1">
          <a:blip r:embed="rId3">
            <a:alphaModFix/>
          </a:blip>
          <a:srcRect l="79389" t="18908" r="1330" b="2764"/>
          <a:stretch/>
        </p:blipFill>
        <p:spPr>
          <a:xfrm>
            <a:off x="37679550" y="4455775"/>
            <a:ext cx="3180675" cy="611750"/>
          </a:xfrm>
          <a:prstGeom prst="rect">
            <a:avLst/>
          </a:prstGeom>
          <a:noFill/>
          <a:ln>
            <a:noFill/>
          </a:ln>
        </p:spPr>
      </p:pic>
      <p:pic>
        <p:nvPicPr>
          <p:cNvPr id="226" name="Google Shape;226;p14"/>
          <p:cNvPicPr preferRelativeResize="0"/>
          <p:nvPr/>
        </p:nvPicPr>
        <p:blipFill>
          <a:blip r:embed="rId9">
            <a:alphaModFix/>
          </a:blip>
          <a:stretch>
            <a:fillRect/>
          </a:stretch>
        </p:blipFill>
        <p:spPr>
          <a:xfrm>
            <a:off x="33587325" y="4735250"/>
            <a:ext cx="819300" cy="819300"/>
          </a:xfrm>
          <a:prstGeom prst="rect">
            <a:avLst/>
          </a:prstGeom>
          <a:noFill/>
          <a:ln>
            <a:noFill/>
          </a:ln>
        </p:spPr>
      </p:pic>
      <p:pic>
        <p:nvPicPr>
          <p:cNvPr id="227" name="Google Shape;227;p14"/>
          <p:cNvPicPr preferRelativeResize="0"/>
          <p:nvPr/>
        </p:nvPicPr>
        <p:blipFill rotWithShape="1">
          <a:blip r:embed="rId3">
            <a:alphaModFix/>
          </a:blip>
          <a:srcRect l="8249" r="27848"/>
          <a:stretch/>
        </p:blipFill>
        <p:spPr>
          <a:xfrm>
            <a:off x="1809750" y="12159175"/>
            <a:ext cx="10542300" cy="780900"/>
          </a:xfrm>
          <a:prstGeom prst="roundRect">
            <a:avLst>
              <a:gd name="adj" fmla="val 16667"/>
            </a:avLst>
          </a:prstGeom>
          <a:noFill/>
          <a:ln>
            <a:noFill/>
          </a:ln>
        </p:spPr>
      </p:pic>
      <p:pic>
        <p:nvPicPr>
          <p:cNvPr id="228" name="Google Shape;228;p14"/>
          <p:cNvPicPr preferRelativeResize="0"/>
          <p:nvPr/>
        </p:nvPicPr>
        <p:blipFill rotWithShape="1">
          <a:blip r:embed="rId3">
            <a:alphaModFix/>
          </a:blip>
          <a:srcRect l="23565" r="64472"/>
          <a:stretch/>
        </p:blipFill>
        <p:spPr>
          <a:xfrm>
            <a:off x="1669925" y="12159175"/>
            <a:ext cx="1973400" cy="780900"/>
          </a:xfrm>
          <a:prstGeom prst="roundRect">
            <a:avLst>
              <a:gd name="adj" fmla="val 16667"/>
            </a:avLst>
          </a:prstGeom>
          <a:noFill/>
          <a:ln>
            <a:noFill/>
          </a:ln>
        </p:spPr>
      </p:pic>
      <p:pic>
        <p:nvPicPr>
          <p:cNvPr id="229" name="Google Shape;229;p14"/>
          <p:cNvPicPr preferRelativeResize="0"/>
          <p:nvPr/>
        </p:nvPicPr>
        <p:blipFill rotWithShape="1">
          <a:blip r:embed="rId3">
            <a:alphaModFix/>
          </a:blip>
          <a:srcRect l="23565" r="64472"/>
          <a:stretch/>
        </p:blipFill>
        <p:spPr>
          <a:xfrm>
            <a:off x="1669925" y="12159175"/>
            <a:ext cx="1973400" cy="780900"/>
          </a:xfrm>
          <a:prstGeom prst="roundRect">
            <a:avLst>
              <a:gd name="adj" fmla="val 16667"/>
            </a:avLst>
          </a:prstGeom>
          <a:noFill/>
          <a:ln>
            <a:noFill/>
          </a:ln>
        </p:spPr>
      </p:pic>
      <p:pic>
        <p:nvPicPr>
          <p:cNvPr id="230" name="Google Shape;230;p14"/>
          <p:cNvPicPr preferRelativeResize="0"/>
          <p:nvPr/>
        </p:nvPicPr>
        <p:blipFill rotWithShape="1">
          <a:blip r:embed="rId3">
            <a:alphaModFix/>
          </a:blip>
          <a:srcRect l="28444" t="14158" r="55934" b="13826"/>
          <a:stretch/>
        </p:blipFill>
        <p:spPr>
          <a:xfrm>
            <a:off x="1695125" y="12260875"/>
            <a:ext cx="2576926" cy="562500"/>
          </a:xfrm>
          <a:prstGeom prst="rect">
            <a:avLst/>
          </a:prstGeom>
          <a:noFill/>
          <a:ln>
            <a:noFill/>
          </a:ln>
        </p:spPr>
      </p:pic>
      <p:pic>
        <p:nvPicPr>
          <p:cNvPr id="231" name="Google Shape;231;p14"/>
          <p:cNvPicPr preferRelativeResize="0"/>
          <p:nvPr/>
        </p:nvPicPr>
        <p:blipFill rotWithShape="1">
          <a:blip r:embed="rId3">
            <a:alphaModFix/>
          </a:blip>
          <a:srcRect l="65283" t="7258" r="21443" b="11638"/>
          <a:stretch/>
        </p:blipFill>
        <p:spPr>
          <a:xfrm>
            <a:off x="10086175" y="12215800"/>
            <a:ext cx="2189700" cy="633300"/>
          </a:xfrm>
          <a:prstGeom prst="roundRect">
            <a:avLst>
              <a:gd name="adj" fmla="val 16667"/>
            </a:avLst>
          </a:prstGeom>
          <a:noFill/>
          <a:ln>
            <a:noFill/>
          </a:ln>
        </p:spPr>
      </p:pic>
      <p:pic>
        <p:nvPicPr>
          <p:cNvPr id="232" name="Google Shape;232;p14"/>
          <p:cNvPicPr preferRelativeResize="0"/>
          <p:nvPr/>
        </p:nvPicPr>
        <p:blipFill rotWithShape="1">
          <a:blip r:embed="rId3">
            <a:alphaModFix/>
          </a:blip>
          <a:srcRect l="45711" t="24702" r="35008" b="18911"/>
          <a:stretch/>
        </p:blipFill>
        <p:spPr>
          <a:xfrm>
            <a:off x="4310475" y="12349625"/>
            <a:ext cx="3180675" cy="440400"/>
          </a:xfrm>
          <a:prstGeom prst="rect">
            <a:avLst/>
          </a:prstGeom>
          <a:noFill/>
          <a:ln>
            <a:noFill/>
          </a:ln>
        </p:spPr>
      </p:pic>
      <p:pic>
        <p:nvPicPr>
          <p:cNvPr id="233" name="Google Shape;233;p14"/>
          <p:cNvPicPr preferRelativeResize="0"/>
          <p:nvPr/>
        </p:nvPicPr>
        <p:blipFill rotWithShape="1">
          <a:blip r:embed="rId3">
            <a:alphaModFix/>
          </a:blip>
          <a:srcRect l="79389" t="18908" r="1330" b="2764"/>
          <a:stretch/>
        </p:blipFill>
        <p:spPr>
          <a:xfrm>
            <a:off x="7199550" y="12304375"/>
            <a:ext cx="3180675" cy="611750"/>
          </a:xfrm>
          <a:prstGeom prst="rect">
            <a:avLst/>
          </a:prstGeom>
          <a:noFill/>
          <a:ln>
            <a:noFill/>
          </a:ln>
        </p:spPr>
      </p:pic>
      <p:pic>
        <p:nvPicPr>
          <p:cNvPr id="234" name="Google Shape;234;p14"/>
          <p:cNvPicPr preferRelativeResize="0"/>
          <p:nvPr/>
        </p:nvPicPr>
        <p:blipFill>
          <a:blip r:embed="rId9">
            <a:alphaModFix/>
          </a:blip>
          <a:stretch>
            <a:fillRect/>
          </a:stretch>
        </p:blipFill>
        <p:spPr>
          <a:xfrm>
            <a:off x="10955775" y="12651075"/>
            <a:ext cx="819300" cy="819300"/>
          </a:xfrm>
          <a:prstGeom prst="rect">
            <a:avLst/>
          </a:prstGeom>
          <a:noFill/>
          <a:ln>
            <a:noFill/>
          </a:ln>
        </p:spPr>
      </p:pic>
      <p:pic>
        <p:nvPicPr>
          <p:cNvPr id="235" name="Google Shape;235;p14"/>
          <p:cNvPicPr preferRelativeResize="0"/>
          <p:nvPr/>
        </p:nvPicPr>
        <p:blipFill rotWithShape="1">
          <a:blip r:embed="rId3">
            <a:alphaModFix/>
          </a:blip>
          <a:srcRect l="8249" r="27848"/>
          <a:stretch/>
        </p:blipFill>
        <p:spPr>
          <a:xfrm>
            <a:off x="30537150" y="12159175"/>
            <a:ext cx="10542300" cy="780900"/>
          </a:xfrm>
          <a:prstGeom prst="roundRect">
            <a:avLst>
              <a:gd name="adj" fmla="val 16667"/>
            </a:avLst>
          </a:prstGeom>
          <a:noFill/>
          <a:ln>
            <a:noFill/>
          </a:ln>
        </p:spPr>
      </p:pic>
      <p:pic>
        <p:nvPicPr>
          <p:cNvPr id="236" name="Google Shape;236;p14"/>
          <p:cNvPicPr preferRelativeResize="0"/>
          <p:nvPr/>
        </p:nvPicPr>
        <p:blipFill rotWithShape="1">
          <a:blip r:embed="rId3">
            <a:alphaModFix/>
          </a:blip>
          <a:srcRect l="23565" r="64472"/>
          <a:stretch/>
        </p:blipFill>
        <p:spPr>
          <a:xfrm>
            <a:off x="30397325" y="12159175"/>
            <a:ext cx="1973400" cy="780900"/>
          </a:xfrm>
          <a:prstGeom prst="roundRect">
            <a:avLst>
              <a:gd name="adj" fmla="val 16667"/>
            </a:avLst>
          </a:prstGeom>
          <a:noFill/>
          <a:ln>
            <a:noFill/>
          </a:ln>
        </p:spPr>
      </p:pic>
      <p:pic>
        <p:nvPicPr>
          <p:cNvPr id="237" name="Google Shape;237;p14"/>
          <p:cNvPicPr preferRelativeResize="0"/>
          <p:nvPr/>
        </p:nvPicPr>
        <p:blipFill rotWithShape="1">
          <a:blip r:embed="rId3">
            <a:alphaModFix/>
          </a:blip>
          <a:srcRect l="23565" r="64472"/>
          <a:stretch/>
        </p:blipFill>
        <p:spPr>
          <a:xfrm>
            <a:off x="30397325" y="12159175"/>
            <a:ext cx="1973400" cy="780900"/>
          </a:xfrm>
          <a:prstGeom prst="roundRect">
            <a:avLst>
              <a:gd name="adj" fmla="val 16667"/>
            </a:avLst>
          </a:prstGeom>
          <a:noFill/>
          <a:ln>
            <a:noFill/>
          </a:ln>
        </p:spPr>
      </p:pic>
      <p:pic>
        <p:nvPicPr>
          <p:cNvPr id="238" name="Google Shape;238;p14"/>
          <p:cNvPicPr preferRelativeResize="0"/>
          <p:nvPr/>
        </p:nvPicPr>
        <p:blipFill rotWithShape="1">
          <a:blip r:embed="rId3">
            <a:alphaModFix/>
          </a:blip>
          <a:srcRect l="28444" t="14158" r="55934" b="13826"/>
          <a:stretch/>
        </p:blipFill>
        <p:spPr>
          <a:xfrm>
            <a:off x="30422525" y="12260875"/>
            <a:ext cx="2576926" cy="562500"/>
          </a:xfrm>
          <a:prstGeom prst="rect">
            <a:avLst/>
          </a:prstGeom>
          <a:noFill/>
          <a:ln>
            <a:noFill/>
          </a:ln>
        </p:spPr>
      </p:pic>
      <p:pic>
        <p:nvPicPr>
          <p:cNvPr id="239" name="Google Shape;239;p14"/>
          <p:cNvPicPr preferRelativeResize="0"/>
          <p:nvPr/>
        </p:nvPicPr>
        <p:blipFill rotWithShape="1">
          <a:blip r:embed="rId3">
            <a:alphaModFix/>
          </a:blip>
          <a:srcRect l="65283" t="7258" r="21443" b="11638"/>
          <a:stretch/>
        </p:blipFill>
        <p:spPr>
          <a:xfrm>
            <a:off x="38813575" y="12215800"/>
            <a:ext cx="2189700" cy="633300"/>
          </a:xfrm>
          <a:prstGeom prst="roundRect">
            <a:avLst>
              <a:gd name="adj" fmla="val 16667"/>
            </a:avLst>
          </a:prstGeom>
          <a:noFill/>
          <a:ln>
            <a:noFill/>
          </a:ln>
        </p:spPr>
      </p:pic>
      <p:pic>
        <p:nvPicPr>
          <p:cNvPr id="240" name="Google Shape;240;p14"/>
          <p:cNvPicPr preferRelativeResize="0"/>
          <p:nvPr/>
        </p:nvPicPr>
        <p:blipFill rotWithShape="1">
          <a:blip r:embed="rId3">
            <a:alphaModFix/>
          </a:blip>
          <a:srcRect l="45711" t="24702" r="35008" b="18911"/>
          <a:stretch/>
        </p:blipFill>
        <p:spPr>
          <a:xfrm>
            <a:off x="33037875" y="12349625"/>
            <a:ext cx="3180675" cy="440400"/>
          </a:xfrm>
          <a:prstGeom prst="rect">
            <a:avLst/>
          </a:prstGeom>
          <a:noFill/>
          <a:ln>
            <a:noFill/>
          </a:ln>
        </p:spPr>
      </p:pic>
      <p:pic>
        <p:nvPicPr>
          <p:cNvPr id="241" name="Google Shape;241;p14"/>
          <p:cNvPicPr preferRelativeResize="0"/>
          <p:nvPr/>
        </p:nvPicPr>
        <p:blipFill rotWithShape="1">
          <a:blip r:embed="rId3">
            <a:alphaModFix/>
          </a:blip>
          <a:srcRect l="79389" t="18908" r="1330" b="2764"/>
          <a:stretch/>
        </p:blipFill>
        <p:spPr>
          <a:xfrm>
            <a:off x="35926950" y="12304375"/>
            <a:ext cx="3180675" cy="611750"/>
          </a:xfrm>
          <a:prstGeom prst="rect">
            <a:avLst/>
          </a:prstGeom>
          <a:noFill/>
          <a:ln>
            <a:noFill/>
          </a:ln>
        </p:spPr>
      </p:pic>
      <p:pic>
        <p:nvPicPr>
          <p:cNvPr id="242" name="Google Shape;242;p14"/>
          <p:cNvPicPr preferRelativeResize="0"/>
          <p:nvPr/>
        </p:nvPicPr>
        <p:blipFill>
          <a:blip r:embed="rId9">
            <a:alphaModFix/>
          </a:blip>
          <a:stretch>
            <a:fillRect/>
          </a:stretch>
        </p:blipFill>
        <p:spPr>
          <a:xfrm>
            <a:off x="37406775" y="12651075"/>
            <a:ext cx="819300" cy="819300"/>
          </a:xfrm>
          <a:prstGeom prst="rect">
            <a:avLst/>
          </a:prstGeom>
          <a:noFill/>
          <a:ln>
            <a:noFill/>
          </a:ln>
        </p:spPr>
      </p:pic>
      <p:pic>
        <p:nvPicPr>
          <p:cNvPr id="243" name="Google Shape;243;p14"/>
          <p:cNvPicPr preferRelativeResize="0"/>
          <p:nvPr/>
        </p:nvPicPr>
        <p:blipFill>
          <a:blip r:embed="rId23">
            <a:alphaModFix/>
          </a:blip>
          <a:stretch>
            <a:fillRect/>
          </a:stretch>
        </p:blipFill>
        <p:spPr>
          <a:xfrm>
            <a:off x="29034565" y="10766025"/>
            <a:ext cx="4278456" cy="633300"/>
          </a:xfrm>
          <a:prstGeom prst="rect">
            <a:avLst/>
          </a:prstGeom>
          <a:noFill/>
          <a:ln>
            <a:noFill/>
          </a:ln>
        </p:spPr>
      </p:pic>
      <p:pic>
        <p:nvPicPr>
          <p:cNvPr id="244" name="Google Shape;244;p14"/>
          <p:cNvPicPr preferRelativeResize="0"/>
          <p:nvPr/>
        </p:nvPicPr>
        <p:blipFill>
          <a:blip r:embed="rId9">
            <a:alphaModFix/>
          </a:blip>
          <a:stretch>
            <a:fillRect/>
          </a:stretch>
        </p:blipFill>
        <p:spPr>
          <a:xfrm>
            <a:off x="30915175" y="11198175"/>
            <a:ext cx="572400" cy="572400"/>
          </a:xfrm>
          <a:prstGeom prst="rect">
            <a:avLst/>
          </a:prstGeom>
          <a:noFill/>
          <a:ln>
            <a:noFill/>
          </a:ln>
        </p:spPr>
      </p:pic>
      <p:sp>
        <p:nvSpPr>
          <p:cNvPr id="245" name="Google Shape;245;p14"/>
          <p:cNvSpPr/>
          <p:nvPr/>
        </p:nvSpPr>
        <p:spPr>
          <a:xfrm>
            <a:off x="30922200" y="25530350"/>
            <a:ext cx="9699600" cy="12129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Once created, the scripts and all verbose information will be stored in a database. The database enables other users to access/download this scripts and connected metadata.</a:t>
            </a:r>
            <a:endParaRPr sz="2200" i="1">
              <a:solidFill>
                <a:srgbClr val="FFFFFF"/>
              </a:solidFill>
              <a:latin typeface="Calibri"/>
              <a:ea typeface="Calibri"/>
              <a:cs typeface="Calibri"/>
              <a:sym typeface="Calibri"/>
            </a:endParaRPr>
          </a:p>
        </p:txBody>
      </p:sp>
      <p:pic>
        <p:nvPicPr>
          <p:cNvPr id="246" name="Google Shape;246;p14"/>
          <p:cNvPicPr preferRelativeResize="0"/>
          <p:nvPr/>
        </p:nvPicPr>
        <p:blipFill rotWithShape="1">
          <a:blip r:embed="rId3">
            <a:alphaModFix/>
          </a:blip>
          <a:srcRect l="81698" t="14909" r="229" b="20437"/>
          <a:stretch/>
        </p:blipFill>
        <p:spPr>
          <a:xfrm>
            <a:off x="23963550" y="20121675"/>
            <a:ext cx="2981400" cy="504900"/>
          </a:xfrm>
          <a:prstGeom prst="roundRect">
            <a:avLst>
              <a:gd name="adj" fmla="val 16667"/>
            </a:avLst>
          </a:prstGeom>
          <a:noFill/>
          <a:ln>
            <a:noFill/>
          </a:ln>
        </p:spPr>
      </p:pic>
      <p:pic>
        <p:nvPicPr>
          <p:cNvPr id="247" name="Google Shape;247;p14"/>
          <p:cNvPicPr preferRelativeResize="0"/>
          <p:nvPr/>
        </p:nvPicPr>
        <p:blipFill rotWithShape="1">
          <a:blip r:embed="rId3">
            <a:alphaModFix/>
          </a:blip>
          <a:srcRect l="65524" t="18901" r="18854" b="14868"/>
          <a:stretch/>
        </p:blipFill>
        <p:spPr>
          <a:xfrm>
            <a:off x="26858250" y="20152875"/>
            <a:ext cx="2577000" cy="517200"/>
          </a:xfrm>
          <a:prstGeom prst="roundRect">
            <a:avLst>
              <a:gd name="adj" fmla="val 16667"/>
            </a:avLst>
          </a:prstGeom>
          <a:noFill/>
          <a:ln>
            <a:noFill/>
          </a:ln>
        </p:spPr>
      </p:pic>
      <p:pic>
        <p:nvPicPr>
          <p:cNvPr id="248" name="Google Shape;248;p14"/>
          <p:cNvPicPr preferRelativeResize="0"/>
          <p:nvPr/>
        </p:nvPicPr>
        <p:blipFill>
          <a:blip r:embed="rId24">
            <a:alphaModFix/>
          </a:blip>
          <a:stretch>
            <a:fillRect/>
          </a:stretch>
        </p:blipFill>
        <p:spPr>
          <a:xfrm>
            <a:off x="30701303" y="23440375"/>
            <a:ext cx="10113499" cy="1849326"/>
          </a:xfrm>
          <a:prstGeom prst="rect">
            <a:avLst/>
          </a:prstGeom>
          <a:noFill/>
          <a:ln w="9525" cap="flat" cmpd="sng">
            <a:solidFill>
              <a:schemeClr val="dk2"/>
            </a:solidFill>
            <a:prstDash val="solid"/>
            <a:round/>
            <a:headEnd type="none" w="sm" len="sm"/>
            <a:tailEnd type="none" w="sm" len="sm"/>
          </a:ln>
        </p:spPr>
      </p:pic>
      <p:sp>
        <p:nvSpPr>
          <p:cNvPr id="249" name="Google Shape;249;p14"/>
          <p:cNvSpPr/>
          <p:nvPr/>
        </p:nvSpPr>
        <p:spPr>
          <a:xfrm>
            <a:off x="30915175" y="17144175"/>
            <a:ext cx="7170600" cy="17028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The mapping information is used to create diagnostic and CMOR-rewrite script fragments. A selection of variables can be excluded from the post-processing using a white- or blacklist that can be configured by every user.</a:t>
            </a:r>
            <a:endParaRPr sz="2200" i="1">
              <a:solidFill>
                <a:srgbClr val="FFFFFF"/>
              </a:solidFill>
              <a:latin typeface="Calibri"/>
              <a:ea typeface="Calibri"/>
              <a:cs typeface="Calibri"/>
              <a:sym typeface="Calibri"/>
            </a:endParaRPr>
          </a:p>
        </p:txBody>
      </p:sp>
      <p:sp>
        <p:nvSpPr>
          <p:cNvPr id="250" name="Google Shape;250;p14"/>
          <p:cNvSpPr/>
          <p:nvPr/>
        </p:nvSpPr>
        <p:spPr>
          <a:xfrm>
            <a:off x="1950825" y="16754800"/>
            <a:ext cx="3272100" cy="2451300"/>
          </a:xfrm>
          <a:prstGeom prst="roundRect">
            <a:avLst>
              <a:gd name="adj" fmla="val 16667"/>
            </a:avLst>
          </a:prstGeom>
          <a:noFill/>
          <a:ln w="9525" cap="flat" cmpd="sng">
            <a:solidFill>
              <a:srgbClr val="005596"/>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FFFFFF"/>
                </a:solidFill>
                <a:latin typeface="Calibri"/>
                <a:ea typeface="Calibri"/>
                <a:cs typeface="Calibri"/>
                <a:sym typeface="Calibri"/>
              </a:rPr>
              <a:t>The info_table is a collection of attributes that are either part of the metadata standard or serve as configuration for the CMOR rewrite using cdo cmor.</a:t>
            </a:r>
            <a:endParaRPr sz="2200">
              <a:solidFill>
                <a:srgbClr val="FFFFFF"/>
              </a:solidFill>
              <a:latin typeface="Calibri"/>
              <a:ea typeface="Calibri"/>
              <a:cs typeface="Calibri"/>
              <a:sym typeface="Calibri"/>
            </a:endParaRPr>
          </a:p>
        </p:txBody>
      </p:sp>
      <p:sp>
        <p:nvSpPr>
          <p:cNvPr id="251" name="Google Shape;251;p14"/>
          <p:cNvSpPr/>
          <p:nvPr/>
        </p:nvSpPr>
        <p:spPr>
          <a:xfrm>
            <a:off x="38871525" y="24925725"/>
            <a:ext cx="57300" cy="1287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Pfeil: nach rechts 252">
            <a:hlinkClick r:id="rId25" action="ppaction://hlinksldjump"/>
            <a:extLst>
              <a:ext uri="{FF2B5EF4-FFF2-40B4-BE49-F238E27FC236}">
                <a16:creationId xmlns:a16="http://schemas.microsoft.com/office/drawing/2014/main" id="{711D43AC-45B7-4FED-B124-35601F3D22EF}"/>
              </a:ext>
            </a:extLst>
          </p:cNvPr>
          <p:cNvSpPr/>
          <p:nvPr/>
        </p:nvSpPr>
        <p:spPr>
          <a:xfrm>
            <a:off x="39180652" y="27532010"/>
            <a:ext cx="3491345" cy="2604654"/>
          </a:xfrm>
          <a:prstGeom prst="rightArrow">
            <a:avLst/>
          </a:prstGeom>
          <a:solidFill>
            <a:srgbClr val="1F497D"/>
          </a:solidFill>
          <a:ln w="25400" cap="flat" cmpd="sng" algn="ctr">
            <a:solidFill>
              <a:srgbClr val="4F81BD">
                <a:shade val="50000"/>
              </a:srgbClr>
            </a:solidFill>
            <a:prstDash val="solid"/>
          </a:ln>
          <a:effectLst>
            <a:glow rad="228600">
              <a:srgbClr val="4F81BD">
                <a:satMod val="175000"/>
                <a:alpha val="40000"/>
              </a:srgbClr>
            </a:glow>
          </a:effectLst>
          <a:scene3d>
            <a:camera prst="orthographicFront"/>
            <a:lightRig rig="threePt" dir="t"/>
          </a:scene3d>
          <a:sp3d>
            <a:bevelT prst="angle"/>
          </a:sp3d>
        </p:spPr>
        <p:txBody>
          <a:bodyPr rtlCol="0" anchor="ctr"/>
          <a:lstStyle/>
          <a:p>
            <a:r>
              <a:rPr lang="de-DE" sz="9600" b="1" i="1" dirty="0">
                <a:solidFill>
                  <a:schemeClr val="bg1"/>
                </a:solidFill>
                <a:latin typeface="Ubuntu Mono" panose="020B0509030602030204" pitchFamily="49" charset="0"/>
              </a:rPr>
              <a:t>NEXT</a:t>
            </a:r>
          </a:p>
        </p:txBody>
      </p:sp>
      <p:sp>
        <p:nvSpPr>
          <p:cNvPr id="2" name="Textfeld 1">
            <a:extLst>
              <a:ext uri="{FF2B5EF4-FFF2-40B4-BE49-F238E27FC236}">
                <a16:creationId xmlns:a16="http://schemas.microsoft.com/office/drawing/2014/main" id="{4E6FA0E4-A194-415C-86C9-7C4C5838ECB0}"/>
              </a:ext>
            </a:extLst>
          </p:cNvPr>
          <p:cNvSpPr txBox="1"/>
          <p:nvPr/>
        </p:nvSpPr>
        <p:spPr>
          <a:xfrm>
            <a:off x="35020395" y="1076004"/>
            <a:ext cx="3408305" cy="2123658"/>
          </a:xfrm>
          <a:prstGeom prst="rect">
            <a:avLst/>
          </a:prstGeom>
          <a:noFill/>
        </p:spPr>
        <p:txBody>
          <a:bodyPr wrap="none" rtlCol="0">
            <a:spAutoFit/>
          </a:bodyPr>
          <a:lstStyle/>
          <a:p>
            <a:r>
              <a:rPr lang="de-DE" sz="6600" b="1" dirty="0">
                <a:solidFill>
                  <a:srgbClr val="005191"/>
                </a:solidFill>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EGU2020</a:t>
            </a:r>
          </a:p>
          <a:p>
            <a:r>
              <a:rPr lang="de-DE" sz="6600" b="1" dirty="0">
                <a:solidFill>
                  <a:srgbClr val="005191"/>
                </a:solidFill>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-13105</a:t>
            </a:r>
            <a:endParaRPr lang="de-DE" sz="6600" b="1" dirty="0">
              <a:solidFill>
                <a:srgbClr val="005191"/>
              </a:solidFill>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1B5DCEAF-B0B6-46C4-84A8-C77A7640F75B}"/>
              </a:ext>
            </a:extLst>
          </p:cNvPr>
          <p:cNvPicPr>
            <a:picLocks noChangeAspect="1"/>
          </p:cNvPicPr>
          <p:nvPr/>
        </p:nvPicPr>
        <p:blipFill>
          <a:blip r:embed="rId27"/>
          <a:stretch>
            <a:fillRect/>
          </a:stretch>
        </p:blipFill>
        <p:spPr>
          <a:xfrm>
            <a:off x="6163599" y="1315058"/>
            <a:ext cx="2668226" cy="933879"/>
          </a:xfrm>
          <a:prstGeom prst="rect">
            <a:avLst/>
          </a:prstGeom>
        </p:spPr>
      </p:pic>
      <p:sp>
        <p:nvSpPr>
          <p:cNvPr id="3" name="Textfeld 2">
            <a:extLst>
              <a:ext uri="{FF2B5EF4-FFF2-40B4-BE49-F238E27FC236}">
                <a16:creationId xmlns:a16="http://schemas.microsoft.com/office/drawing/2014/main" id="{8DAF06E0-2BBF-48E4-AFD3-5CC4B9777D9B}"/>
              </a:ext>
            </a:extLst>
          </p:cNvPr>
          <p:cNvSpPr txBox="1"/>
          <p:nvPr/>
        </p:nvSpPr>
        <p:spPr>
          <a:xfrm>
            <a:off x="7454487" y="29288508"/>
            <a:ext cx="28035930" cy="830997"/>
          </a:xfrm>
          <a:prstGeom prst="rect">
            <a:avLst/>
          </a:prstGeom>
          <a:noFill/>
        </p:spPr>
        <p:txBody>
          <a:bodyPr wrap="square" rtlCol="0">
            <a:spAutoFit/>
          </a:bodyPr>
          <a:lstStyle/>
          <a:p>
            <a:r>
              <a:rPr lang="de-DE" sz="4800" b="1" dirty="0">
                <a:solidFill>
                  <a:srgbClr val="005191"/>
                </a:solidFill>
                <a:latin typeface="Calibri" panose="020F0502020204030204" pitchFamily="34" charset="0"/>
                <a:cs typeface="Calibri" panose="020F0502020204030204" pitchFamily="34" charset="0"/>
              </a:rPr>
              <a:t>In </a:t>
            </a:r>
            <a:r>
              <a:rPr lang="de-DE" sz="4800" b="1" dirty="0" err="1">
                <a:solidFill>
                  <a:srgbClr val="005191"/>
                </a:solidFill>
                <a:latin typeface="Calibri" panose="020F0502020204030204" pitchFamily="34" charset="0"/>
                <a:cs typeface="Calibri" panose="020F0502020204030204" pitchFamily="34" charset="0"/>
              </a:rPr>
              <a:t>case</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this</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presentation</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is</a:t>
            </a:r>
            <a:r>
              <a:rPr lang="de-DE" sz="4800" b="1" dirty="0">
                <a:solidFill>
                  <a:srgbClr val="005191"/>
                </a:solidFill>
                <a:latin typeface="Calibri" panose="020F0502020204030204" pitchFamily="34" charset="0"/>
                <a:cs typeface="Calibri" panose="020F0502020204030204" pitchFamily="34" charset="0"/>
              </a:rPr>
              <a:t> not </a:t>
            </a:r>
            <a:r>
              <a:rPr lang="de-DE" sz="4800" b="1" dirty="0" err="1">
                <a:solidFill>
                  <a:srgbClr val="005191"/>
                </a:solidFill>
                <a:latin typeface="Calibri" panose="020F0502020204030204" pitchFamily="34" charset="0"/>
                <a:cs typeface="Calibri" panose="020F0502020204030204" pitchFamily="34" charset="0"/>
              </a:rPr>
              <a:t>displayed</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correctly</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please</a:t>
            </a:r>
            <a:r>
              <a:rPr lang="de-DE" sz="4800" b="1" dirty="0">
                <a:solidFill>
                  <a:srgbClr val="005191"/>
                </a:solidFill>
                <a:latin typeface="Calibri" panose="020F0502020204030204" pitchFamily="34" charset="0"/>
                <a:cs typeface="Calibri" panose="020F0502020204030204" pitchFamily="34" charset="0"/>
              </a:rPr>
              <a:t> follow </a:t>
            </a:r>
            <a:r>
              <a:rPr lang="de-DE" sz="4800" b="1" dirty="0" err="1">
                <a:solidFill>
                  <a:srgbClr val="005191"/>
                </a:solidFill>
                <a:latin typeface="Calibri" panose="020F0502020204030204" pitchFamily="34" charset="0"/>
                <a:cs typeface="Calibri" panose="020F0502020204030204" pitchFamily="34" charset="0"/>
              </a:rPr>
              <a:t>this</a:t>
            </a:r>
            <a:r>
              <a:rPr lang="de-DE" sz="4800" b="1" dirty="0">
                <a:solidFill>
                  <a:srgbClr val="005191"/>
                </a:solidFill>
                <a:latin typeface="Calibri" panose="020F0502020204030204" pitchFamily="34" charset="0"/>
                <a:cs typeface="Calibri" panose="020F0502020204030204" pitchFamily="34" charset="0"/>
              </a:rPr>
              <a:t> </a:t>
            </a:r>
            <a:r>
              <a:rPr lang="de-DE" sz="4800" b="1" dirty="0">
                <a:solidFill>
                  <a:srgbClr val="005191"/>
                </a:solidFill>
                <a:latin typeface="Calibri" panose="020F0502020204030204" pitchFamily="34" charset="0"/>
                <a:cs typeface="Calibri" panose="020F0502020204030204" pitchFamily="34" charset="0"/>
                <a:hlinkClick r:id="rId28">
                  <a:extLst>
                    <a:ext uri="{A12FA001-AC4F-418D-AE19-62706E023703}">
                      <ahyp:hlinkClr xmlns:ahyp="http://schemas.microsoft.com/office/drawing/2018/hyperlinkcolor" val="tx"/>
                    </a:ext>
                  </a:extLst>
                </a:hlinkClick>
              </a:rPr>
              <a:t>Link</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to</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the</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GoogleSlides</a:t>
            </a:r>
            <a:r>
              <a:rPr lang="de-DE" sz="4800" b="1" dirty="0">
                <a:solidFill>
                  <a:srgbClr val="005191"/>
                </a:solidFill>
                <a:latin typeface="Calibri" panose="020F0502020204030204" pitchFamily="34" charset="0"/>
                <a:cs typeface="Calibri" panose="020F0502020204030204" pitchFamily="34" charset="0"/>
              </a:rPr>
              <a:t> </a:t>
            </a:r>
            <a:r>
              <a:rPr lang="de-DE" sz="4800" b="1" dirty="0" err="1">
                <a:solidFill>
                  <a:srgbClr val="005191"/>
                </a:solidFill>
                <a:latin typeface="Calibri" panose="020F0502020204030204" pitchFamily="34" charset="0"/>
                <a:cs typeface="Calibri" panose="020F0502020204030204" pitchFamily="34" charset="0"/>
              </a:rPr>
              <a:t>presentation</a:t>
            </a:r>
            <a:r>
              <a:rPr lang="de-DE" sz="4800" b="1" dirty="0">
                <a:solidFill>
                  <a:srgbClr val="005191"/>
                </a:solidFill>
                <a:latin typeface="Calibri" panose="020F0502020204030204" pitchFamily="34" charset="0"/>
                <a:cs typeface="Calibri" panose="020F050202020403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pSp>
        <p:nvGrpSpPr>
          <p:cNvPr id="4" name="Gruppieren 3">
            <a:extLst>
              <a:ext uri="{FF2B5EF4-FFF2-40B4-BE49-F238E27FC236}">
                <a16:creationId xmlns:a16="http://schemas.microsoft.com/office/drawing/2014/main" id="{ED6BE911-5055-4903-864D-1A52DC875371}"/>
              </a:ext>
            </a:extLst>
          </p:cNvPr>
          <p:cNvGrpSpPr/>
          <p:nvPr/>
        </p:nvGrpSpPr>
        <p:grpSpPr>
          <a:xfrm>
            <a:off x="387926" y="3685308"/>
            <a:ext cx="41917075" cy="24688800"/>
            <a:chOff x="3420308" y="5708785"/>
            <a:chExt cx="33952471" cy="19023895"/>
          </a:xfrm>
        </p:grpSpPr>
        <p:graphicFrame>
          <p:nvGraphicFramePr>
            <p:cNvPr id="3" name="Diagramm 2">
              <a:extLst>
                <a:ext uri="{FF2B5EF4-FFF2-40B4-BE49-F238E27FC236}">
                  <a16:creationId xmlns:a16="http://schemas.microsoft.com/office/drawing/2014/main" id="{5F96B228-34C9-49CE-B046-B85CAA849740}"/>
                </a:ext>
              </a:extLst>
            </p:cNvPr>
            <p:cNvGraphicFramePr/>
            <p:nvPr>
              <p:extLst>
                <p:ext uri="{D42A27DB-BD31-4B8C-83A1-F6EECF244321}">
                  <p14:modId xmlns:p14="http://schemas.microsoft.com/office/powerpoint/2010/main" val="643172365"/>
                </p:ext>
              </p:extLst>
            </p:nvPr>
          </p:nvGraphicFramePr>
          <p:xfrm>
            <a:off x="8836937" y="5708785"/>
            <a:ext cx="28535842" cy="1902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hteck: abgerundete Ecken 6">
              <a:extLst>
                <a:ext uri="{FF2B5EF4-FFF2-40B4-BE49-F238E27FC236}">
                  <a16:creationId xmlns:a16="http://schemas.microsoft.com/office/drawing/2014/main" id="{2F1EB379-6979-4F43-AC9A-BAD6B7214198}"/>
                </a:ext>
              </a:extLst>
            </p:cNvPr>
            <p:cNvSpPr/>
            <p:nvPr/>
          </p:nvSpPr>
          <p:spPr>
            <a:xfrm>
              <a:off x="3461622" y="20427410"/>
              <a:ext cx="5818910" cy="2715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b="1" dirty="0" err="1">
                  <a:latin typeface="Ubuntu" panose="020B0504030602030204" pitchFamily="34" charset="0"/>
                </a:rPr>
                <a:t>Diagnostic</a:t>
              </a:r>
              <a:r>
                <a:rPr lang="de-DE" sz="6600" b="1" dirty="0">
                  <a:latin typeface="Ubuntu" panose="020B0504030602030204" pitchFamily="34" charset="0"/>
                </a:rPr>
                <a:t> &amp; CMOR Scripts</a:t>
              </a:r>
            </a:p>
          </p:txBody>
        </p:sp>
        <p:sp>
          <p:nvSpPr>
            <p:cNvPr id="5" name="Rechteck: abgerundete Ecken 4">
              <a:extLst>
                <a:ext uri="{FF2B5EF4-FFF2-40B4-BE49-F238E27FC236}">
                  <a16:creationId xmlns:a16="http://schemas.microsoft.com/office/drawing/2014/main" id="{B8513240-89DA-4D69-9CE1-B2AECB4A1431}"/>
                </a:ext>
              </a:extLst>
            </p:cNvPr>
            <p:cNvSpPr/>
            <p:nvPr/>
          </p:nvSpPr>
          <p:spPr>
            <a:xfrm>
              <a:off x="3461622" y="15759173"/>
              <a:ext cx="5818910" cy="2715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200" b="1" dirty="0">
                  <a:latin typeface="Ubuntu" panose="020B0504030602030204" pitchFamily="34" charset="0"/>
                </a:rPr>
                <a:t>DRS / CV</a:t>
              </a:r>
            </a:p>
          </p:txBody>
        </p:sp>
        <p:sp>
          <p:nvSpPr>
            <p:cNvPr id="6" name="Rechteck: abgerundete Ecken 5">
              <a:extLst>
                <a:ext uri="{FF2B5EF4-FFF2-40B4-BE49-F238E27FC236}">
                  <a16:creationId xmlns:a16="http://schemas.microsoft.com/office/drawing/2014/main" id="{7DB9D23E-B07B-4CF7-892A-253C167B8BB9}"/>
                </a:ext>
              </a:extLst>
            </p:cNvPr>
            <p:cNvSpPr/>
            <p:nvPr/>
          </p:nvSpPr>
          <p:spPr>
            <a:xfrm>
              <a:off x="3420308" y="11132224"/>
              <a:ext cx="5818910" cy="2715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200" b="1" dirty="0">
                  <a:latin typeface="Ubuntu" panose="020B0504030602030204" pitchFamily="34" charset="0"/>
                </a:rPr>
                <a:t>Variable Mapping</a:t>
              </a:r>
            </a:p>
          </p:txBody>
        </p:sp>
        <p:sp>
          <p:nvSpPr>
            <p:cNvPr id="10" name="Rechteck: abgerundete Ecken 9">
              <a:extLst>
                <a:ext uri="{FF2B5EF4-FFF2-40B4-BE49-F238E27FC236}">
                  <a16:creationId xmlns:a16="http://schemas.microsoft.com/office/drawing/2014/main" id="{B7D7E8D5-B8FA-492E-915F-C2B79F5E5EAD}"/>
                </a:ext>
              </a:extLst>
            </p:cNvPr>
            <p:cNvSpPr/>
            <p:nvPr/>
          </p:nvSpPr>
          <p:spPr>
            <a:xfrm>
              <a:off x="3461622" y="6483925"/>
              <a:ext cx="5818910" cy="2715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200" b="1" dirty="0">
                  <a:latin typeface="Ubuntu" panose="020B0504030602030204" pitchFamily="34" charset="0"/>
                </a:rPr>
                <a:t>Data Request</a:t>
              </a:r>
            </a:p>
            <a:p>
              <a:pPr algn="ctr"/>
              <a:r>
                <a:rPr lang="de-DE" sz="7200" b="1" dirty="0">
                  <a:latin typeface="Ubuntu" panose="020B0504030602030204" pitchFamily="34" charset="0"/>
                </a:rPr>
                <a:t>(</a:t>
              </a:r>
              <a:r>
                <a:rPr lang="de-DE" sz="7200" b="1" dirty="0" err="1">
                  <a:latin typeface="Ubuntu" panose="020B0504030602030204" pitchFamily="34" charset="0"/>
                </a:rPr>
                <a:t>Dreq</a:t>
              </a:r>
              <a:r>
                <a:rPr lang="de-DE" sz="7200" b="1" dirty="0">
                  <a:latin typeface="Ubuntu" panose="020B0504030602030204" pitchFamily="34" charset="0"/>
                </a:rPr>
                <a:t>)</a:t>
              </a:r>
            </a:p>
          </p:txBody>
        </p:sp>
      </p:grpSp>
      <p:sp>
        <p:nvSpPr>
          <p:cNvPr id="8" name="Textfeld 7">
            <a:extLst>
              <a:ext uri="{FF2B5EF4-FFF2-40B4-BE49-F238E27FC236}">
                <a16:creationId xmlns:a16="http://schemas.microsoft.com/office/drawing/2014/main" id="{DB55410B-B0F7-45A0-97A7-083FA422CB22}"/>
              </a:ext>
            </a:extLst>
          </p:cNvPr>
          <p:cNvSpPr txBox="1"/>
          <p:nvPr/>
        </p:nvSpPr>
        <p:spPr>
          <a:xfrm>
            <a:off x="0" y="1817978"/>
            <a:ext cx="42803763" cy="1446550"/>
          </a:xfrm>
          <a:prstGeom prst="rect">
            <a:avLst/>
          </a:prstGeom>
          <a:noFill/>
        </p:spPr>
        <p:txBody>
          <a:bodyPr wrap="square" rtlCol="0">
            <a:spAutoFit/>
          </a:bodyPr>
          <a:lstStyle/>
          <a:p>
            <a:pPr algn="ctr"/>
            <a:r>
              <a:rPr lang="de-DE" sz="8800" b="1" dirty="0">
                <a:solidFill>
                  <a:schemeClr val="bg2"/>
                </a:solidFill>
                <a:latin typeface="Ubuntu" panose="020B0504030602030204" pitchFamily="34" charset="0"/>
              </a:rPr>
              <a:t>The </a:t>
            </a:r>
            <a:r>
              <a:rPr lang="de-DE" sz="8800" b="1" dirty="0" err="1">
                <a:solidFill>
                  <a:schemeClr val="bg2"/>
                </a:solidFill>
                <a:latin typeface="Ubuntu" panose="020B0504030602030204" pitchFamily="34" charset="0"/>
                <a:hlinkClick r:id="" action="ppaction://hlinkshowjump?jump=firstslide">
                  <a:extLst>
                    <a:ext uri="{A12FA001-AC4F-418D-AE19-62706E023703}">
                      <ahyp:hlinkClr xmlns:ahyp="http://schemas.microsoft.com/office/drawing/2018/hyperlinkcolor" val="tx"/>
                    </a:ext>
                  </a:extLst>
                </a:hlinkClick>
              </a:rPr>
              <a:t>WebGUI</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guides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through</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the</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process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of</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generating</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project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compliant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data</a:t>
            </a:r>
            <a:endParaRPr lang="de-DE" sz="8800" b="1" dirty="0">
              <a:solidFill>
                <a:schemeClr val="bg2"/>
              </a:solidFill>
              <a:latin typeface="Ubuntu" panose="020B0504030602030204" pitchFamily="34" charset="0"/>
            </a:endParaRPr>
          </a:p>
        </p:txBody>
      </p:sp>
      <p:sp>
        <p:nvSpPr>
          <p:cNvPr id="11" name="Textfeld 10">
            <a:extLst>
              <a:ext uri="{FF2B5EF4-FFF2-40B4-BE49-F238E27FC236}">
                <a16:creationId xmlns:a16="http://schemas.microsoft.com/office/drawing/2014/main" id="{D3965BEF-1F54-4796-BA17-3AD28B35DA1B}"/>
              </a:ext>
            </a:extLst>
          </p:cNvPr>
          <p:cNvSpPr txBox="1"/>
          <p:nvPr/>
        </p:nvSpPr>
        <p:spPr>
          <a:xfrm>
            <a:off x="0" y="28087923"/>
            <a:ext cx="5698996" cy="707886"/>
          </a:xfrm>
          <a:prstGeom prst="rect">
            <a:avLst/>
          </a:prstGeom>
          <a:noFill/>
        </p:spPr>
        <p:txBody>
          <a:bodyPr wrap="none" rtlCol="0">
            <a:spAutoFit/>
          </a:bodyPr>
          <a:lstStyle/>
          <a:p>
            <a:r>
              <a:rPr lang="de-DE" sz="4000" b="1" dirty="0">
                <a:solidFill>
                  <a:schemeClr val="bg2"/>
                </a:solidFill>
                <a:latin typeface="Ubuntu" panose="020B0504030602030204" pitchFamily="34" charset="0"/>
                <a:hlinkClick r:id="rId8">
                  <a:extLst>
                    <a:ext uri="{A12FA001-AC4F-418D-AE19-62706E023703}">
                      <ahyp:hlinkClr xmlns:ahyp="http://schemas.microsoft.com/office/drawing/2018/hyperlinkcolor" val="tx"/>
                    </a:ext>
                  </a:extLst>
                </a:hlinkClick>
              </a:rPr>
              <a:t>https://c6dreq.dkrz.de</a:t>
            </a:r>
            <a:endParaRPr lang="de-DE" sz="4000" b="1" dirty="0">
              <a:solidFill>
                <a:schemeClr val="bg2"/>
              </a:solidFill>
              <a:latin typeface="Ubuntu" panose="020B0504030602030204" pitchFamily="34" charset="0"/>
            </a:endParaRPr>
          </a:p>
        </p:txBody>
      </p:sp>
      <p:sp>
        <p:nvSpPr>
          <p:cNvPr id="13" name="Pfeil: nach rechts 12">
            <a:hlinkClick r:id="rId9" action="ppaction://hlinksldjump"/>
            <a:extLst>
              <a:ext uri="{FF2B5EF4-FFF2-40B4-BE49-F238E27FC236}">
                <a16:creationId xmlns:a16="http://schemas.microsoft.com/office/drawing/2014/main" id="{45E9DBF7-F14D-4F62-8C68-98DC153FD5F6}"/>
              </a:ext>
            </a:extLst>
          </p:cNvPr>
          <p:cNvSpPr/>
          <p:nvPr/>
        </p:nvSpPr>
        <p:spPr>
          <a:xfrm flipH="1">
            <a:off x="38873487" y="26449471"/>
            <a:ext cx="3491345" cy="2604654"/>
          </a:xfrm>
          <a:prstGeom prst="rightArrow">
            <a:avLst/>
          </a:prstGeom>
          <a:solidFill>
            <a:schemeClr val="bg2"/>
          </a:solidFill>
          <a:effectLst>
            <a:glow rad="228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600" b="1" i="1" dirty="0">
                <a:latin typeface="Ubuntu Mono" panose="020B0509030602030204" pitchFamily="49" charset="0"/>
              </a:rPr>
              <a:t>BACK</a:t>
            </a:r>
            <a:endParaRPr lang="de-DE" sz="7200" b="1" i="1" dirty="0">
              <a:latin typeface="Ubuntu Mono" panose="020B0509030602030204" pitchFamily="49"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3" name="1ReqVars">
            <a:hlinkClick r:id="" action="ppaction://media"/>
            <a:extLst>
              <a:ext uri="{FF2B5EF4-FFF2-40B4-BE49-F238E27FC236}">
                <a16:creationId xmlns:a16="http://schemas.microsoft.com/office/drawing/2014/main" id="{1170C66A-19B5-41BB-ACD8-2582D1ED7D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05" y="4867181"/>
            <a:ext cx="42424549" cy="238638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feld 7">
            <a:extLst>
              <a:ext uri="{FF2B5EF4-FFF2-40B4-BE49-F238E27FC236}">
                <a16:creationId xmlns:a16="http://schemas.microsoft.com/office/drawing/2014/main" id="{DB55410B-B0F7-45A0-97A7-083FA422CB22}"/>
              </a:ext>
            </a:extLst>
          </p:cNvPr>
          <p:cNvSpPr txBox="1"/>
          <p:nvPr/>
        </p:nvSpPr>
        <p:spPr>
          <a:xfrm>
            <a:off x="0" y="1817978"/>
            <a:ext cx="42803763" cy="1446550"/>
          </a:xfrm>
          <a:prstGeom prst="rect">
            <a:avLst/>
          </a:prstGeom>
          <a:noFill/>
        </p:spPr>
        <p:txBody>
          <a:bodyPr wrap="square" rtlCol="0">
            <a:spAutoFit/>
          </a:bodyPr>
          <a:lstStyle/>
          <a:p>
            <a:pPr algn="ctr"/>
            <a:r>
              <a:rPr lang="de-DE" sz="8800" b="1" dirty="0">
                <a:solidFill>
                  <a:schemeClr val="bg2"/>
                </a:solidFill>
                <a:latin typeface="Ubuntu" panose="020B0504030602030204" pitchFamily="34" charset="0"/>
              </a:rPr>
              <a:t>The </a:t>
            </a:r>
            <a:r>
              <a:rPr lang="de-DE" sz="8800" b="1" dirty="0" err="1">
                <a:solidFill>
                  <a:schemeClr val="bg2"/>
                </a:solidFill>
                <a:latin typeface="Ubuntu" panose="020B0504030602030204" pitchFamily="34" charset="0"/>
                <a:hlinkClick r:id="rId6">
                  <a:extLst>
                    <a:ext uri="{A12FA001-AC4F-418D-AE19-62706E023703}">
                      <ahyp:hlinkClr xmlns:ahyp="http://schemas.microsoft.com/office/drawing/2018/hyperlinkcolor" val="tx"/>
                    </a:ext>
                  </a:extLst>
                </a:hlinkClick>
              </a:rPr>
              <a:t>WebGUI</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guides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through</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the</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process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of</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generating</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project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compliant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data</a:t>
            </a:r>
            <a:endParaRPr lang="de-DE" sz="8800" b="1" dirty="0">
              <a:solidFill>
                <a:schemeClr val="bg2"/>
              </a:solidFill>
              <a:latin typeface="Ubuntu" panose="020B0504030602030204" pitchFamily="34" charset="0"/>
            </a:endParaRPr>
          </a:p>
        </p:txBody>
      </p:sp>
      <p:sp>
        <p:nvSpPr>
          <p:cNvPr id="12" name="Textfeld 11">
            <a:extLst>
              <a:ext uri="{FF2B5EF4-FFF2-40B4-BE49-F238E27FC236}">
                <a16:creationId xmlns:a16="http://schemas.microsoft.com/office/drawing/2014/main" id="{F15230B5-1896-4859-B508-B9FC32DF3B0A}"/>
              </a:ext>
            </a:extLst>
          </p:cNvPr>
          <p:cNvSpPr txBox="1"/>
          <p:nvPr/>
        </p:nvSpPr>
        <p:spPr>
          <a:xfrm>
            <a:off x="189606" y="3352803"/>
            <a:ext cx="42424550" cy="2308324"/>
          </a:xfrm>
          <a:prstGeom prst="rect">
            <a:avLst/>
          </a:prstGeom>
          <a:noFill/>
        </p:spPr>
        <p:txBody>
          <a:bodyPr wrap="square" rtlCol="0">
            <a:spAutoFit/>
          </a:bodyPr>
          <a:lstStyle/>
          <a:p>
            <a:pPr algn="ctr"/>
            <a:r>
              <a:rPr lang="de-DE" sz="7200" b="1" dirty="0">
                <a:latin typeface="Ubuntu" panose="020B0504030602030204" pitchFamily="34" charset="0"/>
              </a:rPr>
              <a:t>1 - Data Request - </a:t>
            </a:r>
            <a:r>
              <a:rPr lang="de-DE" sz="7200" b="1" dirty="0" err="1">
                <a:latin typeface="Ubuntu" panose="020B0504030602030204" pitchFamily="34" charset="0"/>
              </a:rPr>
              <a:t>Which</a:t>
            </a:r>
            <a:r>
              <a:rPr lang="de-DE" sz="7200" b="1" dirty="0">
                <a:latin typeface="Ubuntu" panose="020B0504030602030204" pitchFamily="34" charset="0"/>
              </a:rPr>
              <a:t> variables </a:t>
            </a:r>
            <a:r>
              <a:rPr lang="de-DE" sz="7200" b="1" dirty="0" err="1">
                <a:latin typeface="Ubuntu" panose="020B0504030602030204" pitchFamily="34" charset="0"/>
              </a:rPr>
              <a:t>are</a:t>
            </a:r>
            <a:r>
              <a:rPr lang="de-DE" sz="7200" b="1" dirty="0">
                <a:latin typeface="Ubuntu" panose="020B0504030602030204" pitchFamily="34" charset="0"/>
              </a:rPr>
              <a:t> </a:t>
            </a:r>
            <a:r>
              <a:rPr lang="de-DE" sz="7200" b="1" dirty="0" err="1">
                <a:latin typeface="Ubuntu" panose="020B0504030602030204" pitchFamily="34" charset="0"/>
              </a:rPr>
              <a:t>requested</a:t>
            </a:r>
            <a:r>
              <a:rPr lang="de-DE" sz="7200" b="1" dirty="0">
                <a:latin typeface="Ubuntu" panose="020B0504030602030204" pitchFamily="34" charset="0"/>
              </a:rPr>
              <a:t> </a:t>
            </a:r>
            <a:r>
              <a:rPr lang="de-DE" sz="7200" b="1" dirty="0" err="1">
                <a:latin typeface="Ubuntu" panose="020B0504030602030204" pitchFamily="34" charset="0"/>
              </a:rPr>
              <a:t>for</a:t>
            </a:r>
            <a:r>
              <a:rPr lang="de-DE" sz="7200" b="1" dirty="0">
                <a:latin typeface="Ubuntu" panose="020B0504030602030204" pitchFamily="34" charset="0"/>
              </a:rPr>
              <a:t> </a:t>
            </a:r>
            <a:r>
              <a:rPr lang="de-DE" sz="7200" b="1" dirty="0" err="1">
                <a:latin typeface="Ubuntu" panose="020B0504030602030204" pitchFamily="34" charset="0"/>
              </a:rPr>
              <a:t>the</a:t>
            </a:r>
            <a:r>
              <a:rPr lang="de-DE" sz="7200" b="1" dirty="0">
                <a:latin typeface="Ubuntu" panose="020B0504030602030204" pitchFamily="34" charset="0"/>
              </a:rPr>
              <a:t> </a:t>
            </a:r>
            <a:r>
              <a:rPr lang="de-DE" sz="7200" b="1" dirty="0" err="1">
                <a:latin typeface="Ubuntu" panose="020B0504030602030204" pitchFamily="34" charset="0"/>
              </a:rPr>
              <a:t>experiments</a:t>
            </a:r>
            <a:r>
              <a:rPr lang="de-DE" sz="7200" b="1" dirty="0">
                <a:latin typeface="Ubuntu" panose="020B0504030602030204" pitchFamily="34" charset="0"/>
              </a:rPr>
              <a:t> I plan </a:t>
            </a:r>
            <a:r>
              <a:rPr lang="de-DE" sz="7200" b="1" dirty="0" err="1">
                <a:latin typeface="Ubuntu" panose="020B0504030602030204" pitchFamily="34" charset="0"/>
              </a:rPr>
              <a:t>to</a:t>
            </a:r>
            <a:r>
              <a:rPr lang="de-DE" sz="7200" b="1" dirty="0">
                <a:latin typeface="Ubuntu" panose="020B0504030602030204" pitchFamily="34" charset="0"/>
              </a:rPr>
              <a:t> </a:t>
            </a:r>
            <a:r>
              <a:rPr lang="de-DE" sz="7200" b="1" dirty="0" err="1">
                <a:latin typeface="Ubuntu" panose="020B0504030602030204" pitchFamily="34" charset="0"/>
              </a:rPr>
              <a:t>conduct</a:t>
            </a:r>
            <a:r>
              <a:rPr lang="de-DE" sz="7200" b="1" dirty="0">
                <a:latin typeface="Ubuntu" panose="020B0504030602030204" pitchFamily="34" charset="0"/>
              </a:rPr>
              <a:t>?</a:t>
            </a:r>
          </a:p>
          <a:p>
            <a:pPr algn="ctr"/>
            <a:endParaRPr lang="de-DE" sz="7200" b="1" dirty="0">
              <a:latin typeface="Ubuntu" panose="020B0504030602030204" pitchFamily="34" charset="0"/>
            </a:endParaRPr>
          </a:p>
        </p:txBody>
      </p:sp>
      <p:sp>
        <p:nvSpPr>
          <p:cNvPr id="14" name="Pfeil: nach rechts 13">
            <a:hlinkClick r:id="rId7" action="ppaction://hlinksldjump"/>
            <a:extLst>
              <a:ext uri="{FF2B5EF4-FFF2-40B4-BE49-F238E27FC236}">
                <a16:creationId xmlns:a16="http://schemas.microsoft.com/office/drawing/2014/main" id="{362A4376-1B4C-4A73-81ED-8F0E738A3C89}"/>
              </a:ext>
            </a:extLst>
          </p:cNvPr>
          <p:cNvSpPr/>
          <p:nvPr/>
        </p:nvSpPr>
        <p:spPr>
          <a:xfrm flipH="1">
            <a:off x="38460218" y="25620083"/>
            <a:ext cx="3491345" cy="2604654"/>
          </a:xfrm>
          <a:prstGeom prst="rightArrow">
            <a:avLst/>
          </a:prstGeom>
          <a:solidFill>
            <a:schemeClr val="bg2"/>
          </a:solidFill>
          <a:effectLst>
            <a:glow rad="228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600" b="1" i="1" dirty="0">
                <a:latin typeface="Ubuntu Mono" panose="020B0509030602030204" pitchFamily="49" charset="0"/>
              </a:rPr>
              <a:t>BACK</a:t>
            </a:r>
            <a:endParaRPr lang="de-DE" sz="7200" b="1" i="1" dirty="0">
              <a:latin typeface="Ubuntu Mono" panose="020B0509030602030204" pitchFamily="49" charset="0"/>
            </a:endParaRPr>
          </a:p>
        </p:txBody>
      </p:sp>
    </p:spTree>
    <p:extLst>
      <p:ext uri="{BB962C8B-B14F-4D97-AF65-F5344CB8AC3E}">
        <p14:creationId xmlns:p14="http://schemas.microsoft.com/office/powerpoint/2010/main" val="39784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2VarMapping">
            <a:hlinkClick r:id="" action="ppaction://media"/>
            <a:extLst>
              <a:ext uri="{FF2B5EF4-FFF2-40B4-BE49-F238E27FC236}">
                <a16:creationId xmlns:a16="http://schemas.microsoft.com/office/drawing/2014/main" id="{78FB3A57-BC54-42B8-8EE9-EDF2E0892A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05" y="4855024"/>
            <a:ext cx="42424549" cy="238638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feld 7">
            <a:extLst>
              <a:ext uri="{FF2B5EF4-FFF2-40B4-BE49-F238E27FC236}">
                <a16:creationId xmlns:a16="http://schemas.microsoft.com/office/drawing/2014/main" id="{DB55410B-B0F7-45A0-97A7-083FA422CB22}"/>
              </a:ext>
            </a:extLst>
          </p:cNvPr>
          <p:cNvSpPr txBox="1"/>
          <p:nvPr/>
        </p:nvSpPr>
        <p:spPr>
          <a:xfrm>
            <a:off x="0" y="1817978"/>
            <a:ext cx="42803763" cy="1446550"/>
          </a:xfrm>
          <a:prstGeom prst="rect">
            <a:avLst/>
          </a:prstGeom>
          <a:noFill/>
        </p:spPr>
        <p:txBody>
          <a:bodyPr wrap="square" rtlCol="0">
            <a:spAutoFit/>
          </a:bodyPr>
          <a:lstStyle/>
          <a:p>
            <a:pPr algn="ctr"/>
            <a:r>
              <a:rPr lang="de-DE" sz="8800" b="1" dirty="0">
                <a:solidFill>
                  <a:schemeClr val="bg2"/>
                </a:solidFill>
                <a:latin typeface="Ubuntu" panose="020B0504030602030204" pitchFamily="34" charset="0"/>
              </a:rPr>
              <a:t>The </a:t>
            </a:r>
            <a:r>
              <a:rPr lang="de-DE" sz="8800" b="1" dirty="0" err="1">
                <a:solidFill>
                  <a:schemeClr val="bg2"/>
                </a:solidFill>
                <a:latin typeface="Ubuntu" panose="020B0504030602030204" pitchFamily="34" charset="0"/>
                <a:hlinkClick r:id="rId6">
                  <a:extLst>
                    <a:ext uri="{A12FA001-AC4F-418D-AE19-62706E023703}">
                      <ahyp:hlinkClr xmlns:ahyp="http://schemas.microsoft.com/office/drawing/2018/hyperlinkcolor" val="tx"/>
                    </a:ext>
                  </a:extLst>
                </a:hlinkClick>
              </a:rPr>
              <a:t>WebGUI</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guides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through</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the</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process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of</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generating</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project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compliant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data</a:t>
            </a:r>
            <a:endParaRPr lang="de-DE" sz="8800" b="1" dirty="0">
              <a:solidFill>
                <a:schemeClr val="bg2"/>
              </a:solidFill>
              <a:latin typeface="Ubuntu" panose="020B0504030602030204" pitchFamily="34" charset="0"/>
            </a:endParaRPr>
          </a:p>
        </p:txBody>
      </p:sp>
      <p:sp>
        <p:nvSpPr>
          <p:cNvPr id="12" name="Textfeld 11">
            <a:extLst>
              <a:ext uri="{FF2B5EF4-FFF2-40B4-BE49-F238E27FC236}">
                <a16:creationId xmlns:a16="http://schemas.microsoft.com/office/drawing/2014/main" id="{F15230B5-1896-4859-B508-B9FC32DF3B0A}"/>
              </a:ext>
            </a:extLst>
          </p:cNvPr>
          <p:cNvSpPr txBox="1"/>
          <p:nvPr/>
        </p:nvSpPr>
        <p:spPr>
          <a:xfrm>
            <a:off x="189606" y="3352803"/>
            <a:ext cx="42424550" cy="1200329"/>
          </a:xfrm>
          <a:prstGeom prst="rect">
            <a:avLst/>
          </a:prstGeom>
          <a:noFill/>
        </p:spPr>
        <p:txBody>
          <a:bodyPr wrap="square" rtlCol="0">
            <a:spAutoFit/>
          </a:bodyPr>
          <a:lstStyle/>
          <a:p>
            <a:pPr lvl="0" algn="ctr"/>
            <a:r>
              <a:rPr lang="de-DE" sz="7200" b="1" dirty="0">
                <a:latin typeface="Ubuntu" panose="020B0504030602030204" pitchFamily="34" charset="0"/>
              </a:rPr>
              <a:t>2 - Variable Mapping - </a:t>
            </a:r>
            <a:r>
              <a:rPr lang="de-DE" sz="7200" b="1" dirty="0" err="1">
                <a:latin typeface="Ubuntu" panose="020B0504030602030204" pitchFamily="34" charset="0"/>
              </a:rPr>
              <a:t>Which</a:t>
            </a:r>
            <a:r>
              <a:rPr lang="de-DE" sz="7200" b="1" dirty="0">
                <a:latin typeface="Ubuntu" panose="020B0504030602030204" pitchFamily="34" charset="0"/>
              </a:rPr>
              <a:t> </a:t>
            </a:r>
            <a:r>
              <a:rPr lang="de-DE" sz="7200" b="1" dirty="0" err="1">
                <a:latin typeface="Ubuntu" panose="020B0504030602030204" pitchFamily="34" charset="0"/>
              </a:rPr>
              <a:t>model</a:t>
            </a:r>
            <a:r>
              <a:rPr lang="de-DE" sz="7200" b="1" dirty="0">
                <a:latin typeface="Ubuntu" panose="020B0504030602030204" pitchFamily="34" charset="0"/>
              </a:rPr>
              <a:t> variable </a:t>
            </a:r>
            <a:r>
              <a:rPr lang="de-DE" sz="7200" b="1" dirty="0" err="1">
                <a:latin typeface="Ubuntu" panose="020B0504030602030204" pitchFamily="34" charset="0"/>
              </a:rPr>
              <a:t>corresponds</a:t>
            </a:r>
            <a:r>
              <a:rPr lang="de-DE" sz="7200" b="1" dirty="0">
                <a:latin typeface="Ubuntu" panose="020B0504030602030204" pitchFamily="34" charset="0"/>
              </a:rPr>
              <a:t> </a:t>
            </a:r>
            <a:r>
              <a:rPr lang="de-DE" sz="7200" b="1" dirty="0" err="1">
                <a:latin typeface="Ubuntu" panose="020B0504030602030204" pitchFamily="34" charset="0"/>
              </a:rPr>
              <a:t>to</a:t>
            </a:r>
            <a:r>
              <a:rPr lang="de-DE" sz="7200" b="1" dirty="0">
                <a:latin typeface="Ubuntu" panose="020B0504030602030204" pitchFamily="34" charset="0"/>
              </a:rPr>
              <a:t> </a:t>
            </a:r>
            <a:r>
              <a:rPr lang="de-DE" sz="7200" b="1" dirty="0" err="1">
                <a:latin typeface="Ubuntu" panose="020B0504030602030204" pitchFamily="34" charset="0"/>
              </a:rPr>
              <a:t>which</a:t>
            </a:r>
            <a:r>
              <a:rPr lang="de-DE" sz="7200" b="1" dirty="0">
                <a:latin typeface="Ubuntu" panose="020B0504030602030204" pitchFamily="34" charset="0"/>
              </a:rPr>
              <a:t> CMOR variable </a:t>
            </a:r>
            <a:r>
              <a:rPr lang="de-DE" sz="7200" b="1" dirty="0" err="1">
                <a:latin typeface="Ubuntu" panose="020B0504030602030204" pitchFamily="34" charset="0"/>
              </a:rPr>
              <a:t>of</a:t>
            </a:r>
            <a:r>
              <a:rPr lang="de-DE" sz="7200" b="1" dirty="0">
                <a:latin typeface="Ubuntu" panose="020B0504030602030204" pitchFamily="34" charset="0"/>
              </a:rPr>
              <a:t> </a:t>
            </a:r>
            <a:r>
              <a:rPr lang="de-DE" sz="7200" b="1" dirty="0" err="1">
                <a:latin typeface="Ubuntu" panose="020B0504030602030204" pitchFamily="34" charset="0"/>
              </a:rPr>
              <a:t>the</a:t>
            </a:r>
            <a:r>
              <a:rPr lang="de-DE" sz="7200" b="1" dirty="0">
                <a:latin typeface="Ubuntu" panose="020B0504030602030204" pitchFamily="34" charset="0"/>
              </a:rPr>
              <a:t> </a:t>
            </a:r>
            <a:r>
              <a:rPr lang="de-DE" sz="7200" b="1" dirty="0" err="1">
                <a:latin typeface="Ubuntu" panose="020B0504030602030204" pitchFamily="34" charset="0"/>
              </a:rPr>
              <a:t>Dreq</a:t>
            </a:r>
            <a:r>
              <a:rPr lang="de-DE" sz="7200" b="1" dirty="0">
                <a:latin typeface="Ubuntu" panose="020B0504030602030204" pitchFamily="34" charset="0"/>
              </a:rPr>
              <a:t>?</a:t>
            </a:r>
          </a:p>
        </p:txBody>
      </p:sp>
      <p:sp>
        <p:nvSpPr>
          <p:cNvPr id="6" name="Pfeil: nach rechts 5">
            <a:hlinkClick r:id="rId7" action="ppaction://hlinksldjump"/>
            <a:extLst>
              <a:ext uri="{FF2B5EF4-FFF2-40B4-BE49-F238E27FC236}">
                <a16:creationId xmlns:a16="http://schemas.microsoft.com/office/drawing/2014/main" id="{17EB5EE5-739C-4B9B-BCEA-D4F788836808}"/>
              </a:ext>
            </a:extLst>
          </p:cNvPr>
          <p:cNvSpPr/>
          <p:nvPr/>
        </p:nvSpPr>
        <p:spPr>
          <a:xfrm flipH="1">
            <a:off x="38460218" y="25620083"/>
            <a:ext cx="3491345" cy="2604654"/>
          </a:xfrm>
          <a:prstGeom prst="rightArrow">
            <a:avLst/>
          </a:prstGeom>
          <a:solidFill>
            <a:schemeClr val="bg2"/>
          </a:solidFill>
          <a:effectLst>
            <a:glow rad="228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600" b="1" i="1" dirty="0">
                <a:latin typeface="Ubuntu Mono" panose="020B0509030602030204" pitchFamily="49" charset="0"/>
              </a:rPr>
              <a:t>BACK</a:t>
            </a:r>
            <a:endParaRPr lang="de-DE" sz="7200" b="1" i="1" dirty="0">
              <a:latin typeface="Ubuntu Mono" panose="020B0509030602030204" pitchFamily="49" charset="0"/>
            </a:endParaRPr>
          </a:p>
        </p:txBody>
      </p:sp>
    </p:spTree>
    <p:extLst>
      <p:ext uri="{BB962C8B-B14F-4D97-AF65-F5344CB8AC3E}">
        <p14:creationId xmlns:p14="http://schemas.microsoft.com/office/powerpoint/2010/main" val="16630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3InfoTables">
            <a:hlinkClick r:id="" action="ppaction://media"/>
            <a:extLst>
              <a:ext uri="{FF2B5EF4-FFF2-40B4-BE49-F238E27FC236}">
                <a16:creationId xmlns:a16="http://schemas.microsoft.com/office/drawing/2014/main" id="{F1348187-EFCA-479B-9870-4A37B28910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05" y="4846638"/>
            <a:ext cx="42424549" cy="238638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feld 7">
            <a:extLst>
              <a:ext uri="{FF2B5EF4-FFF2-40B4-BE49-F238E27FC236}">
                <a16:creationId xmlns:a16="http://schemas.microsoft.com/office/drawing/2014/main" id="{DB55410B-B0F7-45A0-97A7-083FA422CB22}"/>
              </a:ext>
            </a:extLst>
          </p:cNvPr>
          <p:cNvSpPr txBox="1"/>
          <p:nvPr/>
        </p:nvSpPr>
        <p:spPr>
          <a:xfrm>
            <a:off x="0" y="1817978"/>
            <a:ext cx="42803763" cy="1446550"/>
          </a:xfrm>
          <a:prstGeom prst="rect">
            <a:avLst/>
          </a:prstGeom>
          <a:noFill/>
        </p:spPr>
        <p:txBody>
          <a:bodyPr wrap="square" rtlCol="0">
            <a:spAutoFit/>
          </a:bodyPr>
          <a:lstStyle/>
          <a:p>
            <a:pPr algn="ctr"/>
            <a:r>
              <a:rPr lang="de-DE" sz="8800" b="1" dirty="0">
                <a:solidFill>
                  <a:schemeClr val="bg2"/>
                </a:solidFill>
                <a:latin typeface="Ubuntu" panose="020B0504030602030204" pitchFamily="34" charset="0"/>
              </a:rPr>
              <a:t>The </a:t>
            </a:r>
            <a:r>
              <a:rPr lang="de-DE" sz="8800" b="1" dirty="0" err="1">
                <a:solidFill>
                  <a:schemeClr val="bg2"/>
                </a:solidFill>
                <a:latin typeface="Ubuntu" panose="020B0504030602030204" pitchFamily="34" charset="0"/>
                <a:hlinkClick r:id="rId6">
                  <a:extLst>
                    <a:ext uri="{A12FA001-AC4F-418D-AE19-62706E023703}">
                      <ahyp:hlinkClr xmlns:ahyp="http://schemas.microsoft.com/office/drawing/2018/hyperlinkcolor" val="tx"/>
                    </a:ext>
                  </a:extLst>
                </a:hlinkClick>
              </a:rPr>
              <a:t>WebGUI</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guides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through</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the</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process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of</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generating</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project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compliant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data</a:t>
            </a:r>
            <a:endParaRPr lang="de-DE" sz="8800" b="1" dirty="0">
              <a:solidFill>
                <a:schemeClr val="bg2"/>
              </a:solidFill>
              <a:latin typeface="Ubuntu" panose="020B0504030602030204" pitchFamily="34" charset="0"/>
            </a:endParaRPr>
          </a:p>
        </p:txBody>
      </p:sp>
      <p:sp>
        <p:nvSpPr>
          <p:cNvPr id="12" name="Textfeld 11">
            <a:extLst>
              <a:ext uri="{FF2B5EF4-FFF2-40B4-BE49-F238E27FC236}">
                <a16:creationId xmlns:a16="http://schemas.microsoft.com/office/drawing/2014/main" id="{F15230B5-1896-4859-B508-B9FC32DF3B0A}"/>
              </a:ext>
            </a:extLst>
          </p:cNvPr>
          <p:cNvSpPr txBox="1"/>
          <p:nvPr/>
        </p:nvSpPr>
        <p:spPr>
          <a:xfrm>
            <a:off x="189606" y="3352803"/>
            <a:ext cx="42424550" cy="1200329"/>
          </a:xfrm>
          <a:prstGeom prst="rect">
            <a:avLst/>
          </a:prstGeom>
          <a:noFill/>
        </p:spPr>
        <p:txBody>
          <a:bodyPr wrap="square" rtlCol="0">
            <a:spAutoFit/>
          </a:bodyPr>
          <a:lstStyle/>
          <a:p>
            <a:pPr lvl="0" algn="ctr"/>
            <a:r>
              <a:rPr lang="de-DE" sz="7200" b="1" dirty="0">
                <a:solidFill>
                  <a:schemeClr val="tx1"/>
                </a:solidFill>
                <a:latin typeface="Ubuntu" panose="020B0504030602030204" pitchFamily="34" charset="0"/>
              </a:rPr>
              <a:t>3 - DRS / CV - </a:t>
            </a:r>
            <a:r>
              <a:rPr lang="de-DE" sz="7200" b="1" dirty="0" err="1">
                <a:solidFill>
                  <a:schemeClr val="tx1"/>
                </a:solidFill>
                <a:latin typeface="Ubuntu" panose="020B0504030602030204" pitchFamily="34" charset="0"/>
              </a:rPr>
              <a:t>Compose</a:t>
            </a:r>
            <a:r>
              <a:rPr lang="de-DE" sz="7200" b="1" dirty="0">
                <a:solidFill>
                  <a:schemeClr val="tx1"/>
                </a:solidFill>
                <a:latin typeface="Ubuntu" panose="020B0504030602030204" pitchFamily="34" charset="0"/>
              </a:rPr>
              <a:t> all </a:t>
            </a:r>
            <a:r>
              <a:rPr lang="de-DE" sz="7200" b="1" dirty="0" err="1">
                <a:solidFill>
                  <a:schemeClr val="tx1"/>
                </a:solidFill>
                <a:latin typeface="Ubuntu" panose="020B0504030602030204" pitchFamily="34" charset="0"/>
              </a:rPr>
              <a:t>medadata</a:t>
            </a:r>
            <a:r>
              <a:rPr lang="de-DE" sz="7200" b="1" dirty="0">
                <a:solidFill>
                  <a:schemeClr val="tx1"/>
                </a:solidFill>
                <a:latin typeface="Ubuntu" panose="020B0504030602030204" pitchFamily="34" charset="0"/>
              </a:rPr>
              <a:t> </a:t>
            </a:r>
            <a:r>
              <a:rPr lang="de-DE" sz="7200" b="1" dirty="0" err="1">
                <a:solidFill>
                  <a:schemeClr val="tx1"/>
                </a:solidFill>
                <a:latin typeface="Ubuntu" panose="020B0504030602030204" pitchFamily="34" charset="0"/>
              </a:rPr>
              <a:t>information</a:t>
            </a:r>
            <a:r>
              <a:rPr lang="de-DE" sz="7200" b="1" dirty="0">
                <a:solidFill>
                  <a:schemeClr val="tx1"/>
                </a:solidFill>
                <a:latin typeface="Ubuntu" panose="020B0504030602030204" pitchFamily="34" charset="0"/>
              </a:rPr>
              <a:t> </a:t>
            </a:r>
            <a:r>
              <a:rPr lang="de-DE" sz="7200" b="1" dirty="0" err="1">
                <a:solidFill>
                  <a:schemeClr val="tx1"/>
                </a:solidFill>
                <a:latin typeface="Ubuntu" panose="020B0504030602030204" pitchFamily="34" charset="0"/>
              </a:rPr>
              <a:t>needed</a:t>
            </a:r>
            <a:r>
              <a:rPr lang="de-DE" sz="7200" b="1" dirty="0">
                <a:solidFill>
                  <a:schemeClr val="tx1"/>
                </a:solidFill>
                <a:latin typeface="Ubuntu" panose="020B0504030602030204" pitchFamily="34" charset="0"/>
              </a:rPr>
              <a:t> </a:t>
            </a:r>
            <a:r>
              <a:rPr lang="de-DE" sz="7200" b="1" dirty="0" err="1">
                <a:solidFill>
                  <a:schemeClr val="tx1"/>
                </a:solidFill>
                <a:latin typeface="Ubuntu" panose="020B0504030602030204" pitchFamily="34" charset="0"/>
              </a:rPr>
              <a:t>by</a:t>
            </a:r>
            <a:r>
              <a:rPr lang="de-DE" sz="7200" b="1" dirty="0">
                <a:solidFill>
                  <a:schemeClr val="tx1"/>
                </a:solidFill>
                <a:latin typeface="Ubuntu" panose="020B0504030602030204" pitchFamily="34" charset="0"/>
              </a:rPr>
              <a:t> CMOR / CDO </a:t>
            </a:r>
            <a:r>
              <a:rPr lang="de-DE" sz="7200" b="1" dirty="0" err="1">
                <a:solidFill>
                  <a:schemeClr val="tx1"/>
                </a:solidFill>
                <a:latin typeface="Ubuntu" panose="020B0504030602030204" pitchFamily="34" charset="0"/>
              </a:rPr>
              <a:t>cmor</a:t>
            </a:r>
            <a:endParaRPr lang="de-DE" sz="7200" b="1" dirty="0">
              <a:solidFill>
                <a:schemeClr val="tx1"/>
              </a:solidFill>
              <a:latin typeface="Ubuntu" panose="020B0504030602030204" pitchFamily="34" charset="0"/>
            </a:endParaRPr>
          </a:p>
        </p:txBody>
      </p:sp>
      <p:sp>
        <p:nvSpPr>
          <p:cNvPr id="6" name="Pfeil: nach rechts 5">
            <a:hlinkClick r:id="rId7" action="ppaction://hlinksldjump"/>
            <a:extLst>
              <a:ext uri="{FF2B5EF4-FFF2-40B4-BE49-F238E27FC236}">
                <a16:creationId xmlns:a16="http://schemas.microsoft.com/office/drawing/2014/main" id="{981B9A25-EC71-40FB-9618-2595813EA719}"/>
              </a:ext>
            </a:extLst>
          </p:cNvPr>
          <p:cNvSpPr/>
          <p:nvPr/>
        </p:nvSpPr>
        <p:spPr>
          <a:xfrm flipH="1">
            <a:off x="38460218" y="25620083"/>
            <a:ext cx="3491345" cy="2604654"/>
          </a:xfrm>
          <a:prstGeom prst="rightArrow">
            <a:avLst/>
          </a:prstGeom>
          <a:solidFill>
            <a:schemeClr val="bg2"/>
          </a:solidFill>
          <a:effectLst>
            <a:glow rad="228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600" b="1" i="1" dirty="0">
                <a:latin typeface="Ubuntu Mono" panose="020B0509030602030204" pitchFamily="49" charset="0"/>
              </a:rPr>
              <a:t>BACK</a:t>
            </a:r>
            <a:endParaRPr lang="de-DE" sz="7200" b="1" i="1" dirty="0">
              <a:latin typeface="Ubuntu Mono" panose="020B0509030602030204" pitchFamily="49" charset="0"/>
            </a:endParaRPr>
          </a:p>
        </p:txBody>
      </p:sp>
    </p:spTree>
    <p:extLst>
      <p:ext uri="{BB962C8B-B14F-4D97-AF65-F5344CB8AC3E}">
        <p14:creationId xmlns:p14="http://schemas.microsoft.com/office/powerpoint/2010/main" val="10082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5" name="4ScriptCreation">
            <a:hlinkClick r:id="" action="ppaction://media"/>
            <a:extLst>
              <a:ext uri="{FF2B5EF4-FFF2-40B4-BE49-F238E27FC236}">
                <a16:creationId xmlns:a16="http://schemas.microsoft.com/office/drawing/2014/main" id="{B9CBDC2F-01E0-46E9-BB80-E734CCE8D8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05" y="4866999"/>
            <a:ext cx="42424549" cy="238638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feld 7">
            <a:extLst>
              <a:ext uri="{FF2B5EF4-FFF2-40B4-BE49-F238E27FC236}">
                <a16:creationId xmlns:a16="http://schemas.microsoft.com/office/drawing/2014/main" id="{DB55410B-B0F7-45A0-97A7-083FA422CB22}"/>
              </a:ext>
            </a:extLst>
          </p:cNvPr>
          <p:cNvSpPr txBox="1"/>
          <p:nvPr/>
        </p:nvSpPr>
        <p:spPr>
          <a:xfrm>
            <a:off x="0" y="1817978"/>
            <a:ext cx="42803763" cy="1446550"/>
          </a:xfrm>
          <a:prstGeom prst="rect">
            <a:avLst/>
          </a:prstGeom>
          <a:noFill/>
        </p:spPr>
        <p:txBody>
          <a:bodyPr wrap="square" rtlCol="0">
            <a:spAutoFit/>
          </a:bodyPr>
          <a:lstStyle/>
          <a:p>
            <a:pPr algn="ctr"/>
            <a:r>
              <a:rPr lang="de-DE" sz="8800" b="1" dirty="0">
                <a:solidFill>
                  <a:schemeClr val="bg2"/>
                </a:solidFill>
                <a:latin typeface="Ubuntu" panose="020B0504030602030204" pitchFamily="34" charset="0"/>
              </a:rPr>
              <a:t>The </a:t>
            </a:r>
            <a:r>
              <a:rPr lang="de-DE" sz="8800" b="1" dirty="0" err="1">
                <a:solidFill>
                  <a:schemeClr val="bg2"/>
                </a:solidFill>
                <a:latin typeface="Ubuntu" panose="020B0504030602030204" pitchFamily="34" charset="0"/>
                <a:hlinkClick r:id="rId6">
                  <a:extLst>
                    <a:ext uri="{A12FA001-AC4F-418D-AE19-62706E023703}">
                      <ahyp:hlinkClr xmlns:ahyp="http://schemas.microsoft.com/office/drawing/2018/hyperlinkcolor" val="tx"/>
                    </a:ext>
                  </a:extLst>
                </a:hlinkClick>
              </a:rPr>
              <a:t>WebGUI</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guides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through</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the</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process</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of</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generating</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project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compliant</a:t>
            </a:r>
            <a:r>
              <a:rPr lang="de-DE" sz="8800" b="1" dirty="0">
                <a:solidFill>
                  <a:schemeClr val="bg2"/>
                </a:solidFill>
                <a:latin typeface="Ubuntu" panose="020B0504030602030204" pitchFamily="34" charset="0"/>
              </a:rPr>
              <a:t> </a:t>
            </a:r>
            <a:r>
              <a:rPr lang="de-DE" sz="8800" b="1" dirty="0" err="1">
                <a:solidFill>
                  <a:schemeClr val="bg2"/>
                </a:solidFill>
                <a:latin typeface="Ubuntu" panose="020B0504030602030204" pitchFamily="34" charset="0"/>
              </a:rPr>
              <a:t>data</a:t>
            </a:r>
            <a:endParaRPr lang="de-DE" sz="8800" b="1" dirty="0">
              <a:solidFill>
                <a:schemeClr val="bg2"/>
              </a:solidFill>
              <a:latin typeface="Ubuntu" panose="020B0504030602030204" pitchFamily="34" charset="0"/>
            </a:endParaRPr>
          </a:p>
        </p:txBody>
      </p:sp>
      <p:sp>
        <p:nvSpPr>
          <p:cNvPr id="12" name="Textfeld 11">
            <a:extLst>
              <a:ext uri="{FF2B5EF4-FFF2-40B4-BE49-F238E27FC236}">
                <a16:creationId xmlns:a16="http://schemas.microsoft.com/office/drawing/2014/main" id="{F15230B5-1896-4859-B508-B9FC32DF3B0A}"/>
              </a:ext>
            </a:extLst>
          </p:cNvPr>
          <p:cNvSpPr txBox="1"/>
          <p:nvPr/>
        </p:nvSpPr>
        <p:spPr>
          <a:xfrm>
            <a:off x="189606" y="3352803"/>
            <a:ext cx="42424550" cy="3416320"/>
          </a:xfrm>
          <a:prstGeom prst="rect">
            <a:avLst/>
          </a:prstGeom>
          <a:noFill/>
        </p:spPr>
        <p:txBody>
          <a:bodyPr wrap="square" rtlCol="0">
            <a:spAutoFit/>
          </a:bodyPr>
          <a:lstStyle/>
          <a:p>
            <a:pPr algn="ctr"/>
            <a:r>
              <a:rPr lang="de-DE" sz="7200" b="1" dirty="0">
                <a:latin typeface="Ubuntu" panose="020B0504030602030204" pitchFamily="34" charset="0"/>
              </a:rPr>
              <a:t>4 - CMOR - Generate </a:t>
            </a:r>
            <a:r>
              <a:rPr lang="de-DE" sz="7200" b="1" dirty="0" err="1">
                <a:latin typeface="Ubuntu" panose="020B0504030602030204" pitchFamily="34" charset="0"/>
              </a:rPr>
              <a:t>scripts</a:t>
            </a:r>
            <a:r>
              <a:rPr lang="de-DE" sz="7200" b="1" dirty="0">
                <a:latin typeface="Ubuntu" panose="020B0504030602030204" pitchFamily="34" charset="0"/>
              </a:rPr>
              <a:t> </a:t>
            </a:r>
            <a:r>
              <a:rPr lang="de-DE" sz="7200" b="1" dirty="0" err="1">
                <a:latin typeface="Ubuntu" panose="020B0504030602030204" pitchFamily="34" charset="0"/>
              </a:rPr>
              <a:t>using</a:t>
            </a:r>
            <a:r>
              <a:rPr lang="de-DE" sz="7200" b="1" dirty="0">
                <a:latin typeface="Ubuntu" panose="020B0504030602030204" pitchFamily="34" charset="0"/>
              </a:rPr>
              <a:t> CDO </a:t>
            </a:r>
            <a:r>
              <a:rPr lang="de-DE" sz="7200" b="1" dirty="0" err="1">
                <a:latin typeface="Ubuntu" panose="020B0504030602030204" pitchFamily="34" charset="0"/>
              </a:rPr>
              <a:t>to</a:t>
            </a:r>
            <a:r>
              <a:rPr lang="de-DE" sz="7200" b="1" dirty="0">
                <a:latin typeface="Ubuntu" panose="020B0504030602030204" pitchFamily="34" charset="0"/>
              </a:rPr>
              <a:t> </a:t>
            </a:r>
            <a:r>
              <a:rPr lang="de-DE" sz="7200" b="1" dirty="0" err="1">
                <a:latin typeface="Ubuntu" panose="020B0504030602030204" pitchFamily="34" charset="0"/>
              </a:rPr>
              <a:t>reformat</a:t>
            </a:r>
            <a:r>
              <a:rPr lang="de-DE" sz="7200" b="1" dirty="0">
                <a:latin typeface="Ubuntu" panose="020B0504030602030204" pitchFamily="34" charset="0"/>
              </a:rPr>
              <a:t> </a:t>
            </a:r>
            <a:r>
              <a:rPr lang="de-DE" sz="7200" b="1" dirty="0" err="1">
                <a:latin typeface="Ubuntu" panose="020B0504030602030204" pitchFamily="34" charset="0"/>
              </a:rPr>
              <a:t>your</a:t>
            </a:r>
            <a:r>
              <a:rPr lang="de-DE" sz="7200" b="1" dirty="0">
                <a:latin typeface="Ubuntu" panose="020B0504030602030204" pitchFamily="34" charset="0"/>
              </a:rPr>
              <a:t> </a:t>
            </a:r>
            <a:r>
              <a:rPr lang="de-DE" sz="7200" b="1" dirty="0" err="1">
                <a:latin typeface="Ubuntu" panose="020B0504030602030204" pitchFamily="34" charset="0"/>
              </a:rPr>
              <a:t>data</a:t>
            </a:r>
            <a:r>
              <a:rPr lang="de-DE" sz="7200" b="1" dirty="0">
                <a:latin typeface="Ubuntu" panose="020B0504030602030204" pitchFamily="34" charset="0"/>
              </a:rPr>
              <a:t> </a:t>
            </a:r>
            <a:r>
              <a:rPr lang="de-DE" sz="7200" b="1" dirty="0" err="1">
                <a:latin typeface="Ubuntu" panose="020B0504030602030204" pitchFamily="34" charset="0"/>
              </a:rPr>
              <a:t>according</a:t>
            </a:r>
            <a:r>
              <a:rPr lang="de-DE" sz="7200" b="1" dirty="0">
                <a:latin typeface="Ubuntu" panose="020B0504030602030204" pitchFamily="34" charset="0"/>
              </a:rPr>
              <a:t> </a:t>
            </a:r>
            <a:r>
              <a:rPr lang="de-DE" sz="7200" b="1" dirty="0" err="1">
                <a:latin typeface="Ubuntu" panose="020B0504030602030204" pitchFamily="34" charset="0"/>
              </a:rPr>
              <a:t>to</a:t>
            </a:r>
            <a:r>
              <a:rPr lang="de-DE" sz="7200" b="1" dirty="0">
                <a:latin typeface="Ubuntu" panose="020B0504030602030204" pitchFamily="34" charset="0"/>
              </a:rPr>
              <a:t> </a:t>
            </a:r>
            <a:r>
              <a:rPr lang="de-DE" sz="7200" b="1" dirty="0" err="1">
                <a:latin typeface="Ubuntu" panose="020B0504030602030204" pitchFamily="34" charset="0"/>
              </a:rPr>
              <a:t>the</a:t>
            </a:r>
            <a:r>
              <a:rPr lang="de-DE" sz="7200" b="1" dirty="0">
                <a:latin typeface="Ubuntu" panose="020B0504030602030204" pitchFamily="34" charset="0"/>
              </a:rPr>
              <a:t> </a:t>
            </a:r>
            <a:r>
              <a:rPr lang="de-DE" sz="7200" b="1" dirty="0" err="1">
                <a:latin typeface="Ubuntu" panose="020B0504030602030204" pitchFamily="34" charset="0"/>
              </a:rPr>
              <a:t>project</a:t>
            </a:r>
            <a:r>
              <a:rPr lang="de-DE" sz="7200" b="1" dirty="0">
                <a:latin typeface="Ubuntu" panose="020B0504030602030204" pitchFamily="34" charset="0"/>
              </a:rPr>
              <a:t> </a:t>
            </a:r>
            <a:r>
              <a:rPr lang="de-DE" sz="7200" b="1" dirty="0" err="1">
                <a:latin typeface="Ubuntu" panose="020B0504030602030204" pitchFamily="34" charset="0"/>
              </a:rPr>
              <a:t>standard</a:t>
            </a:r>
            <a:endParaRPr lang="de-DE" sz="7200" b="1" dirty="0">
              <a:latin typeface="Ubuntu" panose="020B0504030602030204" pitchFamily="34" charset="0"/>
            </a:endParaRPr>
          </a:p>
          <a:p>
            <a:pPr algn="ctr"/>
            <a:endParaRPr lang="de-DE" sz="7200" b="1" dirty="0">
              <a:latin typeface="Ubuntu" panose="020B0504030602030204" pitchFamily="34" charset="0"/>
            </a:endParaRPr>
          </a:p>
          <a:p>
            <a:pPr algn="ctr"/>
            <a:endParaRPr lang="de-DE" sz="7200" b="1" dirty="0">
              <a:latin typeface="Ubuntu" panose="020B0504030602030204" pitchFamily="34" charset="0"/>
            </a:endParaRPr>
          </a:p>
        </p:txBody>
      </p:sp>
      <p:sp>
        <p:nvSpPr>
          <p:cNvPr id="6" name="Pfeil: nach rechts 5">
            <a:hlinkClick r:id="rId7" action="ppaction://hlinksldjump"/>
            <a:extLst>
              <a:ext uri="{FF2B5EF4-FFF2-40B4-BE49-F238E27FC236}">
                <a16:creationId xmlns:a16="http://schemas.microsoft.com/office/drawing/2014/main" id="{4D4BAE8E-865E-4DA4-8635-A379113357AD}"/>
              </a:ext>
            </a:extLst>
          </p:cNvPr>
          <p:cNvSpPr/>
          <p:nvPr/>
        </p:nvSpPr>
        <p:spPr>
          <a:xfrm flipH="1">
            <a:off x="38460218" y="25620083"/>
            <a:ext cx="3491345" cy="2604654"/>
          </a:xfrm>
          <a:prstGeom prst="rightArrow">
            <a:avLst/>
          </a:prstGeom>
          <a:solidFill>
            <a:schemeClr val="bg2"/>
          </a:solidFill>
          <a:effectLst>
            <a:glow rad="228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600" b="1" i="1" dirty="0">
                <a:latin typeface="Ubuntu Mono" panose="020B0509030602030204" pitchFamily="49" charset="0"/>
              </a:rPr>
              <a:t>BACK</a:t>
            </a:r>
            <a:endParaRPr lang="de-DE" sz="7200" b="1" i="1" dirty="0">
              <a:latin typeface="Ubuntu Mono" panose="020B0509030602030204" pitchFamily="49" charset="0"/>
            </a:endParaRPr>
          </a:p>
        </p:txBody>
      </p:sp>
    </p:spTree>
    <p:extLst>
      <p:ext uri="{BB962C8B-B14F-4D97-AF65-F5344CB8AC3E}">
        <p14:creationId xmlns:p14="http://schemas.microsoft.com/office/powerpoint/2010/main" val="54861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gemeine Präsentation DKRZ 20150119">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1278</Words>
  <Application>Microsoft Office PowerPoint</Application>
  <PresentationFormat>Benutzerdefiniert</PresentationFormat>
  <Paragraphs>131</Paragraphs>
  <Slides>6</Slides>
  <Notes>6</Notes>
  <HiddenSlides>0</HiddenSlides>
  <MMClips>4</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6</vt:i4>
      </vt:variant>
    </vt:vector>
  </HeadingPairs>
  <TitlesOfParts>
    <vt:vector size="16" baseType="lpstr">
      <vt:lpstr>Arial</vt:lpstr>
      <vt:lpstr>Calibri</vt:lpstr>
      <vt:lpstr>Courier New</vt:lpstr>
      <vt:lpstr>Lucida Sans</vt:lpstr>
      <vt:lpstr>Noto Sans Symbols</vt:lpstr>
      <vt:lpstr>Times New Roman</vt:lpstr>
      <vt:lpstr>Ubuntu</vt:lpstr>
      <vt:lpstr>Ubuntu Mono</vt:lpstr>
      <vt:lpstr>Larissa</vt:lpstr>
      <vt:lpstr>Allgemeine Präsentation DKRZ 20150119</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Martin Schupfner</cp:lastModifiedBy>
  <cp:revision>40</cp:revision>
  <dcterms:modified xsi:type="dcterms:W3CDTF">2020-05-06T13:48:00Z</dcterms:modified>
</cp:coreProperties>
</file>