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0" r:id="rId7"/>
    <p:sldId id="259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ATERIALE%20PC%20ALESSIA\DOTTORATO%20CATANIA%2018-19\Field%20work%20dottorato\Stazione%20H2%20,CO2%20e%20CH4\Etna%20stazione%20monitoraggio%20vs%20tremore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029295974203122E-2"/>
          <c:y val="1.4387742810563209E-2"/>
          <c:w val="0.88716995567298085"/>
          <c:h val="0.9051388714712851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'DATALOG-1'!$G$1</c:f>
              <c:strCache>
                <c:ptCount val="1"/>
                <c:pt idx="0">
                  <c:v>H2_1 ppm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2"/>
            <c:spPr>
              <a:noFill/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movingAvg"/>
            <c:period val="12"/>
            <c:dispRSqr val="0"/>
            <c:dispEq val="0"/>
          </c:trendline>
          <c:xVal>
            <c:numRef>
              <c:f>'DATALOG-1'!$A$2:$A$21002</c:f>
              <c:numCache>
                <c:formatCode>m/d/yyyy\ h:mm</c:formatCode>
                <c:ptCount val="21001"/>
                <c:pt idx="0">
                  <c:v>43715.691666666666</c:v>
                </c:pt>
                <c:pt idx="1">
                  <c:v>43715.695138888892</c:v>
                </c:pt>
                <c:pt idx="2">
                  <c:v>43715.71597222222</c:v>
                </c:pt>
                <c:pt idx="3">
                  <c:v>43715.719444444447</c:v>
                </c:pt>
                <c:pt idx="4">
                  <c:v>43715.722916666666</c:v>
                </c:pt>
                <c:pt idx="5">
                  <c:v>43715.726388888892</c:v>
                </c:pt>
                <c:pt idx="6">
                  <c:v>43715.729861111111</c:v>
                </c:pt>
                <c:pt idx="7">
                  <c:v>43715.73333333333</c:v>
                </c:pt>
                <c:pt idx="8">
                  <c:v>43715.736805555556</c:v>
                </c:pt>
                <c:pt idx="9">
                  <c:v>43715.740277777775</c:v>
                </c:pt>
                <c:pt idx="10">
                  <c:v>43715.743750000001</c:v>
                </c:pt>
                <c:pt idx="11">
                  <c:v>43715.74722222222</c:v>
                </c:pt>
                <c:pt idx="12">
                  <c:v>43715.750694444447</c:v>
                </c:pt>
                <c:pt idx="13">
                  <c:v>43715.754166666666</c:v>
                </c:pt>
                <c:pt idx="14">
                  <c:v>43715.757638888892</c:v>
                </c:pt>
                <c:pt idx="15">
                  <c:v>43715.761111111111</c:v>
                </c:pt>
                <c:pt idx="16">
                  <c:v>43715.76458333333</c:v>
                </c:pt>
                <c:pt idx="17">
                  <c:v>43715.768055555556</c:v>
                </c:pt>
                <c:pt idx="18">
                  <c:v>43715.771527777775</c:v>
                </c:pt>
                <c:pt idx="19">
                  <c:v>43715.775000000001</c:v>
                </c:pt>
                <c:pt idx="20">
                  <c:v>43715.77847222222</c:v>
                </c:pt>
                <c:pt idx="21">
                  <c:v>43715.781944444447</c:v>
                </c:pt>
                <c:pt idx="22">
                  <c:v>43715.785416666666</c:v>
                </c:pt>
                <c:pt idx="23">
                  <c:v>43715.788888888892</c:v>
                </c:pt>
                <c:pt idx="24">
                  <c:v>43715.792361111111</c:v>
                </c:pt>
                <c:pt idx="25">
                  <c:v>43715.79583333333</c:v>
                </c:pt>
                <c:pt idx="26">
                  <c:v>43715.799305555556</c:v>
                </c:pt>
                <c:pt idx="27">
                  <c:v>43715.802777777775</c:v>
                </c:pt>
                <c:pt idx="28">
                  <c:v>43715.806250000001</c:v>
                </c:pt>
                <c:pt idx="29">
                  <c:v>43715.80972222222</c:v>
                </c:pt>
                <c:pt idx="30">
                  <c:v>43715.813194444447</c:v>
                </c:pt>
                <c:pt idx="31">
                  <c:v>43715.816666666666</c:v>
                </c:pt>
                <c:pt idx="32">
                  <c:v>43715.820138888892</c:v>
                </c:pt>
                <c:pt idx="33">
                  <c:v>43715.823611111111</c:v>
                </c:pt>
                <c:pt idx="34">
                  <c:v>43715.82708333333</c:v>
                </c:pt>
                <c:pt idx="35">
                  <c:v>43715.830555555556</c:v>
                </c:pt>
                <c:pt idx="36">
                  <c:v>43715.834027777775</c:v>
                </c:pt>
                <c:pt idx="37">
                  <c:v>43715.837500000001</c:v>
                </c:pt>
                <c:pt idx="38">
                  <c:v>43715.84097222222</c:v>
                </c:pt>
                <c:pt idx="39">
                  <c:v>43715.844444444447</c:v>
                </c:pt>
                <c:pt idx="40">
                  <c:v>43715.847916666666</c:v>
                </c:pt>
                <c:pt idx="41">
                  <c:v>43715.851388888892</c:v>
                </c:pt>
                <c:pt idx="42">
                  <c:v>43715.854861111111</c:v>
                </c:pt>
                <c:pt idx="43">
                  <c:v>43715.85833333333</c:v>
                </c:pt>
                <c:pt idx="44">
                  <c:v>43715.861805555556</c:v>
                </c:pt>
                <c:pt idx="45">
                  <c:v>43715.865277777775</c:v>
                </c:pt>
                <c:pt idx="46">
                  <c:v>43715.868750000001</c:v>
                </c:pt>
                <c:pt idx="47">
                  <c:v>43715.87222222222</c:v>
                </c:pt>
                <c:pt idx="48">
                  <c:v>43715.875694444447</c:v>
                </c:pt>
                <c:pt idx="49">
                  <c:v>43715.879166666666</c:v>
                </c:pt>
                <c:pt idx="50">
                  <c:v>43715.882638888892</c:v>
                </c:pt>
                <c:pt idx="51">
                  <c:v>43715.886111111111</c:v>
                </c:pt>
                <c:pt idx="52">
                  <c:v>43715.88958333333</c:v>
                </c:pt>
                <c:pt idx="53">
                  <c:v>43715.893055555556</c:v>
                </c:pt>
                <c:pt idx="54">
                  <c:v>43715.896527777775</c:v>
                </c:pt>
                <c:pt idx="55">
                  <c:v>43715.9</c:v>
                </c:pt>
                <c:pt idx="56">
                  <c:v>43715.90347222222</c:v>
                </c:pt>
                <c:pt idx="57">
                  <c:v>43715.906944444447</c:v>
                </c:pt>
                <c:pt idx="58">
                  <c:v>43715.910416666666</c:v>
                </c:pt>
                <c:pt idx="59">
                  <c:v>43715.913888888892</c:v>
                </c:pt>
                <c:pt idx="60">
                  <c:v>43715.917361111111</c:v>
                </c:pt>
                <c:pt idx="61">
                  <c:v>43715.92083333333</c:v>
                </c:pt>
                <c:pt idx="62">
                  <c:v>43715.924305555556</c:v>
                </c:pt>
                <c:pt idx="63">
                  <c:v>43715.927777777775</c:v>
                </c:pt>
                <c:pt idx="64">
                  <c:v>43715.931250000001</c:v>
                </c:pt>
                <c:pt idx="65">
                  <c:v>43715.93472222222</c:v>
                </c:pt>
                <c:pt idx="66">
                  <c:v>43715.938194444447</c:v>
                </c:pt>
                <c:pt idx="67">
                  <c:v>43715.941666666666</c:v>
                </c:pt>
                <c:pt idx="68">
                  <c:v>43715.945138888892</c:v>
                </c:pt>
                <c:pt idx="69">
                  <c:v>43715.948611111111</c:v>
                </c:pt>
                <c:pt idx="70">
                  <c:v>43715.95208333333</c:v>
                </c:pt>
                <c:pt idx="71">
                  <c:v>43715.955555555556</c:v>
                </c:pt>
                <c:pt idx="72">
                  <c:v>43715.959027777775</c:v>
                </c:pt>
                <c:pt idx="73">
                  <c:v>43715.962500000001</c:v>
                </c:pt>
                <c:pt idx="74">
                  <c:v>43715.96597222222</c:v>
                </c:pt>
                <c:pt idx="75">
                  <c:v>43715.969444444447</c:v>
                </c:pt>
                <c:pt idx="76">
                  <c:v>43715.972916666666</c:v>
                </c:pt>
                <c:pt idx="77">
                  <c:v>43715.976388888892</c:v>
                </c:pt>
                <c:pt idx="78">
                  <c:v>43715.979861111111</c:v>
                </c:pt>
                <c:pt idx="79">
                  <c:v>43715.98333333333</c:v>
                </c:pt>
                <c:pt idx="80">
                  <c:v>43715.986805555556</c:v>
                </c:pt>
                <c:pt idx="81">
                  <c:v>43715.990277777775</c:v>
                </c:pt>
                <c:pt idx="82">
                  <c:v>43715.993750000001</c:v>
                </c:pt>
                <c:pt idx="83">
                  <c:v>43715.99722222222</c:v>
                </c:pt>
                <c:pt idx="84">
                  <c:v>43716.000694444447</c:v>
                </c:pt>
                <c:pt idx="85">
                  <c:v>43716.004166666666</c:v>
                </c:pt>
                <c:pt idx="86">
                  <c:v>43716.007638888892</c:v>
                </c:pt>
                <c:pt idx="87">
                  <c:v>43716.011111111111</c:v>
                </c:pt>
                <c:pt idx="88">
                  <c:v>43716.01458333333</c:v>
                </c:pt>
                <c:pt idx="89">
                  <c:v>43716.018055555556</c:v>
                </c:pt>
                <c:pt idx="90">
                  <c:v>43716.021527777775</c:v>
                </c:pt>
                <c:pt idx="91">
                  <c:v>43716.025000000001</c:v>
                </c:pt>
                <c:pt idx="92">
                  <c:v>43716.02847222222</c:v>
                </c:pt>
                <c:pt idx="93">
                  <c:v>43716.031944444447</c:v>
                </c:pt>
                <c:pt idx="94">
                  <c:v>43716.035416666666</c:v>
                </c:pt>
                <c:pt idx="95">
                  <c:v>43716.038888888892</c:v>
                </c:pt>
                <c:pt idx="96">
                  <c:v>43716.042361111111</c:v>
                </c:pt>
                <c:pt idx="97">
                  <c:v>43716.04583333333</c:v>
                </c:pt>
                <c:pt idx="98">
                  <c:v>43716.049305555556</c:v>
                </c:pt>
                <c:pt idx="99">
                  <c:v>43716.052777777775</c:v>
                </c:pt>
                <c:pt idx="100">
                  <c:v>43716.056250000001</c:v>
                </c:pt>
                <c:pt idx="101">
                  <c:v>43716.05972222222</c:v>
                </c:pt>
                <c:pt idx="102">
                  <c:v>43716.063194444447</c:v>
                </c:pt>
                <c:pt idx="103">
                  <c:v>43716.066666666666</c:v>
                </c:pt>
                <c:pt idx="104">
                  <c:v>43716.070138888892</c:v>
                </c:pt>
                <c:pt idx="105">
                  <c:v>43716.073611111111</c:v>
                </c:pt>
                <c:pt idx="106">
                  <c:v>43716.07708333333</c:v>
                </c:pt>
                <c:pt idx="107">
                  <c:v>43716.080555555556</c:v>
                </c:pt>
                <c:pt idx="108">
                  <c:v>43716.084027777775</c:v>
                </c:pt>
                <c:pt idx="109">
                  <c:v>43716.087500000001</c:v>
                </c:pt>
                <c:pt idx="110">
                  <c:v>43716.09097222222</c:v>
                </c:pt>
                <c:pt idx="111">
                  <c:v>43716.094444444447</c:v>
                </c:pt>
                <c:pt idx="112">
                  <c:v>43716.097916666666</c:v>
                </c:pt>
                <c:pt idx="113">
                  <c:v>43716.101388888892</c:v>
                </c:pt>
                <c:pt idx="114">
                  <c:v>43716.104861111111</c:v>
                </c:pt>
                <c:pt idx="115">
                  <c:v>43716.10833333333</c:v>
                </c:pt>
                <c:pt idx="116">
                  <c:v>43716.111805555556</c:v>
                </c:pt>
                <c:pt idx="117">
                  <c:v>43716.115277777775</c:v>
                </c:pt>
                <c:pt idx="118">
                  <c:v>43716.118750000001</c:v>
                </c:pt>
                <c:pt idx="119">
                  <c:v>43716.12222222222</c:v>
                </c:pt>
                <c:pt idx="120">
                  <c:v>43716.125694444447</c:v>
                </c:pt>
                <c:pt idx="121">
                  <c:v>43716.129166666666</c:v>
                </c:pt>
                <c:pt idx="122">
                  <c:v>43716.132638888892</c:v>
                </c:pt>
                <c:pt idx="123">
                  <c:v>43716.136111111111</c:v>
                </c:pt>
                <c:pt idx="124">
                  <c:v>43716.13958333333</c:v>
                </c:pt>
                <c:pt idx="125">
                  <c:v>43716.143055555556</c:v>
                </c:pt>
                <c:pt idx="126">
                  <c:v>43716.146527777775</c:v>
                </c:pt>
                <c:pt idx="127">
                  <c:v>43716.15</c:v>
                </c:pt>
                <c:pt idx="128">
                  <c:v>43716.15347222222</c:v>
                </c:pt>
                <c:pt idx="129">
                  <c:v>43716.156944444447</c:v>
                </c:pt>
                <c:pt idx="130">
                  <c:v>43716.160416666666</c:v>
                </c:pt>
                <c:pt idx="131">
                  <c:v>43716.163888888892</c:v>
                </c:pt>
                <c:pt idx="132">
                  <c:v>43716.167361111111</c:v>
                </c:pt>
                <c:pt idx="133">
                  <c:v>43716.17083333333</c:v>
                </c:pt>
                <c:pt idx="134">
                  <c:v>43716.174305555556</c:v>
                </c:pt>
                <c:pt idx="135">
                  <c:v>43716.177777777775</c:v>
                </c:pt>
                <c:pt idx="136">
                  <c:v>43716.181250000001</c:v>
                </c:pt>
                <c:pt idx="137">
                  <c:v>43716.18472222222</c:v>
                </c:pt>
                <c:pt idx="138">
                  <c:v>43716.188194444447</c:v>
                </c:pt>
                <c:pt idx="139">
                  <c:v>43716.191666666666</c:v>
                </c:pt>
                <c:pt idx="140">
                  <c:v>43716.195138888892</c:v>
                </c:pt>
                <c:pt idx="141">
                  <c:v>43716.198611111111</c:v>
                </c:pt>
                <c:pt idx="142">
                  <c:v>43716.20208333333</c:v>
                </c:pt>
                <c:pt idx="143">
                  <c:v>43716.205555555556</c:v>
                </c:pt>
                <c:pt idx="144">
                  <c:v>43716.209027777775</c:v>
                </c:pt>
                <c:pt idx="145">
                  <c:v>43716.212500000001</c:v>
                </c:pt>
                <c:pt idx="146">
                  <c:v>43716.21597222222</c:v>
                </c:pt>
                <c:pt idx="147">
                  <c:v>43716.219444444447</c:v>
                </c:pt>
                <c:pt idx="148">
                  <c:v>43716.222916666666</c:v>
                </c:pt>
                <c:pt idx="149">
                  <c:v>43716.226388888892</c:v>
                </c:pt>
                <c:pt idx="150">
                  <c:v>43716.229861111111</c:v>
                </c:pt>
                <c:pt idx="151">
                  <c:v>43716.23333333333</c:v>
                </c:pt>
                <c:pt idx="152">
                  <c:v>43716.236805555556</c:v>
                </c:pt>
                <c:pt idx="153">
                  <c:v>43716.240277777775</c:v>
                </c:pt>
                <c:pt idx="154">
                  <c:v>43716.243750000001</c:v>
                </c:pt>
                <c:pt idx="155">
                  <c:v>43716.24722222222</c:v>
                </c:pt>
                <c:pt idx="156">
                  <c:v>43716.250694444447</c:v>
                </c:pt>
                <c:pt idx="157">
                  <c:v>43716.254166666666</c:v>
                </c:pt>
                <c:pt idx="158">
                  <c:v>43716.257638888892</c:v>
                </c:pt>
                <c:pt idx="159">
                  <c:v>43716.261111111111</c:v>
                </c:pt>
                <c:pt idx="160">
                  <c:v>43716.26458333333</c:v>
                </c:pt>
                <c:pt idx="161">
                  <c:v>43716.268055555556</c:v>
                </c:pt>
                <c:pt idx="162">
                  <c:v>43716.271527777775</c:v>
                </c:pt>
                <c:pt idx="163">
                  <c:v>43716.275000000001</c:v>
                </c:pt>
                <c:pt idx="164">
                  <c:v>43716.27847222222</c:v>
                </c:pt>
                <c:pt idx="165">
                  <c:v>43716.281944444447</c:v>
                </c:pt>
                <c:pt idx="166">
                  <c:v>43716.285416666666</c:v>
                </c:pt>
                <c:pt idx="167">
                  <c:v>43716.288888888892</c:v>
                </c:pt>
                <c:pt idx="168">
                  <c:v>43716.292361111111</c:v>
                </c:pt>
                <c:pt idx="169">
                  <c:v>43716.29583333333</c:v>
                </c:pt>
                <c:pt idx="170">
                  <c:v>43716.299305555556</c:v>
                </c:pt>
                <c:pt idx="171">
                  <c:v>43716.302777777775</c:v>
                </c:pt>
                <c:pt idx="172">
                  <c:v>43716.306250000001</c:v>
                </c:pt>
                <c:pt idx="173">
                  <c:v>43716.30972222222</c:v>
                </c:pt>
                <c:pt idx="174">
                  <c:v>43716.313194444447</c:v>
                </c:pt>
                <c:pt idx="175">
                  <c:v>43716.316666666666</c:v>
                </c:pt>
                <c:pt idx="176">
                  <c:v>43716.320138888892</c:v>
                </c:pt>
                <c:pt idx="177">
                  <c:v>43716.323611111111</c:v>
                </c:pt>
                <c:pt idx="178">
                  <c:v>43716.32708333333</c:v>
                </c:pt>
                <c:pt idx="179">
                  <c:v>43716.330555555556</c:v>
                </c:pt>
                <c:pt idx="180">
                  <c:v>43716.334027777775</c:v>
                </c:pt>
                <c:pt idx="181">
                  <c:v>43716.337500000001</c:v>
                </c:pt>
                <c:pt idx="182">
                  <c:v>43716.34097222222</c:v>
                </c:pt>
                <c:pt idx="183">
                  <c:v>43716.344444444447</c:v>
                </c:pt>
                <c:pt idx="184">
                  <c:v>43716.347916666666</c:v>
                </c:pt>
                <c:pt idx="185">
                  <c:v>43716.351388888892</c:v>
                </c:pt>
                <c:pt idx="186">
                  <c:v>43716.354861111111</c:v>
                </c:pt>
                <c:pt idx="187">
                  <c:v>43716.35833333333</c:v>
                </c:pt>
                <c:pt idx="188">
                  <c:v>43716.361805555556</c:v>
                </c:pt>
                <c:pt idx="189">
                  <c:v>43716.365277777775</c:v>
                </c:pt>
                <c:pt idx="190">
                  <c:v>43716.368750000001</c:v>
                </c:pt>
                <c:pt idx="191">
                  <c:v>43716.37222222222</c:v>
                </c:pt>
                <c:pt idx="192">
                  <c:v>43716.375694444447</c:v>
                </c:pt>
                <c:pt idx="193">
                  <c:v>43716.379166666666</c:v>
                </c:pt>
                <c:pt idx="194">
                  <c:v>43716.382638888892</c:v>
                </c:pt>
                <c:pt idx="195">
                  <c:v>43716.386111111111</c:v>
                </c:pt>
                <c:pt idx="196">
                  <c:v>43716.38958333333</c:v>
                </c:pt>
                <c:pt idx="197">
                  <c:v>43716.393055555556</c:v>
                </c:pt>
                <c:pt idx="198">
                  <c:v>43716.396527777775</c:v>
                </c:pt>
                <c:pt idx="199">
                  <c:v>43716.4</c:v>
                </c:pt>
                <c:pt idx="200">
                  <c:v>43716.40347222222</c:v>
                </c:pt>
                <c:pt idx="201">
                  <c:v>43716.406944444447</c:v>
                </c:pt>
                <c:pt idx="202">
                  <c:v>43716.410416666666</c:v>
                </c:pt>
                <c:pt idx="203">
                  <c:v>43716.413888888892</c:v>
                </c:pt>
                <c:pt idx="204">
                  <c:v>43716.417361111111</c:v>
                </c:pt>
                <c:pt idx="205">
                  <c:v>43716.42083333333</c:v>
                </c:pt>
                <c:pt idx="206">
                  <c:v>43716.424305555556</c:v>
                </c:pt>
                <c:pt idx="207">
                  <c:v>43716.427777777775</c:v>
                </c:pt>
                <c:pt idx="208">
                  <c:v>43716.431250000001</c:v>
                </c:pt>
                <c:pt idx="209">
                  <c:v>43716.43472222222</c:v>
                </c:pt>
                <c:pt idx="210">
                  <c:v>43716.438194444447</c:v>
                </c:pt>
                <c:pt idx="211">
                  <c:v>43716.441666666666</c:v>
                </c:pt>
                <c:pt idx="212">
                  <c:v>43716.445138888892</c:v>
                </c:pt>
                <c:pt idx="213">
                  <c:v>43716.448611111111</c:v>
                </c:pt>
                <c:pt idx="214">
                  <c:v>43716.45208333333</c:v>
                </c:pt>
                <c:pt idx="215">
                  <c:v>43716.455555555556</c:v>
                </c:pt>
                <c:pt idx="216">
                  <c:v>43716.459027777775</c:v>
                </c:pt>
                <c:pt idx="217">
                  <c:v>43716.462500000001</c:v>
                </c:pt>
                <c:pt idx="218">
                  <c:v>43716.46597222222</c:v>
                </c:pt>
                <c:pt idx="219">
                  <c:v>43716.469444444447</c:v>
                </c:pt>
                <c:pt idx="220">
                  <c:v>43716.472916666666</c:v>
                </c:pt>
                <c:pt idx="221">
                  <c:v>43716.476388888892</c:v>
                </c:pt>
                <c:pt idx="222">
                  <c:v>43716.479861111111</c:v>
                </c:pt>
                <c:pt idx="223">
                  <c:v>43716.48333333333</c:v>
                </c:pt>
                <c:pt idx="224">
                  <c:v>43716.486805555556</c:v>
                </c:pt>
                <c:pt idx="225">
                  <c:v>43716.490277777775</c:v>
                </c:pt>
                <c:pt idx="226">
                  <c:v>43716.493750000001</c:v>
                </c:pt>
                <c:pt idx="227">
                  <c:v>43716.49722222222</c:v>
                </c:pt>
                <c:pt idx="228">
                  <c:v>43716.500694444447</c:v>
                </c:pt>
                <c:pt idx="229">
                  <c:v>43716.504166666666</c:v>
                </c:pt>
                <c:pt idx="230">
                  <c:v>43716.507638888892</c:v>
                </c:pt>
                <c:pt idx="231">
                  <c:v>43716.511111111111</c:v>
                </c:pt>
                <c:pt idx="232">
                  <c:v>43716.51458333333</c:v>
                </c:pt>
                <c:pt idx="233">
                  <c:v>43716.518055555556</c:v>
                </c:pt>
                <c:pt idx="234">
                  <c:v>43716.521527777775</c:v>
                </c:pt>
                <c:pt idx="235">
                  <c:v>43716.525000000001</c:v>
                </c:pt>
                <c:pt idx="236">
                  <c:v>43716.52847222222</c:v>
                </c:pt>
                <c:pt idx="237">
                  <c:v>43716.531944444447</c:v>
                </c:pt>
                <c:pt idx="238">
                  <c:v>43716.535416666666</c:v>
                </c:pt>
                <c:pt idx="239">
                  <c:v>43716.538888888892</c:v>
                </c:pt>
                <c:pt idx="240">
                  <c:v>43716.542361111111</c:v>
                </c:pt>
                <c:pt idx="241">
                  <c:v>43716.54583333333</c:v>
                </c:pt>
                <c:pt idx="242">
                  <c:v>43716.549305555556</c:v>
                </c:pt>
                <c:pt idx="243">
                  <c:v>43716.552777777775</c:v>
                </c:pt>
                <c:pt idx="244">
                  <c:v>43716.556250000001</c:v>
                </c:pt>
                <c:pt idx="245">
                  <c:v>43716.55972222222</c:v>
                </c:pt>
                <c:pt idx="246">
                  <c:v>43716.563194444447</c:v>
                </c:pt>
                <c:pt idx="247">
                  <c:v>43716.566666666666</c:v>
                </c:pt>
                <c:pt idx="248">
                  <c:v>43716.570138888892</c:v>
                </c:pt>
                <c:pt idx="249">
                  <c:v>43716.573611111111</c:v>
                </c:pt>
                <c:pt idx="250">
                  <c:v>43716.57708333333</c:v>
                </c:pt>
                <c:pt idx="251">
                  <c:v>43716.580555555556</c:v>
                </c:pt>
                <c:pt idx="252">
                  <c:v>43716.584027777775</c:v>
                </c:pt>
                <c:pt idx="253">
                  <c:v>43716.587500000001</c:v>
                </c:pt>
                <c:pt idx="254">
                  <c:v>43716.59097222222</c:v>
                </c:pt>
                <c:pt idx="255">
                  <c:v>43716.594444444447</c:v>
                </c:pt>
                <c:pt idx="256">
                  <c:v>43716.611805555556</c:v>
                </c:pt>
                <c:pt idx="257">
                  <c:v>43716.615277777775</c:v>
                </c:pt>
                <c:pt idx="258">
                  <c:v>43716.618750000001</c:v>
                </c:pt>
                <c:pt idx="259">
                  <c:v>43716.62222222222</c:v>
                </c:pt>
                <c:pt idx="260">
                  <c:v>43716.625694444447</c:v>
                </c:pt>
                <c:pt idx="261">
                  <c:v>43716.629166666666</c:v>
                </c:pt>
                <c:pt idx="262">
                  <c:v>43716.632638888892</c:v>
                </c:pt>
                <c:pt idx="263">
                  <c:v>43716.636111111111</c:v>
                </c:pt>
                <c:pt idx="264">
                  <c:v>43716.63958333333</c:v>
                </c:pt>
                <c:pt idx="265">
                  <c:v>43716.643055555556</c:v>
                </c:pt>
                <c:pt idx="266">
                  <c:v>43716.646527777775</c:v>
                </c:pt>
                <c:pt idx="267">
                  <c:v>43716.65</c:v>
                </c:pt>
                <c:pt idx="268">
                  <c:v>43716.65347222222</c:v>
                </c:pt>
                <c:pt idx="269">
                  <c:v>43716.656944444447</c:v>
                </c:pt>
                <c:pt idx="270">
                  <c:v>43716.660416666666</c:v>
                </c:pt>
                <c:pt idx="271">
                  <c:v>43716.663888888892</c:v>
                </c:pt>
                <c:pt idx="272">
                  <c:v>43716.667361111111</c:v>
                </c:pt>
                <c:pt idx="273">
                  <c:v>43716.67083333333</c:v>
                </c:pt>
                <c:pt idx="274">
                  <c:v>43716.674305555556</c:v>
                </c:pt>
                <c:pt idx="275">
                  <c:v>43716.677777777775</c:v>
                </c:pt>
                <c:pt idx="276">
                  <c:v>43716.681250000001</c:v>
                </c:pt>
                <c:pt idx="277">
                  <c:v>43716.68472222222</c:v>
                </c:pt>
                <c:pt idx="278">
                  <c:v>43716.688194444447</c:v>
                </c:pt>
                <c:pt idx="279">
                  <c:v>43716.691666666666</c:v>
                </c:pt>
                <c:pt idx="280">
                  <c:v>43716.695138888892</c:v>
                </c:pt>
                <c:pt idx="281">
                  <c:v>43716.698611111111</c:v>
                </c:pt>
                <c:pt idx="282">
                  <c:v>43716.70208333333</c:v>
                </c:pt>
                <c:pt idx="283">
                  <c:v>43716.705555555556</c:v>
                </c:pt>
                <c:pt idx="284">
                  <c:v>43716.709027777775</c:v>
                </c:pt>
                <c:pt idx="285">
                  <c:v>43716.712500000001</c:v>
                </c:pt>
                <c:pt idx="286">
                  <c:v>43716.71597222222</c:v>
                </c:pt>
                <c:pt idx="287">
                  <c:v>43716.719444444447</c:v>
                </c:pt>
                <c:pt idx="288">
                  <c:v>43716.722916666666</c:v>
                </c:pt>
                <c:pt idx="289">
                  <c:v>43716.726388888892</c:v>
                </c:pt>
                <c:pt idx="290">
                  <c:v>43716.729861111111</c:v>
                </c:pt>
                <c:pt idx="291">
                  <c:v>43716.73333333333</c:v>
                </c:pt>
                <c:pt idx="292">
                  <c:v>43716.736805555556</c:v>
                </c:pt>
                <c:pt idx="293">
                  <c:v>43716.740277777775</c:v>
                </c:pt>
                <c:pt idx="294">
                  <c:v>43716.743750000001</c:v>
                </c:pt>
                <c:pt idx="295">
                  <c:v>43716.74722222222</c:v>
                </c:pt>
                <c:pt idx="296">
                  <c:v>43716.750694444447</c:v>
                </c:pt>
                <c:pt idx="297">
                  <c:v>43716.754166666666</c:v>
                </c:pt>
                <c:pt idx="298">
                  <c:v>43716.757638888892</c:v>
                </c:pt>
                <c:pt idx="299">
                  <c:v>43716.761111111111</c:v>
                </c:pt>
                <c:pt idx="300">
                  <c:v>43716.76458333333</c:v>
                </c:pt>
                <c:pt idx="301">
                  <c:v>43716.768055555556</c:v>
                </c:pt>
                <c:pt idx="302">
                  <c:v>43716.771527777775</c:v>
                </c:pt>
                <c:pt idx="303">
                  <c:v>43716.775000000001</c:v>
                </c:pt>
                <c:pt idx="304">
                  <c:v>43716.77847222222</c:v>
                </c:pt>
                <c:pt idx="305">
                  <c:v>43716.781944444447</c:v>
                </c:pt>
                <c:pt idx="306">
                  <c:v>43716.785416666666</c:v>
                </c:pt>
                <c:pt idx="307">
                  <c:v>43716.788888888892</c:v>
                </c:pt>
                <c:pt idx="308">
                  <c:v>43716.792361111111</c:v>
                </c:pt>
                <c:pt idx="309">
                  <c:v>43716.79583333333</c:v>
                </c:pt>
                <c:pt idx="310">
                  <c:v>43716.799305555556</c:v>
                </c:pt>
                <c:pt idx="311">
                  <c:v>43716.802777777775</c:v>
                </c:pt>
                <c:pt idx="312">
                  <c:v>43716.806250000001</c:v>
                </c:pt>
                <c:pt idx="313">
                  <c:v>43716.80972222222</c:v>
                </c:pt>
                <c:pt idx="314">
                  <c:v>43716.813194444447</c:v>
                </c:pt>
                <c:pt idx="315">
                  <c:v>43716.816666666666</c:v>
                </c:pt>
                <c:pt idx="316">
                  <c:v>43716.820138888892</c:v>
                </c:pt>
                <c:pt idx="317">
                  <c:v>43716.823611111111</c:v>
                </c:pt>
                <c:pt idx="318">
                  <c:v>43716.82708333333</c:v>
                </c:pt>
                <c:pt idx="319">
                  <c:v>43716.830555555556</c:v>
                </c:pt>
                <c:pt idx="320">
                  <c:v>43716.834027777775</c:v>
                </c:pt>
                <c:pt idx="321">
                  <c:v>43716.837500000001</c:v>
                </c:pt>
                <c:pt idx="322">
                  <c:v>43716.84097222222</c:v>
                </c:pt>
                <c:pt idx="323">
                  <c:v>43716.844444444447</c:v>
                </c:pt>
                <c:pt idx="324">
                  <c:v>43716.847916666666</c:v>
                </c:pt>
                <c:pt idx="325">
                  <c:v>43716.851388888892</c:v>
                </c:pt>
                <c:pt idx="326">
                  <c:v>43716.854861111111</c:v>
                </c:pt>
                <c:pt idx="327">
                  <c:v>43716.85833333333</c:v>
                </c:pt>
                <c:pt idx="328">
                  <c:v>43716.861805555556</c:v>
                </c:pt>
                <c:pt idx="329">
                  <c:v>43716.865277777775</c:v>
                </c:pt>
                <c:pt idx="330">
                  <c:v>43716.868750000001</c:v>
                </c:pt>
                <c:pt idx="331">
                  <c:v>43716.87222222222</c:v>
                </c:pt>
                <c:pt idx="332">
                  <c:v>43716.875694444447</c:v>
                </c:pt>
                <c:pt idx="333">
                  <c:v>43716.879166666666</c:v>
                </c:pt>
                <c:pt idx="334">
                  <c:v>43716.882638888892</c:v>
                </c:pt>
                <c:pt idx="335">
                  <c:v>43716.886111111111</c:v>
                </c:pt>
                <c:pt idx="336">
                  <c:v>43716.88958333333</c:v>
                </c:pt>
                <c:pt idx="337">
                  <c:v>43716.893055555556</c:v>
                </c:pt>
                <c:pt idx="338">
                  <c:v>43716.896527777775</c:v>
                </c:pt>
                <c:pt idx="339">
                  <c:v>43716.9</c:v>
                </c:pt>
                <c:pt idx="340">
                  <c:v>43716.90347222222</c:v>
                </c:pt>
                <c:pt idx="341">
                  <c:v>43716.906944444447</c:v>
                </c:pt>
                <c:pt idx="342">
                  <c:v>43716.910416666666</c:v>
                </c:pt>
                <c:pt idx="343">
                  <c:v>43716.913888888892</c:v>
                </c:pt>
                <c:pt idx="344">
                  <c:v>43716.917361111111</c:v>
                </c:pt>
                <c:pt idx="345">
                  <c:v>43716.92083333333</c:v>
                </c:pt>
                <c:pt idx="346">
                  <c:v>43716.924305555556</c:v>
                </c:pt>
                <c:pt idx="347">
                  <c:v>43716.927777777775</c:v>
                </c:pt>
                <c:pt idx="348">
                  <c:v>43716.931250000001</c:v>
                </c:pt>
                <c:pt idx="349">
                  <c:v>43716.93472222222</c:v>
                </c:pt>
                <c:pt idx="350">
                  <c:v>43716.938194444447</c:v>
                </c:pt>
                <c:pt idx="351">
                  <c:v>43716.941666666666</c:v>
                </c:pt>
                <c:pt idx="352">
                  <c:v>43716.945138888892</c:v>
                </c:pt>
                <c:pt idx="353">
                  <c:v>43716.948611111111</c:v>
                </c:pt>
                <c:pt idx="354">
                  <c:v>43716.95208333333</c:v>
                </c:pt>
                <c:pt idx="355">
                  <c:v>43716.955555555556</c:v>
                </c:pt>
                <c:pt idx="356">
                  <c:v>43716.959027777775</c:v>
                </c:pt>
                <c:pt idx="357">
                  <c:v>43716.962500000001</c:v>
                </c:pt>
                <c:pt idx="358">
                  <c:v>43716.96597222222</c:v>
                </c:pt>
                <c:pt idx="359">
                  <c:v>43716.969444444447</c:v>
                </c:pt>
                <c:pt idx="360">
                  <c:v>43716.972916666666</c:v>
                </c:pt>
                <c:pt idx="361">
                  <c:v>43716.976388888892</c:v>
                </c:pt>
                <c:pt idx="362">
                  <c:v>43716.979861111111</c:v>
                </c:pt>
                <c:pt idx="363">
                  <c:v>43716.98333333333</c:v>
                </c:pt>
                <c:pt idx="364">
                  <c:v>43716.986805555556</c:v>
                </c:pt>
                <c:pt idx="365">
                  <c:v>43716.990277777775</c:v>
                </c:pt>
                <c:pt idx="366">
                  <c:v>43716.993750000001</c:v>
                </c:pt>
                <c:pt idx="367">
                  <c:v>43716.99722222222</c:v>
                </c:pt>
                <c:pt idx="368">
                  <c:v>43717.000694444447</c:v>
                </c:pt>
                <c:pt idx="369">
                  <c:v>43717.004166666666</c:v>
                </c:pt>
                <c:pt idx="370">
                  <c:v>43717.007638888892</c:v>
                </c:pt>
                <c:pt idx="371">
                  <c:v>43717.011111111111</c:v>
                </c:pt>
                <c:pt idx="372">
                  <c:v>43717.01458333333</c:v>
                </c:pt>
                <c:pt idx="373">
                  <c:v>43717.018055555556</c:v>
                </c:pt>
                <c:pt idx="374">
                  <c:v>43717.021527777775</c:v>
                </c:pt>
                <c:pt idx="375">
                  <c:v>43717.025000000001</c:v>
                </c:pt>
                <c:pt idx="376">
                  <c:v>43717.02847222222</c:v>
                </c:pt>
                <c:pt idx="377">
                  <c:v>43717.031944444447</c:v>
                </c:pt>
                <c:pt idx="378">
                  <c:v>43717.035416666666</c:v>
                </c:pt>
                <c:pt idx="379">
                  <c:v>43717.038888888892</c:v>
                </c:pt>
                <c:pt idx="380">
                  <c:v>43717.042361111111</c:v>
                </c:pt>
                <c:pt idx="381">
                  <c:v>43717.04583333333</c:v>
                </c:pt>
                <c:pt idx="382">
                  <c:v>43717.049305555556</c:v>
                </c:pt>
                <c:pt idx="383">
                  <c:v>43717.052777777775</c:v>
                </c:pt>
                <c:pt idx="384">
                  <c:v>43717.056250000001</c:v>
                </c:pt>
                <c:pt idx="385">
                  <c:v>43717.05972222222</c:v>
                </c:pt>
                <c:pt idx="386">
                  <c:v>43717.063194444447</c:v>
                </c:pt>
                <c:pt idx="387">
                  <c:v>43717.066666666666</c:v>
                </c:pt>
                <c:pt idx="388">
                  <c:v>43717.070138888892</c:v>
                </c:pt>
                <c:pt idx="389">
                  <c:v>43717.073611111111</c:v>
                </c:pt>
                <c:pt idx="390">
                  <c:v>43717.07708333333</c:v>
                </c:pt>
                <c:pt idx="391">
                  <c:v>43717.080555555556</c:v>
                </c:pt>
                <c:pt idx="392">
                  <c:v>43717.084027777775</c:v>
                </c:pt>
                <c:pt idx="393">
                  <c:v>43717.087500000001</c:v>
                </c:pt>
                <c:pt idx="394">
                  <c:v>43717.09097222222</c:v>
                </c:pt>
                <c:pt idx="395">
                  <c:v>43717.094444444447</c:v>
                </c:pt>
                <c:pt idx="396">
                  <c:v>43717.097916666666</c:v>
                </c:pt>
                <c:pt idx="397">
                  <c:v>43717.101388888892</c:v>
                </c:pt>
                <c:pt idx="398">
                  <c:v>43717.104861111111</c:v>
                </c:pt>
                <c:pt idx="399">
                  <c:v>43717.10833333333</c:v>
                </c:pt>
                <c:pt idx="400">
                  <c:v>43717.111805555556</c:v>
                </c:pt>
                <c:pt idx="401">
                  <c:v>43717.115277777775</c:v>
                </c:pt>
                <c:pt idx="402">
                  <c:v>43717.118750000001</c:v>
                </c:pt>
                <c:pt idx="403">
                  <c:v>43717.12222222222</c:v>
                </c:pt>
                <c:pt idx="404">
                  <c:v>43717.125694444447</c:v>
                </c:pt>
                <c:pt idx="405">
                  <c:v>43717.129166666666</c:v>
                </c:pt>
                <c:pt idx="406">
                  <c:v>43717.132638888892</c:v>
                </c:pt>
                <c:pt idx="407">
                  <c:v>43717.136111111111</c:v>
                </c:pt>
                <c:pt idx="408">
                  <c:v>43717.13958333333</c:v>
                </c:pt>
                <c:pt idx="409">
                  <c:v>43717.143055555556</c:v>
                </c:pt>
                <c:pt idx="410">
                  <c:v>43717.146527777775</c:v>
                </c:pt>
                <c:pt idx="411">
                  <c:v>43717.15</c:v>
                </c:pt>
                <c:pt idx="412">
                  <c:v>43717.15347222222</c:v>
                </c:pt>
                <c:pt idx="413">
                  <c:v>43717.156944444447</c:v>
                </c:pt>
                <c:pt idx="414">
                  <c:v>43717.160416666666</c:v>
                </c:pt>
                <c:pt idx="415">
                  <c:v>43717.163888888892</c:v>
                </c:pt>
                <c:pt idx="416">
                  <c:v>43717.167361111111</c:v>
                </c:pt>
                <c:pt idx="417">
                  <c:v>43717.17083333333</c:v>
                </c:pt>
                <c:pt idx="418">
                  <c:v>43717.174305555556</c:v>
                </c:pt>
                <c:pt idx="419">
                  <c:v>43717.177777777775</c:v>
                </c:pt>
                <c:pt idx="420">
                  <c:v>43717.181250000001</c:v>
                </c:pt>
                <c:pt idx="421">
                  <c:v>43717.18472222222</c:v>
                </c:pt>
                <c:pt idx="422">
                  <c:v>43717.188194444447</c:v>
                </c:pt>
                <c:pt idx="423">
                  <c:v>43717.191666666666</c:v>
                </c:pt>
                <c:pt idx="424">
                  <c:v>43717.195138888892</c:v>
                </c:pt>
                <c:pt idx="425">
                  <c:v>43717.198611111111</c:v>
                </c:pt>
                <c:pt idx="426">
                  <c:v>43717.20208333333</c:v>
                </c:pt>
                <c:pt idx="427">
                  <c:v>43717.205555555556</c:v>
                </c:pt>
                <c:pt idx="428">
                  <c:v>43717.209027777775</c:v>
                </c:pt>
                <c:pt idx="429">
                  <c:v>43717.212500000001</c:v>
                </c:pt>
                <c:pt idx="430">
                  <c:v>43717.21597222222</c:v>
                </c:pt>
                <c:pt idx="431">
                  <c:v>43717.219444444447</c:v>
                </c:pt>
                <c:pt idx="432">
                  <c:v>43717.222916666666</c:v>
                </c:pt>
                <c:pt idx="433">
                  <c:v>43717.226388888892</c:v>
                </c:pt>
                <c:pt idx="434">
                  <c:v>43717.229861111111</c:v>
                </c:pt>
                <c:pt idx="435">
                  <c:v>43717.23333333333</c:v>
                </c:pt>
                <c:pt idx="436">
                  <c:v>43717.236805555556</c:v>
                </c:pt>
                <c:pt idx="437">
                  <c:v>43717.240277777775</c:v>
                </c:pt>
                <c:pt idx="438">
                  <c:v>43717.243750000001</c:v>
                </c:pt>
                <c:pt idx="439">
                  <c:v>43717.24722222222</c:v>
                </c:pt>
                <c:pt idx="440">
                  <c:v>43717.250694444447</c:v>
                </c:pt>
                <c:pt idx="441">
                  <c:v>43717.254166666666</c:v>
                </c:pt>
                <c:pt idx="442">
                  <c:v>43717.257638888892</c:v>
                </c:pt>
                <c:pt idx="443">
                  <c:v>43717.261111111111</c:v>
                </c:pt>
                <c:pt idx="444">
                  <c:v>43717.26458333333</c:v>
                </c:pt>
                <c:pt idx="445">
                  <c:v>43717.268055555556</c:v>
                </c:pt>
                <c:pt idx="446">
                  <c:v>43717.271527777775</c:v>
                </c:pt>
                <c:pt idx="447">
                  <c:v>43717.275000000001</c:v>
                </c:pt>
                <c:pt idx="448">
                  <c:v>43717.27847222222</c:v>
                </c:pt>
                <c:pt idx="449">
                  <c:v>43717.281944444447</c:v>
                </c:pt>
                <c:pt idx="450">
                  <c:v>43717.285416666666</c:v>
                </c:pt>
                <c:pt idx="451">
                  <c:v>43717.288888888892</c:v>
                </c:pt>
                <c:pt idx="452">
                  <c:v>43717.292361111111</c:v>
                </c:pt>
                <c:pt idx="453">
                  <c:v>43717.29583333333</c:v>
                </c:pt>
                <c:pt idx="454">
                  <c:v>43717.299305555556</c:v>
                </c:pt>
                <c:pt idx="455">
                  <c:v>43717.302777777775</c:v>
                </c:pt>
                <c:pt idx="456">
                  <c:v>43717.306250000001</c:v>
                </c:pt>
                <c:pt idx="457">
                  <c:v>43717.30972222222</c:v>
                </c:pt>
                <c:pt idx="458">
                  <c:v>43717.313194444447</c:v>
                </c:pt>
                <c:pt idx="459">
                  <c:v>43717.316666666666</c:v>
                </c:pt>
                <c:pt idx="460">
                  <c:v>43717.320138888892</c:v>
                </c:pt>
                <c:pt idx="461">
                  <c:v>43717.323611111111</c:v>
                </c:pt>
                <c:pt idx="462">
                  <c:v>43717.32708333333</c:v>
                </c:pt>
                <c:pt idx="463">
                  <c:v>43717.330555555556</c:v>
                </c:pt>
                <c:pt idx="464">
                  <c:v>43717.334027777775</c:v>
                </c:pt>
                <c:pt idx="465">
                  <c:v>43717.337500000001</c:v>
                </c:pt>
                <c:pt idx="466">
                  <c:v>43717.34097222222</c:v>
                </c:pt>
                <c:pt idx="467">
                  <c:v>43717.344444444447</c:v>
                </c:pt>
                <c:pt idx="468">
                  <c:v>43717.347916666666</c:v>
                </c:pt>
                <c:pt idx="469">
                  <c:v>43717.351388888892</c:v>
                </c:pt>
                <c:pt idx="470">
                  <c:v>43717.354861111111</c:v>
                </c:pt>
                <c:pt idx="471">
                  <c:v>43717.35833333333</c:v>
                </c:pt>
                <c:pt idx="472">
                  <c:v>43717.361805555556</c:v>
                </c:pt>
                <c:pt idx="473">
                  <c:v>43717.365277777775</c:v>
                </c:pt>
                <c:pt idx="474">
                  <c:v>43717.368750000001</c:v>
                </c:pt>
                <c:pt idx="475">
                  <c:v>43717.37222222222</c:v>
                </c:pt>
                <c:pt idx="476">
                  <c:v>43717.375694444447</c:v>
                </c:pt>
                <c:pt idx="477">
                  <c:v>43717.379166666666</c:v>
                </c:pt>
                <c:pt idx="478">
                  <c:v>43717.382638888892</c:v>
                </c:pt>
                <c:pt idx="479">
                  <c:v>43717.386111111111</c:v>
                </c:pt>
                <c:pt idx="480">
                  <c:v>43717.38958333333</c:v>
                </c:pt>
                <c:pt idx="481">
                  <c:v>43717.393055555556</c:v>
                </c:pt>
                <c:pt idx="482">
                  <c:v>43717.396527777775</c:v>
                </c:pt>
                <c:pt idx="483">
                  <c:v>43717.4</c:v>
                </c:pt>
                <c:pt idx="484">
                  <c:v>43717.40347222222</c:v>
                </c:pt>
                <c:pt idx="485">
                  <c:v>43717.406944444447</c:v>
                </c:pt>
                <c:pt idx="486">
                  <c:v>43717.410416666666</c:v>
                </c:pt>
                <c:pt idx="487">
                  <c:v>43717.413888888892</c:v>
                </c:pt>
                <c:pt idx="488">
                  <c:v>43717.417361111111</c:v>
                </c:pt>
                <c:pt idx="489">
                  <c:v>43717.42083333333</c:v>
                </c:pt>
                <c:pt idx="490">
                  <c:v>43717.424305555556</c:v>
                </c:pt>
                <c:pt idx="491">
                  <c:v>43717.427777777775</c:v>
                </c:pt>
                <c:pt idx="492">
                  <c:v>43717.431250000001</c:v>
                </c:pt>
                <c:pt idx="493">
                  <c:v>43717.43472222222</c:v>
                </c:pt>
                <c:pt idx="494">
                  <c:v>43717.438194444447</c:v>
                </c:pt>
                <c:pt idx="495">
                  <c:v>43717.441666666666</c:v>
                </c:pt>
                <c:pt idx="496">
                  <c:v>43717.445138888892</c:v>
                </c:pt>
                <c:pt idx="497">
                  <c:v>43717.448611111111</c:v>
                </c:pt>
                <c:pt idx="498">
                  <c:v>43717.45208333333</c:v>
                </c:pt>
                <c:pt idx="499">
                  <c:v>43717.455555555556</c:v>
                </c:pt>
                <c:pt idx="500">
                  <c:v>43717.459027777775</c:v>
                </c:pt>
                <c:pt idx="501">
                  <c:v>43717.462500000001</c:v>
                </c:pt>
                <c:pt idx="502">
                  <c:v>43717.46597222222</c:v>
                </c:pt>
                <c:pt idx="503">
                  <c:v>43717.469444444447</c:v>
                </c:pt>
                <c:pt idx="504">
                  <c:v>43717.472916666666</c:v>
                </c:pt>
                <c:pt idx="505">
                  <c:v>43717.476388888892</c:v>
                </c:pt>
                <c:pt idx="506">
                  <c:v>43717.479861111111</c:v>
                </c:pt>
                <c:pt idx="507">
                  <c:v>43717.48333333333</c:v>
                </c:pt>
                <c:pt idx="508">
                  <c:v>43717.486805555556</c:v>
                </c:pt>
                <c:pt idx="509">
                  <c:v>43717.490277777775</c:v>
                </c:pt>
                <c:pt idx="510">
                  <c:v>43717.493750000001</c:v>
                </c:pt>
                <c:pt idx="511">
                  <c:v>43717.49722222222</c:v>
                </c:pt>
                <c:pt idx="512">
                  <c:v>43717.500694444447</c:v>
                </c:pt>
                <c:pt idx="513">
                  <c:v>43717.504166666666</c:v>
                </c:pt>
                <c:pt idx="514">
                  <c:v>43717.507638888892</c:v>
                </c:pt>
                <c:pt idx="515">
                  <c:v>43717.511111111111</c:v>
                </c:pt>
                <c:pt idx="516">
                  <c:v>43717.51458333333</c:v>
                </c:pt>
                <c:pt idx="517">
                  <c:v>43717.518055555556</c:v>
                </c:pt>
                <c:pt idx="518">
                  <c:v>43717.521527777775</c:v>
                </c:pt>
                <c:pt idx="519">
                  <c:v>43717.525000000001</c:v>
                </c:pt>
                <c:pt idx="520">
                  <c:v>43717.52847222222</c:v>
                </c:pt>
                <c:pt idx="521">
                  <c:v>43717.531944444447</c:v>
                </c:pt>
                <c:pt idx="522">
                  <c:v>43717.535416666666</c:v>
                </c:pt>
                <c:pt idx="523">
                  <c:v>43717.538888888892</c:v>
                </c:pt>
                <c:pt idx="524">
                  <c:v>43717.542361111111</c:v>
                </c:pt>
                <c:pt idx="525">
                  <c:v>43717.54583333333</c:v>
                </c:pt>
                <c:pt idx="526">
                  <c:v>43717.549305555556</c:v>
                </c:pt>
                <c:pt idx="527">
                  <c:v>43717.552777777775</c:v>
                </c:pt>
                <c:pt idx="528">
                  <c:v>43717.556250000001</c:v>
                </c:pt>
                <c:pt idx="529">
                  <c:v>43717.55972222222</c:v>
                </c:pt>
                <c:pt idx="530">
                  <c:v>43717.563194444447</c:v>
                </c:pt>
                <c:pt idx="531">
                  <c:v>43717.566666666666</c:v>
                </c:pt>
                <c:pt idx="532">
                  <c:v>43717.570138888892</c:v>
                </c:pt>
                <c:pt idx="533">
                  <c:v>43717.573611111111</c:v>
                </c:pt>
                <c:pt idx="534">
                  <c:v>43717.57708333333</c:v>
                </c:pt>
                <c:pt idx="535">
                  <c:v>43717.580555555556</c:v>
                </c:pt>
                <c:pt idx="536">
                  <c:v>43717.584027777775</c:v>
                </c:pt>
                <c:pt idx="537">
                  <c:v>43717.587500000001</c:v>
                </c:pt>
                <c:pt idx="538">
                  <c:v>43717.59097222222</c:v>
                </c:pt>
                <c:pt idx="539">
                  <c:v>43717.594444444447</c:v>
                </c:pt>
                <c:pt idx="540">
                  <c:v>43717.597916666666</c:v>
                </c:pt>
                <c:pt idx="541">
                  <c:v>43717.601388888892</c:v>
                </c:pt>
                <c:pt idx="542">
                  <c:v>43717.604861111111</c:v>
                </c:pt>
                <c:pt idx="543">
                  <c:v>43717.60833333333</c:v>
                </c:pt>
                <c:pt idx="544">
                  <c:v>43717.611805555556</c:v>
                </c:pt>
                <c:pt idx="545">
                  <c:v>43717.615277777775</c:v>
                </c:pt>
                <c:pt idx="546">
                  <c:v>43717.618750000001</c:v>
                </c:pt>
                <c:pt idx="547">
                  <c:v>43717.62222222222</c:v>
                </c:pt>
                <c:pt idx="548">
                  <c:v>43717.625694444447</c:v>
                </c:pt>
                <c:pt idx="549">
                  <c:v>43717.629166666666</c:v>
                </c:pt>
                <c:pt idx="550">
                  <c:v>43717.632638888892</c:v>
                </c:pt>
                <c:pt idx="551">
                  <c:v>43717.636111111111</c:v>
                </c:pt>
                <c:pt idx="552">
                  <c:v>43717.63958333333</c:v>
                </c:pt>
                <c:pt idx="553">
                  <c:v>43717.643055555556</c:v>
                </c:pt>
                <c:pt idx="554">
                  <c:v>43717.646527777775</c:v>
                </c:pt>
                <c:pt idx="555">
                  <c:v>43717.65</c:v>
                </c:pt>
                <c:pt idx="556">
                  <c:v>43717.65347222222</c:v>
                </c:pt>
                <c:pt idx="557">
                  <c:v>43717.656944444447</c:v>
                </c:pt>
                <c:pt idx="558">
                  <c:v>43717.660416666666</c:v>
                </c:pt>
                <c:pt idx="559">
                  <c:v>43717.663888888892</c:v>
                </c:pt>
                <c:pt idx="560">
                  <c:v>43717.667361111111</c:v>
                </c:pt>
                <c:pt idx="561">
                  <c:v>43717.67083333333</c:v>
                </c:pt>
                <c:pt idx="562">
                  <c:v>43717.674305555556</c:v>
                </c:pt>
                <c:pt idx="563">
                  <c:v>43717.677777777775</c:v>
                </c:pt>
                <c:pt idx="564">
                  <c:v>43717.681250000001</c:v>
                </c:pt>
                <c:pt idx="565">
                  <c:v>43717.68472222222</c:v>
                </c:pt>
                <c:pt idx="566">
                  <c:v>43717.688194444447</c:v>
                </c:pt>
                <c:pt idx="567">
                  <c:v>43717.691666666666</c:v>
                </c:pt>
                <c:pt idx="568">
                  <c:v>43717.695138888892</c:v>
                </c:pt>
                <c:pt idx="569">
                  <c:v>43717.698611111111</c:v>
                </c:pt>
                <c:pt idx="570">
                  <c:v>43717.70208333333</c:v>
                </c:pt>
                <c:pt idx="571">
                  <c:v>43717.705555555556</c:v>
                </c:pt>
                <c:pt idx="572">
                  <c:v>43717.709027777775</c:v>
                </c:pt>
                <c:pt idx="573">
                  <c:v>43717.712500000001</c:v>
                </c:pt>
                <c:pt idx="574">
                  <c:v>43717.71597222222</c:v>
                </c:pt>
                <c:pt idx="575">
                  <c:v>43717.719444444447</c:v>
                </c:pt>
                <c:pt idx="576">
                  <c:v>43717.722916666666</c:v>
                </c:pt>
                <c:pt idx="577">
                  <c:v>43717.726388888892</c:v>
                </c:pt>
                <c:pt idx="578">
                  <c:v>43717.729861111111</c:v>
                </c:pt>
                <c:pt idx="579">
                  <c:v>43717.73333333333</c:v>
                </c:pt>
                <c:pt idx="580">
                  <c:v>43717.736805555556</c:v>
                </c:pt>
                <c:pt idx="581">
                  <c:v>43717.740277777775</c:v>
                </c:pt>
                <c:pt idx="582">
                  <c:v>43717.743750000001</c:v>
                </c:pt>
                <c:pt idx="583">
                  <c:v>43717.74722222222</c:v>
                </c:pt>
                <c:pt idx="584">
                  <c:v>43717.750694444447</c:v>
                </c:pt>
                <c:pt idx="585">
                  <c:v>43717.754166666666</c:v>
                </c:pt>
                <c:pt idx="586">
                  <c:v>43717.757638888892</c:v>
                </c:pt>
                <c:pt idx="587">
                  <c:v>43717.761111111111</c:v>
                </c:pt>
                <c:pt idx="588">
                  <c:v>43717.76458333333</c:v>
                </c:pt>
                <c:pt idx="589">
                  <c:v>43717.768055555556</c:v>
                </c:pt>
                <c:pt idx="590">
                  <c:v>43717.771527777775</c:v>
                </c:pt>
                <c:pt idx="591">
                  <c:v>43717.775000000001</c:v>
                </c:pt>
                <c:pt idx="592">
                  <c:v>43717.77847222222</c:v>
                </c:pt>
                <c:pt idx="593">
                  <c:v>43717.781944444447</c:v>
                </c:pt>
                <c:pt idx="594">
                  <c:v>43717.785416666666</c:v>
                </c:pt>
                <c:pt idx="595">
                  <c:v>43717.788888888892</c:v>
                </c:pt>
                <c:pt idx="596">
                  <c:v>43717.792361111111</c:v>
                </c:pt>
                <c:pt idx="597">
                  <c:v>43717.79583333333</c:v>
                </c:pt>
                <c:pt idx="598">
                  <c:v>43717.799305555556</c:v>
                </c:pt>
                <c:pt idx="599">
                  <c:v>43717.802777777775</c:v>
                </c:pt>
                <c:pt idx="600">
                  <c:v>43717.806250000001</c:v>
                </c:pt>
                <c:pt idx="601">
                  <c:v>43717.80972222222</c:v>
                </c:pt>
                <c:pt idx="602">
                  <c:v>43717.813194444447</c:v>
                </c:pt>
                <c:pt idx="603">
                  <c:v>43717.816666666666</c:v>
                </c:pt>
                <c:pt idx="604">
                  <c:v>43717.820138888892</c:v>
                </c:pt>
                <c:pt idx="605">
                  <c:v>43717.823611111111</c:v>
                </c:pt>
                <c:pt idx="606">
                  <c:v>43717.82708333333</c:v>
                </c:pt>
                <c:pt idx="607">
                  <c:v>43717.830555555556</c:v>
                </c:pt>
                <c:pt idx="608">
                  <c:v>43717.834027777775</c:v>
                </c:pt>
                <c:pt idx="609">
                  <c:v>43717.837500000001</c:v>
                </c:pt>
                <c:pt idx="610">
                  <c:v>43717.84097222222</c:v>
                </c:pt>
                <c:pt idx="611">
                  <c:v>43717.844444444447</c:v>
                </c:pt>
                <c:pt idx="612">
                  <c:v>43717.847916666666</c:v>
                </c:pt>
                <c:pt idx="613">
                  <c:v>43717.851388888892</c:v>
                </c:pt>
                <c:pt idx="614">
                  <c:v>43717.854861111111</c:v>
                </c:pt>
                <c:pt idx="615">
                  <c:v>43717.85833333333</c:v>
                </c:pt>
                <c:pt idx="616">
                  <c:v>43717.861805555556</c:v>
                </c:pt>
                <c:pt idx="617">
                  <c:v>43717.865277777775</c:v>
                </c:pt>
                <c:pt idx="618">
                  <c:v>43717.868750000001</c:v>
                </c:pt>
                <c:pt idx="619">
                  <c:v>43717.87222222222</c:v>
                </c:pt>
                <c:pt idx="620">
                  <c:v>43717.875694444447</c:v>
                </c:pt>
                <c:pt idx="621">
                  <c:v>43717.879166666666</c:v>
                </c:pt>
                <c:pt idx="622">
                  <c:v>43717.882638888892</c:v>
                </c:pt>
                <c:pt idx="623">
                  <c:v>43717.886111111111</c:v>
                </c:pt>
                <c:pt idx="624">
                  <c:v>43717.88958333333</c:v>
                </c:pt>
                <c:pt idx="625">
                  <c:v>43717.893055555556</c:v>
                </c:pt>
                <c:pt idx="626">
                  <c:v>43717.896527777775</c:v>
                </c:pt>
                <c:pt idx="627">
                  <c:v>43717.9</c:v>
                </c:pt>
                <c:pt idx="628">
                  <c:v>43717.90347222222</c:v>
                </c:pt>
                <c:pt idx="629">
                  <c:v>43717.906944444447</c:v>
                </c:pt>
                <c:pt idx="630">
                  <c:v>43717.910416666666</c:v>
                </c:pt>
                <c:pt idx="631">
                  <c:v>43717.913888888892</c:v>
                </c:pt>
                <c:pt idx="632">
                  <c:v>43717.917361111111</c:v>
                </c:pt>
                <c:pt idx="633">
                  <c:v>43717.92083333333</c:v>
                </c:pt>
                <c:pt idx="634">
                  <c:v>43717.924305555556</c:v>
                </c:pt>
                <c:pt idx="635">
                  <c:v>43717.927777777775</c:v>
                </c:pt>
                <c:pt idx="636">
                  <c:v>43717.931250000001</c:v>
                </c:pt>
                <c:pt idx="637">
                  <c:v>43717.93472222222</c:v>
                </c:pt>
                <c:pt idx="638">
                  <c:v>43717.938194444447</c:v>
                </c:pt>
                <c:pt idx="639">
                  <c:v>43717.941666666666</c:v>
                </c:pt>
                <c:pt idx="640">
                  <c:v>43717.945138888892</c:v>
                </c:pt>
                <c:pt idx="641">
                  <c:v>43717.948611111111</c:v>
                </c:pt>
                <c:pt idx="642">
                  <c:v>43717.95208333333</c:v>
                </c:pt>
                <c:pt idx="643">
                  <c:v>43717.955555555556</c:v>
                </c:pt>
                <c:pt idx="644">
                  <c:v>43717.959027777775</c:v>
                </c:pt>
                <c:pt idx="645">
                  <c:v>43717.962500000001</c:v>
                </c:pt>
                <c:pt idx="646">
                  <c:v>43717.96597222222</c:v>
                </c:pt>
                <c:pt idx="647">
                  <c:v>43717.969444444447</c:v>
                </c:pt>
                <c:pt idx="648">
                  <c:v>43717.972916666666</c:v>
                </c:pt>
                <c:pt idx="649">
                  <c:v>43717.976388888892</c:v>
                </c:pt>
                <c:pt idx="650">
                  <c:v>43717.979861111111</c:v>
                </c:pt>
                <c:pt idx="651">
                  <c:v>43717.98333333333</c:v>
                </c:pt>
                <c:pt idx="652">
                  <c:v>43717.986805555556</c:v>
                </c:pt>
                <c:pt idx="653">
                  <c:v>43717.990277777775</c:v>
                </c:pt>
                <c:pt idx="654">
                  <c:v>43717.993750000001</c:v>
                </c:pt>
                <c:pt idx="655">
                  <c:v>43717.99722222222</c:v>
                </c:pt>
                <c:pt idx="656">
                  <c:v>43718.000694444447</c:v>
                </c:pt>
                <c:pt idx="657">
                  <c:v>43718.004166666666</c:v>
                </c:pt>
                <c:pt idx="658">
                  <c:v>43718.007638888892</c:v>
                </c:pt>
                <c:pt idx="659">
                  <c:v>43718.011111111111</c:v>
                </c:pt>
                <c:pt idx="660">
                  <c:v>43718.01458333333</c:v>
                </c:pt>
                <c:pt idx="661">
                  <c:v>43718.018055555556</c:v>
                </c:pt>
                <c:pt idx="662">
                  <c:v>43718.021527777775</c:v>
                </c:pt>
                <c:pt idx="663">
                  <c:v>43718.025000000001</c:v>
                </c:pt>
                <c:pt idx="664">
                  <c:v>43718.02847222222</c:v>
                </c:pt>
                <c:pt idx="665">
                  <c:v>43718.031944444447</c:v>
                </c:pt>
                <c:pt idx="666">
                  <c:v>43718.035416666666</c:v>
                </c:pt>
                <c:pt idx="667">
                  <c:v>43718.038888888892</c:v>
                </c:pt>
                <c:pt idx="668">
                  <c:v>43718.042361111111</c:v>
                </c:pt>
                <c:pt idx="669">
                  <c:v>43718.04583333333</c:v>
                </c:pt>
                <c:pt idx="670">
                  <c:v>43718.049305555556</c:v>
                </c:pt>
                <c:pt idx="671">
                  <c:v>43718.052777777775</c:v>
                </c:pt>
                <c:pt idx="672">
                  <c:v>43718.056250000001</c:v>
                </c:pt>
                <c:pt idx="673">
                  <c:v>43718.05972222222</c:v>
                </c:pt>
                <c:pt idx="674">
                  <c:v>43718.063194444447</c:v>
                </c:pt>
                <c:pt idx="675">
                  <c:v>43718.066666666666</c:v>
                </c:pt>
                <c:pt idx="676">
                  <c:v>43718.070138888892</c:v>
                </c:pt>
                <c:pt idx="677">
                  <c:v>43718.073611111111</c:v>
                </c:pt>
                <c:pt idx="678">
                  <c:v>43718.07708333333</c:v>
                </c:pt>
                <c:pt idx="679">
                  <c:v>43718.080555555556</c:v>
                </c:pt>
                <c:pt idx="680">
                  <c:v>43718.084027777775</c:v>
                </c:pt>
                <c:pt idx="681">
                  <c:v>43718.087500000001</c:v>
                </c:pt>
                <c:pt idx="682">
                  <c:v>43718.09097222222</c:v>
                </c:pt>
                <c:pt idx="683">
                  <c:v>43718.094444444447</c:v>
                </c:pt>
                <c:pt idx="684">
                  <c:v>43718.097916666666</c:v>
                </c:pt>
                <c:pt idx="685">
                  <c:v>43718.101388888892</c:v>
                </c:pt>
                <c:pt idx="686">
                  <c:v>43718.104861111111</c:v>
                </c:pt>
                <c:pt idx="687">
                  <c:v>43718.10833333333</c:v>
                </c:pt>
                <c:pt idx="688">
                  <c:v>43718.111805555556</c:v>
                </c:pt>
                <c:pt idx="689">
                  <c:v>43718.115277777775</c:v>
                </c:pt>
                <c:pt idx="690">
                  <c:v>43718.118750000001</c:v>
                </c:pt>
                <c:pt idx="691">
                  <c:v>43718.12222222222</c:v>
                </c:pt>
                <c:pt idx="692">
                  <c:v>43718.125694444447</c:v>
                </c:pt>
                <c:pt idx="693">
                  <c:v>43718.129166666666</c:v>
                </c:pt>
                <c:pt idx="694">
                  <c:v>43718.132638888892</c:v>
                </c:pt>
                <c:pt idx="695">
                  <c:v>43718.136111111111</c:v>
                </c:pt>
                <c:pt idx="696">
                  <c:v>43718.13958333333</c:v>
                </c:pt>
                <c:pt idx="697">
                  <c:v>43718.143055555556</c:v>
                </c:pt>
                <c:pt idx="698">
                  <c:v>43718.146527777775</c:v>
                </c:pt>
                <c:pt idx="699">
                  <c:v>43718.15</c:v>
                </c:pt>
                <c:pt idx="700">
                  <c:v>43718.15347222222</c:v>
                </c:pt>
                <c:pt idx="701">
                  <c:v>43718.156944444447</c:v>
                </c:pt>
                <c:pt idx="702">
                  <c:v>43718.160416666666</c:v>
                </c:pt>
                <c:pt idx="703">
                  <c:v>43718.163888888892</c:v>
                </c:pt>
                <c:pt idx="704">
                  <c:v>43718.167361111111</c:v>
                </c:pt>
                <c:pt idx="705">
                  <c:v>43718.17083333333</c:v>
                </c:pt>
                <c:pt idx="706">
                  <c:v>43718.174305555556</c:v>
                </c:pt>
                <c:pt idx="707">
                  <c:v>43718.177777777775</c:v>
                </c:pt>
                <c:pt idx="708">
                  <c:v>43718.181250000001</c:v>
                </c:pt>
                <c:pt idx="709">
                  <c:v>43718.18472222222</c:v>
                </c:pt>
                <c:pt idx="710">
                  <c:v>43718.188194444447</c:v>
                </c:pt>
                <c:pt idx="711">
                  <c:v>43718.191666666666</c:v>
                </c:pt>
                <c:pt idx="712">
                  <c:v>43718.195138888892</c:v>
                </c:pt>
                <c:pt idx="713">
                  <c:v>43718.198611111111</c:v>
                </c:pt>
                <c:pt idx="714">
                  <c:v>43718.20208333333</c:v>
                </c:pt>
                <c:pt idx="715">
                  <c:v>43718.205555555556</c:v>
                </c:pt>
                <c:pt idx="716">
                  <c:v>43718.209027777775</c:v>
                </c:pt>
                <c:pt idx="717">
                  <c:v>43718.212500000001</c:v>
                </c:pt>
                <c:pt idx="718">
                  <c:v>43718.21597222222</c:v>
                </c:pt>
                <c:pt idx="719">
                  <c:v>43718.219444444447</c:v>
                </c:pt>
                <c:pt idx="720">
                  <c:v>43718.222916666666</c:v>
                </c:pt>
                <c:pt idx="721">
                  <c:v>43718.226388888892</c:v>
                </c:pt>
                <c:pt idx="722">
                  <c:v>43718.229861111111</c:v>
                </c:pt>
                <c:pt idx="723">
                  <c:v>43718.23333333333</c:v>
                </c:pt>
                <c:pt idx="724">
                  <c:v>43718.236805555556</c:v>
                </c:pt>
                <c:pt idx="725">
                  <c:v>43718.240277777775</c:v>
                </c:pt>
                <c:pt idx="726">
                  <c:v>43718.243750000001</c:v>
                </c:pt>
                <c:pt idx="727">
                  <c:v>43718.24722222222</c:v>
                </c:pt>
                <c:pt idx="728">
                  <c:v>43718.250694444447</c:v>
                </c:pt>
                <c:pt idx="729">
                  <c:v>43718.254166666666</c:v>
                </c:pt>
                <c:pt idx="730">
                  <c:v>43718.257638888892</c:v>
                </c:pt>
                <c:pt idx="731">
                  <c:v>43718.261111111111</c:v>
                </c:pt>
                <c:pt idx="732">
                  <c:v>43718.26458333333</c:v>
                </c:pt>
                <c:pt idx="733">
                  <c:v>43718.268055555556</c:v>
                </c:pt>
                <c:pt idx="734">
                  <c:v>43718.271527777775</c:v>
                </c:pt>
                <c:pt idx="735">
                  <c:v>43718.275000000001</c:v>
                </c:pt>
                <c:pt idx="736">
                  <c:v>43718.27847222222</c:v>
                </c:pt>
                <c:pt idx="737">
                  <c:v>43718.281944444447</c:v>
                </c:pt>
                <c:pt idx="738">
                  <c:v>43718.285416666666</c:v>
                </c:pt>
                <c:pt idx="739">
                  <c:v>43718.288888888892</c:v>
                </c:pt>
                <c:pt idx="740">
                  <c:v>43718.292361111111</c:v>
                </c:pt>
                <c:pt idx="741">
                  <c:v>43718.29583333333</c:v>
                </c:pt>
                <c:pt idx="742">
                  <c:v>43718.299305555556</c:v>
                </c:pt>
                <c:pt idx="743">
                  <c:v>43718.302777777775</c:v>
                </c:pt>
                <c:pt idx="744">
                  <c:v>43718.306250000001</c:v>
                </c:pt>
                <c:pt idx="745">
                  <c:v>43718.30972222222</c:v>
                </c:pt>
                <c:pt idx="746">
                  <c:v>43718.313194444447</c:v>
                </c:pt>
                <c:pt idx="747">
                  <c:v>43718.316666666666</c:v>
                </c:pt>
                <c:pt idx="748">
                  <c:v>43718.320138888892</c:v>
                </c:pt>
                <c:pt idx="749">
                  <c:v>43718.323611111111</c:v>
                </c:pt>
                <c:pt idx="750">
                  <c:v>43718.32708333333</c:v>
                </c:pt>
                <c:pt idx="751">
                  <c:v>43718.330555555556</c:v>
                </c:pt>
                <c:pt idx="752">
                  <c:v>43718.334027777775</c:v>
                </c:pt>
                <c:pt idx="753">
                  <c:v>43718.337500000001</c:v>
                </c:pt>
                <c:pt idx="754">
                  <c:v>43718.34097222222</c:v>
                </c:pt>
                <c:pt idx="755">
                  <c:v>43718.344444444447</c:v>
                </c:pt>
                <c:pt idx="756">
                  <c:v>43718.347916666666</c:v>
                </c:pt>
                <c:pt idx="757">
                  <c:v>43718.351388888892</c:v>
                </c:pt>
                <c:pt idx="758">
                  <c:v>43718.354861111111</c:v>
                </c:pt>
                <c:pt idx="759">
                  <c:v>43718.35833333333</c:v>
                </c:pt>
                <c:pt idx="760">
                  <c:v>43718.361805555556</c:v>
                </c:pt>
                <c:pt idx="761">
                  <c:v>43718.365277777775</c:v>
                </c:pt>
                <c:pt idx="762">
                  <c:v>43718.368750000001</c:v>
                </c:pt>
                <c:pt idx="763">
                  <c:v>43718.37222222222</c:v>
                </c:pt>
                <c:pt idx="764">
                  <c:v>43718.375694444447</c:v>
                </c:pt>
                <c:pt idx="765">
                  <c:v>43718.379166666666</c:v>
                </c:pt>
                <c:pt idx="766">
                  <c:v>43718.382638888892</c:v>
                </c:pt>
                <c:pt idx="767">
                  <c:v>43718.386111111111</c:v>
                </c:pt>
                <c:pt idx="768">
                  <c:v>43718.38958333333</c:v>
                </c:pt>
                <c:pt idx="769">
                  <c:v>43718.393055555556</c:v>
                </c:pt>
                <c:pt idx="770">
                  <c:v>43718.396527777775</c:v>
                </c:pt>
                <c:pt idx="771">
                  <c:v>43718.400000000001</c:v>
                </c:pt>
                <c:pt idx="772">
                  <c:v>43718.40347222222</c:v>
                </c:pt>
                <c:pt idx="773">
                  <c:v>43718.406944444447</c:v>
                </c:pt>
                <c:pt idx="774">
                  <c:v>43718.410416666666</c:v>
                </c:pt>
                <c:pt idx="775">
                  <c:v>43718.413888888892</c:v>
                </c:pt>
                <c:pt idx="776">
                  <c:v>43718.417361111111</c:v>
                </c:pt>
                <c:pt idx="777">
                  <c:v>43718.42083333333</c:v>
                </c:pt>
                <c:pt idx="778">
                  <c:v>43718.424305555556</c:v>
                </c:pt>
                <c:pt idx="779">
                  <c:v>43718.427777777775</c:v>
                </c:pt>
                <c:pt idx="780">
                  <c:v>43718.431250000001</c:v>
                </c:pt>
                <c:pt idx="781">
                  <c:v>43718.43472222222</c:v>
                </c:pt>
                <c:pt idx="782">
                  <c:v>43718.438194444447</c:v>
                </c:pt>
                <c:pt idx="783">
                  <c:v>43718.441666666666</c:v>
                </c:pt>
                <c:pt idx="784">
                  <c:v>43718.445138888892</c:v>
                </c:pt>
                <c:pt idx="785">
                  <c:v>43718.448611111111</c:v>
                </c:pt>
                <c:pt idx="786">
                  <c:v>43718.45208333333</c:v>
                </c:pt>
                <c:pt idx="787">
                  <c:v>43718.455555555556</c:v>
                </c:pt>
                <c:pt idx="788">
                  <c:v>43718.459027777775</c:v>
                </c:pt>
                <c:pt idx="789">
                  <c:v>43718.462500000001</c:v>
                </c:pt>
                <c:pt idx="790">
                  <c:v>43718.46597222222</c:v>
                </c:pt>
                <c:pt idx="791">
                  <c:v>43718.469444444447</c:v>
                </c:pt>
                <c:pt idx="792">
                  <c:v>43718.472916666666</c:v>
                </c:pt>
                <c:pt idx="793">
                  <c:v>43718.476388888892</c:v>
                </c:pt>
                <c:pt idx="794">
                  <c:v>43718.479861111111</c:v>
                </c:pt>
                <c:pt idx="795">
                  <c:v>43718.48333333333</c:v>
                </c:pt>
                <c:pt idx="796">
                  <c:v>43718.486805555556</c:v>
                </c:pt>
                <c:pt idx="797">
                  <c:v>43718.490277777775</c:v>
                </c:pt>
                <c:pt idx="798">
                  <c:v>43718.493750000001</c:v>
                </c:pt>
                <c:pt idx="799">
                  <c:v>43718.49722222222</c:v>
                </c:pt>
                <c:pt idx="800">
                  <c:v>43718.500694444447</c:v>
                </c:pt>
                <c:pt idx="801">
                  <c:v>43718.504166666666</c:v>
                </c:pt>
                <c:pt idx="802">
                  <c:v>43718.507638888892</c:v>
                </c:pt>
                <c:pt idx="803">
                  <c:v>43718.511111111111</c:v>
                </c:pt>
                <c:pt idx="804">
                  <c:v>43718.51458333333</c:v>
                </c:pt>
                <c:pt idx="805">
                  <c:v>43718.518055555556</c:v>
                </c:pt>
                <c:pt idx="806">
                  <c:v>43718.521527777775</c:v>
                </c:pt>
                <c:pt idx="807">
                  <c:v>43718.525000000001</c:v>
                </c:pt>
                <c:pt idx="808">
                  <c:v>43718.52847222222</c:v>
                </c:pt>
                <c:pt idx="809">
                  <c:v>43718.531944444447</c:v>
                </c:pt>
                <c:pt idx="810">
                  <c:v>43718.535416666666</c:v>
                </c:pt>
                <c:pt idx="811">
                  <c:v>43718.538888888892</c:v>
                </c:pt>
                <c:pt idx="812">
                  <c:v>43718.542361111111</c:v>
                </c:pt>
                <c:pt idx="813">
                  <c:v>43718.54583333333</c:v>
                </c:pt>
                <c:pt idx="814">
                  <c:v>43718.549305555556</c:v>
                </c:pt>
                <c:pt idx="815">
                  <c:v>43718.552777777775</c:v>
                </c:pt>
                <c:pt idx="816">
                  <c:v>43718.556250000001</c:v>
                </c:pt>
                <c:pt idx="817">
                  <c:v>43718.55972222222</c:v>
                </c:pt>
                <c:pt idx="818">
                  <c:v>43718.563194444447</c:v>
                </c:pt>
                <c:pt idx="819">
                  <c:v>43718.566666666666</c:v>
                </c:pt>
                <c:pt idx="820">
                  <c:v>43718.570138888892</c:v>
                </c:pt>
                <c:pt idx="821">
                  <c:v>43718.573611111111</c:v>
                </c:pt>
                <c:pt idx="822">
                  <c:v>43718.57708333333</c:v>
                </c:pt>
                <c:pt idx="823">
                  <c:v>43718.580555555556</c:v>
                </c:pt>
                <c:pt idx="824">
                  <c:v>43718.584027777775</c:v>
                </c:pt>
                <c:pt idx="825">
                  <c:v>43718.587500000001</c:v>
                </c:pt>
                <c:pt idx="826">
                  <c:v>43718.59097222222</c:v>
                </c:pt>
                <c:pt idx="827">
                  <c:v>43718.594444444447</c:v>
                </c:pt>
                <c:pt idx="828">
                  <c:v>43718.597916666666</c:v>
                </c:pt>
                <c:pt idx="829">
                  <c:v>43718.601388888892</c:v>
                </c:pt>
                <c:pt idx="830">
                  <c:v>43718.604861111111</c:v>
                </c:pt>
                <c:pt idx="831">
                  <c:v>43718.60833333333</c:v>
                </c:pt>
                <c:pt idx="832">
                  <c:v>43718.611805555556</c:v>
                </c:pt>
                <c:pt idx="833">
                  <c:v>43718.615277777775</c:v>
                </c:pt>
                <c:pt idx="834">
                  <c:v>43718.618750000001</c:v>
                </c:pt>
                <c:pt idx="835">
                  <c:v>43718.62222222222</c:v>
                </c:pt>
                <c:pt idx="836">
                  <c:v>43718.625694444447</c:v>
                </c:pt>
                <c:pt idx="837">
                  <c:v>43718.629166666666</c:v>
                </c:pt>
                <c:pt idx="838">
                  <c:v>43718.632638888892</c:v>
                </c:pt>
                <c:pt idx="839">
                  <c:v>43718.636111111111</c:v>
                </c:pt>
                <c:pt idx="840">
                  <c:v>43718.63958333333</c:v>
                </c:pt>
                <c:pt idx="841">
                  <c:v>43718.643055555556</c:v>
                </c:pt>
                <c:pt idx="842">
                  <c:v>43718.646527777775</c:v>
                </c:pt>
                <c:pt idx="843">
                  <c:v>43718.65</c:v>
                </c:pt>
                <c:pt idx="844">
                  <c:v>43718.65347222222</c:v>
                </c:pt>
                <c:pt idx="845">
                  <c:v>43718.656944444447</c:v>
                </c:pt>
                <c:pt idx="846">
                  <c:v>43718.660416666666</c:v>
                </c:pt>
                <c:pt idx="847">
                  <c:v>43718.663888888892</c:v>
                </c:pt>
                <c:pt idx="848">
                  <c:v>43718.667361111111</c:v>
                </c:pt>
                <c:pt idx="849">
                  <c:v>43718.67083333333</c:v>
                </c:pt>
                <c:pt idx="850">
                  <c:v>43718.674305555556</c:v>
                </c:pt>
                <c:pt idx="851">
                  <c:v>43718.677777777775</c:v>
                </c:pt>
                <c:pt idx="852">
                  <c:v>43718.681250000001</c:v>
                </c:pt>
                <c:pt idx="853">
                  <c:v>43718.68472222222</c:v>
                </c:pt>
                <c:pt idx="854">
                  <c:v>43718.688194444447</c:v>
                </c:pt>
                <c:pt idx="855">
                  <c:v>43718.691666666666</c:v>
                </c:pt>
                <c:pt idx="856">
                  <c:v>43718.695138888892</c:v>
                </c:pt>
                <c:pt idx="857">
                  <c:v>43718.698611111111</c:v>
                </c:pt>
                <c:pt idx="858">
                  <c:v>43718.70208333333</c:v>
                </c:pt>
                <c:pt idx="859">
                  <c:v>43718.705555555556</c:v>
                </c:pt>
                <c:pt idx="860">
                  <c:v>43718.709027777775</c:v>
                </c:pt>
                <c:pt idx="861">
                  <c:v>43718.712500000001</c:v>
                </c:pt>
                <c:pt idx="862">
                  <c:v>43718.71597222222</c:v>
                </c:pt>
                <c:pt idx="863">
                  <c:v>43718.719444444447</c:v>
                </c:pt>
                <c:pt idx="864">
                  <c:v>43718.722916666666</c:v>
                </c:pt>
                <c:pt idx="865">
                  <c:v>43718.726388888892</c:v>
                </c:pt>
                <c:pt idx="866">
                  <c:v>43718.729861111111</c:v>
                </c:pt>
                <c:pt idx="867">
                  <c:v>43718.73333333333</c:v>
                </c:pt>
                <c:pt idx="868">
                  <c:v>43718.736805555556</c:v>
                </c:pt>
                <c:pt idx="869">
                  <c:v>43718.740277777775</c:v>
                </c:pt>
                <c:pt idx="870">
                  <c:v>43718.743750000001</c:v>
                </c:pt>
                <c:pt idx="871">
                  <c:v>43718.74722222222</c:v>
                </c:pt>
                <c:pt idx="872">
                  <c:v>43718.750694444447</c:v>
                </c:pt>
                <c:pt idx="873">
                  <c:v>43718.754166666666</c:v>
                </c:pt>
                <c:pt idx="874">
                  <c:v>43718.757638888892</c:v>
                </c:pt>
                <c:pt idx="875">
                  <c:v>43718.761111111111</c:v>
                </c:pt>
                <c:pt idx="876">
                  <c:v>43718.76458333333</c:v>
                </c:pt>
                <c:pt idx="877">
                  <c:v>43718.768055555556</c:v>
                </c:pt>
                <c:pt idx="878">
                  <c:v>43718.771527777775</c:v>
                </c:pt>
                <c:pt idx="879">
                  <c:v>43718.775000000001</c:v>
                </c:pt>
                <c:pt idx="880">
                  <c:v>43718.77847222222</c:v>
                </c:pt>
                <c:pt idx="881">
                  <c:v>43718.781944444447</c:v>
                </c:pt>
                <c:pt idx="882">
                  <c:v>43718.785416666666</c:v>
                </c:pt>
                <c:pt idx="883">
                  <c:v>43718.788888888892</c:v>
                </c:pt>
                <c:pt idx="884">
                  <c:v>43718.792361111111</c:v>
                </c:pt>
                <c:pt idx="885">
                  <c:v>43718.79583333333</c:v>
                </c:pt>
                <c:pt idx="886">
                  <c:v>43718.799305555556</c:v>
                </c:pt>
                <c:pt idx="887">
                  <c:v>43718.802777777775</c:v>
                </c:pt>
                <c:pt idx="888">
                  <c:v>43718.806250000001</c:v>
                </c:pt>
                <c:pt idx="889">
                  <c:v>43718.80972222222</c:v>
                </c:pt>
                <c:pt idx="890">
                  <c:v>43718.813194444447</c:v>
                </c:pt>
                <c:pt idx="891">
                  <c:v>43718.816666666666</c:v>
                </c:pt>
                <c:pt idx="892">
                  <c:v>43718.820138888892</c:v>
                </c:pt>
                <c:pt idx="893">
                  <c:v>43718.823611111111</c:v>
                </c:pt>
                <c:pt idx="894">
                  <c:v>43718.82708333333</c:v>
                </c:pt>
                <c:pt idx="895">
                  <c:v>43718.830555555556</c:v>
                </c:pt>
                <c:pt idx="896">
                  <c:v>43718.834027777775</c:v>
                </c:pt>
                <c:pt idx="897">
                  <c:v>43718.837500000001</c:v>
                </c:pt>
                <c:pt idx="898">
                  <c:v>43718.84097222222</c:v>
                </c:pt>
                <c:pt idx="899">
                  <c:v>43718.844444444447</c:v>
                </c:pt>
                <c:pt idx="900">
                  <c:v>43718.847916666666</c:v>
                </c:pt>
                <c:pt idx="901">
                  <c:v>43718.851388888892</c:v>
                </c:pt>
                <c:pt idx="902">
                  <c:v>43718.854861111111</c:v>
                </c:pt>
                <c:pt idx="903">
                  <c:v>43718.85833333333</c:v>
                </c:pt>
                <c:pt idx="904">
                  <c:v>43718.861805555556</c:v>
                </c:pt>
                <c:pt idx="905">
                  <c:v>43718.865277777775</c:v>
                </c:pt>
                <c:pt idx="906">
                  <c:v>43718.868750000001</c:v>
                </c:pt>
                <c:pt idx="907">
                  <c:v>43718.87222222222</c:v>
                </c:pt>
                <c:pt idx="908">
                  <c:v>43718.875694444447</c:v>
                </c:pt>
                <c:pt idx="909">
                  <c:v>43718.879166666666</c:v>
                </c:pt>
                <c:pt idx="910">
                  <c:v>43718.882638888892</c:v>
                </c:pt>
                <c:pt idx="911">
                  <c:v>43718.886111111111</c:v>
                </c:pt>
                <c:pt idx="912">
                  <c:v>43718.88958333333</c:v>
                </c:pt>
                <c:pt idx="913">
                  <c:v>43718.893055555556</c:v>
                </c:pt>
                <c:pt idx="914">
                  <c:v>43719.351388888892</c:v>
                </c:pt>
                <c:pt idx="915">
                  <c:v>43719.354861111111</c:v>
                </c:pt>
                <c:pt idx="916">
                  <c:v>43719.35833333333</c:v>
                </c:pt>
                <c:pt idx="917">
                  <c:v>43719.361805555556</c:v>
                </c:pt>
                <c:pt idx="918">
                  <c:v>43719.365277777775</c:v>
                </c:pt>
                <c:pt idx="919">
                  <c:v>43719.368750000001</c:v>
                </c:pt>
                <c:pt idx="920">
                  <c:v>43719.37222222222</c:v>
                </c:pt>
                <c:pt idx="921">
                  <c:v>43719.375694444447</c:v>
                </c:pt>
                <c:pt idx="922">
                  <c:v>43719.379166666666</c:v>
                </c:pt>
                <c:pt idx="923">
                  <c:v>43719.382638888892</c:v>
                </c:pt>
                <c:pt idx="924">
                  <c:v>43719.386111111111</c:v>
                </c:pt>
                <c:pt idx="925">
                  <c:v>43719.38958333333</c:v>
                </c:pt>
                <c:pt idx="926">
                  <c:v>43719.393055555556</c:v>
                </c:pt>
                <c:pt idx="927">
                  <c:v>43719.396527777775</c:v>
                </c:pt>
                <c:pt idx="928">
                  <c:v>43719.4</c:v>
                </c:pt>
                <c:pt idx="929">
                  <c:v>43719.40347222222</c:v>
                </c:pt>
                <c:pt idx="930">
                  <c:v>43719.406944444447</c:v>
                </c:pt>
                <c:pt idx="931">
                  <c:v>43719.410416666666</c:v>
                </c:pt>
                <c:pt idx="932">
                  <c:v>43719.413888888892</c:v>
                </c:pt>
                <c:pt idx="933">
                  <c:v>43719.417361111111</c:v>
                </c:pt>
                <c:pt idx="934">
                  <c:v>43719.42083333333</c:v>
                </c:pt>
                <c:pt idx="935">
                  <c:v>43719.424305555556</c:v>
                </c:pt>
                <c:pt idx="936">
                  <c:v>43719.427777777775</c:v>
                </c:pt>
                <c:pt idx="937">
                  <c:v>43719.431250000001</c:v>
                </c:pt>
                <c:pt idx="938">
                  <c:v>43719.43472222222</c:v>
                </c:pt>
                <c:pt idx="939">
                  <c:v>43719.438194444447</c:v>
                </c:pt>
                <c:pt idx="940">
                  <c:v>43719.441666666666</c:v>
                </c:pt>
                <c:pt idx="941">
                  <c:v>43719.445138888892</c:v>
                </c:pt>
                <c:pt idx="942">
                  <c:v>43719.448611111111</c:v>
                </c:pt>
                <c:pt idx="943">
                  <c:v>43719.45208333333</c:v>
                </c:pt>
                <c:pt idx="944">
                  <c:v>43719.455555555556</c:v>
                </c:pt>
                <c:pt idx="945">
                  <c:v>43719.459027777775</c:v>
                </c:pt>
                <c:pt idx="946">
                  <c:v>43719.462500000001</c:v>
                </c:pt>
                <c:pt idx="947">
                  <c:v>43719.46597222222</c:v>
                </c:pt>
                <c:pt idx="948">
                  <c:v>43719.469444444447</c:v>
                </c:pt>
                <c:pt idx="949">
                  <c:v>43719.472916666666</c:v>
                </c:pt>
                <c:pt idx="950">
                  <c:v>43719.476388888892</c:v>
                </c:pt>
                <c:pt idx="951">
                  <c:v>43719.479861111111</c:v>
                </c:pt>
                <c:pt idx="952">
                  <c:v>43719.48333333333</c:v>
                </c:pt>
                <c:pt idx="953">
                  <c:v>43719.486805555556</c:v>
                </c:pt>
                <c:pt idx="954">
                  <c:v>43719.490277777775</c:v>
                </c:pt>
                <c:pt idx="955">
                  <c:v>43719.493750000001</c:v>
                </c:pt>
                <c:pt idx="956">
                  <c:v>43719.49722222222</c:v>
                </c:pt>
                <c:pt idx="957">
                  <c:v>43719.500694444447</c:v>
                </c:pt>
                <c:pt idx="958">
                  <c:v>43719.504166666666</c:v>
                </c:pt>
                <c:pt idx="959">
                  <c:v>43719.507638888892</c:v>
                </c:pt>
                <c:pt idx="960">
                  <c:v>43719.511111111111</c:v>
                </c:pt>
                <c:pt idx="961">
                  <c:v>43719.51458333333</c:v>
                </c:pt>
                <c:pt idx="962">
                  <c:v>43719.518055555556</c:v>
                </c:pt>
                <c:pt idx="963">
                  <c:v>43719.521527777775</c:v>
                </c:pt>
                <c:pt idx="964">
                  <c:v>43719.525000000001</c:v>
                </c:pt>
                <c:pt idx="965">
                  <c:v>43719.52847222222</c:v>
                </c:pt>
                <c:pt idx="966">
                  <c:v>43719.531944444447</c:v>
                </c:pt>
                <c:pt idx="967">
                  <c:v>43719.535416666666</c:v>
                </c:pt>
                <c:pt idx="968">
                  <c:v>43719.538888888892</c:v>
                </c:pt>
                <c:pt idx="969">
                  <c:v>43719.542361111111</c:v>
                </c:pt>
                <c:pt idx="970">
                  <c:v>43719.54583333333</c:v>
                </c:pt>
                <c:pt idx="971">
                  <c:v>43719.549305555556</c:v>
                </c:pt>
                <c:pt idx="972">
                  <c:v>43719.552777777775</c:v>
                </c:pt>
                <c:pt idx="973">
                  <c:v>43719.556250000001</c:v>
                </c:pt>
                <c:pt idx="974">
                  <c:v>43719.55972222222</c:v>
                </c:pt>
                <c:pt idx="975">
                  <c:v>43719.563194444447</c:v>
                </c:pt>
                <c:pt idx="976">
                  <c:v>43719.566666666666</c:v>
                </c:pt>
                <c:pt idx="977">
                  <c:v>43719.570138888892</c:v>
                </c:pt>
                <c:pt idx="978">
                  <c:v>43719.573611111111</c:v>
                </c:pt>
                <c:pt idx="979">
                  <c:v>43719.57708333333</c:v>
                </c:pt>
                <c:pt idx="980">
                  <c:v>43719.580555555556</c:v>
                </c:pt>
                <c:pt idx="981">
                  <c:v>43719.584027777775</c:v>
                </c:pt>
                <c:pt idx="982">
                  <c:v>43719.587500000001</c:v>
                </c:pt>
                <c:pt idx="983">
                  <c:v>43719.59097222222</c:v>
                </c:pt>
                <c:pt idx="984">
                  <c:v>43719.594444444447</c:v>
                </c:pt>
                <c:pt idx="985">
                  <c:v>43719.597916666666</c:v>
                </c:pt>
                <c:pt idx="986">
                  <c:v>43719.601388888892</c:v>
                </c:pt>
                <c:pt idx="987">
                  <c:v>43719.604861111111</c:v>
                </c:pt>
                <c:pt idx="988">
                  <c:v>43719.60833333333</c:v>
                </c:pt>
                <c:pt idx="989">
                  <c:v>43719.611805555556</c:v>
                </c:pt>
                <c:pt idx="990">
                  <c:v>43719.615277777775</c:v>
                </c:pt>
                <c:pt idx="991">
                  <c:v>43719.618750000001</c:v>
                </c:pt>
                <c:pt idx="992">
                  <c:v>43719.62222222222</c:v>
                </c:pt>
                <c:pt idx="993">
                  <c:v>43719.625694444447</c:v>
                </c:pt>
                <c:pt idx="994">
                  <c:v>43719.629166666666</c:v>
                </c:pt>
                <c:pt idx="995">
                  <c:v>43719.632638888892</c:v>
                </c:pt>
                <c:pt idx="996">
                  <c:v>43719.636111111111</c:v>
                </c:pt>
                <c:pt idx="997">
                  <c:v>43719.63958333333</c:v>
                </c:pt>
                <c:pt idx="998">
                  <c:v>43719.643055555556</c:v>
                </c:pt>
                <c:pt idx="999">
                  <c:v>43719.646527777775</c:v>
                </c:pt>
                <c:pt idx="1000">
                  <c:v>43719.65</c:v>
                </c:pt>
                <c:pt idx="1001">
                  <c:v>43719.65347222222</c:v>
                </c:pt>
                <c:pt idx="1002">
                  <c:v>43719.656944444447</c:v>
                </c:pt>
                <c:pt idx="1003">
                  <c:v>43719.660416666666</c:v>
                </c:pt>
                <c:pt idx="1004">
                  <c:v>43719.663888888892</c:v>
                </c:pt>
                <c:pt idx="1005">
                  <c:v>43719.667361111111</c:v>
                </c:pt>
                <c:pt idx="1006">
                  <c:v>43719.67083333333</c:v>
                </c:pt>
                <c:pt idx="1007">
                  <c:v>43719.674305555556</c:v>
                </c:pt>
                <c:pt idx="1008">
                  <c:v>43719.677777777775</c:v>
                </c:pt>
                <c:pt idx="1009">
                  <c:v>43719.681250000001</c:v>
                </c:pt>
                <c:pt idx="1010">
                  <c:v>43719.68472222222</c:v>
                </c:pt>
                <c:pt idx="1011">
                  <c:v>43719.688194444447</c:v>
                </c:pt>
                <c:pt idx="1012">
                  <c:v>43719.691666666666</c:v>
                </c:pt>
                <c:pt idx="1013">
                  <c:v>43719.695138888892</c:v>
                </c:pt>
                <c:pt idx="1014">
                  <c:v>43719.698611111111</c:v>
                </c:pt>
                <c:pt idx="1015">
                  <c:v>43719.70208333333</c:v>
                </c:pt>
                <c:pt idx="1016">
                  <c:v>43719.705555555556</c:v>
                </c:pt>
                <c:pt idx="1017">
                  <c:v>43719.709027777775</c:v>
                </c:pt>
                <c:pt idx="1018">
                  <c:v>43719.712500000001</c:v>
                </c:pt>
                <c:pt idx="1019">
                  <c:v>43719.71597222222</c:v>
                </c:pt>
                <c:pt idx="1020">
                  <c:v>43719.719444444447</c:v>
                </c:pt>
                <c:pt idx="1021">
                  <c:v>43719.722916666666</c:v>
                </c:pt>
                <c:pt idx="1022">
                  <c:v>43719.726388888892</c:v>
                </c:pt>
                <c:pt idx="1023">
                  <c:v>43719.729861111111</c:v>
                </c:pt>
                <c:pt idx="1024">
                  <c:v>43719.73333333333</c:v>
                </c:pt>
                <c:pt idx="1025">
                  <c:v>43719.736805555556</c:v>
                </c:pt>
                <c:pt idx="1026">
                  <c:v>43719.740277777775</c:v>
                </c:pt>
                <c:pt idx="1027">
                  <c:v>43719.743750000001</c:v>
                </c:pt>
                <c:pt idx="1028">
                  <c:v>43719.74722222222</c:v>
                </c:pt>
                <c:pt idx="1029">
                  <c:v>43719.750694444447</c:v>
                </c:pt>
                <c:pt idx="1030">
                  <c:v>43719.754166666666</c:v>
                </c:pt>
                <c:pt idx="1031">
                  <c:v>43719.757638888892</c:v>
                </c:pt>
                <c:pt idx="1032">
                  <c:v>43719.761111111111</c:v>
                </c:pt>
                <c:pt idx="1033">
                  <c:v>43719.76458333333</c:v>
                </c:pt>
                <c:pt idx="1034">
                  <c:v>43719.768055555556</c:v>
                </c:pt>
                <c:pt idx="1035">
                  <c:v>43719.771527777775</c:v>
                </c:pt>
                <c:pt idx="1036">
                  <c:v>43719.775000000001</c:v>
                </c:pt>
                <c:pt idx="1037">
                  <c:v>43719.77847222222</c:v>
                </c:pt>
                <c:pt idx="1038">
                  <c:v>43719.781944444447</c:v>
                </c:pt>
                <c:pt idx="1039">
                  <c:v>43719.785416666666</c:v>
                </c:pt>
                <c:pt idx="1040">
                  <c:v>43720.351388888892</c:v>
                </c:pt>
                <c:pt idx="1041">
                  <c:v>43720.354861111111</c:v>
                </c:pt>
                <c:pt idx="1042">
                  <c:v>43720.35833333333</c:v>
                </c:pt>
                <c:pt idx="1043">
                  <c:v>43720.361805555556</c:v>
                </c:pt>
                <c:pt idx="1044">
                  <c:v>43720.365277777775</c:v>
                </c:pt>
                <c:pt idx="1045">
                  <c:v>43720.368750000001</c:v>
                </c:pt>
                <c:pt idx="1046">
                  <c:v>43720.37222222222</c:v>
                </c:pt>
                <c:pt idx="1047">
                  <c:v>43720.375694444447</c:v>
                </c:pt>
                <c:pt idx="1048">
                  <c:v>43720.379166666666</c:v>
                </c:pt>
                <c:pt idx="1049">
                  <c:v>43720.382638888892</c:v>
                </c:pt>
                <c:pt idx="1050">
                  <c:v>43720.386111111111</c:v>
                </c:pt>
                <c:pt idx="1051">
                  <c:v>43720.38958333333</c:v>
                </c:pt>
                <c:pt idx="1052">
                  <c:v>43720.393055555556</c:v>
                </c:pt>
                <c:pt idx="1053">
                  <c:v>43720.396527777775</c:v>
                </c:pt>
                <c:pt idx="1054">
                  <c:v>43720.4</c:v>
                </c:pt>
                <c:pt idx="1055">
                  <c:v>43720.40347222222</c:v>
                </c:pt>
                <c:pt idx="1056">
                  <c:v>43720.406944444447</c:v>
                </c:pt>
                <c:pt idx="1057">
                  <c:v>43720.410416666666</c:v>
                </c:pt>
                <c:pt idx="1058">
                  <c:v>43720.413888888892</c:v>
                </c:pt>
                <c:pt idx="1059">
                  <c:v>43720.417361111111</c:v>
                </c:pt>
                <c:pt idx="1060">
                  <c:v>43720.42083333333</c:v>
                </c:pt>
                <c:pt idx="1061">
                  <c:v>43720.424305555556</c:v>
                </c:pt>
                <c:pt idx="1062">
                  <c:v>43720.427777777775</c:v>
                </c:pt>
                <c:pt idx="1063">
                  <c:v>43720.431250000001</c:v>
                </c:pt>
                <c:pt idx="1064">
                  <c:v>43720.43472222222</c:v>
                </c:pt>
                <c:pt idx="1065">
                  <c:v>43720.438194444447</c:v>
                </c:pt>
                <c:pt idx="1066">
                  <c:v>43720.441666666666</c:v>
                </c:pt>
                <c:pt idx="1067">
                  <c:v>43720.445138888892</c:v>
                </c:pt>
                <c:pt idx="1068">
                  <c:v>43720.448611111111</c:v>
                </c:pt>
                <c:pt idx="1069">
                  <c:v>43720.45208333333</c:v>
                </c:pt>
                <c:pt idx="1070">
                  <c:v>43720.455555555556</c:v>
                </c:pt>
                <c:pt idx="1071">
                  <c:v>43720.459027777775</c:v>
                </c:pt>
                <c:pt idx="1072">
                  <c:v>43720.462500000001</c:v>
                </c:pt>
                <c:pt idx="1073">
                  <c:v>43720.46597222222</c:v>
                </c:pt>
                <c:pt idx="1074">
                  <c:v>43720.469444444447</c:v>
                </c:pt>
                <c:pt idx="1075">
                  <c:v>43720.472916666666</c:v>
                </c:pt>
                <c:pt idx="1076">
                  <c:v>43720.476388888892</c:v>
                </c:pt>
                <c:pt idx="1077">
                  <c:v>43720.479861111111</c:v>
                </c:pt>
                <c:pt idx="1078">
                  <c:v>43720.48333333333</c:v>
                </c:pt>
                <c:pt idx="1079">
                  <c:v>43720.486805555556</c:v>
                </c:pt>
                <c:pt idx="1080">
                  <c:v>43720.490277777775</c:v>
                </c:pt>
                <c:pt idx="1081">
                  <c:v>43720.493750000001</c:v>
                </c:pt>
                <c:pt idx="1082">
                  <c:v>43720.49722222222</c:v>
                </c:pt>
                <c:pt idx="1083">
                  <c:v>43720.500694444447</c:v>
                </c:pt>
                <c:pt idx="1084">
                  <c:v>43720.504166666666</c:v>
                </c:pt>
                <c:pt idx="1085">
                  <c:v>43720.507638888892</c:v>
                </c:pt>
                <c:pt idx="1086">
                  <c:v>43720.511111111111</c:v>
                </c:pt>
                <c:pt idx="1087">
                  <c:v>43720.51458333333</c:v>
                </c:pt>
                <c:pt idx="1088">
                  <c:v>43720.518055555556</c:v>
                </c:pt>
                <c:pt idx="1089">
                  <c:v>43720.521527777775</c:v>
                </c:pt>
                <c:pt idx="1090">
                  <c:v>43720.525000000001</c:v>
                </c:pt>
                <c:pt idx="1091">
                  <c:v>43720.52847222222</c:v>
                </c:pt>
                <c:pt idx="1092">
                  <c:v>43720.531944444447</c:v>
                </c:pt>
                <c:pt idx="1093">
                  <c:v>43720.535416666666</c:v>
                </c:pt>
                <c:pt idx="1094">
                  <c:v>43720.538888888892</c:v>
                </c:pt>
                <c:pt idx="1095">
                  <c:v>43720.542361111111</c:v>
                </c:pt>
                <c:pt idx="1096">
                  <c:v>43720.54583333333</c:v>
                </c:pt>
                <c:pt idx="1097">
                  <c:v>43720.549305555556</c:v>
                </c:pt>
                <c:pt idx="1098">
                  <c:v>43720.552777777775</c:v>
                </c:pt>
                <c:pt idx="1099">
                  <c:v>43720.556250000001</c:v>
                </c:pt>
                <c:pt idx="1100">
                  <c:v>43720.55972222222</c:v>
                </c:pt>
                <c:pt idx="1101">
                  <c:v>43720.563194444447</c:v>
                </c:pt>
                <c:pt idx="1102">
                  <c:v>43720.566666666666</c:v>
                </c:pt>
                <c:pt idx="1103">
                  <c:v>43720.570138888892</c:v>
                </c:pt>
                <c:pt idx="1104">
                  <c:v>43720.573611111111</c:v>
                </c:pt>
                <c:pt idx="1105">
                  <c:v>43720.57708333333</c:v>
                </c:pt>
                <c:pt idx="1106">
                  <c:v>43720.580555555556</c:v>
                </c:pt>
                <c:pt idx="1107">
                  <c:v>43720.584027777775</c:v>
                </c:pt>
                <c:pt idx="1108">
                  <c:v>43720.587500000001</c:v>
                </c:pt>
                <c:pt idx="1109">
                  <c:v>43720.59097222222</c:v>
                </c:pt>
                <c:pt idx="1110">
                  <c:v>43720.594444444447</c:v>
                </c:pt>
                <c:pt idx="1111">
                  <c:v>43720.597916666666</c:v>
                </c:pt>
                <c:pt idx="1112">
                  <c:v>43720.601388888892</c:v>
                </c:pt>
                <c:pt idx="1113">
                  <c:v>43720.604861111111</c:v>
                </c:pt>
                <c:pt idx="1114">
                  <c:v>43720.60833333333</c:v>
                </c:pt>
                <c:pt idx="1115">
                  <c:v>43720.611805555556</c:v>
                </c:pt>
                <c:pt idx="1116">
                  <c:v>43720.615277777775</c:v>
                </c:pt>
                <c:pt idx="1117">
                  <c:v>43720.618750000001</c:v>
                </c:pt>
                <c:pt idx="1118">
                  <c:v>43720.62222222222</c:v>
                </c:pt>
                <c:pt idx="1119">
                  <c:v>43720.625694444447</c:v>
                </c:pt>
                <c:pt idx="1120">
                  <c:v>43720.629166666666</c:v>
                </c:pt>
                <c:pt idx="1121">
                  <c:v>43720.632638888892</c:v>
                </c:pt>
                <c:pt idx="1122">
                  <c:v>43720.636111111111</c:v>
                </c:pt>
                <c:pt idx="1123">
                  <c:v>43720.63958333333</c:v>
                </c:pt>
                <c:pt idx="1124">
                  <c:v>43720.643055555556</c:v>
                </c:pt>
                <c:pt idx="1125">
                  <c:v>43720.646527777775</c:v>
                </c:pt>
                <c:pt idx="1126">
                  <c:v>43720.65</c:v>
                </c:pt>
                <c:pt idx="1127">
                  <c:v>43720.65347222222</c:v>
                </c:pt>
                <c:pt idx="1128">
                  <c:v>43720.656944444447</c:v>
                </c:pt>
                <c:pt idx="1129">
                  <c:v>43720.660416666666</c:v>
                </c:pt>
                <c:pt idx="1130">
                  <c:v>43720.663888888892</c:v>
                </c:pt>
                <c:pt idx="1131">
                  <c:v>43720.667361111111</c:v>
                </c:pt>
                <c:pt idx="1132">
                  <c:v>43720.67083333333</c:v>
                </c:pt>
                <c:pt idx="1133">
                  <c:v>43720.674305555556</c:v>
                </c:pt>
                <c:pt idx="1134">
                  <c:v>43720.677777777775</c:v>
                </c:pt>
                <c:pt idx="1135">
                  <c:v>43720.681250000001</c:v>
                </c:pt>
                <c:pt idx="1136">
                  <c:v>43720.68472222222</c:v>
                </c:pt>
                <c:pt idx="1137">
                  <c:v>43720.688194444447</c:v>
                </c:pt>
                <c:pt idx="1138">
                  <c:v>43720.691666666666</c:v>
                </c:pt>
                <c:pt idx="1139">
                  <c:v>43720.695138888892</c:v>
                </c:pt>
                <c:pt idx="1140">
                  <c:v>43720.698611111111</c:v>
                </c:pt>
                <c:pt idx="1141">
                  <c:v>43720.70208333333</c:v>
                </c:pt>
                <c:pt idx="1142">
                  <c:v>43720.705555555556</c:v>
                </c:pt>
                <c:pt idx="1143">
                  <c:v>43720.709027777775</c:v>
                </c:pt>
                <c:pt idx="1144">
                  <c:v>43720.712500000001</c:v>
                </c:pt>
                <c:pt idx="1145">
                  <c:v>43720.71597222222</c:v>
                </c:pt>
                <c:pt idx="1146">
                  <c:v>43720.719444444447</c:v>
                </c:pt>
                <c:pt idx="1147">
                  <c:v>43720.722916666666</c:v>
                </c:pt>
                <c:pt idx="1148">
                  <c:v>43720.726388888892</c:v>
                </c:pt>
                <c:pt idx="1149">
                  <c:v>43720.729861111111</c:v>
                </c:pt>
                <c:pt idx="1150">
                  <c:v>43720.73333333333</c:v>
                </c:pt>
                <c:pt idx="1151">
                  <c:v>43720.736805555556</c:v>
                </c:pt>
                <c:pt idx="1152">
                  <c:v>43720.740277777775</c:v>
                </c:pt>
                <c:pt idx="1153">
                  <c:v>43720.743750000001</c:v>
                </c:pt>
                <c:pt idx="1154">
                  <c:v>43720.74722222222</c:v>
                </c:pt>
                <c:pt idx="1155">
                  <c:v>43720.750694444447</c:v>
                </c:pt>
                <c:pt idx="1156">
                  <c:v>43720.754166666666</c:v>
                </c:pt>
                <c:pt idx="1157">
                  <c:v>43720.757638888892</c:v>
                </c:pt>
                <c:pt idx="1158">
                  <c:v>43720.761111111111</c:v>
                </c:pt>
                <c:pt idx="1159">
                  <c:v>43720.76458333333</c:v>
                </c:pt>
                <c:pt idx="1160">
                  <c:v>43720.768055555556</c:v>
                </c:pt>
                <c:pt idx="1161">
                  <c:v>43720.771527777775</c:v>
                </c:pt>
                <c:pt idx="1162">
                  <c:v>43720.775000000001</c:v>
                </c:pt>
                <c:pt idx="1163">
                  <c:v>43720.77847222222</c:v>
                </c:pt>
                <c:pt idx="1164">
                  <c:v>43720.781944444447</c:v>
                </c:pt>
                <c:pt idx="1165">
                  <c:v>43720.785416666666</c:v>
                </c:pt>
                <c:pt idx="1166">
                  <c:v>43720.788888888892</c:v>
                </c:pt>
                <c:pt idx="1167">
                  <c:v>43720.792361111111</c:v>
                </c:pt>
                <c:pt idx="1168">
                  <c:v>43720.79583333333</c:v>
                </c:pt>
                <c:pt idx="1169">
                  <c:v>43720.799305555556</c:v>
                </c:pt>
                <c:pt idx="1170">
                  <c:v>43720.802777777775</c:v>
                </c:pt>
                <c:pt idx="1171">
                  <c:v>43720.806250000001</c:v>
                </c:pt>
                <c:pt idx="1172">
                  <c:v>43720.80972222222</c:v>
                </c:pt>
                <c:pt idx="1173">
                  <c:v>43720.813194444447</c:v>
                </c:pt>
                <c:pt idx="1174">
                  <c:v>43720.816666666666</c:v>
                </c:pt>
                <c:pt idx="1175">
                  <c:v>43720.820138888892</c:v>
                </c:pt>
                <c:pt idx="1176">
                  <c:v>43720.823611111111</c:v>
                </c:pt>
                <c:pt idx="1177">
                  <c:v>43720.82708333333</c:v>
                </c:pt>
                <c:pt idx="1178">
                  <c:v>43720.830555555556</c:v>
                </c:pt>
                <c:pt idx="1179">
                  <c:v>43720.834027777775</c:v>
                </c:pt>
                <c:pt idx="1180">
                  <c:v>43720.837500000001</c:v>
                </c:pt>
                <c:pt idx="1181">
                  <c:v>43720.84097222222</c:v>
                </c:pt>
                <c:pt idx="1182">
                  <c:v>43720.844444444447</c:v>
                </c:pt>
                <c:pt idx="1183">
                  <c:v>43720.847916666666</c:v>
                </c:pt>
                <c:pt idx="1184">
                  <c:v>43720.851388888892</c:v>
                </c:pt>
                <c:pt idx="1185">
                  <c:v>43720.854861111111</c:v>
                </c:pt>
                <c:pt idx="1186">
                  <c:v>43720.85833333333</c:v>
                </c:pt>
                <c:pt idx="1187">
                  <c:v>43720.861805555556</c:v>
                </c:pt>
                <c:pt idx="1188">
                  <c:v>43720.865277777775</c:v>
                </c:pt>
                <c:pt idx="1189">
                  <c:v>43720.868750000001</c:v>
                </c:pt>
                <c:pt idx="1190">
                  <c:v>43720.87222222222</c:v>
                </c:pt>
                <c:pt idx="1191">
                  <c:v>43720.875694444447</c:v>
                </c:pt>
                <c:pt idx="1192">
                  <c:v>43720.879166666666</c:v>
                </c:pt>
                <c:pt idx="1193">
                  <c:v>43720.882638888892</c:v>
                </c:pt>
                <c:pt idx="1194">
                  <c:v>43720.886111111111</c:v>
                </c:pt>
                <c:pt idx="1195">
                  <c:v>43720.88958333333</c:v>
                </c:pt>
                <c:pt idx="1196">
                  <c:v>43720.893055555556</c:v>
                </c:pt>
                <c:pt idx="1197">
                  <c:v>43720.896527777775</c:v>
                </c:pt>
                <c:pt idx="1198">
                  <c:v>43720.9</c:v>
                </c:pt>
                <c:pt idx="1199">
                  <c:v>43720.90347222222</c:v>
                </c:pt>
                <c:pt idx="1200">
                  <c:v>43720.906944444447</c:v>
                </c:pt>
                <c:pt idx="1201">
                  <c:v>43720.910416666666</c:v>
                </c:pt>
                <c:pt idx="1202">
                  <c:v>43720.913888888892</c:v>
                </c:pt>
                <c:pt idx="1203">
                  <c:v>43720.917361111111</c:v>
                </c:pt>
                <c:pt idx="1204">
                  <c:v>43720.92083333333</c:v>
                </c:pt>
                <c:pt idx="1205">
                  <c:v>43720.924305555556</c:v>
                </c:pt>
                <c:pt idx="1206">
                  <c:v>43720.927777777775</c:v>
                </c:pt>
                <c:pt idx="1207">
                  <c:v>43720.931250000001</c:v>
                </c:pt>
                <c:pt idx="1208">
                  <c:v>43720.93472222222</c:v>
                </c:pt>
                <c:pt idx="1209">
                  <c:v>43720.938194444447</c:v>
                </c:pt>
                <c:pt idx="1210">
                  <c:v>43720.941666666666</c:v>
                </c:pt>
                <c:pt idx="1211">
                  <c:v>43720.945138888892</c:v>
                </c:pt>
                <c:pt idx="1212">
                  <c:v>43720.948611111111</c:v>
                </c:pt>
                <c:pt idx="1213">
                  <c:v>43720.95208333333</c:v>
                </c:pt>
                <c:pt idx="1214">
                  <c:v>43720.955555555556</c:v>
                </c:pt>
                <c:pt idx="1215">
                  <c:v>43720.959027777775</c:v>
                </c:pt>
                <c:pt idx="1216">
                  <c:v>43720.962500000001</c:v>
                </c:pt>
                <c:pt idx="1217">
                  <c:v>43720.96597222222</c:v>
                </c:pt>
                <c:pt idx="1218">
                  <c:v>43720.969444444447</c:v>
                </c:pt>
                <c:pt idx="1219">
                  <c:v>43720.972916666666</c:v>
                </c:pt>
                <c:pt idx="1220">
                  <c:v>43720.976388888892</c:v>
                </c:pt>
                <c:pt idx="1221">
                  <c:v>43720.979861111111</c:v>
                </c:pt>
                <c:pt idx="1222">
                  <c:v>43720.98333333333</c:v>
                </c:pt>
                <c:pt idx="1223">
                  <c:v>43720.986805555556</c:v>
                </c:pt>
                <c:pt idx="1224">
                  <c:v>43720.990277777775</c:v>
                </c:pt>
                <c:pt idx="1225">
                  <c:v>43720.993750000001</c:v>
                </c:pt>
                <c:pt idx="1226">
                  <c:v>43720.99722222222</c:v>
                </c:pt>
                <c:pt idx="1227">
                  <c:v>43721.000694444447</c:v>
                </c:pt>
                <c:pt idx="1228">
                  <c:v>43721.004166666666</c:v>
                </c:pt>
                <c:pt idx="1229">
                  <c:v>43721.007638888892</c:v>
                </c:pt>
                <c:pt idx="1230">
                  <c:v>43721.011111111111</c:v>
                </c:pt>
                <c:pt idx="1231">
                  <c:v>43721.01458333333</c:v>
                </c:pt>
                <c:pt idx="1232">
                  <c:v>43721.018055555556</c:v>
                </c:pt>
                <c:pt idx="1233">
                  <c:v>43721.021527777775</c:v>
                </c:pt>
                <c:pt idx="1234">
                  <c:v>43721.025000000001</c:v>
                </c:pt>
                <c:pt idx="1235">
                  <c:v>43721.02847222222</c:v>
                </c:pt>
                <c:pt idx="1236">
                  <c:v>43721.031944444447</c:v>
                </c:pt>
                <c:pt idx="1237">
                  <c:v>43721.035416666666</c:v>
                </c:pt>
                <c:pt idx="1238">
                  <c:v>43721.038888888892</c:v>
                </c:pt>
                <c:pt idx="1239">
                  <c:v>43721.042361111111</c:v>
                </c:pt>
                <c:pt idx="1240">
                  <c:v>43721.04583333333</c:v>
                </c:pt>
                <c:pt idx="1241">
                  <c:v>43721.049305555556</c:v>
                </c:pt>
                <c:pt idx="1242">
                  <c:v>43721.052777777775</c:v>
                </c:pt>
                <c:pt idx="1243">
                  <c:v>43721.056250000001</c:v>
                </c:pt>
                <c:pt idx="1244">
                  <c:v>43721.05972222222</c:v>
                </c:pt>
                <c:pt idx="1245">
                  <c:v>43721.063194444447</c:v>
                </c:pt>
                <c:pt idx="1246">
                  <c:v>43721.066666666666</c:v>
                </c:pt>
                <c:pt idx="1247">
                  <c:v>43721.070138888892</c:v>
                </c:pt>
                <c:pt idx="1248">
                  <c:v>43721.073611111111</c:v>
                </c:pt>
                <c:pt idx="1249">
                  <c:v>43721.07708333333</c:v>
                </c:pt>
                <c:pt idx="1250">
                  <c:v>43721.080555555556</c:v>
                </c:pt>
                <c:pt idx="1251">
                  <c:v>43721.084027777775</c:v>
                </c:pt>
                <c:pt idx="1252">
                  <c:v>43721.087500000001</c:v>
                </c:pt>
                <c:pt idx="1253">
                  <c:v>43721.09097222222</c:v>
                </c:pt>
                <c:pt idx="1254">
                  <c:v>43721.094444444447</c:v>
                </c:pt>
                <c:pt idx="1255">
                  <c:v>43721.097916666666</c:v>
                </c:pt>
                <c:pt idx="1256">
                  <c:v>43721.101388888892</c:v>
                </c:pt>
                <c:pt idx="1257">
                  <c:v>43721.104861111111</c:v>
                </c:pt>
                <c:pt idx="1258">
                  <c:v>43721.10833333333</c:v>
                </c:pt>
                <c:pt idx="1259">
                  <c:v>43721.111805555556</c:v>
                </c:pt>
                <c:pt idx="1260">
                  <c:v>43721.115277777775</c:v>
                </c:pt>
                <c:pt idx="1261">
                  <c:v>43721.118750000001</c:v>
                </c:pt>
                <c:pt idx="1262">
                  <c:v>43721.12222222222</c:v>
                </c:pt>
                <c:pt idx="1263">
                  <c:v>43721.125694444447</c:v>
                </c:pt>
                <c:pt idx="1264">
                  <c:v>43721.129166666666</c:v>
                </c:pt>
                <c:pt idx="1265">
                  <c:v>43721.132638888892</c:v>
                </c:pt>
                <c:pt idx="1266">
                  <c:v>43721.136111111111</c:v>
                </c:pt>
                <c:pt idx="1267">
                  <c:v>43721.13958333333</c:v>
                </c:pt>
                <c:pt idx="1268">
                  <c:v>43721.143055555556</c:v>
                </c:pt>
                <c:pt idx="1269">
                  <c:v>43721.146527777775</c:v>
                </c:pt>
                <c:pt idx="1270">
                  <c:v>43721.15</c:v>
                </c:pt>
                <c:pt idx="1271">
                  <c:v>43721.15347222222</c:v>
                </c:pt>
                <c:pt idx="1272">
                  <c:v>43721.156944444447</c:v>
                </c:pt>
                <c:pt idx="1273">
                  <c:v>43721.160416666666</c:v>
                </c:pt>
                <c:pt idx="1274">
                  <c:v>43721.163888888892</c:v>
                </c:pt>
                <c:pt idx="1275">
                  <c:v>43721.167361111111</c:v>
                </c:pt>
                <c:pt idx="1276">
                  <c:v>43721.17083333333</c:v>
                </c:pt>
                <c:pt idx="1277">
                  <c:v>43721.174305555556</c:v>
                </c:pt>
                <c:pt idx="1278">
                  <c:v>43721.177777777775</c:v>
                </c:pt>
                <c:pt idx="1279">
                  <c:v>43721.181250000001</c:v>
                </c:pt>
                <c:pt idx="1280">
                  <c:v>43721.18472222222</c:v>
                </c:pt>
                <c:pt idx="1281">
                  <c:v>43721.188194444447</c:v>
                </c:pt>
                <c:pt idx="1282">
                  <c:v>43721.191666666666</c:v>
                </c:pt>
                <c:pt idx="1283">
                  <c:v>43721.195138888892</c:v>
                </c:pt>
                <c:pt idx="1284">
                  <c:v>43721.198611111111</c:v>
                </c:pt>
                <c:pt idx="1285">
                  <c:v>43721.20208333333</c:v>
                </c:pt>
                <c:pt idx="1286">
                  <c:v>43721.205555555556</c:v>
                </c:pt>
                <c:pt idx="1287">
                  <c:v>43721.209027777775</c:v>
                </c:pt>
                <c:pt idx="1288">
                  <c:v>43721.212500000001</c:v>
                </c:pt>
                <c:pt idx="1289">
                  <c:v>43721.21597222222</c:v>
                </c:pt>
                <c:pt idx="1290">
                  <c:v>43721.219444444447</c:v>
                </c:pt>
                <c:pt idx="1291">
                  <c:v>43721.222916666666</c:v>
                </c:pt>
                <c:pt idx="1292">
                  <c:v>43721.226388888892</c:v>
                </c:pt>
                <c:pt idx="1293">
                  <c:v>43721.229861111111</c:v>
                </c:pt>
                <c:pt idx="1294">
                  <c:v>43721.23333333333</c:v>
                </c:pt>
                <c:pt idx="1295">
                  <c:v>43721.236805555556</c:v>
                </c:pt>
                <c:pt idx="1296">
                  <c:v>43721.240277777775</c:v>
                </c:pt>
                <c:pt idx="1297">
                  <c:v>43721.243750000001</c:v>
                </c:pt>
                <c:pt idx="1298">
                  <c:v>43721.24722222222</c:v>
                </c:pt>
                <c:pt idx="1299">
                  <c:v>43721.250694444447</c:v>
                </c:pt>
                <c:pt idx="1300">
                  <c:v>43721.254166666666</c:v>
                </c:pt>
                <c:pt idx="1301">
                  <c:v>43721.257638888892</c:v>
                </c:pt>
                <c:pt idx="1302">
                  <c:v>43721.261111111111</c:v>
                </c:pt>
                <c:pt idx="1303">
                  <c:v>43721.26458333333</c:v>
                </c:pt>
                <c:pt idx="1304">
                  <c:v>43721.268055555556</c:v>
                </c:pt>
                <c:pt idx="1305">
                  <c:v>43721.271527777775</c:v>
                </c:pt>
                <c:pt idx="1306">
                  <c:v>43721.275000000001</c:v>
                </c:pt>
                <c:pt idx="1307">
                  <c:v>43721.27847222222</c:v>
                </c:pt>
                <c:pt idx="1308">
                  <c:v>43721.281944444447</c:v>
                </c:pt>
                <c:pt idx="1309">
                  <c:v>43721.285416666666</c:v>
                </c:pt>
                <c:pt idx="1310">
                  <c:v>43721.288888888892</c:v>
                </c:pt>
                <c:pt idx="1311">
                  <c:v>43721.292361111111</c:v>
                </c:pt>
                <c:pt idx="1312">
                  <c:v>43721.29583333333</c:v>
                </c:pt>
                <c:pt idx="1313">
                  <c:v>43721.299305555556</c:v>
                </c:pt>
                <c:pt idx="1314">
                  <c:v>43721.302777777775</c:v>
                </c:pt>
                <c:pt idx="1315">
                  <c:v>43721.306250000001</c:v>
                </c:pt>
                <c:pt idx="1316">
                  <c:v>43721.30972222222</c:v>
                </c:pt>
                <c:pt idx="1317">
                  <c:v>43721.34097222222</c:v>
                </c:pt>
                <c:pt idx="1318">
                  <c:v>43721.344444444447</c:v>
                </c:pt>
                <c:pt idx="1319">
                  <c:v>43721.347916666666</c:v>
                </c:pt>
                <c:pt idx="1320">
                  <c:v>43721.351388888892</c:v>
                </c:pt>
                <c:pt idx="1321">
                  <c:v>43721.354861111111</c:v>
                </c:pt>
                <c:pt idx="1322">
                  <c:v>43721.35833333333</c:v>
                </c:pt>
                <c:pt idx="1323">
                  <c:v>43721.361805555556</c:v>
                </c:pt>
                <c:pt idx="1324">
                  <c:v>43721.365277777775</c:v>
                </c:pt>
                <c:pt idx="1325">
                  <c:v>43721.368750000001</c:v>
                </c:pt>
                <c:pt idx="1326">
                  <c:v>43721.37222222222</c:v>
                </c:pt>
                <c:pt idx="1327">
                  <c:v>43721.375694444447</c:v>
                </c:pt>
                <c:pt idx="1328">
                  <c:v>43721.379166666666</c:v>
                </c:pt>
                <c:pt idx="1329">
                  <c:v>43721.382638888892</c:v>
                </c:pt>
                <c:pt idx="1330">
                  <c:v>43721.386111111111</c:v>
                </c:pt>
                <c:pt idx="1331">
                  <c:v>43721.38958333333</c:v>
                </c:pt>
                <c:pt idx="1332">
                  <c:v>43721.393055555556</c:v>
                </c:pt>
                <c:pt idx="1333">
                  <c:v>43721.396527777775</c:v>
                </c:pt>
                <c:pt idx="1334">
                  <c:v>43721.4</c:v>
                </c:pt>
                <c:pt idx="1335">
                  <c:v>43721.40347222222</c:v>
                </c:pt>
                <c:pt idx="1336">
                  <c:v>43721.406944444447</c:v>
                </c:pt>
                <c:pt idx="1337">
                  <c:v>43721.410416666666</c:v>
                </c:pt>
                <c:pt idx="1338">
                  <c:v>43721.413888888892</c:v>
                </c:pt>
                <c:pt idx="1339">
                  <c:v>43721.417361111111</c:v>
                </c:pt>
                <c:pt idx="1340">
                  <c:v>43721.42083333333</c:v>
                </c:pt>
                <c:pt idx="1341">
                  <c:v>43721.424305555556</c:v>
                </c:pt>
                <c:pt idx="1342">
                  <c:v>43721.427777777775</c:v>
                </c:pt>
                <c:pt idx="1343">
                  <c:v>43721.431250000001</c:v>
                </c:pt>
                <c:pt idx="1344">
                  <c:v>43721.43472222222</c:v>
                </c:pt>
                <c:pt idx="1345">
                  <c:v>43721.438194444447</c:v>
                </c:pt>
                <c:pt idx="1346">
                  <c:v>43721.441666666666</c:v>
                </c:pt>
                <c:pt idx="1347">
                  <c:v>43721.445138888892</c:v>
                </c:pt>
                <c:pt idx="1348">
                  <c:v>43721.448611111111</c:v>
                </c:pt>
                <c:pt idx="1349">
                  <c:v>43721.45208333333</c:v>
                </c:pt>
                <c:pt idx="1350">
                  <c:v>43721.455555555556</c:v>
                </c:pt>
                <c:pt idx="1351">
                  <c:v>43721.459027777775</c:v>
                </c:pt>
                <c:pt idx="1352">
                  <c:v>43721.462500000001</c:v>
                </c:pt>
                <c:pt idx="1353">
                  <c:v>43721.46597222222</c:v>
                </c:pt>
                <c:pt idx="1354">
                  <c:v>43721.469444444447</c:v>
                </c:pt>
                <c:pt idx="1355">
                  <c:v>43721.472916666666</c:v>
                </c:pt>
                <c:pt idx="1356">
                  <c:v>43721.476388888892</c:v>
                </c:pt>
                <c:pt idx="1357">
                  <c:v>43721.479861111111</c:v>
                </c:pt>
                <c:pt idx="1358">
                  <c:v>43721.48333333333</c:v>
                </c:pt>
                <c:pt idx="1359">
                  <c:v>43721.486805555556</c:v>
                </c:pt>
                <c:pt idx="1360">
                  <c:v>43721.490277777775</c:v>
                </c:pt>
                <c:pt idx="1361">
                  <c:v>43721.493750000001</c:v>
                </c:pt>
                <c:pt idx="1362">
                  <c:v>43721.49722222222</c:v>
                </c:pt>
                <c:pt idx="1363">
                  <c:v>43721.500694444447</c:v>
                </c:pt>
                <c:pt idx="1364">
                  <c:v>43721.504166666666</c:v>
                </c:pt>
                <c:pt idx="1365">
                  <c:v>43721.507638888892</c:v>
                </c:pt>
                <c:pt idx="1366">
                  <c:v>43721.511111111111</c:v>
                </c:pt>
                <c:pt idx="1367">
                  <c:v>43721.51458333333</c:v>
                </c:pt>
                <c:pt idx="1368">
                  <c:v>43721.518055555556</c:v>
                </c:pt>
                <c:pt idx="1369">
                  <c:v>43721.521527777775</c:v>
                </c:pt>
                <c:pt idx="1370">
                  <c:v>43721.525000000001</c:v>
                </c:pt>
                <c:pt idx="1371">
                  <c:v>43721.52847222222</c:v>
                </c:pt>
                <c:pt idx="1372">
                  <c:v>43721.531944444447</c:v>
                </c:pt>
                <c:pt idx="1373">
                  <c:v>43721.535416666666</c:v>
                </c:pt>
                <c:pt idx="1374">
                  <c:v>43721.538888888892</c:v>
                </c:pt>
                <c:pt idx="1375">
                  <c:v>43721.542361111111</c:v>
                </c:pt>
                <c:pt idx="1376">
                  <c:v>43721.54583333333</c:v>
                </c:pt>
                <c:pt idx="1377">
                  <c:v>43721.549305555556</c:v>
                </c:pt>
                <c:pt idx="1378">
                  <c:v>43721.552777777775</c:v>
                </c:pt>
                <c:pt idx="1379">
                  <c:v>43721.556250000001</c:v>
                </c:pt>
                <c:pt idx="1380">
                  <c:v>43721.55972222222</c:v>
                </c:pt>
                <c:pt idx="1381">
                  <c:v>43721.580555555556</c:v>
                </c:pt>
                <c:pt idx="1382">
                  <c:v>43721.584027777775</c:v>
                </c:pt>
                <c:pt idx="1383">
                  <c:v>43721.587500000001</c:v>
                </c:pt>
                <c:pt idx="1384">
                  <c:v>43721.59097222222</c:v>
                </c:pt>
                <c:pt idx="1385">
                  <c:v>43721.594444444447</c:v>
                </c:pt>
                <c:pt idx="1386">
                  <c:v>43721.597916666666</c:v>
                </c:pt>
                <c:pt idx="1387">
                  <c:v>43721.601388888892</c:v>
                </c:pt>
                <c:pt idx="1388">
                  <c:v>43721.604861111111</c:v>
                </c:pt>
                <c:pt idx="1389">
                  <c:v>43721.60833333333</c:v>
                </c:pt>
                <c:pt idx="1390">
                  <c:v>43721.611805555556</c:v>
                </c:pt>
                <c:pt idx="1391">
                  <c:v>43721.615277777775</c:v>
                </c:pt>
                <c:pt idx="1392">
                  <c:v>43721.618750000001</c:v>
                </c:pt>
                <c:pt idx="1393">
                  <c:v>43721.62222222222</c:v>
                </c:pt>
                <c:pt idx="1394">
                  <c:v>43721.625694444447</c:v>
                </c:pt>
                <c:pt idx="1395">
                  <c:v>43721.629166666666</c:v>
                </c:pt>
                <c:pt idx="1396">
                  <c:v>43721.632638888892</c:v>
                </c:pt>
                <c:pt idx="1397">
                  <c:v>43721.636111111111</c:v>
                </c:pt>
                <c:pt idx="1398">
                  <c:v>43721.63958333333</c:v>
                </c:pt>
                <c:pt idx="1399">
                  <c:v>43721.643055555556</c:v>
                </c:pt>
                <c:pt idx="1400">
                  <c:v>43721.646527777775</c:v>
                </c:pt>
                <c:pt idx="1401">
                  <c:v>43721.65</c:v>
                </c:pt>
                <c:pt idx="1402">
                  <c:v>43721.65347222222</c:v>
                </c:pt>
                <c:pt idx="1403">
                  <c:v>43721.656944444447</c:v>
                </c:pt>
                <c:pt idx="1404">
                  <c:v>43721.660416666666</c:v>
                </c:pt>
                <c:pt idx="1405">
                  <c:v>43721.663888888892</c:v>
                </c:pt>
                <c:pt idx="1406">
                  <c:v>43721.667361111111</c:v>
                </c:pt>
                <c:pt idx="1407">
                  <c:v>43721.67083333333</c:v>
                </c:pt>
                <c:pt idx="1408">
                  <c:v>43721.674305555556</c:v>
                </c:pt>
                <c:pt idx="1409">
                  <c:v>43721.677777777775</c:v>
                </c:pt>
                <c:pt idx="1410">
                  <c:v>43721.681250000001</c:v>
                </c:pt>
                <c:pt idx="1411">
                  <c:v>43721.68472222222</c:v>
                </c:pt>
                <c:pt idx="1412">
                  <c:v>43721.688194444447</c:v>
                </c:pt>
                <c:pt idx="1413">
                  <c:v>43721.691666666666</c:v>
                </c:pt>
                <c:pt idx="1414">
                  <c:v>43721.695138888892</c:v>
                </c:pt>
                <c:pt idx="1415">
                  <c:v>43721.698611111111</c:v>
                </c:pt>
                <c:pt idx="1416">
                  <c:v>43721.70208333333</c:v>
                </c:pt>
                <c:pt idx="1417">
                  <c:v>43721.705555555556</c:v>
                </c:pt>
                <c:pt idx="1418">
                  <c:v>43721.709027777775</c:v>
                </c:pt>
                <c:pt idx="1419">
                  <c:v>43721.712500000001</c:v>
                </c:pt>
                <c:pt idx="1420">
                  <c:v>43721.71597222222</c:v>
                </c:pt>
                <c:pt idx="1421">
                  <c:v>43721.719444444447</c:v>
                </c:pt>
                <c:pt idx="1422">
                  <c:v>43721.722916666666</c:v>
                </c:pt>
                <c:pt idx="1423">
                  <c:v>43721.726388888892</c:v>
                </c:pt>
                <c:pt idx="1424">
                  <c:v>43721.729861111111</c:v>
                </c:pt>
                <c:pt idx="1425">
                  <c:v>43721.73333333333</c:v>
                </c:pt>
                <c:pt idx="1426">
                  <c:v>43721.736805555556</c:v>
                </c:pt>
                <c:pt idx="1427">
                  <c:v>43721.740277777775</c:v>
                </c:pt>
                <c:pt idx="1428">
                  <c:v>43721.743750000001</c:v>
                </c:pt>
                <c:pt idx="1429">
                  <c:v>43721.74722222222</c:v>
                </c:pt>
                <c:pt idx="1430">
                  <c:v>43721.750694444447</c:v>
                </c:pt>
                <c:pt idx="1431">
                  <c:v>43721.754166666666</c:v>
                </c:pt>
                <c:pt idx="1432">
                  <c:v>43721.757638888892</c:v>
                </c:pt>
                <c:pt idx="1433">
                  <c:v>43721.761111111111</c:v>
                </c:pt>
                <c:pt idx="1434">
                  <c:v>43721.76458333333</c:v>
                </c:pt>
                <c:pt idx="1435">
                  <c:v>43721.768055555556</c:v>
                </c:pt>
                <c:pt idx="1436">
                  <c:v>43721.771527777775</c:v>
                </c:pt>
                <c:pt idx="1437">
                  <c:v>43721.775000000001</c:v>
                </c:pt>
                <c:pt idx="1438">
                  <c:v>43721.77847222222</c:v>
                </c:pt>
                <c:pt idx="1439">
                  <c:v>43721.781944444447</c:v>
                </c:pt>
                <c:pt idx="1440">
                  <c:v>43721.785416666666</c:v>
                </c:pt>
                <c:pt idx="1441">
                  <c:v>43721.788888888892</c:v>
                </c:pt>
                <c:pt idx="1442">
                  <c:v>43721.792361111111</c:v>
                </c:pt>
                <c:pt idx="1443">
                  <c:v>43721.79583333333</c:v>
                </c:pt>
                <c:pt idx="1444">
                  <c:v>43721.799305555556</c:v>
                </c:pt>
                <c:pt idx="1445">
                  <c:v>43721.802777777775</c:v>
                </c:pt>
                <c:pt idx="1446">
                  <c:v>43721.806250000001</c:v>
                </c:pt>
                <c:pt idx="1447">
                  <c:v>43721.80972222222</c:v>
                </c:pt>
                <c:pt idx="1448">
                  <c:v>43721.813194444447</c:v>
                </c:pt>
                <c:pt idx="1449">
                  <c:v>43721.816666666666</c:v>
                </c:pt>
                <c:pt idx="1450">
                  <c:v>43721.820138888892</c:v>
                </c:pt>
                <c:pt idx="1451">
                  <c:v>43721.823611111111</c:v>
                </c:pt>
                <c:pt idx="1452">
                  <c:v>43721.82708333333</c:v>
                </c:pt>
                <c:pt idx="1453">
                  <c:v>43721.830555555556</c:v>
                </c:pt>
                <c:pt idx="1454">
                  <c:v>43721.834027777775</c:v>
                </c:pt>
                <c:pt idx="1455">
                  <c:v>43721.837500000001</c:v>
                </c:pt>
                <c:pt idx="1456">
                  <c:v>43721.84097222222</c:v>
                </c:pt>
                <c:pt idx="1457">
                  <c:v>43721.844444444447</c:v>
                </c:pt>
                <c:pt idx="1458">
                  <c:v>43721.847916666666</c:v>
                </c:pt>
                <c:pt idx="1459">
                  <c:v>43721.851388888892</c:v>
                </c:pt>
                <c:pt idx="1460">
                  <c:v>43721.854861111111</c:v>
                </c:pt>
                <c:pt idx="1461">
                  <c:v>43721.85833333333</c:v>
                </c:pt>
                <c:pt idx="1462">
                  <c:v>43721.861805555556</c:v>
                </c:pt>
                <c:pt idx="1463">
                  <c:v>43721.865277777775</c:v>
                </c:pt>
                <c:pt idx="1464">
                  <c:v>43721.868750000001</c:v>
                </c:pt>
                <c:pt idx="1465">
                  <c:v>43721.87222222222</c:v>
                </c:pt>
                <c:pt idx="1466">
                  <c:v>43721.875694444447</c:v>
                </c:pt>
                <c:pt idx="1467">
                  <c:v>43721.879166666666</c:v>
                </c:pt>
                <c:pt idx="1468">
                  <c:v>43721.882638888892</c:v>
                </c:pt>
                <c:pt idx="1469">
                  <c:v>43721.886111111111</c:v>
                </c:pt>
                <c:pt idx="1470">
                  <c:v>43721.88958333333</c:v>
                </c:pt>
                <c:pt idx="1471">
                  <c:v>43721.893055555556</c:v>
                </c:pt>
                <c:pt idx="1472">
                  <c:v>43721.896527777775</c:v>
                </c:pt>
                <c:pt idx="1473">
                  <c:v>43721.9</c:v>
                </c:pt>
                <c:pt idx="1474">
                  <c:v>43721.90347222222</c:v>
                </c:pt>
                <c:pt idx="1475">
                  <c:v>43721.906944444447</c:v>
                </c:pt>
                <c:pt idx="1476">
                  <c:v>43721.910416666666</c:v>
                </c:pt>
                <c:pt idx="1477">
                  <c:v>43721.913888888892</c:v>
                </c:pt>
                <c:pt idx="1478">
                  <c:v>43721.917361111111</c:v>
                </c:pt>
                <c:pt idx="1479">
                  <c:v>43721.92083333333</c:v>
                </c:pt>
                <c:pt idx="1480">
                  <c:v>43721.924305555556</c:v>
                </c:pt>
                <c:pt idx="1481">
                  <c:v>43721.927777777775</c:v>
                </c:pt>
                <c:pt idx="1482">
                  <c:v>43721.931250000001</c:v>
                </c:pt>
                <c:pt idx="1483">
                  <c:v>43721.93472222222</c:v>
                </c:pt>
                <c:pt idx="1484">
                  <c:v>43721.938194444447</c:v>
                </c:pt>
                <c:pt idx="1485">
                  <c:v>43721.941666666666</c:v>
                </c:pt>
                <c:pt idx="1486">
                  <c:v>43721.945138888892</c:v>
                </c:pt>
                <c:pt idx="1487">
                  <c:v>43721.948611111111</c:v>
                </c:pt>
                <c:pt idx="1488">
                  <c:v>43721.95208333333</c:v>
                </c:pt>
                <c:pt idx="1489">
                  <c:v>43721.955555555556</c:v>
                </c:pt>
                <c:pt idx="1490">
                  <c:v>43721.959027777775</c:v>
                </c:pt>
                <c:pt idx="1491">
                  <c:v>43721.962500000001</c:v>
                </c:pt>
                <c:pt idx="1492">
                  <c:v>43721.96597222222</c:v>
                </c:pt>
                <c:pt idx="1493">
                  <c:v>43721.969444444447</c:v>
                </c:pt>
                <c:pt idx="1494">
                  <c:v>43721.972916666666</c:v>
                </c:pt>
                <c:pt idx="1495">
                  <c:v>43721.976388888892</c:v>
                </c:pt>
                <c:pt idx="1496">
                  <c:v>43721.979861111111</c:v>
                </c:pt>
                <c:pt idx="1497">
                  <c:v>43721.98333333333</c:v>
                </c:pt>
                <c:pt idx="1498">
                  <c:v>43721.986805555556</c:v>
                </c:pt>
                <c:pt idx="1499">
                  <c:v>43721.990277777775</c:v>
                </c:pt>
                <c:pt idx="1500">
                  <c:v>43721.993750000001</c:v>
                </c:pt>
                <c:pt idx="1501">
                  <c:v>43721.99722222222</c:v>
                </c:pt>
                <c:pt idx="1502">
                  <c:v>43722.000694444447</c:v>
                </c:pt>
                <c:pt idx="1503">
                  <c:v>43722.004166666666</c:v>
                </c:pt>
                <c:pt idx="1504">
                  <c:v>43722.007638888892</c:v>
                </c:pt>
                <c:pt idx="1505">
                  <c:v>43722.011111111111</c:v>
                </c:pt>
                <c:pt idx="1506">
                  <c:v>43722.01458333333</c:v>
                </c:pt>
                <c:pt idx="1507">
                  <c:v>43722.018055555556</c:v>
                </c:pt>
                <c:pt idx="1508">
                  <c:v>43722.021527777775</c:v>
                </c:pt>
                <c:pt idx="1509">
                  <c:v>43722.025000000001</c:v>
                </c:pt>
                <c:pt idx="1510">
                  <c:v>43722.02847222222</c:v>
                </c:pt>
                <c:pt idx="1511">
                  <c:v>43722.031944444447</c:v>
                </c:pt>
                <c:pt idx="1512">
                  <c:v>43722.035416666666</c:v>
                </c:pt>
                <c:pt idx="1513">
                  <c:v>43722.038888888892</c:v>
                </c:pt>
                <c:pt idx="1514">
                  <c:v>43722.042361111111</c:v>
                </c:pt>
                <c:pt idx="1515">
                  <c:v>43722.04583333333</c:v>
                </c:pt>
                <c:pt idx="1516">
                  <c:v>43722.049305555556</c:v>
                </c:pt>
                <c:pt idx="1517">
                  <c:v>43722.052777777775</c:v>
                </c:pt>
                <c:pt idx="1518">
                  <c:v>43722.056250000001</c:v>
                </c:pt>
                <c:pt idx="1519">
                  <c:v>43722.05972222222</c:v>
                </c:pt>
                <c:pt idx="1520">
                  <c:v>43722.063194444447</c:v>
                </c:pt>
                <c:pt idx="1521">
                  <c:v>43722.066666666666</c:v>
                </c:pt>
                <c:pt idx="1522">
                  <c:v>43722.070138888892</c:v>
                </c:pt>
                <c:pt idx="1523">
                  <c:v>43722.073611111111</c:v>
                </c:pt>
                <c:pt idx="1524">
                  <c:v>43722.07708333333</c:v>
                </c:pt>
                <c:pt idx="1525">
                  <c:v>43722.080555555556</c:v>
                </c:pt>
                <c:pt idx="1526">
                  <c:v>43722.084027777775</c:v>
                </c:pt>
                <c:pt idx="1527">
                  <c:v>43722.087500000001</c:v>
                </c:pt>
                <c:pt idx="1528">
                  <c:v>43722.09097222222</c:v>
                </c:pt>
                <c:pt idx="1529">
                  <c:v>43722.094444444447</c:v>
                </c:pt>
                <c:pt idx="1530">
                  <c:v>43722.097916666666</c:v>
                </c:pt>
                <c:pt idx="1531">
                  <c:v>43722.101388888892</c:v>
                </c:pt>
                <c:pt idx="1532">
                  <c:v>43722.104861111111</c:v>
                </c:pt>
                <c:pt idx="1533">
                  <c:v>43722.10833333333</c:v>
                </c:pt>
                <c:pt idx="1534">
                  <c:v>43722.111805555556</c:v>
                </c:pt>
                <c:pt idx="1535">
                  <c:v>43722.115277777775</c:v>
                </c:pt>
                <c:pt idx="1536">
                  <c:v>43722.118750000001</c:v>
                </c:pt>
                <c:pt idx="1537">
                  <c:v>43722.12222222222</c:v>
                </c:pt>
                <c:pt idx="1538">
                  <c:v>43722.125694444447</c:v>
                </c:pt>
                <c:pt idx="1539">
                  <c:v>43722.129166666666</c:v>
                </c:pt>
                <c:pt idx="1540">
                  <c:v>43722.132638888892</c:v>
                </c:pt>
                <c:pt idx="1541">
                  <c:v>43722.136111111111</c:v>
                </c:pt>
                <c:pt idx="1542">
                  <c:v>43722.13958333333</c:v>
                </c:pt>
                <c:pt idx="1543">
                  <c:v>43722.143055555556</c:v>
                </c:pt>
                <c:pt idx="1544">
                  <c:v>43722.146527777775</c:v>
                </c:pt>
                <c:pt idx="1545">
                  <c:v>43722.15</c:v>
                </c:pt>
                <c:pt idx="1546">
                  <c:v>43722.15347222222</c:v>
                </c:pt>
                <c:pt idx="1547">
                  <c:v>43722.156944444447</c:v>
                </c:pt>
                <c:pt idx="1548">
                  <c:v>43722.160416666666</c:v>
                </c:pt>
                <c:pt idx="1549">
                  <c:v>43722.163888888892</c:v>
                </c:pt>
                <c:pt idx="1550">
                  <c:v>43722.167361111111</c:v>
                </c:pt>
                <c:pt idx="1551">
                  <c:v>43722.17083333333</c:v>
                </c:pt>
                <c:pt idx="1552">
                  <c:v>43722.174305555556</c:v>
                </c:pt>
                <c:pt idx="1553">
                  <c:v>43722.177777777775</c:v>
                </c:pt>
                <c:pt idx="1554">
                  <c:v>43722.181250000001</c:v>
                </c:pt>
                <c:pt idx="1555">
                  <c:v>43722.18472222222</c:v>
                </c:pt>
                <c:pt idx="1556">
                  <c:v>43722.188194444447</c:v>
                </c:pt>
                <c:pt idx="1557">
                  <c:v>43722.191666666666</c:v>
                </c:pt>
                <c:pt idx="1558">
                  <c:v>43722.195138888892</c:v>
                </c:pt>
                <c:pt idx="1559">
                  <c:v>43722.198611111111</c:v>
                </c:pt>
                <c:pt idx="1560">
                  <c:v>43722.20208333333</c:v>
                </c:pt>
                <c:pt idx="1561">
                  <c:v>43722.205555555556</c:v>
                </c:pt>
                <c:pt idx="1562">
                  <c:v>43722.209027777775</c:v>
                </c:pt>
                <c:pt idx="1563">
                  <c:v>43722.212500000001</c:v>
                </c:pt>
                <c:pt idx="1564">
                  <c:v>43722.21597222222</c:v>
                </c:pt>
                <c:pt idx="1565">
                  <c:v>43722.347916666666</c:v>
                </c:pt>
                <c:pt idx="1566">
                  <c:v>43722.351388888892</c:v>
                </c:pt>
                <c:pt idx="1567">
                  <c:v>43722.354861111111</c:v>
                </c:pt>
                <c:pt idx="1568">
                  <c:v>43722.35833333333</c:v>
                </c:pt>
                <c:pt idx="1569">
                  <c:v>43722.361805555556</c:v>
                </c:pt>
                <c:pt idx="1570">
                  <c:v>43722.365277777775</c:v>
                </c:pt>
                <c:pt idx="1571">
                  <c:v>43722.368750000001</c:v>
                </c:pt>
                <c:pt idx="1572">
                  <c:v>43722.37222222222</c:v>
                </c:pt>
                <c:pt idx="1573">
                  <c:v>43722.375694444447</c:v>
                </c:pt>
                <c:pt idx="1574">
                  <c:v>43722.379166666666</c:v>
                </c:pt>
                <c:pt idx="1575">
                  <c:v>43722.382638888892</c:v>
                </c:pt>
                <c:pt idx="1576">
                  <c:v>43722.386111111111</c:v>
                </c:pt>
                <c:pt idx="1577">
                  <c:v>43722.38958333333</c:v>
                </c:pt>
                <c:pt idx="1578">
                  <c:v>43722.393055555556</c:v>
                </c:pt>
                <c:pt idx="1579">
                  <c:v>43722.396527777775</c:v>
                </c:pt>
                <c:pt idx="1580">
                  <c:v>43722.400000000001</c:v>
                </c:pt>
                <c:pt idx="1581">
                  <c:v>43722.40347222222</c:v>
                </c:pt>
                <c:pt idx="1582">
                  <c:v>43722.406944444447</c:v>
                </c:pt>
                <c:pt idx="1583">
                  <c:v>43722.410416666666</c:v>
                </c:pt>
                <c:pt idx="1584">
                  <c:v>43722.413888888892</c:v>
                </c:pt>
                <c:pt idx="1585">
                  <c:v>43722.417361111111</c:v>
                </c:pt>
                <c:pt idx="1586">
                  <c:v>43722.42083333333</c:v>
                </c:pt>
                <c:pt idx="1587">
                  <c:v>43722.424305555556</c:v>
                </c:pt>
                <c:pt idx="1588">
                  <c:v>43722.427777777775</c:v>
                </c:pt>
                <c:pt idx="1589">
                  <c:v>43722.431250000001</c:v>
                </c:pt>
                <c:pt idx="1590">
                  <c:v>43722.43472222222</c:v>
                </c:pt>
                <c:pt idx="1591">
                  <c:v>43722.438194444447</c:v>
                </c:pt>
                <c:pt idx="1592">
                  <c:v>43722.441666666666</c:v>
                </c:pt>
                <c:pt idx="1593">
                  <c:v>43722.445138888892</c:v>
                </c:pt>
                <c:pt idx="1594">
                  <c:v>43722.448611111111</c:v>
                </c:pt>
                <c:pt idx="1595">
                  <c:v>43722.45208333333</c:v>
                </c:pt>
                <c:pt idx="1596">
                  <c:v>43722.455555555556</c:v>
                </c:pt>
                <c:pt idx="1597">
                  <c:v>43722.459027777775</c:v>
                </c:pt>
                <c:pt idx="1598">
                  <c:v>43722.462500000001</c:v>
                </c:pt>
                <c:pt idx="1599">
                  <c:v>43722.46597222222</c:v>
                </c:pt>
                <c:pt idx="1600">
                  <c:v>43722.469444444447</c:v>
                </c:pt>
                <c:pt idx="1601">
                  <c:v>43722.472916666666</c:v>
                </c:pt>
                <c:pt idx="1602">
                  <c:v>43722.476388888892</c:v>
                </c:pt>
                <c:pt idx="1603">
                  <c:v>43722.479861111111</c:v>
                </c:pt>
                <c:pt idx="1604">
                  <c:v>43722.48333333333</c:v>
                </c:pt>
                <c:pt idx="1605">
                  <c:v>43722.486805555556</c:v>
                </c:pt>
                <c:pt idx="1606">
                  <c:v>43722.490277777775</c:v>
                </c:pt>
                <c:pt idx="1607">
                  <c:v>43722.493750000001</c:v>
                </c:pt>
                <c:pt idx="1608">
                  <c:v>43722.49722222222</c:v>
                </c:pt>
                <c:pt idx="1609">
                  <c:v>43722.500694444447</c:v>
                </c:pt>
                <c:pt idx="1610">
                  <c:v>43722.504166666666</c:v>
                </c:pt>
                <c:pt idx="1611">
                  <c:v>43722.507638888892</c:v>
                </c:pt>
                <c:pt idx="1612">
                  <c:v>43722.511111111111</c:v>
                </c:pt>
                <c:pt idx="1613">
                  <c:v>43722.51458333333</c:v>
                </c:pt>
                <c:pt idx="1614">
                  <c:v>43722.518055555556</c:v>
                </c:pt>
                <c:pt idx="1615">
                  <c:v>43722.521527777775</c:v>
                </c:pt>
                <c:pt idx="1616">
                  <c:v>43722.525000000001</c:v>
                </c:pt>
                <c:pt idx="1617">
                  <c:v>43722.52847222222</c:v>
                </c:pt>
                <c:pt idx="1618">
                  <c:v>43722.531944444447</c:v>
                </c:pt>
                <c:pt idx="1619">
                  <c:v>43722.535416666666</c:v>
                </c:pt>
                <c:pt idx="1620">
                  <c:v>43722.538888888892</c:v>
                </c:pt>
                <c:pt idx="1621">
                  <c:v>43722.542361111111</c:v>
                </c:pt>
                <c:pt idx="1622">
                  <c:v>43722.54583333333</c:v>
                </c:pt>
                <c:pt idx="1623">
                  <c:v>43722.549305555556</c:v>
                </c:pt>
                <c:pt idx="1624">
                  <c:v>43722.552777777775</c:v>
                </c:pt>
                <c:pt idx="1625">
                  <c:v>43722.556250000001</c:v>
                </c:pt>
                <c:pt idx="1626">
                  <c:v>43722.55972222222</c:v>
                </c:pt>
                <c:pt idx="1627">
                  <c:v>43722.563194444447</c:v>
                </c:pt>
                <c:pt idx="1628">
                  <c:v>43722.566666666666</c:v>
                </c:pt>
                <c:pt idx="1629">
                  <c:v>43722.570138888892</c:v>
                </c:pt>
                <c:pt idx="1630">
                  <c:v>43722.573611111111</c:v>
                </c:pt>
                <c:pt idx="1631">
                  <c:v>43722.57708333333</c:v>
                </c:pt>
                <c:pt idx="1632">
                  <c:v>43722.580555555556</c:v>
                </c:pt>
                <c:pt idx="1633">
                  <c:v>43722.584027777775</c:v>
                </c:pt>
                <c:pt idx="1634">
                  <c:v>43722.587500000001</c:v>
                </c:pt>
                <c:pt idx="1635">
                  <c:v>43722.59097222222</c:v>
                </c:pt>
                <c:pt idx="1636">
                  <c:v>43722.594444444447</c:v>
                </c:pt>
                <c:pt idx="1637">
                  <c:v>43722.597916666666</c:v>
                </c:pt>
                <c:pt idx="1638">
                  <c:v>43722.601388888892</c:v>
                </c:pt>
                <c:pt idx="1639">
                  <c:v>43722.604861111111</c:v>
                </c:pt>
                <c:pt idx="1640">
                  <c:v>43722.60833333333</c:v>
                </c:pt>
                <c:pt idx="1641">
                  <c:v>43722.611805555556</c:v>
                </c:pt>
                <c:pt idx="1642">
                  <c:v>43722.615277777775</c:v>
                </c:pt>
                <c:pt idx="1643">
                  <c:v>43722.618750000001</c:v>
                </c:pt>
                <c:pt idx="1644">
                  <c:v>43722.62222222222</c:v>
                </c:pt>
                <c:pt idx="1645">
                  <c:v>43722.625694444447</c:v>
                </c:pt>
                <c:pt idx="1646">
                  <c:v>43722.629166666666</c:v>
                </c:pt>
                <c:pt idx="1647">
                  <c:v>43722.632638888892</c:v>
                </c:pt>
                <c:pt idx="1648">
                  <c:v>43722.636111111111</c:v>
                </c:pt>
                <c:pt idx="1649">
                  <c:v>43722.63958333333</c:v>
                </c:pt>
                <c:pt idx="1650">
                  <c:v>43722.643055555556</c:v>
                </c:pt>
                <c:pt idx="1651">
                  <c:v>43722.646527777775</c:v>
                </c:pt>
                <c:pt idx="1652">
                  <c:v>43722.65</c:v>
                </c:pt>
                <c:pt idx="1653">
                  <c:v>43722.65347222222</c:v>
                </c:pt>
                <c:pt idx="1654">
                  <c:v>43722.656944444447</c:v>
                </c:pt>
                <c:pt idx="1655">
                  <c:v>43722.660416666666</c:v>
                </c:pt>
                <c:pt idx="1656">
                  <c:v>43722.663888888892</c:v>
                </c:pt>
                <c:pt idx="1657">
                  <c:v>43722.667361111111</c:v>
                </c:pt>
                <c:pt idx="1658">
                  <c:v>43722.67083333333</c:v>
                </c:pt>
                <c:pt idx="1659">
                  <c:v>43722.674305555556</c:v>
                </c:pt>
                <c:pt idx="1660">
                  <c:v>43722.677777777775</c:v>
                </c:pt>
                <c:pt idx="1661">
                  <c:v>43722.681250000001</c:v>
                </c:pt>
                <c:pt idx="1662">
                  <c:v>43722.68472222222</c:v>
                </c:pt>
                <c:pt idx="1663">
                  <c:v>43722.688194444447</c:v>
                </c:pt>
                <c:pt idx="1664">
                  <c:v>43722.691666666666</c:v>
                </c:pt>
                <c:pt idx="1665">
                  <c:v>43722.695138888892</c:v>
                </c:pt>
                <c:pt idx="1666">
                  <c:v>43722.698611111111</c:v>
                </c:pt>
                <c:pt idx="1667">
                  <c:v>43722.70208333333</c:v>
                </c:pt>
                <c:pt idx="1668">
                  <c:v>43722.705555555556</c:v>
                </c:pt>
                <c:pt idx="1669">
                  <c:v>43722.709027777775</c:v>
                </c:pt>
                <c:pt idx="1670">
                  <c:v>43722.712500000001</c:v>
                </c:pt>
                <c:pt idx="1671">
                  <c:v>43722.71597222222</c:v>
                </c:pt>
                <c:pt idx="1672">
                  <c:v>43722.719444444447</c:v>
                </c:pt>
                <c:pt idx="1673">
                  <c:v>43722.722916666666</c:v>
                </c:pt>
                <c:pt idx="1674">
                  <c:v>43722.726388888892</c:v>
                </c:pt>
                <c:pt idx="1675">
                  <c:v>43722.729861111111</c:v>
                </c:pt>
                <c:pt idx="1676">
                  <c:v>43722.73333333333</c:v>
                </c:pt>
                <c:pt idx="1677">
                  <c:v>43722.736805555556</c:v>
                </c:pt>
                <c:pt idx="1678">
                  <c:v>43722.740277777775</c:v>
                </c:pt>
                <c:pt idx="1679">
                  <c:v>43722.743750000001</c:v>
                </c:pt>
                <c:pt idx="1680">
                  <c:v>43722.74722222222</c:v>
                </c:pt>
                <c:pt idx="1681">
                  <c:v>43722.750694444447</c:v>
                </c:pt>
                <c:pt idx="1682">
                  <c:v>43722.754166666666</c:v>
                </c:pt>
                <c:pt idx="1683">
                  <c:v>43722.757638888892</c:v>
                </c:pt>
                <c:pt idx="1684">
                  <c:v>43722.761111111111</c:v>
                </c:pt>
                <c:pt idx="1685">
                  <c:v>43722.76458333333</c:v>
                </c:pt>
                <c:pt idx="1686">
                  <c:v>43722.768055555556</c:v>
                </c:pt>
                <c:pt idx="1687">
                  <c:v>43722.771527777775</c:v>
                </c:pt>
                <c:pt idx="1688">
                  <c:v>43722.775000000001</c:v>
                </c:pt>
                <c:pt idx="1689">
                  <c:v>43722.77847222222</c:v>
                </c:pt>
                <c:pt idx="1690">
                  <c:v>43722.781944444447</c:v>
                </c:pt>
                <c:pt idx="1691">
                  <c:v>43722.785416666666</c:v>
                </c:pt>
                <c:pt idx="1692">
                  <c:v>43722.788888888892</c:v>
                </c:pt>
                <c:pt idx="1693">
                  <c:v>43722.792361111111</c:v>
                </c:pt>
                <c:pt idx="1694">
                  <c:v>43722.79583333333</c:v>
                </c:pt>
                <c:pt idx="1695">
                  <c:v>43722.799305555556</c:v>
                </c:pt>
                <c:pt idx="1696">
                  <c:v>43722.802777777775</c:v>
                </c:pt>
                <c:pt idx="1697">
                  <c:v>43722.806250000001</c:v>
                </c:pt>
                <c:pt idx="1698">
                  <c:v>43722.80972222222</c:v>
                </c:pt>
                <c:pt idx="1699">
                  <c:v>43722.813194444447</c:v>
                </c:pt>
                <c:pt idx="1700">
                  <c:v>43722.816666666666</c:v>
                </c:pt>
                <c:pt idx="1701">
                  <c:v>43722.820138888892</c:v>
                </c:pt>
                <c:pt idx="1702">
                  <c:v>43722.823611111111</c:v>
                </c:pt>
                <c:pt idx="1703">
                  <c:v>43722.82708333333</c:v>
                </c:pt>
                <c:pt idx="1704">
                  <c:v>43722.830555555556</c:v>
                </c:pt>
                <c:pt idx="1705">
                  <c:v>43722.834027777775</c:v>
                </c:pt>
                <c:pt idx="1706">
                  <c:v>43722.837500000001</c:v>
                </c:pt>
                <c:pt idx="1707">
                  <c:v>43722.84097222222</c:v>
                </c:pt>
                <c:pt idx="1708">
                  <c:v>43722.844444444447</c:v>
                </c:pt>
                <c:pt idx="1709">
                  <c:v>43722.847916666666</c:v>
                </c:pt>
                <c:pt idx="1710">
                  <c:v>43722.851388888892</c:v>
                </c:pt>
                <c:pt idx="1711">
                  <c:v>43722.854861111111</c:v>
                </c:pt>
                <c:pt idx="1712">
                  <c:v>43722.85833333333</c:v>
                </c:pt>
                <c:pt idx="1713">
                  <c:v>43722.861805555556</c:v>
                </c:pt>
                <c:pt idx="1714">
                  <c:v>43722.865277777775</c:v>
                </c:pt>
                <c:pt idx="1715">
                  <c:v>43722.868750000001</c:v>
                </c:pt>
                <c:pt idx="1716">
                  <c:v>43722.87222222222</c:v>
                </c:pt>
                <c:pt idx="1717">
                  <c:v>43722.875694444447</c:v>
                </c:pt>
                <c:pt idx="1718">
                  <c:v>43722.879166666666</c:v>
                </c:pt>
                <c:pt idx="1719">
                  <c:v>43722.882638888892</c:v>
                </c:pt>
                <c:pt idx="1720">
                  <c:v>43722.886111111111</c:v>
                </c:pt>
                <c:pt idx="1721">
                  <c:v>43722.88958333333</c:v>
                </c:pt>
                <c:pt idx="1722">
                  <c:v>43722.893055555556</c:v>
                </c:pt>
                <c:pt idx="1723">
                  <c:v>43722.896527777775</c:v>
                </c:pt>
                <c:pt idx="1724">
                  <c:v>43722.9</c:v>
                </c:pt>
                <c:pt idx="1725">
                  <c:v>43722.90347222222</c:v>
                </c:pt>
                <c:pt idx="1726">
                  <c:v>43722.906944444447</c:v>
                </c:pt>
                <c:pt idx="1727">
                  <c:v>43722.910416666666</c:v>
                </c:pt>
                <c:pt idx="1728">
                  <c:v>43722.913888888892</c:v>
                </c:pt>
                <c:pt idx="1729">
                  <c:v>43722.917361111111</c:v>
                </c:pt>
                <c:pt idx="1730">
                  <c:v>43722.92083333333</c:v>
                </c:pt>
                <c:pt idx="1731">
                  <c:v>43722.924305555556</c:v>
                </c:pt>
                <c:pt idx="1732">
                  <c:v>43722.927777777775</c:v>
                </c:pt>
                <c:pt idx="1733">
                  <c:v>43722.931250000001</c:v>
                </c:pt>
                <c:pt idx="1734">
                  <c:v>43722.93472222222</c:v>
                </c:pt>
                <c:pt idx="1735">
                  <c:v>43722.938194444447</c:v>
                </c:pt>
                <c:pt idx="1736">
                  <c:v>43722.941666666666</c:v>
                </c:pt>
                <c:pt idx="1737">
                  <c:v>43722.945138888892</c:v>
                </c:pt>
                <c:pt idx="1738">
                  <c:v>43722.948611111111</c:v>
                </c:pt>
                <c:pt idx="1739">
                  <c:v>43722.95208333333</c:v>
                </c:pt>
                <c:pt idx="1740">
                  <c:v>43722.955555555556</c:v>
                </c:pt>
                <c:pt idx="1741">
                  <c:v>43722.959027777775</c:v>
                </c:pt>
                <c:pt idx="1742">
                  <c:v>43722.962500000001</c:v>
                </c:pt>
                <c:pt idx="1743">
                  <c:v>43722.96597222222</c:v>
                </c:pt>
                <c:pt idx="1744">
                  <c:v>43722.969444444447</c:v>
                </c:pt>
                <c:pt idx="1745">
                  <c:v>43722.972916666666</c:v>
                </c:pt>
                <c:pt idx="1746">
                  <c:v>43722.976388888892</c:v>
                </c:pt>
                <c:pt idx="1747">
                  <c:v>43722.979861111111</c:v>
                </c:pt>
                <c:pt idx="1748">
                  <c:v>43722.98333333333</c:v>
                </c:pt>
                <c:pt idx="1749">
                  <c:v>43722.986805555556</c:v>
                </c:pt>
                <c:pt idx="1750">
                  <c:v>43722.990277777775</c:v>
                </c:pt>
                <c:pt idx="1751">
                  <c:v>43722.993750000001</c:v>
                </c:pt>
                <c:pt idx="1752">
                  <c:v>43722.99722222222</c:v>
                </c:pt>
                <c:pt idx="1753">
                  <c:v>43723.000694444447</c:v>
                </c:pt>
                <c:pt idx="1754">
                  <c:v>43723.004166666666</c:v>
                </c:pt>
                <c:pt idx="1755">
                  <c:v>43723.007638888892</c:v>
                </c:pt>
                <c:pt idx="1756">
                  <c:v>43723.011111111111</c:v>
                </c:pt>
                <c:pt idx="1757">
                  <c:v>43723.01458333333</c:v>
                </c:pt>
                <c:pt idx="1758">
                  <c:v>43723.018055555556</c:v>
                </c:pt>
                <c:pt idx="1759">
                  <c:v>43723.021527777775</c:v>
                </c:pt>
                <c:pt idx="1760">
                  <c:v>43723.025000000001</c:v>
                </c:pt>
                <c:pt idx="1761">
                  <c:v>43723.02847222222</c:v>
                </c:pt>
                <c:pt idx="1762">
                  <c:v>43723.031944444447</c:v>
                </c:pt>
                <c:pt idx="1763">
                  <c:v>43723.035416666666</c:v>
                </c:pt>
                <c:pt idx="1764">
                  <c:v>43723.038888888892</c:v>
                </c:pt>
                <c:pt idx="1765">
                  <c:v>43723.042361111111</c:v>
                </c:pt>
                <c:pt idx="1766">
                  <c:v>43723.04583333333</c:v>
                </c:pt>
                <c:pt idx="1767">
                  <c:v>43723.049305555556</c:v>
                </c:pt>
                <c:pt idx="1768">
                  <c:v>43723.052777777775</c:v>
                </c:pt>
                <c:pt idx="1769">
                  <c:v>43723.056250000001</c:v>
                </c:pt>
                <c:pt idx="1770">
                  <c:v>43723.05972222222</c:v>
                </c:pt>
                <c:pt idx="1771">
                  <c:v>43723.063194444447</c:v>
                </c:pt>
                <c:pt idx="1772">
                  <c:v>43723.066666666666</c:v>
                </c:pt>
                <c:pt idx="1773">
                  <c:v>43723.070138888892</c:v>
                </c:pt>
                <c:pt idx="1774">
                  <c:v>43723.073611111111</c:v>
                </c:pt>
                <c:pt idx="1775">
                  <c:v>43723.07708333333</c:v>
                </c:pt>
                <c:pt idx="1776">
                  <c:v>43723.080555555556</c:v>
                </c:pt>
                <c:pt idx="1777">
                  <c:v>43723.084027777775</c:v>
                </c:pt>
                <c:pt idx="1778">
                  <c:v>43723.087500000001</c:v>
                </c:pt>
                <c:pt idx="1779">
                  <c:v>43723.09097222222</c:v>
                </c:pt>
                <c:pt idx="1780">
                  <c:v>43723.094444444447</c:v>
                </c:pt>
                <c:pt idx="1781">
                  <c:v>43723.097916666666</c:v>
                </c:pt>
                <c:pt idx="1782">
                  <c:v>43723.101388888892</c:v>
                </c:pt>
                <c:pt idx="1783">
                  <c:v>43723.104861111111</c:v>
                </c:pt>
                <c:pt idx="1784">
                  <c:v>43723.10833333333</c:v>
                </c:pt>
                <c:pt idx="1785">
                  <c:v>43723.111805555556</c:v>
                </c:pt>
                <c:pt idx="1786">
                  <c:v>43723.115277777775</c:v>
                </c:pt>
                <c:pt idx="1787">
                  <c:v>43723.118750000001</c:v>
                </c:pt>
                <c:pt idx="1788">
                  <c:v>43723.12222222222</c:v>
                </c:pt>
                <c:pt idx="1789">
                  <c:v>43723.125694444447</c:v>
                </c:pt>
                <c:pt idx="1790">
                  <c:v>43723.129166666666</c:v>
                </c:pt>
                <c:pt idx="1791">
                  <c:v>43723.132638888892</c:v>
                </c:pt>
                <c:pt idx="1792">
                  <c:v>43723.136111111111</c:v>
                </c:pt>
                <c:pt idx="1793">
                  <c:v>43723.351388888892</c:v>
                </c:pt>
                <c:pt idx="1794">
                  <c:v>43723.354861111111</c:v>
                </c:pt>
                <c:pt idx="1795">
                  <c:v>43723.35833333333</c:v>
                </c:pt>
                <c:pt idx="1796">
                  <c:v>43723.361805555556</c:v>
                </c:pt>
                <c:pt idx="1797">
                  <c:v>43723.365277777775</c:v>
                </c:pt>
                <c:pt idx="1798">
                  <c:v>43723.368750000001</c:v>
                </c:pt>
                <c:pt idx="1799">
                  <c:v>43723.37222222222</c:v>
                </c:pt>
                <c:pt idx="1800">
                  <c:v>43723.375694444447</c:v>
                </c:pt>
                <c:pt idx="1801">
                  <c:v>43723.379166666666</c:v>
                </c:pt>
                <c:pt idx="1802">
                  <c:v>43723.382638888892</c:v>
                </c:pt>
                <c:pt idx="1803">
                  <c:v>43723.386111111111</c:v>
                </c:pt>
                <c:pt idx="1804">
                  <c:v>43723.38958333333</c:v>
                </c:pt>
                <c:pt idx="1805">
                  <c:v>43723.393055555556</c:v>
                </c:pt>
                <c:pt idx="1806">
                  <c:v>43723.396527777775</c:v>
                </c:pt>
                <c:pt idx="1807">
                  <c:v>43723.4</c:v>
                </c:pt>
                <c:pt idx="1808">
                  <c:v>43723.40347222222</c:v>
                </c:pt>
                <c:pt idx="1809">
                  <c:v>43723.406944444447</c:v>
                </c:pt>
                <c:pt idx="1810">
                  <c:v>43723.410416666666</c:v>
                </c:pt>
                <c:pt idx="1811">
                  <c:v>43723.413888888892</c:v>
                </c:pt>
                <c:pt idx="1812">
                  <c:v>43723.417361111111</c:v>
                </c:pt>
                <c:pt idx="1813">
                  <c:v>43723.42083333333</c:v>
                </c:pt>
                <c:pt idx="1814">
                  <c:v>43723.424305555556</c:v>
                </c:pt>
                <c:pt idx="1815">
                  <c:v>43723.427777777775</c:v>
                </c:pt>
                <c:pt idx="1816">
                  <c:v>43723.431250000001</c:v>
                </c:pt>
                <c:pt idx="1817">
                  <c:v>43723.43472222222</c:v>
                </c:pt>
                <c:pt idx="1818">
                  <c:v>43723.438194444447</c:v>
                </c:pt>
                <c:pt idx="1819">
                  <c:v>43723.441666666666</c:v>
                </c:pt>
                <c:pt idx="1820">
                  <c:v>43723.445138888892</c:v>
                </c:pt>
                <c:pt idx="1821">
                  <c:v>43723.448611111111</c:v>
                </c:pt>
                <c:pt idx="1822">
                  <c:v>43723.45208333333</c:v>
                </c:pt>
                <c:pt idx="1823">
                  <c:v>43723.455555555556</c:v>
                </c:pt>
                <c:pt idx="1824">
                  <c:v>43723.459027777775</c:v>
                </c:pt>
                <c:pt idx="1825">
                  <c:v>43723.462500000001</c:v>
                </c:pt>
                <c:pt idx="1826">
                  <c:v>43723.46597222222</c:v>
                </c:pt>
                <c:pt idx="1827">
                  <c:v>43723.469444444447</c:v>
                </c:pt>
                <c:pt idx="1828">
                  <c:v>43723.472916666666</c:v>
                </c:pt>
                <c:pt idx="1829">
                  <c:v>43723.476388888892</c:v>
                </c:pt>
                <c:pt idx="1830">
                  <c:v>43723.479861111111</c:v>
                </c:pt>
                <c:pt idx="1831">
                  <c:v>43723.48333333333</c:v>
                </c:pt>
                <c:pt idx="1832">
                  <c:v>43723.486805555556</c:v>
                </c:pt>
                <c:pt idx="1833">
                  <c:v>43723.490277777775</c:v>
                </c:pt>
                <c:pt idx="1834">
                  <c:v>43723.493750000001</c:v>
                </c:pt>
                <c:pt idx="1835">
                  <c:v>43723.49722222222</c:v>
                </c:pt>
                <c:pt idx="1836">
                  <c:v>43723.500694444447</c:v>
                </c:pt>
                <c:pt idx="1837">
                  <c:v>43723.504166666666</c:v>
                </c:pt>
                <c:pt idx="1838">
                  <c:v>43723.507638888892</c:v>
                </c:pt>
                <c:pt idx="1839">
                  <c:v>43723.511111111111</c:v>
                </c:pt>
                <c:pt idx="1840">
                  <c:v>43723.51458333333</c:v>
                </c:pt>
                <c:pt idx="1841">
                  <c:v>43723.518055555556</c:v>
                </c:pt>
                <c:pt idx="1842">
                  <c:v>43723.521527777775</c:v>
                </c:pt>
                <c:pt idx="1843">
                  <c:v>43723.525000000001</c:v>
                </c:pt>
                <c:pt idx="1844">
                  <c:v>43723.52847222222</c:v>
                </c:pt>
                <c:pt idx="1845">
                  <c:v>43723.531944444447</c:v>
                </c:pt>
                <c:pt idx="1846">
                  <c:v>43723.535416666666</c:v>
                </c:pt>
                <c:pt idx="1847">
                  <c:v>43723.538888888892</c:v>
                </c:pt>
                <c:pt idx="1848">
                  <c:v>43723.542361111111</c:v>
                </c:pt>
                <c:pt idx="1849">
                  <c:v>43723.54583333333</c:v>
                </c:pt>
                <c:pt idx="1850">
                  <c:v>43723.549305555556</c:v>
                </c:pt>
                <c:pt idx="1851">
                  <c:v>43723.552777777775</c:v>
                </c:pt>
                <c:pt idx="1852">
                  <c:v>43723.556250000001</c:v>
                </c:pt>
                <c:pt idx="1853">
                  <c:v>43723.55972222222</c:v>
                </c:pt>
                <c:pt idx="1854">
                  <c:v>43723.563194444447</c:v>
                </c:pt>
                <c:pt idx="1855">
                  <c:v>43723.566666666666</c:v>
                </c:pt>
                <c:pt idx="1856">
                  <c:v>43723.570138888892</c:v>
                </c:pt>
                <c:pt idx="1857">
                  <c:v>43723.573611111111</c:v>
                </c:pt>
                <c:pt idx="1858">
                  <c:v>43723.57708333333</c:v>
                </c:pt>
                <c:pt idx="1859">
                  <c:v>43723.580555555556</c:v>
                </c:pt>
                <c:pt idx="1860">
                  <c:v>43723.584027777775</c:v>
                </c:pt>
                <c:pt idx="1861">
                  <c:v>43723.587500000001</c:v>
                </c:pt>
                <c:pt idx="1862">
                  <c:v>43723.59097222222</c:v>
                </c:pt>
                <c:pt idx="1863">
                  <c:v>43723.594444444447</c:v>
                </c:pt>
                <c:pt idx="1864">
                  <c:v>43723.597916666666</c:v>
                </c:pt>
                <c:pt idx="1865">
                  <c:v>43723.601388888892</c:v>
                </c:pt>
                <c:pt idx="1866">
                  <c:v>43723.604861111111</c:v>
                </c:pt>
                <c:pt idx="1867">
                  <c:v>43723.60833333333</c:v>
                </c:pt>
                <c:pt idx="1868">
                  <c:v>43723.611805555556</c:v>
                </c:pt>
                <c:pt idx="1869">
                  <c:v>43723.615277777775</c:v>
                </c:pt>
                <c:pt idx="1870">
                  <c:v>43723.618750000001</c:v>
                </c:pt>
                <c:pt idx="1871">
                  <c:v>43723.62222222222</c:v>
                </c:pt>
                <c:pt idx="1872">
                  <c:v>43723.625694444447</c:v>
                </c:pt>
                <c:pt idx="1873">
                  <c:v>43723.629166666666</c:v>
                </c:pt>
                <c:pt idx="1874">
                  <c:v>43723.632638888892</c:v>
                </c:pt>
                <c:pt idx="1875">
                  <c:v>43723.636111111111</c:v>
                </c:pt>
                <c:pt idx="1876">
                  <c:v>43723.63958333333</c:v>
                </c:pt>
                <c:pt idx="1877">
                  <c:v>43723.643055555556</c:v>
                </c:pt>
                <c:pt idx="1878">
                  <c:v>43723.646527777775</c:v>
                </c:pt>
                <c:pt idx="1879">
                  <c:v>43723.65</c:v>
                </c:pt>
                <c:pt idx="1880">
                  <c:v>43723.65347222222</c:v>
                </c:pt>
                <c:pt idx="1881">
                  <c:v>43723.656944444447</c:v>
                </c:pt>
                <c:pt idx="1882">
                  <c:v>43723.660416666666</c:v>
                </c:pt>
                <c:pt idx="1883">
                  <c:v>43723.663888888892</c:v>
                </c:pt>
                <c:pt idx="1884">
                  <c:v>43723.667361111111</c:v>
                </c:pt>
                <c:pt idx="1885">
                  <c:v>43723.67083333333</c:v>
                </c:pt>
                <c:pt idx="1886">
                  <c:v>43723.674305555556</c:v>
                </c:pt>
                <c:pt idx="1887">
                  <c:v>43723.677777777775</c:v>
                </c:pt>
                <c:pt idx="1888">
                  <c:v>43723.681250000001</c:v>
                </c:pt>
                <c:pt idx="1889">
                  <c:v>43723.68472222222</c:v>
                </c:pt>
                <c:pt idx="1890">
                  <c:v>43723.688194444447</c:v>
                </c:pt>
                <c:pt idx="1891">
                  <c:v>43723.691666666666</c:v>
                </c:pt>
                <c:pt idx="1892">
                  <c:v>43723.695138888892</c:v>
                </c:pt>
                <c:pt idx="1893">
                  <c:v>43723.698611111111</c:v>
                </c:pt>
                <c:pt idx="1894">
                  <c:v>43723.70208333333</c:v>
                </c:pt>
                <c:pt idx="1895">
                  <c:v>43723.705555555556</c:v>
                </c:pt>
                <c:pt idx="1896">
                  <c:v>43723.709027777775</c:v>
                </c:pt>
                <c:pt idx="1897">
                  <c:v>43723.712500000001</c:v>
                </c:pt>
                <c:pt idx="1898">
                  <c:v>43723.71597222222</c:v>
                </c:pt>
                <c:pt idx="1899">
                  <c:v>43723.719444444447</c:v>
                </c:pt>
                <c:pt idx="1900">
                  <c:v>43723.722916666666</c:v>
                </c:pt>
                <c:pt idx="1901">
                  <c:v>43723.726388888892</c:v>
                </c:pt>
                <c:pt idx="1902">
                  <c:v>43723.729861111111</c:v>
                </c:pt>
                <c:pt idx="1903">
                  <c:v>43723.73333333333</c:v>
                </c:pt>
                <c:pt idx="1904">
                  <c:v>43723.736805555556</c:v>
                </c:pt>
                <c:pt idx="1905">
                  <c:v>43723.740277777775</c:v>
                </c:pt>
                <c:pt idx="1906">
                  <c:v>43723.743750000001</c:v>
                </c:pt>
                <c:pt idx="1907">
                  <c:v>43723.74722222222</c:v>
                </c:pt>
                <c:pt idx="1908">
                  <c:v>43723.750694444447</c:v>
                </c:pt>
                <c:pt idx="1909">
                  <c:v>43723.754166666666</c:v>
                </c:pt>
                <c:pt idx="1910">
                  <c:v>43723.757638888892</c:v>
                </c:pt>
                <c:pt idx="1911">
                  <c:v>43723.761111111111</c:v>
                </c:pt>
                <c:pt idx="1912">
                  <c:v>43723.76458333333</c:v>
                </c:pt>
                <c:pt idx="1913">
                  <c:v>43723.768055555556</c:v>
                </c:pt>
                <c:pt idx="1914">
                  <c:v>43723.771527777775</c:v>
                </c:pt>
                <c:pt idx="1915">
                  <c:v>43723.775000000001</c:v>
                </c:pt>
                <c:pt idx="1916">
                  <c:v>43723.77847222222</c:v>
                </c:pt>
                <c:pt idx="1917">
                  <c:v>43723.781944444447</c:v>
                </c:pt>
                <c:pt idx="1918">
                  <c:v>43723.785416666666</c:v>
                </c:pt>
                <c:pt idx="1919">
                  <c:v>43723.788888888892</c:v>
                </c:pt>
                <c:pt idx="1920">
                  <c:v>43723.792361111111</c:v>
                </c:pt>
                <c:pt idx="1921">
                  <c:v>43723.79583333333</c:v>
                </c:pt>
                <c:pt idx="1922">
                  <c:v>43723.799305555556</c:v>
                </c:pt>
                <c:pt idx="1923">
                  <c:v>43723.802777777775</c:v>
                </c:pt>
                <c:pt idx="1924">
                  <c:v>43723.806250000001</c:v>
                </c:pt>
                <c:pt idx="1925">
                  <c:v>43723.80972222222</c:v>
                </c:pt>
                <c:pt idx="1926">
                  <c:v>43723.813194444447</c:v>
                </c:pt>
                <c:pt idx="1927">
                  <c:v>43723.816666666666</c:v>
                </c:pt>
                <c:pt idx="1928">
                  <c:v>43723.820138888892</c:v>
                </c:pt>
                <c:pt idx="1929">
                  <c:v>43723.823611111111</c:v>
                </c:pt>
                <c:pt idx="1930">
                  <c:v>43723.82708333333</c:v>
                </c:pt>
                <c:pt idx="1931">
                  <c:v>43723.830555555556</c:v>
                </c:pt>
                <c:pt idx="1932">
                  <c:v>43723.834027777775</c:v>
                </c:pt>
                <c:pt idx="1933">
                  <c:v>43723.837500000001</c:v>
                </c:pt>
                <c:pt idx="1934">
                  <c:v>43723.84097222222</c:v>
                </c:pt>
                <c:pt idx="1935">
                  <c:v>43723.844444444447</c:v>
                </c:pt>
                <c:pt idx="1936">
                  <c:v>43723.847916666666</c:v>
                </c:pt>
                <c:pt idx="1937">
                  <c:v>43723.851388888892</c:v>
                </c:pt>
                <c:pt idx="1938">
                  <c:v>43723.854861111111</c:v>
                </c:pt>
                <c:pt idx="1939">
                  <c:v>43723.85833333333</c:v>
                </c:pt>
                <c:pt idx="1940">
                  <c:v>43723.861805555556</c:v>
                </c:pt>
                <c:pt idx="1941">
                  <c:v>43723.865277777775</c:v>
                </c:pt>
                <c:pt idx="1942">
                  <c:v>43723.868750000001</c:v>
                </c:pt>
                <c:pt idx="1943">
                  <c:v>43723.87222222222</c:v>
                </c:pt>
                <c:pt idx="1944">
                  <c:v>43723.875694444447</c:v>
                </c:pt>
                <c:pt idx="1945">
                  <c:v>43723.879166666666</c:v>
                </c:pt>
                <c:pt idx="1946">
                  <c:v>43723.882638888892</c:v>
                </c:pt>
                <c:pt idx="1947">
                  <c:v>43723.886111111111</c:v>
                </c:pt>
                <c:pt idx="1948">
                  <c:v>43723.88958333333</c:v>
                </c:pt>
                <c:pt idx="1949">
                  <c:v>43723.893055555556</c:v>
                </c:pt>
                <c:pt idx="1950">
                  <c:v>43723.896527777775</c:v>
                </c:pt>
                <c:pt idx="1951">
                  <c:v>43723.9</c:v>
                </c:pt>
                <c:pt idx="1952">
                  <c:v>43723.90347222222</c:v>
                </c:pt>
                <c:pt idx="1953">
                  <c:v>43723.906944444447</c:v>
                </c:pt>
                <c:pt idx="1954">
                  <c:v>43723.910416666666</c:v>
                </c:pt>
                <c:pt idx="1955">
                  <c:v>43723.913888888892</c:v>
                </c:pt>
                <c:pt idx="1956">
                  <c:v>43723.917361111111</c:v>
                </c:pt>
                <c:pt idx="1957">
                  <c:v>43723.92083333333</c:v>
                </c:pt>
                <c:pt idx="1958">
                  <c:v>43723.924305555556</c:v>
                </c:pt>
                <c:pt idx="1959">
                  <c:v>43723.927777777775</c:v>
                </c:pt>
                <c:pt idx="1960">
                  <c:v>43723.931250000001</c:v>
                </c:pt>
                <c:pt idx="1961">
                  <c:v>43723.93472222222</c:v>
                </c:pt>
                <c:pt idx="1962">
                  <c:v>43723.938194444447</c:v>
                </c:pt>
                <c:pt idx="1963">
                  <c:v>43723.941666666666</c:v>
                </c:pt>
                <c:pt idx="1964">
                  <c:v>43723.945138888892</c:v>
                </c:pt>
                <c:pt idx="1965">
                  <c:v>43723.948611111111</c:v>
                </c:pt>
                <c:pt idx="1966">
                  <c:v>43723.95208333333</c:v>
                </c:pt>
                <c:pt idx="1967">
                  <c:v>43723.955555555556</c:v>
                </c:pt>
                <c:pt idx="1968">
                  <c:v>43723.959027777775</c:v>
                </c:pt>
                <c:pt idx="1969">
                  <c:v>43723.962500000001</c:v>
                </c:pt>
                <c:pt idx="1970">
                  <c:v>43723.96597222222</c:v>
                </c:pt>
                <c:pt idx="1971">
                  <c:v>43723.969444444447</c:v>
                </c:pt>
                <c:pt idx="1972">
                  <c:v>43723.972916666666</c:v>
                </c:pt>
                <c:pt idx="1973">
                  <c:v>43723.976388888892</c:v>
                </c:pt>
                <c:pt idx="1974">
                  <c:v>43723.979861111111</c:v>
                </c:pt>
                <c:pt idx="1975">
                  <c:v>43723.98333333333</c:v>
                </c:pt>
                <c:pt idx="1976">
                  <c:v>43723.986805555556</c:v>
                </c:pt>
                <c:pt idx="1977">
                  <c:v>43723.990277777775</c:v>
                </c:pt>
                <c:pt idx="1978">
                  <c:v>43723.993750000001</c:v>
                </c:pt>
                <c:pt idx="1979">
                  <c:v>43723.99722222222</c:v>
                </c:pt>
                <c:pt idx="1980">
                  <c:v>43724.000694444447</c:v>
                </c:pt>
                <c:pt idx="1981">
                  <c:v>43724.004166666666</c:v>
                </c:pt>
                <c:pt idx="1982">
                  <c:v>43724.007638888892</c:v>
                </c:pt>
                <c:pt idx="1983">
                  <c:v>43724.011111111111</c:v>
                </c:pt>
                <c:pt idx="1984">
                  <c:v>43724.01458333333</c:v>
                </c:pt>
                <c:pt idx="1985">
                  <c:v>43724.018055555556</c:v>
                </c:pt>
                <c:pt idx="1986">
                  <c:v>43724.021527777775</c:v>
                </c:pt>
                <c:pt idx="1987">
                  <c:v>43724.025000000001</c:v>
                </c:pt>
                <c:pt idx="1988">
                  <c:v>43724.02847222222</c:v>
                </c:pt>
                <c:pt idx="1989">
                  <c:v>43724.031944444447</c:v>
                </c:pt>
                <c:pt idx="1990">
                  <c:v>43724.035416666666</c:v>
                </c:pt>
                <c:pt idx="1991">
                  <c:v>43724.038888888892</c:v>
                </c:pt>
                <c:pt idx="1992">
                  <c:v>43724.042361111111</c:v>
                </c:pt>
                <c:pt idx="1993">
                  <c:v>43724.04583333333</c:v>
                </c:pt>
                <c:pt idx="1994">
                  <c:v>43724.347916666666</c:v>
                </c:pt>
                <c:pt idx="1995">
                  <c:v>43724.351388888892</c:v>
                </c:pt>
                <c:pt idx="1996">
                  <c:v>43724.354861111111</c:v>
                </c:pt>
                <c:pt idx="1997">
                  <c:v>43724.35833333333</c:v>
                </c:pt>
                <c:pt idx="1998">
                  <c:v>43724.361805555556</c:v>
                </c:pt>
                <c:pt idx="1999">
                  <c:v>43724.365277777775</c:v>
                </c:pt>
                <c:pt idx="2000">
                  <c:v>43724.368750000001</c:v>
                </c:pt>
                <c:pt idx="2001">
                  <c:v>43724.37222222222</c:v>
                </c:pt>
                <c:pt idx="2002">
                  <c:v>43724.375694444447</c:v>
                </c:pt>
                <c:pt idx="2003">
                  <c:v>43724.379166666666</c:v>
                </c:pt>
                <c:pt idx="2004">
                  <c:v>43724.382638888892</c:v>
                </c:pt>
                <c:pt idx="2005">
                  <c:v>43724.386111111111</c:v>
                </c:pt>
                <c:pt idx="2006">
                  <c:v>43724.38958333333</c:v>
                </c:pt>
                <c:pt idx="2007">
                  <c:v>43724.393055555556</c:v>
                </c:pt>
                <c:pt idx="2008">
                  <c:v>43724.396527777775</c:v>
                </c:pt>
                <c:pt idx="2009">
                  <c:v>43724.4</c:v>
                </c:pt>
                <c:pt idx="2010">
                  <c:v>43724.40347222222</c:v>
                </c:pt>
                <c:pt idx="2011">
                  <c:v>43724.406944444447</c:v>
                </c:pt>
                <c:pt idx="2012">
                  <c:v>43724.410416666666</c:v>
                </c:pt>
                <c:pt idx="2013">
                  <c:v>43724.413888888892</c:v>
                </c:pt>
                <c:pt idx="2014">
                  <c:v>43724.417361111111</c:v>
                </c:pt>
                <c:pt idx="2015">
                  <c:v>43724.42083333333</c:v>
                </c:pt>
                <c:pt idx="2016">
                  <c:v>43724.424305555556</c:v>
                </c:pt>
                <c:pt idx="2017">
                  <c:v>43724.427777777775</c:v>
                </c:pt>
                <c:pt idx="2018">
                  <c:v>43724.431250000001</c:v>
                </c:pt>
                <c:pt idx="2019">
                  <c:v>43724.43472222222</c:v>
                </c:pt>
                <c:pt idx="2020">
                  <c:v>43724.438194444447</c:v>
                </c:pt>
                <c:pt idx="2021">
                  <c:v>43724.441666666666</c:v>
                </c:pt>
                <c:pt idx="2022">
                  <c:v>43724.445138888892</c:v>
                </c:pt>
                <c:pt idx="2023">
                  <c:v>43724.448611111111</c:v>
                </c:pt>
                <c:pt idx="2024">
                  <c:v>43724.45208333333</c:v>
                </c:pt>
                <c:pt idx="2025">
                  <c:v>43724.455555555556</c:v>
                </c:pt>
                <c:pt idx="2026">
                  <c:v>43724.459027777775</c:v>
                </c:pt>
                <c:pt idx="2027">
                  <c:v>43724.462500000001</c:v>
                </c:pt>
                <c:pt idx="2028">
                  <c:v>43724.46597222222</c:v>
                </c:pt>
                <c:pt idx="2029">
                  <c:v>43724.469444444447</c:v>
                </c:pt>
                <c:pt idx="2030">
                  <c:v>43724.472916666666</c:v>
                </c:pt>
                <c:pt idx="2031">
                  <c:v>43724.476388888892</c:v>
                </c:pt>
                <c:pt idx="2032">
                  <c:v>43724.479861111111</c:v>
                </c:pt>
                <c:pt idx="2033">
                  <c:v>43724.48333333333</c:v>
                </c:pt>
                <c:pt idx="2034">
                  <c:v>43724.486805555556</c:v>
                </c:pt>
                <c:pt idx="2035">
                  <c:v>43724.490277777775</c:v>
                </c:pt>
                <c:pt idx="2036">
                  <c:v>43724.493750000001</c:v>
                </c:pt>
                <c:pt idx="2037">
                  <c:v>43724.49722222222</c:v>
                </c:pt>
                <c:pt idx="2038">
                  <c:v>43724.500694444447</c:v>
                </c:pt>
                <c:pt idx="2039">
                  <c:v>43724.504166666666</c:v>
                </c:pt>
                <c:pt idx="2040">
                  <c:v>43724.507638888892</c:v>
                </c:pt>
                <c:pt idx="2041">
                  <c:v>43724.511111111111</c:v>
                </c:pt>
                <c:pt idx="2042">
                  <c:v>43724.51458333333</c:v>
                </c:pt>
                <c:pt idx="2043">
                  <c:v>43724.518055555556</c:v>
                </c:pt>
                <c:pt idx="2044">
                  <c:v>43724.521527777775</c:v>
                </c:pt>
                <c:pt idx="2045">
                  <c:v>43724.525000000001</c:v>
                </c:pt>
                <c:pt idx="2046">
                  <c:v>43724.52847222222</c:v>
                </c:pt>
                <c:pt idx="2047">
                  <c:v>43724.531944444447</c:v>
                </c:pt>
                <c:pt idx="2048">
                  <c:v>43724.535416666666</c:v>
                </c:pt>
                <c:pt idx="2049">
                  <c:v>43724.538888888892</c:v>
                </c:pt>
                <c:pt idx="2050">
                  <c:v>43724.542361111111</c:v>
                </c:pt>
                <c:pt idx="2051">
                  <c:v>43724.54583333333</c:v>
                </c:pt>
                <c:pt idx="2052">
                  <c:v>43724.549305555556</c:v>
                </c:pt>
                <c:pt idx="2053">
                  <c:v>43724.552777777775</c:v>
                </c:pt>
                <c:pt idx="2054">
                  <c:v>43724.556250000001</c:v>
                </c:pt>
                <c:pt idx="2055">
                  <c:v>43724.55972222222</c:v>
                </c:pt>
                <c:pt idx="2056">
                  <c:v>43724.563194444447</c:v>
                </c:pt>
                <c:pt idx="2057">
                  <c:v>43724.566666666666</c:v>
                </c:pt>
                <c:pt idx="2058">
                  <c:v>43724.570138888892</c:v>
                </c:pt>
                <c:pt idx="2059">
                  <c:v>43724.573611111111</c:v>
                </c:pt>
                <c:pt idx="2060">
                  <c:v>43724.57708333333</c:v>
                </c:pt>
                <c:pt idx="2061">
                  <c:v>43724.580555555556</c:v>
                </c:pt>
                <c:pt idx="2062">
                  <c:v>43724.584027777775</c:v>
                </c:pt>
                <c:pt idx="2063">
                  <c:v>43724.587500000001</c:v>
                </c:pt>
                <c:pt idx="2064">
                  <c:v>43724.59097222222</c:v>
                </c:pt>
                <c:pt idx="2065">
                  <c:v>43724.594444444447</c:v>
                </c:pt>
                <c:pt idx="2066">
                  <c:v>43724.597916666666</c:v>
                </c:pt>
                <c:pt idx="2067">
                  <c:v>43724.601388888892</c:v>
                </c:pt>
                <c:pt idx="2068">
                  <c:v>43724.604861111111</c:v>
                </c:pt>
                <c:pt idx="2069">
                  <c:v>43724.60833333333</c:v>
                </c:pt>
                <c:pt idx="2070">
                  <c:v>43724.611805555556</c:v>
                </c:pt>
                <c:pt idx="2071">
                  <c:v>43724.615277777775</c:v>
                </c:pt>
                <c:pt idx="2072">
                  <c:v>43724.618750000001</c:v>
                </c:pt>
                <c:pt idx="2073">
                  <c:v>43724.62222222222</c:v>
                </c:pt>
                <c:pt idx="2074">
                  <c:v>43724.625694444447</c:v>
                </c:pt>
                <c:pt idx="2075">
                  <c:v>43724.629166666666</c:v>
                </c:pt>
                <c:pt idx="2076">
                  <c:v>43724.632638888892</c:v>
                </c:pt>
                <c:pt idx="2077">
                  <c:v>43724.636111111111</c:v>
                </c:pt>
                <c:pt idx="2078">
                  <c:v>43724.63958333333</c:v>
                </c:pt>
                <c:pt idx="2079">
                  <c:v>43724.643055555556</c:v>
                </c:pt>
                <c:pt idx="2080">
                  <c:v>43724.646527777775</c:v>
                </c:pt>
                <c:pt idx="2081">
                  <c:v>43724.65</c:v>
                </c:pt>
                <c:pt idx="2082">
                  <c:v>43724.65347222222</c:v>
                </c:pt>
                <c:pt idx="2083">
                  <c:v>43724.656944444447</c:v>
                </c:pt>
                <c:pt idx="2084">
                  <c:v>43724.660416666666</c:v>
                </c:pt>
                <c:pt idx="2085">
                  <c:v>43724.663888888892</c:v>
                </c:pt>
                <c:pt idx="2086">
                  <c:v>43724.667361111111</c:v>
                </c:pt>
                <c:pt idx="2087">
                  <c:v>43724.67083333333</c:v>
                </c:pt>
                <c:pt idx="2088">
                  <c:v>43724.674305555556</c:v>
                </c:pt>
                <c:pt idx="2089">
                  <c:v>43724.677777777775</c:v>
                </c:pt>
                <c:pt idx="2090">
                  <c:v>43724.681250000001</c:v>
                </c:pt>
                <c:pt idx="2091">
                  <c:v>43724.68472222222</c:v>
                </c:pt>
                <c:pt idx="2092">
                  <c:v>43724.688194444447</c:v>
                </c:pt>
                <c:pt idx="2093">
                  <c:v>43724.691666666666</c:v>
                </c:pt>
                <c:pt idx="2094">
                  <c:v>43724.695138888892</c:v>
                </c:pt>
                <c:pt idx="2095">
                  <c:v>43724.698611111111</c:v>
                </c:pt>
                <c:pt idx="2096">
                  <c:v>43724.70208333333</c:v>
                </c:pt>
                <c:pt idx="2097">
                  <c:v>43724.705555555556</c:v>
                </c:pt>
                <c:pt idx="2098">
                  <c:v>43724.709027777775</c:v>
                </c:pt>
                <c:pt idx="2099">
                  <c:v>43724.712500000001</c:v>
                </c:pt>
                <c:pt idx="2100">
                  <c:v>43724.71597222222</c:v>
                </c:pt>
                <c:pt idx="2101">
                  <c:v>43724.719444444447</c:v>
                </c:pt>
                <c:pt idx="2102">
                  <c:v>43724.722916666666</c:v>
                </c:pt>
                <c:pt idx="2103">
                  <c:v>43724.726388888892</c:v>
                </c:pt>
                <c:pt idx="2104">
                  <c:v>43724.729861111111</c:v>
                </c:pt>
                <c:pt idx="2105">
                  <c:v>43724.73333333333</c:v>
                </c:pt>
                <c:pt idx="2106">
                  <c:v>43724.736805555556</c:v>
                </c:pt>
                <c:pt idx="2107">
                  <c:v>43724.740277777775</c:v>
                </c:pt>
                <c:pt idx="2108">
                  <c:v>43724.743750000001</c:v>
                </c:pt>
                <c:pt idx="2109">
                  <c:v>43724.74722222222</c:v>
                </c:pt>
                <c:pt idx="2110">
                  <c:v>43724.750694444447</c:v>
                </c:pt>
                <c:pt idx="2111">
                  <c:v>43724.754166666666</c:v>
                </c:pt>
                <c:pt idx="2112">
                  <c:v>43724.757638888892</c:v>
                </c:pt>
                <c:pt idx="2113">
                  <c:v>43724.761111111111</c:v>
                </c:pt>
                <c:pt idx="2114">
                  <c:v>43724.76458333333</c:v>
                </c:pt>
                <c:pt idx="2115">
                  <c:v>43724.768055555556</c:v>
                </c:pt>
                <c:pt idx="2116">
                  <c:v>43724.771527777775</c:v>
                </c:pt>
                <c:pt idx="2117">
                  <c:v>43724.775000000001</c:v>
                </c:pt>
                <c:pt idx="2118">
                  <c:v>43724.77847222222</c:v>
                </c:pt>
                <c:pt idx="2119">
                  <c:v>43724.781944444447</c:v>
                </c:pt>
                <c:pt idx="2120">
                  <c:v>43724.785416666666</c:v>
                </c:pt>
                <c:pt idx="2121">
                  <c:v>43724.788888888892</c:v>
                </c:pt>
                <c:pt idx="2122">
                  <c:v>43724.792361111111</c:v>
                </c:pt>
                <c:pt idx="2123">
                  <c:v>43724.79583333333</c:v>
                </c:pt>
                <c:pt idx="2124">
                  <c:v>43724.799305555556</c:v>
                </c:pt>
                <c:pt idx="2125">
                  <c:v>43724.802777777775</c:v>
                </c:pt>
                <c:pt idx="2126">
                  <c:v>43724.806250000001</c:v>
                </c:pt>
                <c:pt idx="2127">
                  <c:v>43724.80972222222</c:v>
                </c:pt>
                <c:pt idx="2128">
                  <c:v>43724.813194444447</c:v>
                </c:pt>
                <c:pt idx="2129">
                  <c:v>43724.816666666666</c:v>
                </c:pt>
                <c:pt idx="2130">
                  <c:v>43724.820138888892</c:v>
                </c:pt>
                <c:pt idx="2131">
                  <c:v>43724.823611111111</c:v>
                </c:pt>
                <c:pt idx="2132">
                  <c:v>43724.82708333333</c:v>
                </c:pt>
                <c:pt idx="2133">
                  <c:v>43724.830555555556</c:v>
                </c:pt>
                <c:pt idx="2134">
                  <c:v>43724.834027777775</c:v>
                </c:pt>
                <c:pt idx="2135">
                  <c:v>43724.837500000001</c:v>
                </c:pt>
                <c:pt idx="2136">
                  <c:v>43724.84097222222</c:v>
                </c:pt>
                <c:pt idx="2137">
                  <c:v>43724.844444444447</c:v>
                </c:pt>
                <c:pt idx="2138">
                  <c:v>43724.847916666666</c:v>
                </c:pt>
                <c:pt idx="2139">
                  <c:v>43724.851388888892</c:v>
                </c:pt>
                <c:pt idx="2140">
                  <c:v>43724.854861111111</c:v>
                </c:pt>
                <c:pt idx="2141">
                  <c:v>43724.85833333333</c:v>
                </c:pt>
                <c:pt idx="2142">
                  <c:v>43724.861805555556</c:v>
                </c:pt>
                <c:pt idx="2143">
                  <c:v>43724.865277777775</c:v>
                </c:pt>
                <c:pt idx="2144">
                  <c:v>43724.868750000001</c:v>
                </c:pt>
                <c:pt idx="2145">
                  <c:v>43724.87222222222</c:v>
                </c:pt>
                <c:pt idx="2146">
                  <c:v>43724.875694444447</c:v>
                </c:pt>
                <c:pt idx="2147">
                  <c:v>43724.879166666666</c:v>
                </c:pt>
                <c:pt idx="2148">
                  <c:v>43724.882638888892</c:v>
                </c:pt>
                <c:pt idx="2149">
                  <c:v>43724.886111111111</c:v>
                </c:pt>
                <c:pt idx="2150">
                  <c:v>43724.88958333333</c:v>
                </c:pt>
                <c:pt idx="2151">
                  <c:v>43724.893055555556</c:v>
                </c:pt>
                <c:pt idx="2152">
                  <c:v>43724.896527777775</c:v>
                </c:pt>
                <c:pt idx="2153">
                  <c:v>43724.9</c:v>
                </c:pt>
                <c:pt idx="2154">
                  <c:v>43724.90347222222</c:v>
                </c:pt>
                <c:pt idx="2155">
                  <c:v>43724.906944444447</c:v>
                </c:pt>
                <c:pt idx="2156">
                  <c:v>43724.910416666666</c:v>
                </c:pt>
                <c:pt idx="2157">
                  <c:v>43724.913888888892</c:v>
                </c:pt>
                <c:pt idx="2158">
                  <c:v>43724.917361111111</c:v>
                </c:pt>
                <c:pt idx="2159">
                  <c:v>43724.92083333333</c:v>
                </c:pt>
                <c:pt idx="2160">
                  <c:v>43724.924305555556</c:v>
                </c:pt>
                <c:pt idx="2161">
                  <c:v>43724.927777777775</c:v>
                </c:pt>
                <c:pt idx="2162">
                  <c:v>43724.931250000001</c:v>
                </c:pt>
                <c:pt idx="2163">
                  <c:v>43724.93472222222</c:v>
                </c:pt>
                <c:pt idx="2164">
                  <c:v>43724.938194444447</c:v>
                </c:pt>
                <c:pt idx="2165">
                  <c:v>43724.941666666666</c:v>
                </c:pt>
                <c:pt idx="2166">
                  <c:v>43724.945138888892</c:v>
                </c:pt>
                <c:pt idx="2167">
                  <c:v>43724.948611111111</c:v>
                </c:pt>
                <c:pt idx="2168">
                  <c:v>43724.95208333333</c:v>
                </c:pt>
                <c:pt idx="2169">
                  <c:v>43724.955555555556</c:v>
                </c:pt>
                <c:pt idx="2170">
                  <c:v>43724.959027777775</c:v>
                </c:pt>
                <c:pt idx="2171">
                  <c:v>43724.962500000001</c:v>
                </c:pt>
                <c:pt idx="2172">
                  <c:v>43724.96597222222</c:v>
                </c:pt>
                <c:pt idx="2173">
                  <c:v>43724.969444444447</c:v>
                </c:pt>
                <c:pt idx="2174">
                  <c:v>43724.972916666666</c:v>
                </c:pt>
                <c:pt idx="2175">
                  <c:v>43724.976388888892</c:v>
                </c:pt>
                <c:pt idx="2176">
                  <c:v>43724.979861111111</c:v>
                </c:pt>
                <c:pt idx="2177">
                  <c:v>43724.98333333333</c:v>
                </c:pt>
                <c:pt idx="2178">
                  <c:v>43724.986805555556</c:v>
                </c:pt>
                <c:pt idx="2179">
                  <c:v>43724.990277777775</c:v>
                </c:pt>
                <c:pt idx="2180">
                  <c:v>43724.993750000001</c:v>
                </c:pt>
                <c:pt idx="2181">
                  <c:v>43724.99722222222</c:v>
                </c:pt>
                <c:pt idx="2182">
                  <c:v>43725.000694444447</c:v>
                </c:pt>
                <c:pt idx="2183">
                  <c:v>43725.004166666666</c:v>
                </c:pt>
                <c:pt idx="2184">
                  <c:v>43725.007638888892</c:v>
                </c:pt>
                <c:pt idx="2185">
                  <c:v>43725.011111111111</c:v>
                </c:pt>
                <c:pt idx="2186">
                  <c:v>43725.01458333333</c:v>
                </c:pt>
                <c:pt idx="2187">
                  <c:v>43725.018055555556</c:v>
                </c:pt>
                <c:pt idx="2188">
                  <c:v>43725.021527777775</c:v>
                </c:pt>
                <c:pt idx="2189">
                  <c:v>43725.025000000001</c:v>
                </c:pt>
                <c:pt idx="2190">
                  <c:v>43725.02847222222</c:v>
                </c:pt>
                <c:pt idx="2191">
                  <c:v>43725.031944444447</c:v>
                </c:pt>
                <c:pt idx="2192">
                  <c:v>43725.035416666666</c:v>
                </c:pt>
                <c:pt idx="2193">
                  <c:v>43725.038888888892</c:v>
                </c:pt>
                <c:pt idx="2194">
                  <c:v>43725.042361111111</c:v>
                </c:pt>
                <c:pt idx="2195">
                  <c:v>43725.04583333333</c:v>
                </c:pt>
                <c:pt idx="2196">
                  <c:v>43725.049305555556</c:v>
                </c:pt>
                <c:pt idx="2197">
                  <c:v>43725.052777777775</c:v>
                </c:pt>
                <c:pt idx="2198">
                  <c:v>43725.056250000001</c:v>
                </c:pt>
                <c:pt idx="2199">
                  <c:v>43725.05972222222</c:v>
                </c:pt>
                <c:pt idx="2200">
                  <c:v>43725.063194444447</c:v>
                </c:pt>
                <c:pt idx="2201">
                  <c:v>43725.066666666666</c:v>
                </c:pt>
                <c:pt idx="2202">
                  <c:v>43725.070138888892</c:v>
                </c:pt>
                <c:pt idx="2203">
                  <c:v>43725.073611111111</c:v>
                </c:pt>
                <c:pt idx="2204">
                  <c:v>43725.07708333333</c:v>
                </c:pt>
                <c:pt idx="2205">
                  <c:v>43725.080555555556</c:v>
                </c:pt>
                <c:pt idx="2206">
                  <c:v>43725.084027777775</c:v>
                </c:pt>
                <c:pt idx="2207">
                  <c:v>43725.087500000001</c:v>
                </c:pt>
                <c:pt idx="2208">
                  <c:v>43725.09097222222</c:v>
                </c:pt>
                <c:pt idx="2209">
                  <c:v>43725.094444444447</c:v>
                </c:pt>
                <c:pt idx="2210">
                  <c:v>43725.097916666666</c:v>
                </c:pt>
                <c:pt idx="2211">
                  <c:v>43725.347916666666</c:v>
                </c:pt>
                <c:pt idx="2212">
                  <c:v>43725.351388888892</c:v>
                </c:pt>
                <c:pt idx="2213">
                  <c:v>43725.354861111111</c:v>
                </c:pt>
                <c:pt idx="2214">
                  <c:v>43725.35833333333</c:v>
                </c:pt>
                <c:pt idx="2215">
                  <c:v>43725.361805555556</c:v>
                </c:pt>
                <c:pt idx="2216">
                  <c:v>43725.365277777775</c:v>
                </c:pt>
                <c:pt idx="2217">
                  <c:v>43725.368750000001</c:v>
                </c:pt>
                <c:pt idx="2218">
                  <c:v>43725.37222222222</c:v>
                </c:pt>
                <c:pt idx="2219">
                  <c:v>43725.375694444447</c:v>
                </c:pt>
                <c:pt idx="2220">
                  <c:v>43725.379166666666</c:v>
                </c:pt>
                <c:pt idx="2221">
                  <c:v>43725.382638888892</c:v>
                </c:pt>
                <c:pt idx="2222">
                  <c:v>43725.386111111111</c:v>
                </c:pt>
                <c:pt idx="2223">
                  <c:v>43725.38958333333</c:v>
                </c:pt>
                <c:pt idx="2224">
                  <c:v>43725.393055555556</c:v>
                </c:pt>
                <c:pt idx="2225">
                  <c:v>43725.396527777775</c:v>
                </c:pt>
                <c:pt idx="2226">
                  <c:v>43725.4</c:v>
                </c:pt>
                <c:pt idx="2227">
                  <c:v>43725.40347222222</c:v>
                </c:pt>
                <c:pt idx="2228">
                  <c:v>43725.406944444447</c:v>
                </c:pt>
                <c:pt idx="2229">
                  <c:v>43725.410416666666</c:v>
                </c:pt>
                <c:pt idx="2230">
                  <c:v>43725.413888888892</c:v>
                </c:pt>
                <c:pt idx="2231">
                  <c:v>43725.417361111111</c:v>
                </c:pt>
                <c:pt idx="2232">
                  <c:v>43725.42083333333</c:v>
                </c:pt>
                <c:pt idx="2233">
                  <c:v>43725.424305555556</c:v>
                </c:pt>
                <c:pt idx="2234">
                  <c:v>43725.427777777775</c:v>
                </c:pt>
                <c:pt idx="2235">
                  <c:v>43725.431250000001</c:v>
                </c:pt>
                <c:pt idx="2236">
                  <c:v>43725.43472222222</c:v>
                </c:pt>
                <c:pt idx="2237">
                  <c:v>43725.438194444447</c:v>
                </c:pt>
                <c:pt idx="2238">
                  <c:v>43725.441666666666</c:v>
                </c:pt>
                <c:pt idx="2239">
                  <c:v>43725.445138888892</c:v>
                </c:pt>
                <c:pt idx="2240">
                  <c:v>43725.448611111111</c:v>
                </c:pt>
                <c:pt idx="2241">
                  <c:v>43725.45208333333</c:v>
                </c:pt>
                <c:pt idx="2242">
                  <c:v>43725.455555555556</c:v>
                </c:pt>
                <c:pt idx="2243">
                  <c:v>43725.459027777775</c:v>
                </c:pt>
                <c:pt idx="2244">
                  <c:v>43725.462500000001</c:v>
                </c:pt>
                <c:pt idx="2245">
                  <c:v>43725.46597222222</c:v>
                </c:pt>
                <c:pt idx="2246">
                  <c:v>43725.469444444447</c:v>
                </c:pt>
                <c:pt idx="2247">
                  <c:v>43725.472916666666</c:v>
                </c:pt>
                <c:pt idx="2248">
                  <c:v>43725.476388888892</c:v>
                </c:pt>
                <c:pt idx="2249">
                  <c:v>43725.479861111111</c:v>
                </c:pt>
                <c:pt idx="2250">
                  <c:v>43725.48333333333</c:v>
                </c:pt>
                <c:pt idx="2251">
                  <c:v>43725.486805555556</c:v>
                </c:pt>
                <c:pt idx="2252">
                  <c:v>43725.490277777775</c:v>
                </c:pt>
                <c:pt idx="2253">
                  <c:v>43725.493750000001</c:v>
                </c:pt>
                <c:pt idx="2254">
                  <c:v>43725.49722222222</c:v>
                </c:pt>
                <c:pt idx="2255">
                  <c:v>43725.500694444447</c:v>
                </c:pt>
                <c:pt idx="2256">
                  <c:v>43725.504166666666</c:v>
                </c:pt>
                <c:pt idx="2257">
                  <c:v>43725.507638888892</c:v>
                </c:pt>
                <c:pt idx="2258">
                  <c:v>43725.511111111111</c:v>
                </c:pt>
                <c:pt idx="2259">
                  <c:v>43725.51458333333</c:v>
                </c:pt>
                <c:pt idx="2260">
                  <c:v>43725.518055555556</c:v>
                </c:pt>
                <c:pt idx="2261">
                  <c:v>43725.521527777775</c:v>
                </c:pt>
                <c:pt idx="2262">
                  <c:v>43725.525000000001</c:v>
                </c:pt>
                <c:pt idx="2263">
                  <c:v>43725.52847222222</c:v>
                </c:pt>
                <c:pt idx="2264">
                  <c:v>43725.531944444447</c:v>
                </c:pt>
                <c:pt idx="2265">
                  <c:v>43725.535416666666</c:v>
                </c:pt>
                <c:pt idx="2266">
                  <c:v>43725.538888888892</c:v>
                </c:pt>
                <c:pt idx="2267">
                  <c:v>43725.542361111111</c:v>
                </c:pt>
                <c:pt idx="2268">
                  <c:v>43725.54583333333</c:v>
                </c:pt>
                <c:pt idx="2269">
                  <c:v>43725.549305555556</c:v>
                </c:pt>
                <c:pt idx="2270">
                  <c:v>43725.552777777775</c:v>
                </c:pt>
                <c:pt idx="2271">
                  <c:v>43725.556250000001</c:v>
                </c:pt>
                <c:pt idx="2272">
                  <c:v>43725.55972222222</c:v>
                </c:pt>
                <c:pt idx="2273">
                  <c:v>43725.563194444447</c:v>
                </c:pt>
                <c:pt idx="2274">
                  <c:v>43725.566666666666</c:v>
                </c:pt>
                <c:pt idx="2275">
                  <c:v>43725.570138888892</c:v>
                </c:pt>
                <c:pt idx="2276">
                  <c:v>43725.573611111111</c:v>
                </c:pt>
                <c:pt idx="2277">
                  <c:v>43725.57708333333</c:v>
                </c:pt>
                <c:pt idx="2278">
                  <c:v>43725.580555555556</c:v>
                </c:pt>
                <c:pt idx="2279">
                  <c:v>43725.584027777775</c:v>
                </c:pt>
                <c:pt idx="2280">
                  <c:v>43725.587500000001</c:v>
                </c:pt>
                <c:pt idx="2281">
                  <c:v>43725.59097222222</c:v>
                </c:pt>
                <c:pt idx="2282">
                  <c:v>43725.594444444447</c:v>
                </c:pt>
                <c:pt idx="2283">
                  <c:v>43725.597916666666</c:v>
                </c:pt>
                <c:pt idx="2284">
                  <c:v>43725.601388888892</c:v>
                </c:pt>
                <c:pt idx="2285">
                  <c:v>43725.604861111111</c:v>
                </c:pt>
                <c:pt idx="2286">
                  <c:v>43725.60833333333</c:v>
                </c:pt>
                <c:pt idx="2287">
                  <c:v>43725.611805555556</c:v>
                </c:pt>
                <c:pt idx="2288">
                  <c:v>43725.615277777775</c:v>
                </c:pt>
                <c:pt idx="2289">
                  <c:v>43725.618750000001</c:v>
                </c:pt>
                <c:pt idx="2290">
                  <c:v>43725.62222222222</c:v>
                </c:pt>
                <c:pt idx="2291">
                  <c:v>43725.625694444447</c:v>
                </c:pt>
                <c:pt idx="2292">
                  <c:v>43725.629166666666</c:v>
                </c:pt>
                <c:pt idx="2293">
                  <c:v>43725.632638888892</c:v>
                </c:pt>
                <c:pt idx="2294">
                  <c:v>43725.636111111111</c:v>
                </c:pt>
                <c:pt idx="2295">
                  <c:v>43725.63958333333</c:v>
                </c:pt>
                <c:pt idx="2296">
                  <c:v>43725.643055555556</c:v>
                </c:pt>
                <c:pt idx="2297">
                  <c:v>43725.646527777775</c:v>
                </c:pt>
                <c:pt idx="2298">
                  <c:v>43725.65</c:v>
                </c:pt>
                <c:pt idx="2299">
                  <c:v>43725.65347222222</c:v>
                </c:pt>
                <c:pt idx="2300">
                  <c:v>43725.656944444447</c:v>
                </c:pt>
                <c:pt idx="2301">
                  <c:v>43725.660416666666</c:v>
                </c:pt>
                <c:pt idx="2302">
                  <c:v>43725.663888888892</c:v>
                </c:pt>
                <c:pt idx="2303">
                  <c:v>43725.667361111111</c:v>
                </c:pt>
                <c:pt idx="2304">
                  <c:v>43725.67083333333</c:v>
                </c:pt>
                <c:pt idx="2305">
                  <c:v>43725.674305555556</c:v>
                </c:pt>
                <c:pt idx="2306">
                  <c:v>43725.677777777775</c:v>
                </c:pt>
                <c:pt idx="2307">
                  <c:v>43725.681250000001</c:v>
                </c:pt>
                <c:pt idx="2308">
                  <c:v>43725.68472222222</c:v>
                </c:pt>
                <c:pt idx="2309">
                  <c:v>43725.688194444447</c:v>
                </c:pt>
                <c:pt idx="2310">
                  <c:v>43725.691666666666</c:v>
                </c:pt>
                <c:pt idx="2311">
                  <c:v>43725.695138888892</c:v>
                </c:pt>
                <c:pt idx="2312">
                  <c:v>43725.698611111111</c:v>
                </c:pt>
                <c:pt idx="2313">
                  <c:v>43725.70208333333</c:v>
                </c:pt>
                <c:pt idx="2314">
                  <c:v>43725.705555555556</c:v>
                </c:pt>
                <c:pt idx="2315">
                  <c:v>43725.709027777775</c:v>
                </c:pt>
                <c:pt idx="2316">
                  <c:v>43725.712500000001</c:v>
                </c:pt>
                <c:pt idx="2317">
                  <c:v>43725.71597222222</c:v>
                </c:pt>
                <c:pt idx="2318">
                  <c:v>43725.719444444447</c:v>
                </c:pt>
                <c:pt idx="2319">
                  <c:v>43725.722916666666</c:v>
                </c:pt>
                <c:pt idx="2320">
                  <c:v>43725.726388888892</c:v>
                </c:pt>
                <c:pt idx="2321">
                  <c:v>43725.729861111111</c:v>
                </c:pt>
                <c:pt idx="2322">
                  <c:v>43725.73333333333</c:v>
                </c:pt>
                <c:pt idx="2323">
                  <c:v>43725.736805555556</c:v>
                </c:pt>
                <c:pt idx="2324">
                  <c:v>43725.740277777775</c:v>
                </c:pt>
                <c:pt idx="2325">
                  <c:v>43725.743750000001</c:v>
                </c:pt>
                <c:pt idx="2326">
                  <c:v>43725.74722222222</c:v>
                </c:pt>
                <c:pt idx="2327">
                  <c:v>43725.750694444447</c:v>
                </c:pt>
                <c:pt idx="2328">
                  <c:v>43725.754166666666</c:v>
                </c:pt>
                <c:pt idx="2329">
                  <c:v>43725.757638888892</c:v>
                </c:pt>
                <c:pt idx="2330">
                  <c:v>43725.761111111111</c:v>
                </c:pt>
                <c:pt idx="2331">
                  <c:v>43725.76458333333</c:v>
                </c:pt>
                <c:pt idx="2332">
                  <c:v>43725.768055555556</c:v>
                </c:pt>
                <c:pt idx="2333">
                  <c:v>43725.771527777775</c:v>
                </c:pt>
                <c:pt idx="2334">
                  <c:v>43725.775000000001</c:v>
                </c:pt>
                <c:pt idx="2335">
                  <c:v>43725.77847222222</c:v>
                </c:pt>
                <c:pt idx="2336">
                  <c:v>43725.781944444447</c:v>
                </c:pt>
                <c:pt idx="2337">
                  <c:v>43725.785416666666</c:v>
                </c:pt>
                <c:pt idx="2338">
                  <c:v>43725.788888888892</c:v>
                </c:pt>
                <c:pt idx="2339">
                  <c:v>43725.792361111111</c:v>
                </c:pt>
                <c:pt idx="2340">
                  <c:v>43725.79583333333</c:v>
                </c:pt>
                <c:pt idx="2341">
                  <c:v>43725.799305555556</c:v>
                </c:pt>
                <c:pt idx="2342">
                  <c:v>43725.802777777775</c:v>
                </c:pt>
                <c:pt idx="2343">
                  <c:v>43725.806250000001</c:v>
                </c:pt>
                <c:pt idx="2344">
                  <c:v>43725.80972222222</c:v>
                </c:pt>
                <c:pt idx="2345">
                  <c:v>43725.813194444447</c:v>
                </c:pt>
                <c:pt idx="2346">
                  <c:v>43725.816666666666</c:v>
                </c:pt>
                <c:pt idx="2347">
                  <c:v>43725.820138888892</c:v>
                </c:pt>
                <c:pt idx="2348">
                  <c:v>43725.823611111111</c:v>
                </c:pt>
                <c:pt idx="2349">
                  <c:v>43725.82708333333</c:v>
                </c:pt>
                <c:pt idx="2350">
                  <c:v>43725.830555555556</c:v>
                </c:pt>
                <c:pt idx="2351">
                  <c:v>43725.834027777775</c:v>
                </c:pt>
                <c:pt idx="2352">
                  <c:v>43725.837500000001</c:v>
                </c:pt>
                <c:pt idx="2353">
                  <c:v>43725.84097222222</c:v>
                </c:pt>
                <c:pt idx="2354">
                  <c:v>43725.844444444447</c:v>
                </c:pt>
                <c:pt idx="2355">
                  <c:v>43725.847916666666</c:v>
                </c:pt>
                <c:pt idx="2356">
                  <c:v>43725.851388888892</c:v>
                </c:pt>
                <c:pt idx="2357">
                  <c:v>43725.854861111111</c:v>
                </c:pt>
                <c:pt idx="2358">
                  <c:v>43725.85833333333</c:v>
                </c:pt>
                <c:pt idx="2359">
                  <c:v>43725.861805555556</c:v>
                </c:pt>
                <c:pt idx="2360">
                  <c:v>43725.865277777775</c:v>
                </c:pt>
                <c:pt idx="2361">
                  <c:v>43725.868750000001</c:v>
                </c:pt>
                <c:pt idx="2362">
                  <c:v>43725.87222222222</c:v>
                </c:pt>
                <c:pt idx="2363">
                  <c:v>43725.875694444447</c:v>
                </c:pt>
                <c:pt idx="2364">
                  <c:v>43725.879166666666</c:v>
                </c:pt>
                <c:pt idx="2365">
                  <c:v>43725.882638888892</c:v>
                </c:pt>
                <c:pt idx="2366">
                  <c:v>43725.886111111111</c:v>
                </c:pt>
                <c:pt idx="2367">
                  <c:v>43725.88958333333</c:v>
                </c:pt>
                <c:pt idx="2368">
                  <c:v>43725.893055555556</c:v>
                </c:pt>
                <c:pt idx="2369">
                  <c:v>43725.896527777775</c:v>
                </c:pt>
                <c:pt idx="2370">
                  <c:v>43725.9</c:v>
                </c:pt>
                <c:pt idx="2371">
                  <c:v>43725.90347222222</c:v>
                </c:pt>
                <c:pt idx="2372">
                  <c:v>43725.906944444447</c:v>
                </c:pt>
                <c:pt idx="2373">
                  <c:v>43725.910416666666</c:v>
                </c:pt>
                <c:pt idx="2374">
                  <c:v>43725.913888888892</c:v>
                </c:pt>
                <c:pt idx="2375">
                  <c:v>43725.917361111111</c:v>
                </c:pt>
                <c:pt idx="2376">
                  <c:v>43725.92083333333</c:v>
                </c:pt>
                <c:pt idx="2377">
                  <c:v>43725.924305555556</c:v>
                </c:pt>
                <c:pt idx="2378">
                  <c:v>43725.927777777775</c:v>
                </c:pt>
                <c:pt idx="2379">
                  <c:v>43725.931250000001</c:v>
                </c:pt>
                <c:pt idx="2380">
                  <c:v>43725.93472222222</c:v>
                </c:pt>
                <c:pt idx="2381">
                  <c:v>43725.938194444447</c:v>
                </c:pt>
                <c:pt idx="2382">
                  <c:v>43725.941666666666</c:v>
                </c:pt>
                <c:pt idx="2383">
                  <c:v>43725.945138888892</c:v>
                </c:pt>
                <c:pt idx="2384">
                  <c:v>43725.948611111111</c:v>
                </c:pt>
                <c:pt idx="2385">
                  <c:v>43725.95208333333</c:v>
                </c:pt>
                <c:pt idx="2386">
                  <c:v>43725.955555555556</c:v>
                </c:pt>
                <c:pt idx="2387">
                  <c:v>43725.959027777775</c:v>
                </c:pt>
                <c:pt idx="2388">
                  <c:v>43725.962500000001</c:v>
                </c:pt>
                <c:pt idx="2389">
                  <c:v>43725.96597222222</c:v>
                </c:pt>
                <c:pt idx="2390">
                  <c:v>43725.969444444447</c:v>
                </c:pt>
                <c:pt idx="2391">
                  <c:v>43725.972916666666</c:v>
                </c:pt>
                <c:pt idx="2392">
                  <c:v>43725.976388888892</c:v>
                </c:pt>
                <c:pt idx="2393">
                  <c:v>43725.979861111111</c:v>
                </c:pt>
                <c:pt idx="2394">
                  <c:v>43725.98333333333</c:v>
                </c:pt>
                <c:pt idx="2395">
                  <c:v>43725.986805555556</c:v>
                </c:pt>
                <c:pt idx="2396">
                  <c:v>43725.990277777775</c:v>
                </c:pt>
                <c:pt idx="2397">
                  <c:v>43725.993750000001</c:v>
                </c:pt>
                <c:pt idx="2398">
                  <c:v>43725.99722222222</c:v>
                </c:pt>
                <c:pt idx="2399">
                  <c:v>43726.000694444447</c:v>
                </c:pt>
                <c:pt idx="2400">
                  <c:v>43726.004166666666</c:v>
                </c:pt>
                <c:pt idx="2401">
                  <c:v>43726.007638888892</c:v>
                </c:pt>
                <c:pt idx="2402">
                  <c:v>43726.011111111111</c:v>
                </c:pt>
                <c:pt idx="2403">
                  <c:v>43726.01458333333</c:v>
                </c:pt>
                <c:pt idx="2404">
                  <c:v>43726.018055555556</c:v>
                </c:pt>
                <c:pt idx="2405">
                  <c:v>43726.021527777775</c:v>
                </c:pt>
                <c:pt idx="2406">
                  <c:v>43726.025000000001</c:v>
                </c:pt>
                <c:pt idx="2407">
                  <c:v>43726.02847222222</c:v>
                </c:pt>
                <c:pt idx="2408">
                  <c:v>43726.031944444447</c:v>
                </c:pt>
                <c:pt idx="2409">
                  <c:v>43726.035416666666</c:v>
                </c:pt>
                <c:pt idx="2410">
                  <c:v>43726.038888888892</c:v>
                </c:pt>
                <c:pt idx="2411">
                  <c:v>43726.042361111111</c:v>
                </c:pt>
                <c:pt idx="2412">
                  <c:v>43726.04583333333</c:v>
                </c:pt>
                <c:pt idx="2413">
                  <c:v>43726.049305555556</c:v>
                </c:pt>
                <c:pt idx="2414">
                  <c:v>43726.052777777775</c:v>
                </c:pt>
                <c:pt idx="2415">
                  <c:v>43726.056250000001</c:v>
                </c:pt>
                <c:pt idx="2416">
                  <c:v>43726.05972222222</c:v>
                </c:pt>
                <c:pt idx="2417">
                  <c:v>43726.063194444447</c:v>
                </c:pt>
                <c:pt idx="2418">
                  <c:v>43726.066666666666</c:v>
                </c:pt>
                <c:pt idx="2419">
                  <c:v>43726.070138888892</c:v>
                </c:pt>
                <c:pt idx="2420">
                  <c:v>43726.073611111111</c:v>
                </c:pt>
                <c:pt idx="2421">
                  <c:v>43726.07708333333</c:v>
                </c:pt>
                <c:pt idx="2422">
                  <c:v>43726.080555555556</c:v>
                </c:pt>
                <c:pt idx="2423">
                  <c:v>43726.084027777775</c:v>
                </c:pt>
                <c:pt idx="2424">
                  <c:v>43726.087500000001</c:v>
                </c:pt>
                <c:pt idx="2425">
                  <c:v>43726.09097222222</c:v>
                </c:pt>
                <c:pt idx="2426">
                  <c:v>43726.094444444447</c:v>
                </c:pt>
                <c:pt idx="2427">
                  <c:v>43726.097916666666</c:v>
                </c:pt>
                <c:pt idx="2428">
                  <c:v>43726.101388888892</c:v>
                </c:pt>
                <c:pt idx="2429">
                  <c:v>43726.104861111111</c:v>
                </c:pt>
                <c:pt idx="2430">
                  <c:v>43726.10833333333</c:v>
                </c:pt>
                <c:pt idx="2431">
                  <c:v>43726.111805555556</c:v>
                </c:pt>
                <c:pt idx="2432">
                  <c:v>43726.115277777775</c:v>
                </c:pt>
                <c:pt idx="2433">
                  <c:v>43726.118750000001</c:v>
                </c:pt>
                <c:pt idx="2434">
                  <c:v>43726.12222222222</c:v>
                </c:pt>
                <c:pt idx="2435">
                  <c:v>43726.125694444447</c:v>
                </c:pt>
                <c:pt idx="2436">
                  <c:v>43726.129166666666</c:v>
                </c:pt>
                <c:pt idx="2437">
                  <c:v>43726.132638888892</c:v>
                </c:pt>
                <c:pt idx="2438">
                  <c:v>43726.136111111111</c:v>
                </c:pt>
                <c:pt idx="2439">
                  <c:v>43726.13958333333</c:v>
                </c:pt>
                <c:pt idx="2440">
                  <c:v>43726.143055555556</c:v>
                </c:pt>
                <c:pt idx="2441">
                  <c:v>43726.146527777775</c:v>
                </c:pt>
                <c:pt idx="2442">
                  <c:v>43726.15</c:v>
                </c:pt>
                <c:pt idx="2443">
                  <c:v>43726.15347222222</c:v>
                </c:pt>
                <c:pt idx="2444">
                  <c:v>43726.156944444447</c:v>
                </c:pt>
                <c:pt idx="2445">
                  <c:v>43726.160416666666</c:v>
                </c:pt>
                <c:pt idx="2446">
                  <c:v>43726.163888888892</c:v>
                </c:pt>
                <c:pt idx="2447">
                  <c:v>43726.167361111111</c:v>
                </c:pt>
                <c:pt idx="2448">
                  <c:v>43726.17083333333</c:v>
                </c:pt>
                <c:pt idx="2449">
                  <c:v>43726.174305555556</c:v>
                </c:pt>
                <c:pt idx="2450">
                  <c:v>43726.177777777775</c:v>
                </c:pt>
                <c:pt idx="2451">
                  <c:v>43726.181250000001</c:v>
                </c:pt>
                <c:pt idx="2452">
                  <c:v>43726.18472222222</c:v>
                </c:pt>
                <c:pt idx="2453">
                  <c:v>43726.344444444447</c:v>
                </c:pt>
                <c:pt idx="2454">
                  <c:v>43726.347916666666</c:v>
                </c:pt>
                <c:pt idx="2455">
                  <c:v>43726.351388888892</c:v>
                </c:pt>
                <c:pt idx="2456">
                  <c:v>43726.354861111111</c:v>
                </c:pt>
                <c:pt idx="2457">
                  <c:v>43726.35833333333</c:v>
                </c:pt>
                <c:pt idx="2458">
                  <c:v>43726.361805555556</c:v>
                </c:pt>
                <c:pt idx="2459">
                  <c:v>43726.365277777775</c:v>
                </c:pt>
                <c:pt idx="2460">
                  <c:v>43726.368750000001</c:v>
                </c:pt>
                <c:pt idx="2461">
                  <c:v>43726.37222222222</c:v>
                </c:pt>
                <c:pt idx="2462">
                  <c:v>43726.375694444447</c:v>
                </c:pt>
                <c:pt idx="2463">
                  <c:v>43726.379166666666</c:v>
                </c:pt>
                <c:pt idx="2464">
                  <c:v>43726.382638888892</c:v>
                </c:pt>
                <c:pt idx="2465">
                  <c:v>43726.386111111111</c:v>
                </c:pt>
                <c:pt idx="2466">
                  <c:v>43726.38958333333</c:v>
                </c:pt>
                <c:pt idx="2467">
                  <c:v>43726.393055555556</c:v>
                </c:pt>
                <c:pt idx="2468">
                  <c:v>43726.396527777775</c:v>
                </c:pt>
                <c:pt idx="2469">
                  <c:v>43726.400000000001</c:v>
                </c:pt>
                <c:pt idx="2470">
                  <c:v>43726.40347222222</c:v>
                </c:pt>
                <c:pt idx="2471">
                  <c:v>43726.406944444447</c:v>
                </c:pt>
                <c:pt idx="2472">
                  <c:v>43726.410416666666</c:v>
                </c:pt>
                <c:pt idx="2473">
                  <c:v>43726.413888888892</c:v>
                </c:pt>
                <c:pt idx="2474">
                  <c:v>43726.417361111111</c:v>
                </c:pt>
                <c:pt idx="2475">
                  <c:v>43726.42083333333</c:v>
                </c:pt>
                <c:pt idx="2476">
                  <c:v>43726.424305555556</c:v>
                </c:pt>
                <c:pt idx="2477">
                  <c:v>43726.427777777775</c:v>
                </c:pt>
                <c:pt idx="2478">
                  <c:v>43726.431250000001</c:v>
                </c:pt>
                <c:pt idx="2479">
                  <c:v>43726.43472222222</c:v>
                </c:pt>
                <c:pt idx="2480">
                  <c:v>43726.438194444447</c:v>
                </c:pt>
                <c:pt idx="2481">
                  <c:v>43726.441666666666</c:v>
                </c:pt>
                <c:pt idx="2482">
                  <c:v>43726.445138888892</c:v>
                </c:pt>
                <c:pt idx="2483">
                  <c:v>43726.448611111111</c:v>
                </c:pt>
                <c:pt idx="2484">
                  <c:v>43726.45208333333</c:v>
                </c:pt>
                <c:pt idx="2485">
                  <c:v>43726.455555555556</c:v>
                </c:pt>
                <c:pt idx="2486">
                  <c:v>43726.459027777775</c:v>
                </c:pt>
                <c:pt idx="2487">
                  <c:v>43726.462500000001</c:v>
                </c:pt>
                <c:pt idx="2488">
                  <c:v>43726.46597222222</c:v>
                </c:pt>
                <c:pt idx="2489">
                  <c:v>43726.469444444447</c:v>
                </c:pt>
                <c:pt idx="2490">
                  <c:v>43726.472916666666</c:v>
                </c:pt>
                <c:pt idx="2491">
                  <c:v>43726.476388888892</c:v>
                </c:pt>
                <c:pt idx="2492">
                  <c:v>43726.479861111111</c:v>
                </c:pt>
                <c:pt idx="2493">
                  <c:v>43726.48333333333</c:v>
                </c:pt>
                <c:pt idx="2494">
                  <c:v>43726.486805555556</c:v>
                </c:pt>
                <c:pt idx="2495">
                  <c:v>43726.490277777775</c:v>
                </c:pt>
                <c:pt idx="2496">
                  <c:v>43726.493750000001</c:v>
                </c:pt>
                <c:pt idx="2497">
                  <c:v>43726.49722222222</c:v>
                </c:pt>
                <c:pt idx="2498">
                  <c:v>43726.500694444447</c:v>
                </c:pt>
                <c:pt idx="2499">
                  <c:v>43726.504166666666</c:v>
                </c:pt>
                <c:pt idx="2500">
                  <c:v>43726.507638888892</c:v>
                </c:pt>
                <c:pt idx="2501">
                  <c:v>43726.511111111111</c:v>
                </c:pt>
                <c:pt idx="2502">
                  <c:v>43726.51458333333</c:v>
                </c:pt>
                <c:pt idx="2503">
                  <c:v>43726.518055555556</c:v>
                </c:pt>
                <c:pt idx="2504">
                  <c:v>43726.521527777775</c:v>
                </c:pt>
                <c:pt idx="2505">
                  <c:v>43726.525000000001</c:v>
                </c:pt>
                <c:pt idx="2506">
                  <c:v>43726.52847222222</c:v>
                </c:pt>
                <c:pt idx="2507">
                  <c:v>43726.531944444447</c:v>
                </c:pt>
                <c:pt idx="2508">
                  <c:v>43726.535416666666</c:v>
                </c:pt>
                <c:pt idx="2509">
                  <c:v>43726.538888888892</c:v>
                </c:pt>
                <c:pt idx="2510">
                  <c:v>43726.542361111111</c:v>
                </c:pt>
                <c:pt idx="2511">
                  <c:v>43726.54583333333</c:v>
                </c:pt>
                <c:pt idx="2512">
                  <c:v>43726.549305555556</c:v>
                </c:pt>
                <c:pt idx="2513">
                  <c:v>43726.552777777775</c:v>
                </c:pt>
                <c:pt idx="2514">
                  <c:v>43726.556250000001</c:v>
                </c:pt>
                <c:pt idx="2515">
                  <c:v>43726.55972222222</c:v>
                </c:pt>
                <c:pt idx="2516">
                  <c:v>43726.563194444447</c:v>
                </c:pt>
                <c:pt idx="2517">
                  <c:v>43726.566666666666</c:v>
                </c:pt>
                <c:pt idx="2518">
                  <c:v>43726.570138888892</c:v>
                </c:pt>
                <c:pt idx="2519">
                  <c:v>43726.573611111111</c:v>
                </c:pt>
                <c:pt idx="2520">
                  <c:v>43726.57708333333</c:v>
                </c:pt>
                <c:pt idx="2521">
                  <c:v>43726.580555555556</c:v>
                </c:pt>
                <c:pt idx="2522">
                  <c:v>43726.584027777775</c:v>
                </c:pt>
                <c:pt idx="2523">
                  <c:v>43726.587500000001</c:v>
                </c:pt>
                <c:pt idx="2524">
                  <c:v>43726.59097222222</c:v>
                </c:pt>
                <c:pt idx="2525">
                  <c:v>43726.594444444447</c:v>
                </c:pt>
                <c:pt idx="2526">
                  <c:v>43726.597916666666</c:v>
                </c:pt>
                <c:pt idx="2527">
                  <c:v>43726.601388888892</c:v>
                </c:pt>
                <c:pt idx="2528">
                  <c:v>43726.604861111111</c:v>
                </c:pt>
                <c:pt idx="2529">
                  <c:v>43726.60833333333</c:v>
                </c:pt>
                <c:pt idx="2530">
                  <c:v>43726.611805555556</c:v>
                </c:pt>
                <c:pt idx="2531">
                  <c:v>43726.615277777775</c:v>
                </c:pt>
                <c:pt idx="2532">
                  <c:v>43726.618750000001</c:v>
                </c:pt>
                <c:pt idx="2533">
                  <c:v>43726.62222222222</c:v>
                </c:pt>
                <c:pt idx="2534">
                  <c:v>43726.625694444447</c:v>
                </c:pt>
                <c:pt idx="2535">
                  <c:v>43726.629166666666</c:v>
                </c:pt>
                <c:pt idx="2536">
                  <c:v>43726.632638888892</c:v>
                </c:pt>
                <c:pt idx="2537">
                  <c:v>43726.636111111111</c:v>
                </c:pt>
                <c:pt idx="2538">
                  <c:v>43726.63958333333</c:v>
                </c:pt>
                <c:pt idx="2539">
                  <c:v>43726.643055555556</c:v>
                </c:pt>
                <c:pt idx="2540">
                  <c:v>43726.646527777775</c:v>
                </c:pt>
                <c:pt idx="2541">
                  <c:v>43726.65</c:v>
                </c:pt>
                <c:pt idx="2542">
                  <c:v>43726.65347222222</c:v>
                </c:pt>
                <c:pt idx="2543">
                  <c:v>43726.656944444447</c:v>
                </c:pt>
                <c:pt idx="2544">
                  <c:v>43726.660416666666</c:v>
                </c:pt>
                <c:pt idx="2545">
                  <c:v>43726.663888888892</c:v>
                </c:pt>
                <c:pt idx="2546">
                  <c:v>43726.667361111111</c:v>
                </c:pt>
                <c:pt idx="2547">
                  <c:v>43726.67083333333</c:v>
                </c:pt>
                <c:pt idx="2548">
                  <c:v>43726.674305555556</c:v>
                </c:pt>
                <c:pt idx="2549">
                  <c:v>43726.677777777775</c:v>
                </c:pt>
                <c:pt idx="2550">
                  <c:v>43726.681250000001</c:v>
                </c:pt>
                <c:pt idx="2551">
                  <c:v>43726.68472222222</c:v>
                </c:pt>
                <c:pt idx="2552">
                  <c:v>43726.688194444447</c:v>
                </c:pt>
                <c:pt idx="2553">
                  <c:v>43726.691666666666</c:v>
                </c:pt>
                <c:pt idx="2554">
                  <c:v>43726.695138888892</c:v>
                </c:pt>
                <c:pt idx="2555">
                  <c:v>43726.698611111111</c:v>
                </c:pt>
                <c:pt idx="2556">
                  <c:v>43726.70208333333</c:v>
                </c:pt>
                <c:pt idx="2557">
                  <c:v>43726.705555555556</c:v>
                </c:pt>
                <c:pt idx="2558">
                  <c:v>43726.709027777775</c:v>
                </c:pt>
                <c:pt idx="2559">
                  <c:v>43726.712500000001</c:v>
                </c:pt>
                <c:pt idx="2560">
                  <c:v>43726.71597222222</c:v>
                </c:pt>
                <c:pt idx="2561">
                  <c:v>43726.719444444447</c:v>
                </c:pt>
                <c:pt idx="2562">
                  <c:v>43726.722916666666</c:v>
                </c:pt>
                <c:pt idx="2563">
                  <c:v>43726.726388888892</c:v>
                </c:pt>
                <c:pt idx="2564">
                  <c:v>43726.729861111111</c:v>
                </c:pt>
                <c:pt idx="2565">
                  <c:v>43726.73333333333</c:v>
                </c:pt>
                <c:pt idx="2566">
                  <c:v>43726.736805555556</c:v>
                </c:pt>
                <c:pt idx="2567">
                  <c:v>43726.740277777775</c:v>
                </c:pt>
                <c:pt idx="2568">
                  <c:v>43726.743750000001</c:v>
                </c:pt>
                <c:pt idx="2569">
                  <c:v>43726.74722222222</c:v>
                </c:pt>
                <c:pt idx="2570">
                  <c:v>43726.750694444447</c:v>
                </c:pt>
                <c:pt idx="2571">
                  <c:v>43726.754166666666</c:v>
                </c:pt>
                <c:pt idx="2572">
                  <c:v>43726.757638888892</c:v>
                </c:pt>
                <c:pt idx="2573">
                  <c:v>43726.761111111111</c:v>
                </c:pt>
                <c:pt idx="2574">
                  <c:v>43726.76458333333</c:v>
                </c:pt>
                <c:pt idx="2575">
                  <c:v>43726.768055555556</c:v>
                </c:pt>
                <c:pt idx="2576">
                  <c:v>43726.771527777775</c:v>
                </c:pt>
                <c:pt idx="2577">
                  <c:v>43726.775000000001</c:v>
                </c:pt>
                <c:pt idx="2578">
                  <c:v>43726.77847222222</c:v>
                </c:pt>
                <c:pt idx="2579">
                  <c:v>43726.781944444447</c:v>
                </c:pt>
                <c:pt idx="2580">
                  <c:v>43726.785416666666</c:v>
                </c:pt>
                <c:pt idx="2581">
                  <c:v>43726.788888888892</c:v>
                </c:pt>
                <c:pt idx="2582">
                  <c:v>43726.792361111111</c:v>
                </c:pt>
                <c:pt idx="2583">
                  <c:v>43726.79583333333</c:v>
                </c:pt>
                <c:pt idx="2584">
                  <c:v>43726.799305555556</c:v>
                </c:pt>
                <c:pt idx="2585">
                  <c:v>43726.802777777775</c:v>
                </c:pt>
                <c:pt idx="2586">
                  <c:v>43726.806250000001</c:v>
                </c:pt>
                <c:pt idx="2587">
                  <c:v>43726.80972222222</c:v>
                </c:pt>
                <c:pt idx="2588">
                  <c:v>43726.813194444447</c:v>
                </c:pt>
                <c:pt idx="2589">
                  <c:v>43726.816666666666</c:v>
                </c:pt>
                <c:pt idx="2590">
                  <c:v>43726.820138888892</c:v>
                </c:pt>
                <c:pt idx="2591">
                  <c:v>43726.823611111111</c:v>
                </c:pt>
                <c:pt idx="2592">
                  <c:v>43726.82708333333</c:v>
                </c:pt>
                <c:pt idx="2593">
                  <c:v>43726.830555555556</c:v>
                </c:pt>
                <c:pt idx="2594">
                  <c:v>43726.834027777775</c:v>
                </c:pt>
                <c:pt idx="2595">
                  <c:v>43726.837500000001</c:v>
                </c:pt>
                <c:pt idx="2596">
                  <c:v>43726.84097222222</c:v>
                </c:pt>
                <c:pt idx="2597">
                  <c:v>43726.844444444447</c:v>
                </c:pt>
                <c:pt idx="2598">
                  <c:v>43726.847916666666</c:v>
                </c:pt>
                <c:pt idx="2599">
                  <c:v>43726.851388888892</c:v>
                </c:pt>
                <c:pt idx="2600">
                  <c:v>43726.854861111111</c:v>
                </c:pt>
                <c:pt idx="2601">
                  <c:v>43726.85833333333</c:v>
                </c:pt>
                <c:pt idx="2602">
                  <c:v>43726.861805555556</c:v>
                </c:pt>
                <c:pt idx="2603">
                  <c:v>43726.865277777775</c:v>
                </c:pt>
                <c:pt idx="2604">
                  <c:v>43726.868750000001</c:v>
                </c:pt>
                <c:pt idx="2605">
                  <c:v>43726.87222222222</c:v>
                </c:pt>
                <c:pt idx="2606">
                  <c:v>43726.875694444447</c:v>
                </c:pt>
                <c:pt idx="2607">
                  <c:v>43726.879166666666</c:v>
                </c:pt>
                <c:pt idx="2608">
                  <c:v>43726.882638888892</c:v>
                </c:pt>
                <c:pt idx="2609">
                  <c:v>43726.886111111111</c:v>
                </c:pt>
                <c:pt idx="2610">
                  <c:v>43726.88958333333</c:v>
                </c:pt>
                <c:pt idx="2611">
                  <c:v>43726.893055555556</c:v>
                </c:pt>
                <c:pt idx="2612">
                  <c:v>43726.896527777775</c:v>
                </c:pt>
                <c:pt idx="2613">
                  <c:v>43726.9</c:v>
                </c:pt>
                <c:pt idx="2614">
                  <c:v>43726.90347222222</c:v>
                </c:pt>
                <c:pt idx="2615">
                  <c:v>43726.906944444447</c:v>
                </c:pt>
                <c:pt idx="2616">
                  <c:v>43726.910416666666</c:v>
                </c:pt>
                <c:pt idx="2617">
                  <c:v>43726.913888888892</c:v>
                </c:pt>
                <c:pt idx="2618">
                  <c:v>43726.917361111111</c:v>
                </c:pt>
                <c:pt idx="2619">
                  <c:v>43726.92083333333</c:v>
                </c:pt>
                <c:pt idx="2620">
                  <c:v>43726.924305555556</c:v>
                </c:pt>
                <c:pt idx="2621">
                  <c:v>43726.927777777775</c:v>
                </c:pt>
                <c:pt idx="2622">
                  <c:v>43726.931250000001</c:v>
                </c:pt>
                <c:pt idx="2623">
                  <c:v>43726.93472222222</c:v>
                </c:pt>
                <c:pt idx="2624">
                  <c:v>43726.938194444447</c:v>
                </c:pt>
                <c:pt idx="2625">
                  <c:v>43726.941666666666</c:v>
                </c:pt>
                <c:pt idx="2626">
                  <c:v>43726.945138888892</c:v>
                </c:pt>
                <c:pt idx="2627">
                  <c:v>43726.948611111111</c:v>
                </c:pt>
                <c:pt idx="2628">
                  <c:v>43726.95208333333</c:v>
                </c:pt>
                <c:pt idx="2629">
                  <c:v>43726.955555555556</c:v>
                </c:pt>
                <c:pt idx="2630">
                  <c:v>43726.959027777775</c:v>
                </c:pt>
                <c:pt idx="2631">
                  <c:v>43726.962500000001</c:v>
                </c:pt>
                <c:pt idx="2632">
                  <c:v>43726.96597222222</c:v>
                </c:pt>
                <c:pt idx="2633">
                  <c:v>43726.969444444447</c:v>
                </c:pt>
                <c:pt idx="2634">
                  <c:v>43726.972916666666</c:v>
                </c:pt>
                <c:pt idx="2635">
                  <c:v>43726.976388888892</c:v>
                </c:pt>
                <c:pt idx="2636">
                  <c:v>43726.979861111111</c:v>
                </c:pt>
                <c:pt idx="2637">
                  <c:v>43726.98333333333</c:v>
                </c:pt>
                <c:pt idx="2638">
                  <c:v>43726.986805555556</c:v>
                </c:pt>
                <c:pt idx="2639">
                  <c:v>43726.990277777775</c:v>
                </c:pt>
                <c:pt idx="2640">
                  <c:v>43726.993750000001</c:v>
                </c:pt>
                <c:pt idx="2641">
                  <c:v>43726.99722222222</c:v>
                </c:pt>
                <c:pt idx="2642">
                  <c:v>43727.000694444447</c:v>
                </c:pt>
                <c:pt idx="2643">
                  <c:v>43727.004166666666</c:v>
                </c:pt>
                <c:pt idx="2644">
                  <c:v>43727.007638888892</c:v>
                </c:pt>
                <c:pt idx="2645">
                  <c:v>43727.011111111111</c:v>
                </c:pt>
                <c:pt idx="2646">
                  <c:v>43727.01458333333</c:v>
                </c:pt>
                <c:pt idx="2647">
                  <c:v>43727.018055555556</c:v>
                </c:pt>
                <c:pt idx="2648">
                  <c:v>43727.021527777775</c:v>
                </c:pt>
                <c:pt idx="2649">
                  <c:v>43727.025000000001</c:v>
                </c:pt>
                <c:pt idx="2650">
                  <c:v>43727.02847222222</c:v>
                </c:pt>
                <c:pt idx="2651">
                  <c:v>43727.031944444447</c:v>
                </c:pt>
                <c:pt idx="2652">
                  <c:v>43727.035416666666</c:v>
                </c:pt>
                <c:pt idx="2653">
                  <c:v>43727.038888888892</c:v>
                </c:pt>
                <c:pt idx="2654">
                  <c:v>43727.042361111111</c:v>
                </c:pt>
                <c:pt idx="2655">
                  <c:v>43727.04583333333</c:v>
                </c:pt>
                <c:pt idx="2656">
                  <c:v>43727.049305555556</c:v>
                </c:pt>
                <c:pt idx="2657">
                  <c:v>43727.052777777775</c:v>
                </c:pt>
                <c:pt idx="2658">
                  <c:v>43727.056250000001</c:v>
                </c:pt>
                <c:pt idx="2659">
                  <c:v>43727.05972222222</c:v>
                </c:pt>
                <c:pt idx="2660">
                  <c:v>43727.063194444447</c:v>
                </c:pt>
                <c:pt idx="2661">
                  <c:v>43727.066666666666</c:v>
                </c:pt>
                <c:pt idx="2662">
                  <c:v>43727.070138888892</c:v>
                </c:pt>
                <c:pt idx="2663">
                  <c:v>43727.073611111111</c:v>
                </c:pt>
                <c:pt idx="2664">
                  <c:v>43727.07708333333</c:v>
                </c:pt>
                <c:pt idx="2665">
                  <c:v>43727.080555555556</c:v>
                </c:pt>
                <c:pt idx="2666">
                  <c:v>43727.084027777775</c:v>
                </c:pt>
                <c:pt idx="2667">
                  <c:v>43727.087500000001</c:v>
                </c:pt>
                <c:pt idx="2668">
                  <c:v>43727.09097222222</c:v>
                </c:pt>
                <c:pt idx="2669">
                  <c:v>43727.094444444447</c:v>
                </c:pt>
                <c:pt idx="2670">
                  <c:v>43727.097916666666</c:v>
                </c:pt>
                <c:pt idx="2671">
                  <c:v>43727.101388888892</c:v>
                </c:pt>
                <c:pt idx="2672">
                  <c:v>43727.104861111111</c:v>
                </c:pt>
                <c:pt idx="2673">
                  <c:v>43727.10833333333</c:v>
                </c:pt>
                <c:pt idx="2674">
                  <c:v>43727.111805555556</c:v>
                </c:pt>
                <c:pt idx="2675">
                  <c:v>43727.115277777775</c:v>
                </c:pt>
                <c:pt idx="2676">
                  <c:v>43727.118750000001</c:v>
                </c:pt>
                <c:pt idx="2677">
                  <c:v>43727.12222222222</c:v>
                </c:pt>
                <c:pt idx="2678">
                  <c:v>43727.125694444447</c:v>
                </c:pt>
                <c:pt idx="2679">
                  <c:v>43727.129166666666</c:v>
                </c:pt>
                <c:pt idx="2680">
                  <c:v>43727.132638888892</c:v>
                </c:pt>
                <c:pt idx="2681">
                  <c:v>43727.136111111111</c:v>
                </c:pt>
                <c:pt idx="2682">
                  <c:v>43727.13958333333</c:v>
                </c:pt>
                <c:pt idx="2683">
                  <c:v>43727.143055555556</c:v>
                </c:pt>
                <c:pt idx="2684">
                  <c:v>43727.146527777775</c:v>
                </c:pt>
                <c:pt idx="2685">
                  <c:v>43727.15</c:v>
                </c:pt>
                <c:pt idx="2686">
                  <c:v>43727.15347222222</c:v>
                </c:pt>
                <c:pt idx="2687">
                  <c:v>43727.156944444447</c:v>
                </c:pt>
                <c:pt idx="2688">
                  <c:v>43727.160416666666</c:v>
                </c:pt>
                <c:pt idx="2689">
                  <c:v>43727.163888888892</c:v>
                </c:pt>
                <c:pt idx="2690">
                  <c:v>43727.167361111111</c:v>
                </c:pt>
                <c:pt idx="2691">
                  <c:v>43727.17083333333</c:v>
                </c:pt>
                <c:pt idx="2692">
                  <c:v>43727.174305555556</c:v>
                </c:pt>
                <c:pt idx="2693">
                  <c:v>43727.347916666666</c:v>
                </c:pt>
                <c:pt idx="2694">
                  <c:v>43727.351388888892</c:v>
                </c:pt>
                <c:pt idx="2695">
                  <c:v>43727.354861111111</c:v>
                </c:pt>
                <c:pt idx="2696">
                  <c:v>43727.35833333333</c:v>
                </c:pt>
                <c:pt idx="2697">
                  <c:v>43727.361805555556</c:v>
                </c:pt>
                <c:pt idx="2698">
                  <c:v>43727.365277777775</c:v>
                </c:pt>
                <c:pt idx="2699">
                  <c:v>43727.368750000001</c:v>
                </c:pt>
                <c:pt idx="2700">
                  <c:v>43727.37222222222</c:v>
                </c:pt>
                <c:pt idx="2701">
                  <c:v>43727.375694444447</c:v>
                </c:pt>
                <c:pt idx="2702">
                  <c:v>43727.379166666666</c:v>
                </c:pt>
                <c:pt idx="2703">
                  <c:v>43727.382638888892</c:v>
                </c:pt>
                <c:pt idx="2704">
                  <c:v>43727.386111111111</c:v>
                </c:pt>
                <c:pt idx="2705">
                  <c:v>43727.38958333333</c:v>
                </c:pt>
                <c:pt idx="2706">
                  <c:v>43727.393055555556</c:v>
                </c:pt>
                <c:pt idx="2707">
                  <c:v>43727.396527777775</c:v>
                </c:pt>
                <c:pt idx="2708">
                  <c:v>43727.4</c:v>
                </c:pt>
                <c:pt idx="2709">
                  <c:v>43727.40347222222</c:v>
                </c:pt>
                <c:pt idx="2710">
                  <c:v>43727.406944444447</c:v>
                </c:pt>
                <c:pt idx="2711">
                  <c:v>43727.410416666666</c:v>
                </c:pt>
                <c:pt idx="2712">
                  <c:v>43727.413888888892</c:v>
                </c:pt>
                <c:pt idx="2713">
                  <c:v>43727.417361111111</c:v>
                </c:pt>
                <c:pt idx="2714">
                  <c:v>43727.42083333333</c:v>
                </c:pt>
                <c:pt idx="2715">
                  <c:v>43727.424305555556</c:v>
                </c:pt>
                <c:pt idx="2716">
                  <c:v>43727.427777777775</c:v>
                </c:pt>
                <c:pt idx="2717">
                  <c:v>43727.431250000001</c:v>
                </c:pt>
                <c:pt idx="2718">
                  <c:v>43727.43472222222</c:v>
                </c:pt>
                <c:pt idx="2719">
                  <c:v>43727.438194444447</c:v>
                </c:pt>
                <c:pt idx="2720">
                  <c:v>43727.441666666666</c:v>
                </c:pt>
                <c:pt idx="2721">
                  <c:v>43727.445138888892</c:v>
                </c:pt>
                <c:pt idx="2722">
                  <c:v>43727.448611111111</c:v>
                </c:pt>
                <c:pt idx="2723">
                  <c:v>43727.45208333333</c:v>
                </c:pt>
                <c:pt idx="2724">
                  <c:v>43727.455555555556</c:v>
                </c:pt>
                <c:pt idx="2725">
                  <c:v>43727.459027777775</c:v>
                </c:pt>
                <c:pt idx="2726">
                  <c:v>43727.462500000001</c:v>
                </c:pt>
                <c:pt idx="2727">
                  <c:v>43727.46597222222</c:v>
                </c:pt>
                <c:pt idx="2728">
                  <c:v>43727.469444444447</c:v>
                </c:pt>
                <c:pt idx="2729">
                  <c:v>43727.472916666666</c:v>
                </c:pt>
                <c:pt idx="2730">
                  <c:v>43727.476388888892</c:v>
                </c:pt>
                <c:pt idx="2731">
                  <c:v>43727.479861111111</c:v>
                </c:pt>
                <c:pt idx="2732">
                  <c:v>43727.48333333333</c:v>
                </c:pt>
                <c:pt idx="2733">
                  <c:v>43727.486805555556</c:v>
                </c:pt>
                <c:pt idx="2734">
                  <c:v>43727.490277777775</c:v>
                </c:pt>
                <c:pt idx="2735">
                  <c:v>43727.493750000001</c:v>
                </c:pt>
                <c:pt idx="2736">
                  <c:v>43727.49722222222</c:v>
                </c:pt>
                <c:pt idx="2737">
                  <c:v>43727.500694444447</c:v>
                </c:pt>
                <c:pt idx="2738">
                  <c:v>43727.504166666666</c:v>
                </c:pt>
                <c:pt idx="2739">
                  <c:v>43727.507638888892</c:v>
                </c:pt>
                <c:pt idx="2740">
                  <c:v>43727.511111111111</c:v>
                </c:pt>
                <c:pt idx="2741">
                  <c:v>43727.51458333333</c:v>
                </c:pt>
                <c:pt idx="2742">
                  <c:v>43727.518055555556</c:v>
                </c:pt>
                <c:pt idx="2743">
                  <c:v>43727.521527777775</c:v>
                </c:pt>
                <c:pt idx="2744">
                  <c:v>43727.525000000001</c:v>
                </c:pt>
                <c:pt idx="2745">
                  <c:v>43727.52847222222</c:v>
                </c:pt>
                <c:pt idx="2746">
                  <c:v>43727.531944444447</c:v>
                </c:pt>
                <c:pt idx="2747">
                  <c:v>43727.535416666666</c:v>
                </c:pt>
                <c:pt idx="2748">
                  <c:v>43727.538888888892</c:v>
                </c:pt>
                <c:pt idx="2749">
                  <c:v>43727.542361111111</c:v>
                </c:pt>
                <c:pt idx="2750">
                  <c:v>43727.54583333333</c:v>
                </c:pt>
                <c:pt idx="2751">
                  <c:v>43727.549305555556</c:v>
                </c:pt>
                <c:pt idx="2752">
                  <c:v>43727.552777777775</c:v>
                </c:pt>
                <c:pt idx="2753">
                  <c:v>43727.556250000001</c:v>
                </c:pt>
                <c:pt idx="2754">
                  <c:v>43727.55972222222</c:v>
                </c:pt>
                <c:pt idx="2755">
                  <c:v>43727.563194444447</c:v>
                </c:pt>
                <c:pt idx="2756">
                  <c:v>43727.566666666666</c:v>
                </c:pt>
                <c:pt idx="2757">
                  <c:v>43727.570138888892</c:v>
                </c:pt>
                <c:pt idx="2758">
                  <c:v>43727.573611111111</c:v>
                </c:pt>
                <c:pt idx="2759">
                  <c:v>43727.57708333333</c:v>
                </c:pt>
                <c:pt idx="2760">
                  <c:v>43727.580555555556</c:v>
                </c:pt>
                <c:pt idx="2761">
                  <c:v>43727.584027777775</c:v>
                </c:pt>
                <c:pt idx="2762">
                  <c:v>43727.587500000001</c:v>
                </c:pt>
                <c:pt idx="2763">
                  <c:v>43727.59097222222</c:v>
                </c:pt>
                <c:pt idx="2764">
                  <c:v>43727.594444444447</c:v>
                </c:pt>
                <c:pt idx="2765">
                  <c:v>43727.597916666666</c:v>
                </c:pt>
                <c:pt idx="2766">
                  <c:v>43727.601388888892</c:v>
                </c:pt>
                <c:pt idx="2767">
                  <c:v>43727.604861111111</c:v>
                </c:pt>
                <c:pt idx="2768">
                  <c:v>43727.60833333333</c:v>
                </c:pt>
                <c:pt idx="2769">
                  <c:v>43727.611805555556</c:v>
                </c:pt>
                <c:pt idx="2770">
                  <c:v>43727.615277777775</c:v>
                </c:pt>
                <c:pt idx="2771">
                  <c:v>43727.618750000001</c:v>
                </c:pt>
                <c:pt idx="2772">
                  <c:v>43727.62222222222</c:v>
                </c:pt>
                <c:pt idx="2773">
                  <c:v>43727.625694444447</c:v>
                </c:pt>
                <c:pt idx="2774">
                  <c:v>43727.629166666666</c:v>
                </c:pt>
                <c:pt idx="2775">
                  <c:v>43727.632638888892</c:v>
                </c:pt>
                <c:pt idx="2776">
                  <c:v>43727.636111111111</c:v>
                </c:pt>
                <c:pt idx="2777">
                  <c:v>43727.63958333333</c:v>
                </c:pt>
                <c:pt idx="2778">
                  <c:v>43727.643055555556</c:v>
                </c:pt>
                <c:pt idx="2779">
                  <c:v>43727.646527777775</c:v>
                </c:pt>
                <c:pt idx="2780">
                  <c:v>43727.65</c:v>
                </c:pt>
                <c:pt idx="2781">
                  <c:v>43727.65347222222</c:v>
                </c:pt>
                <c:pt idx="2782">
                  <c:v>43727.656944444447</c:v>
                </c:pt>
                <c:pt idx="2783">
                  <c:v>43727.660416666666</c:v>
                </c:pt>
                <c:pt idx="2784">
                  <c:v>43727.663888888892</c:v>
                </c:pt>
                <c:pt idx="2785">
                  <c:v>43727.667361111111</c:v>
                </c:pt>
                <c:pt idx="2786">
                  <c:v>43727.67083333333</c:v>
                </c:pt>
                <c:pt idx="2787">
                  <c:v>43727.674305555556</c:v>
                </c:pt>
                <c:pt idx="2788">
                  <c:v>43727.677777777775</c:v>
                </c:pt>
                <c:pt idx="2789">
                  <c:v>43727.681250000001</c:v>
                </c:pt>
                <c:pt idx="2790">
                  <c:v>43727.68472222222</c:v>
                </c:pt>
                <c:pt idx="2791">
                  <c:v>43727.688194444447</c:v>
                </c:pt>
                <c:pt idx="2792">
                  <c:v>43727.691666666666</c:v>
                </c:pt>
                <c:pt idx="2793">
                  <c:v>43727.695138888892</c:v>
                </c:pt>
                <c:pt idx="2794">
                  <c:v>43727.698611111111</c:v>
                </c:pt>
                <c:pt idx="2795">
                  <c:v>43727.70208333333</c:v>
                </c:pt>
                <c:pt idx="2796">
                  <c:v>43727.705555555556</c:v>
                </c:pt>
                <c:pt idx="2797">
                  <c:v>43727.709027777775</c:v>
                </c:pt>
                <c:pt idx="2798">
                  <c:v>43727.712500000001</c:v>
                </c:pt>
                <c:pt idx="2799">
                  <c:v>43727.71597222222</c:v>
                </c:pt>
                <c:pt idx="2800">
                  <c:v>43727.719444444447</c:v>
                </c:pt>
                <c:pt idx="2801">
                  <c:v>43727.722916666666</c:v>
                </c:pt>
                <c:pt idx="2802">
                  <c:v>43727.726388888892</c:v>
                </c:pt>
                <c:pt idx="2803">
                  <c:v>43727.729861111111</c:v>
                </c:pt>
                <c:pt idx="2804">
                  <c:v>43727.73333333333</c:v>
                </c:pt>
                <c:pt idx="2805">
                  <c:v>43727.736805555556</c:v>
                </c:pt>
                <c:pt idx="2806">
                  <c:v>43727.740277777775</c:v>
                </c:pt>
                <c:pt idx="2807">
                  <c:v>43727.743750000001</c:v>
                </c:pt>
                <c:pt idx="2808">
                  <c:v>43727.74722222222</c:v>
                </c:pt>
                <c:pt idx="2809">
                  <c:v>43727.750694444447</c:v>
                </c:pt>
                <c:pt idx="2810">
                  <c:v>43727.754166666666</c:v>
                </c:pt>
                <c:pt idx="2811">
                  <c:v>43727.757638888892</c:v>
                </c:pt>
                <c:pt idx="2812">
                  <c:v>43727.761111111111</c:v>
                </c:pt>
                <c:pt idx="2813">
                  <c:v>43727.76458333333</c:v>
                </c:pt>
                <c:pt idx="2814">
                  <c:v>43727.768055555556</c:v>
                </c:pt>
                <c:pt idx="2815">
                  <c:v>43727.771527777775</c:v>
                </c:pt>
                <c:pt idx="2816">
                  <c:v>43727.775000000001</c:v>
                </c:pt>
                <c:pt idx="2817">
                  <c:v>43727.77847222222</c:v>
                </c:pt>
                <c:pt idx="2818">
                  <c:v>43727.781944444447</c:v>
                </c:pt>
                <c:pt idx="2819">
                  <c:v>43727.785416666666</c:v>
                </c:pt>
                <c:pt idx="2820">
                  <c:v>43727.788888888892</c:v>
                </c:pt>
                <c:pt idx="2821">
                  <c:v>43727.792361111111</c:v>
                </c:pt>
                <c:pt idx="2822">
                  <c:v>43727.79583333333</c:v>
                </c:pt>
                <c:pt idx="2823">
                  <c:v>43727.799305555556</c:v>
                </c:pt>
                <c:pt idx="2824">
                  <c:v>43727.802777777775</c:v>
                </c:pt>
                <c:pt idx="2825">
                  <c:v>43727.806250000001</c:v>
                </c:pt>
                <c:pt idx="2826">
                  <c:v>43727.80972222222</c:v>
                </c:pt>
                <c:pt idx="2827">
                  <c:v>43727.813194444447</c:v>
                </c:pt>
                <c:pt idx="2828">
                  <c:v>43727.816666666666</c:v>
                </c:pt>
                <c:pt idx="2829">
                  <c:v>43727.820138888892</c:v>
                </c:pt>
                <c:pt idx="2830">
                  <c:v>43727.823611111111</c:v>
                </c:pt>
                <c:pt idx="2831">
                  <c:v>43727.82708333333</c:v>
                </c:pt>
                <c:pt idx="2832">
                  <c:v>43727.830555555556</c:v>
                </c:pt>
                <c:pt idx="2833">
                  <c:v>43727.834027777775</c:v>
                </c:pt>
                <c:pt idx="2834">
                  <c:v>43727.837500000001</c:v>
                </c:pt>
                <c:pt idx="2835">
                  <c:v>43727.84097222222</c:v>
                </c:pt>
                <c:pt idx="2836">
                  <c:v>43727.844444444447</c:v>
                </c:pt>
                <c:pt idx="2837">
                  <c:v>43727.847916666666</c:v>
                </c:pt>
                <c:pt idx="2838">
                  <c:v>43727.851388888892</c:v>
                </c:pt>
                <c:pt idx="2839">
                  <c:v>43727.854861111111</c:v>
                </c:pt>
                <c:pt idx="2840">
                  <c:v>43727.85833333333</c:v>
                </c:pt>
                <c:pt idx="2841">
                  <c:v>43727.861805555556</c:v>
                </c:pt>
                <c:pt idx="2842">
                  <c:v>43727.865277777775</c:v>
                </c:pt>
                <c:pt idx="2843">
                  <c:v>43727.868750000001</c:v>
                </c:pt>
                <c:pt idx="2844">
                  <c:v>43727.87222222222</c:v>
                </c:pt>
                <c:pt idx="2845">
                  <c:v>43727.875694444447</c:v>
                </c:pt>
                <c:pt idx="2846">
                  <c:v>43727.879166666666</c:v>
                </c:pt>
                <c:pt idx="2847">
                  <c:v>43727.882638888892</c:v>
                </c:pt>
                <c:pt idx="2848">
                  <c:v>43727.886111111111</c:v>
                </c:pt>
                <c:pt idx="2849">
                  <c:v>43727.88958333333</c:v>
                </c:pt>
                <c:pt idx="2850">
                  <c:v>43727.893055555556</c:v>
                </c:pt>
                <c:pt idx="2851">
                  <c:v>43727.896527777775</c:v>
                </c:pt>
                <c:pt idx="2852">
                  <c:v>43727.9</c:v>
                </c:pt>
                <c:pt idx="2853">
                  <c:v>43727.90347222222</c:v>
                </c:pt>
                <c:pt idx="2854">
                  <c:v>43727.906944444447</c:v>
                </c:pt>
                <c:pt idx="2855">
                  <c:v>43727.910416666666</c:v>
                </c:pt>
                <c:pt idx="2856">
                  <c:v>43727.913888888892</c:v>
                </c:pt>
                <c:pt idx="2857">
                  <c:v>43727.917361111111</c:v>
                </c:pt>
                <c:pt idx="2858">
                  <c:v>43727.92083333333</c:v>
                </c:pt>
                <c:pt idx="2859">
                  <c:v>43727.924305555556</c:v>
                </c:pt>
                <c:pt idx="2860">
                  <c:v>43727.927777777775</c:v>
                </c:pt>
                <c:pt idx="2861">
                  <c:v>43727.931250000001</c:v>
                </c:pt>
                <c:pt idx="2862">
                  <c:v>43727.93472222222</c:v>
                </c:pt>
                <c:pt idx="2863">
                  <c:v>43727.938194444447</c:v>
                </c:pt>
                <c:pt idx="2864">
                  <c:v>43727.941666666666</c:v>
                </c:pt>
                <c:pt idx="2865">
                  <c:v>43727.945138888892</c:v>
                </c:pt>
                <c:pt idx="2866">
                  <c:v>43727.948611111111</c:v>
                </c:pt>
                <c:pt idx="2867">
                  <c:v>43727.95208333333</c:v>
                </c:pt>
                <c:pt idx="2868">
                  <c:v>43727.955555555556</c:v>
                </c:pt>
                <c:pt idx="2869">
                  <c:v>43727.959027777775</c:v>
                </c:pt>
                <c:pt idx="2870">
                  <c:v>43727.962500000001</c:v>
                </c:pt>
                <c:pt idx="2871">
                  <c:v>43727.96597222222</c:v>
                </c:pt>
                <c:pt idx="2872">
                  <c:v>43727.969444444447</c:v>
                </c:pt>
                <c:pt idx="2873">
                  <c:v>43727.972916666666</c:v>
                </c:pt>
                <c:pt idx="2874">
                  <c:v>43727.976388888892</c:v>
                </c:pt>
                <c:pt idx="2875">
                  <c:v>43727.979861111111</c:v>
                </c:pt>
                <c:pt idx="2876">
                  <c:v>43727.98333333333</c:v>
                </c:pt>
                <c:pt idx="2877">
                  <c:v>43727.986805555556</c:v>
                </c:pt>
                <c:pt idx="2878">
                  <c:v>43727.990277777775</c:v>
                </c:pt>
                <c:pt idx="2879">
                  <c:v>43727.993750000001</c:v>
                </c:pt>
                <c:pt idx="2880">
                  <c:v>43727.99722222222</c:v>
                </c:pt>
                <c:pt idx="2881">
                  <c:v>43728.000694444447</c:v>
                </c:pt>
                <c:pt idx="2882">
                  <c:v>43728.004166666666</c:v>
                </c:pt>
                <c:pt idx="2883">
                  <c:v>43728.007638888892</c:v>
                </c:pt>
                <c:pt idx="2884">
                  <c:v>43728.011111111111</c:v>
                </c:pt>
                <c:pt idx="2885">
                  <c:v>43728.01458333333</c:v>
                </c:pt>
                <c:pt idx="2886">
                  <c:v>43728.018055555556</c:v>
                </c:pt>
                <c:pt idx="2887">
                  <c:v>43728.021527777775</c:v>
                </c:pt>
                <c:pt idx="2888">
                  <c:v>43728.025000000001</c:v>
                </c:pt>
                <c:pt idx="2889">
                  <c:v>43728.02847222222</c:v>
                </c:pt>
                <c:pt idx="2890">
                  <c:v>43728.031944444447</c:v>
                </c:pt>
                <c:pt idx="2891">
                  <c:v>43728.035416666666</c:v>
                </c:pt>
                <c:pt idx="2892">
                  <c:v>43728.038888888892</c:v>
                </c:pt>
                <c:pt idx="2893">
                  <c:v>43728.042361111111</c:v>
                </c:pt>
                <c:pt idx="2894">
                  <c:v>43728.04583333333</c:v>
                </c:pt>
                <c:pt idx="2895">
                  <c:v>43728.049305555556</c:v>
                </c:pt>
                <c:pt idx="2896">
                  <c:v>43728.052777777775</c:v>
                </c:pt>
                <c:pt idx="2897">
                  <c:v>43728.056250000001</c:v>
                </c:pt>
                <c:pt idx="2898">
                  <c:v>43728.05972222222</c:v>
                </c:pt>
                <c:pt idx="2899">
                  <c:v>43728.063194444447</c:v>
                </c:pt>
                <c:pt idx="2900">
                  <c:v>43728.066666666666</c:v>
                </c:pt>
                <c:pt idx="2901">
                  <c:v>43728.070138888892</c:v>
                </c:pt>
                <c:pt idx="2902">
                  <c:v>43728.073611111111</c:v>
                </c:pt>
                <c:pt idx="2903">
                  <c:v>43728.07708333333</c:v>
                </c:pt>
                <c:pt idx="2904">
                  <c:v>43728.080555555556</c:v>
                </c:pt>
                <c:pt idx="2905">
                  <c:v>43728.084027777775</c:v>
                </c:pt>
                <c:pt idx="2906">
                  <c:v>43728.087500000001</c:v>
                </c:pt>
                <c:pt idx="2907">
                  <c:v>43728.09097222222</c:v>
                </c:pt>
                <c:pt idx="2908">
                  <c:v>43728.094444444447</c:v>
                </c:pt>
                <c:pt idx="2909">
                  <c:v>43728.097916666666</c:v>
                </c:pt>
                <c:pt idx="2910">
                  <c:v>43728.101388888892</c:v>
                </c:pt>
                <c:pt idx="2911">
                  <c:v>43728.104861111111</c:v>
                </c:pt>
                <c:pt idx="2912">
                  <c:v>43728.10833333333</c:v>
                </c:pt>
                <c:pt idx="2913">
                  <c:v>43728.111805555556</c:v>
                </c:pt>
                <c:pt idx="2914">
                  <c:v>43728.115277777775</c:v>
                </c:pt>
                <c:pt idx="2915">
                  <c:v>43728.118750000001</c:v>
                </c:pt>
                <c:pt idx="2916">
                  <c:v>43728.12222222222</c:v>
                </c:pt>
                <c:pt idx="2917">
                  <c:v>43728.125694444447</c:v>
                </c:pt>
                <c:pt idx="2918">
                  <c:v>43728.34097222222</c:v>
                </c:pt>
                <c:pt idx="2919">
                  <c:v>43728.344444444447</c:v>
                </c:pt>
                <c:pt idx="2920">
                  <c:v>43728.347916666666</c:v>
                </c:pt>
                <c:pt idx="2921">
                  <c:v>43728.351388888892</c:v>
                </c:pt>
                <c:pt idx="2922">
                  <c:v>43728.354861111111</c:v>
                </c:pt>
                <c:pt idx="2923">
                  <c:v>43728.35833333333</c:v>
                </c:pt>
                <c:pt idx="2924">
                  <c:v>43728.361805555556</c:v>
                </c:pt>
                <c:pt idx="2925">
                  <c:v>43728.365277777775</c:v>
                </c:pt>
                <c:pt idx="2926">
                  <c:v>43728.368750000001</c:v>
                </c:pt>
                <c:pt idx="2927">
                  <c:v>43728.37222222222</c:v>
                </c:pt>
                <c:pt idx="2928">
                  <c:v>43728.375694444447</c:v>
                </c:pt>
                <c:pt idx="2929">
                  <c:v>43728.379166666666</c:v>
                </c:pt>
                <c:pt idx="2930">
                  <c:v>43728.382638888892</c:v>
                </c:pt>
                <c:pt idx="2931">
                  <c:v>43728.386111111111</c:v>
                </c:pt>
                <c:pt idx="2932">
                  <c:v>43728.38958333333</c:v>
                </c:pt>
                <c:pt idx="2933">
                  <c:v>43728.393055555556</c:v>
                </c:pt>
                <c:pt idx="2934">
                  <c:v>43728.396527777775</c:v>
                </c:pt>
                <c:pt idx="2935">
                  <c:v>43728.4</c:v>
                </c:pt>
                <c:pt idx="2936">
                  <c:v>43728.40347222222</c:v>
                </c:pt>
                <c:pt idx="2937">
                  <c:v>43728.413888888892</c:v>
                </c:pt>
                <c:pt idx="2938">
                  <c:v>43728.417361111111</c:v>
                </c:pt>
                <c:pt idx="2939">
                  <c:v>43728.42083333333</c:v>
                </c:pt>
                <c:pt idx="2940">
                  <c:v>43728.424305555556</c:v>
                </c:pt>
                <c:pt idx="2941">
                  <c:v>43728.427777777775</c:v>
                </c:pt>
                <c:pt idx="2942">
                  <c:v>43728.431250000001</c:v>
                </c:pt>
                <c:pt idx="2943">
                  <c:v>43728.43472222222</c:v>
                </c:pt>
                <c:pt idx="2944">
                  <c:v>43728.438194444447</c:v>
                </c:pt>
                <c:pt idx="2945">
                  <c:v>43728.441666666666</c:v>
                </c:pt>
                <c:pt idx="2946">
                  <c:v>43728.445138888892</c:v>
                </c:pt>
                <c:pt idx="2947">
                  <c:v>43728.448611111111</c:v>
                </c:pt>
                <c:pt idx="2948">
                  <c:v>43728.45208333333</c:v>
                </c:pt>
                <c:pt idx="2949">
                  <c:v>43728.455555555556</c:v>
                </c:pt>
                <c:pt idx="2950">
                  <c:v>43728.459027777775</c:v>
                </c:pt>
                <c:pt idx="2951">
                  <c:v>43728.462500000001</c:v>
                </c:pt>
                <c:pt idx="2952">
                  <c:v>43728.46597222222</c:v>
                </c:pt>
                <c:pt idx="2953">
                  <c:v>43728.469444444447</c:v>
                </c:pt>
                <c:pt idx="2954">
                  <c:v>43728.472916666666</c:v>
                </c:pt>
                <c:pt idx="2955">
                  <c:v>43728.476388888892</c:v>
                </c:pt>
                <c:pt idx="2956">
                  <c:v>43728.479861111111</c:v>
                </c:pt>
                <c:pt idx="2957">
                  <c:v>43728.48333333333</c:v>
                </c:pt>
                <c:pt idx="2958">
                  <c:v>43728.486805555556</c:v>
                </c:pt>
                <c:pt idx="2959">
                  <c:v>43728.490277777775</c:v>
                </c:pt>
                <c:pt idx="2960">
                  <c:v>43728.493750000001</c:v>
                </c:pt>
                <c:pt idx="2961">
                  <c:v>43728.49722222222</c:v>
                </c:pt>
                <c:pt idx="2962">
                  <c:v>43728.500694444447</c:v>
                </c:pt>
                <c:pt idx="2963">
                  <c:v>43728.504166666666</c:v>
                </c:pt>
                <c:pt idx="2964">
                  <c:v>43728.507638888892</c:v>
                </c:pt>
                <c:pt idx="2965">
                  <c:v>43728.511111111111</c:v>
                </c:pt>
                <c:pt idx="2966">
                  <c:v>43728.51458333333</c:v>
                </c:pt>
                <c:pt idx="2967">
                  <c:v>43728.518055555556</c:v>
                </c:pt>
                <c:pt idx="2968">
                  <c:v>43728.521527777775</c:v>
                </c:pt>
                <c:pt idx="2969">
                  <c:v>43728.525000000001</c:v>
                </c:pt>
                <c:pt idx="2970">
                  <c:v>43728.52847222222</c:v>
                </c:pt>
                <c:pt idx="2971">
                  <c:v>43728.531944444447</c:v>
                </c:pt>
                <c:pt idx="2972">
                  <c:v>43728.535416666666</c:v>
                </c:pt>
                <c:pt idx="2973">
                  <c:v>43728.538888888892</c:v>
                </c:pt>
                <c:pt idx="2974">
                  <c:v>43728.542361111111</c:v>
                </c:pt>
                <c:pt idx="2975">
                  <c:v>43728.54583333333</c:v>
                </c:pt>
                <c:pt idx="2976">
                  <c:v>43728.549305555556</c:v>
                </c:pt>
                <c:pt idx="2977">
                  <c:v>43728.552777777775</c:v>
                </c:pt>
                <c:pt idx="2978">
                  <c:v>43728.556250000001</c:v>
                </c:pt>
                <c:pt idx="2979">
                  <c:v>43728.55972222222</c:v>
                </c:pt>
                <c:pt idx="2980">
                  <c:v>43728.563194444447</c:v>
                </c:pt>
                <c:pt idx="2981">
                  <c:v>43728.566666666666</c:v>
                </c:pt>
                <c:pt idx="2982">
                  <c:v>43728.570138888892</c:v>
                </c:pt>
                <c:pt idx="2983">
                  <c:v>43728.573611111111</c:v>
                </c:pt>
                <c:pt idx="2984">
                  <c:v>43728.57708333333</c:v>
                </c:pt>
                <c:pt idx="2985">
                  <c:v>43728.580555555556</c:v>
                </c:pt>
                <c:pt idx="2986">
                  <c:v>43728.584027777775</c:v>
                </c:pt>
                <c:pt idx="2987">
                  <c:v>43728.587500000001</c:v>
                </c:pt>
                <c:pt idx="2988">
                  <c:v>43728.59097222222</c:v>
                </c:pt>
                <c:pt idx="2989">
                  <c:v>43728.594444444447</c:v>
                </c:pt>
                <c:pt idx="2990">
                  <c:v>43728.597916666666</c:v>
                </c:pt>
                <c:pt idx="2991">
                  <c:v>43728.601388888892</c:v>
                </c:pt>
                <c:pt idx="2992">
                  <c:v>43728.604861111111</c:v>
                </c:pt>
                <c:pt idx="2993">
                  <c:v>43728.60833333333</c:v>
                </c:pt>
                <c:pt idx="2994">
                  <c:v>43728.611805555556</c:v>
                </c:pt>
                <c:pt idx="2995">
                  <c:v>43728.615277777775</c:v>
                </c:pt>
                <c:pt idx="2996">
                  <c:v>43728.618750000001</c:v>
                </c:pt>
                <c:pt idx="2997">
                  <c:v>43728.62222222222</c:v>
                </c:pt>
                <c:pt idx="2998">
                  <c:v>43728.625694444447</c:v>
                </c:pt>
                <c:pt idx="2999">
                  <c:v>43728.629166666666</c:v>
                </c:pt>
                <c:pt idx="3000">
                  <c:v>43728.632638888892</c:v>
                </c:pt>
                <c:pt idx="3001">
                  <c:v>43728.636111111111</c:v>
                </c:pt>
                <c:pt idx="3002">
                  <c:v>43728.63958333333</c:v>
                </c:pt>
                <c:pt idx="3003">
                  <c:v>43728.643055555556</c:v>
                </c:pt>
                <c:pt idx="3004">
                  <c:v>43728.646527777775</c:v>
                </c:pt>
                <c:pt idx="3005">
                  <c:v>43728.65</c:v>
                </c:pt>
                <c:pt idx="3006">
                  <c:v>43728.65347222222</c:v>
                </c:pt>
                <c:pt idx="3007">
                  <c:v>43728.656944444447</c:v>
                </c:pt>
                <c:pt idx="3008">
                  <c:v>43728.660416666666</c:v>
                </c:pt>
                <c:pt idx="3009">
                  <c:v>43728.663888888892</c:v>
                </c:pt>
                <c:pt idx="3010">
                  <c:v>43728.667361111111</c:v>
                </c:pt>
                <c:pt idx="3011">
                  <c:v>43728.67083333333</c:v>
                </c:pt>
                <c:pt idx="3012">
                  <c:v>43728.674305555556</c:v>
                </c:pt>
                <c:pt idx="3013">
                  <c:v>43728.677777777775</c:v>
                </c:pt>
                <c:pt idx="3014">
                  <c:v>43728.681250000001</c:v>
                </c:pt>
                <c:pt idx="3015">
                  <c:v>43728.68472222222</c:v>
                </c:pt>
                <c:pt idx="3016">
                  <c:v>43728.688194444447</c:v>
                </c:pt>
                <c:pt idx="3017">
                  <c:v>43728.691666666666</c:v>
                </c:pt>
                <c:pt idx="3018">
                  <c:v>43728.695138888892</c:v>
                </c:pt>
                <c:pt idx="3019">
                  <c:v>43728.698611111111</c:v>
                </c:pt>
                <c:pt idx="3020">
                  <c:v>43728.70208333333</c:v>
                </c:pt>
                <c:pt idx="3021">
                  <c:v>43728.705555555556</c:v>
                </c:pt>
                <c:pt idx="3022">
                  <c:v>43728.709027777775</c:v>
                </c:pt>
                <c:pt idx="3023">
                  <c:v>43728.712500000001</c:v>
                </c:pt>
                <c:pt idx="3024">
                  <c:v>43728.71597222222</c:v>
                </c:pt>
                <c:pt idx="3025">
                  <c:v>43728.719444444447</c:v>
                </c:pt>
                <c:pt idx="3026">
                  <c:v>43728.722916666666</c:v>
                </c:pt>
                <c:pt idx="3027">
                  <c:v>43728.726388888892</c:v>
                </c:pt>
                <c:pt idx="3028">
                  <c:v>43728.729861111111</c:v>
                </c:pt>
                <c:pt idx="3029">
                  <c:v>43728.73333333333</c:v>
                </c:pt>
                <c:pt idx="3030">
                  <c:v>43728.736805555556</c:v>
                </c:pt>
                <c:pt idx="3031">
                  <c:v>43728.740277777775</c:v>
                </c:pt>
                <c:pt idx="3032">
                  <c:v>43728.743750000001</c:v>
                </c:pt>
                <c:pt idx="3033">
                  <c:v>43728.74722222222</c:v>
                </c:pt>
                <c:pt idx="3034">
                  <c:v>43728.750694444447</c:v>
                </c:pt>
                <c:pt idx="3035">
                  <c:v>43728.754166666666</c:v>
                </c:pt>
                <c:pt idx="3036">
                  <c:v>43728.757638888892</c:v>
                </c:pt>
                <c:pt idx="3037">
                  <c:v>43728.761111111111</c:v>
                </c:pt>
                <c:pt idx="3038">
                  <c:v>43728.76458333333</c:v>
                </c:pt>
                <c:pt idx="3039">
                  <c:v>43728.768055555556</c:v>
                </c:pt>
                <c:pt idx="3040">
                  <c:v>43728.771527777775</c:v>
                </c:pt>
                <c:pt idx="3041">
                  <c:v>43728.775000000001</c:v>
                </c:pt>
                <c:pt idx="3042">
                  <c:v>43728.77847222222</c:v>
                </c:pt>
                <c:pt idx="3043">
                  <c:v>43728.781944444447</c:v>
                </c:pt>
                <c:pt idx="3044">
                  <c:v>43728.785416666666</c:v>
                </c:pt>
                <c:pt idx="3045">
                  <c:v>43728.788888888892</c:v>
                </c:pt>
                <c:pt idx="3046">
                  <c:v>43728.792361111111</c:v>
                </c:pt>
                <c:pt idx="3047">
                  <c:v>43728.79583333333</c:v>
                </c:pt>
                <c:pt idx="3048">
                  <c:v>43728.799305555556</c:v>
                </c:pt>
                <c:pt idx="3049">
                  <c:v>43728.802777777775</c:v>
                </c:pt>
                <c:pt idx="3050">
                  <c:v>43728.806250000001</c:v>
                </c:pt>
                <c:pt idx="3051">
                  <c:v>43728.80972222222</c:v>
                </c:pt>
                <c:pt idx="3052">
                  <c:v>43728.813194444447</c:v>
                </c:pt>
                <c:pt idx="3053">
                  <c:v>43728.816666666666</c:v>
                </c:pt>
                <c:pt idx="3054">
                  <c:v>43728.820138888892</c:v>
                </c:pt>
                <c:pt idx="3055">
                  <c:v>43728.823611111111</c:v>
                </c:pt>
                <c:pt idx="3056">
                  <c:v>43728.82708333333</c:v>
                </c:pt>
                <c:pt idx="3057">
                  <c:v>43728.830555555556</c:v>
                </c:pt>
                <c:pt idx="3058">
                  <c:v>43728.834027777775</c:v>
                </c:pt>
                <c:pt idx="3059">
                  <c:v>43728.837500000001</c:v>
                </c:pt>
                <c:pt idx="3060">
                  <c:v>43728.84097222222</c:v>
                </c:pt>
                <c:pt idx="3061">
                  <c:v>43728.844444444447</c:v>
                </c:pt>
                <c:pt idx="3062">
                  <c:v>43728.847916666666</c:v>
                </c:pt>
                <c:pt idx="3063">
                  <c:v>43728.851388888892</c:v>
                </c:pt>
                <c:pt idx="3064">
                  <c:v>43728.854861111111</c:v>
                </c:pt>
                <c:pt idx="3065">
                  <c:v>43728.85833333333</c:v>
                </c:pt>
                <c:pt idx="3066">
                  <c:v>43728.861805555556</c:v>
                </c:pt>
                <c:pt idx="3067">
                  <c:v>43728.865277777775</c:v>
                </c:pt>
                <c:pt idx="3068">
                  <c:v>43728.868750000001</c:v>
                </c:pt>
                <c:pt idx="3069">
                  <c:v>43728.87222222222</c:v>
                </c:pt>
                <c:pt idx="3070">
                  <c:v>43728.875694444447</c:v>
                </c:pt>
                <c:pt idx="3071">
                  <c:v>43728.879166666666</c:v>
                </c:pt>
                <c:pt idx="3072">
                  <c:v>43728.882638888892</c:v>
                </c:pt>
                <c:pt idx="3073">
                  <c:v>43728.886111111111</c:v>
                </c:pt>
                <c:pt idx="3074">
                  <c:v>43728.88958333333</c:v>
                </c:pt>
                <c:pt idx="3075">
                  <c:v>43728.893055555556</c:v>
                </c:pt>
                <c:pt idx="3076">
                  <c:v>43728.896527777775</c:v>
                </c:pt>
                <c:pt idx="3077">
                  <c:v>43728.9</c:v>
                </c:pt>
                <c:pt idx="3078">
                  <c:v>43728.90347222222</c:v>
                </c:pt>
                <c:pt idx="3079">
                  <c:v>43728.906944444447</c:v>
                </c:pt>
                <c:pt idx="3080">
                  <c:v>43728.910416666666</c:v>
                </c:pt>
                <c:pt idx="3081">
                  <c:v>43728.913888888892</c:v>
                </c:pt>
                <c:pt idx="3082">
                  <c:v>43728.917361111111</c:v>
                </c:pt>
                <c:pt idx="3083">
                  <c:v>43728.92083333333</c:v>
                </c:pt>
                <c:pt idx="3084">
                  <c:v>43728.924305555556</c:v>
                </c:pt>
                <c:pt idx="3085">
                  <c:v>43728.927777777775</c:v>
                </c:pt>
                <c:pt idx="3086">
                  <c:v>43728.931250000001</c:v>
                </c:pt>
                <c:pt idx="3087">
                  <c:v>43728.93472222222</c:v>
                </c:pt>
                <c:pt idx="3088">
                  <c:v>43728.938194444447</c:v>
                </c:pt>
                <c:pt idx="3089">
                  <c:v>43728.941666666666</c:v>
                </c:pt>
                <c:pt idx="3090">
                  <c:v>43728.945138888892</c:v>
                </c:pt>
                <c:pt idx="3091">
                  <c:v>43728.948611111111</c:v>
                </c:pt>
                <c:pt idx="3092">
                  <c:v>43728.95208333333</c:v>
                </c:pt>
                <c:pt idx="3093">
                  <c:v>43728.955555555556</c:v>
                </c:pt>
                <c:pt idx="3094">
                  <c:v>43728.959027777775</c:v>
                </c:pt>
                <c:pt idx="3095">
                  <c:v>43728.962500000001</c:v>
                </c:pt>
                <c:pt idx="3096">
                  <c:v>43728.96597222222</c:v>
                </c:pt>
                <c:pt idx="3097">
                  <c:v>43728.969444444447</c:v>
                </c:pt>
                <c:pt idx="3098">
                  <c:v>43728.972916666666</c:v>
                </c:pt>
                <c:pt idx="3099">
                  <c:v>43728.976388888892</c:v>
                </c:pt>
                <c:pt idx="3100">
                  <c:v>43728.979861111111</c:v>
                </c:pt>
                <c:pt idx="3101">
                  <c:v>43728.98333333333</c:v>
                </c:pt>
                <c:pt idx="3102">
                  <c:v>43728.986805555556</c:v>
                </c:pt>
                <c:pt idx="3103">
                  <c:v>43728.990277777775</c:v>
                </c:pt>
                <c:pt idx="3104">
                  <c:v>43728.993750000001</c:v>
                </c:pt>
                <c:pt idx="3105">
                  <c:v>43728.99722222222</c:v>
                </c:pt>
                <c:pt idx="3106">
                  <c:v>43729.000694444447</c:v>
                </c:pt>
                <c:pt idx="3107">
                  <c:v>43729.004166666666</c:v>
                </c:pt>
                <c:pt idx="3108">
                  <c:v>43729.007638888892</c:v>
                </c:pt>
                <c:pt idx="3109">
                  <c:v>43729.011111111111</c:v>
                </c:pt>
                <c:pt idx="3110">
                  <c:v>43729.01458333333</c:v>
                </c:pt>
                <c:pt idx="3111">
                  <c:v>43729.018055555556</c:v>
                </c:pt>
                <c:pt idx="3112">
                  <c:v>43729.021527777775</c:v>
                </c:pt>
                <c:pt idx="3113">
                  <c:v>43729.025000000001</c:v>
                </c:pt>
                <c:pt idx="3114">
                  <c:v>43729.02847222222</c:v>
                </c:pt>
                <c:pt idx="3115">
                  <c:v>43729.031944444447</c:v>
                </c:pt>
                <c:pt idx="3116">
                  <c:v>43729.035416666666</c:v>
                </c:pt>
                <c:pt idx="3117">
                  <c:v>43729.038888888892</c:v>
                </c:pt>
                <c:pt idx="3118">
                  <c:v>43729.042361111111</c:v>
                </c:pt>
                <c:pt idx="3119">
                  <c:v>43729.04583333333</c:v>
                </c:pt>
                <c:pt idx="3120">
                  <c:v>43729.049305555556</c:v>
                </c:pt>
                <c:pt idx="3121">
                  <c:v>43729.052777777775</c:v>
                </c:pt>
                <c:pt idx="3122">
                  <c:v>43729.056250000001</c:v>
                </c:pt>
                <c:pt idx="3123">
                  <c:v>43729.05972222222</c:v>
                </c:pt>
                <c:pt idx="3124">
                  <c:v>43729.063194444447</c:v>
                </c:pt>
                <c:pt idx="3125">
                  <c:v>43729.066666666666</c:v>
                </c:pt>
                <c:pt idx="3126">
                  <c:v>43729.070138888892</c:v>
                </c:pt>
                <c:pt idx="3127">
                  <c:v>43729.073611111111</c:v>
                </c:pt>
                <c:pt idx="3128">
                  <c:v>43729.07708333333</c:v>
                </c:pt>
                <c:pt idx="3129">
                  <c:v>43729.080555555556</c:v>
                </c:pt>
                <c:pt idx="3130">
                  <c:v>43729.084027777775</c:v>
                </c:pt>
                <c:pt idx="3131">
                  <c:v>43729.087500000001</c:v>
                </c:pt>
                <c:pt idx="3132">
                  <c:v>43729.09097222222</c:v>
                </c:pt>
                <c:pt idx="3133">
                  <c:v>43729.094444444447</c:v>
                </c:pt>
                <c:pt idx="3134">
                  <c:v>43729.097916666666</c:v>
                </c:pt>
                <c:pt idx="3135">
                  <c:v>43729.101388888892</c:v>
                </c:pt>
                <c:pt idx="3136">
                  <c:v>43729.104861111111</c:v>
                </c:pt>
                <c:pt idx="3137">
                  <c:v>43729.10833333333</c:v>
                </c:pt>
                <c:pt idx="3138">
                  <c:v>43729.111805555556</c:v>
                </c:pt>
                <c:pt idx="3139">
                  <c:v>43729.115277777775</c:v>
                </c:pt>
                <c:pt idx="3140">
                  <c:v>43729.118750000001</c:v>
                </c:pt>
                <c:pt idx="3141">
                  <c:v>43729.12222222222</c:v>
                </c:pt>
                <c:pt idx="3142">
                  <c:v>43729.125694444447</c:v>
                </c:pt>
                <c:pt idx="3143">
                  <c:v>43729.129166666666</c:v>
                </c:pt>
                <c:pt idx="3144">
                  <c:v>43729.344444444447</c:v>
                </c:pt>
                <c:pt idx="3145">
                  <c:v>43729.347916666666</c:v>
                </c:pt>
                <c:pt idx="3146">
                  <c:v>43729.351388888892</c:v>
                </c:pt>
                <c:pt idx="3147">
                  <c:v>43729.354861111111</c:v>
                </c:pt>
                <c:pt idx="3148">
                  <c:v>43729.35833333333</c:v>
                </c:pt>
                <c:pt idx="3149">
                  <c:v>43729.361805555556</c:v>
                </c:pt>
                <c:pt idx="3150">
                  <c:v>43729.365277777775</c:v>
                </c:pt>
                <c:pt idx="3151">
                  <c:v>43729.368750000001</c:v>
                </c:pt>
                <c:pt idx="3152">
                  <c:v>43729.37222222222</c:v>
                </c:pt>
                <c:pt idx="3153">
                  <c:v>43729.375694444447</c:v>
                </c:pt>
                <c:pt idx="3154">
                  <c:v>43729.379166666666</c:v>
                </c:pt>
                <c:pt idx="3155">
                  <c:v>43729.382638888892</c:v>
                </c:pt>
                <c:pt idx="3156">
                  <c:v>43729.386111111111</c:v>
                </c:pt>
                <c:pt idx="3157">
                  <c:v>43729.38958333333</c:v>
                </c:pt>
                <c:pt idx="3158">
                  <c:v>43729.393055555556</c:v>
                </c:pt>
                <c:pt idx="3159">
                  <c:v>43729.396527777775</c:v>
                </c:pt>
                <c:pt idx="3160">
                  <c:v>43729.4</c:v>
                </c:pt>
                <c:pt idx="3161">
                  <c:v>43729.40347222222</c:v>
                </c:pt>
                <c:pt idx="3162">
                  <c:v>43729.406944444447</c:v>
                </c:pt>
                <c:pt idx="3163">
                  <c:v>43729.410416666666</c:v>
                </c:pt>
                <c:pt idx="3164">
                  <c:v>43729.413888888892</c:v>
                </c:pt>
                <c:pt idx="3165">
                  <c:v>43729.417361111111</c:v>
                </c:pt>
                <c:pt idx="3166">
                  <c:v>43729.42083333333</c:v>
                </c:pt>
                <c:pt idx="3167">
                  <c:v>43729.424305555556</c:v>
                </c:pt>
                <c:pt idx="3168">
                  <c:v>43729.427777777775</c:v>
                </c:pt>
                <c:pt idx="3169">
                  <c:v>43729.431250000001</c:v>
                </c:pt>
                <c:pt idx="3170">
                  <c:v>43729.43472222222</c:v>
                </c:pt>
                <c:pt idx="3171">
                  <c:v>43729.438194444447</c:v>
                </c:pt>
                <c:pt idx="3172">
                  <c:v>43729.441666666666</c:v>
                </c:pt>
                <c:pt idx="3173">
                  <c:v>43729.445138888892</c:v>
                </c:pt>
                <c:pt idx="3174">
                  <c:v>43729.448611111111</c:v>
                </c:pt>
                <c:pt idx="3175">
                  <c:v>43729.45208333333</c:v>
                </c:pt>
                <c:pt idx="3176">
                  <c:v>43729.455555555556</c:v>
                </c:pt>
                <c:pt idx="3177">
                  <c:v>43729.459027777775</c:v>
                </c:pt>
                <c:pt idx="3178">
                  <c:v>43729.462500000001</c:v>
                </c:pt>
                <c:pt idx="3179">
                  <c:v>43729.46597222222</c:v>
                </c:pt>
                <c:pt idx="3180">
                  <c:v>43729.469444444447</c:v>
                </c:pt>
                <c:pt idx="3181">
                  <c:v>43729.472916666666</c:v>
                </c:pt>
                <c:pt idx="3182">
                  <c:v>43729.476388888892</c:v>
                </c:pt>
                <c:pt idx="3183">
                  <c:v>43729.479861111111</c:v>
                </c:pt>
                <c:pt idx="3184">
                  <c:v>43729.48333333333</c:v>
                </c:pt>
                <c:pt idx="3185">
                  <c:v>43729.486805555556</c:v>
                </c:pt>
                <c:pt idx="3186">
                  <c:v>43729.490277777775</c:v>
                </c:pt>
                <c:pt idx="3187">
                  <c:v>43729.493750000001</c:v>
                </c:pt>
                <c:pt idx="3188">
                  <c:v>43729.49722222222</c:v>
                </c:pt>
                <c:pt idx="3189">
                  <c:v>43729.500694444447</c:v>
                </c:pt>
                <c:pt idx="3190">
                  <c:v>43729.504166666666</c:v>
                </c:pt>
                <c:pt idx="3191">
                  <c:v>43729.507638888892</c:v>
                </c:pt>
                <c:pt idx="3192">
                  <c:v>43729.511111111111</c:v>
                </c:pt>
                <c:pt idx="3193">
                  <c:v>43729.51458333333</c:v>
                </c:pt>
                <c:pt idx="3194">
                  <c:v>43729.518055555556</c:v>
                </c:pt>
                <c:pt idx="3195">
                  <c:v>43729.521527777775</c:v>
                </c:pt>
                <c:pt idx="3196">
                  <c:v>43729.525000000001</c:v>
                </c:pt>
                <c:pt idx="3197">
                  <c:v>43729.52847222222</c:v>
                </c:pt>
                <c:pt idx="3198">
                  <c:v>43729.531944444447</c:v>
                </c:pt>
                <c:pt idx="3199">
                  <c:v>43729.535416666666</c:v>
                </c:pt>
                <c:pt idx="3200">
                  <c:v>43729.538888888892</c:v>
                </c:pt>
                <c:pt idx="3201">
                  <c:v>43729.542361111111</c:v>
                </c:pt>
                <c:pt idx="3202">
                  <c:v>43729.54583333333</c:v>
                </c:pt>
                <c:pt idx="3203">
                  <c:v>43729.549305555556</c:v>
                </c:pt>
                <c:pt idx="3204">
                  <c:v>43729.552777777775</c:v>
                </c:pt>
                <c:pt idx="3205">
                  <c:v>43729.556250000001</c:v>
                </c:pt>
                <c:pt idx="3206">
                  <c:v>43729.55972222222</c:v>
                </c:pt>
                <c:pt idx="3207">
                  <c:v>43729.563194444447</c:v>
                </c:pt>
                <c:pt idx="3208">
                  <c:v>43729.566666666666</c:v>
                </c:pt>
                <c:pt idx="3209">
                  <c:v>43729.570138888892</c:v>
                </c:pt>
                <c:pt idx="3210">
                  <c:v>43729.573611111111</c:v>
                </c:pt>
                <c:pt idx="3211">
                  <c:v>43729.57708333333</c:v>
                </c:pt>
                <c:pt idx="3212">
                  <c:v>43729.580555555556</c:v>
                </c:pt>
                <c:pt idx="3213">
                  <c:v>43729.584027777775</c:v>
                </c:pt>
                <c:pt idx="3214">
                  <c:v>43729.587500000001</c:v>
                </c:pt>
                <c:pt idx="3215">
                  <c:v>43729.59097222222</c:v>
                </c:pt>
                <c:pt idx="3216">
                  <c:v>43729.594444444447</c:v>
                </c:pt>
                <c:pt idx="3217">
                  <c:v>43729.597916666666</c:v>
                </c:pt>
                <c:pt idx="3218">
                  <c:v>43729.601388888892</c:v>
                </c:pt>
                <c:pt idx="3219">
                  <c:v>43729.604861111111</c:v>
                </c:pt>
                <c:pt idx="3220">
                  <c:v>43729.60833333333</c:v>
                </c:pt>
                <c:pt idx="3221">
                  <c:v>43729.611805555556</c:v>
                </c:pt>
                <c:pt idx="3222">
                  <c:v>43729.615277777775</c:v>
                </c:pt>
                <c:pt idx="3223">
                  <c:v>43729.618750000001</c:v>
                </c:pt>
                <c:pt idx="3224">
                  <c:v>43729.62222222222</c:v>
                </c:pt>
                <c:pt idx="3225">
                  <c:v>43729.625694444447</c:v>
                </c:pt>
                <c:pt idx="3226">
                  <c:v>43729.629166666666</c:v>
                </c:pt>
                <c:pt idx="3227">
                  <c:v>43729.632638888892</c:v>
                </c:pt>
                <c:pt idx="3228">
                  <c:v>43729.636111111111</c:v>
                </c:pt>
                <c:pt idx="3229">
                  <c:v>43729.63958333333</c:v>
                </c:pt>
                <c:pt idx="3230">
                  <c:v>43729.643055555556</c:v>
                </c:pt>
                <c:pt idx="3231">
                  <c:v>43729.646527777775</c:v>
                </c:pt>
                <c:pt idx="3232">
                  <c:v>43729.65</c:v>
                </c:pt>
                <c:pt idx="3233">
                  <c:v>43729.65347222222</c:v>
                </c:pt>
                <c:pt idx="3234">
                  <c:v>43729.656944444447</c:v>
                </c:pt>
                <c:pt idx="3235">
                  <c:v>43729.660416666666</c:v>
                </c:pt>
                <c:pt idx="3236">
                  <c:v>43729.663888888892</c:v>
                </c:pt>
                <c:pt idx="3237">
                  <c:v>43729.667361111111</c:v>
                </c:pt>
                <c:pt idx="3238">
                  <c:v>43729.67083333333</c:v>
                </c:pt>
                <c:pt idx="3239">
                  <c:v>43729.674305555556</c:v>
                </c:pt>
                <c:pt idx="3240">
                  <c:v>43729.677777777775</c:v>
                </c:pt>
                <c:pt idx="3241">
                  <c:v>43729.681250000001</c:v>
                </c:pt>
                <c:pt idx="3242">
                  <c:v>43729.68472222222</c:v>
                </c:pt>
                <c:pt idx="3243">
                  <c:v>43729.688194444447</c:v>
                </c:pt>
                <c:pt idx="3244">
                  <c:v>43729.691666666666</c:v>
                </c:pt>
                <c:pt idx="3245">
                  <c:v>43729.695138888892</c:v>
                </c:pt>
                <c:pt idx="3246">
                  <c:v>43729.698611111111</c:v>
                </c:pt>
                <c:pt idx="3247">
                  <c:v>43729.70208333333</c:v>
                </c:pt>
                <c:pt idx="3248">
                  <c:v>43729.705555555556</c:v>
                </c:pt>
                <c:pt idx="3249">
                  <c:v>43729.709027777775</c:v>
                </c:pt>
                <c:pt idx="3250">
                  <c:v>43729.712500000001</c:v>
                </c:pt>
                <c:pt idx="3251">
                  <c:v>43729.71597222222</c:v>
                </c:pt>
                <c:pt idx="3252">
                  <c:v>43729.719444444447</c:v>
                </c:pt>
                <c:pt idx="3253">
                  <c:v>43729.722916666666</c:v>
                </c:pt>
                <c:pt idx="3254">
                  <c:v>43729.726388888892</c:v>
                </c:pt>
                <c:pt idx="3255">
                  <c:v>43729.729861111111</c:v>
                </c:pt>
                <c:pt idx="3256">
                  <c:v>43729.73333333333</c:v>
                </c:pt>
                <c:pt idx="3257">
                  <c:v>43729.736805555556</c:v>
                </c:pt>
                <c:pt idx="3258">
                  <c:v>43729.740277777775</c:v>
                </c:pt>
                <c:pt idx="3259">
                  <c:v>43729.743750000001</c:v>
                </c:pt>
                <c:pt idx="3260">
                  <c:v>43729.74722222222</c:v>
                </c:pt>
                <c:pt idx="3261">
                  <c:v>43729.750694444447</c:v>
                </c:pt>
                <c:pt idx="3262">
                  <c:v>43729.754166666666</c:v>
                </c:pt>
                <c:pt idx="3263">
                  <c:v>43729.757638888892</c:v>
                </c:pt>
                <c:pt idx="3264">
                  <c:v>43729.761111111111</c:v>
                </c:pt>
                <c:pt idx="3265">
                  <c:v>43729.76458333333</c:v>
                </c:pt>
                <c:pt idx="3266">
                  <c:v>43729.768055555556</c:v>
                </c:pt>
                <c:pt idx="3267">
                  <c:v>43729.771527777775</c:v>
                </c:pt>
                <c:pt idx="3268">
                  <c:v>43729.775000000001</c:v>
                </c:pt>
                <c:pt idx="3269">
                  <c:v>43729.77847222222</c:v>
                </c:pt>
                <c:pt idx="3270">
                  <c:v>43729.781944444447</c:v>
                </c:pt>
                <c:pt idx="3271">
                  <c:v>43729.785416666666</c:v>
                </c:pt>
                <c:pt idx="3272">
                  <c:v>43729.788888888892</c:v>
                </c:pt>
                <c:pt idx="3273">
                  <c:v>43729.792361111111</c:v>
                </c:pt>
                <c:pt idx="3274">
                  <c:v>43729.79583333333</c:v>
                </c:pt>
                <c:pt idx="3275">
                  <c:v>43729.799305555556</c:v>
                </c:pt>
                <c:pt idx="3276">
                  <c:v>43729.802777777775</c:v>
                </c:pt>
                <c:pt idx="3277">
                  <c:v>43729.806250000001</c:v>
                </c:pt>
                <c:pt idx="3278">
                  <c:v>43729.80972222222</c:v>
                </c:pt>
                <c:pt idx="3279">
                  <c:v>43729.813194444447</c:v>
                </c:pt>
                <c:pt idx="3280">
                  <c:v>43729.816666666666</c:v>
                </c:pt>
                <c:pt idx="3281">
                  <c:v>43729.820138888892</c:v>
                </c:pt>
                <c:pt idx="3282">
                  <c:v>43729.823611111111</c:v>
                </c:pt>
                <c:pt idx="3283">
                  <c:v>43729.82708333333</c:v>
                </c:pt>
                <c:pt idx="3284">
                  <c:v>43729.830555555556</c:v>
                </c:pt>
                <c:pt idx="3285">
                  <c:v>43729.834027777775</c:v>
                </c:pt>
                <c:pt idx="3286">
                  <c:v>43729.837500000001</c:v>
                </c:pt>
                <c:pt idx="3287">
                  <c:v>43729.84097222222</c:v>
                </c:pt>
                <c:pt idx="3288">
                  <c:v>43729.844444444447</c:v>
                </c:pt>
                <c:pt idx="3289">
                  <c:v>43729.847916666666</c:v>
                </c:pt>
                <c:pt idx="3290">
                  <c:v>43729.851388888892</c:v>
                </c:pt>
                <c:pt idx="3291">
                  <c:v>43729.854861111111</c:v>
                </c:pt>
                <c:pt idx="3292">
                  <c:v>43729.85833333333</c:v>
                </c:pt>
                <c:pt idx="3293">
                  <c:v>43729.861805555556</c:v>
                </c:pt>
                <c:pt idx="3294">
                  <c:v>43729.865277777775</c:v>
                </c:pt>
                <c:pt idx="3295">
                  <c:v>43729.868750000001</c:v>
                </c:pt>
                <c:pt idx="3296">
                  <c:v>43729.87222222222</c:v>
                </c:pt>
                <c:pt idx="3297">
                  <c:v>43729.875694444447</c:v>
                </c:pt>
                <c:pt idx="3298">
                  <c:v>43729.879166666666</c:v>
                </c:pt>
                <c:pt idx="3299">
                  <c:v>43729.882638888892</c:v>
                </c:pt>
                <c:pt idx="3300">
                  <c:v>43729.886111111111</c:v>
                </c:pt>
                <c:pt idx="3301">
                  <c:v>43729.88958333333</c:v>
                </c:pt>
                <c:pt idx="3302">
                  <c:v>43729.893055555556</c:v>
                </c:pt>
                <c:pt idx="3303">
                  <c:v>43729.896527777775</c:v>
                </c:pt>
                <c:pt idx="3304">
                  <c:v>43729.9</c:v>
                </c:pt>
                <c:pt idx="3305">
                  <c:v>43729.90347222222</c:v>
                </c:pt>
                <c:pt idx="3306">
                  <c:v>43729.906944444447</c:v>
                </c:pt>
                <c:pt idx="3307">
                  <c:v>43729.910416666666</c:v>
                </c:pt>
                <c:pt idx="3308">
                  <c:v>43729.913888888892</c:v>
                </c:pt>
                <c:pt idx="3309">
                  <c:v>43729.917361111111</c:v>
                </c:pt>
                <c:pt idx="3310">
                  <c:v>43729.92083333333</c:v>
                </c:pt>
                <c:pt idx="3311">
                  <c:v>43729.924305555556</c:v>
                </c:pt>
                <c:pt idx="3312">
                  <c:v>43729.927777777775</c:v>
                </c:pt>
                <c:pt idx="3313">
                  <c:v>43729.931250000001</c:v>
                </c:pt>
                <c:pt idx="3314">
                  <c:v>43729.93472222222</c:v>
                </c:pt>
                <c:pt idx="3315">
                  <c:v>43729.938194444447</c:v>
                </c:pt>
                <c:pt idx="3316">
                  <c:v>43729.941666666666</c:v>
                </c:pt>
                <c:pt idx="3317">
                  <c:v>43729.945138888892</c:v>
                </c:pt>
                <c:pt idx="3318">
                  <c:v>43729.948611111111</c:v>
                </c:pt>
                <c:pt idx="3319">
                  <c:v>43729.95208333333</c:v>
                </c:pt>
                <c:pt idx="3320">
                  <c:v>43729.955555555556</c:v>
                </c:pt>
                <c:pt idx="3321">
                  <c:v>43729.959027777775</c:v>
                </c:pt>
                <c:pt idx="3322">
                  <c:v>43729.962500000001</c:v>
                </c:pt>
                <c:pt idx="3323">
                  <c:v>43729.96597222222</c:v>
                </c:pt>
                <c:pt idx="3324">
                  <c:v>43729.969444444447</c:v>
                </c:pt>
                <c:pt idx="3325">
                  <c:v>43729.972916666666</c:v>
                </c:pt>
                <c:pt idx="3326">
                  <c:v>43729.976388888892</c:v>
                </c:pt>
                <c:pt idx="3327">
                  <c:v>43729.979861111111</c:v>
                </c:pt>
                <c:pt idx="3328">
                  <c:v>43729.98333333333</c:v>
                </c:pt>
                <c:pt idx="3329">
                  <c:v>43729.986805555556</c:v>
                </c:pt>
                <c:pt idx="3330">
                  <c:v>43729.990277777775</c:v>
                </c:pt>
                <c:pt idx="3331">
                  <c:v>43729.993750000001</c:v>
                </c:pt>
                <c:pt idx="3332">
                  <c:v>43729.99722222222</c:v>
                </c:pt>
                <c:pt idx="3333">
                  <c:v>43730.000694444447</c:v>
                </c:pt>
                <c:pt idx="3334">
                  <c:v>43730.004166666666</c:v>
                </c:pt>
                <c:pt idx="3335">
                  <c:v>43730.007638888892</c:v>
                </c:pt>
                <c:pt idx="3336">
                  <c:v>43730.011111111111</c:v>
                </c:pt>
                <c:pt idx="3337">
                  <c:v>43730.01458333333</c:v>
                </c:pt>
                <c:pt idx="3338">
                  <c:v>43730.018055555556</c:v>
                </c:pt>
                <c:pt idx="3339">
                  <c:v>43730.021527777775</c:v>
                </c:pt>
                <c:pt idx="3340">
                  <c:v>43730.025000000001</c:v>
                </c:pt>
                <c:pt idx="3341">
                  <c:v>43730.02847222222</c:v>
                </c:pt>
                <c:pt idx="3342">
                  <c:v>43730.031944444447</c:v>
                </c:pt>
                <c:pt idx="3343">
                  <c:v>43730.035416666666</c:v>
                </c:pt>
                <c:pt idx="3344">
                  <c:v>43730.038888888892</c:v>
                </c:pt>
                <c:pt idx="3345">
                  <c:v>43730.042361111111</c:v>
                </c:pt>
                <c:pt idx="3346">
                  <c:v>43730.04583333333</c:v>
                </c:pt>
                <c:pt idx="3347">
                  <c:v>43730.049305555556</c:v>
                </c:pt>
                <c:pt idx="3348">
                  <c:v>43730.052777777775</c:v>
                </c:pt>
                <c:pt idx="3349">
                  <c:v>43730.056250000001</c:v>
                </c:pt>
                <c:pt idx="3350">
                  <c:v>43730.05972222222</c:v>
                </c:pt>
                <c:pt idx="3351">
                  <c:v>43730.063194444447</c:v>
                </c:pt>
                <c:pt idx="3352">
                  <c:v>43730.066666666666</c:v>
                </c:pt>
                <c:pt idx="3353">
                  <c:v>43730.070138888892</c:v>
                </c:pt>
                <c:pt idx="3354">
                  <c:v>43730.073611111111</c:v>
                </c:pt>
                <c:pt idx="3355">
                  <c:v>43730.07708333333</c:v>
                </c:pt>
                <c:pt idx="3356">
                  <c:v>43730.080555555556</c:v>
                </c:pt>
                <c:pt idx="3357">
                  <c:v>43730.084027777775</c:v>
                </c:pt>
                <c:pt idx="3358">
                  <c:v>43730.087500000001</c:v>
                </c:pt>
                <c:pt idx="3359">
                  <c:v>43730.09097222222</c:v>
                </c:pt>
                <c:pt idx="3360">
                  <c:v>43730.094444444447</c:v>
                </c:pt>
                <c:pt idx="3361">
                  <c:v>43730.097916666666</c:v>
                </c:pt>
                <c:pt idx="3362">
                  <c:v>43730.101388888892</c:v>
                </c:pt>
                <c:pt idx="3363">
                  <c:v>43730.104861111111</c:v>
                </c:pt>
                <c:pt idx="3364">
                  <c:v>43730.10833333333</c:v>
                </c:pt>
                <c:pt idx="3365">
                  <c:v>43730.111805555556</c:v>
                </c:pt>
                <c:pt idx="3366">
                  <c:v>43730.115277777775</c:v>
                </c:pt>
                <c:pt idx="3367">
                  <c:v>43730.118750000001</c:v>
                </c:pt>
                <c:pt idx="3368">
                  <c:v>43730.12222222222</c:v>
                </c:pt>
                <c:pt idx="3369">
                  <c:v>43730.125694444447</c:v>
                </c:pt>
                <c:pt idx="3370">
                  <c:v>43730.129166666666</c:v>
                </c:pt>
                <c:pt idx="3371">
                  <c:v>43730.132638888892</c:v>
                </c:pt>
                <c:pt idx="3372">
                  <c:v>43730.136111111111</c:v>
                </c:pt>
                <c:pt idx="3373">
                  <c:v>43730.13958333333</c:v>
                </c:pt>
                <c:pt idx="3374">
                  <c:v>43730.143055555556</c:v>
                </c:pt>
                <c:pt idx="3375">
                  <c:v>43730.146527777775</c:v>
                </c:pt>
                <c:pt idx="3376">
                  <c:v>43730.15</c:v>
                </c:pt>
                <c:pt idx="3377">
                  <c:v>43730.15347222222</c:v>
                </c:pt>
                <c:pt idx="3378">
                  <c:v>43730.156944444447</c:v>
                </c:pt>
                <c:pt idx="3379">
                  <c:v>43730.160416666666</c:v>
                </c:pt>
                <c:pt idx="3380">
                  <c:v>43730.163888888892</c:v>
                </c:pt>
                <c:pt idx="3381">
                  <c:v>43730.167361111111</c:v>
                </c:pt>
                <c:pt idx="3382">
                  <c:v>43730.17083333333</c:v>
                </c:pt>
                <c:pt idx="3383">
                  <c:v>43730.174305555556</c:v>
                </c:pt>
                <c:pt idx="3384">
                  <c:v>43730.177777777775</c:v>
                </c:pt>
                <c:pt idx="3385">
                  <c:v>43730.181250000001</c:v>
                </c:pt>
                <c:pt idx="3386">
                  <c:v>43730.18472222222</c:v>
                </c:pt>
                <c:pt idx="3387">
                  <c:v>43730.188194444447</c:v>
                </c:pt>
                <c:pt idx="3388">
                  <c:v>43730.191666666666</c:v>
                </c:pt>
                <c:pt idx="3389">
                  <c:v>43730.195138888892</c:v>
                </c:pt>
                <c:pt idx="3390">
                  <c:v>43730.198611111111</c:v>
                </c:pt>
                <c:pt idx="3391">
                  <c:v>43730.20208333333</c:v>
                </c:pt>
                <c:pt idx="3392">
                  <c:v>43730.205555555556</c:v>
                </c:pt>
                <c:pt idx="3393">
                  <c:v>43730.209027777775</c:v>
                </c:pt>
                <c:pt idx="3394">
                  <c:v>43730.212500000001</c:v>
                </c:pt>
                <c:pt idx="3395">
                  <c:v>43730.21597222222</c:v>
                </c:pt>
                <c:pt idx="3396">
                  <c:v>43730.219444444447</c:v>
                </c:pt>
                <c:pt idx="3397">
                  <c:v>43730.222916666666</c:v>
                </c:pt>
                <c:pt idx="3398">
                  <c:v>43730.226388888892</c:v>
                </c:pt>
                <c:pt idx="3399">
                  <c:v>43730.229861111111</c:v>
                </c:pt>
                <c:pt idx="3400">
                  <c:v>43730.23333333333</c:v>
                </c:pt>
                <c:pt idx="3401">
                  <c:v>43730.236805555556</c:v>
                </c:pt>
                <c:pt idx="3402">
                  <c:v>43730.240277777775</c:v>
                </c:pt>
                <c:pt idx="3403">
                  <c:v>43730.243750000001</c:v>
                </c:pt>
                <c:pt idx="3404">
                  <c:v>43730.24722222222</c:v>
                </c:pt>
                <c:pt idx="3405">
                  <c:v>43730.250694444447</c:v>
                </c:pt>
                <c:pt idx="3406">
                  <c:v>43730.254166666666</c:v>
                </c:pt>
                <c:pt idx="3407">
                  <c:v>43730.257638888892</c:v>
                </c:pt>
                <c:pt idx="3408">
                  <c:v>43730.261111111111</c:v>
                </c:pt>
                <c:pt idx="3409">
                  <c:v>43730.26458333333</c:v>
                </c:pt>
                <c:pt idx="3410">
                  <c:v>43730.268055555556</c:v>
                </c:pt>
                <c:pt idx="3411">
                  <c:v>43730.271527777775</c:v>
                </c:pt>
                <c:pt idx="3412">
                  <c:v>43730.275000000001</c:v>
                </c:pt>
                <c:pt idx="3413">
                  <c:v>43730.27847222222</c:v>
                </c:pt>
                <c:pt idx="3414">
                  <c:v>43730.281944444447</c:v>
                </c:pt>
                <c:pt idx="3415">
                  <c:v>43730.285416666666</c:v>
                </c:pt>
                <c:pt idx="3416">
                  <c:v>43730.288888888892</c:v>
                </c:pt>
                <c:pt idx="3417">
                  <c:v>43730.292361111111</c:v>
                </c:pt>
                <c:pt idx="3418">
                  <c:v>43730.29583333333</c:v>
                </c:pt>
                <c:pt idx="3419">
                  <c:v>43730.299305555556</c:v>
                </c:pt>
                <c:pt idx="3420">
                  <c:v>43730.302777777775</c:v>
                </c:pt>
                <c:pt idx="3421">
                  <c:v>43730.306250000001</c:v>
                </c:pt>
                <c:pt idx="3422">
                  <c:v>43730.30972222222</c:v>
                </c:pt>
                <c:pt idx="3423">
                  <c:v>43730.313194444447</c:v>
                </c:pt>
                <c:pt idx="3424">
                  <c:v>43730.316666666666</c:v>
                </c:pt>
                <c:pt idx="3425">
                  <c:v>43730.320138888892</c:v>
                </c:pt>
                <c:pt idx="3426">
                  <c:v>43730.323611111111</c:v>
                </c:pt>
                <c:pt idx="3427">
                  <c:v>43730.32708333333</c:v>
                </c:pt>
                <c:pt idx="3428">
                  <c:v>43730.330555555556</c:v>
                </c:pt>
                <c:pt idx="3429">
                  <c:v>43730.334027777775</c:v>
                </c:pt>
                <c:pt idx="3430">
                  <c:v>43730.337500000001</c:v>
                </c:pt>
                <c:pt idx="3431">
                  <c:v>43730.34097222222</c:v>
                </c:pt>
                <c:pt idx="3432">
                  <c:v>43730.344444444447</c:v>
                </c:pt>
                <c:pt idx="3433">
                  <c:v>43730.347916666666</c:v>
                </c:pt>
                <c:pt idx="3434">
                  <c:v>43730.351388888892</c:v>
                </c:pt>
                <c:pt idx="3435">
                  <c:v>43730.354861111111</c:v>
                </c:pt>
                <c:pt idx="3436">
                  <c:v>43730.35833333333</c:v>
                </c:pt>
                <c:pt idx="3437">
                  <c:v>43730.361805555556</c:v>
                </c:pt>
                <c:pt idx="3438">
                  <c:v>43730.365277777775</c:v>
                </c:pt>
                <c:pt idx="3439">
                  <c:v>43730.368750000001</c:v>
                </c:pt>
                <c:pt idx="3440">
                  <c:v>43730.37222222222</c:v>
                </c:pt>
                <c:pt idx="3441">
                  <c:v>43730.375694444447</c:v>
                </c:pt>
                <c:pt idx="3442">
                  <c:v>43730.379166666666</c:v>
                </c:pt>
                <c:pt idx="3443">
                  <c:v>43730.382638888892</c:v>
                </c:pt>
                <c:pt idx="3444">
                  <c:v>43730.386111111111</c:v>
                </c:pt>
                <c:pt idx="3445">
                  <c:v>43730.38958333333</c:v>
                </c:pt>
                <c:pt idx="3446">
                  <c:v>43730.393055555556</c:v>
                </c:pt>
                <c:pt idx="3447">
                  <c:v>43730.396527777775</c:v>
                </c:pt>
                <c:pt idx="3448">
                  <c:v>43730.400000000001</c:v>
                </c:pt>
                <c:pt idx="3449">
                  <c:v>43730.40347222222</c:v>
                </c:pt>
                <c:pt idx="3450">
                  <c:v>43730.406944444447</c:v>
                </c:pt>
                <c:pt idx="3451">
                  <c:v>43730.410416666666</c:v>
                </c:pt>
                <c:pt idx="3452">
                  <c:v>43730.413888888892</c:v>
                </c:pt>
                <c:pt idx="3453">
                  <c:v>43730.417361111111</c:v>
                </c:pt>
                <c:pt idx="3454">
                  <c:v>43730.42083333333</c:v>
                </c:pt>
                <c:pt idx="3455">
                  <c:v>43730.424305555556</c:v>
                </c:pt>
                <c:pt idx="3456">
                  <c:v>43730.427777777775</c:v>
                </c:pt>
                <c:pt idx="3457">
                  <c:v>43730.431250000001</c:v>
                </c:pt>
                <c:pt idx="3458">
                  <c:v>43730.43472222222</c:v>
                </c:pt>
                <c:pt idx="3459">
                  <c:v>43730.438194444447</c:v>
                </c:pt>
                <c:pt idx="3460">
                  <c:v>43730.441666666666</c:v>
                </c:pt>
                <c:pt idx="3461">
                  <c:v>43730.445138888892</c:v>
                </c:pt>
                <c:pt idx="3462">
                  <c:v>43730.448611111111</c:v>
                </c:pt>
                <c:pt idx="3463">
                  <c:v>43730.45208333333</c:v>
                </c:pt>
                <c:pt idx="3464">
                  <c:v>43730.455555555556</c:v>
                </c:pt>
                <c:pt idx="3465">
                  <c:v>43730.459027777775</c:v>
                </c:pt>
                <c:pt idx="3466">
                  <c:v>43730.462500000001</c:v>
                </c:pt>
                <c:pt idx="3467">
                  <c:v>43730.46597222222</c:v>
                </c:pt>
                <c:pt idx="3468">
                  <c:v>43730.469444444447</c:v>
                </c:pt>
                <c:pt idx="3469">
                  <c:v>43730.472916666666</c:v>
                </c:pt>
                <c:pt idx="3470">
                  <c:v>43730.476388888892</c:v>
                </c:pt>
                <c:pt idx="3471">
                  <c:v>43730.479861111111</c:v>
                </c:pt>
                <c:pt idx="3472">
                  <c:v>43730.48333333333</c:v>
                </c:pt>
                <c:pt idx="3473">
                  <c:v>43730.486805555556</c:v>
                </c:pt>
                <c:pt idx="3474">
                  <c:v>43730.490277777775</c:v>
                </c:pt>
                <c:pt idx="3475">
                  <c:v>43730.493750000001</c:v>
                </c:pt>
                <c:pt idx="3476">
                  <c:v>43730.49722222222</c:v>
                </c:pt>
                <c:pt idx="3477">
                  <c:v>43730.500694444447</c:v>
                </c:pt>
                <c:pt idx="3478">
                  <c:v>43730.504166666666</c:v>
                </c:pt>
                <c:pt idx="3479">
                  <c:v>43730.507638888892</c:v>
                </c:pt>
                <c:pt idx="3480">
                  <c:v>43730.511111111111</c:v>
                </c:pt>
                <c:pt idx="3481">
                  <c:v>43730.51458333333</c:v>
                </c:pt>
                <c:pt idx="3482">
                  <c:v>43730.518055555556</c:v>
                </c:pt>
                <c:pt idx="3483">
                  <c:v>43730.521527777775</c:v>
                </c:pt>
                <c:pt idx="3484">
                  <c:v>43730.525000000001</c:v>
                </c:pt>
                <c:pt idx="3485">
                  <c:v>43730.52847222222</c:v>
                </c:pt>
                <c:pt idx="3486">
                  <c:v>43730.531944444447</c:v>
                </c:pt>
                <c:pt idx="3487">
                  <c:v>43730.535416666666</c:v>
                </c:pt>
                <c:pt idx="3488">
                  <c:v>43730.538888888892</c:v>
                </c:pt>
                <c:pt idx="3489">
                  <c:v>43730.542361111111</c:v>
                </c:pt>
                <c:pt idx="3490">
                  <c:v>43730.54583333333</c:v>
                </c:pt>
                <c:pt idx="3491">
                  <c:v>43730.549305555556</c:v>
                </c:pt>
                <c:pt idx="3492">
                  <c:v>43730.552777777775</c:v>
                </c:pt>
                <c:pt idx="3493">
                  <c:v>43730.556250000001</c:v>
                </c:pt>
                <c:pt idx="3494">
                  <c:v>43730.55972222222</c:v>
                </c:pt>
                <c:pt idx="3495">
                  <c:v>43730.563194444447</c:v>
                </c:pt>
                <c:pt idx="3496">
                  <c:v>43730.566666666666</c:v>
                </c:pt>
                <c:pt idx="3497">
                  <c:v>43730.570138888892</c:v>
                </c:pt>
                <c:pt idx="3498">
                  <c:v>43730.573611111111</c:v>
                </c:pt>
                <c:pt idx="3499">
                  <c:v>43730.57708333333</c:v>
                </c:pt>
                <c:pt idx="3500">
                  <c:v>43730.580555555556</c:v>
                </c:pt>
                <c:pt idx="3501">
                  <c:v>43730.584027777775</c:v>
                </c:pt>
                <c:pt idx="3502">
                  <c:v>43730.587500000001</c:v>
                </c:pt>
                <c:pt idx="3503">
                  <c:v>43730.59097222222</c:v>
                </c:pt>
                <c:pt idx="3504">
                  <c:v>43730.594444444447</c:v>
                </c:pt>
                <c:pt idx="3505">
                  <c:v>43730.597916666666</c:v>
                </c:pt>
                <c:pt idx="3506">
                  <c:v>43730.601388888892</c:v>
                </c:pt>
                <c:pt idx="3507">
                  <c:v>43730.604861111111</c:v>
                </c:pt>
                <c:pt idx="3508">
                  <c:v>43730.60833333333</c:v>
                </c:pt>
                <c:pt idx="3509">
                  <c:v>43730.611805555556</c:v>
                </c:pt>
                <c:pt idx="3510">
                  <c:v>43730.615277777775</c:v>
                </c:pt>
                <c:pt idx="3511">
                  <c:v>43730.618750000001</c:v>
                </c:pt>
                <c:pt idx="3512">
                  <c:v>43730.62222222222</c:v>
                </c:pt>
                <c:pt idx="3513">
                  <c:v>43730.625694444447</c:v>
                </c:pt>
                <c:pt idx="3514">
                  <c:v>43730.629166666666</c:v>
                </c:pt>
                <c:pt idx="3515">
                  <c:v>43730.632638888892</c:v>
                </c:pt>
                <c:pt idx="3516">
                  <c:v>43730.636111111111</c:v>
                </c:pt>
                <c:pt idx="3517">
                  <c:v>43730.63958333333</c:v>
                </c:pt>
                <c:pt idx="3518">
                  <c:v>43730.643055555556</c:v>
                </c:pt>
                <c:pt idx="3519">
                  <c:v>43730.646527777775</c:v>
                </c:pt>
                <c:pt idx="3520">
                  <c:v>43730.65</c:v>
                </c:pt>
                <c:pt idx="3521">
                  <c:v>43730.65347222222</c:v>
                </c:pt>
                <c:pt idx="3522">
                  <c:v>43730.656944444447</c:v>
                </c:pt>
                <c:pt idx="3523">
                  <c:v>43730.660416666666</c:v>
                </c:pt>
                <c:pt idx="3524">
                  <c:v>43730.663888888892</c:v>
                </c:pt>
                <c:pt idx="3525">
                  <c:v>43730.667361111111</c:v>
                </c:pt>
                <c:pt idx="3526">
                  <c:v>43730.67083333333</c:v>
                </c:pt>
                <c:pt idx="3527">
                  <c:v>43730.674305555556</c:v>
                </c:pt>
                <c:pt idx="3528">
                  <c:v>43730.677777777775</c:v>
                </c:pt>
                <c:pt idx="3529">
                  <c:v>43730.681250000001</c:v>
                </c:pt>
                <c:pt idx="3530">
                  <c:v>43730.68472222222</c:v>
                </c:pt>
                <c:pt idx="3531">
                  <c:v>43730.688194444447</c:v>
                </c:pt>
                <c:pt idx="3532">
                  <c:v>43730.691666666666</c:v>
                </c:pt>
                <c:pt idx="3533">
                  <c:v>43730.695138888892</c:v>
                </c:pt>
                <c:pt idx="3534">
                  <c:v>43730.698611111111</c:v>
                </c:pt>
                <c:pt idx="3535">
                  <c:v>43730.70208333333</c:v>
                </c:pt>
                <c:pt idx="3536">
                  <c:v>43730.705555555556</c:v>
                </c:pt>
                <c:pt idx="3537">
                  <c:v>43730.709027777775</c:v>
                </c:pt>
                <c:pt idx="3538">
                  <c:v>43730.712500000001</c:v>
                </c:pt>
                <c:pt idx="3539">
                  <c:v>43730.71597222222</c:v>
                </c:pt>
                <c:pt idx="3540">
                  <c:v>43730.719444444447</c:v>
                </c:pt>
                <c:pt idx="3541">
                  <c:v>43730.722916666666</c:v>
                </c:pt>
                <c:pt idx="3542">
                  <c:v>43730.726388888892</c:v>
                </c:pt>
                <c:pt idx="3543">
                  <c:v>43730.729861111111</c:v>
                </c:pt>
                <c:pt idx="3544">
                  <c:v>43730.73333333333</c:v>
                </c:pt>
                <c:pt idx="3545">
                  <c:v>43730.736805555556</c:v>
                </c:pt>
                <c:pt idx="3546">
                  <c:v>43730.740277777775</c:v>
                </c:pt>
                <c:pt idx="3547">
                  <c:v>43730.743750000001</c:v>
                </c:pt>
                <c:pt idx="3548">
                  <c:v>43730.74722222222</c:v>
                </c:pt>
                <c:pt idx="3549">
                  <c:v>43730.750694444447</c:v>
                </c:pt>
                <c:pt idx="3550">
                  <c:v>43730.754166666666</c:v>
                </c:pt>
                <c:pt idx="3551">
                  <c:v>43730.757638888892</c:v>
                </c:pt>
                <c:pt idx="3552">
                  <c:v>43730.761111111111</c:v>
                </c:pt>
                <c:pt idx="3553">
                  <c:v>43730.76458333333</c:v>
                </c:pt>
                <c:pt idx="3554">
                  <c:v>43730.768055555556</c:v>
                </c:pt>
                <c:pt idx="3555">
                  <c:v>43730.771527777775</c:v>
                </c:pt>
                <c:pt idx="3556">
                  <c:v>43730.775000000001</c:v>
                </c:pt>
                <c:pt idx="3557">
                  <c:v>43730.77847222222</c:v>
                </c:pt>
                <c:pt idx="3558">
                  <c:v>43730.781944444447</c:v>
                </c:pt>
                <c:pt idx="3559">
                  <c:v>43730.785416666666</c:v>
                </c:pt>
                <c:pt idx="3560">
                  <c:v>43730.788888888892</c:v>
                </c:pt>
                <c:pt idx="3561">
                  <c:v>43730.792361111111</c:v>
                </c:pt>
                <c:pt idx="3562">
                  <c:v>43730.79583333333</c:v>
                </c:pt>
                <c:pt idx="3563">
                  <c:v>43730.799305555556</c:v>
                </c:pt>
                <c:pt idx="3564">
                  <c:v>43730.802777777775</c:v>
                </c:pt>
                <c:pt idx="3565">
                  <c:v>43730.806250000001</c:v>
                </c:pt>
                <c:pt idx="3566">
                  <c:v>43730.80972222222</c:v>
                </c:pt>
                <c:pt idx="3567">
                  <c:v>43730.813194444447</c:v>
                </c:pt>
                <c:pt idx="3568">
                  <c:v>43730.816666666666</c:v>
                </c:pt>
                <c:pt idx="3569">
                  <c:v>43730.820138888892</c:v>
                </c:pt>
                <c:pt idx="3570">
                  <c:v>43730.823611111111</c:v>
                </c:pt>
                <c:pt idx="3571">
                  <c:v>43730.82708333333</c:v>
                </c:pt>
                <c:pt idx="3572">
                  <c:v>43730.830555555556</c:v>
                </c:pt>
                <c:pt idx="3573">
                  <c:v>43730.834027777775</c:v>
                </c:pt>
                <c:pt idx="3574">
                  <c:v>43730.837500000001</c:v>
                </c:pt>
                <c:pt idx="3575">
                  <c:v>43730.84097222222</c:v>
                </c:pt>
                <c:pt idx="3576">
                  <c:v>43730.844444444447</c:v>
                </c:pt>
                <c:pt idx="3577">
                  <c:v>43730.847916666666</c:v>
                </c:pt>
                <c:pt idx="3578">
                  <c:v>43730.851388888892</c:v>
                </c:pt>
                <c:pt idx="3579">
                  <c:v>43730.854861111111</c:v>
                </c:pt>
                <c:pt idx="3580">
                  <c:v>43730.85833333333</c:v>
                </c:pt>
                <c:pt idx="3581">
                  <c:v>43730.861805555556</c:v>
                </c:pt>
                <c:pt idx="3582">
                  <c:v>43730.865277777775</c:v>
                </c:pt>
                <c:pt idx="3583">
                  <c:v>43730.868750000001</c:v>
                </c:pt>
                <c:pt idx="3584">
                  <c:v>43730.87222222222</c:v>
                </c:pt>
                <c:pt idx="3585">
                  <c:v>43730.875694444447</c:v>
                </c:pt>
                <c:pt idx="3586">
                  <c:v>43730.879166666666</c:v>
                </c:pt>
                <c:pt idx="3587">
                  <c:v>43730.882638888892</c:v>
                </c:pt>
                <c:pt idx="3588">
                  <c:v>43730.886111111111</c:v>
                </c:pt>
                <c:pt idx="3589">
                  <c:v>43730.88958333333</c:v>
                </c:pt>
                <c:pt idx="3590">
                  <c:v>43730.893055555556</c:v>
                </c:pt>
                <c:pt idx="3591">
                  <c:v>43730.896527777775</c:v>
                </c:pt>
                <c:pt idx="3592">
                  <c:v>43730.9</c:v>
                </c:pt>
                <c:pt idx="3593">
                  <c:v>43730.90347222222</c:v>
                </c:pt>
                <c:pt idx="3594">
                  <c:v>43730.906944444447</c:v>
                </c:pt>
                <c:pt idx="3595">
                  <c:v>43730.910416666666</c:v>
                </c:pt>
                <c:pt idx="3596">
                  <c:v>43730.913888888892</c:v>
                </c:pt>
                <c:pt idx="3597">
                  <c:v>43730.917361111111</c:v>
                </c:pt>
                <c:pt idx="3598">
                  <c:v>43730.92083333333</c:v>
                </c:pt>
                <c:pt idx="3599">
                  <c:v>43730.924305555556</c:v>
                </c:pt>
                <c:pt idx="3600">
                  <c:v>43730.927777777775</c:v>
                </c:pt>
                <c:pt idx="3601">
                  <c:v>43730.931250000001</c:v>
                </c:pt>
                <c:pt idx="3602">
                  <c:v>43730.93472222222</c:v>
                </c:pt>
                <c:pt idx="3603">
                  <c:v>43730.938194444447</c:v>
                </c:pt>
                <c:pt idx="3604">
                  <c:v>43730.941666666666</c:v>
                </c:pt>
                <c:pt idx="3605">
                  <c:v>43730.945138888892</c:v>
                </c:pt>
                <c:pt idx="3606">
                  <c:v>43730.948611111111</c:v>
                </c:pt>
                <c:pt idx="3607">
                  <c:v>43730.95208333333</c:v>
                </c:pt>
                <c:pt idx="3608">
                  <c:v>43730.955555555556</c:v>
                </c:pt>
                <c:pt idx="3609">
                  <c:v>43730.959027777775</c:v>
                </c:pt>
                <c:pt idx="3610">
                  <c:v>43730.962500000001</c:v>
                </c:pt>
                <c:pt idx="3611">
                  <c:v>43730.96597222222</c:v>
                </c:pt>
                <c:pt idx="3612">
                  <c:v>43730.969444444447</c:v>
                </c:pt>
                <c:pt idx="3613">
                  <c:v>43730.972916666666</c:v>
                </c:pt>
                <c:pt idx="3614">
                  <c:v>43730.976388888892</c:v>
                </c:pt>
                <c:pt idx="3615">
                  <c:v>43730.979861111111</c:v>
                </c:pt>
                <c:pt idx="3616">
                  <c:v>43730.98333333333</c:v>
                </c:pt>
                <c:pt idx="3617">
                  <c:v>43730.986805555556</c:v>
                </c:pt>
                <c:pt idx="3618">
                  <c:v>43730.990277777775</c:v>
                </c:pt>
                <c:pt idx="3619">
                  <c:v>43730.993750000001</c:v>
                </c:pt>
                <c:pt idx="3620">
                  <c:v>43730.99722222222</c:v>
                </c:pt>
                <c:pt idx="3621">
                  <c:v>43731.000694444447</c:v>
                </c:pt>
                <c:pt idx="3622">
                  <c:v>43731.004166666666</c:v>
                </c:pt>
                <c:pt idx="3623">
                  <c:v>43731.365277777775</c:v>
                </c:pt>
                <c:pt idx="3624">
                  <c:v>43731.368750000001</c:v>
                </c:pt>
                <c:pt idx="3625">
                  <c:v>43731.37222222222</c:v>
                </c:pt>
                <c:pt idx="3626">
                  <c:v>43731.375694444447</c:v>
                </c:pt>
                <c:pt idx="3627">
                  <c:v>43731.379166666666</c:v>
                </c:pt>
                <c:pt idx="3628">
                  <c:v>43731.382638888892</c:v>
                </c:pt>
                <c:pt idx="3629">
                  <c:v>43731.386111111111</c:v>
                </c:pt>
                <c:pt idx="3630">
                  <c:v>43731.38958333333</c:v>
                </c:pt>
                <c:pt idx="3631">
                  <c:v>43731.393055555556</c:v>
                </c:pt>
                <c:pt idx="3632">
                  <c:v>43731.396527777775</c:v>
                </c:pt>
                <c:pt idx="3633">
                  <c:v>43731.4</c:v>
                </c:pt>
                <c:pt idx="3634">
                  <c:v>43731.40347222222</c:v>
                </c:pt>
                <c:pt idx="3635">
                  <c:v>43731.406944444447</c:v>
                </c:pt>
                <c:pt idx="3636">
                  <c:v>43731.410416666666</c:v>
                </c:pt>
                <c:pt idx="3637">
                  <c:v>43731.413888888892</c:v>
                </c:pt>
                <c:pt idx="3638">
                  <c:v>43731.417361111111</c:v>
                </c:pt>
                <c:pt idx="3639">
                  <c:v>43731.42083333333</c:v>
                </c:pt>
                <c:pt idx="3640">
                  <c:v>43731.424305555556</c:v>
                </c:pt>
                <c:pt idx="3641">
                  <c:v>43731.427777777775</c:v>
                </c:pt>
                <c:pt idx="3642">
                  <c:v>43731.431250000001</c:v>
                </c:pt>
                <c:pt idx="3643">
                  <c:v>43731.43472222222</c:v>
                </c:pt>
                <c:pt idx="3644">
                  <c:v>43731.438194444447</c:v>
                </c:pt>
                <c:pt idx="3645">
                  <c:v>43731.441666666666</c:v>
                </c:pt>
                <c:pt idx="3646">
                  <c:v>43731.445138888892</c:v>
                </c:pt>
                <c:pt idx="3647">
                  <c:v>43731.448611111111</c:v>
                </c:pt>
                <c:pt idx="3648">
                  <c:v>43731.45208333333</c:v>
                </c:pt>
                <c:pt idx="3649">
                  <c:v>43731.455555555556</c:v>
                </c:pt>
                <c:pt idx="3650">
                  <c:v>43731.459027777775</c:v>
                </c:pt>
                <c:pt idx="3651">
                  <c:v>43731.462500000001</c:v>
                </c:pt>
                <c:pt idx="3652">
                  <c:v>43731.46597222222</c:v>
                </c:pt>
                <c:pt idx="3653">
                  <c:v>43731.469444444447</c:v>
                </c:pt>
                <c:pt idx="3654">
                  <c:v>43731.472916666666</c:v>
                </c:pt>
                <c:pt idx="3655">
                  <c:v>43731.476388888892</c:v>
                </c:pt>
                <c:pt idx="3656">
                  <c:v>43731.479861111111</c:v>
                </c:pt>
                <c:pt idx="3657">
                  <c:v>43731.48333333333</c:v>
                </c:pt>
                <c:pt idx="3658">
                  <c:v>43731.486805555556</c:v>
                </c:pt>
                <c:pt idx="3659">
                  <c:v>43731.490277777775</c:v>
                </c:pt>
                <c:pt idx="3660">
                  <c:v>43731.493750000001</c:v>
                </c:pt>
                <c:pt idx="3661">
                  <c:v>43731.49722222222</c:v>
                </c:pt>
                <c:pt idx="3662">
                  <c:v>43731.500694444447</c:v>
                </c:pt>
                <c:pt idx="3663">
                  <c:v>43731.504166666666</c:v>
                </c:pt>
                <c:pt idx="3664">
                  <c:v>43731.507638888892</c:v>
                </c:pt>
                <c:pt idx="3665">
                  <c:v>43731.511111111111</c:v>
                </c:pt>
                <c:pt idx="3666">
                  <c:v>43731.51458333333</c:v>
                </c:pt>
                <c:pt idx="3667">
                  <c:v>43731.518055555556</c:v>
                </c:pt>
                <c:pt idx="3668">
                  <c:v>43731.521527777775</c:v>
                </c:pt>
                <c:pt idx="3669">
                  <c:v>43731.525000000001</c:v>
                </c:pt>
                <c:pt idx="3670">
                  <c:v>43731.52847222222</c:v>
                </c:pt>
                <c:pt idx="3671">
                  <c:v>43731.531944444447</c:v>
                </c:pt>
                <c:pt idx="3672">
                  <c:v>43731.535416666666</c:v>
                </c:pt>
                <c:pt idx="3673">
                  <c:v>43731.538888888892</c:v>
                </c:pt>
                <c:pt idx="3674">
                  <c:v>43731.542361111111</c:v>
                </c:pt>
                <c:pt idx="3675">
                  <c:v>43731.54583333333</c:v>
                </c:pt>
                <c:pt idx="3676">
                  <c:v>43731.549305555556</c:v>
                </c:pt>
                <c:pt idx="3677">
                  <c:v>43731.552777777775</c:v>
                </c:pt>
                <c:pt idx="3678">
                  <c:v>43731.556250000001</c:v>
                </c:pt>
                <c:pt idx="3679">
                  <c:v>43731.55972222222</c:v>
                </c:pt>
                <c:pt idx="3680">
                  <c:v>43731.563194444447</c:v>
                </c:pt>
                <c:pt idx="3681">
                  <c:v>43731.566666666666</c:v>
                </c:pt>
                <c:pt idx="3682">
                  <c:v>43731.570138888892</c:v>
                </c:pt>
                <c:pt idx="3683">
                  <c:v>43731.573611111111</c:v>
                </c:pt>
                <c:pt idx="3684">
                  <c:v>43731.57708333333</c:v>
                </c:pt>
                <c:pt idx="3685">
                  <c:v>43731.580555555556</c:v>
                </c:pt>
                <c:pt idx="3686">
                  <c:v>43731.584027777775</c:v>
                </c:pt>
                <c:pt idx="3687">
                  <c:v>43731.587500000001</c:v>
                </c:pt>
                <c:pt idx="3688">
                  <c:v>43731.59097222222</c:v>
                </c:pt>
                <c:pt idx="3689">
                  <c:v>43731.594444444447</c:v>
                </c:pt>
                <c:pt idx="3690">
                  <c:v>43731.597916666666</c:v>
                </c:pt>
                <c:pt idx="3691">
                  <c:v>43731.601388888892</c:v>
                </c:pt>
                <c:pt idx="3692">
                  <c:v>43731.604861111111</c:v>
                </c:pt>
                <c:pt idx="3693">
                  <c:v>43731.60833333333</c:v>
                </c:pt>
                <c:pt idx="3694">
                  <c:v>43731.611805555556</c:v>
                </c:pt>
                <c:pt idx="3695">
                  <c:v>43731.615277777775</c:v>
                </c:pt>
                <c:pt idx="3696">
                  <c:v>43731.618750000001</c:v>
                </c:pt>
                <c:pt idx="3697">
                  <c:v>43731.62222222222</c:v>
                </c:pt>
                <c:pt idx="3698">
                  <c:v>43731.625694444447</c:v>
                </c:pt>
                <c:pt idx="3699">
                  <c:v>43731.629166666666</c:v>
                </c:pt>
                <c:pt idx="3700">
                  <c:v>43731.632638888892</c:v>
                </c:pt>
                <c:pt idx="3701">
                  <c:v>43731.636111111111</c:v>
                </c:pt>
                <c:pt idx="3702">
                  <c:v>43731.63958333333</c:v>
                </c:pt>
                <c:pt idx="3703">
                  <c:v>43731.643055555556</c:v>
                </c:pt>
                <c:pt idx="3704">
                  <c:v>43731.646527777775</c:v>
                </c:pt>
                <c:pt idx="3705">
                  <c:v>43731.65</c:v>
                </c:pt>
                <c:pt idx="3706">
                  <c:v>43731.65347222222</c:v>
                </c:pt>
                <c:pt idx="3707">
                  <c:v>43731.656944444447</c:v>
                </c:pt>
                <c:pt idx="3708">
                  <c:v>43731.660416666666</c:v>
                </c:pt>
                <c:pt idx="3709">
                  <c:v>43731.663888888892</c:v>
                </c:pt>
                <c:pt idx="3710">
                  <c:v>43731.667361111111</c:v>
                </c:pt>
                <c:pt idx="3711">
                  <c:v>43731.67083333333</c:v>
                </c:pt>
                <c:pt idx="3712">
                  <c:v>43731.674305555556</c:v>
                </c:pt>
                <c:pt idx="3713">
                  <c:v>43731.677777777775</c:v>
                </c:pt>
                <c:pt idx="3714">
                  <c:v>43731.681250000001</c:v>
                </c:pt>
                <c:pt idx="3715">
                  <c:v>43731.68472222222</c:v>
                </c:pt>
                <c:pt idx="3716">
                  <c:v>43731.688194444447</c:v>
                </c:pt>
                <c:pt idx="3717">
                  <c:v>43731.691666666666</c:v>
                </c:pt>
                <c:pt idx="3718">
                  <c:v>43731.695138888892</c:v>
                </c:pt>
                <c:pt idx="3719">
                  <c:v>43731.698611111111</c:v>
                </c:pt>
                <c:pt idx="3720">
                  <c:v>43731.70208333333</c:v>
                </c:pt>
                <c:pt idx="3721">
                  <c:v>43731.705555555556</c:v>
                </c:pt>
                <c:pt idx="3722">
                  <c:v>43731.709027777775</c:v>
                </c:pt>
                <c:pt idx="3723">
                  <c:v>43731.712500000001</c:v>
                </c:pt>
                <c:pt idx="3724">
                  <c:v>43731.71597222222</c:v>
                </c:pt>
                <c:pt idx="3725">
                  <c:v>43731.719444444447</c:v>
                </c:pt>
                <c:pt idx="3726">
                  <c:v>43731.722916666666</c:v>
                </c:pt>
                <c:pt idx="3727">
                  <c:v>43731.726388888892</c:v>
                </c:pt>
                <c:pt idx="3728">
                  <c:v>43731.729861111111</c:v>
                </c:pt>
                <c:pt idx="3729">
                  <c:v>43731.73333333333</c:v>
                </c:pt>
                <c:pt idx="3730">
                  <c:v>43731.736805555556</c:v>
                </c:pt>
                <c:pt idx="3731">
                  <c:v>43731.740277777775</c:v>
                </c:pt>
                <c:pt idx="3732">
                  <c:v>43731.743750000001</c:v>
                </c:pt>
                <c:pt idx="3733">
                  <c:v>43731.74722222222</c:v>
                </c:pt>
                <c:pt idx="3734">
                  <c:v>43731.750694444447</c:v>
                </c:pt>
                <c:pt idx="3735">
                  <c:v>43731.754166666666</c:v>
                </c:pt>
                <c:pt idx="3736">
                  <c:v>43731.757638888892</c:v>
                </c:pt>
                <c:pt idx="3737">
                  <c:v>43731.761111111111</c:v>
                </c:pt>
                <c:pt idx="3738">
                  <c:v>43731.76458333333</c:v>
                </c:pt>
                <c:pt idx="3739">
                  <c:v>43731.768055555556</c:v>
                </c:pt>
                <c:pt idx="3740">
                  <c:v>43731.771527777775</c:v>
                </c:pt>
                <c:pt idx="3741">
                  <c:v>43731.775000000001</c:v>
                </c:pt>
                <c:pt idx="3742">
                  <c:v>43731.77847222222</c:v>
                </c:pt>
                <c:pt idx="3743">
                  <c:v>43731.781944444447</c:v>
                </c:pt>
                <c:pt idx="3744">
                  <c:v>43731.785416666666</c:v>
                </c:pt>
                <c:pt idx="3745">
                  <c:v>43731.788888888892</c:v>
                </c:pt>
                <c:pt idx="3746">
                  <c:v>43731.792361111111</c:v>
                </c:pt>
                <c:pt idx="3747">
                  <c:v>43731.79583333333</c:v>
                </c:pt>
                <c:pt idx="3748">
                  <c:v>43731.799305555556</c:v>
                </c:pt>
                <c:pt idx="3749">
                  <c:v>43731.802777777775</c:v>
                </c:pt>
                <c:pt idx="3750">
                  <c:v>43731.806250000001</c:v>
                </c:pt>
                <c:pt idx="3751">
                  <c:v>43731.80972222222</c:v>
                </c:pt>
                <c:pt idx="3752">
                  <c:v>43731.813194444447</c:v>
                </c:pt>
                <c:pt idx="3753">
                  <c:v>43731.816666666666</c:v>
                </c:pt>
                <c:pt idx="3754">
                  <c:v>43731.820138888892</c:v>
                </c:pt>
                <c:pt idx="3755">
                  <c:v>43731.823611111111</c:v>
                </c:pt>
                <c:pt idx="3756">
                  <c:v>43731.82708333333</c:v>
                </c:pt>
                <c:pt idx="3757">
                  <c:v>43731.830555555556</c:v>
                </c:pt>
                <c:pt idx="3758">
                  <c:v>43731.834027777775</c:v>
                </c:pt>
                <c:pt idx="3759">
                  <c:v>43731.837500000001</c:v>
                </c:pt>
                <c:pt idx="3760">
                  <c:v>43731.84097222222</c:v>
                </c:pt>
                <c:pt idx="3761">
                  <c:v>43731.844444444447</c:v>
                </c:pt>
                <c:pt idx="3762">
                  <c:v>43731.847916666666</c:v>
                </c:pt>
                <c:pt idx="3763">
                  <c:v>43731.851388888892</c:v>
                </c:pt>
                <c:pt idx="3764">
                  <c:v>43731.854861111111</c:v>
                </c:pt>
                <c:pt idx="3765">
                  <c:v>43731.85833333333</c:v>
                </c:pt>
                <c:pt idx="3766">
                  <c:v>43731.861805555556</c:v>
                </c:pt>
                <c:pt idx="3767">
                  <c:v>43731.865277777775</c:v>
                </c:pt>
                <c:pt idx="3768">
                  <c:v>43731.868750000001</c:v>
                </c:pt>
                <c:pt idx="3769">
                  <c:v>43731.87222222222</c:v>
                </c:pt>
                <c:pt idx="3770">
                  <c:v>43731.875694444447</c:v>
                </c:pt>
                <c:pt idx="3771">
                  <c:v>43731.879166666666</c:v>
                </c:pt>
                <c:pt idx="3772">
                  <c:v>43731.882638888892</c:v>
                </c:pt>
                <c:pt idx="3773">
                  <c:v>43731.886111111111</c:v>
                </c:pt>
                <c:pt idx="3774">
                  <c:v>43731.88958333333</c:v>
                </c:pt>
                <c:pt idx="3775">
                  <c:v>43731.893055555556</c:v>
                </c:pt>
                <c:pt idx="3776">
                  <c:v>43731.896527777775</c:v>
                </c:pt>
                <c:pt idx="3777">
                  <c:v>43731.9</c:v>
                </c:pt>
                <c:pt idx="3778">
                  <c:v>43731.90347222222</c:v>
                </c:pt>
                <c:pt idx="3779">
                  <c:v>43731.906944444447</c:v>
                </c:pt>
                <c:pt idx="3780">
                  <c:v>43731.910416666666</c:v>
                </c:pt>
                <c:pt idx="3781">
                  <c:v>43731.913888888892</c:v>
                </c:pt>
                <c:pt idx="3782">
                  <c:v>43731.917361111111</c:v>
                </c:pt>
                <c:pt idx="3783">
                  <c:v>43731.92083333333</c:v>
                </c:pt>
                <c:pt idx="3784">
                  <c:v>43731.924305555556</c:v>
                </c:pt>
                <c:pt idx="3785">
                  <c:v>43731.927777777775</c:v>
                </c:pt>
                <c:pt idx="3786">
                  <c:v>43732.351388888892</c:v>
                </c:pt>
                <c:pt idx="3787">
                  <c:v>43732.354861111111</c:v>
                </c:pt>
                <c:pt idx="3788">
                  <c:v>43732.35833333333</c:v>
                </c:pt>
                <c:pt idx="3789">
                  <c:v>43732.361805555556</c:v>
                </c:pt>
                <c:pt idx="3790">
                  <c:v>43732.365277777775</c:v>
                </c:pt>
                <c:pt idx="3791">
                  <c:v>43732.368750000001</c:v>
                </c:pt>
                <c:pt idx="3792">
                  <c:v>43732.37222222222</c:v>
                </c:pt>
                <c:pt idx="3793">
                  <c:v>43732.375694444447</c:v>
                </c:pt>
                <c:pt idx="3794">
                  <c:v>43732.379166666666</c:v>
                </c:pt>
                <c:pt idx="3795">
                  <c:v>43732.382638888892</c:v>
                </c:pt>
                <c:pt idx="3796">
                  <c:v>43732.386111111111</c:v>
                </c:pt>
                <c:pt idx="3797">
                  <c:v>43732.38958333333</c:v>
                </c:pt>
                <c:pt idx="3798">
                  <c:v>43732.393055555556</c:v>
                </c:pt>
                <c:pt idx="3799">
                  <c:v>43732.396527777775</c:v>
                </c:pt>
                <c:pt idx="3800">
                  <c:v>43732.4</c:v>
                </c:pt>
                <c:pt idx="3801">
                  <c:v>43732.40347222222</c:v>
                </c:pt>
                <c:pt idx="3802">
                  <c:v>43732.406944444447</c:v>
                </c:pt>
                <c:pt idx="3803">
                  <c:v>43732.410416666666</c:v>
                </c:pt>
                <c:pt idx="3804">
                  <c:v>43732.413888888892</c:v>
                </c:pt>
                <c:pt idx="3805">
                  <c:v>43732.417361111111</c:v>
                </c:pt>
                <c:pt idx="3806">
                  <c:v>43732.42083333333</c:v>
                </c:pt>
                <c:pt idx="3807">
                  <c:v>43732.424305555556</c:v>
                </c:pt>
                <c:pt idx="3808">
                  <c:v>43732.427777777775</c:v>
                </c:pt>
                <c:pt idx="3809">
                  <c:v>43732.431250000001</c:v>
                </c:pt>
                <c:pt idx="3810">
                  <c:v>43732.43472222222</c:v>
                </c:pt>
                <c:pt idx="3811">
                  <c:v>43732.438194444447</c:v>
                </c:pt>
                <c:pt idx="3812">
                  <c:v>43732.441666666666</c:v>
                </c:pt>
                <c:pt idx="3813">
                  <c:v>43732.445138888892</c:v>
                </c:pt>
                <c:pt idx="3814">
                  <c:v>43732.448611111111</c:v>
                </c:pt>
                <c:pt idx="3815">
                  <c:v>43732.45208333333</c:v>
                </c:pt>
                <c:pt idx="3816">
                  <c:v>43732.455555555556</c:v>
                </c:pt>
                <c:pt idx="3817">
                  <c:v>43732.459027777775</c:v>
                </c:pt>
                <c:pt idx="3818">
                  <c:v>43732.462500000001</c:v>
                </c:pt>
                <c:pt idx="3819">
                  <c:v>43732.46597222222</c:v>
                </c:pt>
                <c:pt idx="3820">
                  <c:v>43732.469444444447</c:v>
                </c:pt>
                <c:pt idx="3821">
                  <c:v>43732.472916666666</c:v>
                </c:pt>
                <c:pt idx="3822">
                  <c:v>43732.476388888892</c:v>
                </c:pt>
                <c:pt idx="3823">
                  <c:v>43732.479861111111</c:v>
                </c:pt>
                <c:pt idx="3824">
                  <c:v>43732.48333333333</c:v>
                </c:pt>
                <c:pt idx="3825">
                  <c:v>43732.486805555556</c:v>
                </c:pt>
                <c:pt idx="3826">
                  <c:v>43732.490277777775</c:v>
                </c:pt>
                <c:pt idx="3827">
                  <c:v>43732.493750000001</c:v>
                </c:pt>
                <c:pt idx="3828">
                  <c:v>43732.49722222222</c:v>
                </c:pt>
                <c:pt idx="3829">
                  <c:v>43732.500694444447</c:v>
                </c:pt>
                <c:pt idx="3830">
                  <c:v>43732.504166666666</c:v>
                </c:pt>
                <c:pt idx="3831">
                  <c:v>43732.507638888892</c:v>
                </c:pt>
                <c:pt idx="3832">
                  <c:v>43732.511111111111</c:v>
                </c:pt>
                <c:pt idx="3833">
                  <c:v>43732.51458333333</c:v>
                </c:pt>
                <c:pt idx="3834">
                  <c:v>43732.518055555556</c:v>
                </c:pt>
                <c:pt idx="3835">
                  <c:v>43732.521527777775</c:v>
                </c:pt>
                <c:pt idx="3836">
                  <c:v>43732.525000000001</c:v>
                </c:pt>
                <c:pt idx="3837">
                  <c:v>43732.52847222222</c:v>
                </c:pt>
                <c:pt idx="3838">
                  <c:v>43732.531944444447</c:v>
                </c:pt>
                <c:pt idx="3839">
                  <c:v>43732.535416666666</c:v>
                </c:pt>
                <c:pt idx="3840">
                  <c:v>43732.538888888892</c:v>
                </c:pt>
                <c:pt idx="3841">
                  <c:v>43732.542361111111</c:v>
                </c:pt>
                <c:pt idx="3842">
                  <c:v>43732.54583333333</c:v>
                </c:pt>
                <c:pt idx="3843">
                  <c:v>43732.549305555556</c:v>
                </c:pt>
                <c:pt idx="3844">
                  <c:v>43732.552777777775</c:v>
                </c:pt>
                <c:pt idx="3845">
                  <c:v>43732.556250000001</c:v>
                </c:pt>
                <c:pt idx="3846">
                  <c:v>43732.55972222222</c:v>
                </c:pt>
                <c:pt idx="3847">
                  <c:v>43732.563194444447</c:v>
                </c:pt>
                <c:pt idx="3848">
                  <c:v>43732.566666666666</c:v>
                </c:pt>
                <c:pt idx="3849">
                  <c:v>43732.570138888892</c:v>
                </c:pt>
                <c:pt idx="3850">
                  <c:v>43732.573611111111</c:v>
                </c:pt>
                <c:pt idx="3851">
                  <c:v>43732.57708333333</c:v>
                </c:pt>
                <c:pt idx="3852">
                  <c:v>43732.580555555556</c:v>
                </c:pt>
                <c:pt idx="3853">
                  <c:v>43732.584027777775</c:v>
                </c:pt>
                <c:pt idx="3854">
                  <c:v>43732.587500000001</c:v>
                </c:pt>
                <c:pt idx="3855">
                  <c:v>43732.59097222222</c:v>
                </c:pt>
                <c:pt idx="3856">
                  <c:v>43732.594444444447</c:v>
                </c:pt>
                <c:pt idx="3857">
                  <c:v>43732.597916666666</c:v>
                </c:pt>
                <c:pt idx="3858">
                  <c:v>43732.601388888892</c:v>
                </c:pt>
                <c:pt idx="3859">
                  <c:v>43732.604861111111</c:v>
                </c:pt>
                <c:pt idx="3860">
                  <c:v>43732.60833333333</c:v>
                </c:pt>
                <c:pt idx="3861">
                  <c:v>43732.611805555556</c:v>
                </c:pt>
                <c:pt idx="3862">
                  <c:v>43732.615277777775</c:v>
                </c:pt>
                <c:pt idx="3863">
                  <c:v>43732.618750000001</c:v>
                </c:pt>
                <c:pt idx="3864">
                  <c:v>43732.62222222222</c:v>
                </c:pt>
                <c:pt idx="3865">
                  <c:v>43732.625694444447</c:v>
                </c:pt>
                <c:pt idx="3866">
                  <c:v>43732.629166666666</c:v>
                </c:pt>
                <c:pt idx="3867">
                  <c:v>43732.632638888892</c:v>
                </c:pt>
                <c:pt idx="3868">
                  <c:v>43732.636111111111</c:v>
                </c:pt>
                <c:pt idx="3869">
                  <c:v>43732.63958333333</c:v>
                </c:pt>
                <c:pt idx="3870">
                  <c:v>43732.643055555556</c:v>
                </c:pt>
                <c:pt idx="3871">
                  <c:v>43732.646527777775</c:v>
                </c:pt>
                <c:pt idx="3872">
                  <c:v>43732.65</c:v>
                </c:pt>
                <c:pt idx="3873">
                  <c:v>43732.65347222222</c:v>
                </c:pt>
                <c:pt idx="3874">
                  <c:v>43732.656944444447</c:v>
                </c:pt>
                <c:pt idx="3875">
                  <c:v>43732.660416666666</c:v>
                </c:pt>
                <c:pt idx="3876">
                  <c:v>43732.663888888892</c:v>
                </c:pt>
                <c:pt idx="3877">
                  <c:v>43732.667361111111</c:v>
                </c:pt>
                <c:pt idx="3878">
                  <c:v>43732.67083333333</c:v>
                </c:pt>
                <c:pt idx="3879">
                  <c:v>43732.674305555556</c:v>
                </c:pt>
                <c:pt idx="3880">
                  <c:v>43732.677777777775</c:v>
                </c:pt>
                <c:pt idx="3881">
                  <c:v>43732.681250000001</c:v>
                </c:pt>
                <c:pt idx="3882">
                  <c:v>43732.68472222222</c:v>
                </c:pt>
                <c:pt idx="3883">
                  <c:v>43732.688194444447</c:v>
                </c:pt>
                <c:pt idx="3884">
                  <c:v>43732.691666666666</c:v>
                </c:pt>
                <c:pt idx="3885">
                  <c:v>43732.695138888892</c:v>
                </c:pt>
                <c:pt idx="3886">
                  <c:v>43732.698611111111</c:v>
                </c:pt>
                <c:pt idx="3887">
                  <c:v>43732.70208333333</c:v>
                </c:pt>
                <c:pt idx="3888">
                  <c:v>43732.705555555556</c:v>
                </c:pt>
                <c:pt idx="3889">
                  <c:v>43732.709027777775</c:v>
                </c:pt>
                <c:pt idx="3890">
                  <c:v>43732.712500000001</c:v>
                </c:pt>
                <c:pt idx="3891">
                  <c:v>43732.71597222222</c:v>
                </c:pt>
                <c:pt idx="3892">
                  <c:v>43732.719444444447</c:v>
                </c:pt>
                <c:pt idx="3893">
                  <c:v>43732.722916666666</c:v>
                </c:pt>
                <c:pt idx="3894">
                  <c:v>43732.726388888892</c:v>
                </c:pt>
                <c:pt idx="3895">
                  <c:v>43732.729861111111</c:v>
                </c:pt>
                <c:pt idx="3896">
                  <c:v>43732.73333333333</c:v>
                </c:pt>
                <c:pt idx="3897">
                  <c:v>43732.736805555556</c:v>
                </c:pt>
                <c:pt idx="3898">
                  <c:v>43732.740277777775</c:v>
                </c:pt>
                <c:pt idx="3899">
                  <c:v>43732.743750000001</c:v>
                </c:pt>
                <c:pt idx="3900">
                  <c:v>43732.74722222222</c:v>
                </c:pt>
                <c:pt idx="3901">
                  <c:v>43732.750694444447</c:v>
                </c:pt>
                <c:pt idx="3902">
                  <c:v>43732.754166666666</c:v>
                </c:pt>
                <c:pt idx="3903">
                  <c:v>43732.757638888892</c:v>
                </c:pt>
                <c:pt idx="3904">
                  <c:v>43732.761111111111</c:v>
                </c:pt>
                <c:pt idx="3905">
                  <c:v>43732.76458333333</c:v>
                </c:pt>
                <c:pt idx="3906">
                  <c:v>43732.768055555556</c:v>
                </c:pt>
                <c:pt idx="3907">
                  <c:v>43732.771527777775</c:v>
                </c:pt>
                <c:pt idx="3908">
                  <c:v>43732.775000000001</c:v>
                </c:pt>
                <c:pt idx="3909">
                  <c:v>43732.77847222222</c:v>
                </c:pt>
                <c:pt idx="3910">
                  <c:v>43732.781944444447</c:v>
                </c:pt>
                <c:pt idx="3911">
                  <c:v>43732.785416666666</c:v>
                </c:pt>
                <c:pt idx="3912">
                  <c:v>43732.788888888892</c:v>
                </c:pt>
                <c:pt idx="3913">
                  <c:v>43732.792361111111</c:v>
                </c:pt>
                <c:pt idx="3914">
                  <c:v>43732.79583333333</c:v>
                </c:pt>
                <c:pt idx="3915">
                  <c:v>43732.799305555556</c:v>
                </c:pt>
                <c:pt idx="3916">
                  <c:v>43732.802777777775</c:v>
                </c:pt>
                <c:pt idx="3917">
                  <c:v>43732.806250000001</c:v>
                </c:pt>
                <c:pt idx="3918">
                  <c:v>43732.80972222222</c:v>
                </c:pt>
                <c:pt idx="3919">
                  <c:v>43732.813194444447</c:v>
                </c:pt>
                <c:pt idx="3920">
                  <c:v>43732.816666666666</c:v>
                </c:pt>
                <c:pt idx="3921">
                  <c:v>43732.820138888892</c:v>
                </c:pt>
                <c:pt idx="3922">
                  <c:v>43732.823611111111</c:v>
                </c:pt>
                <c:pt idx="3923">
                  <c:v>43732.82708333333</c:v>
                </c:pt>
                <c:pt idx="3924">
                  <c:v>43732.830555555556</c:v>
                </c:pt>
                <c:pt idx="3925">
                  <c:v>43732.834027777775</c:v>
                </c:pt>
                <c:pt idx="3926">
                  <c:v>43732.837500000001</c:v>
                </c:pt>
                <c:pt idx="3927">
                  <c:v>43732.84097222222</c:v>
                </c:pt>
                <c:pt idx="3928">
                  <c:v>43732.844444444447</c:v>
                </c:pt>
                <c:pt idx="3929">
                  <c:v>43732.847916666666</c:v>
                </c:pt>
                <c:pt idx="3930">
                  <c:v>43732.851388888892</c:v>
                </c:pt>
                <c:pt idx="3931">
                  <c:v>43732.854861111111</c:v>
                </c:pt>
                <c:pt idx="3932">
                  <c:v>43732.85833333333</c:v>
                </c:pt>
                <c:pt idx="3933">
                  <c:v>43732.861805555556</c:v>
                </c:pt>
                <c:pt idx="3934">
                  <c:v>43732.865277777775</c:v>
                </c:pt>
                <c:pt idx="3935">
                  <c:v>43732.868750000001</c:v>
                </c:pt>
                <c:pt idx="3936">
                  <c:v>43732.87222222222</c:v>
                </c:pt>
                <c:pt idx="3937">
                  <c:v>43732.875694444447</c:v>
                </c:pt>
                <c:pt idx="3938">
                  <c:v>43732.879166666666</c:v>
                </c:pt>
                <c:pt idx="3939">
                  <c:v>43732.882638888892</c:v>
                </c:pt>
                <c:pt idx="3940">
                  <c:v>43732.886111111111</c:v>
                </c:pt>
                <c:pt idx="3941">
                  <c:v>43732.88958333333</c:v>
                </c:pt>
                <c:pt idx="3942">
                  <c:v>43732.893055555556</c:v>
                </c:pt>
                <c:pt idx="3943">
                  <c:v>43732.896527777775</c:v>
                </c:pt>
                <c:pt idx="3944">
                  <c:v>43732.9</c:v>
                </c:pt>
                <c:pt idx="3945">
                  <c:v>43732.90347222222</c:v>
                </c:pt>
                <c:pt idx="3946">
                  <c:v>43732.906944444447</c:v>
                </c:pt>
                <c:pt idx="3947">
                  <c:v>43732.910416666666</c:v>
                </c:pt>
                <c:pt idx="3948">
                  <c:v>43732.913888888892</c:v>
                </c:pt>
                <c:pt idx="3949">
                  <c:v>43732.917361111111</c:v>
                </c:pt>
                <c:pt idx="3950">
                  <c:v>43732.92083333333</c:v>
                </c:pt>
                <c:pt idx="3951">
                  <c:v>43732.924305555556</c:v>
                </c:pt>
                <c:pt idx="3952">
                  <c:v>43732.927777777775</c:v>
                </c:pt>
                <c:pt idx="3953">
                  <c:v>43732.931250000001</c:v>
                </c:pt>
                <c:pt idx="3954">
                  <c:v>43732.93472222222</c:v>
                </c:pt>
                <c:pt idx="3955">
                  <c:v>43732.938194444447</c:v>
                </c:pt>
                <c:pt idx="3956">
                  <c:v>43732.941666666666</c:v>
                </c:pt>
                <c:pt idx="3957">
                  <c:v>43732.945138888892</c:v>
                </c:pt>
                <c:pt idx="3958">
                  <c:v>43732.948611111111</c:v>
                </c:pt>
                <c:pt idx="3959">
                  <c:v>43732.95208333333</c:v>
                </c:pt>
                <c:pt idx="3960">
                  <c:v>43732.955555555556</c:v>
                </c:pt>
                <c:pt idx="3961">
                  <c:v>43732.959027777775</c:v>
                </c:pt>
                <c:pt idx="3962">
                  <c:v>43732.962500000001</c:v>
                </c:pt>
                <c:pt idx="3963">
                  <c:v>43732.96597222222</c:v>
                </c:pt>
                <c:pt idx="3964">
                  <c:v>43732.969444444447</c:v>
                </c:pt>
                <c:pt idx="3965">
                  <c:v>43732.972916666666</c:v>
                </c:pt>
                <c:pt idx="3966">
                  <c:v>43733.35833333333</c:v>
                </c:pt>
                <c:pt idx="3967">
                  <c:v>43733.361805555556</c:v>
                </c:pt>
                <c:pt idx="3968">
                  <c:v>43733.365277777775</c:v>
                </c:pt>
                <c:pt idx="3969">
                  <c:v>43733.368750000001</c:v>
                </c:pt>
                <c:pt idx="3970">
                  <c:v>43733.37222222222</c:v>
                </c:pt>
                <c:pt idx="3971">
                  <c:v>43733.375694444447</c:v>
                </c:pt>
                <c:pt idx="3972">
                  <c:v>43733.379166666666</c:v>
                </c:pt>
                <c:pt idx="3973">
                  <c:v>43733.382638888892</c:v>
                </c:pt>
                <c:pt idx="3974">
                  <c:v>43733.386111111111</c:v>
                </c:pt>
                <c:pt idx="3975">
                  <c:v>43733.38958333333</c:v>
                </c:pt>
                <c:pt idx="3976">
                  <c:v>43733.393055555556</c:v>
                </c:pt>
                <c:pt idx="3977">
                  <c:v>43733.396527777775</c:v>
                </c:pt>
                <c:pt idx="3978">
                  <c:v>43733.4</c:v>
                </c:pt>
                <c:pt idx="3979">
                  <c:v>43733.40347222222</c:v>
                </c:pt>
                <c:pt idx="3980">
                  <c:v>43733.406944444447</c:v>
                </c:pt>
                <c:pt idx="3981">
                  <c:v>43733.410416666666</c:v>
                </c:pt>
                <c:pt idx="3982">
                  <c:v>43733.413888888892</c:v>
                </c:pt>
                <c:pt idx="3983">
                  <c:v>43733.417361111111</c:v>
                </c:pt>
                <c:pt idx="3984">
                  <c:v>43733.42083333333</c:v>
                </c:pt>
                <c:pt idx="3985">
                  <c:v>43733.424305555556</c:v>
                </c:pt>
                <c:pt idx="3986">
                  <c:v>43733.427777777775</c:v>
                </c:pt>
                <c:pt idx="3987">
                  <c:v>43733.431250000001</c:v>
                </c:pt>
                <c:pt idx="3988">
                  <c:v>43733.43472222222</c:v>
                </c:pt>
                <c:pt idx="3989">
                  <c:v>43733.438194444447</c:v>
                </c:pt>
                <c:pt idx="3990">
                  <c:v>43733.441666666666</c:v>
                </c:pt>
                <c:pt idx="3991">
                  <c:v>43733.445138888892</c:v>
                </c:pt>
                <c:pt idx="3992">
                  <c:v>43733.448611111111</c:v>
                </c:pt>
                <c:pt idx="3993">
                  <c:v>43733.45208333333</c:v>
                </c:pt>
                <c:pt idx="3994">
                  <c:v>43733.455555555556</c:v>
                </c:pt>
                <c:pt idx="3995">
                  <c:v>43733.459027777775</c:v>
                </c:pt>
                <c:pt idx="3996">
                  <c:v>43733.462500000001</c:v>
                </c:pt>
                <c:pt idx="3997">
                  <c:v>43733.46597222222</c:v>
                </c:pt>
                <c:pt idx="3998">
                  <c:v>43733.469444444447</c:v>
                </c:pt>
                <c:pt idx="3999">
                  <c:v>43733.472916666666</c:v>
                </c:pt>
                <c:pt idx="4000">
                  <c:v>43733.476388888892</c:v>
                </c:pt>
                <c:pt idx="4001">
                  <c:v>43733.479861111111</c:v>
                </c:pt>
                <c:pt idx="4002">
                  <c:v>43733.48333333333</c:v>
                </c:pt>
                <c:pt idx="4003">
                  <c:v>43733.486805555556</c:v>
                </c:pt>
                <c:pt idx="4004">
                  <c:v>43733.490277777775</c:v>
                </c:pt>
                <c:pt idx="4005">
                  <c:v>43733.493750000001</c:v>
                </c:pt>
                <c:pt idx="4006">
                  <c:v>43733.49722222222</c:v>
                </c:pt>
                <c:pt idx="4007">
                  <c:v>43733.500694444447</c:v>
                </c:pt>
                <c:pt idx="4008">
                  <c:v>43733.504166666666</c:v>
                </c:pt>
                <c:pt idx="4009">
                  <c:v>43733.507638888892</c:v>
                </c:pt>
                <c:pt idx="4010">
                  <c:v>43733.511111111111</c:v>
                </c:pt>
                <c:pt idx="4011">
                  <c:v>43733.51458333333</c:v>
                </c:pt>
                <c:pt idx="4012">
                  <c:v>43733.518055555556</c:v>
                </c:pt>
                <c:pt idx="4013">
                  <c:v>43733.521527777775</c:v>
                </c:pt>
                <c:pt idx="4014">
                  <c:v>43733.525000000001</c:v>
                </c:pt>
                <c:pt idx="4015">
                  <c:v>43733.52847222222</c:v>
                </c:pt>
                <c:pt idx="4016">
                  <c:v>43733.531944444447</c:v>
                </c:pt>
                <c:pt idx="4017">
                  <c:v>43733.535416666666</c:v>
                </c:pt>
                <c:pt idx="4018">
                  <c:v>43733.538888888892</c:v>
                </c:pt>
                <c:pt idx="4019">
                  <c:v>43733.542361111111</c:v>
                </c:pt>
                <c:pt idx="4020">
                  <c:v>43733.54583333333</c:v>
                </c:pt>
                <c:pt idx="4021">
                  <c:v>43733.549305555556</c:v>
                </c:pt>
                <c:pt idx="4022">
                  <c:v>43733.552777777775</c:v>
                </c:pt>
                <c:pt idx="4023">
                  <c:v>43733.556250000001</c:v>
                </c:pt>
                <c:pt idx="4024">
                  <c:v>43733.55972222222</c:v>
                </c:pt>
                <c:pt idx="4025">
                  <c:v>43733.563194444447</c:v>
                </c:pt>
                <c:pt idx="4026">
                  <c:v>43733.566666666666</c:v>
                </c:pt>
                <c:pt idx="4027">
                  <c:v>43733.570138888892</c:v>
                </c:pt>
                <c:pt idx="4028">
                  <c:v>43733.573611111111</c:v>
                </c:pt>
                <c:pt idx="4029">
                  <c:v>43733.57708333333</c:v>
                </c:pt>
                <c:pt idx="4030">
                  <c:v>43733.580555555556</c:v>
                </c:pt>
                <c:pt idx="4031">
                  <c:v>43733.584027777775</c:v>
                </c:pt>
                <c:pt idx="4032">
                  <c:v>43733.587500000001</c:v>
                </c:pt>
                <c:pt idx="4033">
                  <c:v>43733.59097222222</c:v>
                </c:pt>
                <c:pt idx="4034">
                  <c:v>43733.594444444447</c:v>
                </c:pt>
                <c:pt idx="4035">
                  <c:v>43733.597916666666</c:v>
                </c:pt>
                <c:pt idx="4036">
                  <c:v>43733.601388888892</c:v>
                </c:pt>
                <c:pt idx="4037">
                  <c:v>43733.604861111111</c:v>
                </c:pt>
                <c:pt idx="4038">
                  <c:v>43733.60833333333</c:v>
                </c:pt>
                <c:pt idx="4039">
                  <c:v>43733.611805555556</c:v>
                </c:pt>
                <c:pt idx="4040">
                  <c:v>43733.615277777775</c:v>
                </c:pt>
                <c:pt idx="4041">
                  <c:v>43733.618750000001</c:v>
                </c:pt>
                <c:pt idx="4042">
                  <c:v>43733.62222222222</c:v>
                </c:pt>
                <c:pt idx="4043">
                  <c:v>43733.625694444447</c:v>
                </c:pt>
                <c:pt idx="4044">
                  <c:v>43733.629166666666</c:v>
                </c:pt>
                <c:pt idx="4045">
                  <c:v>43733.632638888892</c:v>
                </c:pt>
                <c:pt idx="4046">
                  <c:v>43733.636111111111</c:v>
                </c:pt>
                <c:pt idx="4047">
                  <c:v>43733.63958333333</c:v>
                </c:pt>
                <c:pt idx="4048">
                  <c:v>43733.643055555556</c:v>
                </c:pt>
                <c:pt idx="4049">
                  <c:v>43733.646527777775</c:v>
                </c:pt>
                <c:pt idx="4050">
                  <c:v>43733.65</c:v>
                </c:pt>
                <c:pt idx="4051">
                  <c:v>43733.65347222222</c:v>
                </c:pt>
                <c:pt idx="4052">
                  <c:v>43733.656944444447</c:v>
                </c:pt>
                <c:pt idx="4053">
                  <c:v>43733.660416666666</c:v>
                </c:pt>
                <c:pt idx="4054">
                  <c:v>43733.663888888892</c:v>
                </c:pt>
                <c:pt idx="4055">
                  <c:v>43733.667361111111</c:v>
                </c:pt>
                <c:pt idx="4056">
                  <c:v>43733.67083333333</c:v>
                </c:pt>
                <c:pt idx="4057">
                  <c:v>43733.674305555556</c:v>
                </c:pt>
                <c:pt idx="4058">
                  <c:v>43733.677777777775</c:v>
                </c:pt>
                <c:pt idx="4059">
                  <c:v>43733.681250000001</c:v>
                </c:pt>
                <c:pt idx="4060">
                  <c:v>43733.68472222222</c:v>
                </c:pt>
                <c:pt idx="4061">
                  <c:v>43733.688194444447</c:v>
                </c:pt>
                <c:pt idx="4062">
                  <c:v>43733.691666666666</c:v>
                </c:pt>
                <c:pt idx="4063">
                  <c:v>43733.695138888892</c:v>
                </c:pt>
                <c:pt idx="4064">
                  <c:v>43733.698611111111</c:v>
                </c:pt>
                <c:pt idx="4065">
                  <c:v>43733.70208333333</c:v>
                </c:pt>
                <c:pt idx="4066">
                  <c:v>43733.705555555556</c:v>
                </c:pt>
                <c:pt idx="4067">
                  <c:v>43733.709027777775</c:v>
                </c:pt>
                <c:pt idx="4068">
                  <c:v>43733.712500000001</c:v>
                </c:pt>
                <c:pt idx="4069">
                  <c:v>43733.71597222222</c:v>
                </c:pt>
                <c:pt idx="4070">
                  <c:v>43733.719444444447</c:v>
                </c:pt>
                <c:pt idx="4071">
                  <c:v>43733.722916666666</c:v>
                </c:pt>
                <c:pt idx="4072">
                  <c:v>43733.726388888892</c:v>
                </c:pt>
                <c:pt idx="4073">
                  <c:v>43733.729861111111</c:v>
                </c:pt>
                <c:pt idx="4074">
                  <c:v>43733.73333333333</c:v>
                </c:pt>
                <c:pt idx="4075">
                  <c:v>43733.736805555556</c:v>
                </c:pt>
                <c:pt idx="4076">
                  <c:v>43733.740277777775</c:v>
                </c:pt>
                <c:pt idx="4077">
                  <c:v>43733.743750000001</c:v>
                </c:pt>
                <c:pt idx="4078">
                  <c:v>43733.74722222222</c:v>
                </c:pt>
                <c:pt idx="4079">
                  <c:v>43733.750694444447</c:v>
                </c:pt>
                <c:pt idx="4080">
                  <c:v>43733.754166666666</c:v>
                </c:pt>
                <c:pt idx="4081">
                  <c:v>43733.757638888892</c:v>
                </c:pt>
                <c:pt idx="4082">
                  <c:v>43733.761111111111</c:v>
                </c:pt>
                <c:pt idx="4083">
                  <c:v>43733.76458333333</c:v>
                </c:pt>
                <c:pt idx="4084">
                  <c:v>43733.768055555556</c:v>
                </c:pt>
                <c:pt idx="4085">
                  <c:v>43733.771527777775</c:v>
                </c:pt>
                <c:pt idx="4086">
                  <c:v>43733.775000000001</c:v>
                </c:pt>
                <c:pt idx="4087">
                  <c:v>43733.77847222222</c:v>
                </c:pt>
                <c:pt idx="4088">
                  <c:v>43733.781944444447</c:v>
                </c:pt>
                <c:pt idx="4089">
                  <c:v>43733.785416666666</c:v>
                </c:pt>
                <c:pt idx="4090">
                  <c:v>43733.788888888892</c:v>
                </c:pt>
                <c:pt idx="4091">
                  <c:v>43733.792361111111</c:v>
                </c:pt>
                <c:pt idx="4092">
                  <c:v>43733.79583333333</c:v>
                </c:pt>
                <c:pt idx="4093">
                  <c:v>43733.799305555556</c:v>
                </c:pt>
                <c:pt idx="4094">
                  <c:v>43733.802777777775</c:v>
                </c:pt>
                <c:pt idx="4095">
                  <c:v>43733.806250000001</c:v>
                </c:pt>
                <c:pt idx="4096">
                  <c:v>43733.80972222222</c:v>
                </c:pt>
                <c:pt idx="4097">
                  <c:v>43733.813194444447</c:v>
                </c:pt>
                <c:pt idx="4098">
                  <c:v>43733.816666666666</c:v>
                </c:pt>
                <c:pt idx="4099">
                  <c:v>43733.820138888892</c:v>
                </c:pt>
                <c:pt idx="4100">
                  <c:v>43733.823611111111</c:v>
                </c:pt>
                <c:pt idx="4101">
                  <c:v>43733.82708333333</c:v>
                </c:pt>
                <c:pt idx="4102">
                  <c:v>43733.830555555556</c:v>
                </c:pt>
                <c:pt idx="4103">
                  <c:v>43733.834027777775</c:v>
                </c:pt>
                <c:pt idx="4104">
                  <c:v>43733.837500000001</c:v>
                </c:pt>
                <c:pt idx="4105">
                  <c:v>43733.84097222222</c:v>
                </c:pt>
                <c:pt idx="4106">
                  <c:v>43733.844444444447</c:v>
                </c:pt>
                <c:pt idx="4107">
                  <c:v>43733.847916666666</c:v>
                </c:pt>
                <c:pt idx="4108">
                  <c:v>43733.851388888892</c:v>
                </c:pt>
                <c:pt idx="4109">
                  <c:v>43733.854861111111</c:v>
                </c:pt>
                <c:pt idx="4110">
                  <c:v>43733.85833333333</c:v>
                </c:pt>
                <c:pt idx="4111">
                  <c:v>43733.861805555556</c:v>
                </c:pt>
                <c:pt idx="4112">
                  <c:v>43733.865277777775</c:v>
                </c:pt>
                <c:pt idx="4113">
                  <c:v>43733.868750000001</c:v>
                </c:pt>
                <c:pt idx="4114">
                  <c:v>43733.87222222222</c:v>
                </c:pt>
                <c:pt idx="4115">
                  <c:v>43733.875694444447</c:v>
                </c:pt>
                <c:pt idx="4116">
                  <c:v>43733.879166666666</c:v>
                </c:pt>
                <c:pt idx="4117">
                  <c:v>43733.882638888892</c:v>
                </c:pt>
                <c:pt idx="4118">
                  <c:v>43733.886111111111</c:v>
                </c:pt>
                <c:pt idx="4119">
                  <c:v>43733.88958333333</c:v>
                </c:pt>
                <c:pt idx="4120">
                  <c:v>43733.893055555556</c:v>
                </c:pt>
                <c:pt idx="4121">
                  <c:v>43733.896527777775</c:v>
                </c:pt>
                <c:pt idx="4122">
                  <c:v>43733.9</c:v>
                </c:pt>
                <c:pt idx="4123">
                  <c:v>43733.90347222222</c:v>
                </c:pt>
                <c:pt idx="4124">
                  <c:v>43733.906944444447</c:v>
                </c:pt>
                <c:pt idx="4125">
                  <c:v>43733.910416666666</c:v>
                </c:pt>
                <c:pt idx="4126">
                  <c:v>43733.913888888892</c:v>
                </c:pt>
                <c:pt idx="4127">
                  <c:v>43733.917361111111</c:v>
                </c:pt>
                <c:pt idx="4128">
                  <c:v>43733.92083333333</c:v>
                </c:pt>
                <c:pt idx="4129">
                  <c:v>43733.924305555556</c:v>
                </c:pt>
                <c:pt idx="4130">
                  <c:v>43733.927777777775</c:v>
                </c:pt>
                <c:pt idx="4131">
                  <c:v>43733.931250000001</c:v>
                </c:pt>
                <c:pt idx="4132">
                  <c:v>43733.93472222222</c:v>
                </c:pt>
                <c:pt idx="4133">
                  <c:v>43733.938194444447</c:v>
                </c:pt>
                <c:pt idx="4134">
                  <c:v>43733.941666666666</c:v>
                </c:pt>
                <c:pt idx="4135">
                  <c:v>43733.945138888892</c:v>
                </c:pt>
                <c:pt idx="4136">
                  <c:v>43733.948611111111</c:v>
                </c:pt>
                <c:pt idx="4137">
                  <c:v>43733.95208333333</c:v>
                </c:pt>
                <c:pt idx="4138">
                  <c:v>43733.955555555556</c:v>
                </c:pt>
                <c:pt idx="4139">
                  <c:v>43733.959027777775</c:v>
                </c:pt>
                <c:pt idx="4140">
                  <c:v>43733.962500000001</c:v>
                </c:pt>
                <c:pt idx="4141">
                  <c:v>43733.96597222222</c:v>
                </c:pt>
                <c:pt idx="4142">
                  <c:v>43733.969444444447</c:v>
                </c:pt>
                <c:pt idx="4143">
                  <c:v>43733.972916666666</c:v>
                </c:pt>
                <c:pt idx="4144">
                  <c:v>43733.976388888892</c:v>
                </c:pt>
                <c:pt idx="4145">
                  <c:v>43733.979861111111</c:v>
                </c:pt>
                <c:pt idx="4146">
                  <c:v>43733.98333333333</c:v>
                </c:pt>
                <c:pt idx="4147">
                  <c:v>43733.986805555556</c:v>
                </c:pt>
                <c:pt idx="4148">
                  <c:v>43733.990277777775</c:v>
                </c:pt>
                <c:pt idx="4149">
                  <c:v>43733.993750000001</c:v>
                </c:pt>
                <c:pt idx="4150">
                  <c:v>43733.99722222222</c:v>
                </c:pt>
                <c:pt idx="4151">
                  <c:v>43734.000694444447</c:v>
                </c:pt>
                <c:pt idx="4152">
                  <c:v>43734.004166666666</c:v>
                </c:pt>
                <c:pt idx="4153">
                  <c:v>43734.007638888892</c:v>
                </c:pt>
                <c:pt idx="4154">
                  <c:v>43734.011111111111</c:v>
                </c:pt>
                <c:pt idx="4155">
                  <c:v>43734.01458333333</c:v>
                </c:pt>
                <c:pt idx="4156">
                  <c:v>43734.018055555556</c:v>
                </c:pt>
                <c:pt idx="4157">
                  <c:v>43734.021527777775</c:v>
                </c:pt>
                <c:pt idx="4158">
                  <c:v>43734.025000000001</c:v>
                </c:pt>
                <c:pt idx="4159">
                  <c:v>43734.02847222222</c:v>
                </c:pt>
                <c:pt idx="4160">
                  <c:v>43734.031944444447</c:v>
                </c:pt>
                <c:pt idx="4161">
                  <c:v>43734.035416666666</c:v>
                </c:pt>
                <c:pt idx="4162">
                  <c:v>43734.038888888892</c:v>
                </c:pt>
                <c:pt idx="4163">
                  <c:v>43734.042361111111</c:v>
                </c:pt>
                <c:pt idx="4164">
                  <c:v>43734.04583333333</c:v>
                </c:pt>
                <c:pt idx="4165">
                  <c:v>43734.049305555556</c:v>
                </c:pt>
                <c:pt idx="4166">
                  <c:v>43734.052777777775</c:v>
                </c:pt>
                <c:pt idx="4167">
                  <c:v>43734.056250000001</c:v>
                </c:pt>
                <c:pt idx="4168">
                  <c:v>43734.05972222222</c:v>
                </c:pt>
                <c:pt idx="4169">
                  <c:v>43734.063194444447</c:v>
                </c:pt>
                <c:pt idx="4170">
                  <c:v>43734.066666666666</c:v>
                </c:pt>
                <c:pt idx="4171">
                  <c:v>43734.070138888892</c:v>
                </c:pt>
                <c:pt idx="4172">
                  <c:v>43734.073611111111</c:v>
                </c:pt>
                <c:pt idx="4173">
                  <c:v>43734.07708333333</c:v>
                </c:pt>
                <c:pt idx="4174">
                  <c:v>43734.080555555556</c:v>
                </c:pt>
                <c:pt idx="4175">
                  <c:v>43734.084027777775</c:v>
                </c:pt>
                <c:pt idx="4176">
                  <c:v>43734.087500000001</c:v>
                </c:pt>
                <c:pt idx="4177">
                  <c:v>43734.09097222222</c:v>
                </c:pt>
                <c:pt idx="4178">
                  <c:v>43734.094444444447</c:v>
                </c:pt>
                <c:pt idx="4179">
                  <c:v>43734.097916666666</c:v>
                </c:pt>
                <c:pt idx="4180">
                  <c:v>43734.101388888892</c:v>
                </c:pt>
                <c:pt idx="4181">
                  <c:v>43734.104861111111</c:v>
                </c:pt>
                <c:pt idx="4182">
                  <c:v>43734.10833333333</c:v>
                </c:pt>
                <c:pt idx="4183">
                  <c:v>43734.111805555556</c:v>
                </c:pt>
                <c:pt idx="4184">
                  <c:v>43734.115277777775</c:v>
                </c:pt>
                <c:pt idx="4185">
                  <c:v>43734.118750000001</c:v>
                </c:pt>
                <c:pt idx="4186">
                  <c:v>43734.12222222222</c:v>
                </c:pt>
                <c:pt idx="4187">
                  <c:v>43734.125694444447</c:v>
                </c:pt>
                <c:pt idx="4188">
                  <c:v>43734.129166666666</c:v>
                </c:pt>
                <c:pt idx="4189">
                  <c:v>43734.132638888892</c:v>
                </c:pt>
                <c:pt idx="4190">
                  <c:v>43734.136111111111</c:v>
                </c:pt>
                <c:pt idx="4191">
                  <c:v>43734.13958333333</c:v>
                </c:pt>
                <c:pt idx="4192">
                  <c:v>43734.143055555556</c:v>
                </c:pt>
                <c:pt idx="4193">
                  <c:v>43734.146527777775</c:v>
                </c:pt>
                <c:pt idx="4194">
                  <c:v>43734.15</c:v>
                </c:pt>
                <c:pt idx="4195">
                  <c:v>43734.15347222222</c:v>
                </c:pt>
                <c:pt idx="4196">
                  <c:v>43734.156944444447</c:v>
                </c:pt>
                <c:pt idx="4197">
                  <c:v>43734.160416666666</c:v>
                </c:pt>
                <c:pt idx="4198">
                  <c:v>43734.163888888892</c:v>
                </c:pt>
                <c:pt idx="4199">
                  <c:v>43734.167361111111</c:v>
                </c:pt>
                <c:pt idx="4200">
                  <c:v>43734.17083333333</c:v>
                </c:pt>
                <c:pt idx="4201">
                  <c:v>43734.174305555556</c:v>
                </c:pt>
                <c:pt idx="4202">
                  <c:v>43734.177777777775</c:v>
                </c:pt>
                <c:pt idx="4203">
                  <c:v>43734.344444444447</c:v>
                </c:pt>
                <c:pt idx="4204">
                  <c:v>43734.347916666666</c:v>
                </c:pt>
                <c:pt idx="4205">
                  <c:v>43734.351388888892</c:v>
                </c:pt>
                <c:pt idx="4206">
                  <c:v>43734.354861111111</c:v>
                </c:pt>
                <c:pt idx="4207">
                  <c:v>43734.35833333333</c:v>
                </c:pt>
                <c:pt idx="4208">
                  <c:v>43734.361805555556</c:v>
                </c:pt>
                <c:pt idx="4209">
                  <c:v>43734.365277777775</c:v>
                </c:pt>
                <c:pt idx="4210">
                  <c:v>43734.368750000001</c:v>
                </c:pt>
                <c:pt idx="4211">
                  <c:v>43734.37222222222</c:v>
                </c:pt>
                <c:pt idx="4212">
                  <c:v>43734.375694444447</c:v>
                </c:pt>
                <c:pt idx="4213">
                  <c:v>43734.379166666666</c:v>
                </c:pt>
                <c:pt idx="4214">
                  <c:v>43734.382638888892</c:v>
                </c:pt>
                <c:pt idx="4215">
                  <c:v>43734.386111111111</c:v>
                </c:pt>
                <c:pt idx="4216">
                  <c:v>43734.38958333333</c:v>
                </c:pt>
                <c:pt idx="4217">
                  <c:v>43734.393055555556</c:v>
                </c:pt>
                <c:pt idx="4218">
                  <c:v>43734.396527777775</c:v>
                </c:pt>
                <c:pt idx="4219">
                  <c:v>43734.400000000001</c:v>
                </c:pt>
                <c:pt idx="4220">
                  <c:v>43734.40347222222</c:v>
                </c:pt>
                <c:pt idx="4221">
                  <c:v>43734.406944444447</c:v>
                </c:pt>
                <c:pt idx="4222">
                  <c:v>43734.410416666666</c:v>
                </c:pt>
                <c:pt idx="4223">
                  <c:v>43734.413888888892</c:v>
                </c:pt>
                <c:pt idx="4224">
                  <c:v>43734.417361111111</c:v>
                </c:pt>
                <c:pt idx="4225">
                  <c:v>43734.42083333333</c:v>
                </c:pt>
                <c:pt idx="4226">
                  <c:v>43734.424305555556</c:v>
                </c:pt>
                <c:pt idx="4227">
                  <c:v>43734.427777777775</c:v>
                </c:pt>
                <c:pt idx="4228">
                  <c:v>43734.431250000001</c:v>
                </c:pt>
                <c:pt idx="4229">
                  <c:v>43734.43472222222</c:v>
                </c:pt>
                <c:pt idx="4230">
                  <c:v>43734.438194444447</c:v>
                </c:pt>
                <c:pt idx="4231">
                  <c:v>43734.441666666666</c:v>
                </c:pt>
                <c:pt idx="4232">
                  <c:v>43734.445138888892</c:v>
                </c:pt>
                <c:pt idx="4233">
                  <c:v>43734.448611111111</c:v>
                </c:pt>
                <c:pt idx="4234">
                  <c:v>43734.45208333333</c:v>
                </c:pt>
                <c:pt idx="4235">
                  <c:v>43734.455555555556</c:v>
                </c:pt>
                <c:pt idx="4236">
                  <c:v>43734.459027777775</c:v>
                </c:pt>
                <c:pt idx="4237">
                  <c:v>43734.462500000001</c:v>
                </c:pt>
                <c:pt idx="4238">
                  <c:v>43734.46597222222</c:v>
                </c:pt>
                <c:pt idx="4239">
                  <c:v>43734.469444444447</c:v>
                </c:pt>
                <c:pt idx="4240">
                  <c:v>43734.472916666666</c:v>
                </c:pt>
                <c:pt idx="4241">
                  <c:v>43734.476388888892</c:v>
                </c:pt>
                <c:pt idx="4242">
                  <c:v>43734.479861111111</c:v>
                </c:pt>
                <c:pt idx="4243">
                  <c:v>43734.48333333333</c:v>
                </c:pt>
                <c:pt idx="4244">
                  <c:v>43734.486805555556</c:v>
                </c:pt>
                <c:pt idx="4245">
                  <c:v>43734.490277777775</c:v>
                </c:pt>
                <c:pt idx="4246">
                  <c:v>43734.493750000001</c:v>
                </c:pt>
                <c:pt idx="4247">
                  <c:v>43734.49722222222</c:v>
                </c:pt>
                <c:pt idx="4248">
                  <c:v>43734.500694444447</c:v>
                </c:pt>
                <c:pt idx="4249">
                  <c:v>43734.504166666666</c:v>
                </c:pt>
                <c:pt idx="4250">
                  <c:v>43734.507638888892</c:v>
                </c:pt>
                <c:pt idx="4251">
                  <c:v>43734.511111111111</c:v>
                </c:pt>
                <c:pt idx="4252">
                  <c:v>43734.51458333333</c:v>
                </c:pt>
                <c:pt idx="4253">
                  <c:v>43734.518055555556</c:v>
                </c:pt>
                <c:pt idx="4254">
                  <c:v>43734.521527777775</c:v>
                </c:pt>
                <c:pt idx="4255">
                  <c:v>43734.525000000001</c:v>
                </c:pt>
                <c:pt idx="4256">
                  <c:v>43734.52847222222</c:v>
                </c:pt>
                <c:pt idx="4257">
                  <c:v>43734.531944444447</c:v>
                </c:pt>
                <c:pt idx="4258">
                  <c:v>43734.535416666666</c:v>
                </c:pt>
                <c:pt idx="4259">
                  <c:v>43734.538888888892</c:v>
                </c:pt>
                <c:pt idx="4260">
                  <c:v>43734.542361111111</c:v>
                </c:pt>
                <c:pt idx="4261">
                  <c:v>43734.54583333333</c:v>
                </c:pt>
                <c:pt idx="4262">
                  <c:v>43734.549305555556</c:v>
                </c:pt>
                <c:pt idx="4263">
                  <c:v>43734.552777777775</c:v>
                </c:pt>
                <c:pt idx="4264">
                  <c:v>43734.556250000001</c:v>
                </c:pt>
                <c:pt idx="4265">
                  <c:v>43734.55972222222</c:v>
                </c:pt>
                <c:pt idx="4266">
                  <c:v>43734.563194444447</c:v>
                </c:pt>
                <c:pt idx="4267">
                  <c:v>43734.566666666666</c:v>
                </c:pt>
                <c:pt idx="4268">
                  <c:v>43734.570138888892</c:v>
                </c:pt>
                <c:pt idx="4269">
                  <c:v>43734.573611111111</c:v>
                </c:pt>
                <c:pt idx="4270">
                  <c:v>43734.57708333333</c:v>
                </c:pt>
                <c:pt idx="4271">
                  <c:v>43734.580555555556</c:v>
                </c:pt>
                <c:pt idx="4272">
                  <c:v>43734.584027777775</c:v>
                </c:pt>
                <c:pt idx="4273">
                  <c:v>43734.587500000001</c:v>
                </c:pt>
                <c:pt idx="4274">
                  <c:v>43734.59097222222</c:v>
                </c:pt>
                <c:pt idx="4275">
                  <c:v>43734.594444444447</c:v>
                </c:pt>
                <c:pt idx="4276">
                  <c:v>43734.597916666666</c:v>
                </c:pt>
                <c:pt idx="4277">
                  <c:v>43734.601388888892</c:v>
                </c:pt>
                <c:pt idx="4278">
                  <c:v>43734.604861111111</c:v>
                </c:pt>
                <c:pt idx="4279">
                  <c:v>43734.60833333333</c:v>
                </c:pt>
                <c:pt idx="4280">
                  <c:v>43734.611805555556</c:v>
                </c:pt>
                <c:pt idx="4281">
                  <c:v>43734.615277777775</c:v>
                </c:pt>
                <c:pt idx="4282">
                  <c:v>43734.618750000001</c:v>
                </c:pt>
                <c:pt idx="4283">
                  <c:v>43734.62222222222</c:v>
                </c:pt>
                <c:pt idx="4284">
                  <c:v>43734.625694444447</c:v>
                </c:pt>
                <c:pt idx="4285">
                  <c:v>43734.629166666666</c:v>
                </c:pt>
                <c:pt idx="4286">
                  <c:v>43734.632638888892</c:v>
                </c:pt>
                <c:pt idx="4287">
                  <c:v>43734.636111111111</c:v>
                </c:pt>
                <c:pt idx="4288">
                  <c:v>43734.63958333333</c:v>
                </c:pt>
                <c:pt idx="4289">
                  <c:v>43734.643055555556</c:v>
                </c:pt>
                <c:pt idx="4290">
                  <c:v>43734.646527777775</c:v>
                </c:pt>
                <c:pt idx="4291">
                  <c:v>43734.65</c:v>
                </c:pt>
                <c:pt idx="4292">
                  <c:v>43734.65347222222</c:v>
                </c:pt>
                <c:pt idx="4293">
                  <c:v>43734.656944444447</c:v>
                </c:pt>
                <c:pt idx="4294">
                  <c:v>43734.660416666666</c:v>
                </c:pt>
                <c:pt idx="4295">
                  <c:v>43734.663888888892</c:v>
                </c:pt>
                <c:pt idx="4296">
                  <c:v>43734.667361111111</c:v>
                </c:pt>
                <c:pt idx="4297">
                  <c:v>43734.67083333333</c:v>
                </c:pt>
                <c:pt idx="4298">
                  <c:v>43734.674305555556</c:v>
                </c:pt>
                <c:pt idx="4299">
                  <c:v>43734.677777777775</c:v>
                </c:pt>
                <c:pt idx="4300">
                  <c:v>43734.681250000001</c:v>
                </c:pt>
                <c:pt idx="4301">
                  <c:v>43734.68472222222</c:v>
                </c:pt>
                <c:pt idx="4302">
                  <c:v>43734.688194444447</c:v>
                </c:pt>
                <c:pt idx="4303">
                  <c:v>43734.691666666666</c:v>
                </c:pt>
                <c:pt idx="4304">
                  <c:v>43734.695138888892</c:v>
                </c:pt>
                <c:pt idx="4305">
                  <c:v>43734.698611111111</c:v>
                </c:pt>
                <c:pt idx="4306">
                  <c:v>43734.70208333333</c:v>
                </c:pt>
                <c:pt idx="4307">
                  <c:v>43734.705555555556</c:v>
                </c:pt>
                <c:pt idx="4308">
                  <c:v>43734.709027777775</c:v>
                </c:pt>
                <c:pt idx="4309">
                  <c:v>43734.712500000001</c:v>
                </c:pt>
                <c:pt idx="4310">
                  <c:v>43734.71597222222</c:v>
                </c:pt>
                <c:pt idx="4311">
                  <c:v>43734.719444444447</c:v>
                </c:pt>
                <c:pt idx="4312">
                  <c:v>43734.722916666666</c:v>
                </c:pt>
                <c:pt idx="4313">
                  <c:v>43734.726388888892</c:v>
                </c:pt>
                <c:pt idx="4314">
                  <c:v>43734.729861111111</c:v>
                </c:pt>
                <c:pt idx="4315">
                  <c:v>43734.73333333333</c:v>
                </c:pt>
                <c:pt idx="4316">
                  <c:v>43734.736805555556</c:v>
                </c:pt>
                <c:pt idx="4317">
                  <c:v>43734.740277777775</c:v>
                </c:pt>
                <c:pt idx="4318">
                  <c:v>43734.743750000001</c:v>
                </c:pt>
                <c:pt idx="4319">
                  <c:v>43734.74722222222</c:v>
                </c:pt>
                <c:pt idx="4320">
                  <c:v>43734.750694444447</c:v>
                </c:pt>
                <c:pt idx="4321">
                  <c:v>43734.754166666666</c:v>
                </c:pt>
                <c:pt idx="4322">
                  <c:v>43734.757638888892</c:v>
                </c:pt>
                <c:pt idx="4323">
                  <c:v>43734.761111111111</c:v>
                </c:pt>
                <c:pt idx="4324">
                  <c:v>43734.76458333333</c:v>
                </c:pt>
                <c:pt idx="4325">
                  <c:v>43734.768055555556</c:v>
                </c:pt>
                <c:pt idx="4326">
                  <c:v>43734.771527777775</c:v>
                </c:pt>
                <c:pt idx="4327">
                  <c:v>43734.775000000001</c:v>
                </c:pt>
                <c:pt idx="4328">
                  <c:v>43734.77847222222</c:v>
                </c:pt>
                <c:pt idx="4329">
                  <c:v>43734.781944444447</c:v>
                </c:pt>
                <c:pt idx="4330">
                  <c:v>43734.785416666666</c:v>
                </c:pt>
                <c:pt idx="4331">
                  <c:v>43734.788888888892</c:v>
                </c:pt>
                <c:pt idx="4332">
                  <c:v>43734.792361111111</c:v>
                </c:pt>
                <c:pt idx="4333">
                  <c:v>43734.79583333333</c:v>
                </c:pt>
                <c:pt idx="4334">
                  <c:v>43734.799305555556</c:v>
                </c:pt>
                <c:pt idx="4335">
                  <c:v>43734.802777777775</c:v>
                </c:pt>
                <c:pt idx="4336">
                  <c:v>43734.806250000001</c:v>
                </c:pt>
                <c:pt idx="4337">
                  <c:v>43734.80972222222</c:v>
                </c:pt>
                <c:pt idx="4338">
                  <c:v>43734.813194444447</c:v>
                </c:pt>
                <c:pt idx="4339">
                  <c:v>43734.816666666666</c:v>
                </c:pt>
                <c:pt idx="4340">
                  <c:v>43734.820138888892</c:v>
                </c:pt>
                <c:pt idx="4341">
                  <c:v>43734.823611111111</c:v>
                </c:pt>
                <c:pt idx="4342">
                  <c:v>43734.82708333333</c:v>
                </c:pt>
                <c:pt idx="4343">
                  <c:v>43734.830555555556</c:v>
                </c:pt>
                <c:pt idx="4344">
                  <c:v>43734.834027777775</c:v>
                </c:pt>
                <c:pt idx="4345">
                  <c:v>43734.837500000001</c:v>
                </c:pt>
                <c:pt idx="4346">
                  <c:v>43734.84097222222</c:v>
                </c:pt>
                <c:pt idx="4347">
                  <c:v>43734.844444444447</c:v>
                </c:pt>
                <c:pt idx="4348">
                  <c:v>43734.847916666666</c:v>
                </c:pt>
                <c:pt idx="4349">
                  <c:v>43734.851388888892</c:v>
                </c:pt>
                <c:pt idx="4350">
                  <c:v>43734.854861111111</c:v>
                </c:pt>
                <c:pt idx="4351">
                  <c:v>43734.85833333333</c:v>
                </c:pt>
                <c:pt idx="4352">
                  <c:v>43734.861805555556</c:v>
                </c:pt>
                <c:pt idx="4353">
                  <c:v>43734.865277777775</c:v>
                </c:pt>
                <c:pt idx="4354">
                  <c:v>43734.868750000001</c:v>
                </c:pt>
                <c:pt idx="4355">
                  <c:v>43734.87222222222</c:v>
                </c:pt>
                <c:pt idx="4356">
                  <c:v>43734.875694444447</c:v>
                </c:pt>
                <c:pt idx="4357">
                  <c:v>43734.879166666666</c:v>
                </c:pt>
                <c:pt idx="4358">
                  <c:v>43734.882638888892</c:v>
                </c:pt>
                <c:pt idx="4359">
                  <c:v>43734.886111111111</c:v>
                </c:pt>
                <c:pt idx="4360">
                  <c:v>43734.88958333333</c:v>
                </c:pt>
                <c:pt idx="4361">
                  <c:v>43734.893055555556</c:v>
                </c:pt>
                <c:pt idx="4362">
                  <c:v>43734.896527777775</c:v>
                </c:pt>
                <c:pt idx="4363">
                  <c:v>43734.9</c:v>
                </c:pt>
                <c:pt idx="4364">
                  <c:v>43734.90347222222</c:v>
                </c:pt>
                <c:pt idx="4365">
                  <c:v>43734.906944444447</c:v>
                </c:pt>
                <c:pt idx="4366">
                  <c:v>43734.910416666666</c:v>
                </c:pt>
                <c:pt idx="4367">
                  <c:v>43734.913888888892</c:v>
                </c:pt>
                <c:pt idx="4368">
                  <c:v>43734.917361111111</c:v>
                </c:pt>
                <c:pt idx="4369">
                  <c:v>43734.92083333333</c:v>
                </c:pt>
                <c:pt idx="4370">
                  <c:v>43734.924305555556</c:v>
                </c:pt>
                <c:pt idx="4371">
                  <c:v>43734.927777777775</c:v>
                </c:pt>
                <c:pt idx="4372">
                  <c:v>43734.931250000001</c:v>
                </c:pt>
                <c:pt idx="4373">
                  <c:v>43734.93472222222</c:v>
                </c:pt>
                <c:pt idx="4374">
                  <c:v>43734.938194444447</c:v>
                </c:pt>
                <c:pt idx="4375">
                  <c:v>43734.941666666666</c:v>
                </c:pt>
                <c:pt idx="4376">
                  <c:v>43734.945138888892</c:v>
                </c:pt>
                <c:pt idx="4377">
                  <c:v>43734.948611111111</c:v>
                </c:pt>
                <c:pt idx="4378">
                  <c:v>43734.95208333333</c:v>
                </c:pt>
                <c:pt idx="4379">
                  <c:v>43734.955555555556</c:v>
                </c:pt>
                <c:pt idx="4380">
                  <c:v>43734.959027777775</c:v>
                </c:pt>
                <c:pt idx="4381">
                  <c:v>43734.962500000001</c:v>
                </c:pt>
                <c:pt idx="4382">
                  <c:v>43734.96597222222</c:v>
                </c:pt>
                <c:pt idx="4383">
                  <c:v>43734.969444444447</c:v>
                </c:pt>
                <c:pt idx="4384">
                  <c:v>43734.972916666666</c:v>
                </c:pt>
                <c:pt idx="4385">
                  <c:v>43734.976388888892</c:v>
                </c:pt>
                <c:pt idx="4386">
                  <c:v>43734.979861111111</c:v>
                </c:pt>
                <c:pt idx="4387">
                  <c:v>43734.98333333333</c:v>
                </c:pt>
                <c:pt idx="4388">
                  <c:v>43734.986805555556</c:v>
                </c:pt>
                <c:pt idx="4389">
                  <c:v>43734.990277777775</c:v>
                </c:pt>
                <c:pt idx="4390">
                  <c:v>43734.993750000001</c:v>
                </c:pt>
                <c:pt idx="4391">
                  <c:v>43734.99722222222</c:v>
                </c:pt>
                <c:pt idx="4392">
                  <c:v>43735.000694444447</c:v>
                </c:pt>
                <c:pt idx="4393">
                  <c:v>43735.004166666666</c:v>
                </c:pt>
                <c:pt idx="4394">
                  <c:v>43735.007638888892</c:v>
                </c:pt>
                <c:pt idx="4395">
                  <c:v>43735.011111111111</c:v>
                </c:pt>
                <c:pt idx="4396">
                  <c:v>43735.01458333333</c:v>
                </c:pt>
                <c:pt idx="4397">
                  <c:v>43735.018055555556</c:v>
                </c:pt>
                <c:pt idx="4398">
                  <c:v>43735.021527777775</c:v>
                </c:pt>
                <c:pt idx="4399">
                  <c:v>43735.025000000001</c:v>
                </c:pt>
                <c:pt idx="4400">
                  <c:v>43735.02847222222</c:v>
                </c:pt>
                <c:pt idx="4401">
                  <c:v>43735.031944444447</c:v>
                </c:pt>
                <c:pt idx="4402">
                  <c:v>43735.035416666666</c:v>
                </c:pt>
                <c:pt idx="4403">
                  <c:v>43735.038888888892</c:v>
                </c:pt>
                <c:pt idx="4404">
                  <c:v>43735.042361111111</c:v>
                </c:pt>
                <c:pt idx="4405">
                  <c:v>43735.04583333333</c:v>
                </c:pt>
                <c:pt idx="4406">
                  <c:v>43735.049305555556</c:v>
                </c:pt>
                <c:pt idx="4407">
                  <c:v>43735.052777777775</c:v>
                </c:pt>
                <c:pt idx="4408">
                  <c:v>43735.056250000001</c:v>
                </c:pt>
                <c:pt idx="4409">
                  <c:v>43735.05972222222</c:v>
                </c:pt>
                <c:pt idx="4410">
                  <c:v>43735.063194444447</c:v>
                </c:pt>
                <c:pt idx="4411">
                  <c:v>43735.066666666666</c:v>
                </c:pt>
                <c:pt idx="4412">
                  <c:v>43735.070138888892</c:v>
                </c:pt>
                <c:pt idx="4413">
                  <c:v>43735.073611111111</c:v>
                </c:pt>
                <c:pt idx="4414">
                  <c:v>43735.07708333333</c:v>
                </c:pt>
                <c:pt idx="4415">
                  <c:v>43735.080555555556</c:v>
                </c:pt>
                <c:pt idx="4416">
                  <c:v>43735.084027777775</c:v>
                </c:pt>
                <c:pt idx="4417">
                  <c:v>43735.087500000001</c:v>
                </c:pt>
                <c:pt idx="4418">
                  <c:v>43735.09097222222</c:v>
                </c:pt>
                <c:pt idx="4419">
                  <c:v>43735.094444444447</c:v>
                </c:pt>
                <c:pt idx="4420">
                  <c:v>43735.097916666666</c:v>
                </c:pt>
                <c:pt idx="4421">
                  <c:v>43735.101388888892</c:v>
                </c:pt>
                <c:pt idx="4422">
                  <c:v>43735.104861111111</c:v>
                </c:pt>
                <c:pt idx="4423">
                  <c:v>43735.10833333333</c:v>
                </c:pt>
                <c:pt idx="4424">
                  <c:v>43735.111805555556</c:v>
                </c:pt>
                <c:pt idx="4425">
                  <c:v>43735.115277777775</c:v>
                </c:pt>
                <c:pt idx="4426">
                  <c:v>43735.118750000001</c:v>
                </c:pt>
                <c:pt idx="4427">
                  <c:v>43735.12222222222</c:v>
                </c:pt>
                <c:pt idx="4428">
                  <c:v>43735.125694444447</c:v>
                </c:pt>
                <c:pt idx="4429">
                  <c:v>43735.129166666666</c:v>
                </c:pt>
                <c:pt idx="4430">
                  <c:v>43735.132638888892</c:v>
                </c:pt>
                <c:pt idx="4431">
                  <c:v>43735.136111111111</c:v>
                </c:pt>
                <c:pt idx="4432">
                  <c:v>43735.13958333333</c:v>
                </c:pt>
                <c:pt idx="4433">
                  <c:v>43735.143055555556</c:v>
                </c:pt>
                <c:pt idx="4434">
                  <c:v>43735.146527777775</c:v>
                </c:pt>
                <c:pt idx="4435">
                  <c:v>43735.15</c:v>
                </c:pt>
                <c:pt idx="4436">
                  <c:v>43735.15347222222</c:v>
                </c:pt>
                <c:pt idx="4437">
                  <c:v>43735.156944444447</c:v>
                </c:pt>
                <c:pt idx="4438">
                  <c:v>43735.160416666666</c:v>
                </c:pt>
                <c:pt idx="4439">
                  <c:v>43735.163888888892</c:v>
                </c:pt>
                <c:pt idx="4440">
                  <c:v>43735.167361111111</c:v>
                </c:pt>
                <c:pt idx="4441">
                  <c:v>43735.17083333333</c:v>
                </c:pt>
                <c:pt idx="4442">
                  <c:v>43735.174305555556</c:v>
                </c:pt>
                <c:pt idx="4443">
                  <c:v>43735.177777777775</c:v>
                </c:pt>
                <c:pt idx="4444">
                  <c:v>43735.181250000001</c:v>
                </c:pt>
                <c:pt idx="4445">
                  <c:v>43735.18472222222</c:v>
                </c:pt>
                <c:pt idx="4446">
                  <c:v>43735.188194444447</c:v>
                </c:pt>
                <c:pt idx="4447">
                  <c:v>43735.191666666666</c:v>
                </c:pt>
                <c:pt idx="4448">
                  <c:v>43735.195138888892</c:v>
                </c:pt>
                <c:pt idx="4449">
                  <c:v>43735.198611111111</c:v>
                </c:pt>
                <c:pt idx="4450">
                  <c:v>43735.20208333333</c:v>
                </c:pt>
                <c:pt idx="4451">
                  <c:v>43735.205555555556</c:v>
                </c:pt>
                <c:pt idx="4452">
                  <c:v>43735.209027777775</c:v>
                </c:pt>
                <c:pt idx="4453">
                  <c:v>43735.212500000001</c:v>
                </c:pt>
                <c:pt idx="4454">
                  <c:v>43735.21597222222</c:v>
                </c:pt>
                <c:pt idx="4455">
                  <c:v>43735.219444444447</c:v>
                </c:pt>
                <c:pt idx="4456">
                  <c:v>43735.222916666666</c:v>
                </c:pt>
                <c:pt idx="4457">
                  <c:v>43735.226388888892</c:v>
                </c:pt>
                <c:pt idx="4458">
                  <c:v>43735.229861111111</c:v>
                </c:pt>
                <c:pt idx="4459">
                  <c:v>43735.23333333333</c:v>
                </c:pt>
                <c:pt idx="4460">
                  <c:v>43735.236805555556</c:v>
                </c:pt>
                <c:pt idx="4461">
                  <c:v>43735.240277777775</c:v>
                </c:pt>
                <c:pt idx="4462">
                  <c:v>43735.243750000001</c:v>
                </c:pt>
                <c:pt idx="4463">
                  <c:v>43735.24722222222</c:v>
                </c:pt>
                <c:pt idx="4464">
                  <c:v>43735.250694444447</c:v>
                </c:pt>
                <c:pt idx="4465">
                  <c:v>43735.254166666666</c:v>
                </c:pt>
                <c:pt idx="4466">
                  <c:v>43735.257638888892</c:v>
                </c:pt>
                <c:pt idx="4467">
                  <c:v>43735.261111111111</c:v>
                </c:pt>
                <c:pt idx="4468">
                  <c:v>43735.26458333333</c:v>
                </c:pt>
                <c:pt idx="4469">
                  <c:v>43735.347916666666</c:v>
                </c:pt>
                <c:pt idx="4470">
                  <c:v>43735.351388888892</c:v>
                </c:pt>
                <c:pt idx="4471">
                  <c:v>43735.354861111111</c:v>
                </c:pt>
                <c:pt idx="4472">
                  <c:v>43735.35833333333</c:v>
                </c:pt>
                <c:pt idx="4473">
                  <c:v>43735.361805555556</c:v>
                </c:pt>
                <c:pt idx="4474">
                  <c:v>43735.365277777775</c:v>
                </c:pt>
                <c:pt idx="4475">
                  <c:v>43735.368750000001</c:v>
                </c:pt>
                <c:pt idx="4476">
                  <c:v>43735.37222222222</c:v>
                </c:pt>
                <c:pt idx="4477">
                  <c:v>43735.375694444447</c:v>
                </c:pt>
                <c:pt idx="4478">
                  <c:v>43735.379166666666</c:v>
                </c:pt>
                <c:pt idx="4479">
                  <c:v>43735.382638888892</c:v>
                </c:pt>
                <c:pt idx="4480">
                  <c:v>43735.386111111111</c:v>
                </c:pt>
                <c:pt idx="4481">
                  <c:v>43735.38958333333</c:v>
                </c:pt>
                <c:pt idx="4482">
                  <c:v>43735.393055555556</c:v>
                </c:pt>
                <c:pt idx="4483">
                  <c:v>43735.396527777775</c:v>
                </c:pt>
                <c:pt idx="4484">
                  <c:v>43735.4</c:v>
                </c:pt>
                <c:pt idx="4485">
                  <c:v>43735.40347222222</c:v>
                </c:pt>
                <c:pt idx="4486">
                  <c:v>43735.406944444447</c:v>
                </c:pt>
                <c:pt idx="4487">
                  <c:v>43735.410416666666</c:v>
                </c:pt>
                <c:pt idx="4488">
                  <c:v>43735.413888888892</c:v>
                </c:pt>
                <c:pt idx="4489">
                  <c:v>43735.417361111111</c:v>
                </c:pt>
                <c:pt idx="4490">
                  <c:v>43735.42083333333</c:v>
                </c:pt>
                <c:pt idx="4491">
                  <c:v>43735.424305555556</c:v>
                </c:pt>
                <c:pt idx="4492">
                  <c:v>43735.427777777775</c:v>
                </c:pt>
                <c:pt idx="4493">
                  <c:v>43735.431250000001</c:v>
                </c:pt>
                <c:pt idx="4494">
                  <c:v>43735.43472222222</c:v>
                </c:pt>
                <c:pt idx="4495">
                  <c:v>43735.438194444447</c:v>
                </c:pt>
                <c:pt idx="4496">
                  <c:v>43735.441666666666</c:v>
                </c:pt>
                <c:pt idx="4497">
                  <c:v>43735.445138888892</c:v>
                </c:pt>
                <c:pt idx="4498">
                  <c:v>43735.448611111111</c:v>
                </c:pt>
                <c:pt idx="4499">
                  <c:v>43735.45208333333</c:v>
                </c:pt>
                <c:pt idx="4500">
                  <c:v>43735.455555555556</c:v>
                </c:pt>
                <c:pt idx="4501">
                  <c:v>43735.459027777775</c:v>
                </c:pt>
                <c:pt idx="4502">
                  <c:v>43735.462500000001</c:v>
                </c:pt>
                <c:pt idx="4503">
                  <c:v>43735.46597222222</c:v>
                </c:pt>
                <c:pt idx="4504">
                  <c:v>43735.469444444447</c:v>
                </c:pt>
                <c:pt idx="4505">
                  <c:v>43735.472916666666</c:v>
                </c:pt>
                <c:pt idx="4506">
                  <c:v>43735.476388888892</c:v>
                </c:pt>
                <c:pt idx="4507">
                  <c:v>43735.479861111111</c:v>
                </c:pt>
                <c:pt idx="4508">
                  <c:v>43735.48333333333</c:v>
                </c:pt>
                <c:pt idx="4509">
                  <c:v>43735.486805555556</c:v>
                </c:pt>
                <c:pt idx="4510">
                  <c:v>43735.490277777775</c:v>
                </c:pt>
                <c:pt idx="4511">
                  <c:v>43735.493750000001</c:v>
                </c:pt>
                <c:pt idx="4512">
                  <c:v>43735.49722222222</c:v>
                </c:pt>
                <c:pt idx="4513">
                  <c:v>43735.500694444447</c:v>
                </c:pt>
                <c:pt idx="4514">
                  <c:v>43735.504166666666</c:v>
                </c:pt>
                <c:pt idx="4515">
                  <c:v>43735.507638888892</c:v>
                </c:pt>
                <c:pt idx="4516">
                  <c:v>43735.511111111111</c:v>
                </c:pt>
                <c:pt idx="4517">
                  <c:v>43735.531944444447</c:v>
                </c:pt>
                <c:pt idx="4518">
                  <c:v>43735.535416666666</c:v>
                </c:pt>
                <c:pt idx="4519">
                  <c:v>43735.538888888892</c:v>
                </c:pt>
                <c:pt idx="4520">
                  <c:v>43735.542361111111</c:v>
                </c:pt>
                <c:pt idx="4521">
                  <c:v>43735.54583333333</c:v>
                </c:pt>
                <c:pt idx="4522">
                  <c:v>43735.549305555556</c:v>
                </c:pt>
                <c:pt idx="4523">
                  <c:v>43735.552777777775</c:v>
                </c:pt>
                <c:pt idx="4524">
                  <c:v>43735.556250000001</c:v>
                </c:pt>
                <c:pt idx="4525">
                  <c:v>43735.55972222222</c:v>
                </c:pt>
                <c:pt idx="4526">
                  <c:v>43735.563194444447</c:v>
                </c:pt>
                <c:pt idx="4527">
                  <c:v>43735.566666666666</c:v>
                </c:pt>
                <c:pt idx="4528">
                  <c:v>43735.570138888892</c:v>
                </c:pt>
                <c:pt idx="4529">
                  <c:v>43735.573611111111</c:v>
                </c:pt>
                <c:pt idx="4530">
                  <c:v>43735.57708333333</c:v>
                </c:pt>
                <c:pt idx="4531">
                  <c:v>43735.580555555556</c:v>
                </c:pt>
                <c:pt idx="4532">
                  <c:v>43735.584027777775</c:v>
                </c:pt>
                <c:pt idx="4533">
                  <c:v>43735.587500000001</c:v>
                </c:pt>
                <c:pt idx="4534">
                  <c:v>43735.59097222222</c:v>
                </c:pt>
                <c:pt idx="4535">
                  <c:v>43735.594444444447</c:v>
                </c:pt>
                <c:pt idx="4536">
                  <c:v>43735.597916666666</c:v>
                </c:pt>
                <c:pt idx="4537">
                  <c:v>43735.601388888892</c:v>
                </c:pt>
                <c:pt idx="4538">
                  <c:v>43735.604861111111</c:v>
                </c:pt>
                <c:pt idx="4539">
                  <c:v>43735.60833333333</c:v>
                </c:pt>
                <c:pt idx="4540">
                  <c:v>43735.611805555556</c:v>
                </c:pt>
                <c:pt idx="4541">
                  <c:v>43735.615277777775</c:v>
                </c:pt>
                <c:pt idx="4542">
                  <c:v>43735.618750000001</c:v>
                </c:pt>
                <c:pt idx="4543">
                  <c:v>43735.62222222222</c:v>
                </c:pt>
                <c:pt idx="4544">
                  <c:v>43735.625694444447</c:v>
                </c:pt>
                <c:pt idx="4545">
                  <c:v>43735.629166666666</c:v>
                </c:pt>
                <c:pt idx="4546">
                  <c:v>43735.632638888892</c:v>
                </c:pt>
                <c:pt idx="4547">
                  <c:v>43735.636111111111</c:v>
                </c:pt>
                <c:pt idx="4548">
                  <c:v>43735.63958333333</c:v>
                </c:pt>
                <c:pt idx="4549">
                  <c:v>43735.643055555556</c:v>
                </c:pt>
                <c:pt idx="4550">
                  <c:v>43735.646527777775</c:v>
                </c:pt>
                <c:pt idx="4551">
                  <c:v>43735.65</c:v>
                </c:pt>
                <c:pt idx="4552">
                  <c:v>43735.65347222222</c:v>
                </c:pt>
                <c:pt idx="4553">
                  <c:v>43735.656944444447</c:v>
                </c:pt>
                <c:pt idx="4554">
                  <c:v>43735.660416666666</c:v>
                </c:pt>
                <c:pt idx="4555">
                  <c:v>43735.663888888892</c:v>
                </c:pt>
                <c:pt idx="4556">
                  <c:v>43735.667361111111</c:v>
                </c:pt>
                <c:pt idx="4557">
                  <c:v>43735.67083333333</c:v>
                </c:pt>
                <c:pt idx="4558">
                  <c:v>43735.674305555556</c:v>
                </c:pt>
                <c:pt idx="4559">
                  <c:v>43735.677777777775</c:v>
                </c:pt>
                <c:pt idx="4560">
                  <c:v>43735.681250000001</c:v>
                </c:pt>
                <c:pt idx="4561">
                  <c:v>43735.68472222222</c:v>
                </c:pt>
                <c:pt idx="4562">
                  <c:v>43735.688194444447</c:v>
                </c:pt>
                <c:pt idx="4563">
                  <c:v>43735.691666666666</c:v>
                </c:pt>
                <c:pt idx="4564">
                  <c:v>43735.695138888892</c:v>
                </c:pt>
                <c:pt idx="4565">
                  <c:v>43735.698611111111</c:v>
                </c:pt>
                <c:pt idx="4566">
                  <c:v>43735.70208333333</c:v>
                </c:pt>
                <c:pt idx="4567">
                  <c:v>43735.705555555556</c:v>
                </c:pt>
                <c:pt idx="4568">
                  <c:v>43735.709027777775</c:v>
                </c:pt>
                <c:pt idx="4569">
                  <c:v>43735.712500000001</c:v>
                </c:pt>
                <c:pt idx="4570">
                  <c:v>43735.71597222222</c:v>
                </c:pt>
                <c:pt idx="4571">
                  <c:v>43735.719444444447</c:v>
                </c:pt>
                <c:pt idx="4572">
                  <c:v>43735.722916666666</c:v>
                </c:pt>
                <c:pt idx="4573">
                  <c:v>43735.726388888892</c:v>
                </c:pt>
                <c:pt idx="4574">
                  <c:v>43735.729861111111</c:v>
                </c:pt>
                <c:pt idx="4575">
                  <c:v>43735.73333333333</c:v>
                </c:pt>
                <c:pt idx="4576">
                  <c:v>43735.736805555556</c:v>
                </c:pt>
                <c:pt idx="4577">
                  <c:v>43735.740277777775</c:v>
                </c:pt>
                <c:pt idx="4578">
                  <c:v>43735.743750000001</c:v>
                </c:pt>
                <c:pt idx="4579">
                  <c:v>43735.74722222222</c:v>
                </c:pt>
                <c:pt idx="4580">
                  <c:v>43735.750694444447</c:v>
                </c:pt>
                <c:pt idx="4581">
                  <c:v>43735.754166666666</c:v>
                </c:pt>
                <c:pt idx="4582">
                  <c:v>43735.757638888892</c:v>
                </c:pt>
                <c:pt idx="4583">
                  <c:v>43735.761111111111</c:v>
                </c:pt>
                <c:pt idx="4584">
                  <c:v>43735.76458333333</c:v>
                </c:pt>
                <c:pt idx="4585">
                  <c:v>43735.768055555556</c:v>
                </c:pt>
                <c:pt idx="4586">
                  <c:v>43735.771527777775</c:v>
                </c:pt>
                <c:pt idx="4587">
                  <c:v>43735.775000000001</c:v>
                </c:pt>
                <c:pt idx="4588">
                  <c:v>43735.77847222222</c:v>
                </c:pt>
                <c:pt idx="4589">
                  <c:v>43735.781944444447</c:v>
                </c:pt>
                <c:pt idx="4590">
                  <c:v>43735.785416666666</c:v>
                </c:pt>
                <c:pt idx="4591">
                  <c:v>43735.788888888892</c:v>
                </c:pt>
                <c:pt idx="4592">
                  <c:v>43735.792361111111</c:v>
                </c:pt>
                <c:pt idx="4593">
                  <c:v>43735.79583333333</c:v>
                </c:pt>
                <c:pt idx="4594">
                  <c:v>43735.799305555556</c:v>
                </c:pt>
                <c:pt idx="4595">
                  <c:v>43735.802777777775</c:v>
                </c:pt>
                <c:pt idx="4596">
                  <c:v>43735.806250000001</c:v>
                </c:pt>
                <c:pt idx="4597">
                  <c:v>43735.80972222222</c:v>
                </c:pt>
                <c:pt idx="4598">
                  <c:v>43735.813194444447</c:v>
                </c:pt>
                <c:pt idx="4599">
                  <c:v>43735.816666666666</c:v>
                </c:pt>
                <c:pt idx="4600">
                  <c:v>43735.820138888892</c:v>
                </c:pt>
                <c:pt idx="4601">
                  <c:v>43735.823611111111</c:v>
                </c:pt>
                <c:pt idx="4602">
                  <c:v>43735.82708333333</c:v>
                </c:pt>
                <c:pt idx="4603">
                  <c:v>43735.830555555556</c:v>
                </c:pt>
                <c:pt idx="4604">
                  <c:v>43735.834027777775</c:v>
                </c:pt>
                <c:pt idx="4605">
                  <c:v>43735.837500000001</c:v>
                </c:pt>
                <c:pt idx="4606">
                  <c:v>43735.84097222222</c:v>
                </c:pt>
                <c:pt idx="4607">
                  <c:v>43735.844444444447</c:v>
                </c:pt>
                <c:pt idx="4608">
                  <c:v>43735.847916666666</c:v>
                </c:pt>
                <c:pt idx="4609">
                  <c:v>43735.851388888892</c:v>
                </c:pt>
                <c:pt idx="4610">
                  <c:v>43735.854861111111</c:v>
                </c:pt>
                <c:pt idx="4611">
                  <c:v>43735.85833333333</c:v>
                </c:pt>
                <c:pt idx="4612">
                  <c:v>43735.861805555556</c:v>
                </c:pt>
                <c:pt idx="4613">
                  <c:v>43735.865277777775</c:v>
                </c:pt>
                <c:pt idx="4614">
                  <c:v>43735.868750000001</c:v>
                </c:pt>
                <c:pt idx="4615">
                  <c:v>43735.87222222222</c:v>
                </c:pt>
                <c:pt idx="4616">
                  <c:v>43735.875694444447</c:v>
                </c:pt>
                <c:pt idx="4617">
                  <c:v>43735.879166666666</c:v>
                </c:pt>
                <c:pt idx="4618">
                  <c:v>43735.882638888892</c:v>
                </c:pt>
                <c:pt idx="4619">
                  <c:v>43735.886111111111</c:v>
                </c:pt>
                <c:pt idx="4620">
                  <c:v>43735.88958333333</c:v>
                </c:pt>
                <c:pt idx="4621">
                  <c:v>43735.893055555556</c:v>
                </c:pt>
                <c:pt idx="4622">
                  <c:v>43735.896527777775</c:v>
                </c:pt>
                <c:pt idx="4623">
                  <c:v>43735.9</c:v>
                </c:pt>
                <c:pt idx="4624">
                  <c:v>43735.90347222222</c:v>
                </c:pt>
                <c:pt idx="4625">
                  <c:v>43735.906944444447</c:v>
                </c:pt>
                <c:pt idx="4626">
                  <c:v>43735.910416666666</c:v>
                </c:pt>
                <c:pt idx="4627">
                  <c:v>43735.913888888892</c:v>
                </c:pt>
                <c:pt idx="4628">
                  <c:v>43735.917361111111</c:v>
                </c:pt>
                <c:pt idx="4629">
                  <c:v>43735.92083333333</c:v>
                </c:pt>
                <c:pt idx="4630">
                  <c:v>43735.924305555556</c:v>
                </c:pt>
                <c:pt idx="4631">
                  <c:v>43735.927777777775</c:v>
                </c:pt>
                <c:pt idx="4632">
                  <c:v>43735.931250000001</c:v>
                </c:pt>
                <c:pt idx="4633">
                  <c:v>43735.93472222222</c:v>
                </c:pt>
                <c:pt idx="4634">
                  <c:v>43735.938194444447</c:v>
                </c:pt>
                <c:pt idx="4635">
                  <c:v>43735.941666666666</c:v>
                </c:pt>
                <c:pt idx="4636">
                  <c:v>43735.945138888892</c:v>
                </c:pt>
                <c:pt idx="4637">
                  <c:v>43735.948611111111</c:v>
                </c:pt>
                <c:pt idx="4638">
                  <c:v>43735.95208333333</c:v>
                </c:pt>
                <c:pt idx="4639">
                  <c:v>43735.955555555556</c:v>
                </c:pt>
                <c:pt idx="4640">
                  <c:v>43735.959027777775</c:v>
                </c:pt>
                <c:pt idx="4641">
                  <c:v>43735.962500000001</c:v>
                </c:pt>
                <c:pt idx="4642">
                  <c:v>43735.96597222222</c:v>
                </c:pt>
                <c:pt idx="4643">
                  <c:v>43735.969444444447</c:v>
                </c:pt>
                <c:pt idx="4644">
                  <c:v>43735.972916666666</c:v>
                </c:pt>
                <c:pt idx="4645">
                  <c:v>43735.976388888892</c:v>
                </c:pt>
                <c:pt idx="4646">
                  <c:v>43735.979861111111</c:v>
                </c:pt>
                <c:pt idx="4647">
                  <c:v>43735.98333333333</c:v>
                </c:pt>
                <c:pt idx="4648">
                  <c:v>43735.986805555556</c:v>
                </c:pt>
                <c:pt idx="4649">
                  <c:v>43735.990277777775</c:v>
                </c:pt>
                <c:pt idx="4650">
                  <c:v>43735.993750000001</c:v>
                </c:pt>
                <c:pt idx="4651">
                  <c:v>43735.99722222222</c:v>
                </c:pt>
                <c:pt idx="4652">
                  <c:v>43736.000694444447</c:v>
                </c:pt>
                <c:pt idx="4653">
                  <c:v>43736.004166666666</c:v>
                </c:pt>
                <c:pt idx="4654">
                  <c:v>43736.007638888892</c:v>
                </c:pt>
                <c:pt idx="4655">
                  <c:v>43736.011111111111</c:v>
                </c:pt>
                <c:pt idx="4656">
                  <c:v>43736.01458333333</c:v>
                </c:pt>
                <c:pt idx="4657">
                  <c:v>43736.018055555556</c:v>
                </c:pt>
                <c:pt idx="4658">
                  <c:v>43736.021527777775</c:v>
                </c:pt>
                <c:pt idx="4659">
                  <c:v>43736.025000000001</c:v>
                </c:pt>
                <c:pt idx="4660">
                  <c:v>43736.02847222222</c:v>
                </c:pt>
                <c:pt idx="4661">
                  <c:v>43736.031944444447</c:v>
                </c:pt>
                <c:pt idx="4662">
                  <c:v>43736.035416666666</c:v>
                </c:pt>
                <c:pt idx="4663">
                  <c:v>43736.038888888892</c:v>
                </c:pt>
                <c:pt idx="4664">
                  <c:v>43736.042361111111</c:v>
                </c:pt>
                <c:pt idx="4665">
                  <c:v>43736.04583333333</c:v>
                </c:pt>
                <c:pt idx="4666">
                  <c:v>43736.049305555556</c:v>
                </c:pt>
                <c:pt idx="4667">
                  <c:v>43736.052777777775</c:v>
                </c:pt>
                <c:pt idx="4668">
                  <c:v>43736.056250000001</c:v>
                </c:pt>
                <c:pt idx="4669">
                  <c:v>43736.347916666666</c:v>
                </c:pt>
                <c:pt idx="4670">
                  <c:v>43736.351388888892</c:v>
                </c:pt>
                <c:pt idx="4671">
                  <c:v>43736.354861111111</c:v>
                </c:pt>
                <c:pt idx="4672">
                  <c:v>43736.35833333333</c:v>
                </c:pt>
                <c:pt idx="4673">
                  <c:v>43736.361805555556</c:v>
                </c:pt>
                <c:pt idx="4674">
                  <c:v>43736.365277777775</c:v>
                </c:pt>
                <c:pt idx="4675">
                  <c:v>43736.368750000001</c:v>
                </c:pt>
                <c:pt idx="4676">
                  <c:v>43736.37222222222</c:v>
                </c:pt>
                <c:pt idx="4677">
                  <c:v>43736.375694444447</c:v>
                </c:pt>
                <c:pt idx="4678">
                  <c:v>43736.379166666666</c:v>
                </c:pt>
                <c:pt idx="4679">
                  <c:v>43736.382638888892</c:v>
                </c:pt>
                <c:pt idx="4680">
                  <c:v>43736.386111111111</c:v>
                </c:pt>
                <c:pt idx="4681">
                  <c:v>43736.38958333333</c:v>
                </c:pt>
                <c:pt idx="4682">
                  <c:v>43736.393055555556</c:v>
                </c:pt>
                <c:pt idx="4683">
                  <c:v>43736.396527777775</c:v>
                </c:pt>
                <c:pt idx="4684">
                  <c:v>43736.4</c:v>
                </c:pt>
                <c:pt idx="4685">
                  <c:v>43736.40347222222</c:v>
                </c:pt>
                <c:pt idx="4686">
                  <c:v>43736.406944444447</c:v>
                </c:pt>
                <c:pt idx="4687">
                  <c:v>43736.410416666666</c:v>
                </c:pt>
                <c:pt idx="4688">
                  <c:v>43736.413888888892</c:v>
                </c:pt>
                <c:pt idx="4689">
                  <c:v>43736.417361111111</c:v>
                </c:pt>
                <c:pt idx="4690">
                  <c:v>43736.42083333333</c:v>
                </c:pt>
                <c:pt idx="4691">
                  <c:v>43736.424305555556</c:v>
                </c:pt>
                <c:pt idx="4692">
                  <c:v>43736.427777777775</c:v>
                </c:pt>
                <c:pt idx="4693">
                  <c:v>43736.431250000001</c:v>
                </c:pt>
                <c:pt idx="4694">
                  <c:v>43736.43472222222</c:v>
                </c:pt>
                <c:pt idx="4695">
                  <c:v>43736.438194444447</c:v>
                </c:pt>
                <c:pt idx="4696">
                  <c:v>43736.441666666666</c:v>
                </c:pt>
                <c:pt idx="4697">
                  <c:v>43736.445138888892</c:v>
                </c:pt>
                <c:pt idx="4698">
                  <c:v>43736.448611111111</c:v>
                </c:pt>
                <c:pt idx="4699">
                  <c:v>43736.45208333333</c:v>
                </c:pt>
                <c:pt idx="4700">
                  <c:v>43736.455555555556</c:v>
                </c:pt>
                <c:pt idx="4701">
                  <c:v>43736.459027777775</c:v>
                </c:pt>
                <c:pt idx="4702">
                  <c:v>43736.462500000001</c:v>
                </c:pt>
                <c:pt idx="4703">
                  <c:v>43736.46597222222</c:v>
                </c:pt>
                <c:pt idx="4704">
                  <c:v>43736.469444444447</c:v>
                </c:pt>
                <c:pt idx="4705">
                  <c:v>43736.472916666666</c:v>
                </c:pt>
                <c:pt idx="4706">
                  <c:v>43736.476388888892</c:v>
                </c:pt>
                <c:pt idx="4707">
                  <c:v>43736.479861111111</c:v>
                </c:pt>
                <c:pt idx="4708">
                  <c:v>43736.48333333333</c:v>
                </c:pt>
                <c:pt idx="4709">
                  <c:v>43736.486805555556</c:v>
                </c:pt>
                <c:pt idx="4710">
                  <c:v>43736.490277777775</c:v>
                </c:pt>
                <c:pt idx="4711">
                  <c:v>43736.493750000001</c:v>
                </c:pt>
                <c:pt idx="4712">
                  <c:v>43736.49722222222</c:v>
                </c:pt>
                <c:pt idx="4713">
                  <c:v>43736.500694444447</c:v>
                </c:pt>
                <c:pt idx="4714">
                  <c:v>43736.504166666666</c:v>
                </c:pt>
                <c:pt idx="4715">
                  <c:v>43736.507638888892</c:v>
                </c:pt>
                <c:pt idx="4716">
                  <c:v>43736.511111111111</c:v>
                </c:pt>
                <c:pt idx="4717">
                  <c:v>43736.51458333333</c:v>
                </c:pt>
                <c:pt idx="4718">
                  <c:v>43736.518055555556</c:v>
                </c:pt>
                <c:pt idx="4719">
                  <c:v>43736.521527777775</c:v>
                </c:pt>
                <c:pt idx="4720">
                  <c:v>43736.525000000001</c:v>
                </c:pt>
                <c:pt idx="4721">
                  <c:v>43736.52847222222</c:v>
                </c:pt>
                <c:pt idx="4722">
                  <c:v>43736.531944444447</c:v>
                </c:pt>
                <c:pt idx="4723">
                  <c:v>43736.535416666666</c:v>
                </c:pt>
                <c:pt idx="4724">
                  <c:v>43736.538888888892</c:v>
                </c:pt>
                <c:pt idx="4725">
                  <c:v>43736.542361111111</c:v>
                </c:pt>
                <c:pt idx="4726">
                  <c:v>43736.54583333333</c:v>
                </c:pt>
                <c:pt idx="4727">
                  <c:v>43736.549305555556</c:v>
                </c:pt>
                <c:pt idx="4728">
                  <c:v>43736.552777777775</c:v>
                </c:pt>
                <c:pt idx="4729">
                  <c:v>43736.556250000001</c:v>
                </c:pt>
                <c:pt idx="4730">
                  <c:v>43736.55972222222</c:v>
                </c:pt>
                <c:pt idx="4731">
                  <c:v>43736.563194444447</c:v>
                </c:pt>
                <c:pt idx="4732">
                  <c:v>43736.566666666666</c:v>
                </c:pt>
                <c:pt idx="4733">
                  <c:v>43736.570138888892</c:v>
                </c:pt>
                <c:pt idx="4734">
                  <c:v>43736.573611111111</c:v>
                </c:pt>
                <c:pt idx="4735">
                  <c:v>43736.57708333333</c:v>
                </c:pt>
                <c:pt idx="4736">
                  <c:v>43736.580555555556</c:v>
                </c:pt>
                <c:pt idx="4737">
                  <c:v>43736.584027777775</c:v>
                </c:pt>
                <c:pt idx="4738">
                  <c:v>43736.587500000001</c:v>
                </c:pt>
                <c:pt idx="4739">
                  <c:v>43736.59097222222</c:v>
                </c:pt>
                <c:pt idx="4740">
                  <c:v>43736.594444444447</c:v>
                </c:pt>
                <c:pt idx="4741">
                  <c:v>43736.597916666666</c:v>
                </c:pt>
                <c:pt idx="4742">
                  <c:v>43736.601388888892</c:v>
                </c:pt>
                <c:pt idx="4743">
                  <c:v>43736.604861111111</c:v>
                </c:pt>
                <c:pt idx="4744">
                  <c:v>43736.60833333333</c:v>
                </c:pt>
                <c:pt idx="4745">
                  <c:v>43736.611805555556</c:v>
                </c:pt>
                <c:pt idx="4746">
                  <c:v>43736.615277777775</c:v>
                </c:pt>
                <c:pt idx="4747">
                  <c:v>43736.618750000001</c:v>
                </c:pt>
                <c:pt idx="4748">
                  <c:v>43736.62222222222</c:v>
                </c:pt>
                <c:pt idx="4749">
                  <c:v>43736.625694444447</c:v>
                </c:pt>
                <c:pt idx="4750">
                  <c:v>43736.629166666666</c:v>
                </c:pt>
                <c:pt idx="4751">
                  <c:v>43736.632638888892</c:v>
                </c:pt>
                <c:pt idx="4752">
                  <c:v>43736.636111111111</c:v>
                </c:pt>
                <c:pt idx="4753">
                  <c:v>43736.63958333333</c:v>
                </c:pt>
                <c:pt idx="4754">
                  <c:v>43736.643055555556</c:v>
                </c:pt>
                <c:pt idx="4755">
                  <c:v>43736.646527777775</c:v>
                </c:pt>
                <c:pt idx="4756">
                  <c:v>43736.65</c:v>
                </c:pt>
                <c:pt idx="4757">
                  <c:v>43736.65347222222</c:v>
                </c:pt>
                <c:pt idx="4758">
                  <c:v>43736.656944444447</c:v>
                </c:pt>
                <c:pt idx="4759">
                  <c:v>43736.660416666666</c:v>
                </c:pt>
                <c:pt idx="4760">
                  <c:v>43736.663888888892</c:v>
                </c:pt>
                <c:pt idx="4761">
                  <c:v>43736.667361111111</c:v>
                </c:pt>
                <c:pt idx="4762">
                  <c:v>43736.67083333333</c:v>
                </c:pt>
                <c:pt idx="4763">
                  <c:v>43736.674305555556</c:v>
                </c:pt>
                <c:pt idx="4764">
                  <c:v>43736.677777777775</c:v>
                </c:pt>
                <c:pt idx="4765">
                  <c:v>43736.681250000001</c:v>
                </c:pt>
                <c:pt idx="4766">
                  <c:v>43736.68472222222</c:v>
                </c:pt>
                <c:pt idx="4767">
                  <c:v>43736.688194444447</c:v>
                </c:pt>
                <c:pt idx="4768">
                  <c:v>43736.691666666666</c:v>
                </c:pt>
                <c:pt idx="4769">
                  <c:v>43736.695138888892</c:v>
                </c:pt>
                <c:pt idx="4770">
                  <c:v>43736.698611111111</c:v>
                </c:pt>
                <c:pt idx="4771">
                  <c:v>43736.70208333333</c:v>
                </c:pt>
                <c:pt idx="4772">
                  <c:v>43736.705555555556</c:v>
                </c:pt>
                <c:pt idx="4773">
                  <c:v>43736.709027777775</c:v>
                </c:pt>
                <c:pt idx="4774">
                  <c:v>43736.712500000001</c:v>
                </c:pt>
                <c:pt idx="4775">
                  <c:v>43736.71597222222</c:v>
                </c:pt>
                <c:pt idx="4776">
                  <c:v>43736.719444444447</c:v>
                </c:pt>
                <c:pt idx="4777">
                  <c:v>43736.722916666666</c:v>
                </c:pt>
                <c:pt idx="4778">
                  <c:v>43736.726388888892</c:v>
                </c:pt>
                <c:pt idx="4779">
                  <c:v>43736.729861111111</c:v>
                </c:pt>
                <c:pt idx="4780">
                  <c:v>43736.73333333333</c:v>
                </c:pt>
                <c:pt idx="4781">
                  <c:v>43736.736805555556</c:v>
                </c:pt>
                <c:pt idx="4782">
                  <c:v>43736.740277777775</c:v>
                </c:pt>
                <c:pt idx="4783">
                  <c:v>43736.743750000001</c:v>
                </c:pt>
                <c:pt idx="4784">
                  <c:v>43736.74722222222</c:v>
                </c:pt>
                <c:pt idx="4785">
                  <c:v>43736.750694444447</c:v>
                </c:pt>
                <c:pt idx="4786">
                  <c:v>43736.754166666666</c:v>
                </c:pt>
                <c:pt idx="4787">
                  <c:v>43736.757638888892</c:v>
                </c:pt>
                <c:pt idx="4788">
                  <c:v>43736.761111111111</c:v>
                </c:pt>
                <c:pt idx="4789">
                  <c:v>43736.76458333333</c:v>
                </c:pt>
                <c:pt idx="4790">
                  <c:v>43736.768055555556</c:v>
                </c:pt>
                <c:pt idx="4791">
                  <c:v>43736.771527777775</c:v>
                </c:pt>
                <c:pt idx="4792">
                  <c:v>43736.775000000001</c:v>
                </c:pt>
                <c:pt idx="4793">
                  <c:v>43736.77847222222</c:v>
                </c:pt>
                <c:pt idx="4794">
                  <c:v>43736.781944444447</c:v>
                </c:pt>
                <c:pt idx="4795">
                  <c:v>43736.785416666666</c:v>
                </c:pt>
                <c:pt idx="4796">
                  <c:v>43736.788888888892</c:v>
                </c:pt>
                <c:pt idx="4797">
                  <c:v>43736.792361111111</c:v>
                </c:pt>
                <c:pt idx="4798">
                  <c:v>43736.79583333333</c:v>
                </c:pt>
                <c:pt idx="4799">
                  <c:v>43736.799305555556</c:v>
                </c:pt>
                <c:pt idx="4800">
                  <c:v>43736.802777777775</c:v>
                </c:pt>
                <c:pt idx="4801">
                  <c:v>43736.806250000001</c:v>
                </c:pt>
                <c:pt idx="4802">
                  <c:v>43736.80972222222</c:v>
                </c:pt>
                <c:pt idx="4803">
                  <c:v>43736.813194444447</c:v>
                </c:pt>
                <c:pt idx="4804">
                  <c:v>43736.816666666666</c:v>
                </c:pt>
                <c:pt idx="4805">
                  <c:v>43736.820138888892</c:v>
                </c:pt>
                <c:pt idx="4806">
                  <c:v>43736.823611111111</c:v>
                </c:pt>
                <c:pt idx="4807">
                  <c:v>43736.82708333333</c:v>
                </c:pt>
                <c:pt idx="4808">
                  <c:v>43736.830555555556</c:v>
                </c:pt>
                <c:pt idx="4809">
                  <c:v>43736.834027777775</c:v>
                </c:pt>
                <c:pt idx="4810">
                  <c:v>43736.837500000001</c:v>
                </c:pt>
                <c:pt idx="4811">
                  <c:v>43736.84097222222</c:v>
                </c:pt>
                <c:pt idx="4812">
                  <c:v>43736.844444444447</c:v>
                </c:pt>
                <c:pt idx="4813">
                  <c:v>43736.847916666666</c:v>
                </c:pt>
                <c:pt idx="4814">
                  <c:v>43736.851388888892</c:v>
                </c:pt>
                <c:pt idx="4815">
                  <c:v>43736.854861111111</c:v>
                </c:pt>
                <c:pt idx="4816">
                  <c:v>43736.85833333333</c:v>
                </c:pt>
                <c:pt idx="4817">
                  <c:v>43736.861805555556</c:v>
                </c:pt>
                <c:pt idx="4818">
                  <c:v>43736.865277777775</c:v>
                </c:pt>
                <c:pt idx="4819">
                  <c:v>43736.868750000001</c:v>
                </c:pt>
                <c:pt idx="4820">
                  <c:v>43736.87222222222</c:v>
                </c:pt>
                <c:pt idx="4821">
                  <c:v>43736.875694444447</c:v>
                </c:pt>
                <c:pt idx="4822">
                  <c:v>43736.879166666666</c:v>
                </c:pt>
                <c:pt idx="4823">
                  <c:v>43736.882638888892</c:v>
                </c:pt>
                <c:pt idx="4824">
                  <c:v>43736.886111111111</c:v>
                </c:pt>
                <c:pt idx="4825">
                  <c:v>43736.88958333333</c:v>
                </c:pt>
                <c:pt idx="4826">
                  <c:v>43736.893055555556</c:v>
                </c:pt>
                <c:pt idx="4827">
                  <c:v>43736.896527777775</c:v>
                </c:pt>
                <c:pt idx="4828">
                  <c:v>43736.9</c:v>
                </c:pt>
                <c:pt idx="4829">
                  <c:v>43736.90347222222</c:v>
                </c:pt>
                <c:pt idx="4830">
                  <c:v>43736.906944444447</c:v>
                </c:pt>
                <c:pt idx="4831">
                  <c:v>43736.910416666666</c:v>
                </c:pt>
                <c:pt idx="4832">
                  <c:v>43736.913888888892</c:v>
                </c:pt>
                <c:pt idx="4833">
                  <c:v>43736.917361111111</c:v>
                </c:pt>
                <c:pt idx="4834">
                  <c:v>43736.92083333333</c:v>
                </c:pt>
                <c:pt idx="4835">
                  <c:v>43736.924305555556</c:v>
                </c:pt>
                <c:pt idx="4836">
                  <c:v>43736.927777777775</c:v>
                </c:pt>
                <c:pt idx="4837">
                  <c:v>43736.931250000001</c:v>
                </c:pt>
                <c:pt idx="4838">
                  <c:v>43736.93472222222</c:v>
                </c:pt>
                <c:pt idx="4839">
                  <c:v>43736.938194444447</c:v>
                </c:pt>
                <c:pt idx="4840">
                  <c:v>43736.941666666666</c:v>
                </c:pt>
                <c:pt idx="4841">
                  <c:v>43736.945138888892</c:v>
                </c:pt>
                <c:pt idx="4842">
                  <c:v>43736.948611111111</c:v>
                </c:pt>
                <c:pt idx="4843">
                  <c:v>43736.95208333333</c:v>
                </c:pt>
                <c:pt idx="4844">
                  <c:v>43736.955555555556</c:v>
                </c:pt>
                <c:pt idx="4845">
                  <c:v>43736.959027777775</c:v>
                </c:pt>
                <c:pt idx="4846">
                  <c:v>43736.962500000001</c:v>
                </c:pt>
                <c:pt idx="4847">
                  <c:v>43736.96597222222</c:v>
                </c:pt>
                <c:pt idx="4848">
                  <c:v>43736.969444444447</c:v>
                </c:pt>
                <c:pt idx="4849">
                  <c:v>43736.972916666666</c:v>
                </c:pt>
                <c:pt idx="4850">
                  <c:v>43736.976388888892</c:v>
                </c:pt>
                <c:pt idx="4851">
                  <c:v>43736.979861111111</c:v>
                </c:pt>
                <c:pt idx="4852">
                  <c:v>43736.98333333333</c:v>
                </c:pt>
                <c:pt idx="4853">
                  <c:v>43736.986805555556</c:v>
                </c:pt>
                <c:pt idx="4854">
                  <c:v>43736.990277777775</c:v>
                </c:pt>
                <c:pt idx="4855">
                  <c:v>43736.993750000001</c:v>
                </c:pt>
                <c:pt idx="4856">
                  <c:v>43736.99722222222</c:v>
                </c:pt>
                <c:pt idx="4857">
                  <c:v>43737.000694444447</c:v>
                </c:pt>
                <c:pt idx="4858">
                  <c:v>43737.004166666666</c:v>
                </c:pt>
                <c:pt idx="4859">
                  <c:v>43737.007638888892</c:v>
                </c:pt>
                <c:pt idx="4860">
                  <c:v>43737.011111111111</c:v>
                </c:pt>
                <c:pt idx="4861">
                  <c:v>43737.01458333333</c:v>
                </c:pt>
                <c:pt idx="4862">
                  <c:v>43737.018055555556</c:v>
                </c:pt>
                <c:pt idx="4863">
                  <c:v>43737.021527777775</c:v>
                </c:pt>
                <c:pt idx="4864">
                  <c:v>43737.025000000001</c:v>
                </c:pt>
                <c:pt idx="4865">
                  <c:v>43737.02847222222</c:v>
                </c:pt>
                <c:pt idx="4866">
                  <c:v>43737.344444444447</c:v>
                </c:pt>
                <c:pt idx="4867">
                  <c:v>43737.347916666666</c:v>
                </c:pt>
                <c:pt idx="4868">
                  <c:v>43737.351388888892</c:v>
                </c:pt>
                <c:pt idx="4869">
                  <c:v>43737.354861111111</c:v>
                </c:pt>
                <c:pt idx="4870">
                  <c:v>43737.35833333333</c:v>
                </c:pt>
                <c:pt idx="4871">
                  <c:v>43737.361805555556</c:v>
                </c:pt>
                <c:pt idx="4872">
                  <c:v>43737.365277777775</c:v>
                </c:pt>
                <c:pt idx="4873">
                  <c:v>43737.368750000001</c:v>
                </c:pt>
                <c:pt idx="4874">
                  <c:v>43737.37222222222</c:v>
                </c:pt>
                <c:pt idx="4875">
                  <c:v>43737.375694444447</c:v>
                </c:pt>
                <c:pt idx="4876">
                  <c:v>43737.379166666666</c:v>
                </c:pt>
                <c:pt idx="4877">
                  <c:v>43737.382638888892</c:v>
                </c:pt>
                <c:pt idx="4878">
                  <c:v>43737.386111111111</c:v>
                </c:pt>
                <c:pt idx="4879">
                  <c:v>43737.38958333333</c:v>
                </c:pt>
                <c:pt idx="4880">
                  <c:v>43737.393055555556</c:v>
                </c:pt>
                <c:pt idx="4881">
                  <c:v>43737.396527777775</c:v>
                </c:pt>
                <c:pt idx="4882">
                  <c:v>43737.4</c:v>
                </c:pt>
                <c:pt idx="4883">
                  <c:v>43737.40347222222</c:v>
                </c:pt>
                <c:pt idx="4884">
                  <c:v>43737.406944444447</c:v>
                </c:pt>
                <c:pt idx="4885">
                  <c:v>43737.410416666666</c:v>
                </c:pt>
                <c:pt idx="4886">
                  <c:v>43737.413888888892</c:v>
                </c:pt>
                <c:pt idx="4887">
                  <c:v>43737.417361111111</c:v>
                </c:pt>
                <c:pt idx="4888">
                  <c:v>43737.42083333333</c:v>
                </c:pt>
                <c:pt idx="4889">
                  <c:v>43737.424305555556</c:v>
                </c:pt>
                <c:pt idx="4890">
                  <c:v>43737.427777777775</c:v>
                </c:pt>
                <c:pt idx="4891">
                  <c:v>43737.431250000001</c:v>
                </c:pt>
                <c:pt idx="4892">
                  <c:v>43737.43472222222</c:v>
                </c:pt>
                <c:pt idx="4893">
                  <c:v>43737.438194444447</c:v>
                </c:pt>
                <c:pt idx="4894">
                  <c:v>43737.441666666666</c:v>
                </c:pt>
                <c:pt idx="4895">
                  <c:v>43737.445138888892</c:v>
                </c:pt>
                <c:pt idx="4896">
                  <c:v>43737.448611111111</c:v>
                </c:pt>
                <c:pt idx="4897">
                  <c:v>43737.45208333333</c:v>
                </c:pt>
                <c:pt idx="4898">
                  <c:v>43737.455555555556</c:v>
                </c:pt>
                <c:pt idx="4899">
                  <c:v>43737.459027777775</c:v>
                </c:pt>
                <c:pt idx="4900">
                  <c:v>43737.462500000001</c:v>
                </c:pt>
                <c:pt idx="4901">
                  <c:v>43737.46597222222</c:v>
                </c:pt>
                <c:pt idx="4902">
                  <c:v>43737.469444444447</c:v>
                </c:pt>
                <c:pt idx="4903">
                  <c:v>43737.472916666666</c:v>
                </c:pt>
                <c:pt idx="4904">
                  <c:v>43737.476388888892</c:v>
                </c:pt>
                <c:pt idx="4905">
                  <c:v>43737.479861111111</c:v>
                </c:pt>
                <c:pt idx="4906">
                  <c:v>43737.48333333333</c:v>
                </c:pt>
                <c:pt idx="4907">
                  <c:v>43737.486805555556</c:v>
                </c:pt>
                <c:pt idx="4908">
                  <c:v>43737.490277777775</c:v>
                </c:pt>
                <c:pt idx="4909">
                  <c:v>43737.493750000001</c:v>
                </c:pt>
                <c:pt idx="4910">
                  <c:v>43737.49722222222</c:v>
                </c:pt>
                <c:pt idx="4911">
                  <c:v>43737.500694444447</c:v>
                </c:pt>
                <c:pt idx="4912">
                  <c:v>43737.504166666666</c:v>
                </c:pt>
                <c:pt idx="4913">
                  <c:v>43737.507638888892</c:v>
                </c:pt>
                <c:pt idx="4914">
                  <c:v>43737.511111111111</c:v>
                </c:pt>
                <c:pt idx="4915">
                  <c:v>43737.51458333333</c:v>
                </c:pt>
                <c:pt idx="4916">
                  <c:v>43737.518055555556</c:v>
                </c:pt>
                <c:pt idx="4917">
                  <c:v>43737.521527777775</c:v>
                </c:pt>
                <c:pt idx="4918">
                  <c:v>43737.525000000001</c:v>
                </c:pt>
                <c:pt idx="4919">
                  <c:v>43737.52847222222</c:v>
                </c:pt>
                <c:pt idx="4920">
                  <c:v>43737.531944444447</c:v>
                </c:pt>
                <c:pt idx="4921">
                  <c:v>43737.535416666666</c:v>
                </c:pt>
                <c:pt idx="4922">
                  <c:v>43737.538888888892</c:v>
                </c:pt>
                <c:pt idx="4923">
                  <c:v>43737.542361111111</c:v>
                </c:pt>
                <c:pt idx="4924">
                  <c:v>43737.54583333333</c:v>
                </c:pt>
                <c:pt idx="4925">
                  <c:v>43737.549305555556</c:v>
                </c:pt>
                <c:pt idx="4926">
                  <c:v>43737.552777777775</c:v>
                </c:pt>
                <c:pt idx="4927">
                  <c:v>43737.556250000001</c:v>
                </c:pt>
                <c:pt idx="4928">
                  <c:v>43737.55972222222</c:v>
                </c:pt>
                <c:pt idx="4929">
                  <c:v>43737.563194444447</c:v>
                </c:pt>
                <c:pt idx="4930">
                  <c:v>43737.566666666666</c:v>
                </c:pt>
                <c:pt idx="4931">
                  <c:v>43737.570138888892</c:v>
                </c:pt>
                <c:pt idx="4932">
                  <c:v>43737.573611111111</c:v>
                </c:pt>
                <c:pt idx="4933">
                  <c:v>43737.57708333333</c:v>
                </c:pt>
                <c:pt idx="4934">
                  <c:v>43737.580555555556</c:v>
                </c:pt>
                <c:pt idx="4935">
                  <c:v>43737.584027777775</c:v>
                </c:pt>
                <c:pt idx="4936">
                  <c:v>43737.587500000001</c:v>
                </c:pt>
                <c:pt idx="4937">
                  <c:v>43737.59097222222</c:v>
                </c:pt>
                <c:pt idx="4938">
                  <c:v>43737.594444444447</c:v>
                </c:pt>
                <c:pt idx="4939">
                  <c:v>43737.597916666666</c:v>
                </c:pt>
                <c:pt idx="4940">
                  <c:v>43737.601388888892</c:v>
                </c:pt>
                <c:pt idx="4941">
                  <c:v>43737.604861111111</c:v>
                </c:pt>
                <c:pt idx="4942">
                  <c:v>43737.60833333333</c:v>
                </c:pt>
                <c:pt idx="4943">
                  <c:v>43737.611805555556</c:v>
                </c:pt>
                <c:pt idx="4944">
                  <c:v>43737.615277777775</c:v>
                </c:pt>
                <c:pt idx="4945">
                  <c:v>43737.618750000001</c:v>
                </c:pt>
                <c:pt idx="4946">
                  <c:v>43737.62222222222</c:v>
                </c:pt>
                <c:pt idx="4947">
                  <c:v>43737.625694444447</c:v>
                </c:pt>
                <c:pt idx="4948">
                  <c:v>43737.629166666666</c:v>
                </c:pt>
                <c:pt idx="4949">
                  <c:v>43737.632638888892</c:v>
                </c:pt>
                <c:pt idx="4950">
                  <c:v>43737.636111111111</c:v>
                </c:pt>
                <c:pt idx="4951">
                  <c:v>43737.63958333333</c:v>
                </c:pt>
                <c:pt idx="4952">
                  <c:v>43737.643055555556</c:v>
                </c:pt>
                <c:pt idx="4953">
                  <c:v>43737.646527777775</c:v>
                </c:pt>
                <c:pt idx="4954">
                  <c:v>43737.65</c:v>
                </c:pt>
                <c:pt idx="4955">
                  <c:v>43737.65347222222</c:v>
                </c:pt>
                <c:pt idx="4956">
                  <c:v>43737.656944444447</c:v>
                </c:pt>
                <c:pt idx="4957">
                  <c:v>43737.660416666666</c:v>
                </c:pt>
                <c:pt idx="4958">
                  <c:v>43737.663888888892</c:v>
                </c:pt>
                <c:pt idx="4959">
                  <c:v>43737.667361111111</c:v>
                </c:pt>
                <c:pt idx="4960">
                  <c:v>43737.67083333333</c:v>
                </c:pt>
                <c:pt idx="4961">
                  <c:v>43737.674305555556</c:v>
                </c:pt>
                <c:pt idx="4962">
                  <c:v>43737.677777777775</c:v>
                </c:pt>
                <c:pt idx="4963">
                  <c:v>43737.681250000001</c:v>
                </c:pt>
                <c:pt idx="4964">
                  <c:v>43737.68472222222</c:v>
                </c:pt>
                <c:pt idx="4965">
                  <c:v>43737.688194444447</c:v>
                </c:pt>
                <c:pt idx="4966">
                  <c:v>43737.691666666666</c:v>
                </c:pt>
                <c:pt idx="4967">
                  <c:v>43737.695138888892</c:v>
                </c:pt>
                <c:pt idx="4968">
                  <c:v>43737.698611111111</c:v>
                </c:pt>
                <c:pt idx="4969">
                  <c:v>43737.70208333333</c:v>
                </c:pt>
                <c:pt idx="4970">
                  <c:v>43737.705555555556</c:v>
                </c:pt>
                <c:pt idx="4971">
                  <c:v>43737.709027777775</c:v>
                </c:pt>
                <c:pt idx="4972">
                  <c:v>43737.712500000001</c:v>
                </c:pt>
                <c:pt idx="4973">
                  <c:v>43737.71597222222</c:v>
                </c:pt>
                <c:pt idx="4974">
                  <c:v>43737.719444444447</c:v>
                </c:pt>
                <c:pt idx="4975">
                  <c:v>43737.722916666666</c:v>
                </c:pt>
                <c:pt idx="4976">
                  <c:v>43737.726388888892</c:v>
                </c:pt>
                <c:pt idx="4977">
                  <c:v>43737.729861111111</c:v>
                </c:pt>
                <c:pt idx="4978">
                  <c:v>43737.73333333333</c:v>
                </c:pt>
                <c:pt idx="4979">
                  <c:v>43737.736805555556</c:v>
                </c:pt>
                <c:pt idx="4980">
                  <c:v>43737.740277777775</c:v>
                </c:pt>
                <c:pt idx="4981">
                  <c:v>43737.743750000001</c:v>
                </c:pt>
                <c:pt idx="4982">
                  <c:v>43737.74722222222</c:v>
                </c:pt>
                <c:pt idx="4983">
                  <c:v>43737.750694444447</c:v>
                </c:pt>
                <c:pt idx="4984">
                  <c:v>43737.754166666666</c:v>
                </c:pt>
                <c:pt idx="4985">
                  <c:v>43737.757638888892</c:v>
                </c:pt>
                <c:pt idx="4986">
                  <c:v>43737.761111111111</c:v>
                </c:pt>
                <c:pt idx="4987">
                  <c:v>43737.76458333333</c:v>
                </c:pt>
                <c:pt idx="4988">
                  <c:v>43737.768055555556</c:v>
                </c:pt>
                <c:pt idx="4989">
                  <c:v>43737.771527777775</c:v>
                </c:pt>
                <c:pt idx="4990">
                  <c:v>43737.775000000001</c:v>
                </c:pt>
                <c:pt idx="4991">
                  <c:v>43737.77847222222</c:v>
                </c:pt>
                <c:pt idx="4992">
                  <c:v>43737.781944444447</c:v>
                </c:pt>
                <c:pt idx="4993">
                  <c:v>43737.785416666666</c:v>
                </c:pt>
                <c:pt idx="4994">
                  <c:v>43737.788888888892</c:v>
                </c:pt>
                <c:pt idx="4995">
                  <c:v>43737.792361111111</c:v>
                </c:pt>
                <c:pt idx="4996">
                  <c:v>43737.79583333333</c:v>
                </c:pt>
                <c:pt idx="4997">
                  <c:v>43737.799305555556</c:v>
                </c:pt>
                <c:pt idx="4998">
                  <c:v>43737.802777777775</c:v>
                </c:pt>
                <c:pt idx="4999">
                  <c:v>43737.806250000001</c:v>
                </c:pt>
                <c:pt idx="5000">
                  <c:v>43737.80972222222</c:v>
                </c:pt>
                <c:pt idx="5001">
                  <c:v>43737.813194444447</c:v>
                </c:pt>
                <c:pt idx="5002">
                  <c:v>43737.816666666666</c:v>
                </c:pt>
                <c:pt idx="5003">
                  <c:v>43737.820138888892</c:v>
                </c:pt>
                <c:pt idx="5004">
                  <c:v>43737.823611111111</c:v>
                </c:pt>
                <c:pt idx="5005">
                  <c:v>43737.82708333333</c:v>
                </c:pt>
                <c:pt idx="5006">
                  <c:v>43737.830555555556</c:v>
                </c:pt>
                <c:pt idx="5007">
                  <c:v>43737.834027777775</c:v>
                </c:pt>
                <c:pt idx="5008">
                  <c:v>43737.837500000001</c:v>
                </c:pt>
                <c:pt idx="5009">
                  <c:v>43737.84097222222</c:v>
                </c:pt>
                <c:pt idx="5010">
                  <c:v>43737.844444444447</c:v>
                </c:pt>
                <c:pt idx="5011">
                  <c:v>43737.847916666666</c:v>
                </c:pt>
                <c:pt idx="5012">
                  <c:v>43737.851388888892</c:v>
                </c:pt>
                <c:pt idx="5013">
                  <c:v>43737.854861111111</c:v>
                </c:pt>
                <c:pt idx="5014">
                  <c:v>43737.85833333333</c:v>
                </c:pt>
                <c:pt idx="5015">
                  <c:v>43737.861805555556</c:v>
                </c:pt>
                <c:pt idx="5016">
                  <c:v>43737.865277777775</c:v>
                </c:pt>
                <c:pt idx="5017">
                  <c:v>43737.868750000001</c:v>
                </c:pt>
                <c:pt idx="5018">
                  <c:v>43737.87222222222</c:v>
                </c:pt>
                <c:pt idx="5019">
                  <c:v>43737.875694444447</c:v>
                </c:pt>
                <c:pt idx="5020">
                  <c:v>43737.879166666666</c:v>
                </c:pt>
                <c:pt idx="5021">
                  <c:v>43737.882638888892</c:v>
                </c:pt>
                <c:pt idx="5022">
                  <c:v>43737.886111111111</c:v>
                </c:pt>
                <c:pt idx="5023">
                  <c:v>43737.88958333333</c:v>
                </c:pt>
                <c:pt idx="5024">
                  <c:v>43737.893055555556</c:v>
                </c:pt>
                <c:pt idx="5025">
                  <c:v>43737.896527777775</c:v>
                </c:pt>
                <c:pt idx="5026">
                  <c:v>43737.9</c:v>
                </c:pt>
                <c:pt idx="5027">
                  <c:v>43737.90347222222</c:v>
                </c:pt>
                <c:pt idx="5028">
                  <c:v>43737.906944444447</c:v>
                </c:pt>
                <c:pt idx="5029">
                  <c:v>43737.910416666666</c:v>
                </c:pt>
                <c:pt idx="5030">
                  <c:v>43737.913888888892</c:v>
                </c:pt>
                <c:pt idx="5031">
                  <c:v>43737.917361111111</c:v>
                </c:pt>
                <c:pt idx="5032">
                  <c:v>43737.92083333333</c:v>
                </c:pt>
                <c:pt idx="5033">
                  <c:v>43737.924305555556</c:v>
                </c:pt>
                <c:pt idx="5034">
                  <c:v>43737.927777777775</c:v>
                </c:pt>
                <c:pt idx="5035">
                  <c:v>43737.931250000001</c:v>
                </c:pt>
                <c:pt idx="5036">
                  <c:v>43737.93472222222</c:v>
                </c:pt>
                <c:pt idx="5037">
                  <c:v>43737.938194444447</c:v>
                </c:pt>
                <c:pt idx="5038">
                  <c:v>43737.941666666666</c:v>
                </c:pt>
                <c:pt idx="5039">
                  <c:v>43737.945138888892</c:v>
                </c:pt>
                <c:pt idx="5040">
                  <c:v>43737.948611111111</c:v>
                </c:pt>
                <c:pt idx="5041">
                  <c:v>43737.95208333333</c:v>
                </c:pt>
                <c:pt idx="5042">
                  <c:v>43737.955555555556</c:v>
                </c:pt>
                <c:pt idx="5043">
                  <c:v>43737.959027777775</c:v>
                </c:pt>
                <c:pt idx="5044">
                  <c:v>43737.962500000001</c:v>
                </c:pt>
                <c:pt idx="5045">
                  <c:v>43737.96597222222</c:v>
                </c:pt>
                <c:pt idx="5046">
                  <c:v>43737.969444444447</c:v>
                </c:pt>
                <c:pt idx="5047">
                  <c:v>43737.972916666666</c:v>
                </c:pt>
                <c:pt idx="5048">
                  <c:v>43737.976388888892</c:v>
                </c:pt>
                <c:pt idx="5049">
                  <c:v>43737.979861111111</c:v>
                </c:pt>
                <c:pt idx="5050">
                  <c:v>43737.98333333333</c:v>
                </c:pt>
                <c:pt idx="5051">
                  <c:v>43737.986805555556</c:v>
                </c:pt>
                <c:pt idx="5052">
                  <c:v>43737.990277777775</c:v>
                </c:pt>
                <c:pt idx="5053">
                  <c:v>43737.993750000001</c:v>
                </c:pt>
                <c:pt idx="5054">
                  <c:v>43737.99722222222</c:v>
                </c:pt>
                <c:pt idx="5055">
                  <c:v>43738.000694444447</c:v>
                </c:pt>
                <c:pt idx="5056">
                  <c:v>43738.004166666666</c:v>
                </c:pt>
                <c:pt idx="5057">
                  <c:v>43738.007638888892</c:v>
                </c:pt>
                <c:pt idx="5058">
                  <c:v>43738.011111111111</c:v>
                </c:pt>
                <c:pt idx="5059">
                  <c:v>43738.01458333333</c:v>
                </c:pt>
                <c:pt idx="5060">
                  <c:v>43738.018055555556</c:v>
                </c:pt>
                <c:pt idx="5061">
                  <c:v>43738.021527777775</c:v>
                </c:pt>
                <c:pt idx="5062">
                  <c:v>43738.025000000001</c:v>
                </c:pt>
                <c:pt idx="5063">
                  <c:v>43738.02847222222</c:v>
                </c:pt>
                <c:pt idx="5064">
                  <c:v>43738.031944444447</c:v>
                </c:pt>
                <c:pt idx="5065">
                  <c:v>43738.035416666666</c:v>
                </c:pt>
                <c:pt idx="5066">
                  <c:v>43738.038888888892</c:v>
                </c:pt>
                <c:pt idx="5067">
                  <c:v>43738.344444444447</c:v>
                </c:pt>
                <c:pt idx="5068">
                  <c:v>43738.347916666666</c:v>
                </c:pt>
                <c:pt idx="5069">
                  <c:v>43738.351388888892</c:v>
                </c:pt>
                <c:pt idx="5070">
                  <c:v>43738.354861111111</c:v>
                </c:pt>
                <c:pt idx="5071">
                  <c:v>43738.35833333333</c:v>
                </c:pt>
                <c:pt idx="5072">
                  <c:v>43738.361805555556</c:v>
                </c:pt>
                <c:pt idx="5073">
                  <c:v>43738.365277777775</c:v>
                </c:pt>
                <c:pt idx="5074">
                  <c:v>43738.368750000001</c:v>
                </c:pt>
                <c:pt idx="5075">
                  <c:v>43738.37222222222</c:v>
                </c:pt>
                <c:pt idx="5076">
                  <c:v>43738.375694444447</c:v>
                </c:pt>
                <c:pt idx="5077">
                  <c:v>43738.379166666666</c:v>
                </c:pt>
                <c:pt idx="5078">
                  <c:v>43738.382638888892</c:v>
                </c:pt>
                <c:pt idx="5079">
                  <c:v>43738.386111111111</c:v>
                </c:pt>
                <c:pt idx="5080">
                  <c:v>43738.38958333333</c:v>
                </c:pt>
                <c:pt idx="5081">
                  <c:v>43738.393055555556</c:v>
                </c:pt>
                <c:pt idx="5082">
                  <c:v>43738.396527777775</c:v>
                </c:pt>
                <c:pt idx="5083">
                  <c:v>43738.400000000001</c:v>
                </c:pt>
                <c:pt idx="5084">
                  <c:v>43738.40347222222</c:v>
                </c:pt>
                <c:pt idx="5085">
                  <c:v>43738.406944444447</c:v>
                </c:pt>
                <c:pt idx="5086">
                  <c:v>43738.410416666666</c:v>
                </c:pt>
                <c:pt idx="5087">
                  <c:v>43738.413888888892</c:v>
                </c:pt>
                <c:pt idx="5088">
                  <c:v>43738.417361111111</c:v>
                </c:pt>
                <c:pt idx="5089">
                  <c:v>43738.42083333333</c:v>
                </c:pt>
                <c:pt idx="5090">
                  <c:v>43738.424305555556</c:v>
                </c:pt>
                <c:pt idx="5091">
                  <c:v>43738.427777777775</c:v>
                </c:pt>
                <c:pt idx="5092">
                  <c:v>43738.431250000001</c:v>
                </c:pt>
                <c:pt idx="5093">
                  <c:v>43738.43472222222</c:v>
                </c:pt>
                <c:pt idx="5094">
                  <c:v>43738.438194444447</c:v>
                </c:pt>
                <c:pt idx="5095">
                  <c:v>43738.441666666666</c:v>
                </c:pt>
                <c:pt idx="5096">
                  <c:v>43738.445138888892</c:v>
                </c:pt>
                <c:pt idx="5097">
                  <c:v>43738.448611111111</c:v>
                </c:pt>
                <c:pt idx="5098">
                  <c:v>43738.45208333333</c:v>
                </c:pt>
                <c:pt idx="5099">
                  <c:v>43738.455555555556</c:v>
                </c:pt>
                <c:pt idx="5100">
                  <c:v>43738.459027777775</c:v>
                </c:pt>
                <c:pt idx="5101">
                  <c:v>43738.462500000001</c:v>
                </c:pt>
                <c:pt idx="5102">
                  <c:v>43738.46597222222</c:v>
                </c:pt>
                <c:pt idx="5103">
                  <c:v>43738.469444444447</c:v>
                </c:pt>
                <c:pt idx="5104">
                  <c:v>43738.472916666666</c:v>
                </c:pt>
                <c:pt idx="5105">
                  <c:v>43738.476388888892</c:v>
                </c:pt>
                <c:pt idx="5106">
                  <c:v>43738.479861111111</c:v>
                </c:pt>
                <c:pt idx="5107">
                  <c:v>43738.48333333333</c:v>
                </c:pt>
                <c:pt idx="5108">
                  <c:v>43738.486805555556</c:v>
                </c:pt>
                <c:pt idx="5109">
                  <c:v>43738.490277777775</c:v>
                </c:pt>
                <c:pt idx="5110">
                  <c:v>43738.493750000001</c:v>
                </c:pt>
                <c:pt idx="5111">
                  <c:v>43738.49722222222</c:v>
                </c:pt>
                <c:pt idx="5112">
                  <c:v>43738.500694444447</c:v>
                </c:pt>
                <c:pt idx="5113">
                  <c:v>43738.504166666666</c:v>
                </c:pt>
                <c:pt idx="5114">
                  <c:v>43738.507638888892</c:v>
                </c:pt>
                <c:pt idx="5115">
                  <c:v>43738.511111111111</c:v>
                </c:pt>
                <c:pt idx="5116">
                  <c:v>43738.51458333333</c:v>
                </c:pt>
                <c:pt idx="5117">
                  <c:v>43738.518055555556</c:v>
                </c:pt>
                <c:pt idx="5118">
                  <c:v>43738.521527777775</c:v>
                </c:pt>
                <c:pt idx="5119">
                  <c:v>43738.525000000001</c:v>
                </c:pt>
                <c:pt idx="5120">
                  <c:v>43738.52847222222</c:v>
                </c:pt>
                <c:pt idx="5121">
                  <c:v>43738.531944444447</c:v>
                </c:pt>
                <c:pt idx="5122">
                  <c:v>43738.535416666666</c:v>
                </c:pt>
                <c:pt idx="5123">
                  <c:v>43738.538888888892</c:v>
                </c:pt>
                <c:pt idx="5124">
                  <c:v>43738.542361111111</c:v>
                </c:pt>
                <c:pt idx="5125">
                  <c:v>43738.54583333333</c:v>
                </c:pt>
                <c:pt idx="5126">
                  <c:v>43738.549305555556</c:v>
                </c:pt>
                <c:pt idx="5127">
                  <c:v>43738.552777777775</c:v>
                </c:pt>
                <c:pt idx="5128">
                  <c:v>43738.556250000001</c:v>
                </c:pt>
                <c:pt idx="5129">
                  <c:v>43738.55972222222</c:v>
                </c:pt>
                <c:pt idx="5130">
                  <c:v>43738.563194444447</c:v>
                </c:pt>
                <c:pt idx="5131">
                  <c:v>43738.566666666666</c:v>
                </c:pt>
                <c:pt idx="5132">
                  <c:v>43738.570138888892</c:v>
                </c:pt>
                <c:pt idx="5133">
                  <c:v>43738.573611111111</c:v>
                </c:pt>
                <c:pt idx="5134">
                  <c:v>43738.57708333333</c:v>
                </c:pt>
                <c:pt idx="5135">
                  <c:v>43738.580555555556</c:v>
                </c:pt>
                <c:pt idx="5136">
                  <c:v>43738.584027777775</c:v>
                </c:pt>
                <c:pt idx="5137">
                  <c:v>43738.587500000001</c:v>
                </c:pt>
                <c:pt idx="5138">
                  <c:v>43738.59097222222</c:v>
                </c:pt>
                <c:pt idx="5139">
                  <c:v>43738.594444444447</c:v>
                </c:pt>
                <c:pt idx="5140">
                  <c:v>43738.597916666666</c:v>
                </c:pt>
                <c:pt idx="5141">
                  <c:v>43738.601388888892</c:v>
                </c:pt>
                <c:pt idx="5142">
                  <c:v>43738.604861111111</c:v>
                </c:pt>
                <c:pt idx="5143">
                  <c:v>43738.60833333333</c:v>
                </c:pt>
                <c:pt idx="5144">
                  <c:v>43738.611805555556</c:v>
                </c:pt>
                <c:pt idx="5145">
                  <c:v>43738.615277777775</c:v>
                </c:pt>
                <c:pt idx="5146">
                  <c:v>43738.618750000001</c:v>
                </c:pt>
                <c:pt idx="5147">
                  <c:v>43738.62222222222</c:v>
                </c:pt>
                <c:pt idx="5148">
                  <c:v>43738.625694444447</c:v>
                </c:pt>
                <c:pt idx="5149">
                  <c:v>43738.629166666666</c:v>
                </c:pt>
                <c:pt idx="5150">
                  <c:v>43738.632638888892</c:v>
                </c:pt>
                <c:pt idx="5151">
                  <c:v>43738.636111111111</c:v>
                </c:pt>
                <c:pt idx="5152">
                  <c:v>43738.63958333333</c:v>
                </c:pt>
                <c:pt idx="5153">
                  <c:v>43738.643055555556</c:v>
                </c:pt>
                <c:pt idx="5154">
                  <c:v>43738.646527777775</c:v>
                </c:pt>
                <c:pt idx="5155">
                  <c:v>43738.65</c:v>
                </c:pt>
                <c:pt idx="5156">
                  <c:v>43738.65347222222</c:v>
                </c:pt>
                <c:pt idx="5157">
                  <c:v>43738.656944444447</c:v>
                </c:pt>
                <c:pt idx="5158">
                  <c:v>43738.660416666666</c:v>
                </c:pt>
                <c:pt idx="5159">
                  <c:v>43738.663888888892</c:v>
                </c:pt>
                <c:pt idx="5160">
                  <c:v>43738.667361111111</c:v>
                </c:pt>
                <c:pt idx="5161">
                  <c:v>43738.67083333333</c:v>
                </c:pt>
                <c:pt idx="5162">
                  <c:v>43738.674305555556</c:v>
                </c:pt>
                <c:pt idx="5163">
                  <c:v>43738.677777777775</c:v>
                </c:pt>
                <c:pt idx="5164">
                  <c:v>43738.681250000001</c:v>
                </c:pt>
                <c:pt idx="5165">
                  <c:v>43738.68472222222</c:v>
                </c:pt>
                <c:pt idx="5166">
                  <c:v>43738.688194444447</c:v>
                </c:pt>
                <c:pt idx="5167">
                  <c:v>43738.691666666666</c:v>
                </c:pt>
                <c:pt idx="5168">
                  <c:v>43738.695138888892</c:v>
                </c:pt>
                <c:pt idx="5169">
                  <c:v>43738.698611111111</c:v>
                </c:pt>
                <c:pt idx="5170">
                  <c:v>43738.70208333333</c:v>
                </c:pt>
                <c:pt idx="5171">
                  <c:v>43738.705555555556</c:v>
                </c:pt>
                <c:pt idx="5172">
                  <c:v>43738.709027777775</c:v>
                </c:pt>
                <c:pt idx="5173">
                  <c:v>43738.712500000001</c:v>
                </c:pt>
                <c:pt idx="5174">
                  <c:v>43738.71597222222</c:v>
                </c:pt>
                <c:pt idx="5175">
                  <c:v>43738.719444444447</c:v>
                </c:pt>
                <c:pt idx="5176">
                  <c:v>43738.722916666666</c:v>
                </c:pt>
                <c:pt idx="5177">
                  <c:v>43738.726388888892</c:v>
                </c:pt>
                <c:pt idx="5178">
                  <c:v>43738.729861111111</c:v>
                </c:pt>
                <c:pt idx="5179">
                  <c:v>43738.73333333333</c:v>
                </c:pt>
                <c:pt idx="5180">
                  <c:v>43738.736805555556</c:v>
                </c:pt>
                <c:pt idx="5181">
                  <c:v>43738.740277777775</c:v>
                </c:pt>
                <c:pt idx="5182">
                  <c:v>43738.743750000001</c:v>
                </c:pt>
                <c:pt idx="5183">
                  <c:v>43738.74722222222</c:v>
                </c:pt>
                <c:pt idx="5184">
                  <c:v>43738.750694444447</c:v>
                </c:pt>
                <c:pt idx="5185">
                  <c:v>43738.754166666666</c:v>
                </c:pt>
                <c:pt idx="5186">
                  <c:v>43738.757638888892</c:v>
                </c:pt>
                <c:pt idx="5187">
                  <c:v>43738.761111111111</c:v>
                </c:pt>
                <c:pt idx="5188">
                  <c:v>43738.76458333333</c:v>
                </c:pt>
                <c:pt idx="5189">
                  <c:v>43738.768055555556</c:v>
                </c:pt>
                <c:pt idx="5190">
                  <c:v>43738.771527777775</c:v>
                </c:pt>
                <c:pt idx="5191">
                  <c:v>43738.775000000001</c:v>
                </c:pt>
                <c:pt idx="5192">
                  <c:v>43738.77847222222</c:v>
                </c:pt>
                <c:pt idx="5193">
                  <c:v>43738.781944444447</c:v>
                </c:pt>
                <c:pt idx="5194">
                  <c:v>43738.785416666666</c:v>
                </c:pt>
                <c:pt idx="5195">
                  <c:v>43738.788888888892</c:v>
                </c:pt>
                <c:pt idx="5196">
                  <c:v>43738.792361111111</c:v>
                </c:pt>
                <c:pt idx="5197">
                  <c:v>43738.79583333333</c:v>
                </c:pt>
                <c:pt idx="5198">
                  <c:v>43738.799305555556</c:v>
                </c:pt>
                <c:pt idx="5199">
                  <c:v>43738.802777777775</c:v>
                </c:pt>
                <c:pt idx="5200">
                  <c:v>43738.806250000001</c:v>
                </c:pt>
                <c:pt idx="5201">
                  <c:v>43738.80972222222</c:v>
                </c:pt>
                <c:pt idx="5202">
                  <c:v>43738.813194444447</c:v>
                </c:pt>
                <c:pt idx="5203">
                  <c:v>43738.816666666666</c:v>
                </c:pt>
                <c:pt idx="5204">
                  <c:v>43738.820138888892</c:v>
                </c:pt>
                <c:pt idx="5205">
                  <c:v>43738.823611111111</c:v>
                </c:pt>
                <c:pt idx="5206">
                  <c:v>43738.82708333333</c:v>
                </c:pt>
                <c:pt idx="5207">
                  <c:v>43738.830555555556</c:v>
                </c:pt>
                <c:pt idx="5208">
                  <c:v>43738.834027777775</c:v>
                </c:pt>
                <c:pt idx="5209">
                  <c:v>43738.837500000001</c:v>
                </c:pt>
                <c:pt idx="5210">
                  <c:v>43738.84097222222</c:v>
                </c:pt>
                <c:pt idx="5211">
                  <c:v>43738.844444444447</c:v>
                </c:pt>
                <c:pt idx="5212">
                  <c:v>43738.847916666666</c:v>
                </c:pt>
                <c:pt idx="5213">
                  <c:v>43738.851388888892</c:v>
                </c:pt>
                <c:pt idx="5214">
                  <c:v>43738.854861111111</c:v>
                </c:pt>
                <c:pt idx="5215">
                  <c:v>43738.85833333333</c:v>
                </c:pt>
                <c:pt idx="5216">
                  <c:v>43738.861805555556</c:v>
                </c:pt>
                <c:pt idx="5217">
                  <c:v>43738.865277777775</c:v>
                </c:pt>
                <c:pt idx="5218">
                  <c:v>43738.868750000001</c:v>
                </c:pt>
                <c:pt idx="5219">
                  <c:v>43738.87222222222</c:v>
                </c:pt>
                <c:pt idx="5220">
                  <c:v>43738.875694444447</c:v>
                </c:pt>
                <c:pt idx="5221">
                  <c:v>43738.879166666666</c:v>
                </c:pt>
                <c:pt idx="5222">
                  <c:v>43738.882638888892</c:v>
                </c:pt>
                <c:pt idx="5223">
                  <c:v>43738.886111111111</c:v>
                </c:pt>
                <c:pt idx="5224">
                  <c:v>43738.88958333333</c:v>
                </c:pt>
                <c:pt idx="5225">
                  <c:v>43738.893055555556</c:v>
                </c:pt>
                <c:pt idx="5226">
                  <c:v>43738.896527777775</c:v>
                </c:pt>
                <c:pt idx="5227">
                  <c:v>43738.9</c:v>
                </c:pt>
                <c:pt idx="5228">
                  <c:v>43738.90347222222</c:v>
                </c:pt>
                <c:pt idx="5229">
                  <c:v>43738.906944444447</c:v>
                </c:pt>
                <c:pt idx="5230">
                  <c:v>43738.910416666666</c:v>
                </c:pt>
                <c:pt idx="5231">
                  <c:v>43738.913888888892</c:v>
                </c:pt>
                <c:pt idx="5232">
                  <c:v>43738.917361111111</c:v>
                </c:pt>
                <c:pt idx="5233">
                  <c:v>43738.92083333333</c:v>
                </c:pt>
                <c:pt idx="5234">
                  <c:v>43738.924305555556</c:v>
                </c:pt>
                <c:pt idx="5235">
                  <c:v>43738.927777777775</c:v>
                </c:pt>
                <c:pt idx="5236">
                  <c:v>43738.931250000001</c:v>
                </c:pt>
                <c:pt idx="5237">
                  <c:v>43738.93472222222</c:v>
                </c:pt>
                <c:pt idx="5238">
                  <c:v>43738.938194444447</c:v>
                </c:pt>
                <c:pt idx="5239">
                  <c:v>43738.941666666666</c:v>
                </c:pt>
                <c:pt idx="5240">
                  <c:v>43738.945138888892</c:v>
                </c:pt>
                <c:pt idx="5241">
                  <c:v>43738.948611111111</c:v>
                </c:pt>
                <c:pt idx="5242">
                  <c:v>43738.95208333333</c:v>
                </c:pt>
                <c:pt idx="5243">
                  <c:v>43738.955555555556</c:v>
                </c:pt>
                <c:pt idx="5244">
                  <c:v>43738.959027777775</c:v>
                </c:pt>
                <c:pt idx="5245">
                  <c:v>43738.962500000001</c:v>
                </c:pt>
                <c:pt idx="5246">
                  <c:v>43738.96597222222</c:v>
                </c:pt>
                <c:pt idx="5247">
                  <c:v>43738.969444444447</c:v>
                </c:pt>
                <c:pt idx="5248">
                  <c:v>43738.972916666666</c:v>
                </c:pt>
                <c:pt idx="5249">
                  <c:v>43738.976388888892</c:v>
                </c:pt>
                <c:pt idx="5250">
                  <c:v>43738.979861111111</c:v>
                </c:pt>
                <c:pt idx="5251">
                  <c:v>43738.98333333333</c:v>
                </c:pt>
                <c:pt idx="5252">
                  <c:v>43738.986805555556</c:v>
                </c:pt>
                <c:pt idx="5253">
                  <c:v>43738.990277777775</c:v>
                </c:pt>
                <c:pt idx="5254">
                  <c:v>43738.993750000001</c:v>
                </c:pt>
                <c:pt idx="5255">
                  <c:v>43738.99722222222</c:v>
                </c:pt>
                <c:pt idx="5256">
                  <c:v>43739.000694444447</c:v>
                </c:pt>
                <c:pt idx="5257">
                  <c:v>43739.004166666666</c:v>
                </c:pt>
                <c:pt idx="5258">
                  <c:v>43739.007638888892</c:v>
                </c:pt>
                <c:pt idx="5259">
                  <c:v>43739.011111111111</c:v>
                </c:pt>
                <c:pt idx="5260">
                  <c:v>43739.01458333333</c:v>
                </c:pt>
                <c:pt idx="5261">
                  <c:v>43739.018055555556</c:v>
                </c:pt>
                <c:pt idx="5262">
                  <c:v>43739.021527777775</c:v>
                </c:pt>
                <c:pt idx="5263">
                  <c:v>43739.025000000001</c:v>
                </c:pt>
                <c:pt idx="5264">
                  <c:v>43739.02847222222</c:v>
                </c:pt>
                <c:pt idx="5265">
                  <c:v>43739.031944444447</c:v>
                </c:pt>
                <c:pt idx="5266">
                  <c:v>43739.035416666666</c:v>
                </c:pt>
                <c:pt idx="5267">
                  <c:v>43739.038888888892</c:v>
                </c:pt>
                <c:pt idx="5268">
                  <c:v>43739.042361111111</c:v>
                </c:pt>
                <c:pt idx="5269">
                  <c:v>43739.04583333333</c:v>
                </c:pt>
                <c:pt idx="5270">
                  <c:v>43739.049305555556</c:v>
                </c:pt>
                <c:pt idx="5271">
                  <c:v>43739.052777777775</c:v>
                </c:pt>
                <c:pt idx="5272">
                  <c:v>43739.056250000001</c:v>
                </c:pt>
                <c:pt idx="5273">
                  <c:v>43739.05972222222</c:v>
                </c:pt>
                <c:pt idx="5274">
                  <c:v>43739.063194444447</c:v>
                </c:pt>
                <c:pt idx="5275">
                  <c:v>43739.066666666666</c:v>
                </c:pt>
                <c:pt idx="5276">
                  <c:v>43739.070138888892</c:v>
                </c:pt>
                <c:pt idx="5277">
                  <c:v>43739.073611111111</c:v>
                </c:pt>
                <c:pt idx="5278">
                  <c:v>43739.344444444447</c:v>
                </c:pt>
                <c:pt idx="5279">
                  <c:v>43739.347916666666</c:v>
                </c:pt>
                <c:pt idx="5280">
                  <c:v>43739.351388888892</c:v>
                </c:pt>
                <c:pt idx="5281">
                  <c:v>43739.354861111111</c:v>
                </c:pt>
                <c:pt idx="5282">
                  <c:v>43739.35833333333</c:v>
                </c:pt>
                <c:pt idx="5283">
                  <c:v>43739.361805555556</c:v>
                </c:pt>
                <c:pt idx="5284">
                  <c:v>43739.365277777775</c:v>
                </c:pt>
                <c:pt idx="5285">
                  <c:v>43739.368750000001</c:v>
                </c:pt>
                <c:pt idx="5286">
                  <c:v>43739.37222222222</c:v>
                </c:pt>
                <c:pt idx="5287">
                  <c:v>43739.375694444447</c:v>
                </c:pt>
                <c:pt idx="5288">
                  <c:v>43739.379166666666</c:v>
                </c:pt>
                <c:pt idx="5289">
                  <c:v>43739.382638888892</c:v>
                </c:pt>
                <c:pt idx="5290">
                  <c:v>43739.386111111111</c:v>
                </c:pt>
                <c:pt idx="5291">
                  <c:v>43739.38958333333</c:v>
                </c:pt>
                <c:pt idx="5292">
                  <c:v>43739.393055555556</c:v>
                </c:pt>
                <c:pt idx="5293">
                  <c:v>43739.396527777775</c:v>
                </c:pt>
                <c:pt idx="5294">
                  <c:v>43739.4</c:v>
                </c:pt>
                <c:pt idx="5295">
                  <c:v>43739.40347222222</c:v>
                </c:pt>
                <c:pt idx="5296">
                  <c:v>43739.406944444447</c:v>
                </c:pt>
                <c:pt idx="5297">
                  <c:v>43739.410416666666</c:v>
                </c:pt>
                <c:pt idx="5298">
                  <c:v>43739.413888888892</c:v>
                </c:pt>
                <c:pt idx="5299">
                  <c:v>43739.417361111111</c:v>
                </c:pt>
                <c:pt idx="5300">
                  <c:v>43739.42083333333</c:v>
                </c:pt>
                <c:pt idx="5301">
                  <c:v>43739.424305555556</c:v>
                </c:pt>
                <c:pt idx="5302">
                  <c:v>43739.427777777775</c:v>
                </c:pt>
                <c:pt idx="5303">
                  <c:v>43739.431250000001</c:v>
                </c:pt>
                <c:pt idx="5304">
                  <c:v>43739.43472222222</c:v>
                </c:pt>
                <c:pt idx="5305">
                  <c:v>43739.438194444447</c:v>
                </c:pt>
                <c:pt idx="5306">
                  <c:v>43739.441666666666</c:v>
                </c:pt>
                <c:pt idx="5307">
                  <c:v>43739.445138888892</c:v>
                </c:pt>
                <c:pt idx="5308">
                  <c:v>43739.448611111111</c:v>
                </c:pt>
                <c:pt idx="5309">
                  <c:v>43739.45208333333</c:v>
                </c:pt>
                <c:pt idx="5310">
                  <c:v>43739.455555555556</c:v>
                </c:pt>
                <c:pt idx="5311">
                  <c:v>43739.459027777775</c:v>
                </c:pt>
                <c:pt idx="5312">
                  <c:v>43739.462500000001</c:v>
                </c:pt>
                <c:pt idx="5313">
                  <c:v>43739.46597222222</c:v>
                </c:pt>
                <c:pt idx="5314">
                  <c:v>43739.469444444447</c:v>
                </c:pt>
                <c:pt idx="5315">
                  <c:v>43739.472916666666</c:v>
                </c:pt>
                <c:pt idx="5316">
                  <c:v>43739.476388888892</c:v>
                </c:pt>
                <c:pt idx="5317">
                  <c:v>43739.479861111111</c:v>
                </c:pt>
                <c:pt idx="5318">
                  <c:v>43739.48333333333</c:v>
                </c:pt>
                <c:pt idx="5319">
                  <c:v>43739.486805555556</c:v>
                </c:pt>
                <c:pt idx="5320">
                  <c:v>43739.490277777775</c:v>
                </c:pt>
                <c:pt idx="5321">
                  <c:v>43739.493750000001</c:v>
                </c:pt>
                <c:pt idx="5322">
                  <c:v>43739.49722222222</c:v>
                </c:pt>
                <c:pt idx="5323">
                  <c:v>43739.500694444447</c:v>
                </c:pt>
                <c:pt idx="5324">
                  <c:v>43739.504166666666</c:v>
                </c:pt>
                <c:pt idx="5325">
                  <c:v>43739.507638888892</c:v>
                </c:pt>
                <c:pt idx="5326">
                  <c:v>43739.511111111111</c:v>
                </c:pt>
                <c:pt idx="5327">
                  <c:v>43739.51458333333</c:v>
                </c:pt>
                <c:pt idx="5328">
                  <c:v>43739.518055555556</c:v>
                </c:pt>
                <c:pt idx="5329">
                  <c:v>43739.521527777775</c:v>
                </c:pt>
                <c:pt idx="5330">
                  <c:v>43739.525000000001</c:v>
                </c:pt>
                <c:pt idx="5331">
                  <c:v>43739.52847222222</c:v>
                </c:pt>
                <c:pt idx="5332">
                  <c:v>43739.531944444447</c:v>
                </c:pt>
                <c:pt idx="5333">
                  <c:v>43739.535416666666</c:v>
                </c:pt>
                <c:pt idx="5334">
                  <c:v>43739.538888888892</c:v>
                </c:pt>
                <c:pt idx="5335">
                  <c:v>43739.542361111111</c:v>
                </c:pt>
                <c:pt idx="5336">
                  <c:v>43739.54583333333</c:v>
                </c:pt>
                <c:pt idx="5337">
                  <c:v>43739.549305555556</c:v>
                </c:pt>
                <c:pt idx="5338">
                  <c:v>43739.552777777775</c:v>
                </c:pt>
                <c:pt idx="5339">
                  <c:v>43739.556250000001</c:v>
                </c:pt>
                <c:pt idx="5340">
                  <c:v>43739.55972222222</c:v>
                </c:pt>
                <c:pt idx="5341">
                  <c:v>43739.563194444447</c:v>
                </c:pt>
                <c:pt idx="5342">
                  <c:v>43739.566666666666</c:v>
                </c:pt>
                <c:pt idx="5343">
                  <c:v>43739.570138888892</c:v>
                </c:pt>
                <c:pt idx="5344">
                  <c:v>43739.573611111111</c:v>
                </c:pt>
                <c:pt idx="5345">
                  <c:v>43739.57708333333</c:v>
                </c:pt>
                <c:pt idx="5346">
                  <c:v>43739.580555555556</c:v>
                </c:pt>
                <c:pt idx="5347">
                  <c:v>43739.584027777775</c:v>
                </c:pt>
                <c:pt idx="5348">
                  <c:v>43739.587500000001</c:v>
                </c:pt>
                <c:pt idx="5349">
                  <c:v>43739.59097222222</c:v>
                </c:pt>
                <c:pt idx="5350">
                  <c:v>43739.594444444447</c:v>
                </c:pt>
                <c:pt idx="5351">
                  <c:v>43739.597916666666</c:v>
                </c:pt>
                <c:pt idx="5352">
                  <c:v>43739.601388888892</c:v>
                </c:pt>
                <c:pt idx="5353">
                  <c:v>43739.604861111111</c:v>
                </c:pt>
                <c:pt idx="5354">
                  <c:v>43739.60833333333</c:v>
                </c:pt>
                <c:pt idx="5355">
                  <c:v>43739.611805555556</c:v>
                </c:pt>
                <c:pt idx="5356">
                  <c:v>43739.615277777775</c:v>
                </c:pt>
                <c:pt idx="5357">
                  <c:v>43739.618750000001</c:v>
                </c:pt>
                <c:pt idx="5358">
                  <c:v>43739.62222222222</c:v>
                </c:pt>
                <c:pt idx="5359">
                  <c:v>43739.625694444447</c:v>
                </c:pt>
                <c:pt idx="5360">
                  <c:v>43739.629166666666</c:v>
                </c:pt>
                <c:pt idx="5361">
                  <c:v>43739.632638888892</c:v>
                </c:pt>
                <c:pt idx="5362">
                  <c:v>43739.636111111111</c:v>
                </c:pt>
                <c:pt idx="5363">
                  <c:v>43739.63958333333</c:v>
                </c:pt>
                <c:pt idx="5364">
                  <c:v>43739.643055555556</c:v>
                </c:pt>
                <c:pt idx="5365">
                  <c:v>43739.646527777775</c:v>
                </c:pt>
                <c:pt idx="5366">
                  <c:v>43739.65</c:v>
                </c:pt>
                <c:pt idx="5367">
                  <c:v>43739.65347222222</c:v>
                </c:pt>
                <c:pt idx="5368">
                  <c:v>43739.656944444447</c:v>
                </c:pt>
                <c:pt idx="5369">
                  <c:v>43739.660416666666</c:v>
                </c:pt>
                <c:pt idx="5370">
                  <c:v>43739.663888888892</c:v>
                </c:pt>
                <c:pt idx="5371">
                  <c:v>43739.667361111111</c:v>
                </c:pt>
                <c:pt idx="5372">
                  <c:v>43739.67083333333</c:v>
                </c:pt>
                <c:pt idx="5373">
                  <c:v>43739.674305555556</c:v>
                </c:pt>
                <c:pt idx="5374">
                  <c:v>43739.677777777775</c:v>
                </c:pt>
                <c:pt idx="5375">
                  <c:v>43739.681250000001</c:v>
                </c:pt>
                <c:pt idx="5376">
                  <c:v>43739.68472222222</c:v>
                </c:pt>
                <c:pt idx="5377">
                  <c:v>43739.688194444447</c:v>
                </c:pt>
                <c:pt idx="5378">
                  <c:v>43739.691666666666</c:v>
                </c:pt>
                <c:pt idx="5379">
                  <c:v>43739.695138888892</c:v>
                </c:pt>
                <c:pt idx="5380">
                  <c:v>43739.698611111111</c:v>
                </c:pt>
                <c:pt idx="5381">
                  <c:v>43739.70208333333</c:v>
                </c:pt>
                <c:pt idx="5382">
                  <c:v>43739.705555555556</c:v>
                </c:pt>
                <c:pt idx="5383">
                  <c:v>43739.709027777775</c:v>
                </c:pt>
                <c:pt idx="5384">
                  <c:v>43739.712500000001</c:v>
                </c:pt>
                <c:pt idx="5385">
                  <c:v>43739.71597222222</c:v>
                </c:pt>
                <c:pt idx="5386">
                  <c:v>43739.719444444447</c:v>
                </c:pt>
                <c:pt idx="5387">
                  <c:v>43739.722916666666</c:v>
                </c:pt>
                <c:pt idx="5388">
                  <c:v>43739.726388888892</c:v>
                </c:pt>
                <c:pt idx="5389">
                  <c:v>43739.729861111111</c:v>
                </c:pt>
                <c:pt idx="5390">
                  <c:v>43739.73333333333</c:v>
                </c:pt>
                <c:pt idx="5391">
                  <c:v>43739.736805555556</c:v>
                </c:pt>
                <c:pt idx="5392">
                  <c:v>43739.740277777775</c:v>
                </c:pt>
                <c:pt idx="5393">
                  <c:v>43739.743750000001</c:v>
                </c:pt>
                <c:pt idx="5394">
                  <c:v>43739.74722222222</c:v>
                </c:pt>
                <c:pt idx="5395">
                  <c:v>43739.750694444447</c:v>
                </c:pt>
                <c:pt idx="5396">
                  <c:v>43739.754166666666</c:v>
                </c:pt>
                <c:pt idx="5397">
                  <c:v>43739.757638888892</c:v>
                </c:pt>
                <c:pt idx="5398">
                  <c:v>43739.761111111111</c:v>
                </c:pt>
                <c:pt idx="5399">
                  <c:v>43739.76458333333</c:v>
                </c:pt>
                <c:pt idx="5400">
                  <c:v>43739.768055555556</c:v>
                </c:pt>
                <c:pt idx="5401">
                  <c:v>43739.771527777775</c:v>
                </c:pt>
                <c:pt idx="5402">
                  <c:v>43739.775000000001</c:v>
                </c:pt>
                <c:pt idx="5403">
                  <c:v>43739.77847222222</c:v>
                </c:pt>
                <c:pt idx="5404">
                  <c:v>43739.781944444447</c:v>
                </c:pt>
                <c:pt idx="5405">
                  <c:v>43739.785416666666</c:v>
                </c:pt>
                <c:pt idx="5406">
                  <c:v>43739.788888888892</c:v>
                </c:pt>
                <c:pt idx="5407">
                  <c:v>43739.792361111111</c:v>
                </c:pt>
                <c:pt idx="5408">
                  <c:v>43739.79583333333</c:v>
                </c:pt>
                <c:pt idx="5409">
                  <c:v>43739.799305555556</c:v>
                </c:pt>
                <c:pt idx="5410">
                  <c:v>43739.802777777775</c:v>
                </c:pt>
                <c:pt idx="5411">
                  <c:v>43739.806250000001</c:v>
                </c:pt>
                <c:pt idx="5412">
                  <c:v>43739.80972222222</c:v>
                </c:pt>
                <c:pt idx="5413">
                  <c:v>43739.813194444447</c:v>
                </c:pt>
                <c:pt idx="5414">
                  <c:v>43739.816666666666</c:v>
                </c:pt>
                <c:pt idx="5415">
                  <c:v>43739.820138888892</c:v>
                </c:pt>
                <c:pt idx="5416">
                  <c:v>43739.823611111111</c:v>
                </c:pt>
                <c:pt idx="5417">
                  <c:v>43739.82708333333</c:v>
                </c:pt>
                <c:pt idx="5418">
                  <c:v>43739.830555555556</c:v>
                </c:pt>
                <c:pt idx="5419">
                  <c:v>43739.834027777775</c:v>
                </c:pt>
                <c:pt idx="5420">
                  <c:v>43739.837500000001</c:v>
                </c:pt>
                <c:pt idx="5421">
                  <c:v>43739.84097222222</c:v>
                </c:pt>
                <c:pt idx="5422">
                  <c:v>43739.844444444447</c:v>
                </c:pt>
                <c:pt idx="5423">
                  <c:v>43739.847916666666</c:v>
                </c:pt>
                <c:pt idx="5424">
                  <c:v>43739.851388888892</c:v>
                </c:pt>
                <c:pt idx="5425">
                  <c:v>43739.854861111111</c:v>
                </c:pt>
                <c:pt idx="5426">
                  <c:v>43739.85833333333</c:v>
                </c:pt>
                <c:pt idx="5427">
                  <c:v>43739.861805555556</c:v>
                </c:pt>
                <c:pt idx="5428">
                  <c:v>43739.865277777775</c:v>
                </c:pt>
                <c:pt idx="5429">
                  <c:v>43739.868750000001</c:v>
                </c:pt>
                <c:pt idx="5430">
                  <c:v>43739.87222222222</c:v>
                </c:pt>
                <c:pt idx="5431">
                  <c:v>43739.875694444447</c:v>
                </c:pt>
                <c:pt idx="5432">
                  <c:v>43739.879166666666</c:v>
                </c:pt>
                <c:pt idx="5433">
                  <c:v>43739.882638888892</c:v>
                </c:pt>
                <c:pt idx="5434">
                  <c:v>43739.886111111111</c:v>
                </c:pt>
                <c:pt idx="5435">
                  <c:v>43739.88958333333</c:v>
                </c:pt>
                <c:pt idx="5436">
                  <c:v>43739.893055555556</c:v>
                </c:pt>
                <c:pt idx="5437">
                  <c:v>43739.896527777775</c:v>
                </c:pt>
                <c:pt idx="5438">
                  <c:v>43739.9</c:v>
                </c:pt>
                <c:pt idx="5439">
                  <c:v>43739.90347222222</c:v>
                </c:pt>
                <c:pt idx="5440">
                  <c:v>43739.906944444447</c:v>
                </c:pt>
                <c:pt idx="5441">
                  <c:v>43739.910416666666</c:v>
                </c:pt>
                <c:pt idx="5442">
                  <c:v>43739.913888888892</c:v>
                </c:pt>
                <c:pt idx="5443">
                  <c:v>43739.917361111111</c:v>
                </c:pt>
                <c:pt idx="5444">
                  <c:v>43739.92083333333</c:v>
                </c:pt>
                <c:pt idx="5445">
                  <c:v>43739.924305555556</c:v>
                </c:pt>
                <c:pt idx="5446">
                  <c:v>43739.927777777775</c:v>
                </c:pt>
                <c:pt idx="5447">
                  <c:v>43739.931250000001</c:v>
                </c:pt>
                <c:pt idx="5448">
                  <c:v>43739.93472222222</c:v>
                </c:pt>
                <c:pt idx="5449">
                  <c:v>43739.938194444447</c:v>
                </c:pt>
                <c:pt idx="5450">
                  <c:v>43739.941666666666</c:v>
                </c:pt>
                <c:pt idx="5451">
                  <c:v>43739.945138888892</c:v>
                </c:pt>
                <c:pt idx="5452">
                  <c:v>43739.948611111111</c:v>
                </c:pt>
                <c:pt idx="5453">
                  <c:v>43739.95208333333</c:v>
                </c:pt>
                <c:pt idx="5454">
                  <c:v>43739.955555555556</c:v>
                </c:pt>
                <c:pt idx="5455">
                  <c:v>43739.959027777775</c:v>
                </c:pt>
                <c:pt idx="5456">
                  <c:v>43739.962500000001</c:v>
                </c:pt>
                <c:pt idx="5457">
                  <c:v>43739.96597222222</c:v>
                </c:pt>
                <c:pt idx="5458">
                  <c:v>43739.969444444447</c:v>
                </c:pt>
                <c:pt idx="5459">
                  <c:v>43739.972916666666</c:v>
                </c:pt>
                <c:pt idx="5460">
                  <c:v>43739.976388888892</c:v>
                </c:pt>
                <c:pt idx="5461">
                  <c:v>43739.979861111111</c:v>
                </c:pt>
                <c:pt idx="5462">
                  <c:v>43739.98333333333</c:v>
                </c:pt>
                <c:pt idx="5463">
                  <c:v>43739.986805555556</c:v>
                </c:pt>
                <c:pt idx="5464">
                  <c:v>43739.990277777775</c:v>
                </c:pt>
                <c:pt idx="5465">
                  <c:v>43739.993750000001</c:v>
                </c:pt>
                <c:pt idx="5466">
                  <c:v>43739.99722222222</c:v>
                </c:pt>
                <c:pt idx="5467">
                  <c:v>43740.000694444447</c:v>
                </c:pt>
                <c:pt idx="5468">
                  <c:v>43740.004166666666</c:v>
                </c:pt>
                <c:pt idx="5469">
                  <c:v>43740.007638888892</c:v>
                </c:pt>
                <c:pt idx="5470">
                  <c:v>43740.011111111111</c:v>
                </c:pt>
                <c:pt idx="5471">
                  <c:v>43740.01458333333</c:v>
                </c:pt>
                <c:pt idx="5472">
                  <c:v>43740.351388888892</c:v>
                </c:pt>
                <c:pt idx="5473">
                  <c:v>43740.354861111111</c:v>
                </c:pt>
                <c:pt idx="5474">
                  <c:v>43740.35833333333</c:v>
                </c:pt>
                <c:pt idx="5475">
                  <c:v>43740.361805555556</c:v>
                </c:pt>
                <c:pt idx="5476">
                  <c:v>43740.365277777775</c:v>
                </c:pt>
                <c:pt idx="5477">
                  <c:v>43740.368750000001</c:v>
                </c:pt>
                <c:pt idx="5478">
                  <c:v>43740.37222222222</c:v>
                </c:pt>
                <c:pt idx="5479">
                  <c:v>43740.375694444447</c:v>
                </c:pt>
                <c:pt idx="5480">
                  <c:v>43740.379166666666</c:v>
                </c:pt>
                <c:pt idx="5481">
                  <c:v>43740.382638888892</c:v>
                </c:pt>
                <c:pt idx="5482">
                  <c:v>43740.386111111111</c:v>
                </c:pt>
                <c:pt idx="5483">
                  <c:v>43740.38958333333</c:v>
                </c:pt>
                <c:pt idx="5484">
                  <c:v>43740.393055555556</c:v>
                </c:pt>
                <c:pt idx="5485">
                  <c:v>43740.396527777775</c:v>
                </c:pt>
                <c:pt idx="5486">
                  <c:v>43740.4</c:v>
                </c:pt>
                <c:pt idx="5487">
                  <c:v>43740.40347222222</c:v>
                </c:pt>
                <c:pt idx="5488">
                  <c:v>43740.406944444447</c:v>
                </c:pt>
                <c:pt idx="5489">
                  <c:v>43740.410416666666</c:v>
                </c:pt>
                <c:pt idx="5490">
                  <c:v>43740.413888888892</c:v>
                </c:pt>
                <c:pt idx="5491">
                  <c:v>43740.417361111111</c:v>
                </c:pt>
                <c:pt idx="5492">
                  <c:v>43740.42083333333</c:v>
                </c:pt>
                <c:pt idx="5493">
                  <c:v>43740.424305555556</c:v>
                </c:pt>
                <c:pt idx="5494">
                  <c:v>43740.427777777775</c:v>
                </c:pt>
                <c:pt idx="5495">
                  <c:v>43740.431250000001</c:v>
                </c:pt>
                <c:pt idx="5496">
                  <c:v>43740.43472222222</c:v>
                </c:pt>
                <c:pt idx="5497">
                  <c:v>43740.438194444447</c:v>
                </c:pt>
                <c:pt idx="5498">
                  <c:v>43740.441666666666</c:v>
                </c:pt>
                <c:pt idx="5499">
                  <c:v>43740.445138888892</c:v>
                </c:pt>
                <c:pt idx="5500">
                  <c:v>43740.448611111111</c:v>
                </c:pt>
                <c:pt idx="5501">
                  <c:v>43740.45208333333</c:v>
                </c:pt>
                <c:pt idx="5502">
                  <c:v>43740.455555555556</c:v>
                </c:pt>
                <c:pt idx="5503">
                  <c:v>43740.459027777775</c:v>
                </c:pt>
                <c:pt idx="5504">
                  <c:v>43740.462500000001</c:v>
                </c:pt>
                <c:pt idx="5505">
                  <c:v>43740.46597222222</c:v>
                </c:pt>
                <c:pt idx="5506">
                  <c:v>43740.469444444447</c:v>
                </c:pt>
                <c:pt idx="5507">
                  <c:v>43740.472916666666</c:v>
                </c:pt>
                <c:pt idx="5508">
                  <c:v>43740.476388888892</c:v>
                </c:pt>
                <c:pt idx="5509">
                  <c:v>43740.479861111111</c:v>
                </c:pt>
                <c:pt idx="5510">
                  <c:v>43740.48333333333</c:v>
                </c:pt>
                <c:pt idx="5511">
                  <c:v>43740.486805555556</c:v>
                </c:pt>
                <c:pt idx="5512">
                  <c:v>43740.490277777775</c:v>
                </c:pt>
                <c:pt idx="5513">
                  <c:v>43740.493750000001</c:v>
                </c:pt>
                <c:pt idx="5514">
                  <c:v>43740.49722222222</c:v>
                </c:pt>
                <c:pt idx="5515">
                  <c:v>43740.500694444447</c:v>
                </c:pt>
                <c:pt idx="5516">
                  <c:v>43740.504166666666</c:v>
                </c:pt>
                <c:pt idx="5517">
                  <c:v>43740.507638888892</c:v>
                </c:pt>
                <c:pt idx="5518">
                  <c:v>43740.511111111111</c:v>
                </c:pt>
                <c:pt idx="5519">
                  <c:v>43740.51458333333</c:v>
                </c:pt>
                <c:pt idx="5520">
                  <c:v>43740.518055555556</c:v>
                </c:pt>
                <c:pt idx="5521">
                  <c:v>43740.521527777775</c:v>
                </c:pt>
                <c:pt idx="5522">
                  <c:v>43740.525000000001</c:v>
                </c:pt>
                <c:pt idx="5523">
                  <c:v>43740.52847222222</c:v>
                </c:pt>
                <c:pt idx="5524">
                  <c:v>43740.531944444447</c:v>
                </c:pt>
                <c:pt idx="5525">
                  <c:v>43740.535416666666</c:v>
                </c:pt>
                <c:pt idx="5526">
                  <c:v>43740.538888888892</c:v>
                </c:pt>
                <c:pt idx="5527">
                  <c:v>43740.542361111111</c:v>
                </c:pt>
                <c:pt idx="5528">
                  <c:v>43740.54583333333</c:v>
                </c:pt>
                <c:pt idx="5529">
                  <c:v>43740.549305555556</c:v>
                </c:pt>
                <c:pt idx="5530">
                  <c:v>43740.552777777775</c:v>
                </c:pt>
                <c:pt idx="5531">
                  <c:v>43740.556250000001</c:v>
                </c:pt>
                <c:pt idx="5532">
                  <c:v>43740.55972222222</c:v>
                </c:pt>
                <c:pt idx="5533">
                  <c:v>43740.563194444447</c:v>
                </c:pt>
                <c:pt idx="5534">
                  <c:v>43740.566666666666</c:v>
                </c:pt>
                <c:pt idx="5535">
                  <c:v>43740.570138888892</c:v>
                </c:pt>
                <c:pt idx="5536">
                  <c:v>43740.573611111111</c:v>
                </c:pt>
                <c:pt idx="5537">
                  <c:v>43740.57708333333</c:v>
                </c:pt>
                <c:pt idx="5538">
                  <c:v>43740.580555555556</c:v>
                </c:pt>
                <c:pt idx="5539">
                  <c:v>43740.584027777775</c:v>
                </c:pt>
                <c:pt idx="5540">
                  <c:v>43740.587500000001</c:v>
                </c:pt>
                <c:pt idx="5541">
                  <c:v>43740.59097222222</c:v>
                </c:pt>
                <c:pt idx="5542">
                  <c:v>43740.594444444447</c:v>
                </c:pt>
                <c:pt idx="5543">
                  <c:v>43740.597916666666</c:v>
                </c:pt>
                <c:pt idx="5544">
                  <c:v>43740.601388888892</c:v>
                </c:pt>
                <c:pt idx="5545">
                  <c:v>43740.604861111111</c:v>
                </c:pt>
                <c:pt idx="5546">
                  <c:v>43740.60833333333</c:v>
                </c:pt>
                <c:pt idx="5547">
                  <c:v>43740.611805555556</c:v>
                </c:pt>
                <c:pt idx="5548">
                  <c:v>43740.615277777775</c:v>
                </c:pt>
                <c:pt idx="5549">
                  <c:v>43740.618750000001</c:v>
                </c:pt>
                <c:pt idx="5550">
                  <c:v>43740.62222222222</c:v>
                </c:pt>
                <c:pt idx="5551">
                  <c:v>43740.625694444447</c:v>
                </c:pt>
                <c:pt idx="5552">
                  <c:v>43740.629166666666</c:v>
                </c:pt>
                <c:pt idx="5553">
                  <c:v>43740.632638888892</c:v>
                </c:pt>
                <c:pt idx="5554">
                  <c:v>43740.636111111111</c:v>
                </c:pt>
                <c:pt idx="5555">
                  <c:v>43740.63958333333</c:v>
                </c:pt>
                <c:pt idx="5556">
                  <c:v>43740.643055555556</c:v>
                </c:pt>
                <c:pt idx="5557">
                  <c:v>43740.646527777775</c:v>
                </c:pt>
                <c:pt idx="5558">
                  <c:v>43740.65</c:v>
                </c:pt>
                <c:pt idx="5559">
                  <c:v>43740.65347222222</c:v>
                </c:pt>
                <c:pt idx="5560">
                  <c:v>43740.656944444447</c:v>
                </c:pt>
                <c:pt idx="5561">
                  <c:v>43740.660416666666</c:v>
                </c:pt>
                <c:pt idx="5562">
                  <c:v>43740.663888888892</c:v>
                </c:pt>
                <c:pt idx="5563">
                  <c:v>43740.667361111111</c:v>
                </c:pt>
                <c:pt idx="5564">
                  <c:v>43740.67083333333</c:v>
                </c:pt>
                <c:pt idx="5565">
                  <c:v>43740.674305555556</c:v>
                </c:pt>
                <c:pt idx="5566">
                  <c:v>43740.677777777775</c:v>
                </c:pt>
                <c:pt idx="5567">
                  <c:v>43740.681250000001</c:v>
                </c:pt>
                <c:pt idx="5568">
                  <c:v>43740.68472222222</c:v>
                </c:pt>
                <c:pt idx="5569">
                  <c:v>43740.688194444447</c:v>
                </c:pt>
                <c:pt idx="5570">
                  <c:v>43740.691666666666</c:v>
                </c:pt>
                <c:pt idx="5571">
                  <c:v>43740.695138888892</c:v>
                </c:pt>
                <c:pt idx="5572">
                  <c:v>43740.698611111111</c:v>
                </c:pt>
                <c:pt idx="5573">
                  <c:v>43740.70208333333</c:v>
                </c:pt>
                <c:pt idx="5574">
                  <c:v>43740.705555555556</c:v>
                </c:pt>
                <c:pt idx="5575">
                  <c:v>43740.709027777775</c:v>
                </c:pt>
                <c:pt idx="5576">
                  <c:v>43740.712500000001</c:v>
                </c:pt>
                <c:pt idx="5577">
                  <c:v>43740.71597222222</c:v>
                </c:pt>
                <c:pt idx="5578">
                  <c:v>43740.719444444447</c:v>
                </c:pt>
                <c:pt idx="5579">
                  <c:v>43740.722916666666</c:v>
                </c:pt>
                <c:pt idx="5580">
                  <c:v>43740.726388888892</c:v>
                </c:pt>
                <c:pt idx="5581">
                  <c:v>43740.729861111111</c:v>
                </c:pt>
                <c:pt idx="5582">
                  <c:v>43740.73333333333</c:v>
                </c:pt>
                <c:pt idx="5583">
                  <c:v>43740.736805555556</c:v>
                </c:pt>
                <c:pt idx="5584">
                  <c:v>43740.740277777775</c:v>
                </c:pt>
                <c:pt idx="5585">
                  <c:v>43740.743750000001</c:v>
                </c:pt>
                <c:pt idx="5586">
                  <c:v>43740.74722222222</c:v>
                </c:pt>
                <c:pt idx="5587">
                  <c:v>43740.750694444447</c:v>
                </c:pt>
                <c:pt idx="5588">
                  <c:v>43740.754166666666</c:v>
                </c:pt>
                <c:pt idx="5589">
                  <c:v>43740.757638888892</c:v>
                </c:pt>
                <c:pt idx="5590">
                  <c:v>43740.761111111111</c:v>
                </c:pt>
                <c:pt idx="5591">
                  <c:v>43740.76458333333</c:v>
                </c:pt>
                <c:pt idx="5592">
                  <c:v>43740.768055555556</c:v>
                </c:pt>
                <c:pt idx="5593">
                  <c:v>43740.771527777775</c:v>
                </c:pt>
                <c:pt idx="5594">
                  <c:v>43740.775000000001</c:v>
                </c:pt>
                <c:pt idx="5595">
                  <c:v>43740.77847222222</c:v>
                </c:pt>
                <c:pt idx="5596">
                  <c:v>43740.781944444447</c:v>
                </c:pt>
                <c:pt idx="5597">
                  <c:v>43740.785416666666</c:v>
                </c:pt>
                <c:pt idx="5598">
                  <c:v>43740.788888888892</c:v>
                </c:pt>
                <c:pt idx="5599">
                  <c:v>43740.792361111111</c:v>
                </c:pt>
                <c:pt idx="5600">
                  <c:v>43740.79583333333</c:v>
                </c:pt>
                <c:pt idx="5601">
                  <c:v>43740.799305555556</c:v>
                </c:pt>
                <c:pt idx="5602">
                  <c:v>43740.802777777775</c:v>
                </c:pt>
                <c:pt idx="5603">
                  <c:v>43740.806250000001</c:v>
                </c:pt>
                <c:pt idx="5604">
                  <c:v>43740.80972222222</c:v>
                </c:pt>
                <c:pt idx="5605">
                  <c:v>43740.813194444447</c:v>
                </c:pt>
                <c:pt idx="5606">
                  <c:v>43740.816666666666</c:v>
                </c:pt>
                <c:pt idx="5607">
                  <c:v>43740.820138888892</c:v>
                </c:pt>
                <c:pt idx="5608">
                  <c:v>43740.823611111111</c:v>
                </c:pt>
                <c:pt idx="5609">
                  <c:v>43740.82708333333</c:v>
                </c:pt>
                <c:pt idx="5610">
                  <c:v>43740.830555555556</c:v>
                </c:pt>
                <c:pt idx="5611">
                  <c:v>43740.834027777775</c:v>
                </c:pt>
                <c:pt idx="5612">
                  <c:v>43740.837500000001</c:v>
                </c:pt>
                <c:pt idx="5613">
                  <c:v>43740.84097222222</c:v>
                </c:pt>
                <c:pt idx="5614">
                  <c:v>43740.844444444447</c:v>
                </c:pt>
                <c:pt idx="5615">
                  <c:v>43740.847916666666</c:v>
                </c:pt>
                <c:pt idx="5616">
                  <c:v>43740.851388888892</c:v>
                </c:pt>
                <c:pt idx="5617">
                  <c:v>43740.854861111111</c:v>
                </c:pt>
                <c:pt idx="5618">
                  <c:v>43740.85833333333</c:v>
                </c:pt>
                <c:pt idx="5619">
                  <c:v>43740.861805555556</c:v>
                </c:pt>
                <c:pt idx="5620">
                  <c:v>43740.865277777775</c:v>
                </c:pt>
                <c:pt idx="5621">
                  <c:v>43740.868750000001</c:v>
                </c:pt>
                <c:pt idx="5622">
                  <c:v>43740.87222222222</c:v>
                </c:pt>
                <c:pt idx="5623">
                  <c:v>43740.875694444447</c:v>
                </c:pt>
                <c:pt idx="5624">
                  <c:v>43740.879166666666</c:v>
                </c:pt>
                <c:pt idx="5625">
                  <c:v>43740.882638888892</c:v>
                </c:pt>
                <c:pt idx="5626">
                  <c:v>43740.886111111111</c:v>
                </c:pt>
                <c:pt idx="5627">
                  <c:v>43740.88958333333</c:v>
                </c:pt>
                <c:pt idx="5628">
                  <c:v>43740.893055555556</c:v>
                </c:pt>
                <c:pt idx="5629">
                  <c:v>43740.896527777775</c:v>
                </c:pt>
                <c:pt idx="5630">
                  <c:v>43740.9</c:v>
                </c:pt>
                <c:pt idx="5631">
                  <c:v>43740.90347222222</c:v>
                </c:pt>
                <c:pt idx="5632">
                  <c:v>43740.906944444447</c:v>
                </c:pt>
                <c:pt idx="5633">
                  <c:v>43740.910416666666</c:v>
                </c:pt>
                <c:pt idx="5634">
                  <c:v>43740.913888888892</c:v>
                </c:pt>
                <c:pt idx="5635">
                  <c:v>43740.917361111111</c:v>
                </c:pt>
                <c:pt idx="5636">
                  <c:v>43740.92083333333</c:v>
                </c:pt>
                <c:pt idx="5637">
                  <c:v>43740.924305555556</c:v>
                </c:pt>
                <c:pt idx="5638">
                  <c:v>43740.927777777775</c:v>
                </c:pt>
                <c:pt idx="5639">
                  <c:v>43740.931250000001</c:v>
                </c:pt>
                <c:pt idx="5640">
                  <c:v>43740.93472222222</c:v>
                </c:pt>
                <c:pt idx="5641">
                  <c:v>43740.938194444447</c:v>
                </c:pt>
                <c:pt idx="5642">
                  <c:v>43740.941666666666</c:v>
                </c:pt>
                <c:pt idx="5643">
                  <c:v>43740.945138888892</c:v>
                </c:pt>
                <c:pt idx="5644">
                  <c:v>43740.948611111111</c:v>
                </c:pt>
                <c:pt idx="5645">
                  <c:v>43740.95208333333</c:v>
                </c:pt>
                <c:pt idx="5646">
                  <c:v>43740.955555555556</c:v>
                </c:pt>
                <c:pt idx="5647">
                  <c:v>43740.959027777775</c:v>
                </c:pt>
                <c:pt idx="5648">
                  <c:v>43740.962500000001</c:v>
                </c:pt>
                <c:pt idx="5649">
                  <c:v>43740.96597222222</c:v>
                </c:pt>
                <c:pt idx="5650">
                  <c:v>43740.969444444447</c:v>
                </c:pt>
                <c:pt idx="5651">
                  <c:v>43740.972916666666</c:v>
                </c:pt>
                <c:pt idx="5652">
                  <c:v>43740.976388888892</c:v>
                </c:pt>
                <c:pt idx="5653">
                  <c:v>43740.979861111111</c:v>
                </c:pt>
                <c:pt idx="5654">
                  <c:v>43741.34097222222</c:v>
                </c:pt>
                <c:pt idx="5655">
                  <c:v>43741.344444444447</c:v>
                </c:pt>
                <c:pt idx="5656">
                  <c:v>43741.347916666666</c:v>
                </c:pt>
                <c:pt idx="5657">
                  <c:v>43741.351388888892</c:v>
                </c:pt>
                <c:pt idx="5658">
                  <c:v>43741.354861111111</c:v>
                </c:pt>
                <c:pt idx="5659">
                  <c:v>43741.35833333333</c:v>
                </c:pt>
                <c:pt idx="5660">
                  <c:v>43741.361805555556</c:v>
                </c:pt>
                <c:pt idx="5661">
                  <c:v>43741.365277777775</c:v>
                </c:pt>
                <c:pt idx="5662">
                  <c:v>43741.368750000001</c:v>
                </c:pt>
                <c:pt idx="5663">
                  <c:v>43741.37222222222</c:v>
                </c:pt>
                <c:pt idx="5664">
                  <c:v>43741.375694444447</c:v>
                </c:pt>
                <c:pt idx="5665">
                  <c:v>43741.379166666666</c:v>
                </c:pt>
                <c:pt idx="5666">
                  <c:v>43741.382638888892</c:v>
                </c:pt>
                <c:pt idx="5667">
                  <c:v>43741.386111111111</c:v>
                </c:pt>
                <c:pt idx="5668">
                  <c:v>43741.38958333333</c:v>
                </c:pt>
                <c:pt idx="5669">
                  <c:v>43741.393055555556</c:v>
                </c:pt>
                <c:pt idx="5670">
                  <c:v>43741.396527777775</c:v>
                </c:pt>
                <c:pt idx="5671">
                  <c:v>43741.4</c:v>
                </c:pt>
                <c:pt idx="5672">
                  <c:v>43741.40347222222</c:v>
                </c:pt>
                <c:pt idx="5673">
                  <c:v>43741.406944444447</c:v>
                </c:pt>
                <c:pt idx="5674">
                  <c:v>43741.410416666666</c:v>
                </c:pt>
                <c:pt idx="5675">
                  <c:v>43741.413888888892</c:v>
                </c:pt>
                <c:pt idx="5676">
                  <c:v>43741.417361111111</c:v>
                </c:pt>
                <c:pt idx="5677">
                  <c:v>43741.42083333333</c:v>
                </c:pt>
                <c:pt idx="5678">
                  <c:v>43741.424305555556</c:v>
                </c:pt>
                <c:pt idx="5679">
                  <c:v>43741.427777777775</c:v>
                </c:pt>
                <c:pt idx="5680">
                  <c:v>43741.431250000001</c:v>
                </c:pt>
                <c:pt idx="5681">
                  <c:v>43741.43472222222</c:v>
                </c:pt>
                <c:pt idx="5682">
                  <c:v>43741.438194444447</c:v>
                </c:pt>
                <c:pt idx="5683">
                  <c:v>43741.441666666666</c:v>
                </c:pt>
                <c:pt idx="5684">
                  <c:v>43741.445138888892</c:v>
                </c:pt>
                <c:pt idx="5685">
                  <c:v>43741.448611111111</c:v>
                </c:pt>
                <c:pt idx="5686">
                  <c:v>43741.45208333333</c:v>
                </c:pt>
                <c:pt idx="5687">
                  <c:v>43741.455555555556</c:v>
                </c:pt>
                <c:pt idx="5688">
                  <c:v>43741.459027777775</c:v>
                </c:pt>
                <c:pt idx="5689">
                  <c:v>43741.462500000001</c:v>
                </c:pt>
                <c:pt idx="5690">
                  <c:v>43741.46597222222</c:v>
                </c:pt>
                <c:pt idx="5691">
                  <c:v>43741.469444444447</c:v>
                </c:pt>
                <c:pt idx="5692">
                  <c:v>43741.472916666666</c:v>
                </c:pt>
                <c:pt idx="5693">
                  <c:v>43741.476388888892</c:v>
                </c:pt>
                <c:pt idx="5694">
                  <c:v>43741.479861111111</c:v>
                </c:pt>
                <c:pt idx="5695">
                  <c:v>43741.48333333333</c:v>
                </c:pt>
                <c:pt idx="5696">
                  <c:v>43741.486805555556</c:v>
                </c:pt>
                <c:pt idx="5697">
                  <c:v>43741.490277777775</c:v>
                </c:pt>
                <c:pt idx="5698">
                  <c:v>43741.493750000001</c:v>
                </c:pt>
                <c:pt idx="5699">
                  <c:v>43741.49722222222</c:v>
                </c:pt>
                <c:pt idx="5700">
                  <c:v>43741.500694444447</c:v>
                </c:pt>
                <c:pt idx="5701">
                  <c:v>43741.504166666666</c:v>
                </c:pt>
                <c:pt idx="5702">
                  <c:v>43741.507638888892</c:v>
                </c:pt>
                <c:pt idx="5703">
                  <c:v>43741.511111111111</c:v>
                </c:pt>
                <c:pt idx="5704">
                  <c:v>43741.51458333333</c:v>
                </c:pt>
                <c:pt idx="5705">
                  <c:v>43741.518055555556</c:v>
                </c:pt>
                <c:pt idx="5706">
                  <c:v>43741.521527777775</c:v>
                </c:pt>
                <c:pt idx="5707">
                  <c:v>43741.525000000001</c:v>
                </c:pt>
                <c:pt idx="5708">
                  <c:v>43741.52847222222</c:v>
                </c:pt>
                <c:pt idx="5709">
                  <c:v>43741.531944444447</c:v>
                </c:pt>
                <c:pt idx="5710">
                  <c:v>43741.535416666666</c:v>
                </c:pt>
                <c:pt idx="5711">
                  <c:v>43741.538888888892</c:v>
                </c:pt>
                <c:pt idx="5712">
                  <c:v>43741.542361111111</c:v>
                </c:pt>
                <c:pt idx="5713">
                  <c:v>43741.54583333333</c:v>
                </c:pt>
                <c:pt idx="5714">
                  <c:v>43741.549305555556</c:v>
                </c:pt>
                <c:pt idx="5715">
                  <c:v>43741.552777777775</c:v>
                </c:pt>
                <c:pt idx="5716">
                  <c:v>43741.556250000001</c:v>
                </c:pt>
                <c:pt idx="5717">
                  <c:v>43741.55972222222</c:v>
                </c:pt>
                <c:pt idx="5718">
                  <c:v>43741.563194444447</c:v>
                </c:pt>
                <c:pt idx="5719">
                  <c:v>43741.566666666666</c:v>
                </c:pt>
                <c:pt idx="5720">
                  <c:v>43741.570138888892</c:v>
                </c:pt>
                <c:pt idx="5721">
                  <c:v>43741.573611111111</c:v>
                </c:pt>
                <c:pt idx="5722">
                  <c:v>43741.57708333333</c:v>
                </c:pt>
                <c:pt idx="5723">
                  <c:v>43741.580555555556</c:v>
                </c:pt>
                <c:pt idx="5724">
                  <c:v>43741.584027777775</c:v>
                </c:pt>
                <c:pt idx="5725">
                  <c:v>43741.587500000001</c:v>
                </c:pt>
                <c:pt idx="5726">
                  <c:v>43741.59097222222</c:v>
                </c:pt>
                <c:pt idx="5727">
                  <c:v>43741.594444444447</c:v>
                </c:pt>
                <c:pt idx="5728">
                  <c:v>43741.597916666666</c:v>
                </c:pt>
                <c:pt idx="5729">
                  <c:v>43741.601388888892</c:v>
                </c:pt>
                <c:pt idx="5730">
                  <c:v>43741.604861111111</c:v>
                </c:pt>
                <c:pt idx="5731">
                  <c:v>43741.60833333333</c:v>
                </c:pt>
                <c:pt idx="5732">
                  <c:v>43741.611805555556</c:v>
                </c:pt>
                <c:pt idx="5733">
                  <c:v>43741.615277777775</c:v>
                </c:pt>
                <c:pt idx="5734">
                  <c:v>43741.618750000001</c:v>
                </c:pt>
                <c:pt idx="5735">
                  <c:v>43741.62222222222</c:v>
                </c:pt>
                <c:pt idx="5736">
                  <c:v>43741.625694444447</c:v>
                </c:pt>
                <c:pt idx="5737">
                  <c:v>43741.629166666666</c:v>
                </c:pt>
                <c:pt idx="5738">
                  <c:v>43741.632638888892</c:v>
                </c:pt>
                <c:pt idx="5739">
                  <c:v>43741.636111111111</c:v>
                </c:pt>
                <c:pt idx="5740">
                  <c:v>43741.63958333333</c:v>
                </c:pt>
                <c:pt idx="5741">
                  <c:v>43741.643055555556</c:v>
                </c:pt>
                <c:pt idx="5742">
                  <c:v>43741.646527777775</c:v>
                </c:pt>
                <c:pt idx="5743">
                  <c:v>43741.65</c:v>
                </c:pt>
                <c:pt idx="5744">
                  <c:v>43741.65347222222</c:v>
                </c:pt>
                <c:pt idx="5745">
                  <c:v>43741.656944444447</c:v>
                </c:pt>
                <c:pt idx="5746">
                  <c:v>43741.660416666666</c:v>
                </c:pt>
                <c:pt idx="5747">
                  <c:v>43741.663888888892</c:v>
                </c:pt>
                <c:pt idx="5748">
                  <c:v>43741.667361111111</c:v>
                </c:pt>
                <c:pt idx="5749">
                  <c:v>43741.67083333333</c:v>
                </c:pt>
                <c:pt idx="5750">
                  <c:v>43741.674305555556</c:v>
                </c:pt>
                <c:pt idx="5751">
                  <c:v>43741.677777777775</c:v>
                </c:pt>
                <c:pt idx="5752">
                  <c:v>43741.681250000001</c:v>
                </c:pt>
                <c:pt idx="5753">
                  <c:v>43741.68472222222</c:v>
                </c:pt>
                <c:pt idx="5754">
                  <c:v>43741.688194444447</c:v>
                </c:pt>
                <c:pt idx="5755">
                  <c:v>43741.691666666666</c:v>
                </c:pt>
                <c:pt idx="5756">
                  <c:v>43741.695138888892</c:v>
                </c:pt>
                <c:pt idx="5757">
                  <c:v>43741.698611111111</c:v>
                </c:pt>
                <c:pt idx="5758">
                  <c:v>43741.70208333333</c:v>
                </c:pt>
                <c:pt idx="5759">
                  <c:v>43741.705555555556</c:v>
                </c:pt>
                <c:pt idx="5760">
                  <c:v>43741.709027777775</c:v>
                </c:pt>
                <c:pt idx="5761">
                  <c:v>43741.712500000001</c:v>
                </c:pt>
                <c:pt idx="5762">
                  <c:v>43741.71597222222</c:v>
                </c:pt>
                <c:pt idx="5763">
                  <c:v>43741.719444444447</c:v>
                </c:pt>
                <c:pt idx="5764">
                  <c:v>43741.722916666666</c:v>
                </c:pt>
                <c:pt idx="5765">
                  <c:v>43741.726388888892</c:v>
                </c:pt>
                <c:pt idx="5766">
                  <c:v>43741.729861111111</c:v>
                </c:pt>
                <c:pt idx="5767">
                  <c:v>43741.73333333333</c:v>
                </c:pt>
                <c:pt idx="5768">
                  <c:v>43741.736805555556</c:v>
                </c:pt>
                <c:pt idx="5769">
                  <c:v>43741.740277777775</c:v>
                </c:pt>
                <c:pt idx="5770">
                  <c:v>43741.743750000001</c:v>
                </c:pt>
                <c:pt idx="5771">
                  <c:v>43741.74722222222</c:v>
                </c:pt>
                <c:pt idx="5772">
                  <c:v>43741.750694444447</c:v>
                </c:pt>
                <c:pt idx="5773">
                  <c:v>43741.754166666666</c:v>
                </c:pt>
                <c:pt idx="5774">
                  <c:v>43741.757638888892</c:v>
                </c:pt>
                <c:pt idx="5775">
                  <c:v>43741.761111111111</c:v>
                </c:pt>
                <c:pt idx="5776">
                  <c:v>43741.76458333333</c:v>
                </c:pt>
                <c:pt idx="5777">
                  <c:v>43741.768055555556</c:v>
                </c:pt>
                <c:pt idx="5778">
                  <c:v>43741.771527777775</c:v>
                </c:pt>
                <c:pt idx="5779">
                  <c:v>43741.775000000001</c:v>
                </c:pt>
                <c:pt idx="5780">
                  <c:v>43741.77847222222</c:v>
                </c:pt>
                <c:pt idx="5781">
                  <c:v>43741.781944444447</c:v>
                </c:pt>
                <c:pt idx="5782">
                  <c:v>43741.785416666666</c:v>
                </c:pt>
                <c:pt idx="5783">
                  <c:v>43741.788888888892</c:v>
                </c:pt>
                <c:pt idx="5784">
                  <c:v>43741.792361111111</c:v>
                </c:pt>
                <c:pt idx="5785">
                  <c:v>43741.79583333333</c:v>
                </c:pt>
                <c:pt idx="5786">
                  <c:v>43741.799305555556</c:v>
                </c:pt>
                <c:pt idx="5787">
                  <c:v>43741.802777777775</c:v>
                </c:pt>
                <c:pt idx="5788">
                  <c:v>43741.806250000001</c:v>
                </c:pt>
                <c:pt idx="5789">
                  <c:v>43741.80972222222</c:v>
                </c:pt>
                <c:pt idx="5790">
                  <c:v>43741.813194444447</c:v>
                </c:pt>
                <c:pt idx="5791">
                  <c:v>43741.816666666666</c:v>
                </c:pt>
                <c:pt idx="5792">
                  <c:v>43741.820138888892</c:v>
                </c:pt>
                <c:pt idx="5793">
                  <c:v>43741.823611111111</c:v>
                </c:pt>
                <c:pt idx="5794">
                  <c:v>43741.82708333333</c:v>
                </c:pt>
                <c:pt idx="5795">
                  <c:v>43741.830555555556</c:v>
                </c:pt>
                <c:pt idx="5796">
                  <c:v>43741.834027777775</c:v>
                </c:pt>
                <c:pt idx="5797">
                  <c:v>43741.837500000001</c:v>
                </c:pt>
                <c:pt idx="5798">
                  <c:v>43741.84097222222</c:v>
                </c:pt>
                <c:pt idx="5799">
                  <c:v>43741.844444444447</c:v>
                </c:pt>
                <c:pt idx="5800">
                  <c:v>43741.847916666666</c:v>
                </c:pt>
                <c:pt idx="5801">
                  <c:v>43741.851388888892</c:v>
                </c:pt>
                <c:pt idx="5802">
                  <c:v>43741.854861111111</c:v>
                </c:pt>
                <c:pt idx="5803">
                  <c:v>43741.85833333333</c:v>
                </c:pt>
                <c:pt idx="5804">
                  <c:v>43741.861805555556</c:v>
                </c:pt>
                <c:pt idx="5805">
                  <c:v>43741.865277777775</c:v>
                </c:pt>
                <c:pt idx="5806">
                  <c:v>43741.868750000001</c:v>
                </c:pt>
                <c:pt idx="5807">
                  <c:v>43741.87222222222</c:v>
                </c:pt>
                <c:pt idx="5808">
                  <c:v>43741.875694444447</c:v>
                </c:pt>
                <c:pt idx="5809">
                  <c:v>43741.879166666666</c:v>
                </c:pt>
                <c:pt idx="5810">
                  <c:v>43741.882638888892</c:v>
                </c:pt>
                <c:pt idx="5811">
                  <c:v>43741.886111111111</c:v>
                </c:pt>
                <c:pt idx="5812">
                  <c:v>43741.88958333333</c:v>
                </c:pt>
                <c:pt idx="5813">
                  <c:v>43741.893055555556</c:v>
                </c:pt>
                <c:pt idx="5814">
                  <c:v>43741.896527777775</c:v>
                </c:pt>
                <c:pt idx="5815">
                  <c:v>43741.9</c:v>
                </c:pt>
                <c:pt idx="5816">
                  <c:v>43741.90347222222</c:v>
                </c:pt>
                <c:pt idx="5817">
                  <c:v>43741.906944444447</c:v>
                </c:pt>
                <c:pt idx="5818">
                  <c:v>43741.910416666666</c:v>
                </c:pt>
                <c:pt idx="5819">
                  <c:v>43741.913888888892</c:v>
                </c:pt>
                <c:pt idx="5820">
                  <c:v>43741.917361111111</c:v>
                </c:pt>
                <c:pt idx="5821">
                  <c:v>43741.92083333333</c:v>
                </c:pt>
                <c:pt idx="5822">
                  <c:v>43741.924305555556</c:v>
                </c:pt>
                <c:pt idx="5823">
                  <c:v>43741.927777777775</c:v>
                </c:pt>
                <c:pt idx="5824">
                  <c:v>43741.931250000001</c:v>
                </c:pt>
                <c:pt idx="5825">
                  <c:v>43741.93472222222</c:v>
                </c:pt>
                <c:pt idx="5826">
                  <c:v>43741.938194444447</c:v>
                </c:pt>
                <c:pt idx="5827">
                  <c:v>43741.941666666666</c:v>
                </c:pt>
                <c:pt idx="5828">
                  <c:v>43741.945138888892</c:v>
                </c:pt>
                <c:pt idx="5829">
                  <c:v>43741.948611111111</c:v>
                </c:pt>
                <c:pt idx="5830">
                  <c:v>43741.95208333333</c:v>
                </c:pt>
                <c:pt idx="5831">
                  <c:v>43741.955555555556</c:v>
                </c:pt>
                <c:pt idx="5832">
                  <c:v>43741.959027777775</c:v>
                </c:pt>
                <c:pt idx="5833">
                  <c:v>43741.962500000001</c:v>
                </c:pt>
                <c:pt idx="5834">
                  <c:v>43741.96597222222</c:v>
                </c:pt>
                <c:pt idx="5835">
                  <c:v>43741.969444444447</c:v>
                </c:pt>
                <c:pt idx="5836">
                  <c:v>43741.972916666666</c:v>
                </c:pt>
                <c:pt idx="5837">
                  <c:v>43741.976388888892</c:v>
                </c:pt>
                <c:pt idx="5838">
                  <c:v>43741.979861111111</c:v>
                </c:pt>
                <c:pt idx="5839">
                  <c:v>43741.98333333333</c:v>
                </c:pt>
                <c:pt idx="5840">
                  <c:v>43741.986805555556</c:v>
                </c:pt>
                <c:pt idx="5841">
                  <c:v>43741.990277777775</c:v>
                </c:pt>
                <c:pt idx="5842">
                  <c:v>43741.993750000001</c:v>
                </c:pt>
                <c:pt idx="5843">
                  <c:v>43741.99722222222</c:v>
                </c:pt>
                <c:pt idx="5844">
                  <c:v>43742.000694444447</c:v>
                </c:pt>
                <c:pt idx="5845">
                  <c:v>43742.004166666666</c:v>
                </c:pt>
                <c:pt idx="5846">
                  <c:v>43742.007638888892</c:v>
                </c:pt>
                <c:pt idx="5847">
                  <c:v>43742.011111111111</c:v>
                </c:pt>
                <c:pt idx="5848">
                  <c:v>43742.01458333333</c:v>
                </c:pt>
                <c:pt idx="5849">
                  <c:v>43742.018055555556</c:v>
                </c:pt>
                <c:pt idx="5850">
                  <c:v>43742.021527777775</c:v>
                </c:pt>
                <c:pt idx="5851">
                  <c:v>43742.025000000001</c:v>
                </c:pt>
                <c:pt idx="5852">
                  <c:v>43742.02847222222</c:v>
                </c:pt>
                <c:pt idx="5853">
                  <c:v>43742.031944444447</c:v>
                </c:pt>
                <c:pt idx="5854">
                  <c:v>43742.035416666666</c:v>
                </c:pt>
                <c:pt idx="5855">
                  <c:v>43742.038888888892</c:v>
                </c:pt>
                <c:pt idx="5856">
                  <c:v>43742.042361111111</c:v>
                </c:pt>
                <c:pt idx="5857">
                  <c:v>43742.320138888892</c:v>
                </c:pt>
                <c:pt idx="5858">
                  <c:v>43742.351388888892</c:v>
                </c:pt>
                <c:pt idx="5859">
                  <c:v>43742.354861111111</c:v>
                </c:pt>
                <c:pt idx="5860">
                  <c:v>43742.35833333333</c:v>
                </c:pt>
                <c:pt idx="5861">
                  <c:v>43742.361805555556</c:v>
                </c:pt>
                <c:pt idx="5862">
                  <c:v>43742.365277777775</c:v>
                </c:pt>
                <c:pt idx="5863">
                  <c:v>43742.368750000001</c:v>
                </c:pt>
                <c:pt idx="5864">
                  <c:v>43742.393055555556</c:v>
                </c:pt>
                <c:pt idx="5865">
                  <c:v>43742.396527777775</c:v>
                </c:pt>
                <c:pt idx="5866">
                  <c:v>43742.400000000001</c:v>
                </c:pt>
                <c:pt idx="5867">
                  <c:v>43742.40347222222</c:v>
                </c:pt>
                <c:pt idx="5868">
                  <c:v>43742.406944444447</c:v>
                </c:pt>
                <c:pt idx="5869">
                  <c:v>43742.410416666666</c:v>
                </c:pt>
                <c:pt idx="5870">
                  <c:v>43742.413888888892</c:v>
                </c:pt>
                <c:pt idx="5871">
                  <c:v>43742.417361111111</c:v>
                </c:pt>
                <c:pt idx="5872">
                  <c:v>43742.42083333333</c:v>
                </c:pt>
                <c:pt idx="5873">
                  <c:v>43742.424305555556</c:v>
                </c:pt>
                <c:pt idx="5874">
                  <c:v>43742.427777777775</c:v>
                </c:pt>
                <c:pt idx="5875">
                  <c:v>43742.431250000001</c:v>
                </c:pt>
                <c:pt idx="5876">
                  <c:v>43742.43472222222</c:v>
                </c:pt>
                <c:pt idx="5877">
                  <c:v>43742.445138888892</c:v>
                </c:pt>
                <c:pt idx="5878">
                  <c:v>43742.448611111111</c:v>
                </c:pt>
                <c:pt idx="5879">
                  <c:v>43742.45208333333</c:v>
                </c:pt>
                <c:pt idx="5880">
                  <c:v>43742.455555555556</c:v>
                </c:pt>
                <c:pt idx="5881">
                  <c:v>43742.459027777775</c:v>
                </c:pt>
                <c:pt idx="5882">
                  <c:v>43742.462500000001</c:v>
                </c:pt>
                <c:pt idx="5883">
                  <c:v>43742.46597222222</c:v>
                </c:pt>
                <c:pt idx="5884">
                  <c:v>43742.469444444447</c:v>
                </c:pt>
                <c:pt idx="5885">
                  <c:v>43742.472916666666</c:v>
                </c:pt>
                <c:pt idx="5886">
                  <c:v>43742.476388888892</c:v>
                </c:pt>
                <c:pt idx="5887">
                  <c:v>43742.479861111111</c:v>
                </c:pt>
                <c:pt idx="5888">
                  <c:v>43742.48333333333</c:v>
                </c:pt>
                <c:pt idx="5889">
                  <c:v>43742.486805555556</c:v>
                </c:pt>
                <c:pt idx="5890">
                  <c:v>43742.490277777775</c:v>
                </c:pt>
                <c:pt idx="5891">
                  <c:v>43742.493750000001</c:v>
                </c:pt>
                <c:pt idx="5892">
                  <c:v>43742.49722222222</c:v>
                </c:pt>
                <c:pt idx="5893">
                  <c:v>43742.500694444447</c:v>
                </c:pt>
                <c:pt idx="5894">
                  <c:v>43742.504166666666</c:v>
                </c:pt>
                <c:pt idx="5895">
                  <c:v>43742.507638888892</c:v>
                </c:pt>
                <c:pt idx="5896">
                  <c:v>43742.511111111111</c:v>
                </c:pt>
                <c:pt idx="5897">
                  <c:v>43742.51458333333</c:v>
                </c:pt>
                <c:pt idx="5898">
                  <c:v>43742.518055555556</c:v>
                </c:pt>
                <c:pt idx="5899">
                  <c:v>43742.521527777775</c:v>
                </c:pt>
                <c:pt idx="5900">
                  <c:v>43742.525000000001</c:v>
                </c:pt>
                <c:pt idx="5901">
                  <c:v>43742.52847222222</c:v>
                </c:pt>
                <c:pt idx="5902">
                  <c:v>43742.531944444447</c:v>
                </c:pt>
                <c:pt idx="5903">
                  <c:v>43742.535416666666</c:v>
                </c:pt>
                <c:pt idx="5904">
                  <c:v>43742.538888888892</c:v>
                </c:pt>
                <c:pt idx="5905">
                  <c:v>43742.542361111111</c:v>
                </c:pt>
                <c:pt idx="5906">
                  <c:v>43742.54583333333</c:v>
                </c:pt>
                <c:pt idx="5907">
                  <c:v>43742.549305555556</c:v>
                </c:pt>
                <c:pt idx="5908">
                  <c:v>43742.552777777775</c:v>
                </c:pt>
                <c:pt idx="5909">
                  <c:v>43742.556250000001</c:v>
                </c:pt>
                <c:pt idx="5910">
                  <c:v>43742.55972222222</c:v>
                </c:pt>
                <c:pt idx="5911">
                  <c:v>43742.563194444447</c:v>
                </c:pt>
                <c:pt idx="5912">
                  <c:v>43742.566666666666</c:v>
                </c:pt>
                <c:pt idx="5913">
                  <c:v>43742.570138888892</c:v>
                </c:pt>
                <c:pt idx="5914">
                  <c:v>43742.573611111111</c:v>
                </c:pt>
                <c:pt idx="5915">
                  <c:v>43742.57708333333</c:v>
                </c:pt>
                <c:pt idx="5916">
                  <c:v>43742.580555555556</c:v>
                </c:pt>
                <c:pt idx="5917">
                  <c:v>43742.584027777775</c:v>
                </c:pt>
                <c:pt idx="5918">
                  <c:v>43742.587500000001</c:v>
                </c:pt>
                <c:pt idx="5919">
                  <c:v>43742.59097222222</c:v>
                </c:pt>
                <c:pt idx="5920">
                  <c:v>43742.594444444447</c:v>
                </c:pt>
                <c:pt idx="5921">
                  <c:v>43742.597916666666</c:v>
                </c:pt>
                <c:pt idx="5922">
                  <c:v>43742.601388888892</c:v>
                </c:pt>
                <c:pt idx="5923">
                  <c:v>43742.604861111111</c:v>
                </c:pt>
                <c:pt idx="5924">
                  <c:v>43742.60833333333</c:v>
                </c:pt>
                <c:pt idx="5925">
                  <c:v>43742.62222222222</c:v>
                </c:pt>
                <c:pt idx="5926">
                  <c:v>43742.625694444447</c:v>
                </c:pt>
                <c:pt idx="5927">
                  <c:v>43742.629166666666</c:v>
                </c:pt>
                <c:pt idx="5928">
                  <c:v>43742.632638888892</c:v>
                </c:pt>
                <c:pt idx="5929">
                  <c:v>43742.636111111111</c:v>
                </c:pt>
                <c:pt idx="5930">
                  <c:v>43742.63958333333</c:v>
                </c:pt>
                <c:pt idx="5931">
                  <c:v>43742.643055555556</c:v>
                </c:pt>
                <c:pt idx="5932">
                  <c:v>43742.646527777775</c:v>
                </c:pt>
                <c:pt idx="5933">
                  <c:v>43742.65</c:v>
                </c:pt>
                <c:pt idx="5934">
                  <c:v>43742.65347222222</c:v>
                </c:pt>
                <c:pt idx="5935">
                  <c:v>43742.656944444447</c:v>
                </c:pt>
                <c:pt idx="5936">
                  <c:v>43742.660416666666</c:v>
                </c:pt>
                <c:pt idx="5937">
                  <c:v>43742.663888888892</c:v>
                </c:pt>
                <c:pt idx="5938">
                  <c:v>43742.667361111111</c:v>
                </c:pt>
                <c:pt idx="5939">
                  <c:v>43742.67083333333</c:v>
                </c:pt>
                <c:pt idx="5940">
                  <c:v>43742.674305555556</c:v>
                </c:pt>
                <c:pt idx="5941">
                  <c:v>43742.677777777775</c:v>
                </c:pt>
                <c:pt idx="5942">
                  <c:v>43742.681250000001</c:v>
                </c:pt>
                <c:pt idx="5943">
                  <c:v>43742.68472222222</c:v>
                </c:pt>
                <c:pt idx="5944">
                  <c:v>43742.688194444447</c:v>
                </c:pt>
                <c:pt idx="5945">
                  <c:v>43742.691666666666</c:v>
                </c:pt>
                <c:pt idx="5946">
                  <c:v>43742.695138888892</c:v>
                </c:pt>
                <c:pt idx="5947">
                  <c:v>43742.698611111111</c:v>
                </c:pt>
                <c:pt idx="5948">
                  <c:v>43742.70208333333</c:v>
                </c:pt>
                <c:pt idx="5949">
                  <c:v>43742.705555555556</c:v>
                </c:pt>
                <c:pt idx="5950">
                  <c:v>43742.709027777775</c:v>
                </c:pt>
                <c:pt idx="5951">
                  <c:v>43742.712500000001</c:v>
                </c:pt>
                <c:pt idx="5952">
                  <c:v>43742.71597222222</c:v>
                </c:pt>
                <c:pt idx="5953">
                  <c:v>43742.719444444447</c:v>
                </c:pt>
                <c:pt idx="5954">
                  <c:v>43742.722916666666</c:v>
                </c:pt>
                <c:pt idx="5955">
                  <c:v>43743.344444444447</c:v>
                </c:pt>
                <c:pt idx="5956">
                  <c:v>43743.347916666666</c:v>
                </c:pt>
                <c:pt idx="5957">
                  <c:v>43743.351388888892</c:v>
                </c:pt>
                <c:pt idx="5958">
                  <c:v>43743.354861111111</c:v>
                </c:pt>
                <c:pt idx="5959">
                  <c:v>43743.35833333333</c:v>
                </c:pt>
                <c:pt idx="5960">
                  <c:v>43743.361805555556</c:v>
                </c:pt>
                <c:pt idx="5961">
                  <c:v>43743.365277777775</c:v>
                </c:pt>
                <c:pt idx="5962">
                  <c:v>43743.368750000001</c:v>
                </c:pt>
                <c:pt idx="5963">
                  <c:v>43743.37222222222</c:v>
                </c:pt>
                <c:pt idx="5964">
                  <c:v>43743.375694444447</c:v>
                </c:pt>
                <c:pt idx="5965">
                  <c:v>43743.379166666666</c:v>
                </c:pt>
                <c:pt idx="5966">
                  <c:v>43743.382638888892</c:v>
                </c:pt>
                <c:pt idx="5967">
                  <c:v>43743.386111111111</c:v>
                </c:pt>
                <c:pt idx="5968">
                  <c:v>43743.38958333333</c:v>
                </c:pt>
                <c:pt idx="5969">
                  <c:v>43743.393055555556</c:v>
                </c:pt>
                <c:pt idx="5970">
                  <c:v>43743.396527777775</c:v>
                </c:pt>
                <c:pt idx="5971">
                  <c:v>43743.4</c:v>
                </c:pt>
                <c:pt idx="5972">
                  <c:v>43743.40347222222</c:v>
                </c:pt>
                <c:pt idx="5973">
                  <c:v>43743.406944444447</c:v>
                </c:pt>
                <c:pt idx="5974">
                  <c:v>43743.410416666666</c:v>
                </c:pt>
                <c:pt idx="5975">
                  <c:v>43743.413888888892</c:v>
                </c:pt>
                <c:pt idx="5976">
                  <c:v>43743.417361111111</c:v>
                </c:pt>
                <c:pt idx="5977">
                  <c:v>43743.42083333333</c:v>
                </c:pt>
                <c:pt idx="5978">
                  <c:v>43743.424305555556</c:v>
                </c:pt>
                <c:pt idx="5979">
                  <c:v>43743.427777777775</c:v>
                </c:pt>
                <c:pt idx="5980">
                  <c:v>43743.431250000001</c:v>
                </c:pt>
                <c:pt idx="5981">
                  <c:v>43743.43472222222</c:v>
                </c:pt>
                <c:pt idx="5982">
                  <c:v>43743.438194444447</c:v>
                </c:pt>
                <c:pt idx="5983">
                  <c:v>43743.441666666666</c:v>
                </c:pt>
                <c:pt idx="5984">
                  <c:v>43743.445138888892</c:v>
                </c:pt>
                <c:pt idx="5985">
                  <c:v>43743.448611111111</c:v>
                </c:pt>
                <c:pt idx="5986">
                  <c:v>43743.45208333333</c:v>
                </c:pt>
                <c:pt idx="5987">
                  <c:v>43743.455555555556</c:v>
                </c:pt>
                <c:pt idx="5988">
                  <c:v>43743.459027777775</c:v>
                </c:pt>
                <c:pt idx="5989">
                  <c:v>43743.462500000001</c:v>
                </c:pt>
                <c:pt idx="5990">
                  <c:v>43743.46597222222</c:v>
                </c:pt>
                <c:pt idx="5991">
                  <c:v>43743.469444444447</c:v>
                </c:pt>
                <c:pt idx="5992">
                  <c:v>43743.472916666666</c:v>
                </c:pt>
                <c:pt idx="5993">
                  <c:v>43743.476388888892</c:v>
                </c:pt>
                <c:pt idx="5994">
                  <c:v>43743.479861111111</c:v>
                </c:pt>
                <c:pt idx="5995">
                  <c:v>43743.48333333333</c:v>
                </c:pt>
                <c:pt idx="5996">
                  <c:v>43743.486805555556</c:v>
                </c:pt>
                <c:pt idx="5997">
                  <c:v>43743.490277777775</c:v>
                </c:pt>
                <c:pt idx="5998">
                  <c:v>43743.493750000001</c:v>
                </c:pt>
                <c:pt idx="5999">
                  <c:v>43743.49722222222</c:v>
                </c:pt>
                <c:pt idx="6000">
                  <c:v>43743.500694444447</c:v>
                </c:pt>
                <c:pt idx="6001">
                  <c:v>43743.504166666666</c:v>
                </c:pt>
                <c:pt idx="6002">
                  <c:v>43743.507638888892</c:v>
                </c:pt>
                <c:pt idx="6003">
                  <c:v>43743.511111111111</c:v>
                </c:pt>
                <c:pt idx="6004">
                  <c:v>43743.51458333333</c:v>
                </c:pt>
                <c:pt idx="6005">
                  <c:v>43743.518055555556</c:v>
                </c:pt>
                <c:pt idx="6006">
                  <c:v>43743.521527777775</c:v>
                </c:pt>
                <c:pt idx="6007">
                  <c:v>43743.525000000001</c:v>
                </c:pt>
                <c:pt idx="6008">
                  <c:v>43743.52847222222</c:v>
                </c:pt>
                <c:pt idx="6009">
                  <c:v>43743.531944444447</c:v>
                </c:pt>
                <c:pt idx="6010">
                  <c:v>43743.535416666666</c:v>
                </c:pt>
                <c:pt idx="6011">
                  <c:v>43743.538888888892</c:v>
                </c:pt>
                <c:pt idx="6012">
                  <c:v>43743.542361111111</c:v>
                </c:pt>
                <c:pt idx="6013">
                  <c:v>43743.54583333333</c:v>
                </c:pt>
                <c:pt idx="6014">
                  <c:v>43743.549305555556</c:v>
                </c:pt>
                <c:pt idx="6015">
                  <c:v>43743.552777777775</c:v>
                </c:pt>
                <c:pt idx="6016">
                  <c:v>43743.556250000001</c:v>
                </c:pt>
                <c:pt idx="6017">
                  <c:v>43743.55972222222</c:v>
                </c:pt>
                <c:pt idx="6018">
                  <c:v>43743.563194444447</c:v>
                </c:pt>
                <c:pt idx="6019">
                  <c:v>43743.566666666666</c:v>
                </c:pt>
                <c:pt idx="6020">
                  <c:v>43743.570138888892</c:v>
                </c:pt>
                <c:pt idx="6021">
                  <c:v>43743.573611111111</c:v>
                </c:pt>
                <c:pt idx="6022">
                  <c:v>43743.57708333333</c:v>
                </c:pt>
                <c:pt idx="6023">
                  <c:v>43743.580555555556</c:v>
                </c:pt>
                <c:pt idx="6024">
                  <c:v>43743.584027777775</c:v>
                </c:pt>
                <c:pt idx="6025">
                  <c:v>43743.587500000001</c:v>
                </c:pt>
                <c:pt idx="6026">
                  <c:v>43743.59097222222</c:v>
                </c:pt>
                <c:pt idx="6027">
                  <c:v>43743.594444444447</c:v>
                </c:pt>
                <c:pt idx="6028">
                  <c:v>43743.597916666666</c:v>
                </c:pt>
                <c:pt idx="6029">
                  <c:v>43743.601388888892</c:v>
                </c:pt>
                <c:pt idx="6030">
                  <c:v>43743.604861111111</c:v>
                </c:pt>
                <c:pt idx="6031">
                  <c:v>43743.60833333333</c:v>
                </c:pt>
                <c:pt idx="6032">
                  <c:v>43743.611805555556</c:v>
                </c:pt>
                <c:pt idx="6033">
                  <c:v>43743.615277777775</c:v>
                </c:pt>
                <c:pt idx="6034">
                  <c:v>43743.618750000001</c:v>
                </c:pt>
                <c:pt idx="6035">
                  <c:v>43743.62222222222</c:v>
                </c:pt>
                <c:pt idx="6036">
                  <c:v>43743.625694444447</c:v>
                </c:pt>
                <c:pt idx="6037">
                  <c:v>43743.629166666666</c:v>
                </c:pt>
                <c:pt idx="6038">
                  <c:v>43743.632638888892</c:v>
                </c:pt>
                <c:pt idx="6039">
                  <c:v>43743.636111111111</c:v>
                </c:pt>
                <c:pt idx="6040">
                  <c:v>43743.63958333333</c:v>
                </c:pt>
                <c:pt idx="6041">
                  <c:v>43743.643055555556</c:v>
                </c:pt>
                <c:pt idx="6042">
                  <c:v>43743.646527777775</c:v>
                </c:pt>
                <c:pt idx="6043">
                  <c:v>43743.65</c:v>
                </c:pt>
                <c:pt idx="6044">
                  <c:v>43743.65347222222</c:v>
                </c:pt>
                <c:pt idx="6045">
                  <c:v>43743.656944444447</c:v>
                </c:pt>
                <c:pt idx="6046">
                  <c:v>43743.660416666666</c:v>
                </c:pt>
                <c:pt idx="6047">
                  <c:v>43743.663888888892</c:v>
                </c:pt>
                <c:pt idx="6048">
                  <c:v>43743.667361111111</c:v>
                </c:pt>
                <c:pt idx="6049">
                  <c:v>43743.67083333333</c:v>
                </c:pt>
                <c:pt idx="6050">
                  <c:v>43743.674305555556</c:v>
                </c:pt>
                <c:pt idx="6051">
                  <c:v>43743.677777777775</c:v>
                </c:pt>
                <c:pt idx="6052">
                  <c:v>43743.681250000001</c:v>
                </c:pt>
                <c:pt idx="6053">
                  <c:v>43743.68472222222</c:v>
                </c:pt>
                <c:pt idx="6054">
                  <c:v>43743.688194444447</c:v>
                </c:pt>
                <c:pt idx="6055">
                  <c:v>43743.691666666666</c:v>
                </c:pt>
                <c:pt idx="6056">
                  <c:v>43743.695138888892</c:v>
                </c:pt>
                <c:pt idx="6057">
                  <c:v>43743.698611111111</c:v>
                </c:pt>
                <c:pt idx="6058">
                  <c:v>43743.70208333333</c:v>
                </c:pt>
                <c:pt idx="6059">
                  <c:v>43743.705555555556</c:v>
                </c:pt>
                <c:pt idx="6060">
                  <c:v>43743.709027777775</c:v>
                </c:pt>
                <c:pt idx="6061">
                  <c:v>43743.712500000001</c:v>
                </c:pt>
                <c:pt idx="6062">
                  <c:v>43743.71597222222</c:v>
                </c:pt>
                <c:pt idx="6063">
                  <c:v>43743.719444444447</c:v>
                </c:pt>
                <c:pt idx="6064">
                  <c:v>43743.722916666666</c:v>
                </c:pt>
                <c:pt idx="6065">
                  <c:v>43743.726388888892</c:v>
                </c:pt>
                <c:pt idx="6066">
                  <c:v>43743.729861111111</c:v>
                </c:pt>
                <c:pt idx="6067">
                  <c:v>43743.73333333333</c:v>
                </c:pt>
                <c:pt idx="6068">
                  <c:v>43743.736805555556</c:v>
                </c:pt>
                <c:pt idx="6069">
                  <c:v>43743.740277777775</c:v>
                </c:pt>
                <c:pt idx="6070">
                  <c:v>43743.743750000001</c:v>
                </c:pt>
                <c:pt idx="6071">
                  <c:v>43743.74722222222</c:v>
                </c:pt>
                <c:pt idx="6072">
                  <c:v>43743.750694444447</c:v>
                </c:pt>
                <c:pt idx="6073">
                  <c:v>43743.754166666666</c:v>
                </c:pt>
                <c:pt idx="6074">
                  <c:v>43743.757638888892</c:v>
                </c:pt>
                <c:pt idx="6075">
                  <c:v>43743.761111111111</c:v>
                </c:pt>
                <c:pt idx="6076">
                  <c:v>43743.76458333333</c:v>
                </c:pt>
                <c:pt idx="6077">
                  <c:v>43743.768055555556</c:v>
                </c:pt>
                <c:pt idx="6078">
                  <c:v>43743.771527777775</c:v>
                </c:pt>
                <c:pt idx="6079">
                  <c:v>43743.775000000001</c:v>
                </c:pt>
                <c:pt idx="6080">
                  <c:v>43743.77847222222</c:v>
                </c:pt>
                <c:pt idx="6081">
                  <c:v>43743.781944444447</c:v>
                </c:pt>
                <c:pt idx="6082">
                  <c:v>43743.785416666666</c:v>
                </c:pt>
                <c:pt idx="6083">
                  <c:v>43743.788888888892</c:v>
                </c:pt>
                <c:pt idx="6084">
                  <c:v>43743.792361111111</c:v>
                </c:pt>
                <c:pt idx="6085">
                  <c:v>43743.79583333333</c:v>
                </c:pt>
                <c:pt idx="6086">
                  <c:v>43743.799305555556</c:v>
                </c:pt>
                <c:pt idx="6087">
                  <c:v>43743.802777777775</c:v>
                </c:pt>
                <c:pt idx="6088">
                  <c:v>43743.806250000001</c:v>
                </c:pt>
                <c:pt idx="6089">
                  <c:v>43743.80972222222</c:v>
                </c:pt>
                <c:pt idx="6090">
                  <c:v>43743.813194444447</c:v>
                </c:pt>
                <c:pt idx="6091">
                  <c:v>43743.816666666666</c:v>
                </c:pt>
                <c:pt idx="6092">
                  <c:v>43743.820138888892</c:v>
                </c:pt>
                <c:pt idx="6093">
                  <c:v>43743.823611111111</c:v>
                </c:pt>
                <c:pt idx="6094">
                  <c:v>43743.82708333333</c:v>
                </c:pt>
                <c:pt idx="6095">
                  <c:v>43743.830555555556</c:v>
                </c:pt>
                <c:pt idx="6096">
                  <c:v>43743.834027777775</c:v>
                </c:pt>
                <c:pt idx="6097">
                  <c:v>43743.837500000001</c:v>
                </c:pt>
                <c:pt idx="6098">
                  <c:v>43743.84097222222</c:v>
                </c:pt>
                <c:pt idx="6099">
                  <c:v>43743.844444444447</c:v>
                </c:pt>
                <c:pt idx="6100">
                  <c:v>43743.847916666666</c:v>
                </c:pt>
                <c:pt idx="6101">
                  <c:v>43743.851388888892</c:v>
                </c:pt>
                <c:pt idx="6102">
                  <c:v>43743.854861111111</c:v>
                </c:pt>
                <c:pt idx="6103">
                  <c:v>43743.85833333333</c:v>
                </c:pt>
                <c:pt idx="6104">
                  <c:v>43743.861805555556</c:v>
                </c:pt>
                <c:pt idx="6105">
                  <c:v>43743.865277777775</c:v>
                </c:pt>
                <c:pt idx="6106">
                  <c:v>43743.868750000001</c:v>
                </c:pt>
                <c:pt idx="6107">
                  <c:v>43743.87222222222</c:v>
                </c:pt>
                <c:pt idx="6108">
                  <c:v>43743.875694444447</c:v>
                </c:pt>
                <c:pt idx="6109">
                  <c:v>43743.879166666666</c:v>
                </c:pt>
                <c:pt idx="6110">
                  <c:v>43743.882638888892</c:v>
                </c:pt>
                <c:pt idx="6111">
                  <c:v>43743.886111111111</c:v>
                </c:pt>
                <c:pt idx="6112">
                  <c:v>43743.88958333333</c:v>
                </c:pt>
                <c:pt idx="6113">
                  <c:v>43743.893055555556</c:v>
                </c:pt>
                <c:pt idx="6114">
                  <c:v>43743.896527777775</c:v>
                </c:pt>
                <c:pt idx="6115">
                  <c:v>43743.9</c:v>
                </c:pt>
                <c:pt idx="6116">
                  <c:v>43743.90347222222</c:v>
                </c:pt>
                <c:pt idx="6117">
                  <c:v>43743.906944444447</c:v>
                </c:pt>
                <c:pt idx="6118">
                  <c:v>43743.910416666666</c:v>
                </c:pt>
                <c:pt idx="6119">
                  <c:v>43743.913888888892</c:v>
                </c:pt>
                <c:pt idx="6120">
                  <c:v>43743.917361111111</c:v>
                </c:pt>
                <c:pt idx="6121">
                  <c:v>43743.92083333333</c:v>
                </c:pt>
                <c:pt idx="6122">
                  <c:v>43743.924305555556</c:v>
                </c:pt>
                <c:pt idx="6123">
                  <c:v>43743.927777777775</c:v>
                </c:pt>
                <c:pt idx="6124">
                  <c:v>43743.931250000001</c:v>
                </c:pt>
                <c:pt idx="6125">
                  <c:v>43743.93472222222</c:v>
                </c:pt>
                <c:pt idx="6126">
                  <c:v>43743.938194444447</c:v>
                </c:pt>
                <c:pt idx="6127">
                  <c:v>43743.941666666666</c:v>
                </c:pt>
                <c:pt idx="6128">
                  <c:v>43743.945138888892</c:v>
                </c:pt>
                <c:pt idx="6129">
                  <c:v>43743.948611111111</c:v>
                </c:pt>
                <c:pt idx="6130">
                  <c:v>43743.95208333333</c:v>
                </c:pt>
                <c:pt idx="6131">
                  <c:v>43743.955555555556</c:v>
                </c:pt>
                <c:pt idx="6132">
                  <c:v>43743.959027777775</c:v>
                </c:pt>
                <c:pt idx="6133">
                  <c:v>43743.962500000001</c:v>
                </c:pt>
                <c:pt idx="6134">
                  <c:v>43743.96597222222</c:v>
                </c:pt>
                <c:pt idx="6135">
                  <c:v>43743.969444444447</c:v>
                </c:pt>
                <c:pt idx="6136">
                  <c:v>43743.972916666666</c:v>
                </c:pt>
                <c:pt idx="6137">
                  <c:v>43743.976388888892</c:v>
                </c:pt>
                <c:pt idx="6138">
                  <c:v>43743.979861111111</c:v>
                </c:pt>
                <c:pt idx="6139">
                  <c:v>43743.98333333333</c:v>
                </c:pt>
                <c:pt idx="6140">
                  <c:v>43743.986805555556</c:v>
                </c:pt>
                <c:pt idx="6141">
                  <c:v>43743.990277777775</c:v>
                </c:pt>
                <c:pt idx="6142">
                  <c:v>43743.993750000001</c:v>
                </c:pt>
                <c:pt idx="6143">
                  <c:v>43743.99722222222</c:v>
                </c:pt>
                <c:pt idx="6144">
                  <c:v>43744.000694444447</c:v>
                </c:pt>
                <c:pt idx="6145">
                  <c:v>43744.004166666666</c:v>
                </c:pt>
                <c:pt idx="6146">
                  <c:v>43744.007638888892</c:v>
                </c:pt>
                <c:pt idx="6147">
                  <c:v>43744.011111111111</c:v>
                </c:pt>
                <c:pt idx="6148">
                  <c:v>43744.01458333333</c:v>
                </c:pt>
                <c:pt idx="6149">
                  <c:v>43744.018055555556</c:v>
                </c:pt>
                <c:pt idx="6150">
                  <c:v>43744.021527777775</c:v>
                </c:pt>
                <c:pt idx="6151">
                  <c:v>43744.025000000001</c:v>
                </c:pt>
                <c:pt idx="6152">
                  <c:v>43744.02847222222</c:v>
                </c:pt>
                <c:pt idx="6153">
                  <c:v>43744.031944444447</c:v>
                </c:pt>
                <c:pt idx="6154">
                  <c:v>43744.035416666666</c:v>
                </c:pt>
                <c:pt idx="6155">
                  <c:v>43744.038888888892</c:v>
                </c:pt>
                <c:pt idx="6156">
                  <c:v>43744.042361111111</c:v>
                </c:pt>
                <c:pt idx="6157">
                  <c:v>43744.04583333333</c:v>
                </c:pt>
                <c:pt idx="6158">
                  <c:v>43744.049305555556</c:v>
                </c:pt>
                <c:pt idx="6159">
                  <c:v>43744.052777777775</c:v>
                </c:pt>
                <c:pt idx="6160">
                  <c:v>43744.056250000001</c:v>
                </c:pt>
                <c:pt idx="6161">
                  <c:v>43744.05972222222</c:v>
                </c:pt>
                <c:pt idx="6162">
                  <c:v>43744.063194444447</c:v>
                </c:pt>
                <c:pt idx="6163">
                  <c:v>43744.066666666666</c:v>
                </c:pt>
                <c:pt idx="6164">
                  <c:v>43744.070138888892</c:v>
                </c:pt>
                <c:pt idx="6165">
                  <c:v>43744.073611111111</c:v>
                </c:pt>
                <c:pt idx="6166">
                  <c:v>43744.07708333333</c:v>
                </c:pt>
                <c:pt idx="6167">
                  <c:v>43744.080555555556</c:v>
                </c:pt>
                <c:pt idx="6168">
                  <c:v>43744.084027777775</c:v>
                </c:pt>
                <c:pt idx="6169">
                  <c:v>43744.087500000001</c:v>
                </c:pt>
                <c:pt idx="6170">
                  <c:v>43744.09097222222</c:v>
                </c:pt>
                <c:pt idx="6171">
                  <c:v>43744.094444444447</c:v>
                </c:pt>
                <c:pt idx="6172">
                  <c:v>43744.097916666666</c:v>
                </c:pt>
                <c:pt idx="6173">
                  <c:v>43744.101388888892</c:v>
                </c:pt>
                <c:pt idx="6174">
                  <c:v>43744.104861111111</c:v>
                </c:pt>
                <c:pt idx="6175">
                  <c:v>43744.10833333333</c:v>
                </c:pt>
                <c:pt idx="6176">
                  <c:v>43744.111805555556</c:v>
                </c:pt>
                <c:pt idx="6177">
                  <c:v>43744.115277777775</c:v>
                </c:pt>
                <c:pt idx="6178">
                  <c:v>43744.118750000001</c:v>
                </c:pt>
                <c:pt idx="6179">
                  <c:v>43744.12222222222</c:v>
                </c:pt>
                <c:pt idx="6180">
                  <c:v>43744.125694444447</c:v>
                </c:pt>
                <c:pt idx="6181">
                  <c:v>43744.129166666666</c:v>
                </c:pt>
                <c:pt idx="6182">
                  <c:v>43744.132638888892</c:v>
                </c:pt>
                <c:pt idx="6183">
                  <c:v>43744.136111111111</c:v>
                </c:pt>
                <c:pt idx="6184">
                  <c:v>43744.13958333333</c:v>
                </c:pt>
                <c:pt idx="6185">
                  <c:v>43744.143055555556</c:v>
                </c:pt>
                <c:pt idx="6186">
                  <c:v>43744.146527777775</c:v>
                </c:pt>
                <c:pt idx="6187">
                  <c:v>43744.34097222222</c:v>
                </c:pt>
                <c:pt idx="6188">
                  <c:v>43744.344444444447</c:v>
                </c:pt>
                <c:pt idx="6189">
                  <c:v>43744.347916666666</c:v>
                </c:pt>
                <c:pt idx="6190">
                  <c:v>43744.351388888892</c:v>
                </c:pt>
                <c:pt idx="6191">
                  <c:v>43744.354861111111</c:v>
                </c:pt>
                <c:pt idx="6192">
                  <c:v>43744.35833333333</c:v>
                </c:pt>
                <c:pt idx="6193">
                  <c:v>43744.361805555556</c:v>
                </c:pt>
                <c:pt idx="6194">
                  <c:v>43744.365277777775</c:v>
                </c:pt>
                <c:pt idx="6195">
                  <c:v>43744.368750000001</c:v>
                </c:pt>
                <c:pt idx="6196">
                  <c:v>43744.37222222222</c:v>
                </c:pt>
                <c:pt idx="6197">
                  <c:v>43744.375694444447</c:v>
                </c:pt>
                <c:pt idx="6198">
                  <c:v>43744.379166666666</c:v>
                </c:pt>
                <c:pt idx="6199">
                  <c:v>43744.382638888892</c:v>
                </c:pt>
                <c:pt idx="6200">
                  <c:v>43744.386111111111</c:v>
                </c:pt>
                <c:pt idx="6201">
                  <c:v>43744.38958333333</c:v>
                </c:pt>
                <c:pt idx="6202">
                  <c:v>43744.393055555556</c:v>
                </c:pt>
                <c:pt idx="6203">
                  <c:v>43744.396527777775</c:v>
                </c:pt>
                <c:pt idx="6204">
                  <c:v>43744.4</c:v>
                </c:pt>
                <c:pt idx="6205">
                  <c:v>43744.40347222222</c:v>
                </c:pt>
                <c:pt idx="6206">
                  <c:v>43744.406944444447</c:v>
                </c:pt>
                <c:pt idx="6207">
                  <c:v>43744.410416666666</c:v>
                </c:pt>
                <c:pt idx="6208">
                  <c:v>43744.413888888892</c:v>
                </c:pt>
                <c:pt idx="6209">
                  <c:v>43744.417361111111</c:v>
                </c:pt>
                <c:pt idx="6210">
                  <c:v>43744.42083333333</c:v>
                </c:pt>
                <c:pt idx="6211">
                  <c:v>43744.424305555556</c:v>
                </c:pt>
                <c:pt idx="6212">
                  <c:v>43744.427777777775</c:v>
                </c:pt>
                <c:pt idx="6213">
                  <c:v>43744.431250000001</c:v>
                </c:pt>
                <c:pt idx="6214">
                  <c:v>43744.43472222222</c:v>
                </c:pt>
                <c:pt idx="6215">
                  <c:v>43744.438194444447</c:v>
                </c:pt>
                <c:pt idx="6216">
                  <c:v>43744.441666666666</c:v>
                </c:pt>
                <c:pt idx="6217">
                  <c:v>43744.445138888892</c:v>
                </c:pt>
                <c:pt idx="6218">
                  <c:v>43744.448611111111</c:v>
                </c:pt>
                <c:pt idx="6219">
                  <c:v>43744.45208333333</c:v>
                </c:pt>
                <c:pt idx="6220">
                  <c:v>43744.455555555556</c:v>
                </c:pt>
                <c:pt idx="6221">
                  <c:v>43744.459027777775</c:v>
                </c:pt>
                <c:pt idx="6222">
                  <c:v>43744.462500000001</c:v>
                </c:pt>
                <c:pt idx="6223">
                  <c:v>43744.46597222222</c:v>
                </c:pt>
                <c:pt idx="6224">
                  <c:v>43744.469444444447</c:v>
                </c:pt>
                <c:pt idx="6225">
                  <c:v>43744.472916666666</c:v>
                </c:pt>
                <c:pt idx="6226">
                  <c:v>43744.476388888892</c:v>
                </c:pt>
                <c:pt idx="6227">
                  <c:v>43744.479861111111</c:v>
                </c:pt>
                <c:pt idx="6228">
                  <c:v>43744.48333333333</c:v>
                </c:pt>
                <c:pt idx="6229">
                  <c:v>43744.486805555556</c:v>
                </c:pt>
                <c:pt idx="6230">
                  <c:v>43744.490277777775</c:v>
                </c:pt>
                <c:pt idx="6231">
                  <c:v>43744.493750000001</c:v>
                </c:pt>
                <c:pt idx="6232">
                  <c:v>43744.49722222222</c:v>
                </c:pt>
                <c:pt idx="6233">
                  <c:v>43744.500694444447</c:v>
                </c:pt>
                <c:pt idx="6234">
                  <c:v>43744.504166666666</c:v>
                </c:pt>
                <c:pt idx="6235">
                  <c:v>43744.507638888892</c:v>
                </c:pt>
                <c:pt idx="6236">
                  <c:v>43744.511111111111</c:v>
                </c:pt>
                <c:pt idx="6237">
                  <c:v>43744.51458333333</c:v>
                </c:pt>
                <c:pt idx="6238">
                  <c:v>43744.518055555556</c:v>
                </c:pt>
                <c:pt idx="6239">
                  <c:v>43744.521527777775</c:v>
                </c:pt>
                <c:pt idx="6240">
                  <c:v>43744.525000000001</c:v>
                </c:pt>
                <c:pt idx="6241">
                  <c:v>43744.52847222222</c:v>
                </c:pt>
                <c:pt idx="6242">
                  <c:v>43744.531944444447</c:v>
                </c:pt>
                <c:pt idx="6243">
                  <c:v>43744.535416666666</c:v>
                </c:pt>
                <c:pt idx="6244">
                  <c:v>43744.538888888892</c:v>
                </c:pt>
                <c:pt idx="6245">
                  <c:v>43744.542361111111</c:v>
                </c:pt>
                <c:pt idx="6246">
                  <c:v>43744.54583333333</c:v>
                </c:pt>
                <c:pt idx="6247">
                  <c:v>43744.549305555556</c:v>
                </c:pt>
                <c:pt idx="6248">
                  <c:v>43744.552777777775</c:v>
                </c:pt>
                <c:pt idx="6249">
                  <c:v>43744.556250000001</c:v>
                </c:pt>
                <c:pt idx="6250">
                  <c:v>43744.55972222222</c:v>
                </c:pt>
                <c:pt idx="6251">
                  <c:v>43744.563194444447</c:v>
                </c:pt>
                <c:pt idx="6252">
                  <c:v>43744.566666666666</c:v>
                </c:pt>
                <c:pt idx="6253">
                  <c:v>43744.570138888892</c:v>
                </c:pt>
                <c:pt idx="6254">
                  <c:v>43744.573611111111</c:v>
                </c:pt>
                <c:pt idx="6255">
                  <c:v>43744.57708333333</c:v>
                </c:pt>
                <c:pt idx="6256">
                  <c:v>43744.580555555556</c:v>
                </c:pt>
                <c:pt idx="6257">
                  <c:v>43744.584027777775</c:v>
                </c:pt>
                <c:pt idx="6258">
                  <c:v>43744.587500000001</c:v>
                </c:pt>
                <c:pt idx="6259">
                  <c:v>43744.59097222222</c:v>
                </c:pt>
                <c:pt idx="6260">
                  <c:v>43744.594444444447</c:v>
                </c:pt>
                <c:pt idx="6261">
                  <c:v>43744.597916666666</c:v>
                </c:pt>
                <c:pt idx="6262">
                  <c:v>43744.601388888892</c:v>
                </c:pt>
                <c:pt idx="6263">
                  <c:v>43744.604861111111</c:v>
                </c:pt>
                <c:pt idx="6264">
                  <c:v>43744.60833333333</c:v>
                </c:pt>
                <c:pt idx="6265">
                  <c:v>43744.611805555556</c:v>
                </c:pt>
                <c:pt idx="6266">
                  <c:v>43744.615277777775</c:v>
                </c:pt>
                <c:pt idx="6267">
                  <c:v>43744.618750000001</c:v>
                </c:pt>
                <c:pt idx="6268">
                  <c:v>43744.62222222222</c:v>
                </c:pt>
                <c:pt idx="6269">
                  <c:v>43744.625694444447</c:v>
                </c:pt>
                <c:pt idx="6270">
                  <c:v>43744.629166666666</c:v>
                </c:pt>
                <c:pt idx="6271">
                  <c:v>43744.632638888892</c:v>
                </c:pt>
                <c:pt idx="6272">
                  <c:v>43744.636111111111</c:v>
                </c:pt>
                <c:pt idx="6273">
                  <c:v>43744.63958333333</c:v>
                </c:pt>
                <c:pt idx="6274">
                  <c:v>43744.643055555556</c:v>
                </c:pt>
                <c:pt idx="6275">
                  <c:v>43744.646527777775</c:v>
                </c:pt>
                <c:pt idx="6276">
                  <c:v>43744.65</c:v>
                </c:pt>
                <c:pt idx="6277">
                  <c:v>43744.65347222222</c:v>
                </c:pt>
                <c:pt idx="6278">
                  <c:v>43744.656944444447</c:v>
                </c:pt>
                <c:pt idx="6279">
                  <c:v>43744.660416666666</c:v>
                </c:pt>
                <c:pt idx="6280">
                  <c:v>43744.663888888892</c:v>
                </c:pt>
                <c:pt idx="6281">
                  <c:v>43744.667361111111</c:v>
                </c:pt>
                <c:pt idx="6282">
                  <c:v>43744.67083333333</c:v>
                </c:pt>
                <c:pt idx="6283">
                  <c:v>43744.674305555556</c:v>
                </c:pt>
                <c:pt idx="6284">
                  <c:v>43744.677777777775</c:v>
                </c:pt>
                <c:pt idx="6285">
                  <c:v>43744.681250000001</c:v>
                </c:pt>
                <c:pt idx="6286">
                  <c:v>43744.68472222222</c:v>
                </c:pt>
                <c:pt idx="6287">
                  <c:v>43744.688194444447</c:v>
                </c:pt>
                <c:pt idx="6288">
                  <c:v>43744.691666666666</c:v>
                </c:pt>
                <c:pt idx="6289">
                  <c:v>43744.695138888892</c:v>
                </c:pt>
                <c:pt idx="6290">
                  <c:v>43744.698611111111</c:v>
                </c:pt>
                <c:pt idx="6291">
                  <c:v>43744.70208333333</c:v>
                </c:pt>
                <c:pt idx="6292">
                  <c:v>43744.705555555556</c:v>
                </c:pt>
                <c:pt idx="6293">
                  <c:v>43744.709027777775</c:v>
                </c:pt>
                <c:pt idx="6294">
                  <c:v>43744.712500000001</c:v>
                </c:pt>
                <c:pt idx="6295">
                  <c:v>43744.71597222222</c:v>
                </c:pt>
                <c:pt idx="6296">
                  <c:v>43744.719444444447</c:v>
                </c:pt>
                <c:pt idx="6297">
                  <c:v>43744.722916666666</c:v>
                </c:pt>
                <c:pt idx="6298">
                  <c:v>43744.726388888892</c:v>
                </c:pt>
                <c:pt idx="6299">
                  <c:v>43744.729861111111</c:v>
                </c:pt>
                <c:pt idx="6300">
                  <c:v>43744.73333333333</c:v>
                </c:pt>
                <c:pt idx="6301">
                  <c:v>43744.736805555556</c:v>
                </c:pt>
                <c:pt idx="6302">
                  <c:v>43744.740277777775</c:v>
                </c:pt>
                <c:pt idx="6303">
                  <c:v>43744.743750000001</c:v>
                </c:pt>
                <c:pt idx="6304">
                  <c:v>43744.74722222222</c:v>
                </c:pt>
                <c:pt idx="6305">
                  <c:v>43744.750694444447</c:v>
                </c:pt>
                <c:pt idx="6306">
                  <c:v>43744.754166666666</c:v>
                </c:pt>
                <c:pt idx="6307">
                  <c:v>43744.757638888892</c:v>
                </c:pt>
                <c:pt idx="6308">
                  <c:v>43744.761111111111</c:v>
                </c:pt>
                <c:pt idx="6309">
                  <c:v>43744.76458333333</c:v>
                </c:pt>
                <c:pt idx="6310">
                  <c:v>43744.768055555556</c:v>
                </c:pt>
                <c:pt idx="6311">
                  <c:v>43744.771527777775</c:v>
                </c:pt>
                <c:pt idx="6312">
                  <c:v>43744.775000000001</c:v>
                </c:pt>
                <c:pt idx="6313">
                  <c:v>43744.77847222222</c:v>
                </c:pt>
                <c:pt idx="6314">
                  <c:v>43744.781944444447</c:v>
                </c:pt>
                <c:pt idx="6315">
                  <c:v>43744.785416666666</c:v>
                </c:pt>
                <c:pt idx="6316">
                  <c:v>43744.788888888892</c:v>
                </c:pt>
                <c:pt idx="6317">
                  <c:v>43744.792361111111</c:v>
                </c:pt>
                <c:pt idx="6318">
                  <c:v>43744.79583333333</c:v>
                </c:pt>
                <c:pt idx="6319">
                  <c:v>43744.799305555556</c:v>
                </c:pt>
                <c:pt idx="6320">
                  <c:v>43744.802777777775</c:v>
                </c:pt>
                <c:pt idx="6321">
                  <c:v>43744.806250000001</c:v>
                </c:pt>
                <c:pt idx="6322">
                  <c:v>43744.80972222222</c:v>
                </c:pt>
                <c:pt idx="6323">
                  <c:v>43744.813194444447</c:v>
                </c:pt>
                <c:pt idx="6324">
                  <c:v>43744.816666666666</c:v>
                </c:pt>
                <c:pt idx="6325">
                  <c:v>43744.820138888892</c:v>
                </c:pt>
                <c:pt idx="6326">
                  <c:v>43744.823611111111</c:v>
                </c:pt>
                <c:pt idx="6327">
                  <c:v>43744.82708333333</c:v>
                </c:pt>
                <c:pt idx="6328">
                  <c:v>43744.830555555556</c:v>
                </c:pt>
                <c:pt idx="6329">
                  <c:v>43744.834027777775</c:v>
                </c:pt>
                <c:pt idx="6330">
                  <c:v>43744.837500000001</c:v>
                </c:pt>
                <c:pt idx="6331">
                  <c:v>43744.84097222222</c:v>
                </c:pt>
                <c:pt idx="6332">
                  <c:v>43744.844444444447</c:v>
                </c:pt>
                <c:pt idx="6333">
                  <c:v>43744.847916666666</c:v>
                </c:pt>
                <c:pt idx="6334">
                  <c:v>43744.851388888892</c:v>
                </c:pt>
                <c:pt idx="6335">
                  <c:v>43744.854861111111</c:v>
                </c:pt>
                <c:pt idx="6336">
                  <c:v>43744.85833333333</c:v>
                </c:pt>
                <c:pt idx="6337">
                  <c:v>43744.861805555556</c:v>
                </c:pt>
                <c:pt idx="6338">
                  <c:v>43744.865277777775</c:v>
                </c:pt>
                <c:pt idx="6339">
                  <c:v>43744.868750000001</c:v>
                </c:pt>
                <c:pt idx="6340">
                  <c:v>43744.87222222222</c:v>
                </c:pt>
                <c:pt idx="6341">
                  <c:v>43744.875694444447</c:v>
                </c:pt>
                <c:pt idx="6342">
                  <c:v>43744.879166666666</c:v>
                </c:pt>
                <c:pt idx="6343">
                  <c:v>43744.882638888892</c:v>
                </c:pt>
                <c:pt idx="6344">
                  <c:v>43744.886111111111</c:v>
                </c:pt>
                <c:pt idx="6345">
                  <c:v>43744.88958333333</c:v>
                </c:pt>
                <c:pt idx="6346">
                  <c:v>43744.893055555556</c:v>
                </c:pt>
                <c:pt idx="6347">
                  <c:v>43744.896527777775</c:v>
                </c:pt>
                <c:pt idx="6348">
                  <c:v>43744.9</c:v>
                </c:pt>
                <c:pt idx="6349">
                  <c:v>43744.90347222222</c:v>
                </c:pt>
                <c:pt idx="6350">
                  <c:v>43744.906944444447</c:v>
                </c:pt>
                <c:pt idx="6351">
                  <c:v>43744.910416666666</c:v>
                </c:pt>
                <c:pt idx="6352">
                  <c:v>43744.913888888892</c:v>
                </c:pt>
                <c:pt idx="6353">
                  <c:v>43744.917361111111</c:v>
                </c:pt>
                <c:pt idx="6354">
                  <c:v>43744.92083333333</c:v>
                </c:pt>
                <c:pt idx="6355">
                  <c:v>43744.924305555556</c:v>
                </c:pt>
                <c:pt idx="6356">
                  <c:v>43744.927777777775</c:v>
                </c:pt>
                <c:pt idx="6357">
                  <c:v>43744.931250000001</c:v>
                </c:pt>
                <c:pt idx="6358">
                  <c:v>43744.93472222222</c:v>
                </c:pt>
                <c:pt idx="6359">
                  <c:v>43744.938194444447</c:v>
                </c:pt>
                <c:pt idx="6360">
                  <c:v>43744.941666666666</c:v>
                </c:pt>
                <c:pt idx="6361">
                  <c:v>43744.945138888892</c:v>
                </c:pt>
                <c:pt idx="6362">
                  <c:v>43744.948611111111</c:v>
                </c:pt>
                <c:pt idx="6363">
                  <c:v>43744.95208333333</c:v>
                </c:pt>
                <c:pt idx="6364">
                  <c:v>43744.955555555556</c:v>
                </c:pt>
                <c:pt idx="6365">
                  <c:v>43744.959027777775</c:v>
                </c:pt>
                <c:pt idx="6366">
                  <c:v>43744.962500000001</c:v>
                </c:pt>
                <c:pt idx="6367">
                  <c:v>43744.96597222222</c:v>
                </c:pt>
                <c:pt idx="6368">
                  <c:v>43744.969444444447</c:v>
                </c:pt>
                <c:pt idx="6369">
                  <c:v>43744.972916666666</c:v>
                </c:pt>
                <c:pt idx="6370">
                  <c:v>43744.976388888892</c:v>
                </c:pt>
                <c:pt idx="6371">
                  <c:v>43744.979861111111</c:v>
                </c:pt>
                <c:pt idx="6372">
                  <c:v>43744.98333333333</c:v>
                </c:pt>
                <c:pt idx="6373">
                  <c:v>43744.986805555556</c:v>
                </c:pt>
                <c:pt idx="6374">
                  <c:v>43744.990277777775</c:v>
                </c:pt>
                <c:pt idx="6375">
                  <c:v>43744.993750000001</c:v>
                </c:pt>
                <c:pt idx="6376">
                  <c:v>43744.99722222222</c:v>
                </c:pt>
                <c:pt idx="6377">
                  <c:v>43745.000694444447</c:v>
                </c:pt>
                <c:pt idx="6378">
                  <c:v>43745.004166666666</c:v>
                </c:pt>
                <c:pt idx="6379">
                  <c:v>43745.007638888892</c:v>
                </c:pt>
                <c:pt idx="6380">
                  <c:v>43745.011111111111</c:v>
                </c:pt>
                <c:pt idx="6381">
                  <c:v>43745.01458333333</c:v>
                </c:pt>
                <c:pt idx="6382">
                  <c:v>43745.018055555556</c:v>
                </c:pt>
                <c:pt idx="6383">
                  <c:v>43745.021527777775</c:v>
                </c:pt>
                <c:pt idx="6384">
                  <c:v>43745.025000000001</c:v>
                </c:pt>
                <c:pt idx="6385">
                  <c:v>43745.02847222222</c:v>
                </c:pt>
                <c:pt idx="6386">
                  <c:v>43745.031944444447</c:v>
                </c:pt>
                <c:pt idx="6387">
                  <c:v>43745.035416666666</c:v>
                </c:pt>
                <c:pt idx="6388">
                  <c:v>43745.038888888892</c:v>
                </c:pt>
                <c:pt idx="6389">
                  <c:v>43745.042361111111</c:v>
                </c:pt>
                <c:pt idx="6390">
                  <c:v>43745.04583333333</c:v>
                </c:pt>
                <c:pt idx="6391">
                  <c:v>43745.049305555556</c:v>
                </c:pt>
                <c:pt idx="6392">
                  <c:v>43745.052777777775</c:v>
                </c:pt>
                <c:pt idx="6393">
                  <c:v>43745.056250000001</c:v>
                </c:pt>
                <c:pt idx="6394">
                  <c:v>43745.05972222222</c:v>
                </c:pt>
                <c:pt idx="6395">
                  <c:v>43745.063194444447</c:v>
                </c:pt>
                <c:pt idx="6396">
                  <c:v>43745.066666666666</c:v>
                </c:pt>
                <c:pt idx="6397">
                  <c:v>43745.070138888892</c:v>
                </c:pt>
                <c:pt idx="6398">
                  <c:v>43745.073611111111</c:v>
                </c:pt>
                <c:pt idx="6399">
                  <c:v>43745.07708333333</c:v>
                </c:pt>
                <c:pt idx="6400">
                  <c:v>43745.080555555556</c:v>
                </c:pt>
                <c:pt idx="6401">
                  <c:v>43745.084027777775</c:v>
                </c:pt>
                <c:pt idx="6402">
                  <c:v>43745.087500000001</c:v>
                </c:pt>
                <c:pt idx="6403">
                  <c:v>43745.09097222222</c:v>
                </c:pt>
                <c:pt idx="6404">
                  <c:v>43745.330555555556</c:v>
                </c:pt>
                <c:pt idx="6405">
                  <c:v>43745.334027777775</c:v>
                </c:pt>
                <c:pt idx="6406">
                  <c:v>43745.337500000001</c:v>
                </c:pt>
                <c:pt idx="6407">
                  <c:v>43745.34097222222</c:v>
                </c:pt>
                <c:pt idx="6408">
                  <c:v>43745.344444444447</c:v>
                </c:pt>
                <c:pt idx="6409">
                  <c:v>43745.347916666666</c:v>
                </c:pt>
                <c:pt idx="6410">
                  <c:v>43745.351388888892</c:v>
                </c:pt>
                <c:pt idx="6411">
                  <c:v>43745.354861111111</c:v>
                </c:pt>
                <c:pt idx="6412">
                  <c:v>43745.365277777775</c:v>
                </c:pt>
                <c:pt idx="6413">
                  <c:v>43745.368750000001</c:v>
                </c:pt>
                <c:pt idx="6414">
                  <c:v>43745.37222222222</c:v>
                </c:pt>
                <c:pt idx="6415">
                  <c:v>43745.375694444447</c:v>
                </c:pt>
                <c:pt idx="6416">
                  <c:v>43745.379166666666</c:v>
                </c:pt>
                <c:pt idx="6417">
                  <c:v>43745.382638888892</c:v>
                </c:pt>
                <c:pt idx="6418">
                  <c:v>43745.386111111111</c:v>
                </c:pt>
                <c:pt idx="6419">
                  <c:v>43745.38958333333</c:v>
                </c:pt>
                <c:pt idx="6420">
                  <c:v>43745.393055555556</c:v>
                </c:pt>
                <c:pt idx="6421">
                  <c:v>43745.396527777775</c:v>
                </c:pt>
                <c:pt idx="6422">
                  <c:v>43745.4</c:v>
                </c:pt>
                <c:pt idx="6423">
                  <c:v>43745.40347222222</c:v>
                </c:pt>
                <c:pt idx="6424">
                  <c:v>43745.406944444447</c:v>
                </c:pt>
                <c:pt idx="6425">
                  <c:v>43745.410416666666</c:v>
                </c:pt>
                <c:pt idx="6426">
                  <c:v>43745.413888888892</c:v>
                </c:pt>
                <c:pt idx="6427">
                  <c:v>43745.417361111111</c:v>
                </c:pt>
                <c:pt idx="6428">
                  <c:v>43745.42083333333</c:v>
                </c:pt>
                <c:pt idx="6429">
                  <c:v>43745.424305555556</c:v>
                </c:pt>
                <c:pt idx="6430">
                  <c:v>43745.427777777775</c:v>
                </c:pt>
                <c:pt idx="6431">
                  <c:v>43745.431250000001</c:v>
                </c:pt>
                <c:pt idx="6432">
                  <c:v>43745.43472222222</c:v>
                </c:pt>
                <c:pt idx="6433">
                  <c:v>43745.438194444447</c:v>
                </c:pt>
                <c:pt idx="6434">
                  <c:v>43745.441666666666</c:v>
                </c:pt>
                <c:pt idx="6435">
                  <c:v>43745.445138888892</c:v>
                </c:pt>
                <c:pt idx="6436">
                  <c:v>43745.448611111111</c:v>
                </c:pt>
                <c:pt idx="6437">
                  <c:v>43745.45208333333</c:v>
                </c:pt>
                <c:pt idx="6438">
                  <c:v>43745.455555555556</c:v>
                </c:pt>
                <c:pt idx="6439">
                  <c:v>43745.459027777775</c:v>
                </c:pt>
                <c:pt idx="6440">
                  <c:v>43745.462500000001</c:v>
                </c:pt>
                <c:pt idx="6441">
                  <c:v>43745.46597222222</c:v>
                </c:pt>
                <c:pt idx="6442">
                  <c:v>43745.469444444447</c:v>
                </c:pt>
                <c:pt idx="6443">
                  <c:v>43745.472916666666</c:v>
                </c:pt>
                <c:pt idx="6444">
                  <c:v>43745.476388888892</c:v>
                </c:pt>
                <c:pt idx="6445">
                  <c:v>43745.479861111111</c:v>
                </c:pt>
                <c:pt idx="6446">
                  <c:v>43745.48333333333</c:v>
                </c:pt>
                <c:pt idx="6447">
                  <c:v>43745.486805555556</c:v>
                </c:pt>
                <c:pt idx="6448">
                  <c:v>43745.490277777775</c:v>
                </c:pt>
                <c:pt idx="6449">
                  <c:v>43745.493750000001</c:v>
                </c:pt>
                <c:pt idx="6450">
                  <c:v>43745.49722222222</c:v>
                </c:pt>
                <c:pt idx="6451">
                  <c:v>43745.500694444447</c:v>
                </c:pt>
                <c:pt idx="6452">
                  <c:v>43745.504166666666</c:v>
                </c:pt>
                <c:pt idx="6453">
                  <c:v>43745.507638888892</c:v>
                </c:pt>
                <c:pt idx="6454">
                  <c:v>43745.511111111111</c:v>
                </c:pt>
                <c:pt idx="6455">
                  <c:v>43745.51458333333</c:v>
                </c:pt>
                <c:pt idx="6456">
                  <c:v>43745.518055555556</c:v>
                </c:pt>
                <c:pt idx="6457">
                  <c:v>43745.521527777775</c:v>
                </c:pt>
                <c:pt idx="6458">
                  <c:v>43745.525000000001</c:v>
                </c:pt>
                <c:pt idx="6459">
                  <c:v>43745.52847222222</c:v>
                </c:pt>
                <c:pt idx="6460">
                  <c:v>43745.531944444447</c:v>
                </c:pt>
                <c:pt idx="6461">
                  <c:v>43745.535416666666</c:v>
                </c:pt>
                <c:pt idx="6462">
                  <c:v>43745.538888888892</c:v>
                </c:pt>
                <c:pt idx="6463">
                  <c:v>43745.542361111111</c:v>
                </c:pt>
                <c:pt idx="6464">
                  <c:v>43745.54583333333</c:v>
                </c:pt>
                <c:pt idx="6465">
                  <c:v>43745.549305555556</c:v>
                </c:pt>
                <c:pt idx="6466">
                  <c:v>43745.552777777775</c:v>
                </c:pt>
                <c:pt idx="6467">
                  <c:v>43745.556250000001</c:v>
                </c:pt>
                <c:pt idx="6468">
                  <c:v>43745.55972222222</c:v>
                </c:pt>
                <c:pt idx="6469">
                  <c:v>43745.563194444447</c:v>
                </c:pt>
                <c:pt idx="6470">
                  <c:v>43745.566666666666</c:v>
                </c:pt>
                <c:pt idx="6471">
                  <c:v>43745.570138888892</c:v>
                </c:pt>
                <c:pt idx="6472">
                  <c:v>43745.573611111111</c:v>
                </c:pt>
                <c:pt idx="6473">
                  <c:v>43745.57708333333</c:v>
                </c:pt>
                <c:pt idx="6474">
                  <c:v>43745.580555555556</c:v>
                </c:pt>
                <c:pt idx="6475">
                  <c:v>43745.584027777775</c:v>
                </c:pt>
                <c:pt idx="6476">
                  <c:v>43745.587500000001</c:v>
                </c:pt>
                <c:pt idx="6477">
                  <c:v>43745.59097222222</c:v>
                </c:pt>
                <c:pt idx="6478">
                  <c:v>43745.594444444447</c:v>
                </c:pt>
                <c:pt idx="6479">
                  <c:v>43745.597916666666</c:v>
                </c:pt>
                <c:pt idx="6480">
                  <c:v>43745.601388888892</c:v>
                </c:pt>
                <c:pt idx="6481">
                  <c:v>43745.604861111111</c:v>
                </c:pt>
                <c:pt idx="6482">
                  <c:v>43745.60833333333</c:v>
                </c:pt>
                <c:pt idx="6483">
                  <c:v>43745.611805555556</c:v>
                </c:pt>
                <c:pt idx="6484">
                  <c:v>43745.615277777775</c:v>
                </c:pt>
                <c:pt idx="6485">
                  <c:v>43745.618750000001</c:v>
                </c:pt>
                <c:pt idx="6486">
                  <c:v>43745.62222222222</c:v>
                </c:pt>
                <c:pt idx="6487">
                  <c:v>43745.625694444447</c:v>
                </c:pt>
                <c:pt idx="6488">
                  <c:v>43745.629166666666</c:v>
                </c:pt>
                <c:pt idx="6489">
                  <c:v>43745.632638888892</c:v>
                </c:pt>
                <c:pt idx="6490">
                  <c:v>43745.636111111111</c:v>
                </c:pt>
                <c:pt idx="6491">
                  <c:v>43745.63958333333</c:v>
                </c:pt>
                <c:pt idx="6492">
                  <c:v>43745.643055555556</c:v>
                </c:pt>
                <c:pt idx="6493">
                  <c:v>43745.646527777775</c:v>
                </c:pt>
                <c:pt idx="6494">
                  <c:v>43745.65</c:v>
                </c:pt>
                <c:pt idx="6495">
                  <c:v>43745.65347222222</c:v>
                </c:pt>
                <c:pt idx="6496">
                  <c:v>43745.656944444447</c:v>
                </c:pt>
                <c:pt idx="6497">
                  <c:v>43745.660416666666</c:v>
                </c:pt>
                <c:pt idx="6498">
                  <c:v>43745.663888888892</c:v>
                </c:pt>
                <c:pt idx="6499">
                  <c:v>43745.667361111111</c:v>
                </c:pt>
                <c:pt idx="6500">
                  <c:v>43745.67083333333</c:v>
                </c:pt>
                <c:pt idx="6501">
                  <c:v>43745.674305555556</c:v>
                </c:pt>
                <c:pt idx="6502">
                  <c:v>43745.677777777775</c:v>
                </c:pt>
                <c:pt idx="6503">
                  <c:v>43745.681250000001</c:v>
                </c:pt>
                <c:pt idx="6504">
                  <c:v>43745.68472222222</c:v>
                </c:pt>
                <c:pt idx="6505">
                  <c:v>43745.688194444447</c:v>
                </c:pt>
                <c:pt idx="6506">
                  <c:v>43745.691666666666</c:v>
                </c:pt>
                <c:pt idx="6507">
                  <c:v>43745.695138888892</c:v>
                </c:pt>
                <c:pt idx="6508">
                  <c:v>43745.698611111111</c:v>
                </c:pt>
                <c:pt idx="6509">
                  <c:v>43745.70208333333</c:v>
                </c:pt>
                <c:pt idx="6510">
                  <c:v>43745.705555555556</c:v>
                </c:pt>
                <c:pt idx="6511">
                  <c:v>43745.709027777775</c:v>
                </c:pt>
                <c:pt idx="6512">
                  <c:v>43745.712500000001</c:v>
                </c:pt>
                <c:pt idx="6513">
                  <c:v>43745.71597222222</c:v>
                </c:pt>
                <c:pt idx="6514">
                  <c:v>43745.719444444447</c:v>
                </c:pt>
                <c:pt idx="6515">
                  <c:v>43745.722916666666</c:v>
                </c:pt>
                <c:pt idx="6516">
                  <c:v>43745.726388888892</c:v>
                </c:pt>
                <c:pt idx="6517">
                  <c:v>43745.729861111111</c:v>
                </c:pt>
                <c:pt idx="6518">
                  <c:v>43745.73333333333</c:v>
                </c:pt>
                <c:pt idx="6519">
                  <c:v>43745.736805555556</c:v>
                </c:pt>
                <c:pt idx="6520">
                  <c:v>43745.740277777775</c:v>
                </c:pt>
                <c:pt idx="6521">
                  <c:v>43745.743750000001</c:v>
                </c:pt>
                <c:pt idx="6522">
                  <c:v>43745.74722222222</c:v>
                </c:pt>
                <c:pt idx="6523">
                  <c:v>43745.750694444447</c:v>
                </c:pt>
                <c:pt idx="6524">
                  <c:v>43745.754166666666</c:v>
                </c:pt>
                <c:pt idx="6525">
                  <c:v>43745.757638888892</c:v>
                </c:pt>
                <c:pt idx="6526">
                  <c:v>43745.761111111111</c:v>
                </c:pt>
                <c:pt idx="6527">
                  <c:v>43745.76458333333</c:v>
                </c:pt>
                <c:pt idx="6528">
                  <c:v>43745.768055555556</c:v>
                </c:pt>
                <c:pt idx="6529">
                  <c:v>43745.771527777775</c:v>
                </c:pt>
                <c:pt idx="6530">
                  <c:v>43745.775000000001</c:v>
                </c:pt>
                <c:pt idx="6531">
                  <c:v>43745.77847222222</c:v>
                </c:pt>
                <c:pt idx="6532">
                  <c:v>43745.781944444447</c:v>
                </c:pt>
                <c:pt idx="6533">
                  <c:v>43745.785416666666</c:v>
                </c:pt>
                <c:pt idx="6534">
                  <c:v>43745.788888888892</c:v>
                </c:pt>
                <c:pt idx="6535">
                  <c:v>43745.792361111111</c:v>
                </c:pt>
                <c:pt idx="6536">
                  <c:v>43745.79583333333</c:v>
                </c:pt>
                <c:pt idx="6537">
                  <c:v>43745.799305555556</c:v>
                </c:pt>
                <c:pt idx="6538">
                  <c:v>43745.802777777775</c:v>
                </c:pt>
                <c:pt idx="6539">
                  <c:v>43745.806250000001</c:v>
                </c:pt>
                <c:pt idx="6540">
                  <c:v>43745.80972222222</c:v>
                </c:pt>
                <c:pt idx="6541">
                  <c:v>43745.813194444447</c:v>
                </c:pt>
                <c:pt idx="6542">
                  <c:v>43745.816666666666</c:v>
                </c:pt>
                <c:pt idx="6543">
                  <c:v>43745.820138888892</c:v>
                </c:pt>
                <c:pt idx="6544">
                  <c:v>43745.823611111111</c:v>
                </c:pt>
                <c:pt idx="6545">
                  <c:v>43745.82708333333</c:v>
                </c:pt>
                <c:pt idx="6546">
                  <c:v>43745.830555555556</c:v>
                </c:pt>
                <c:pt idx="6547">
                  <c:v>43745.834027777775</c:v>
                </c:pt>
                <c:pt idx="6548">
                  <c:v>43745.837500000001</c:v>
                </c:pt>
                <c:pt idx="6549">
                  <c:v>43745.84097222222</c:v>
                </c:pt>
                <c:pt idx="6550">
                  <c:v>43745.844444444447</c:v>
                </c:pt>
                <c:pt idx="6551">
                  <c:v>43745.847916666666</c:v>
                </c:pt>
                <c:pt idx="6552">
                  <c:v>43745.851388888892</c:v>
                </c:pt>
                <c:pt idx="6553">
                  <c:v>43745.854861111111</c:v>
                </c:pt>
                <c:pt idx="6554">
                  <c:v>43745.85833333333</c:v>
                </c:pt>
                <c:pt idx="6555">
                  <c:v>43745.861805555556</c:v>
                </c:pt>
                <c:pt idx="6556">
                  <c:v>43745.865277777775</c:v>
                </c:pt>
                <c:pt idx="6557">
                  <c:v>43745.868750000001</c:v>
                </c:pt>
                <c:pt idx="6558">
                  <c:v>43745.87222222222</c:v>
                </c:pt>
                <c:pt idx="6559">
                  <c:v>43745.875694444447</c:v>
                </c:pt>
                <c:pt idx="6560">
                  <c:v>43745.879166666666</c:v>
                </c:pt>
                <c:pt idx="6561">
                  <c:v>43745.882638888892</c:v>
                </c:pt>
                <c:pt idx="6562">
                  <c:v>43745.886111111111</c:v>
                </c:pt>
                <c:pt idx="6563">
                  <c:v>43745.88958333333</c:v>
                </c:pt>
                <c:pt idx="6564">
                  <c:v>43745.893055555556</c:v>
                </c:pt>
                <c:pt idx="6565">
                  <c:v>43745.896527777775</c:v>
                </c:pt>
                <c:pt idx="6566">
                  <c:v>43745.9</c:v>
                </c:pt>
                <c:pt idx="6567">
                  <c:v>43745.90347222222</c:v>
                </c:pt>
                <c:pt idx="6568">
                  <c:v>43746.490277777775</c:v>
                </c:pt>
                <c:pt idx="6569">
                  <c:v>43746.493750000001</c:v>
                </c:pt>
                <c:pt idx="6570">
                  <c:v>43746.49722222222</c:v>
                </c:pt>
                <c:pt idx="6571">
                  <c:v>43746.500694444447</c:v>
                </c:pt>
                <c:pt idx="6572">
                  <c:v>43746.504166666666</c:v>
                </c:pt>
                <c:pt idx="6573">
                  <c:v>43746.507638888892</c:v>
                </c:pt>
                <c:pt idx="6574">
                  <c:v>43746.511111111111</c:v>
                </c:pt>
                <c:pt idx="6575">
                  <c:v>43746.51458333333</c:v>
                </c:pt>
                <c:pt idx="6576">
                  <c:v>43746.518055555556</c:v>
                </c:pt>
                <c:pt idx="6577">
                  <c:v>43746.521527777775</c:v>
                </c:pt>
                <c:pt idx="6578">
                  <c:v>43746.525000000001</c:v>
                </c:pt>
                <c:pt idx="6579">
                  <c:v>43746.52847222222</c:v>
                </c:pt>
                <c:pt idx="6580">
                  <c:v>43746.531944444447</c:v>
                </c:pt>
                <c:pt idx="6581">
                  <c:v>43746.535416666666</c:v>
                </c:pt>
                <c:pt idx="6582">
                  <c:v>43746.538888888892</c:v>
                </c:pt>
                <c:pt idx="6583">
                  <c:v>43746.542361111111</c:v>
                </c:pt>
                <c:pt idx="6584">
                  <c:v>43747.38958333333</c:v>
                </c:pt>
                <c:pt idx="6585">
                  <c:v>43747.393055555556</c:v>
                </c:pt>
                <c:pt idx="6586">
                  <c:v>43747.396527777775</c:v>
                </c:pt>
                <c:pt idx="6587">
                  <c:v>43747.4</c:v>
                </c:pt>
                <c:pt idx="6588">
                  <c:v>43747.40347222222</c:v>
                </c:pt>
                <c:pt idx="6589">
                  <c:v>43747.406944444447</c:v>
                </c:pt>
                <c:pt idx="6590">
                  <c:v>43747.410416666666</c:v>
                </c:pt>
                <c:pt idx="6591">
                  <c:v>43747.413888888892</c:v>
                </c:pt>
                <c:pt idx="6592">
                  <c:v>43747.417361111111</c:v>
                </c:pt>
                <c:pt idx="6593">
                  <c:v>43747.42083333333</c:v>
                </c:pt>
                <c:pt idx="6594">
                  <c:v>43747.424305555556</c:v>
                </c:pt>
                <c:pt idx="6595">
                  <c:v>43747.427777777775</c:v>
                </c:pt>
                <c:pt idx="6596">
                  <c:v>43747.431250000001</c:v>
                </c:pt>
                <c:pt idx="6597">
                  <c:v>43747.43472222222</c:v>
                </c:pt>
                <c:pt idx="6598">
                  <c:v>43747.438194444447</c:v>
                </c:pt>
                <c:pt idx="6599">
                  <c:v>43747.441666666666</c:v>
                </c:pt>
                <c:pt idx="6600">
                  <c:v>43747.445138888892</c:v>
                </c:pt>
                <c:pt idx="6601">
                  <c:v>43747.448611111111</c:v>
                </c:pt>
                <c:pt idx="6602">
                  <c:v>43747.45208333333</c:v>
                </c:pt>
                <c:pt idx="6603">
                  <c:v>43747.455555555556</c:v>
                </c:pt>
                <c:pt idx="6604">
                  <c:v>43747.459027777775</c:v>
                </c:pt>
                <c:pt idx="6605">
                  <c:v>43747.462500000001</c:v>
                </c:pt>
                <c:pt idx="6606">
                  <c:v>43747.46597222222</c:v>
                </c:pt>
                <c:pt idx="6607">
                  <c:v>43747.469444444447</c:v>
                </c:pt>
                <c:pt idx="6608">
                  <c:v>43747.472916666666</c:v>
                </c:pt>
                <c:pt idx="6609">
                  <c:v>43747.476388888892</c:v>
                </c:pt>
                <c:pt idx="6610">
                  <c:v>43747.479861111111</c:v>
                </c:pt>
                <c:pt idx="6611">
                  <c:v>43747.48333333333</c:v>
                </c:pt>
                <c:pt idx="6612">
                  <c:v>43747.486805555556</c:v>
                </c:pt>
                <c:pt idx="6613">
                  <c:v>43747.490277777775</c:v>
                </c:pt>
                <c:pt idx="6614">
                  <c:v>43747.493750000001</c:v>
                </c:pt>
                <c:pt idx="6615">
                  <c:v>43747.49722222222</c:v>
                </c:pt>
                <c:pt idx="6616">
                  <c:v>43747.500694444447</c:v>
                </c:pt>
                <c:pt idx="6617">
                  <c:v>43747.504166666666</c:v>
                </c:pt>
                <c:pt idx="6618">
                  <c:v>43747.507638888892</c:v>
                </c:pt>
                <c:pt idx="6619">
                  <c:v>43747.511111111111</c:v>
                </c:pt>
                <c:pt idx="6620">
                  <c:v>43747.51458333333</c:v>
                </c:pt>
                <c:pt idx="6621">
                  <c:v>43747.518055555556</c:v>
                </c:pt>
                <c:pt idx="6622">
                  <c:v>43747.521527777775</c:v>
                </c:pt>
                <c:pt idx="6623">
                  <c:v>43747.525000000001</c:v>
                </c:pt>
                <c:pt idx="6624">
                  <c:v>43747.52847222222</c:v>
                </c:pt>
                <c:pt idx="6625">
                  <c:v>43747.531944444447</c:v>
                </c:pt>
                <c:pt idx="6626">
                  <c:v>43747.535416666666</c:v>
                </c:pt>
                <c:pt idx="6627">
                  <c:v>43747.538888888892</c:v>
                </c:pt>
                <c:pt idx="6628">
                  <c:v>43747.542361111111</c:v>
                </c:pt>
                <c:pt idx="6629">
                  <c:v>43747.54583333333</c:v>
                </c:pt>
                <c:pt idx="6630">
                  <c:v>43747.549305555556</c:v>
                </c:pt>
                <c:pt idx="6631">
                  <c:v>43747.552777777775</c:v>
                </c:pt>
                <c:pt idx="6632">
                  <c:v>43747.556250000001</c:v>
                </c:pt>
                <c:pt idx="6633">
                  <c:v>43747.55972222222</c:v>
                </c:pt>
                <c:pt idx="6634">
                  <c:v>43747.563194444447</c:v>
                </c:pt>
                <c:pt idx="6635">
                  <c:v>43747.566666666666</c:v>
                </c:pt>
                <c:pt idx="6636">
                  <c:v>43747.570138888892</c:v>
                </c:pt>
                <c:pt idx="6637">
                  <c:v>43747.573611111111</c:v>
                </c:pt>
                <c:pt idx="6638">
                  <c:v>43747.57708333333</c:v>
                </c:pt>
                <c:pt idx="6639">
                  <c:v>43747.580555555556</c:v>
                </c:pt>
                <c:pt idx="6640">
                  <c:v>43747.584027777775</c:v>
                </c:pt>
                <c:pt idx="6641">
                  <c:v>43747.587500000001</c:v>
                </c:pt>
                <c:pt idx="6642">
                  <c:v>43747.59097222222</c:v>
                </c:pt>
                <c:pt idx="6643">
                  <c:v>43747.594444444447</c:v>
                </c:pt>
                <c:pt idx="6644">
                  <c:v>43747.597916666666</c:v>
                </c:pt>
                <c:pt idx="6645">
                  <c:v>43747.601388888892</c:v>
                </c:pt>
                <c:pt idx="6646">
                  <c:v>43747.604861111111</c:v>
                </c:pt>
                <c:pt idx="6647">
                  <c:v>43747.60833333333</c:v>
                </c:pt>
                <c:pt idx="6648">
                  <c:v>43747.611805555556</c:v>
                </c:pt>
                <c:pt idx="6649">
                  <c:v>43747.615277777775</c:v>
                </c:pt>
                <c:pt idx="6650">
                  <c:v>43747.618750000001</c:v>
                </c:pt>
                <c:pt idx="6651">
                  <c:v>43747.62222222222</c:v>
                </c:pt>
                <c:pt idx="6652">
                  <c:v>43747.625694444447</c:v>
                </c:pt>
                <c:pt idx="6653">
                  <c:v>43747.629166666666</c:v>
                </c:pt>
                <c:pt idx="6654">
                  <c:v>43747.632638888892</c:v>
                </c:pt>
                <c:pt idx="6655">
                  <c:v>43747.636111111111</c:v>
                </c:pt>
                <c:pt idx="6656">
                  <c:v>43747.63958333333</c:v>
                </c:pt>
                <c:pt idx="6657">
                  <c:v>43747.643055555556</c:v>
                </c:pt>
                <c:pt idx="6658">
                  <c:v>43747.646527777775</c:v>
                </c:pt>
                <c:pt idx="6659">
                  <c:v>43747.65</c:v>
                </c:pt>
                <c:pt idx="6660">
                  <c:v>43747.65347222222</c:v>
                </c:pt>
                <c:pt idx="6661">
                  <c:v>43747.656944444447</c:v>
                </c:pt>
                <c:pt idx="6662">
                  <c:v>43747.660416666666</c:v>
                </c:pt>
                <c:pt idx="6663">
                  <c:v>43747.663888888892</c:v>
                </c:pt>
                <c:pt idx="6664">
                  <c:v>43747.667361111111</c:v>
                </c:pt>
                <c:pt idx="6665">
                  <c:v>43747.67083333333</c:v>
                </c:pt>
                <c:pt idx="6666">
                  <c:v>43747.674305555556</c:v>
                </c:pt>
                <c:pt idx="6667">
                  <c:v>43747.677777777775</c:v>
                </c:pt>
                <c:pt idx="6668">
                  <c:v>43747.681250000001</c:v>
                </c:pt>
                <c:pt idx="6669">
                  <c:v>43747.68472222222</c:v>
                </c:pt>
                <c:pt idx="6670">
                  <c:v>43747.688194444447</c:v>
                </c:pt>
                <c:pt idx="6671">
                  <c:v>43747.691666666666</c:v>
                </c:pt>
                <c:pt idx="6672">
                  <c:v>43747.695138888892</c:v>
                </c:pt>
                <c:pt idx="6673">
                  <c:v>43747.698611111111</c:v>
                </c:pt>
                <c:pt idx="6674">
                  <c:v>43747.70208333333</c:v>
                </c:pt>
                <c:pt idx="6675">
                  <c:v>43747.705555555556</c:v>
                </c:pt>
                <c:pt idx="6676">
                  <c:v>43747.709027777775</c:v>
                </c:pt>
                <c:pt idx="6677">
                  <c:v>43747.712500000001</c:v>
                </c:pt>
                <c:pt idx="6678">
                  <c:v>43747.71597222222</c:v>
                </c:pt>
                <c:pt idx="6679">
                  <c:v>43747.719444444447</c:v>
                </c:pt>
                <c:pt idx="6680">
                  <c:v>43747.722916666666</c:v>
                </c:pt>
                <c:pt idx="6681">
                  <c:v>43747.726388888892</c:v>
                </c:pt>
                <c:pt idx="6682">
                  <c:v>43747.729861111111</c:v>
                </c:pt>
                <c:pt idx="6683">
                  <c:v>43747.73333333333</c:v>
                </c:pt>
                <c:pt idx="6684">
                  <c:v>43747.736805555556</c:v>
                </c:pt>
                <c:pt idx="6685">
                  <c:v>43747.740277777775</c:v>
                </c:pt>
                <c:pt idx="6686">
                  <c:v>43747.743750000001</c:v>
                </c:pt>
                <c:pt idx="6687">
                  <c:v>43747.74722222222</c:v>
                </c:pt>
                <c:pt idx="6688">
                  <c:v>43747.750694444447</c:v>
                </c:pt>
                <c:pt idx="6689">
                  <c:v>43747.754166666666</c:v>
                </c:pt>
                <c:pt idx="6690">
                  <c:v>43747.757638888892</c:v>
                </c:pt>
                <c:pt idx="6691">
                  <c:v>43747.761111111111</c:v>
                </c:pt>
                <c:pt idx="6692">
                  <c:v>43747.76458333333</c:v>
                </c:pt>
                <c:pt idx="6693">
                  <c:v>43747.768055555556</c:v>
                </c:pt>
                <c:pt idx="6694">
                  <c:v>43747.771527777775</c:v>
                </c:pt>
                <c:pt idx="6695">
                  <c:v>43747.775000000001</c:v>
                </c:pt>
                <c:pt idx="6696">
                  <c:v>43747.77847222222</c:v>
                </c:pt>
                <c:pt idx="6697">
                  <c:v>43747.781944444447</c:v>
                </c:pt>
                <c:pt idx="6698">
                  <c:v>43747.785416666666</c:v>
                </c:pt>
                <c:pt idx="6699">
                  <c:v>43747.788888888892</c:v>
                </c:pt>
                <c:pt idx="6700">
                  <c:v>43747.792361111111</c:v>
                </c:pt>
                <c:pt idx="6701">
                  <c:v>43747.79583333333</c:v>
                </c:pt>
                <c:pt idx="6702">
                  <c:v>43747.799305555556</c:v>
                </c:pt>
                <c:pt idx="6703">
                  <c:v>43747.802777777775</c:v>
                </c:pt>
                <c:pt idx="6704">
                  <c:v>43747.806250000001</c:v>
                </c:pt>
                <c:pt idx="6705">
                  <c:v>43747.80972222222</c:v>
                </c:pt>
                <c:pt idx="6706">
                  <c:v>43747.813194444447</c:v>
                </c:pt>
                <c:pt idx="6707">
                  <c:v>43747.816666666666</c:v>
                </c:pt>
                <c:pt idx="6708">
                  <c:v>43747.820138888892</c:v>
                </c:pt>
                <c:pt idx="6709">
                  <c:v>43747.823611111111</c:v>
                </c:pt>
                <c:pt idx="6710">
                  <c:v>43747.82708333333</c:v>
                </c:pt>
                <c:pt idx="6711">
                  <c:v>43747.830555555556</c:v>
                </c:pt>
                <c:pt idx="6712">
                  <c:v>43747.834027777775</c:v>
                </c:pt>
                <c:pt idx="6713">
                  <c:v>43747.837500000001</c:v>
                </c:pt>
                <c:pt idx="6714">
                  <c:v>43747.84097222222</c:v>
                </c:pt>
                <c:pt idx="6715">
                  <c:v>43747.844444444447</c:v>
                </c:pt>
                <c:pt idx="6716">
                  <c:v>43747.847916666666</c:v>
                </c:pt>
                <c:pt idx="6717">
                  <c:v>43747.851388888892</c:v>
                </c:pt>
                <c:pt idx="6718">
                  <c:v>43747.854861111111</c:v>
                </c:pt>
                <c:pt idx="6719">
                  <c:v>43747.85833333333</c:v>
                </c:pt>
                <c:pt idx="6720">
                  <c:v>43747.861805555556</c:v>
                </c:pt>
                <c:pt idx="6721">
                  <c:v>43747.865277777775</c:v>
                </c:pt>
                <c:pt idx="6722">
                  <c:v>43747.868750000001</c:v>
                </c:pt>
                <c:pt idx="6723">
                  <c:v>43747.87222222222</c:v>
                </c:pt>
                <c:pt idx="6724">
                  <c:v>43747.875694444447</c:v>
                </c:pt>
                <c:pt idx="6725">
                  <c:v>43747.879166666666</c:v>
                </c:pt>
                <c:pt idx="6726">
                  <c:v>43747.882638888892</c:v>
                </c:pt>
                <c:pt idx="6727">
                  <c:v>43747.886111111111</c:v>
                </c:pt>
                <c:pt idx="6728">
                  <c:v>43747.88958333333</c:v>
                </c:pt>
                <c:pt idx="6729">
                  <c:v>43747.893055555556</c:v>
                </c:pt>
                <c:pt idx="6730">
                  <c:v>43747.896527777775</c:v>
                </c:pt>
                <c:pt idx="6731">
                  <c:v>43747.9</c:v>
                </c:pt>
                <c:pt idx="6732">
                  <c:v>43747.90347222222</c:v>
                </c:pt>
                <c:pt idx="6733">
                  <c:v>43747.906944444447</c:v>
                </c:pt>
                <c:pt idx="6734">
                  <c:v>43747.910416666666</c:v>
                </c:pt>
                <c:pt idx="6735">
                  <c:v>43747.913888888892</c:v>
                </c:pt>
                <c:pt idx="6736">
                  <c:v>43747.917361111111</c:v>
                </c:pt>
                <c:pt idx="6737">
                  <c:v>43747.92083333333</c:v>
                </c:pt>
                <c:pt idx="6738">
                  <c:v>43747.924305555556</c:v>
                </c:pt>
                <c:pt idx="6739">
                  <c:v>43747.927777777775</c:v>
                </c:pt>
                <c:pt idx="6740">
                  <c:v>43747.931250000001</c:v>
                </c:pt>
                <c:pt idx="6741">
                  <c:v>43747.93472222222</c:v>
                </c:pt>
                <c:pt idx="6742">
                  <c:v>43747.938194444447</c:v>
                </c:pt>
                <c:pt idx="6743">
                  <c:v>43747.941666666666</c:v>
                </c:pt>
                <c:pt idx="6744">
                  <c:v>43747.945138888892</c:v>
                </c:pt>
                <c:pt idx="6745">
                  <c:v>43747.948611111111</c:v>
                </c:pt>
                <c:pt idx="6746">
                  <c:v>43747.95208333333</c:v>
                </c:pt>
                <c:pt idx="6747">
                  <c:v>43747.955555555556</c:v>
                </c:pt>
                <c:pt idx="6748">
                  <c:v>43747.959027777775</c:v>
                </c:pt>
                <c:pt idx="6749">
                  <c:v>43747.962500000001</c:v>
                </c:pt>
                <c:pt idx="6750">
                  <c:v>43747.96597222222</c:v>
                </c:pt>
                <c:pt idx="6751">
                  <c:v>43747.969444444447</c:v>
                </c:pt>
                <c:pt idx="6752">
                  <c:v>43747.972916666666</c:v>
                </c:pt>
                <c:pt idx="6753">
                  <c:v>43747.976388888892</c:v>
                </c:pt>
                <c:pt idx="6754">
                  <c:v>43747.979861111111</c:v>
                </c:pt>
                <c:pt idx="6755">
                  <c:v>43747.98333333333</c:v>
                </c:pt>
                <c:pt idx="6756">
                  <c:v>43747.986805555556</c:v>
                </c:pt>
                <c:pt idx="6757">
                  <c:v>43747.990277777775</c:v>
                </c:pt>
                <c:pt idx="6758">
                  <c:v>43747.993750000001</c:v>
                </c:pt>
                <c:pt idx="6759">
                  <c:v>43747.99722222222</c:v>
                </c:pt>
                <c:pt idx="6760">
                  <c:v>43748.000694444447</c:v>
                </c:pt>
                <c:pt idx="6761">
                  <c:v>43748.004166666666</c:v>
                </c:pt>
                <c:pt idx="6762">
                  <c:v>43748.007638888892</c:v>
                </c:pt>
                <c:pt idx="6763">
                  <c:v>43748.011111111111</c:v>
                </c:pt>
                <c:pt idx="6764">
                  <c:v>43748.01458333333</c:v>
                </c:pt>
                <c:pt idx="6765">
                  <c:v>43748.018055555556</c:v>
                </c:pt>
                <c:pt idx="6766">
                  <c:v>43748.021527777775</c:v>
                </c:pt>
                <c:pt idx="6767">
                  <c:v>43748.025000000001</c:v>
                </c:pt>
                <c:pt idx="6768">
                  <c:v>43748.02847222222</c:v>
                </c:pt>
                <c:pt idx="6769">
                  <c:v>43748.031944444447</c:v>
                </c:pt>
                <c:pt idx="6770">
                  <c:v>43748.035416666666</c:v>
                </c:pt>
                <c:pt idx="6771">
                  <c:v>43748.038888888892</c:v>
                </c:pt>
                <c:pt idx="6772">
                  <c:v>43748.042361111111</c:v>
                </c:pt>
                <c:pt idx="6773">
                  <c:v>43748.04583333333</c:v>
                </c:pt>
                <c:pt idx="6774">
                  <c:v>43748.049305555556</c:v>
                </c:pt>
                <c:pt idx="6775">
                  <c:v>43748.052777777775</c:v>
                </c:pt>
                <c:pt idx="6776">
                  <c:v>43748.38958333333</c:v>
                </c:pt>
                <c:pt idx="6777">
                  <c:v>43748.393055555556</c:v>
                </c:pt>
                <c:pt idx="6778">
                  <c:v>43748.396527777775</c:v>
                </c:pt>
                <c:pt idx="6779">
                  <c:v>43748.4</c:v>
                </c:pt>
                <c:pt idx="6780">
                  <c:v>43748.40347222222</c:v>
                </c:pt>
                <c:pt idx="6781">
                  <c:v>43748.406944444447</c:v>
                </c:pt>
                <c:pt idx="6782">
                  <c:v>43748.410416666666</c:v>
                </c:pt>
                <c:pt idx="6783">
                  <c:v>43748.413888888892</c:v>
                </c:pt>
                <c:pt idx="6784">
                  <c:v>43748.417361111111</c:v>
                </c:pt>
                <c:pt idx="6785">
                  <c:v>43748.42083333333</c:v>
                </c:pt>
                <c:pt idx="6786">
                  <c:v>43748.424305555556</c:v>
                </c:pt>
                <c:pt idx="6787">
                  <c:v>43748.427777777775</c:v>
                </c:pt>
                <c:pt idx="6788">
                  <c:v>43748.431250000001</c:v>
                </c:pt>
                <c:pt idx="6789">
                  <c:v>43748.43472222222</c:v>
                </c:pt>
                <c:pt idx="6790">
                  <c:v>43748.438194444447</c:v>
                </c:pt>
                <c:pt idx="6791">
                  <c:v>43748.441666666666</c:v>
                </c:pt>
                <c:pt idx="6792">
                  <c:v>43748.445138888892</c:v>
                </c:pt>
                <c:pt idx="6793">
                  <c:v>43748.448611111111</c:v>
                </c:pt>
                <c:pt idx="6794">
                  <c:v>43748.45208333333</c:v>
                </c:pt>
                <c:pt idx="6795">
                  <c:v>43748.455555555556</c:v>
                </c:pt>
                <c:pt idx="6796">
                  <c:v>43748.459027777775</c:v>
                </c:pt>
                <c:pt idx="6797">
                  <c:v>43748.462500000001</c:v>
                </c:pt>
                <c:pt idx="6798">
                  <c:v>43748.46597222222</c:v>
                </c:pt>
                <c:pt idx="6799">
                  <c:v>43748.469444444447</c:v>
                </c:pt>
                <c:pt idx="6800">
                  <c:v>43748.472916666666</c:v>
                </c:pt>
                <c:pt idx="6801">
                  <c:v>43748.476388888892</c:v>
                </c:pt>
                <c:pt idx="6802">
                  <c:v>43748.479861111111</c:v>
                </c:pt>
                <c:pt idx="6803">
                  <c:v>43748.48333333333</c:v>
                </c:pt>
                <c:pt idx="6804">
                  <c:v>43748.486805555556</c:v>
                </c:pt>
                <c:pt idx="6805">
                  <c:v>43748.490277777775</c:v>
                </c:pt>
                <c:pt idx="6806">
                  <c:v>43748.493750000001</c:v>
                </c:pt>
                <c:pt idx="6807">
                  <c:v>43748.49722222222</c:v>
                </c:pt>
                <c:pt idx="6808">
                  <c:v>43748.500694444447</c:v>
                </c:pt>
                <c:pt idx="6809">
                  <c:v>43748.504166666666</c:v>
                </c:pt>
                <c:pt idx="6810">
                  <c:v>43748.507638888892</c:v>
                </c:pt>
                <c:pt idx="6811">
                  <c:v>43748.511111111111</c:v>
                </c:pt>
                <c:pt idx="6812">
                  <c:v>43748.51458333333</c:v>
                </c:pt>
                <c:pt idx="6813">
                  <c:v>43748.518055555556</c:v>
                </c:pt>
                <c:pt idx="6814">
                  <c:v>43748.521527777775</c:v>
                </c:pt>
                <c:pt idx="6815">
                  <c:v>43748.525000000001</c:v>
                </c:pt>
                <c:pt idx="6816">
                  <c:v>43748.52847222222</c:v>
                </c:pt>
                <c:pt idx="6817">
                  <c:v>43748.531944444447</c:v>
                </c:pt>
                <c:pt idx="6818">
                  <c:v>43748.535416666666</c:v>
                </c:pt>
                <c:pt idx="6819">
                  <c:v>43748.538888888892</c:v>
                </c:pt>
                <c:pt idx="6820">
                  <c:v>43748.542361111111</c:v>
                </c:pt>
                <c:pt idx="6821">
                  <c:v>43748.54583333333</c:v>
                </c:pt>
                <c:pt idx="6822">
                  <c:v>43748.549305555556</c:v>
                </c:pt>
                <c:pt idx="6823">
                  <c:v>43748.552777777775</c:v>
                </c:pt>
                <c:pt idx="6824">
                  <c:v>43748.556250000001</c:v>
                </c:pt>
                <c:pt idx="6825">
                  <c:v>43748.55972222222</c:v>
                </c:pt>
                <c:pt idx="6826">
                  <c:v>43748.563194444447</c:v>
                </c:pt>
                <c:pt idx="6827">
                  <c:v>43748.566666666666</c:v>
                </c:pt>
                <c:pt idx="6828">
                  <c:v>43748.570138888892</c:v>
                </c:pt>
                <c:pt idx="6829">
                  <c:v>43748.573611111111</c:v>
                </c:pt>
                <c:pt idx="6830">
                  <c:v>43748.57708333333</c:v>
                </c:pt>
                <c:pt idx="6831">
                  <c:v>43748.580555555556</c:v>
                </c:pt>
                <c:pt idx="6832">
                  <c:v>43748.584027777775</c:v>
                </c:pt>
                <c:pt idx="6833">
                  <c:v>43748.587500000001</c:v>
                </c:pt>
                <c:pt idx="6834">
                  <c:v>43748.59097222222</c:v>
                </c:pt>
                <c:pt idx="6835">
                  <c:v>43748.594444444447</c:v>
                </c:pt>
                <c:pt idx="6836">
                  <c:v>43748.597916666666</c:v>
                </c:pt>
                <c:pt idx="6837">
                  <c:v>43748.601388888892</c:v>
                </c:pt>
                <c:pt idx="6838">
                  <c:v>43748.604861111111</c:v>
                </c:pt>
                <c:pt idx="6839">
                  <c:v>43748.60833333333</c:v>
                </c:pt>
                <c:pt idx="6840">
                  <c:v>43748.611805555556</c:v>
                </c:pt>
                <c:pt idx="6841">
                  <c:v>43748.615277777775</c:v>
                </c:pt>
                <c:pt idx="6842">
                  <c:v>43748.618750000001</c:v>
                </c:pt>
                <c:pt idx="6843">
                  <c:v>43748.62222222222</c:v>
                </c:pt>
                <c:pt idx="6844">
                  <c:v>43748.625694444447</c:v>
                </c:pt>
                <c:pt idx="6845">
                  <c:v>43748.629166666666</c:v>
                </c:pt>
                <c:pt idx="6846">
                  <c:v>43748.632638888892</c:v>
                </c:pt>
                <c:pt idx="6847">
                  <c:v>43748.636111111111</c:v>
                </c:pt>
                <c:pt idx="6848">
                  <c:v>43748.63958333333</c:v>
                </c:pt>
                <c:pt idx="6849">
                  <c:v>43748.643055555556</c:v>
                </c:pt>
                <c:pt idx="6850">
                  <c:v>43748.646527777775</c:v>
                </c:pt>
                <c:pt idx="6851">
                  <c:v>43748.65</c:v>
                </c:pt>
                <c:pt idx="6852">
                  <c:v>43748.65347222222</c:v>
                </c:pt>
                <c:pt idx="6853">
                  <c:v>43748.656944444447</c:v>
                </c:pt>
                <c:pt idx="6854">
                  <c:v>43748.660416666666</c:v>
                </c:pt>
                <c:pt idx="6855">
                  <c:v>43748.663888888892</c:v>
                </c:pt>
                <c:pt idx="6856">
                  <c:v>43748.667361111111</c:v>
                </c:pt>
                <c:pt idx="6857">
                  <c:v>43748.67083333333</c:v>
                </c:pt>
                <c:pt idx="6858">
                  <c:v>43748.674305555556</c:v>
                </c:pt>
                <c:pt idx="6859">
                  <c:v>43748.677777777775</c:v>
                </c:pt>
                <c:pt idx="6860">
                  <c:v>43748.681250000001</c:v>
                </c:pt>
                <c:pt idx="6861">
                  <c:v>43748.68472222222</c:v>
                </c:pt>
                <c:pt idx="6862">
                  <c:v>43748.688194444447</c:v>
                </c:pt>
                <c:pt idx="6863">
                  <c:v>43748.691666666666</c:v>
                </c:pt>
                <c:pt idx="6864">
                  <c:v>43748.695138888892</c:v>
                </c:pt>
                <c:pt idx="6865">
                  <c:v>43748.698611111111</c:v>
                </c:pt>
                <c:pt idx="6866">
                  <c:v>43748.70208333333</c:v>
                </c:pt>
                <c:pt idx="6867">
                  <c:v>43748.705555555556</c:v>
                </c:pt>
                <c:pt idx="6868">
                  <c:v>43748.709027777775</c:v>
                </c:pt>
                <c:pt idx="6869">
                  <c:v>43748.712500000001</c:v>
                </c:pt>
                <c:pt idx="6870">
                  <c:v>43748.71597222222</c:v>
                </c:pt>
                <c:pt idx="6871">
                  <c:v>43748.719444444447</c:v>
                </c:pt>
                <c:pt idx="6872">
                  <c:v>43748.722916666666</c:v>
                </c:pt>
                <c:pt idx="6873">
                  <c:v>43748.726388888892</c:v>
                </c:pt>
                <c:pt idx="6874">
                  <c:v>43748.729861111111</c:v>
                </c:pt>
                <c:pt idx="6875">
                  <c:v>43748.73333333333</c:v>
                </c:pt>
                <c:pt idx="6876">
                  <c:v>43748.736805555556</c:v>
                </c:pt>
                <c:pt idx="6877">
                  <c:v>43748.740277777775</c:v>
                </c:pt>
                <c:pt idx="6878">
                  <c:v>43748.743750000001</c:v>
                </c:pt>
                <c:pt idx="6879">
                  <c:v>43748.74722222222</c:v>
                </c:pt>
                <c:pt idx="6880">
                  <c:v>43748.750694444447</c:v>
                </c:pt>
                <c:pt idx="6881">
                  <c:v>43748.754166666666</c:v>
                </c:pt>
                <c:pt idx="6882">
                  <c:v>43748.757638888892</c:v>
                </c:pt>
                <c:pt idx="6883">
                  <c:v>43748.761111111111</c:v>
                </c:pt>
                <c:pt idx="6884">
                  <c:v>43748.76458333333</c:v>
                </c:pt>
                <c:pt idx="6885">
                  <c:v>43748.768055555556</c:v>
                </c:pt>
                <c:pt idx="6886">
                  <c:v>43748.771527777775</c:v>
                </c:pt>
                <c:pt idx="6887">
                  <c:v>43748.775000000001</c:v>
                </c:pt>
                <c:pt idx="6888">
                  <c:v>43748.77847222222</c:v>
                </c:pt>
                <c:pt idx="6889">
                  <c:v>43748.781944444447</c:v>
                </c:pt>
                <c:pt idx="6890">
                  <c:v>43748.785416666666</c:v>
                </c:pt>
                <c:pt idx="6891">
                  <c:v>43748.788888888892</c:v>
                </c:pt>
                <c:pt idx="6892">
                  <c:v>43748.792361111111</c:v>
                </c:pt>
                <c:pt idx="6893">
                  <c:v>43748.79583333333</c:v>
                </c:pt>
                <c:pt idx="6894">
                  <c:v>43748.799305555556</c:v>
                </c:pt>
                <c:pt idx="6895">
                  <c:v>43748.802777777775</c:v>
                </c:pt>
                <c:pt idx="6896">
                  <c:v>43748.806250000001</c:v>
                </c:pt>
                <c:pt idx="6897">
                  <c:v>43748.80972222222</c:v>
                </c:pt>
                <c:pt idx="6898">
                  <c:v>43748.813194444447</c:v>
                </c:pt>
                <c:pt idx="6899">
                  <c:v>43748.816666666666</c:v>
                </c:pt>
                <c:pt idx="6900">
                  <c:v>43748.820138888892</c:v>
                </c:pt>
                <c:pt idx="6901">
                  <c:v>43748.823611111111</c:v>
                </c:pt>
                <c:pt idx="6902">
                  <c:v>43748.82708333333</c:v>
                </c:pt>
                <c:pt idx="6903">
                  <c:v>43748.830555555556</c:v>
                </c:pt>
                <c:pt idx="6904">
                  <c:v>43748.834027777775</c:v>
                </c:pt>
                <c:pt idx="6905">
                  <c:v>43748.837500000001</c:v>
                </c:pt>
                <c:pt idx="6906">
                  <c:v>43748.84097222222</c:v>
                </c:pt>
                <c:pt idx="6907">
                  <c:v>43748.844444444447</c:v>
                </c:pt>
                <c:pt idx="6908">
                  <c:v>43748.847916666666</c:v>
                </c:pt>
                <c:pt idx="6909">
                  <c:v>43748.851388888892</c:v>
                </c:pt>
                <c:pt idx="6910">
                  <c:v>43748.854861111111</c:v>
                </c:pt>
                <c:pt idx="6911">
                  <c:v>43748.85833333333</c:v>
                </c:pt>
                <c:pt idx="6912">
                  <c:v>43748.861805555556</c:v>
                </c:pt>
                <c:pt idx="6913">
                  <c:v>43748.865277777775</c:v>
                </c:pt>
                <c:pt idx="6914">
                  <c:v>43748.868750000001</c:v>
                </c:pt>
                <c:pt idx="6915">
                  <c:v>43748.87222222222</c:v>
                </c:pt>
                <c:pt idx="6916">
                  <c:v>43748.875694444447</c:v>
                </c:pt>
                <c:pt idx="6917">
                  <c:v>43748.879166666666</c:v>
                </c:pt>
                <c:pt idx="6918">
                  <c:v>43748.882638888892</c:v>
                </c:pt>
                <c:pt idx="6919">
                  <c:v>43748.886111111111</c:v>
                </c:pt>
                <c:pt idx="6920">
                  <c:v>43748.88958333333</c:v>
                </c:pt>
                <c:pt idx="6921">
                  <c:v>43748.893055555556</c:v>
                </c:pt>
                <c:pt idx="6922">
                  <c:v>43748.896527777775</c:v>
                </c:pt>
                <c:pt idx="6923">
                  <c:v>43748.9</c:v>
                </c:pt>
                <c:pt idx="6924">
                  <c:v>43749.347916666666</c:v>
                </c:pt>
                <c:pt idx="6925">
                  <c:v>43749.351388888892</c:v>
                </c:pt>
                <c:pt idx="6926">
                  <c:v>43749.354861111111</c:v>
                </c:pt>
                <c:pt idx="6927">
                  <c:v>43749.35833333333</c:v>
                </c:pt>
                <c:pt idx="6928">
                  <c:v>43749.361805555556</c:v>
                </c:pt>
                <c:pt idx="6929">
                  <c:v>43749.365277777775</c:v>
                </c:pt>
                <c:pt idx="6930">
                  <c:v>43749.368750000001</c:v>
                </c:pt>
                <c:pt idx="6931">
                  <c:v>43749.37222222222</c:v>
                </c:pt>
                <c:pt idx="6932">
                  <c:v>43749.375694444447</c:v>
                </c:pt>
                <c:pt idx="6933">
                  <c:v>43749.379166666666</c:v>
                </c:pt>
                <c:pt idx="6934">
                  <c:v>43749.382638888892</c:v>
                </c:pt>
                <c:pt idx="6935">
                  <c:v>43749.386111111111</c:v>
                </c:pt>
                <c:pt idx="6936">
                  <c:v>43749.38958333333</c:v>
                </c:pt>
                <c:pt idx="6937">
                  <c:v>43749.393055555556</c:v>
                </c:pt>
                <c:pt idx="6938">
                  <c:v>43749.396527777775</c:v>
                </c:pt>
                <c:pt idx="6939">
                  <c:v>43749.4</c:v>
                </c:pt>
                <c:pt idx="6940">
                  <c:v>43749.40347222222</c:v>
                </c:pt>
                <c:pt idx="6941">
                  <c:v>43749.406944444447</c:v>
                </c:pt>
                <c:pt idx="6942">
                  <c:v>43749.410416666666</c:v>
                </c:pt>
                <c:pt idx="6943">
                  <c:v>43749.413888888892</c:v>
                </c:pt>
                <c:pt idx="6944">
                  <c:v>43749.417361111111</c:v>
                </c:pt>
                <c:pt idx="6945">
                  <c:v>43749.42083333333</c:v>
                </c:pt>
                <c:pt idx="6946">
                  <c:v>43749.424305555556</c:v>
                </c:pt>
                <c:pt idx="6947">
                  <c:v>43749.427777777775</c:v>
                </c:pt>
                <c:pt idx="6948">
                  <c:v>43749.431250000001</c:v>
                </c:pt>
                <c:pt idx="6949">
                  <c:v>43749.43472222222</c:v>
                </c:pt>
                <c:pt idx="6950">
                  <c:v>43749.438194444447</c:v>
                </c:pt>
                <c:pt idx="6951">
                  <c:v>43749.441666666666</c:v>
                </c:pt>
                <c:pt idx="6952">
                  <c:v>43749.445138888892</c:v>
                </c:pt>
                <c:pt idx="6953">
                  <c:v>43749.448611111111</c:v>
                </c:pt>
                <c:pt idx="6954">
                  <c:v>43749.45208333333</c:v>
                </c:pt>
                <c:pt idx="6955">
                  <c:v>43749.455555555556</c:v>
                </c:pt>
                <c:pt idx="6956">
                  <c:v>43749.459027777775</c:v>
                </c:pt>
                <c:pt idx="6957">
                  <c:v>43749.462500000001</c:v>
                </c:pt>
                <c:pt idx="6958">
                  <c:v>43749.46597222222</c:v>
                </c:pt>
                <c:pt idx="6959">
                  <c:v>43749.469444444447</c:v>
                </c:pt>
                <c:pt idx="6960">
                  <c:v>43749.472916666666</c:v>
                </c:pt>
                <c:pt idx="6961">
                  <c:v>43749.476388888892</c:v>
                </c:pt>
                <c:pt idx="6962">
                  <c:v>43749.479861111111</c:v>
                </c:pt>
                <c:pt idx="6963">
                  <c:v>43749.48333333333</c:v>
                </c:pt>
                <c:pt idx="6964">
                  <c:v>43749.486805555556</c:v>
                </c:pt>
                <c:pt idx="6965">
                  <c:v>43749.490277777775</c:v>
                </c:pt>
                <c:pt idx="6966">
                  <c:v>43749.493750000001</c:v>
                </c:pt>
                <c:pt idx="6967">
                  <c:v>43749.49722222222</c:v>
                </c:pt>
                <c:pt idx="6968">
                  <c:v>43749.500694444447</c:v>
                </c:pt>
                <c:pt idx="6969">
                  <c:v>43749.504166666666</c:v>
                </c:pt>
                <c:pt idx="6970">
                  <c:v>43749.507638888892</c:v>
                </c:pt>
                <c:pt idx="6971">
                  <c:v>43749.511111111111</c:v>
                </c:pt>
                <c:pt idx="6972">
                  <c:v>43749.51458333333</c:v>
                </c:pt>
                <c:pt idx="6973">
                  <c:v>43749.518055555556</c:v>
                </c:pt>
                <c:pt idx="6974">
                  <c:v>43749.521527777775</c:v>
                </c:pt>
                <c:pt idx="6975">
                  <c:v>43749.525000000001</c:v>
                </c:pt>
                <c:pt idx="6976">
                  <c:v>43749.52847222222</c:v>
                </c:pt>
                <c:pt idx="6977">
                  <c:v>43749.531944444447</c:v>
                </c:pt>
                <c:pt idx="6978">
                  <c:v>43749.535416666666</c:v>
                </c:pt>
                <c:pt idx="6979">
                  <c:v>43749.538888888892</c:v>
                </c:pt>
                <c:pt idx="6980">
                  <c:v>43749.542361111111</c:v>
                </c:pt>
                <c:pt idx="6981">
                  <c:v>43749.54583333333</c:v>
                </c:pt>
                <c:pt idx="6982">
                  <c:v>43749.549305555556</c:v>
                </c:pt>
                <c:pt idx="6983">
                  <c:v>43749.552777777775</c:v>
                </c:pt>
                <c:pt idx="6984">
                  <c:v>43749.556250000001</c:v>
                </c:pt>
                <c:pt idx="6985">
                  <c:v>43749.55972222222</c:v>
                </c:pt>
                <c:pt idx="6986">
                  <c:v>43749.563194444447</c:v>
                </c:pt>
                <c:pt idx="6987">
                  <c:v>43749.566666666666</c:v>
                </c:pt>
                <c:pt idx="6988">
                  <c:v>43749.570138888892</c:v>
                </c:pt>
                <c:pt idx="6989">
                  <c:v>43749.573611111111</c:v>
                </c:pt>
                <c:pt idx="6990">
                  <c:v>43749.57708333333</c:v>
                </c:pt>
                <c:pt idx="6991">
                  <c:v>43749.580555555556</c:v>
                </c:pt>
                <c:pt idx="6992">
                  <c:v>43749.584027777775</c:v>
                </c:pt>
                <c:pt idx="6993">
                  <c:v>43749.587500000001</c:v>
                </c:pt>
                <c:pt idx="6994">
                  <c:v>43749.59097222222</c:v>
                </c:pt>
                <c:pt idx="6995">
                  <c:v>43749.594444444447</c:v>
                </c:pt>
                <c:pt idx="6996">
                  <c:v>43749.597916666666</c:v>
                </c:pt>
                <c:pt idx="6997">
                  <c:v>43749.601388888892</c:v>
                </c:pt>
                <c:pt idx="6998">
                  <c:v>43749.604861111111</c:v>
                </c:pt>
                <c:pt idx="6999">
                  <c:v>43749.60833333333</c:v>
                </c:pt>
                <c:pt idx="7000">
                  <c:v>43749.611805555556</c:v>
                </c:pt>
                <c:pt idx="7001">
                  <c:v>43749.615277777775</c:v>
                </c:pt>
                <c:pt idx="7002">
                  <c:v>43749.618750000001</c:v>
                </c:pt>
                <c:pt idx="7003">
                  <c:v>43749.62222222222</c:v>
                </c:pt>
                <c:pt idx="7004">
                  <c:v>43749.625694444447</c:v>
                </c:pt>
                <c:pt idx="7005">
                  <c:v>43749.629166666666</c:v>
                </c:pt>
                <c:pt idx="7006">
                  <c:v>43749.632638888892</c:v>
                </c:pt>
                <c:pt idx="7007">
                  <c:v>43749.636111111111</c:v>
                </c:pt>
                <c:pt idx="7008">
                  <c:v>43749.63958333333</c:v>
                </c:pt>
                <c:pt idx="7009">
                  <c:v>43749.643055555556</c:v>
                </c:pt>
                <c:pt idx="7010">
                  <c:v>43749.646527777775</c:v>
                </c:pt>
                <c:pt idx="7011">
                  <c:v>43749.65</c:v>
                </c:pt>
                <c:pt idx="7012">
                  <c:v>43749.65347222222</c:v>
                </c:pt>
                <c:pt idx="7013">
                  <c:v>43749.656944444447</c:v>
                </c:pt>
                <c:pt idx="7014">
                  <c:v>43749.660416666666</c:v>
                </c:pt>
                <c:pt idx="7015">
                  <c:v>43749.663888888892</c:v>
                </c:pt>
                <c:pt idx="7016">
                  <c:v>43749.667361111111</c:v>
                </c:pt>
                <c:pt idx="7017">
                  <c:v>43749.67083333333</c:v>
                </c:pt>
                <c:pt idx="7018">
                  <c:v>43749.674305555556</c:v>
                </c:pt>
                <c:pt idx="7019">
                  <c:v>43749.677777777775</c:v>
                </c:pt>
                <c:pt idx="7020">
                  <c:v>43749.681250000001</c:v>
                </c:pt>
                <c:pt idx="7021">
                  <c:v>43749.68472222222</c:v>
                </c:pt>
                <c:pt idx="7022">
                  <c:v>43749.688194444447</c:v>
                </c:pt>
                <c:pt idx="7023">
                  <c:v>43749.691666666666</c:v>
                </c:pt>
                <c:pt idx="7024">
                  <c:v>43749.695138888892</c:v>
                </c:pt>
                <c:pt idx="7025">
                  <c:v>43749.698611111111</c:v>
                </c:pt>
                <c:pt idx="7026">
                  <c:v>43749.70208333333</c:v>
                </c:pt>
                <c:pt idx="7027">
                  <c:v>43749.705555555556</c:v>
                </c:pt>
                <c:pt idx="7028">
                  <c:v>43749.709027777775</c:v>
                </c:pt>
                <c:pt idx="7029">
                  <c:v>43749.712500000001</c:v>
                </c:pt>
                <c:pt idx="7030">
                  <c:v>43749.71597222222</c:v>
                </c:pt>
                <c:pt idx="7031">
                  <c:v>43749.719444444447</c:v>
                </c:pt>
                <c:pt idx="7032">
                  <c:v>43749.722916666666</c:v>
                </c:pt>
                <c:pt idx="7033">
                  <c:v>43749.726388888892</c:v>
                </c:pt>
                <c:pt idx="7034">
                  <c:v>43749.729861111111</c:v>
                </c:pt>
                <c:pt idx="7035">
                  <c:v>43749.73333333333</c:v>
                </c:pt>
                <c:pt idx="7036">
                  <c:v>43749.736805555556</c:v>
                </c:pt>
                <c:pt idx="7037">
                  <c:v>43749.740277777775</c:v>
                </c:pt>
                <c:pt idx="7038">
                  <c:v>43749.743750000001</c:v>
                </c:pt>
                <c:pt idx="7039">
                  <c:v>43749.74722222222</c:v>
                </c:pt>
                <c:pt idx="7040">
                  <c:v>43749.750694444447</c:v>
                </c:pt>
                <c:pt idx="7041">
                  <c:v>43749.754166666666</c:v>
                </c:pt>
                <c:pt idx="7042">
                  <c:v>43749.757638888892</c:v>
                </c:pt>
                <c:pt idx="7043">
                  <c:v>43749.761111111111</c:v>
                </c:pt>
                <c:pt idx="7044">
                  <c:v>43749.76458333333</c:v>
                </c:pt>
                <c:pt idx="7045">
                  <c:v>43749.768055555556</c:v>
                </c:pt>
                <c:pt idx="7046">
                  <c:v>43749.771527777775</c:v>
                </c:pt>
                <c:pt idx="7047">
                  <c:v>43749.775000000001</c:v>
                </c:pt>
                <c:pt idx="7048">
                  <c:v>43749.77847222222</c:v>
                </c:pt>
                <c:pt idx="7049">
                  <c:v>43749.781944444447</c:v>
                </c:pt>
                <c:pt idx="7050">
                  <c:v>43749.785416666666</c:v>
                </c:pt>
                <c:pt idx="7051">
                  <c:v>43749.788888888892</c:v>
                </c:pt>
                <c:pt idx="7052">
                  <c:v>43749.792361111111</c:v>
                </c:pt>
                <c:pt idx="7053">
                  <c:v>43749.79583333333</c:v>
                </c:pt>
                <c:pt idx="7054">
                  <c:v>43749.799305555556</c:v>
                </c:pt>
                <c:pt idx="7055">
                  <c:v>43749.802777777775</c:v>
                </c:pt>
                <c:pt idx="7056">
                  <c:v>43749.806250000001</c:v>
                </c:pt>
                <c:pt idx="7057">
                  <c:v>43749.80972222222</c:v>
                </c:pt>
                <c:pt idx="7058">
                  <c:v>43749.813194444447</c:v>
                </c:pt>
                <c:pt idx="7059">
                  <c:v>43749.816666666666</c:v>
                </c:pt>
                <c:pt idx="7060">
                  <c:v>43749.820138888892</c:v>
                </c:pt>
                <c:pt idx="7061">
                  <c:v>43749.823611111111</c:v>
                </c:pt>
                <c:pt idx="7062">
                  <c:v>43749.82708333333</c:v>
                </c:pt>
                <c:pt idx="7063">
                  <c:v>43749.830555555556</c:v>
                </c:pt>
                <c:pt idx="7064">
                  <c:v>43749.834027777775</c:v>
                </c:pt>
                <c:pt idx="7065">
                  <c:v>43749.837500000001</c:v>
                </c:pt>
                <c:pt idx="7066">
                  <c:v>43749.84097222222</c:v>
                </c:pt>
                <c:pt idx="7067">
                  <c:v>43749.844444444447</c:v>
                </c:pt>
                <c:pt idx="7068">
                  <c:v>43749.847916666666</c:v>
                </c:pt>
                <c:pt idx="7069">
                  <c:v>43749.851388888892</c:v>
                </c:pt>
                <c:pt idx="7070">
                  <c:v>43749.854861111111</c:v>
                </c:pt>
                <c:pt idx="7071">
                  <c:v>43749.85833333333</c:v>
                </c:pt>
                <c:pt idx="7072">
                  <c:v>43749.861805555556</c:v>
                </c:pt>
                <c:pt idx="7073">
                  <c:v>43749.865277777775</c:v>
                </c:pt>
                <c:pt idx="7074">
                  <c:v>43749.868750000001</c:v>
                </c:pt>
                <c:pt idx="7075">
                  <c:v>43749.87222222222</c:v>
                </c:pt>
                <c:pt idx="7076">
                  <c:v>43749.875694444447</c:v>
                </c:pt>
                <c:pt idx="7077">
                  <c:v>43749.879166666666</c:v>
                </c:pt>
                <c:pt idx="7078">
                  <c:v>43749.882638888892</c:v>
                </c:pt>
                <c:pt idx="7079">
                  <c:v>43749.886111111111</c:v>
                </c:pt>
                <c:pt idx="7080">
                  <c:v>43749.88958333333</c:v>
                </c:pt>
                <c:pt idx="7081">
                  <c:v>43749.893055555556</c:v>
                </c:pt>
                <c:pt idx="7082">
                  <c:v>43749.896527777775</c:v>
                </c:pt>
                <c:pt idx="7083">
                  <c:v>43749.9</c:v>
                </c:pt>
                <c:pt idx="7084">
                  <c:v>43749.90347222222</c:v>
                </c:pt>
                <c:pt idx="7085">
                  <c:v>43749.906944444447</c:v>
                </c:pt>
                <c:pt idx="7086">
                  <c:v>43749.910416666666</c:v>
                </c:pt>
                <c:pt idx="7087">
                  <c:v>43749.913888888892</c:v>
                </c:pt>
                <c:pt idx="7088">
                  <c:v>43749.917361111111</c:v>
                </c:pt>
                <c:pt idx="7089">
                  <c:v>43749.92083333333</c:v>
                </c:pt>
                <c:pt idx="7090">
                  <c:v>43749.924305555556</c:v>
                </c:pt>
                <c:pt idx="7091">
                  <c:v>43749.927777777775</c:v>
                </c:pt>
                <c:pt idx="7092">
                  <c:v>43749.931250000001</c:v>
                </c:pt>
                <c:pt idx="7093">
                  <c:v>43749.93472222222</c:v>
                </c:pt>
                <c:pt idx="7094">
                  <c:v>43749.938194444447</c:v>
                </c:pt>
                <c:pt idx="7095">
                  <c:v>43749.941666666666</c:v>
                </c:pt>
                <c:pt idx="7096">
                  <c:v>43749.945138888892</c:v>
                </c:pt>
                <c:pt idx="7097">
                  <c:v>43749.948611111111</c:v>
                </c:pt>
                <c:pt idx="7098">
                  <c:v>43749.95208333333</c:v>
                </c:pt>
                <c:pt idx="7099">
                  <c:v>43749.955555555556</c:v>
                </c:pt>
                <c:pt idx="7100">
                  <c:v>43749.959027777775</c:v>
                </c:pt>
                <c:pt idx="7101">
                  <c:v>43749.962500000001</c:v>
                </c:pt>
                <c:pt idx="7102">
                  <c:v>43749.96597222222</c:v>
                </c:pt>
                <c:pt idx="7103">
                  <c:v>43749.969444444447</c:v>
                </c:pt>
                <c:pt idx="7104">
                  <c:v>43749.972916666666</c:v>
                </c:pt>
                <c:pt idx="7105">
                  <c:v>43749.976388888892</c:v>
                </c:pt>
                <c:pt idx="7106">
                  <c:v>43749.979861111111</c:v>
                </c:pt>
                <c:pt idx="7107">
                  <c:v>43749.98333333333</c:v>
                </c:pt>
                <c:pt idx="7108">
                  <c:v>43749.986805555556</c:v>
                </c:pt>
                <c:pt idx="7109">
                  <c:v>43749.990277777775</c:v>
                </c:pt>
                <c:pt idx="7110">
                  <c:v>43749.993750000001</c:v>
                </c:pt>
                <c:pt idx="7111">
                  <c:v>43749.99722222222</c:v>
                </c:pt>
                <c:pt idx="7112">
                  <c:v>43750.000694444447</c:v>
                </c:pt>
                <c:pt idx="7113">
                  <c:v>43750.004166666666</c:v>
                </c:pt>
                <c:pt idx="7114">
                  <c:v>43750.007638888892</c:v>
                </c:pt>
                <c:pt idx="7115">
                  <c:v>43750.011111111111</c:v>
                </c:pt>
                <c:pt idx="7116">
                  <c:v>43750.01458333333</c:v>
                </c:pt>
                <c:pt idx="7117">
                  <c:v>43750.018055555556</c:v>
                </c:pt>
                <c:pt idx="7118">
                  <c:v>43750.021527777775</c:v>
                </c:pt>
                <c:pt idx="7119">
                  <c:v>43750.025000000001</c:v>
                </c:pt>
                <c:pt idx="7120">
                  <c:v>43750.02847222222</c:v>
                </c:pt>
                <c:pt idx="7121">
                  <c:v>43750.347916666666</c:v>
                </c:pt>
                <c:pt idx="7122">
                  <c:v>43750.351388888892</c:v>
                </c:pt>
                <c:pt idx="7123">
                  <c:v>43750.354861111111</c:v>
                </c:pt>
                <c:pt idx="7124">
                  <c:v>43750.35833333333</c:v>
                </c:pt>
                <c:pt idx="7125">
                  <c:v>43750.361805555556</c:v>
                </c:pt>
                <c:pt idx="7126">
                  <c:v>43750.365277777775</c:v>
                </c:pt>
                <c:pt idx="7127">
                  <c:v>43750.368750000001</c:v>
                </c:pt>
                <c:pt idx="7128">
                  <c:v>43750.37222222222</c:v>
                </c:pt>
                <c:pt idx="7129">
                  <c:v>43750.375694444447</c:v>
                </c:pt>
                <c:pt idx="7130">
                  <c:v>43750.379166666666</c:v>
                </c:pt>
                <c:pt idx="7131">
                  <c:v>43750.382638888892</c:v>
                </c:pt>
                <c:pt idx="7132">
                  <c:v>43750.386111111111</c:v>
                </c:pt>
                <c:pt idx="7133">
                  <c:v>43750.38958333333</c:v>
                </c:pt>
                <c:pt idx="7134">
                  <c:v>43750.393055555556</c:v>
                </c:pt>
                <c:pt idx="7135">
                  <c:v>43750.396527777775</c:v>
                </c:pt>
                <c:pt idx="7136">
                  <c:v>43750.400000000001</c:v>
                </c:pt>
                <c:pt idx="7137">
                  <c:v>43750.40347222222</c:v>
                </c:pt>
                <c:pt idx="7138">
                  <c:v>43750.406944444447</c:v>
                </c:pt>
                <c:pt idx="7139">
                  <c:v>43750.410416666666</c:v>
                </c:pt>
                <c:pt idx="7140">
                  <c:v>43750.413888888892</c:v>
                </c:pt>
                <c:pt idx="7141">
                  <c:v>43750.417361111111</c:v>
                </c:pt>
                <c:pt idx="7142">
                  <c:v>43750.42083333333</c:v>
                </c:pt>
                <c:pt idx="7143">
                  <c:v>43750.424305555556</c:v>
                </c:pt>
                <c:pt idx="7144">
                  <c:v>43750.427777777775</c:v>
                </c:pt>
                <c:pt idx="7145">
                  <c:v>43750.431250000001</c:v>
                </c:pt>
                <c:pt idx="7146">
                  <c:v>43750.43472222222</c:v>
                </c:pt>
                <c:pt idx="7147">
                  <c:v>43750.438194444447</c:v>
                </c:pt>
                <c:pt idx="7148">
                  <c:v>43750.441666666666</c:v>
                </c:pt>
                <c:pt idx="7149">
                  <c:v>43750.445138888892</c:v>
                </c:pt>
                <c:pt idx="7150">
                  <c:v>43750.448611111111</c:v>
                </c:pt>
                <c:pt idx="7151">
                  <c:v>43750.45208333333</c:v>
                </c:pt>
                <c:pt idx="7152">
                  <c:v>43750.455555555556</c:v>
                </c:pt>
                <c:pt idx="7153">
                  <c:v>43750.459027777775</c:v>
                </c:pt>
                <c:pt idx="7154">
                  <c:v>43750.462500000001</c:v>
                </c:pt>
                <c:pt idx="7155">
                  <c:v>43750.46597222222</c:v>
                </c:pt>
                <c:pt idx="7156">
                  <c:v>43750.469444444447</c:v>
                </c:pt>
                <c:pt idx="7157">
                  <c:v>43750.472916666666</c:v>
                </c:pt>
                <c:pt idx="7158">
                  <c:v>43750.476388888892</c:v>
                </c:pt>
                <c:pt idx="7159">
                  <c:v>43750.479861111111</c:v>
                </c:pt>
                <c:pt idx="7160">
                  <c:v>43750.48333333333</c:v>
                </c:pt>
                <c:pt idx="7161">
                  <c:v>43750.486805555556</c:v>
                </c:pt>
                <c:pt idx="7162">
                  <c:v>43750.490277777775</c:v>
                </c:pt>
                <c:pt idx="7163">
                  <c:v>43750.493750000001</c:v>
                </c:pt>
                <c:pt idx="7164">
                  <c:v>43750.49722222222</c:v>
                </c:pt>
                <c:pt idx="7165">
                  <c:v>43750.500694444447</c:v>
                </c:pt>
                <c:pt idx="7166">
                  <c:v>43750.504166666666</c:v>
                </c:pt>
                <c:pt idx="7167">
                  <c:v>43750.507638888892</c:v>
                </c:pt>
                <c:pt idx="7168">
                  <c:v>43750.511111111111</c:v>
                </c:pt>
                <c:pt idx="7169">
                  <c:v>43750.51458333333</c:v>
                </c:pt>
                <c:pt idx="7170">
                  <c:v>43750.518055555556</c:v>
                </c:pt>
                <c:pt idx="7171">
                  <c:v>43750.521527777775</c:v>
                </c:pt>
                <c:pt idx="7172">
                  <c:v>43750.525000000001</c:v>
                </c:pt>
                <c:pt idx="7173">
                  <c:v>43750.52847222222</c:v>
                </c:pt>
                <c:pt idx="7174">
                  <c:v>43750.531944444447</c:v>
                </c:pt>
                <c:pt idx="7175">
                  <c:v>43750.535416666666</c:v>
                </c:pt>
                <c:pt idx="7176">
                  <c:v>43750.538888888892</c:v>
                </c:pt>
                <c:pt idx="7177">
                  <c:v>43750.542361111111</c:v>
                </c:pt>
                <c:pt idx="7178">
                  <c:v>43750.54583333333</c:v>
                </c:pt>
                <c:pt idx="7179">
                  <c:v>43750.549305555556</c:v>
                </c:pt>
                <c:pt idx="7180">
                  <c:v>43750.552777777775</c:v>
                </c:pt>
                <c:pt idx="7181">
                  <c:v>43750.556250000001</c:v>
                </c:pt>
                <c:pt idx="7182">
                  <c:v>43750.55972222222</c:v>
                </c:pt>
                <c:pt idx="7183">
                  <c:v>43750.563194444447</c:v>
                </c:pt>
                <c:pt idx="7184">
                  <c:v>43750.566666666666</c:v>
                </c:pt>
                <c:pt idx="7185">
                  <c:v>43750.570138888892</c:v>
                </c:pt>
                <c:pt idx="7186">
                  <c:v>43750.573611111111</c:v>
                </c:pt>
                <c:pt idx="7187">
                  <c:v>43750.57708333333</c:v>
                </c:pt>
                <c:pt idx="7188">
                  <c:v>43750.580555555556</c:v>
                </c:pt>
                <c:pt idx="7189">
                  <c:v>43750.584027777775</c:v>
                </c:pt>
                <c:pt idx="7190">
                  <c:v>43750.587500000001</c:v>
                </c:pt>
                <c:pt idx="7191">
                  <c:v>43750.59097222222</c:v>
                </c:pt>
                <c:pt idx="7192">
                  <c:v>43750.594444444447</c:v>
                </c:pt>
                <c:pt idx="7193">
                  <c:v>43750.597916666666</c:v>
                </c:pt>
                <c:pt idx="7194">
                  <c:v>43750.601388888892</c:v>
                </c:pt>
                <c:pt idx="7195">
                  <c:v>43750.604861111111</c:v>
                </c:pt>
                <c:pt idx="7196">
                  <c:v>43750.60833333333</c:v>
                </c:pt>
                <c:pt idx="7197">
                  <c:v>43750.611805555556</c:v>
                </c:pt>
                <c:pt idx="7198">
                  <c:v>43750.615277777775</c:v>
                </c:pt>
                <c:pt idx="7199">
                  <c:v>43750.618750000001</c:v>
                </c:pt>
                <c:pt idx="7200">
                  <c:v>43750.62222222222</c:v>
                </c:pt>
                <c:pt idx="7201">
                  <c:v>43750.625694444447</c:v>
                </c:pt>
                <c:pt idx="7202">
                  <c:v>43750.629166666666</c:v>
                </c:pt>
                <c:pt idx="7203">
                  <c:v>43750.632638888892</c:v>
                </c:pt>
                <c:pt idx="7204">
                  <c:v>43750.636111111111</c:v>
                </c:pt>
                <c:pt idx="7205">
                  <c:v>43750.63958333333</c:v>
                </c:pt>
                <c:pt idx="7206">
                  <c:v>43750.643055555556</c:v>
                </c:pt>
                <c:pt idx="7207">
                  <c:v>43750.646527777775</c:v>
                </c:pt>
                <c:pt idx="7208">
                  <c:v>43750.65</c:v>
                </c:pt>
                <c:pt idx="7209">
                  <c:v>43750.65347222222</c:v>
                </c:pt>
                <c:pt idx="7210">
                  <c:v>43750.656944444447</c:v>
                </c:pt>
                <c:pt idx="7211">
                  <c:v>43750.660416666666</c:v>
                </c:pt>
                <c:pt idx="7212">
                  <c:v>43750.663888888892</c:v>
                </c:pt>
                <c:pt idx="7213">
                  <c:v>43750.667361111111</c:v>
                </c:pt>
                <c:pt idx="7214">
                  <c:v>43750.67083333333</c:v>
                </c:pt>
                <c:pt idx="7215">
                  <c:v>43750.674305555556</c:v>
                </c:pt>
                <c:pt idx="7216">
                  <c:v>43750.677777777775</c:v>
                </c:pt>
                <c:pt idx="7217">
                  <c:v>43750.681250000001</c:v>
                </c:pt>
                <c:pt idx="7218">
                  <c:v>43750.68472222222</c:v>
                </c:pt>
                <c:pt idx="7219">
                  <c:v>43750.688194444447</c:v>
                </c:pt>
                <c:pt idx="7220">
                  <c:v>43750.691666666666</c:v>
                </c:pt>
                <c:pt idx="7221">
                  <c:v>43750.695138888892</c:v>
                </c:pt>
                <c:pt idx="7222">
                  <c:v>43750.698611111111</c:v>
                </c:pt>
                <c:pt idx="7223">
                  <c:v>43750.70208333333</c:v>
                </c:pt>
                <c:pt idx="7224">
                  <c:v>43750.705555555556</c:v>
                </c:pt>
                <c:pt idx="7225">
                  <c:v>43750.709027777775</c:v>
                </c:pt>
                <c:pt idx="7226">
                  <c:v>43750.712500000001</c:v>
                </c:pt>
                <c:pt idx="7227">
                  <c:v>43750.71597222222</c:v>
                </c:pt>
                <c:pt idx="7228">
                  <c:v>43750.719444444447</c:v>
                </c:pt>
                <c:pt idx="7229">
                  <c:v>43750.722916666666</c:v>
                </c:pt>
                <c:pt idx="7230">
                  <c:v>43750.726388888892</c:v>
                </c:pt>
                <c:pt idx="7231">
                  <c:v>43750.729861111111</c:v>
                </c:pt>
                <c:pt idx="7232">
                  <c:v>43750.73333333333</c:v>
                </c:pt>
                <c:pt idx="7233">
                  <c:v>43750.736805555556</c:v>
                </c:pt>
                <c:pt idx="7234">
                  <c:v>43750.740277777775</c:v>
                </c:pt>
                <c:pt idx="7235">
                  <c:v>43750.743750000001</c:v>
                </c:pt>
                <c:pt idx="7236">
                  <c:v>43750.74722222222</c:v>
                </c:pt>
                <c:pt idx="7237">
                  <c:v>43750.750694444447</c:v>
                </c:pt>
                <c:pt idx="7238">
                  <c:v>43750.754166666666</c:v>
                </c:pt>
                <c:pt idx="7239">
                  <c:v>43750.757638888892</c:v>
                </c:pt>
                <c:pt idx="7240">
                  <c:v>43750.761111111111</c:v>
                </c:pt>
                <c:pt idx="7241">
                  <c:v>43750.76458333333</c:v>
                </c:pt>
                <c:pt idx="7242">
                  <c:v>43750.768055555556</c:v>
                </c:pt>
                <c:pt idx="7243">
                  <c:v>43750.771527777775</c:v>
                </c:pt>
                <c:pt idx="7244">
                  <c:v>43750.775000000001</c:v>
                </c:pt>
                <c:pt idx="7245">
                  <c:v>43750.77847222222</c:v>
                </c:pt>
                <c:pt idx="7246">
                  <c:v>43750.781944444447</c:v>
                </c:pt>
                <c:pt idx="7247">
                  <c:v>43750.785416666666</c:v>
                </c:pt>
                <c:pt idx="7248">
                  <c:v>43750.788888888892</c:v>
                </c:pt>
                <c:pt idx="7249">
                  <c:v>43750.792361111111</c:v>
                </c:pt>
                <c:pt idx="7250">
                  <c:v>43751.337500000001</c:v>
                </c:pt>
                <c:pt idx="7251">
                  <c:v>43751.34097222222</c:v>
                </c:pt>
                <c:pt idx="7252">
                  <c:v>43751.344444444447</c:v>
                </c:pt>
                <c:pt idx="7253">
                  <c:v>43751.347916666666</c:v>
                </c:pt>
                <c:pt idx="7254">
                  <c:v>43751.351388888892</c:v>
                </c:pt>
                <c:pt idx="7255">
                  <c:v>43751.354861111111</c:v>
                </c:pt>
                <c:pt idx="7256">
                  <c:v>43751.35833333333</c:v>
                </c:pt>
                <c:pt idx="7257">
                  <c:v>43751.361805555556</c:v>
                </c:pt>
                <c:pt idx="7258">
                  <c:v>43751.365277777775</c:v>
                </c:pt>
                <c:pt idx="7259">
                  <c:v>43751.368750000001</c:v>
                </c:pt>
                <c:pt idx="7260">
                  <c:v>43751.37222222222</c:v>
                </c:pt>
                <c:pt idx="7261">
                  <c:v>43751.375694444447</c:v>
                </c:pt>
                <c:pt idx="7262">
                  <c:v>43751.379166666666</c:v>
                </c:pt>
                <c:pt idx="7263">
                  <c:v>43751.382638888892</c:v>
                </c:pt>
                <c:pt idx="7264">
                  <c:v>43751.386111111111</c:v>
                </c:pt>
                <c:pt idx="7265">
                  <c:v>43751.38958333333</c:v>
                </c:pt>
                <c:pt idx="7266">
                  <c:v>43751.393055555556</c:v>
                </c:pt>
                <c:pt idx="7267">
                  <c:v>43751.396527777775</c:v>
                </c:pt>
                <c:pt idx="7268">
                  <c:v>43751.4</c:v>
                </c:pt>
                <c:pt idx="7269">
                  <c:v>43751.40347222222</c:v>
                </c:pt>
                <c:pt idx="7270">
                  <c:v>43751.406944444447</c:v>
                </c:pt>
                <c:pt idx="7271">
                  <c:v>43751.410416666666</c:v>
                </c:pt>
                <c:pt idx="7272">
                  <c:v>43751.413888888892</c:v>
                </c:pt>
                <c:pt idx="7273">
                  <c:v>43751.417361111111</c:v>
                </c:pt>
                <c:pt idx="7274">
                  <c:v>43751.42083333333</c:v>
                </c:pt>
                <c:pt idx="7275">
                  <c:v>43751.424305555556</c:v>
                </c:pt>
                <c:pt idx="7276">
                  <c:v>43751.427777777775</c:v>
                </c:pt>
                <c:pt idx="7277">
                  <c:v>43751.431250000001</c:v>
                </c:pt>
                <c:pt idx="7278">
                  <c:v>43751.43472222222</c:v>
                </c:pt>
                <c:pt idx="7279">
                  <c:v>43751.438194444447</c:v>
                </c:pt>
                <c:pt idx="7280">
                  <c:v>43751.441666666666</c:v>
                </c:pt>
                <c:pt idx="7281">
                  <c:v>43751.445138888892</c:v>
                </c:pt>
                <c:pt idx="7282">
                  <c:v>43751.448611111111</c:v>
                </c:pt>
                <c:pt idx="7283">
                  <c:v>43751.45208333333</c:v>
                </c:pt>
                <c:pt idx="7284">
                  <c:v>43751.455555555556</c:v>
                </c:pt>
                <c:pt idx="7285">
                  <c:v>43751.459027777775</c:v>
                </c:pt>
                <c:pt idx="7286">
                  <c:v>43751.462500000001</c:v>
                </c:pt>
                <c:pt idx="7287">
                  <c:v>43751.46597222222</c:v>
                </c:pt>
                <c:pt idx="7288">
                  <c:v>43751.469444444447</c:v>
                </c:pt>
                <c:pt idx="7289">
                  <c:v>43751.472916666666</c:v>
                </c:pt>
                <c:pt idx="7290">
                  <c:v>43751.476388888892</c:v>
                </c:pt>
                <c:pt idx="7291">
                  <c:v>43751.479861111111</c:v>
                </c:pt>
                <c:pt idx="7292">
                  <c:v>43751.48333333333</c:v>
                </c:pt>
                <c:pt idx="7293">
                  <c:v>43751.486805555556</c:v>
                </c:pt>
                <c:pt idx="7294">
                  <c:v>43751.490277777775</c:v>
                </c:pt>
                <c:pt idx="7295">
                  <c:v>43751.493750000001</c:v>
                </c:pt>
                <c:pt idx="7296">
                  <c:v>43751.49722222222</c:v>
                </c:pt>
                <c:pt idx="7297">
                  <c:v>43751.500694444447</c:v>
                </c:pt>
                <c:pt idx="7298">
                  <c:v>43751.504166666666</c:v>
                </c:pt>
                <c:pt idx="7299">
                  <c:v>43751.507638888892</c:v>
                </c:pt>
                <c:pt idx="7300">
                  <c:v>43751.511111111111</c:v>
                </c:pt>
                <c:pt idx="7301">
                  <c:v>43751.51458333333</c:v>
                </c:pt>
                <c:pt idx="7302">
                  <c:v>43751.518055555556</c:v>
                </c:pt>
                <c:pt idx="7303">
                  <c:v>43751.521527777775</c:v>
                </c:pt>
                <c:pt idx="7304">
                  <c:v>43751.525000000001</c:v>
                </c:pt>
                <c:pt idx="7305">
                  <c:v>43751.52847222222</c:v>
                </c:pt>
                <c:pt idx="7306">
                  <c:v>43751.531944444447</c:v>
                </c:pt>
                <c:pt idx="7307">
                  <c:v>43751.535416666666</c:v>
                </c:pt>
                <c:pt idx="7308">
                  <c:v>43751.538888888892</c:v>
                </c:pt>
                <c:pt idx="7309">
                  <c:v>43751.542361111111</c:v>
                </c:pt>
                <c:pt idx="7310">
                  <c:v>43751.54583333333</c:v>
                </c:pt>
                <c:pt idx="7311">
                  <c:v>43751.549305555556</c:v>
                </c:pt>
                <c:pt idx="7312">
                  <c:v>43751.552777777775</c:v>
                </c:pt>
                <c:pt idx="7313">
                  <c:v>43751.556250000001</c:v>
                </c:pt>
                <c:pt idx="7314">
                  <c:v>43751.55972222222</c:v>
                </c:pt>
                <c:pt idx="7315">
                  <c:v>43751.563194444447</c:v>
                </c:pt>
                <c:pt idx="7316">
                  <c:v>43751.566666666666</c:v>
                </c:pt>
                <c:pt idx="7317">
                  <c:v>43751.570138888892</c:v>
                </c:pt>
                <c:pt idx="7318">
                  <c:v>43751.573611111111</c:v>
                </c:pt>
                <c:pt idx="7319">
                  <c:v>43751.57708333333</c:v>
                </c:pt>
                <c:pt idx="7320">
                  <c:v>43751.580555555556</c:v>
                </c:pt>
                <c:pt idx="7321">
                  <c:v>43751.584027777775</c:v>
                </c:pt>
                <c:pt idx="7322">
                  <c:v>43751.587500000001</c:v>
                </c:pt>
                <c:pt idx="7323">
                  <c:v>43751.59097222222</c:v>
                </c:pt>
                <c:pt idx="7324">
                  <c:v>43751.594444444447</c:v>
                </c:pt>
                <c:pt idx="7325">
                  <c:v>43751.597916666666</c:v>
                </c:pt>
                <c:pt idx="7326">
                  <c:v>43751.601388888892</c:v>
                </c:pt>
                <c:pt idx="7327">
                  <c:v>43751.604861111111</c:v>
                </c:pt>
                <c:pt idx="7328">
                  <c:v>43751.60833333333</c:v>
                </c:pt>
                <c:pt idx="7329">
                  <c:v>43751.611805555556</c:v>
                </c:pt>
                <c:pt idx="7330">
                  <c:v>43751.615277777775</c:v>
                </c:pt>
                <c:pt idx="7331">
                  <c:v>43751.618750000001</c:v>
                </c:pt>
                <c:pt idx="7332">
                  <c:v>43751.62222222222</c:v>
                </c:pt>
                <c:pt idx="7333">
                  <c:v>43751.625694444447</c:v>
                </c:pt>
                <c:pt idx="7334">
                  <c:v>43751.629166666666</c:v>
                </c:pt>
                <c:pt idx="7335">
                  <c:v>43751.632638888892</c:v>
                </c:pt>
                <c:pt idx="7336">
                  <c:v>43751.636111111111</c:v>
                </c:pt>
                <c:pt idx="7337">
                  <c:v>43751.63958333333</c:v>
                </c:pt>
                <c:pt idx="7338">
                  <c:v>43751.643055555556</c:v>
                </c:pt>
                <c:pt idx="7339">
                  <c:v>43751.646527777775</c:v>
                </c:pt>
                <c:pt idx="7340">
                  <c:v>43751.65</c:v>
                </c:pt>
                <c:pt idx="7341">
                  <c:v>43751.65347222222</c:v>
                </c:pt>
                <c:pt idx="7342">
                  <c:v>43751.656944444447</c:v>
                </c:pt>
                <c:pt idx="7343">
                  <c:v>43751.660416666666</c:v>
                </c:pt>
                <c:pt idx="7344">
                  <c:v>43751.663888888892</c:v>
                </c:pt>
                <c:pt idx="7345">
                  <c:v>43751.667361111111</c:v>
                </c:pt>
                <c:pt idx="7346">
                  <c:v>43751.67083333333</c:v>
                </c:pt>
                <c:pt idx="7347">
                  <c:v>43751.674305555556</c:v>
                </c:pt>
                <c:pt idx="7348">
                  <c:v>43751.677777777775</c:v>
                </c:pt>
                <c:pt idx="7349">
                  <c:v>43751.681250000001</c:v>
                </c:pt>
                <c:pt idx="7350">
                  <c:v>43751.68472222222</c:v>
                </c:pt>
                <c:pt idx="7351">
                  <c:v>43751.688194444447</c:v>
                </c:pt>
                <c:pt idx="7352">
                  <c:v>43751.691666666666</c:v>
                </c:pt>
                <c:pt idx="7353">
                  <c:v>43751.695138888892</c:v>
                </c:pt>
                <c:pt idx="7354">
                  <c:v>43751.698611111111</c:v>
                </c:pt>
                <c:pt idx="7355">
                  <c:v>43751.70208333333</c:v>
                </c:pt>
                <c:pt idx="7356">
                  <c:v>43751.705555555556</c:v>
                </c:pt>
                <c:pt idx="7357">
                  <c:v>43751.709027777775</c:v>
                </c:pt>
                <c:pt idx="7358">
                  <c:v>43751.712500000001</c:v>
                </c:pt>
                <c:pt idx="7359">
                  <c:v>43751.71597222222</c:v>
                </c:pt>
                <c:pt idx="7360">
                  <c:v>43751.719444444447</c:v>
                </c:pt>
                <c:pt idx="7361">
                  <c:v>43751.722916666666</c:v>
                </c:pt>
                <c:pt idx="7362">
                  <c:v>43751.726388888892</c:v>
                </c:pt>
                <c:pt idx="7363">
                  <c:v>43751.729861111111</c:v>
                </c:pt>
                <c:pt idx="7364">
                  <c:v>43751.73333333333</c:v>
                </c:pt>
                <c:pt idx="7365">
                  <c:v>43751.736805555556</c:v>
                </c:pt>
                <c:pt idx="7366">
                  <c:v>43751.740277777775</c:v>
                </c:pt>
                <c:pt idx="7367">
                  <c:v>43751.743750000001</c:v>
                </c:pt>
                <c:pt idx="7368">
                  <c:v>43751.74722222222</c:v>
                </c:pt>
                <c:pt idx="7369">
                  <c:v>43751.750694444447</c:v>
                </c:pt>
                <c:pt idx="7370">
                  <c:v>43751.754166666666</c:v>
                </c:pt>
                <c:pt idx="7371">
                  <c:v>43751.757638888892</c:v>
                </c:pt>
                <c:pt idx="7372">
                  <c:v>43751.761111111111</c:v>
                </c:pt>
                <c:pt idx="7373">
                  <c:v>43751.76458333333</c:v>
                </c:pt>
                <c:pt idx="7374">
                  <c:v>43751.768055555556</c:v>
                </c:pt>
                <c:pt idx="7375">
                  <c:v>43751.771527777775</c:v>
                </c:pt>
                <c:pt idx="7376">
                  <c:v>43751.775000000001</c:v>
                </c:pt>
                <c:pt idx="7377">
                  <c:v>43751.77847222222</c:v>
                </c:pt>
                <c:pt idx="7378">
                  <c:v>43751.781944444447</c:v>
                </c:pt>
                <c:pt idx="7379">
                  <c:v>43751.785416666666</c:v>
                </c:pt>
                <c:pt idx="7380">
                  <c:v>43751.788888888892</c:v>
                </c:pt>
                <c:pt idx="7381">
                  <c:v>43751.792361111111</c:v>
                </c:pt>
                <c:pt idx="7382">
                  <c:v>43751.79583333333</c:v>
                </c:pt>
                <c:pt idx="7383">
                  <c:v>43751.799305555556</c:v>
                </c:pt>
                <c:pt idx="7384">
                  <c:v>43751.802777777775</c:v>
                </c:pt>
                <c:pt idx="7385">
                  <c:v>43751.806250000001</c:v>
                </c:pt>
                <c:pt idx="7386">
                  <c:v>43751.80972222222</c:v>
                </c:pt>
                <c:pt idx="7387">
                  <c:v>43751.813194444447</c:v>
                </c:pt>
                <c:pt idx="7388">
                  <c:v>43751.816666666666</c:v>
                </c:pt>
                <c:pt idx="7389">
                  <c:v>43751.820138888892</c:v>
                </c:pt>
                <c:pt idx="7390">
                  <c:v>43751.823611111111</c:v>
                </c:pt>
                <c:pt idx="7391">
                  <c:v>43751.82708333333</c:v>
                </c:pt>
                <c:pt idx="7392">
                  <c:v>43751.830555555556</c:v>
                </c:pt>
                <c:pt idx="7393">
                  <c:v>43751.834027777775</c:v>
                </c:pt>
                <c:pt idx="7394">
                  <c:v>43751.837500000001</c:v>
                </c:pt>
                <c:pt idx="7395">
                  <c:v>43751.84097222222</c:v>
                </c:pt>
                <c:pt idx="7396">
                  <c:v>43751.844444444447</c:v>
                </c:pt>
                <c:pt idx="7397">
                  <c:v>43751.847916666666</c:v>
                </c:pt>
                <c:pt idx="7398">
                  <c:v>43751.851388888892</c:v>
                </c:pt>
                <c:pt idx="7399">
                  <c:v>43751.854861111111</c:v>
                </c:pt>
                <c:pt idx="7400">
                  <c:v>43751.85833333333</c:v>
                </c:pt>
                <c:pt idx="7401">
                  <c:v>43751.861805555556</c:v>
                </c:pt>
                <c:pt idx="7402">
                  <c:v>43751.865277777775</c:v>
                </c:pt>
                <c:pt idx="7403">
                  <c:v>43751.868750000001</c:v>
                </c:pt>
                <c:pt idx="7404">
                  <c:v>43751.87222222222</c:v>
                </c:pt>
                <c:pt idx="7405">
                  <c:v>43751.875694444447</c:v>
                </c:pt>
                <c:pt idx="7406">
                  <c:v>43751.879166666666</c:v>
                </c:pt>
                <c:pt idx="7407">
                  <c:v>43751.882638888892</c:v>
                </c:pt>
                <c:pt idx="7408">
                  <c:v>43751.886111111111</c:v>
                </c:pt>
                <c:pt idx="7409">
                  <c:v>43751.88958333333</c:v>
                </c:pt>
                <c:pt idx="7410">
                  <c:v>43751.893055555556</c:v>
                </c:pt>
                <c:pt idx="7411">
                  <c:v>43751.896527777775</c:v>
                </c:pt>
                <c:pt idx="7412">
                  <c:v>43751.9</c:v>
                </c:pt>
                <c:pt idx="7413">
                  <c:v>43751.90347222222</c:v>
                </c:pt>
                <c:pt idx="7414">
                  <c:v>43751.906944444447</c:v>
                </c:pt>
                <c:pt idx="7415">
                  <c:v>43751.910416666666</c:v>
                </c:pt>
                <c:pt idx="7416">
                  <c:v>43751.913888888892</c:v>
                </c:pt>
                <c:pt idx="7417">
                  <c:v>43751.917361111111</c:v>
                </c:pt>
                <c:pt idx="7418">
                  <c:v>43751.92083333333</c:v>
                </c:pt>
                <c:pt idx="7419">
                  <c:v>43751.924305555556</c:v>
                </c:pt>
                <c:pt idx="7420">
                  <c:v>43751.927777777775</c:v>
                </c:pt>
                <c:pt idx="7421">
                  <c:v>43751.931250000001</c:v>
                </c:pt>
                <c:pt idx="7422">
                  <c:v>43751.93472222222</c:v>
                </c:pt>
                <c:pt idx="7423">
                  <c:v>43751.938194444447</c:v>
                </c:pt>
                <c:pt idx="7424">
                  <c:v>43751.941666666666</c:v>
                </c:pt>
                <c:pt idx="7425">
                  <c:v>43751.945138888892</c:v>
                </c:pt>
                <c:pt idx="7426">
                  <c:v>43751.948611111111</c:v>
                </c:pt>
                <c:pt idx="7427">
                  <c:v>43751.95208333333</c:v>
                </c:pt>
                <c:pt idx="7428">
                  <c:v>43751.955555555556</c:v>
                </c:pt>
                <c:pt idx="7429">
                  <c:v>43751.959027777775</c:v>
                </c:pt>
                <c:pt idx="7430">
                  <c:v>43751.962500000001</c:v>
                </c:pt>
                <c:pt idx="7431">
                  <c:v>43751.96597222222</c:v>
                </c:pt>
                <c:pt idx="7432">
                  <c:v>43751.969444444447</c:v>
                </c:pt>
                <c:pt idx="7433">
                  <c:v>43751.972916666666</c:v>
                </c:pt>
                <c:pt idx="7434">
                  <c:v>43751.976388888892</c:v>
                </c:pt>
                <c:pt idx="7435">
                  <c:v>43751.979861111111</c:v>
                </c:pt>
                <c:pt idx="7436">
                  <c:v>43751.98333333333</c:v>
                </c:pt>
                <c:pt idx="7437">
                  <c:v>43751.986805555556</c:v>
                </c:pt>
                <c:pt idx="7438">
                  <c:v>43751.990277777775</c:v>
                </c:pt>
                <c:pt idx="7439">
                  <c:v>43751.993750000001</c:v>
                </c:pt>
                <c:pt idx="7440">
                  <c:v>43751.99722222222</c:v>
                </c:pt>
                <c:pt idx="7441">
                  <c:v>43752.000694444447</c:v>
                </c:pt>
                <c:pt idx="7442">
                  <c:v>43752.004166666666</c:v>
                </c:pt>
                <c:pt idx="7443">
                  <c:v>43752.007638888892</c:v>
                </c:pt>
                <c:pt idx="7444">
                  <c:v>43752.011111111111</c:v>
                </c:pt>
                <c:pt idx="7445">
                  <c:v>43752.01458333333</c:v>
                </c:pt>
                <c:pt idx="7446">
                  <c:v>43752.018055555556</c:v>
                </c:pt>
                <c:pt idx="7447">
                  <c:v>43752.021527777775</c:v>
                </c:pt>
                <c:pt idx="7448">
                  <c:v>43752.025000000001</c:v>
                </c:pt>
                <c:pt idx="7449">
                  <c:v>43752.02847222222</c:v>
                </c:pt>
                <c:pt idx="7450">
                  <c:v>43752.031944444447</c:v>
                </c:pt>
                <c:pt idx="7451">
                  <c:v>43752.035416666666</c:v>
                </c:pt>
                <c:pt idx="7452">
                  <c:v>43752.038888888892</c:v>
                </c:pt>
                <c:pt idx="7453">
                  <c:v>43752.042361111111</c:v>
                </c:pt>
                <c:pt idx="7454">
                  <c:v>43752.04583333333</c:v>
                </c:pt>
                <c:pt idx="7455">
                  <c:v>43752.049305555556</c:v>
                </c:pt>
                <c:pt idx="7456">
                  <c:v>43752.052777777775</c:v>
                </c:pt>
                <c:pt idx="7457">
                  <c:v>43752.056250000001</c:v>
                </c:pt>
                <c:pt idx="7458">
                  <c:v>43752.05972222222</c:v>
                </c:pt>
                <c:pt idx="7459">
                  <c:v>43752.063194444447</c:v>
                </c:pt>
                <c:pt idx="7460">
                  <c:v>43752.066666666666</c:v>
                </c:pt>
                <c:pt idx="7461">
                  <c:v>43752.070138888892</c:v>
                </c:pt>
                <c:pt idx="7462">
                  <c:v>43752.073611111111</c:v>
                </c:pt>
                <c:pt idx="7463">
                  <c:v>43752.07708333333</c:v>
                </c:pt>
                <c:pt idx="7464">
                  <c:v>43752.080555555556</c:v>
                </c:pt>
                <c:pt idx="7465">
                  <c:v>43752.084027777775</c:v>
                </c:pt>
                <c:pt idx="7466">
                  <c:v>43752.087500000001</c:v>
                </c:pt>
                <c:pt idx="7467">
                  <c:v>43752.09097222222</c:v>
                </c:pt>
                <c:pt idx="7468">
                  <c:v>43752.094444444447</c:v>
                </c:pt>
                <c:pt idx="7469">
                  <c:v>43752.344444444447</c:v>
                </c:pt>
                <c:pt idx="7470">
                  <c:v>43752.347916666666</c:v>
                </c:pt>
                <c:pt idx="7471">
                  <c:v>43752.351388888892</c:v>
                </c:pt>
                <c:pt idx="7472">
                  <c:v>43752.354861111111</c:v>
                </c:pt>
                <c:pt idx="7473">
                  <c:v>43752.35833333333</c:v>
                </c:pt>
                <c:pt idx="7474">
                  <c:v>43752.361805555556</c:v>
                </c:pt>
                <c:pt idx="7475">
                  <c:v>43752.365277777775</c:v>
                </c:pt>
                <c:pt idx="7476">
                  <c:v>43752.368750000001</c:v>
                </c:pt>
                <c:pt idx="7477">
                  <c:v>43752.37222222222</c:v>
                </c:pt>
                <c:pt idx="7478">
                  <c:v>43752.375694444447</c:v>
                </c:pt>
                <c:pt idx="7479">
                  <c:v>43752.379166666666</c:v>
                </c:pt>
                <c:pt idx="7480">
                  <c:v>43752.382638888892</c:v>
                </c:pt>
                <c:pt idx="7481">
                  <c:v>43752.386111111111</c:v>
                </c:pt>
                <c:pt idx="7482">
                  <c:v>43752.38958333333</c:v>
                </c:pt>
                <c:pt idx="7483">
                  <c:v>43752.393055555556</c:v>
                </c:pt>
                <c:pt idx="7484">
                  <c:v>43752.396527777775</c:v>
                </c:pt>
                <c:pt idx="7485">
                  <c:v>43752.4</c:v>
                </c:pt>
                <c:pt idx="7486">
                  <c:v>43752.40347222222</c:v>
                </c:pt>
                <c:pt idx="7487">
                  <c:v>43752.406944444447</c:v>
                </c:pt>
                <c:pt idx="7488">
                  <c:v>43752.410416666666</c:v>
                </c:pt>
                <c:pt idx="7489">
                  <c:v>43752.413888888892</c:v>
                </c:pt>
                <c:pt idx="7490">
                  <c:v>43752.417361111111</c:v>
                </c:pt>
                <c:pt idx="7491">
                  <c:v>43752.42083333333</c:v>
                </c:pt>
                <c:pt idx="7492">
                  <c:v>43752.424305555556</c:v>
                </c:pt>
                <c:pt idx="7493">
                  <c:v>43752.427777777775</c:v>
                </c:pt>
                <c:pt idx="7494">
                  <c:v>43752.431250000001</c:v>
                </c:pt>
                <c:pt idx="7495">
                  <c:v>43752.43472222222</c:v>
                </c:pt>
                <c:pt idx="7496">
                  <c:v>43752.438194444447</c:v>
                </c:pt>
                <c:pt idx="7497">
                  <c:v>43752.441666666666</c:v>
                </c:pt>
                <c:pt idx="7498">
                  <c:v>43752.445138888892</c:v>
                </c:pt>
                <c:pt idx="7499">
                  <c:v>43752.448611111111</c:v>
                </c:pt>
                <c:pt idx="7500">
                  <c:v>43752.45208333333</c:v>
                </c:pt>
                <c:pt idx="7501">
                  <c:v>43752.455555555556</c:v>
                </c:pt>
                <c:pt idx="7502">
                  <c:v>43752.459027777775</c:v>
                </c:pt>
                <c:pt idx="7503">
                  <c:v>43752.462500000001</c:v>
                </c:pt>
                <c:pt idx="7504">
                  <c:v>43752.46597222222</c:v>
                </c:pt>
                <c:pt idx="7505">
                  <c:v>43752.469444444447</c:v>
                </c:pt>
                <c:pt idx="7506">
                  <c:v>43752.472916666666</c:v>
                </c:pt>
                <c:pt idx="7507">
                  <c:v>43752.476388888892</c:v>
                </c:pt>
                <c:pt idx="7508">
                  <c:v>43752.479861111111</c:v>
                </c:pt>
                <c:pt idx="7509">
                  <c:v>43752.48333333333</c:v>
                </c:pt>
                <c:pt idx="7510">
                  <c:v>43752.486805555556</c:v>
                </c:pt>
                <c:pt idx="7511">
                  <c:v>43752.490277777775</c:v>
                </c:pt>
                <c:pt idx="7512">
                  <c:v>43752.493750000001</c:v>
                </c:pt>
                <c:pt idx="7513">
                  <c:v>43752.49722222222</c:v>
                </c:pt>
                <c:pt idx="7514">
                  <c:v>43752.500694444447</c:v>
                </c:pt>
                <c:pt idx="7515">
                  <c:v>43752.504166666666</c:v>
                </c:pt>
                <c:pt idx="7516">
                  <c:v>43752.507638888892</c:v>
                </c:pt>
                <c:pt idx="7517">
                  <c:v>43752.511111111111</c:v>
                </c:pt>
                <c:pt idx="7518">
                  <c:v>43752.51458333333</c:v>
                </c:pt>
                <c:pt idx="7519">
                  <c:v>43752.518055555556</c:v>
                </c:pt>
                <c:pt idx="7520">
                  <c:v>43752.521527777775</c:v>
                </c:pt>
                <c:pt idx="7521">
                  <c:v>43752.525000000001</c:v>
                </c:pt>
                <c:pt idx="7522">
                  <c:v>43752.52847222222</c:v>
                </c:pt>
                <c:pt idx="7523">
                  <c:v>43752.531944444447</c:v>
                </c:pt>
                <c:pt idx="7524">
                  <c:v>43752.535416666666</c:v>
                </c:pt>
                <c:pt idx="7525">
                  <c:v>43752.538888888892</c:v>
                </c:pt>
                <c:pt idx="7526">
                  <c:v>43752.542361111111</c:v>
                </c:pt>
                <c:pt idx="7527">
                  <c:v>43752.54583333333</c:v>
                </c:pt>
                <c:pt idx="7528">
                  <c:v>43752.549305555556</c:v>
                </c:pt>
                <c:pt idx="7529">
                  <c:v>43752.552777777775</c:v>
                </c:pt>
                <c:pt idx="7530">
                  <c:v>43752.556250000001</c:v>
                </c:pt>
                <c:pt idx="7531">
                  <c:v>43752.55972222222</c:v>
                </c:pt>
                <c:pt idx="7532">
                  <c:v>43752.563194444447</c:v>
                </c:pt>
                <c:pt idx="7533">
                  <c:v>43752.566666666666</c:v>
                </c:pt>
                <c:pt idx="7534">
                  <c:v>43752.570138888892</c:v>
                </c:pt>
                <c:pt idx="7535">
                  <c:v>43752.573611111111</c:v>
                </c:pt>
                <c:pt idx="7536">
                  <c:v>43752.57708333333</c:v>
                </c:pt>
                <c:pt idx="7537">
                  <c:v>43752.580555555556</c:v>
                </c:pt>
                <c:pt idx="7538">
                  <c:v>43752.584027777775</c:v>
                </c:pt>
                <c:pt idx="7539">
                  <c:v>43752.587500000001</c:v>
                </c:pt>
                <c:pt idx="7540">
                  <c:v>43752.59097222222</c:v>
                </c:pt>
                <c:pt idx="7541">
                  <c:v>43752.594444444447</c:v>
                </c:pt>
                <c:pt idx="7542">
                  <c:v>43752.597916666666</c:v>
                </c:pt>
                <c:pt idx="7543">
                  <c:v>43752.601388888892</c:v>
                </c:pt>
                <c:pt idx="7544">
                  <c:v>43752.604861111111</c:v>
                </c:pt>
                <c:pt idx="7545">
                  <c:v>43752.60833333333</c:v>
                </c:pt>
                <c:pt idx="7546">
                  <c:v>43752.611805555556</c:v>
                </c:pt>
                <c:pt idx="7547">
                  <c:v>43752.615277777775</c:v>
                </c:pt>
                <c:pt idx="7548">
                  <c:v>43752.618750000001</c:v>
                </c:pt>
                <c:pt idx="7549">
                  <c:v>43752.62222222222</c:v>
                </c:pt>
                <c:pt idx="7550">
                  <c:v>43752.625694444447</c:v>
                </c:pt>
                <c:pt idx="7551">
                  <c:v>43752.629166666666</c:v>
                </c:pt>
                <c:pt idx="7552">
                  <c:v>43752.632638888892</c:v>
                </c:pt>
                <c:pt idx="7553">
                  <c:v>43752.636111111111</c:v>
                </c:pt>
                <c:pt idx="7554">
                  <c:v>43752.63958333333</c:v>
                </c:pt>
                <c:pt idx="7555">
                  <c:v>43752.643055555556</c:v>
                </c:pt>
                <c:pt idx="7556">
                  <c:v>43752.646527777775</c:v>
                </c:pt>
                <c:pt idx="7557">
                  <c:v>43752.65</c:v>
                </c:pt>
                <c:pt idx="7558">
                  <c:v>43752.65347222222</c:v>
                </c:pt>
                <c:pt idx="7559">
                  <c:v>43752.656944444447</c:v>
                </c:pt>
                <c:pt idx="7560">
                  <c:v>43752.660416666666</c:v>
                </c:pt>
                <c:pt idx="7561">
                  <c:v>43752.663888888892</c:v>
                </c:pt>
                <c:pt idx="7562">
                  <c:v>43752.667361111111</c:v>
                </c:pt>
                <c:pt idx="7563">
                  <c:v>43752.67083333333</c:v>
                </c:pt>
                <c:pt idx="7564">
                  <c:v>43752.674305555556</c:v>
                </c:pt>
                <c:pt idx="7565">
                  <c:v>43752.677777777775</c:v>
                </c:pt>
                <c:pt idx="7566">
                  <c:v>43752.681250000001</c:v>
                </c:pt>
                <c:pt idx="7567">
                  <c:v>43752.68472222222</c:v>
                </c:pt>
                <c:pt idx="7568">
                  <c:v>43752.688194444447</c:v>
                </c:pt>
                <c:pt idx="7569">
                  <c:v>43752.691666666666</c:v>
                </c:pt>
                <c:pt idx="7570">
                  <c:v>43752.695138888892</c:v>
                </c:pt>
                <c:pt idx="7571">
                  <c:v>43752.698611111111</c:v>
                </c:pt>
                <c:pt idx="7572">
                  <c:v>43752.70208333333</c:v>
                </c:pt>
                <c:pt idx="7573">
                  <c:v>43752.705555555556</c:v>
                </c:pt>
                <c:pt idx="7574">
                  <c:v>43752.709027777775</c:v>
                </c:pt>
                <c:pt idx="7575">
                  <c:v>43752.712500000001</c:v>
                </c:pt>
                <c:pt idx="7576">
                  <c:v>43752.71597222222</c:v>
                </c:pt>
                <c:pt idx="7577">
                  <c:v>43752.719444444447</c:v>
                </c:pt>
                <c:pt idx="7578">
                  <c:v>43752.722916666666</c:v>
                </c:pt>
                <c:pt idx="7579">
                  <c:v>43752.726388888892</c:v>
                </c:pt>
                <c:pt idx="7580">
                  <c:v>43752.729861111111</c:v>
                </c:pt>
                <c:pt idx="7581">
                  <c:v>43752.73333333333</c:v>
                </c:pt>
                <c:pt idx="7582">
                  <c:v>43752.736805555556</c:v>
                </c:pt>
                <c:pt idx="7583">
                  <c:v>43752.740277777775</c:v>
                </c:pt>
                <c:pt idx="7584">
                  <c:v>43752.743750000001</c:v>
                </c:pt>
                <c:pt idx="7585">
                  <c:v>43752.74722222222</c:v>
                </c:pt>
                <c:pt idx="7586">
                  <c:v>43752.750694444447</c:v>
                </c:pt>
                <c:pt idx="7587">
                  <c:v>43752.754166666666</c:v>
                </c:pt>
                <c:pt idx="7588">
                  <c:v>43752.757638888892</c:v>
                </c:pt>
                <c:pt idx="7589">
                  <c:v>43752.761111111111</c:v>
                </c:pt>
                <c:pt idx="7590">
                  <c:v>43752.76458333333</c:v>
                </c:pt>
                <c:pt idx="7591">
                  <c:v>43752.768055555556</c:v>
                </c:pt>
                <c:pt idx="7592">
                  <c:v>43752.771527777775</c:v>
                </c:pt>
                <c:pt idx="7593">
                  <c:v>43752.775000000001</c:v>
                </c:pt>
                <c:pt idx="7594">
                  <c:v>43752.77847222222</c:v>
                </c:pt>
                <c:pt idx="7595">
                  <c:v>43752.781944444447</c:v>
                </c:pt>
                <c:pt idx="7596">
                  <c:v>43752.785416666666</c:v>
                </c:pt>
                <c:pt idx="7597">
                  <c:v>43752.788888888892</c:v>
                </c:pt>
                <c:pt idx="7598">
                  <c:v>43752.792361111111</c:v>
                </c:pt>
                <c:pt idx="7599">
                  <c:v>43752.79583333333</c:v>
                </c:pt>
                <c:pt idx="7600">
                  <c:v>43752.799305555556</c:v>
                </c:pt>
                <c:pt idx="7601">
                  <c:v>43752.802777777775</c:v>
                </c:pt>
                <c:pt idx="7602">
                  <c:v>43752.806250000001</c:v>
                </c:pt>
                <c:pt idx="7603">
                  <c:v>43752.80972222222</c:v>
                </c:pt>
                <c:pt idx="7604">
                  <c:v>43752.813194444447</c:v>
                </c:pt>
                <c:pt idx="7605">
                  <c:v>43752.816666666666</c:v>
                </c:pt>
                <c:pt idx="7606">
                  <c:v>43752.820138888892</c:v>
                </c:pt>
                <c:pt idx="7607">
                  <c:v>43753.354861111111</c:v>
                </c:pt>
                <c:pt idx="7608">
                  <c:v>43753.35833333333</c:v>
                </c:pt>
                <c:pt idx="7609">
                  <c:v>43753.361805555556</c:v>
                </c:pt>
                <c:pt idx="7610">
                  <c:v>43753.365277777775</c:v>
                </c:pt>
                <c:pt idx="7611">
                  <c:v>43753.368750000001</c:v>
                </c:pt>
                <c:pt idx="7612">
                  <c:v>43753.37222222222</c:v>
                </c:pt>
                <c:pt idx="7613">
                  <c:v>43753.375694444447</c:v>
                </c:pt>
                <c:pt idx="7614">
                  <c:v>43753.379166666666</c:v>
                </c:pt>
                <c:pt idx="7615">
                  <c:v>43753.382638888892</c:v>
                </c:pt>
                <c:pt idx="7616">
                  <c:v>43753.386111111111</c:v>
                </c:pt>
                <c:pt idx="7617">
                  <c:v>43753.38958333333</c:v>
                </c:pt>
                <c:pt idx="7618">
                  <c:v>43753.393055555556</c:v>
                </c:pt>
                <c:pt idx="7619">
                  <c:v>43753.396527777775</c:v>
                </c:pt>
                <c:pt idx="7620">
                  <c:v>43753.4</c:v>
                </c:pt>
                <c:pt idx="7621">
                  <c:v>43753.40347222222</c:v>
                </c:pt>
                <c:pt idx="7622">
                  <c:v>43753.406944444447</c:v>
                </c:pt>
                <c:pt idx="7623">
                  <c:v>43753.410416666666</c:v>
                </c:pt>
                <c:pt idx="7624">
                  <c:v>43753.413888888892</c:v>
                </c:pt>
                <c:pt idx="7625">
                  <c:v>43753.417361111111</c:v>
                </c:pt>
                <c:pt idx="7626">
                  <c:v>43753.42083333333</c:v>
                </c:pt>
                <c:pt idx="7627">
                  <c:v>43753.424305555556</c:v>
                </c:pt>
                <c:pt idx="7628">
                  <c:v>43753.427777777775</c:v>
                </c:pt>
                <c:pt idx="7629">
                  <c:v>43753.431250000001</c:v>
                </c:pt>
                <c:pt idx="7630">
                  <c:v>43753.43472222222</c:v>
                </c:pt>
                <c:pt idx="7631">
                  <c:v>43753.438194444447</c:v>
                </c:pt>
                <c:pt idx="7632">
                  <c:v>43753.441666666666</c:v>
                </c:pt>
                <c:pt idx="7633">
                  <c:v>43753.445138888892</c:v>
                </c:pt>
                <c:pt idx="7634">
                  <c:v>43753.448611111111</c:v>
                </c:pt>
                <c:pt idx="7635">
                  <c:v>43753.45208333333</c:v>
                </c:pt>
                <c:pt idx="7636">
                  <c:v>43753.455555555556</c:v>
                </c:pt>
                <c:pt idx="7637">
                  <c:v>43753.459027777775</c:v>
                </c:pt>
                <c:pt idx="7638">
                  <c:v>43753.462500000001</c:v>
                </c:pt>
                <c:pt idx="7639">
                  <c:v>43753.46597222222</c:v>
                </c:pt>
                <c:pt idx="7640">
                  <c:v>43753.469444444447</c:v>
                </c:pt>
                <c:pt idx="7641">
                  <c:v>43753.472916666666</c:v>
                </c:pt>
                <c:pt idx="7642">
                  <c:v>43753.476388888892</c:v>
                </c:pt>
                <c:pt idx="7643">
                  <c:v>43753.479861111111</c:v>
                </c:pt>
                <c:pt idx="7644">
                  <c:v>43753.48333333333</c:v>
                </c:pt>
                <c:pt idx="7645">
                  <c:v>43753.486805555556</c:v>
                </c:pt>
                <c:pt idx="7646">
                  <c:v>43753.490277777775</c:v>
                </c:pt>
                <c:pt idx="7647">
                  <c:v>43753.493750000001</c:v>
                </c:pt>
                <c:pt idx="7648">
                  <c:v>43753.49722222222</c:v>
                </c:pt>
                <c:pt idx="7649">
                  <c:v>43753.500694444447</c:v>
                </c:pt>
                <c:pt idx="7650">
                  <c:v>43753.504166666666</c:v>
                </c:pt>
                <c:pt idx="7651">
                  <c:v>43753.507638888892</c:v>
                </c:pt>
                <c:pt idx="7652">
                  <c:v>43753.511111111111</c:v>
                </c:pt>
                <c:pt idx="7653">
                  <c:v>43753.51458333333</c:v>
                </c:pt>
                <c:pt idx="7654">
                  <c:v>43753.518055555556</c:v>
                </c:pt>
                <c:pt idx="7655">
                  <c:v>43753.521527777775</c:v>
                </c:pt>
                <c:pt idx="7656">
                  <c:v>43753.525000000001</c:v>
                </c:pt>
                <c:pt idx="7657">
                  <c:v>43753.52847222222</c:v>
                </c:pt>
                <c:pt idx="7658">
                  <c:v>43753.531944444447</c:v>
                </c:pt>
                <c:pt idx="7659">
                  <c:v>43753.535416666666</c:v>
                </c:pt>
                <c:pt idx="7660">
                  <c:v>43753.538888888892</c:v>
                </c:pt>
                <c:pt idx="7661">
                  <c:v>43753.542361111111</c:v>
                </c:pt>
                <c:pt idx="7662">
                  <c:v>43753.54583333333</c:v>
                </c:pt>
                <c:pt idx="7663">
                  <c:v>43753.549305555556</c:v>
                </c:pt>
                <c:pt idx="7664">
                  <c:v>43753.552777777775</c:v>
                </c:pt>
                <c:pt idx="7665">
                  <c:v>43753.556250000001</c:v>
                </c:pt>
                <c:pt idx="7666">
                  <c:v>43753.55972222222</c:v>
                </c:pt>
                <c:pt idx="7667">
                  <c:v>43753.563194444447</c:v>
                </c:pt>
                <c:pt idx="7668">
                  <c:v>43753.566666666666</c:v>
                </c:pt>
                <c:pt idx="7669">
                  <c:v>43753.570138888892</c:v>
                </c:pt>
                <c:pt idx="7670">
                  <c:v>43753.573611111111</c:v>
                </c:pt>
                <c:pt idx="7671">
                  <c:v>43753.57708333333</c:v>
                </c:pt>
                <c:pt idx="7672">
                  <c:v>43753.580555555556</c:v>
                </c:pt>
                <c:pt idx="7673">
                  <c:v>43753.584027777775</c:v>
                </c:pt>
                <c:pt idx="7674">
                  <c:v>43753.587500000001</c:v>
                </c:pt>
                <c:pt idx="7675">
                  <c:v>43753.59097222222</c:v>
                </c:pt>
                <c:pt idx="7676">
                  <c:v>43753.594444444447</c:v>
                </c:pt>
                <c:pt idx="7677">
                  <c:v>43753.597916666666</c:v>
                </c:pt>
                <c:pt idx="7678">
                  <c:v>43753.601388888892</c:v>
                </c:pt>
                <c:pt idx="7679">
                  <c:v>43753.604861111111</c:v>
                </c:pt>
                <c:pt idx="7680">
                  <c:v>43753.60833333333</c:v>
                </c:pt>
                <c:pt idx="7681">
                  <c:v>43753.611805555556</c:v>
                </c:pt>
                <c:pt idx="7682">
                  <c:v>43753.615277777775</c:v>
                </c:pt>
                <c:pt idx="7683">
                  <c:v>43753.618750000001</c:v>
                </c:pt>
                <c:pt idx="7684">
                  <c:v>43753.62222222222</c:v>
                </c:pt>
                <c:pt idx="7685">
                  <c:v>43753.625694444447</c:v>
                </c:pt>
                <c:pt idx="7686">
                  <c:v>43753.629166666666</c:v>
                </c:pt>
                <c:pt idx="7687">
                  <c:v>43753.632638888892</c:v>
                </c:pt>
                <c:pt idx="7688">
                  <c:v>43753.636111111111</c:v>
                </c:pt>
                <c:pt idx="7689">
                  <c:v>43753.63958333333</c:v>
                </c:pt>
                <c:pt idx="7690">
                  <c:v>43753.643055555556</c:v>
                </c:pt>
                <c:pt idx="7691">
                  <c:v>43753.646527777775</c:v>
                </c:pt>
                <c:pt idx="7692">
                  <c:v>43753.65</c:v>
                </c:pt>
                <c:pt idx="7693">
                  <c:v>43753.65347222222</c:v>
                </c:pt>
                <c:pt idx="7694">
                  <c:v>43753.656944444447</c:v>
                </c:pt>
                <c:pt idx="7695">
                  <c:v>43753.660416666666</c:v>
                </c:pt>
                <c:pt idx="7696">
                  <c:v>43753.663888888892</c:v>
                </c:pt>
                <c:pt idx="7697">
                  <c:v>43753.667361111111</c:v>
                </c:pt>
                <c:pt idx="7698">
                  <c:v>43753.67083333333</c:v>
                </c:pt>
                <c:pt idx="7699">
                  <c:v>43753.674305555556</c:v>
                </c:pt>
                <c:pt idx="7700">
                  <c:v>43753.677777777775</c:v>
                </c:pt>
                <c:pt idx="7701">
                  <c:v>43753.681250000001</c:v>
                </c:pt>
                <c:pt idx="7702">
                  <c:v>43753.68472222222</c:v>
                </c:pt>
                <c:pt idx="7703">
                  <c:v>43753.688194444447</c:v>
                </c:pt>
                <c:pt idx="7704">
                  <c:v>43753.691666666666</c:v>
                </c:pt>
                <c:pt idx="7705">
                  <c:v>43753.695138888892</c:v>
                </c:pt>
                <c:pt idx="7706">
                  <c:v>43753.698611111111</c:v>
                </c:pt>
                <c:pt idx="7707">
                  <c:v>43753.70208333333</c:v>
                </c:pt>
                <c:pt idx="7708">
                  <c:v>43753.705555555556</c:v>
                </c:pt>
                <c:pt idx="7709">
                  <c:v>43753.709027777775</c:v>
                </c:pt>
                <c:pt idx="7710">
                  <c:v>43753.712500000001</c:v>
                </c:pt>
                <c:pt idx="7711">
                  <c:v>43753.71597222222</c:v>
                </c:pt>
                <c:pt idx="7712">
                  <c:v>43753.719444444447</c:v>
                </c:pt>
                <c:pt idx="7713">
                  <c:v>43753.722916666666</c:v>
                </c:pt>
                <c:pt idx="7714">
                  <c:v>43753.726388888892</c:v>
                </c:pt>
                <c:pt idx="7715">
                  <c:v>43753.729861111111</c:v>
                </c:pt>
                <c:pt idx="7716">
                  <c:v>43753.73333333333</c:v>
                </c:pt>
                <c:pt idx="7717">
                  <c:v>43753.736805555556</c:v>
                </c:pt>
                <c:pt idx="7718">
                  <c:v>43753.740277777775</c:v>
                </c:pt>
                <c:pt idx="7719">
                  <c:v>43753.743750000001</c:v>
                </c:pt>
                <c:pt idx="7720">
                  <c:v>43753.74722222222</c:v>
                </c:pt>
                <c:pt idx="7721">
                  <c:v>43753.750694444447</c:v>
                </c:pt>
                <c:pt idx="7722">
                  <c:v>43753.754166666666</c:v>
                </c:pt>
                <c:pt idx="7723">
                  <c:v>43753.757638888892</c:v>
                </c:pt>
                <c:pt idx="7724">
                  <c:v>43753.761111111111</c:v>
                </c:pt>
                <c:pt idx="7725">
                  <c:v>43753.76458333333</c:v>
                </c:pt>
                <c:pt idx="7726">
                  <c:v>43753.768055555556</c:v>
                </c:pt>
                <c:pt idx="7727">
                  <c:v>43753.771527777775</c:v>
                </c:pt>
                <c:pt idx="7728">
                  <c:v>43753.775000000001</c:v>
                </c:pt>
                <c:pt idx="7729">
                  <c:v>43753.77847222222</c:v>
                </c:pt>
                <c:pt idx="7730">
                  <c:v>43753.781944444447</c:v>
                </c:pt>
                <c:pt idx="7731">
                  <c:v>43753.785416666666</c:v>
                </c:pt>
                <c:pt idx="7732">
                  <c:v>43753.788888888892</c:v>
                </c:pt>
                <c:pt idx="7733">
                  <c:v>43753.792361111111</c:v>
                </c:pt>
                <c:pt idx="7734">
                  <c:v>43753.79583333333</c:v>
                </c:pt>
                <c:pt idx="7735">
                  <c:v>43753.799305555556</c:v>
                </c:pt>
                <c:pt idx="7736">
                  <c:v>43753.802777777775</c:v>
                </c:pt>
                <c:pt idx="7737">
                  <c:v>43753.806250000001</c:v>
                </c:pt>
                <c:pt idx="7738">
                  <c:v>43753.80972222222</c:v>
                </c:pt>
                <c:pt idx="7739">
                  <c:v>43753.813194444447</c:v>
                </c:pt>
                <c:pt idx="7740">
                  <c:v>43753.816666666666</c:v>
                </c:pt>
                <c:pt idx="7741">
                  <c:v>43753.820138888892</c:v>
                </c:pt>
                <c:pt idx="7742">
                  <c:v>43753.823611111111</c:v>
                </c:pt>
                <c:pt idx="7743">
                  <c:v>43753.82708333333</c:v>
                </c:pt>
                <c:pt idx="7744">
                  <c:v>43753.830555555556</c:v>
                </c:pt>
                <c:pt idx="7745">
                  <c:v>43753.834027777775</c:v>
                </c:pt>
                <c:pt idx="7746">
                  <c:v>43753.837500000001</c:v>
                </c:pt>
                <c:pt idx="7747">
                  <c:v>43753.84097222222</c:v>
                </c:pt>
                <c:pt idx="7748">
                  <c:v>43753.844444444447</c:v>
                </c:pt>
                <c:pt idx="7749">
                  <c:v>43753.847916666666</c:v>
                </c:pt>
                <c:pt idx="7750">
                  <c:v>43753.851388888892</c:v>
                </c:pt>
                <c:pt idx="7751">
                  <c:v>43753.854861111111</c:v>
                </c:pt>
                <c:pt idx="7752">
                  <c:v>43753.85833333333</c:v>
                </c:pt>
                <c:pt idx="7753">
                  <c:v>43753.861805555556</c:v>
                </c:pt>
                <c:pt idx="7754">
                  <c:v>43753.865277777775</c:v>
                </c:pt>
                <c:pt idx="7755">
                  <c:v>43753.868750000001</c:v>
                </c:pt>
                <c:pt idx="7756">
                  <c:v>43753.87222222222</c:v>
                </c:pt>
                <c:pt idx="7757">
                  <c:v>43753.875694444447</c:v>
                </c:pt>
                <c:pt idx="7758">
                  <c:v>43753.879166666666</c:v>
                </c:pt>
                <c:pt idx="7759">
                  <c:v>43753.882638888892</c:v>
                </c:pt>
                <c:pt idx="7760">
                  <c:v>43753.886111111111</c:v>
                </c:pt>
                <c:pt idx="7761">
                  <c:v>43753.88958333333</c:v>
                </c:pt>
                <c:pt idx="7762">
                  <c:v>43753.893055555556</c:v>
                </c:pt>
                <c:pt idx="7763">
                  <c:v>43753.896527777775</c:v>
                </c:pt>
                <c:pt idx="7764">
                  <c:v>43753.9</c:v>
                </c:pt>
                <c:pt idx="7765">
                  <c:v>43753.90347222222</c:v>
                </c:pt>
                <c:pt idx="7766">
                  <c:v>43753.906944444447</c:v>
                </c:pt>
                <c:pt idx="7767">
                  <c:v>43753.910416666666</c:v>
                </c:pt>
                <c:pt idx="7768">
                  <c:v>43754.379166666666</c:v>
                </c:pt>
                <c:pt idx="7769">
                  <c:v>43754.382638888892</c:v>
                </c:pt>
                <c:pt idx="7770">
                  <c:v>43754.386111111111</c:v>
                </c:pt>
                <c:pt idx="7771">
                  <c:v>43754.38958333333</c:v>
                </c:pt>
                <c:pt idx="7772">
                  <c:v>43754.393055555556</c:v>
                </c:pt>
                <c:pt idx="7773">
                  <c:v>43754.396527777775</c:v>
                </c:pt>
                <c:pt idx="7774">
                  <c:v>43754.400000000001</c:v>
                </c:pt>
                <c:pt idx="7775">
                  <c:v>43754.40347222222</c:v>
                </c:pt>
                <c:pt idx="7776">
                  <c:v>43754.406944444447</c:v>
                </c:pt>
                <c:pt idx="7777">
                  <c:v>43754.410416666666</c:v>
                </c:pt>
                <c:pt idx="7778">
                  <c:v>43754.413888888892</c:v>
                </c:pt>
                <c:pt idx="7779">
                  <c:v>43754.417361111111</c:v>
                </c:pt>
                <c:pt idx="7780">
                  <c:v>43754.42083333333</c:v>
                </c:pt>
                <c:pt idx="7781">
                  <c:v>43754.424305555556</c:v>
                </c:pt>
                <c:pt idx="7782">
                  <c:v>43754.427777777775</c:v>
                </c:pt>
                <c:pt idx="7783">
                  <c:v>43754.431250000001</c:v>
                </c:pt>
                <c:pt idx="7784">
                  <c:v>43754.43472222222</c:v>
                </c:pt>
                <c:pt idx="7785">
                  <c:v>43754.438194444447</c:v>
                </c:pt>
                <c:pt idx="7786">
                  <c:v>43754.441666666666</c:v>
                </c:pt>
                <c:pt idx="7787">
                  <c:v>43754.445138888892</c:v>
                </c:pt>
                <c:pt idx="7788">
                  <c:v>43754.448611111111</c:v>
                </c:pt>
                <c:pt idx="7789">
                  <c:v>43754.45208333333</c:v>
                </c:pt>
                <c:pt idx="7790">
                  <c:v>43754.455555555556</c:v>
                </c:pt>
                <c:pt idx="7791">
                  <c:v>43754.459027777775</c:v>
                </c:pt>
                <c:pt idx="7792">
                  <c:v>43754.462500000001</c:v>
                </c:pt>
                <c:pt idx="7793">
                  <c:v>43754.46597222222</c:v>
                </c:pt>
                <c:pt idx="7794">
                  <c:v>43754.469444444447</c:v>
                </c:pt>
                <c:pt idx="7795">
                  <c:v>43754.472916666666</c:v>
                </c:pt>
                <c:pt idx="7796">
                  <c:v>43754.476388888892</c:v>
                </c:pt>
                <c:pt idx="7797">
                  <c:v>43754.479861111111</c:v>
                </c:pt>
                <c:pt idx="7798">
                  <c:v>43754.48333333333</c:v>
                </c:pt>
                <c:pt idx="7799">
                  <c:v>43754.486805555556</c:v>
                </c:pt>
                <c:pt idx="7800">
                  <c:v>43754.490277777775</c:v>
                </c:pt>
                <c:pt idx="7801">
                  <c:v>43754.493750000001</c:v>
                </c:pt>
                <c:pt idx="7802">
                  <c:v>43754.49722222222</c:v>
                </c:pt>
                <c:pt idx="7803">
                  <c:v>43754.500694444447</c:v>
                </c:pt>
                <c:pt idx="7804">
                  <c:v>43754.504166666666</c:v>
                </c:pt>
                <c:pt idx="7805">
                  <c:v>43754.507638888892</c:v>
                </c:pt>
                <c:pt idx="7806">
                  <c:v>43754.511111111111</c:v>
                </c:pt>
                <c:pt idx="7807">
                  <c:v>43754.51458333333</c:v>
                </c:pt>
                <c:pt idx="7808">
                  <c:v>43754.518055555556</c:v>
                </c:pt>
                <c:pt idx="7809">
                  <c:v>43754.521527777775</c:v>
                </c:pt>
                <c:pt idx="7810">
                  <c:v>43754.525000000001</c:v>
                </c:pt>
                <c:pt idx="7811">
                  <c:v>43754.52847222222</c:v>
                </c:pt>
                <c:pt idx="7812">
                  <c:v>43754.531944444447</c:v>
                </c:pt>
                <c:pt idx="7813">
                  <c:v>43754.535416666666</c:v>
                </c:pt>
                <c:pt idx="7814">
                  <c:v>43754.538888888892</c:v>
                </c:pt>
                <c:pt idx="7815">
                  <c:v>43754.542361111111</c:v>
                </c:pt>
                <c:pt idx="7816">
                  <c:v>43754.54583333333</c:v>
                </c:pt>
                <c:pt idx="7817">
                  <c:v>43754.549305555556</c:v>
                </c:pt>
                <c:pt idx="7818">
                  <c:v>43754.552777777775</c:v>
                </c:pt>
                <c:pt idx="7819">
                  <c:v>43754.556250000001</c:v>
                </c:pt>
                <c:pt idx="7820">
                  <c:v>43754.55972222222</c:v>
                </c:pt>
                <c:pt idx="7821">
                  <c:v>43754.563194444447</c:v>
                </c:pt>
                <c:pt idx="7822">
                  <c:v>43754.566666666666</c:v>
                </c:pt>
                <c:pt idx="7823">
                  <c:v>43754.570138888892</c:v>
                </c:pt>
                <c:pt idx="7824">
                  <c:v>43754.573611111111</c:v>
                </c:pt>
                <c:pt idx="7825">
                  <c:v>43754.57708333333</c:v>
                </c:pt>
                <c:pt idx="7826">
                  <c:v>43754.580555555556</c:v>
                </c:pt>
                <c:pt idx="7827">
                  <c:v>43754.584027777775</c:v>
                </c:pt>
                <c:pt idx="7828">
                  <c:v>43754.587500000001</c:v>
                </c:pt>
                <c:pt idx="7829">
                  <c:v>43754.59097222222</c:v>
                </c:pt>
                <c:pt idx="7830">
                  <c:v>43754.594444444447</c:v>
                </c:pt>
                <c:pt idx="7831">
                  <c:v>43754.597916666666</c:v>
                </c:pt>
                <c:pt idx="7832">
                  <c:v>43754.601388888892</c:v>
                </c:pt>
                <c:pt idx="7833">
                  <c:v>43754.604861111111</c:v>
                </c:pt>
                <c:pt idx="7834">
                  <c:v>43754.60833333333</c:v>
                </c:pt>
                <c:pt idx="7835">
                  <c:v>43754.611805555556</c:v>
                </c:pt>
                <c:pt idx="7836">
                  <c:v>43754.615277777775</c:v>
                </c:pt>
                <c:pt idx="7837">
                  <c:v>43754.618750000001</c:v>
                </c:pt>
                <c:pt idx="7838">
                  <c:v>43754.62222222222</c:v>
                </c:pt>
                <c:pt idx="7839">
                  <c:v>43754.625694444447</c:v>
                </c:pt>
                <c:pt idx="7840">
                  <c:v>43754.629166666666</c:v>
                </c:pt>
                <c:pt idx="7841">
                  <c:v>43754.632638888892</c:v>
                </c:pt>
                <c:pt idx="7842">
                  <c:v>43754.636111111111</c:v>
                </c:pt>
                <c:pt idx="7843">
                  <c:v>43754.63958333333</c:v>
                </c:pt>
                <c:pt idx="7844">
                  <c:v>43754.643055555556</c:v>
                </c:pt>
                <c:pt idx="7845">
                  <c:v>43754.646527777775</c:v>
                </c:pt>
                <c:pt idx="7846">
                  <c:v>43754.65</c:v>
                </c:pt>
                <c:pt idx="7847">
                  <c:v>43754.65347222222</c:v>
                </c:pt>
                <c:pt idx="7848">
                  <c:v>43754.656944444447</c:v>
                </c:pt>
                <c:pt idx="7849">
                  <c:v>43754.660416666666</c:v>
                </c:pt>
                <c:pt idx="7850">
                  <c:v>43754.663888888892</c:v>
                </c:pt>
                <c:pt idx="7851">
                  <c:v>43754.667361111111</c:v>
                </c:pt>
                <c:pt idx="7852">
                  <c:v>43754.67083333333</c:v>
                </c:pt>
                <c:pt idx="7853">
                  <c:v>43754.674305555556</c:v>
                </c:pt>
                <c:pt idx="7854">
                  <c:v>43754.677777777775</c:v>
                </c:pt>
                <c:pt idx="7855">
                  <c:v>43754.681250000001</c:v>
                </c:pt>
                <c:pt idx="7856">
                  <c:v>43754.68472222222</c:v>
                </c:pt>
                <c:pt idx="7857">
                  <c:v>43754.688194444447</c:v>
                </c:pt>
                <c:pt idx="7858">
                  <c:v>43754.691666666666</c:v>
                </c:pt>
                <c:pt idx="7859">
                  <c:v>43754.695138888892</c:v>
                </c:pt>
                <c:pt idx="7860">
                  <c:v>43754.698611111111</c:v>
                </c:pt>
                <c:pt idx="7861">
                  <c:v>43754.70208333333</c:v>
                </c:pt>
                <c:pt idx="7862">
                  <c:v>43754.705555555556</c:v>
                </c:pt>
                <c:pt idx="7863">
                  <c:v>43754.709027777775</c:v>
                </c:pt>
                <c:pt idx="7864">
                  <c:v>43754.712500000001</c:v>
                </c:pt>
                <c:pt idx="7865">
                  <c:v>43754.71597222222</c:v>
                </c:pt>
                <c:pt idx="7866">
                  <c:v>43754.719444444447</c:v>
                </c:pt>
                <c:pt idx="7867">
                  <c:v>43754.722916666666</c:v>
                </c:pt>
                <c:pt idx="7868">
                  <c:v>43754.726388888892</c:v>
                </c:pt>
                <c:pt idx="7869">
                  <c:v>43754.729861111111</c:v>
                </c:pt>
                <c:pt idx="7870">
                  <c:v>43754.73333333333</c:v>
                </c:pt>
                <c:pt idx="7871">
                  <c:v>43754.736805555556</c:v>
                </c:pt>
                <c:pt idx="7872">
                  <c:v>43754.740277777775</c:v>
                </c:pt>
                <c:pt idx="7873">
                  <c:v>43754.743750000001</c:v>
                </c:pt>
                <c:pt idx="7874">
                  <c:v>43754.74722222222</c:v>
                </c:pt>
                <c:pt idx="7875">
                  <c:v>43754.750694444447</c:v>
                </c:pt>
                <c:pt idx="7876">
                  <c:v>43754.754166666666</c:v>
                </c:pt>
                <c:pt idx="7877">
                  <c:v>43754.757638888892</c:v>
                </c:pt>
                <c:pt idx="7878">
                  <c:v>43754.761111111111</c:v>
                </c:pt>
                <c:pt idx="7879">
                  <c:v>43754.76458333333</c:v>
                </c:pt>
                <c:pt idx="7880">
                  <c:v>43754.768055555556</c:v>
                </c:pt>
                <c:pt idx="7881">
                  <c:v>43754.771527777775</c:v>
                </c:pt>
                <c:pt idx="7882">
                  <c:v>43754.775000000001</c:v>
                </c:pt>
                <c:pt idx="7883">
                  <c:v>43754.77847222222</c:v>
                </c:pt>
                <c:pt idx="7884">
                  <c:v>43754.781944444447</c:v>
                </c:pt>
                <c:pt idx="7885">
                  <c:v>43754.785416666666</c:v>
                </c:pt>
                <c:pt idx="7886">
                  <c:v>43754.788888888892</c:v>
                </c:pt>
                <c:pt idx="7887">
                  <c:v>43754.792361111111</c:v>
                </c:pt>
                <c:pt idx="7888">
                  <c:v>43754.79583333333</c:v>
                </c:pt>
                <c:pt idx="7889">
                  <c:v>43754.799305555556</c:v>
                </c:pt>
                <c:pt idx="7890">
                  <c:v>43754.802777777775</c:v>
                </c:pt>
                <c:pt idx="7891">
                  <c:v>43754.806250000001</c:v>
                </c:pt>
                <c:pt idx="7892">
                  <c:v>43754.80972222222</c:v>
                </c:pt>
                <c:pt idx="7893">
                  <c:v>43754.813194444447</c:v>
                </c:pt>
                <c:pt idx="7894">
                  <c:v>43754.816666666666</c:v>
                </c:pt>
                <c:pt idx="7895">
                  <c:v>43754.820138888892</c:v>
                </c:pt>
                <c:pt idx="7896">
                  <c:v>43754.823611111111</c:v>
                </c:pt>
                <c:pt idx="7897">
                  <c:v>43754.82708333333</c:v>
                </c:pt>
                <c:pt idx="7898">
                  <c:v>43754.830555555556</c:v>
                </c:pt>
                <c:pt idx="7899">
                  <c:v>43754.834027777775</c:v>
                </c:pt>
                <c:pt idx="7900">
                  <c:v>43754.837500000001</c:v>
                </c:pt>
                <c:pt idx="7901">
                  <c:v>43754.84097222222</c:v>
                </c:pt>
                <c:pt idx="7902">
                  <c:v>43754.844444444447</c:v>
                </c:pt>
                <c:pt idx="7903">
                  <c:v>43754.847916666666</c:v>
                </c:pt>
                <c:pt idx="7904">
                  <c:v>43754.851388888892</c:v>
                </c:pt>
                <c:pt idx="7905">
                  <c:v>43754.854861111111</c:v>
                </c:pt>
                <c:pt idx="7906">
                  <c:v>43754.85833333333</c:v>
                </c:pt>
                <c:pt idx="7907">
                  <c:v>43754.861805555556</c:v>
                </c:pt>
                <c:pt idx="7908">
                  <c:v>43754.865277777775</c:v>
                </c:pt>
                <c:pt idx="7909">
                  <c:v>43754.868750000001</c:v>
                </c:pt>
                <c:pt idx="7910">
                  <c:v>43754.87222222222</c:v>
                </c:pt>
                <c:pt idx="7911">
                  <c:v>43754.875694444447</c:v>
                </c:pt>
                <c:pt idx="7912">
                  <c:v>43754.879166666666</c:v>
                </c:pt>
                <c:pt idx="7913">
                  <c:v>43754.882638888892</c:v>
                </c:pt>
                <c:pt idx="7914">
                  <c:v>43754.886111111111</c:v>
                </c:pt>
                <c:pt idx="7915">
                  <c:v>43754.88958333333</c:v>
                </c:pt>
                <c:pt idx="7916">
                  <c:v>43754.893055555556</c:v>
                </c:pt>
                <c:pt idx="7917">
                  <c:v>43754.896527777775</c:v>
                </c:pt>
                <c:pt idx="7918">
                  <c:v>43754.9</c:v>
                </c:pt>
                <c:pt idx="7919">
                  <c:v>43754.90347222222</c:v>
                </c:pt>
                <c:pt idx="7920">
                  <c:v>43754.906944444447</c:v>
                </c:pt>
                <c:pt idx="7921">
                  <c:v>43754.910416666666</c:v>
                </c:pt>
                <c:pt idx="7922">
                  <c:v>43754.913888888892</c:v>
                </c:pt>
                <c:pt idx="7923">
                  <c:v>43754.917361111111</c:v>
                </c:pt>
                <c:pt idx="7924">
                  <c:v>43754.92083333333</c:v>
                </c:pt>
                <c:pt idx="7925">
                  <c:v>43754.924305555556</c:v>
                </c:pt>
                <c:pt idx="7926">
                  <c:v>43754.927777777775</c:v>
                </c:pt>
                <c:pt idx="7927">
                  <c:v>43754.931250000001</c:v>
                </c:pt>
                <c:pt idx="7928">
                  <c:v>43754.93472222222</c:v>
                </c:pt>
                <c:pt idx="7929">
                  <c:v>43754.938194444447</c:v>
                </c:pt>
                <c:pt idx="7930">
                  <c:v>43754.941666666666</c:v>
                </c:pt>
                <c:pt idx="7931">
                  <c:v>43754.945138888892</c:v>
                </c:pt>
                <c:pt idx="7932">
                  <c:v>43754.948611111111</c:v>
                </c:pt>
                <c:pt idx="7933">
                  <c:v>43754.95208333333</c:v>
                </c:pt>
                <c:pt idx="7934">
                  <c:v>43754.955555555556</c:v>
                </c:pt>
                <c:pt idx="7935">
                  <c:v>43754.959027777775</c:v>
                </c:pt>
                <c:pt idx="7936">
                  <c:v>43754.962500000001</c:v>
                </c:pt>
                <c:pt idx="7937">
                  <c:v>43754.96597222222</c:v>
                </c:pt>
                <c:pt idx="7938">
                  <c:v>43754.969444444447</c:v>
                </c:pt>
                <c:pt idx="7939">
                  <c:v>43754.972916666666</c:v>
                </c:pt>
                <c:pt idx="7940">
                  <c:v>43754.976388888892</c:v>
                </c:pt>
                <c:pt idx="7941">
                  <c:v>43754.979861111111</c:v>
                </c:pt>
                <c:pt idx="7942">
                  <c:v>43754.98333333333</c:v>
                </c:pt>
                <c:pt idx="7943">
                  <c:v>43754.986805555556</c:v>
                </c:pt>
                <c:pt idx="7944">
                  <c:v>43754.990277777775</c:v>
                </c:pt>
                <c:pt idx="7945">
                  <c:v>43754.993750000001</c:v>
                </c:pt>
                <c:pt idx="7946">
                  <c:v>43754.99722222222</c:v>
                </c:pt>
                <c:pt idx="7947">
                  <c:v>43755.344444444447</c:v>
                </c:pt>
                <c:pt idx="7948">
                  <c:v>43755.347916666666</c:v>
                </c:pt>
                <c:pt idx="7949">
                  <c:v>43755.351388888892</c:v>
                </c:pt>
                <c:pt idx="7950">
                  <c:v>43755.354861111111</c:v>
                </c:pt>
                <c:pt idx="7951">
                  <c:v>43755.35833333333</c:v>
                </c:pt>
                <c:pt idx="7952">
                  <c:v>43755.361805555556</c:v>
                </c:pt>
                <c:pt idx="7953">
                  <c:v>43755.365277777775</c:v>
                </c:pt>
                <c:pt idx="7954">
                  <c:v>43755.368750000001</c:v>
                </c:pt>
                <c:pt idx="7955">
                  <c:v>43755.37222222222</c:v>
                </c:pt>
                <c:pt idx="7956">
                  <c:v>43755.375694444447</c:v>
                </c:pt>
                <c:pt idx="7957">
                  <c:v>43755.379166666666</c:v>
                </c:pt>
                <c:pt idx="7958">
                  <c:v>43755.382638888892</c:v>
                </c:pt>
                <c:pt idx="7959">
                  <c:v>43755.386111111111</c:v>
                </c:pt>
                <c:pt idx="7960">
                  <c:v>43755.38958333333</c:v>
                </c:pt>
                <c:pt idx="7961">
                  <c:v>43755.393055555556</c:v>
                </c:pt>
                <c:pt idx="7962">
                  <c:v>43755.396527777775</c:v>
                </c:pt>
                <c:pt idx="7963">
                  <c:v>43755.4</c:v>
                </c:pt>
                <c:pt idx="7964">
                  <c:v>43755.40347222222</c:v>
                </c:pt>
                <c:pt idx="7965">
                  <c:v>43755.406944444447</c:v>
                </c:pt>
                <c:pt idx="7966">
                  <c:v>43755.410416666666</c:v>
                </c:pt>
                <c:pt idx="7967">
                  <c:v>43755.413888888892</c:v>
                </c:pt>
                <c:pt idx="7968">
                  <c:v>43755.417361111111</c:v>
                </c:pt>
                <c:pt idx="7969">
                  <c:v>43755.42083333333</c:v>
                </c:pt>
                <c:pt idx="7970">
                  <c:v>43755.424305555556</c:v>
                </c:pt>
                <c:pt idx="7971">
                  <c:v>43755.427777777775</c:v>
                </c:pt>
                <c:pt idx="7972">
                  <c:v>43755.431250000001</c:v>
                </c:pt>
                <c:pt idx="7973">
                  <c:v>43755.43472222222</c:v>
                </c:pt>
                <c:pt idx="7974">
                  <c:v>43755.438194444447</c:v>
                </c:pt>
                <c:pt idx="7975">
                  <c:v>43755.441666666666</c:v>
                </c:pt>
                <c:pt idx="7976">
                  <c:v>43755.445138888892</c:v>
                </c:pt>
                <c:pt idx="7977">
                  <c:v>43755.459027777775</c:v>
                </c:pt>
                <c:pt idx="7978">
                  <c:v>43755.462500000001</c:v>
                </c:pt>
                <c:pt idx="7979">
                  <c:v>43755.46597222222</c:v>
                </c:pt>
                <c:pt idx="7980">
                  <c:v>43755.469444444447</c:v>
                </c:pt>
                <c:pt idx="7981">
                  <c:v>43755.472916666666</c:v>
                </c:pt>
                <c:pt idx="7982">
                  <c:v>43755.476388888892</c:v>
                </c:pt>
                <c:pt idx="7983">
                  <c:v>43755.479861111111</c:v>
                </c:pt>
                <c:pt idx="7984">
                  <c:v>43755.48333333333</c:v>
                </c:pt>
                <c:pt idx="7985">
                  <c:v>43755.486805555556</c:v>
                </c:pt>
                <c:pt idx="7986">
                  <c:v>43755.490277777775</c:v>
                </c:pt>
                <c:pt idx="7987">
                  <c:v>43756.493750000001</c:v>
                </c:pt>
                <c:pt idx="7988">
                  <c:v>43756.49722222222</c:v>
                </c:pt>
                <c:pt idx="7989">
                  <c:v>43756.500694444447</c:v>
                </c:pt>
                <c:pt idx="7990">
                  <c:v>43756.504166666666</c:v>
                </c:pt>
                <c:pt idx="7991">
                  <c:v>43756.507638888892</c:v>
                </c:pt>
                <c:pt idx="7992">
                  <c:v>43756.511111111111</c:v>
                </c:pt>
                <c:pt idx="7993">
                  <c:v>43756.51458333333</c:v>
                </c:pt>
                <c:pt idx="7994">
                  <c:v>43756.518055555556</c:v>
                </c:pt>
                <c:pt idx="7995">
                  <c:v>43756.521527777775</c:v>
                </c:pt>
                <c:pt idx="7996">
                  <c:v>43756.525000000001</c:v>
                </c:pt>
                <c:pt idx="7997">
                  <c:v>43756.52847222222</c:v>
                </c:pt>
                <c:pt idx="7998">
                  <c:v>43756.531944444447</c:v>
                </c:pt>
                <c:pt idx="7999">
                  <c:v>43756.535416666666</c:v>
                </c:pt>
                <c:pt idx="8000">
                  <c:v>43756.538888888892</c:v>
                </c:pt>
                <c:pt idx="8001">
                  <c:v>43756.542361111111</c:v>
                </c:pt>
                <c:pt idx="8002">
                  <c:v>43756.54583333333</c:v>
                </c:pt>
                <c:pt idx="8003">
                  <c:v>43756.549305555556</c:v>
                </c:pt>
                <c:pt idx="8004">
                  <c:v>43756.552777777775</c:v>
                </c:pt>
                <c:pt idx="8005">
                  <c:v>43756.556250000001</c:v>
                </c:pt>
                <c:pt idx="8006">
                  <c:v>43756.55972222222</c:v>
                </c:pt>
                <c:pt idx="8007">
                  <c:v>43756.563194444447</c:v>
                </c:pt>
                <c:pt idx="8008">
                  <c:v>43756.566666666666</c:v>
                </c:pt>
                <c:pt idx="8009">
                  <c:v>43756.570138888892</c:v>
                </c:pt>
                <c:pt idx="8010">
                  <c:v>43756.573611111111</c:v>
                </c:pt>
                <c:pt idx="8011">
                  <c:v>43756.57708333333</c:v>
                </c:pt>
                <c:pt idx="8012">
                  <c:v>43756.580555555556</c:v>
                </c:pt>
                <c:pt idx="8013">
                  <c:v>43756.584027777775</c:v>
                </c:pt>
                <c:pt idx="8014">
                  <c:v>43756.587500000001</c:v>
                </c:pt>
                <c:pt idx="8015">
                  <c:v>43756.59097222222</c:v>
                </c:pt>
                <c:pt idx="8016">
                  <c:v>43756.594444444447</c:v>
                </c:pt>
                <c:pt idx="8017">
                  <c:v>43756.597916666666</c:v>
                </c:pt>
                <c:pt idx="8018">
                  <c:v>43756.601388888892</c:v>
                </c:pt>
                <c:pt idx="8019">
                  <c:v>43756.604861111111</c:v>
                </c:pt>
                <c:pt idx="8020">
                  <c:v>43756.60833333333</c:v>
                </c:pt>
                <c:pt idx="8021">
                  <c:v>43756.611805555556</c:v>
                </c:pt>
                <c:pt idx="8022">
                  <c:v>43756.615277777775</c:v>
                </c:pt>
                <c:pt idx="8023">
                  <c:v>43756.618750000001</c:v>
                </c:pt>
                <c:pt idx="8024">
                  <c:v>43756.62222222222</c:v>
                </c:pt>
                <c:pt idx="8025">
                  <c:v>43756.625694444447</c:v>
                </c:pt>
                <c:pt idx="8026">
                  <c:v>43756.629166666666</c:v>
                </c:pt>
                <c:pt idx="8027">
                  <c:v>43756.632638888892</c:v>
                </c:pt>
                <c:pt idx="8028">
                  <c:v>43756.636111111111</c:v>
                </c:pt>
                <c:pt idx="8029">
                  <c:v>43756.63958333333</c:v>
                </c:pt>
                <c:pt idx="8030">
                  <c:v>43756.643055555556</c:v>
                </c:pt>
                <c:pt idx="8031">
                  <c:v>43756.646527777775</c:v>
                </c:pt>
                <c:pt idx="8032">
                  <c:v>43756.65</c:v>
                </c:pt>
                <c:pt idx="8033">
                  <c:v>43756.65347222222</c:v>
                </c:pt>
                <c:pt idx="8034">
                  <c:v>43756.656944444447</c:v>
                </c:pt>
                <c:pt idx="8035">
                  <c:v>43756.660416666666</c:v>
                </c:pt>
                <c:pt idx="8036">
                  <c:v>43756.663888888892</c:v>
                </c:pt>
                <c:pt idx="8037">
                  <c:v>43756.667361111111</c:v>
                </c:pt>
                <c:pt idx="8038">
                  <c:v>43756.67083333333</c:v>
                </c:pt>
                <c:pt idx="8039">
                  <c:v>43756.674305555556</c:v>
                </c:pt>
                <c:pt idx="8040">
                  <c:v>43756.677777777775</c:v>
                </c:pt>
                <c:pt idx="8041">
                  <c:v>43756.681250000001</c:v>
                </c:pt>
                <c:pt idx="8042">
                  <c:v>43756.68472222222</c:v>
                </c:pt>
                <c:pt idx="8043">
                  <c:v>43756.688194444447</c:v>
                </c:pt>
                <c:pt idx="8044">
                  <c:v>43756.691666666666</c:v>
                </c:pt>
                <c:pt idx="8045">
                  <c:v>43756.695138888892</c:v>
                </c:pt>
                <c:pt idx="8046">
                  <c:v>43756.698611111111</c:v>
                </c:pt>
                <c:pt idx="8047">
                  <c:v>43756.70208333333</c:v>
                </c:pt>
                <c:pt idx="8048">
                  <c:v>43756.705555555556</c:v>
                </c:pt>
                <c:pt idx="8049">
                  <c:v>43756.709027777775</c:v>
                </c:pt>
                <c:pt idx="8050">
                  <c:v>43756.712500000001</c:v>
                </c:pt>
                <c:pt idx="8051">
                  <c:v>43756.71597222222</c:v>
                </c:pt>
                <c:pt idx="8052">
                  <c:v>43756.719444444447</c:v>
                </c:pt>
                <c:pt idx="8053">
                  <c:v>43756.722916666666</c:v>
                </c:pt>
                <c:pt idx="8054">
                  <c:v>43756.726388888892</c:v>
                </c:pt>
                <c:pt idx="8055">
                  <c:v>43756.729861111111</c:v>
                </c:pt>
                <c:pt idx="8056">
                  <c:v>43756.73333333333</c:v>
                </c:pt>
                <c:pt idx="8057">
                  <c:v>43756.736805555556</c:v>
                </c:pt>
                <c:pt idx="8058">
                  <c:v>43756.740277777775</c:v>
                </c:pt>
                <c:pt idx="8059">
                  <c:v>43756.743750000001</c:v>
                </c:pt>
                <c:pt idx="8060">
                  <c:v>43756.74722222222</c:v>
                </c:pt>
                <c:pt idx="8061">
                  <c:v>43756.750694444447</c:v>
                </c:pt>
                <c:pt idx="8062">
                  <c:v>43756.754166666666</c:v>
                </c:pt>
                <c:pt idx="8063">
                  <c:v>43756.757638888892</c:v>
                </c:pt>
                <c:pt idx="8064">
                  <c:v>43756.761111111111</c:v>
                </c:pt>
                <c:pt idx="8065">
                  <c:v>43756.76458333333</c:v>
                </c:pt>
                <c:pt idx="8066">
                  <c:v>43756.768055555556</c:v>
                </c:pt>
                <c:pt idx="8067">
                  <c:v>43756.771527777775</c:v>
                </c:pt>
                <c:pt idx="8068">
                  <c:v>43756.775000000001</c:v>
                </c:pt>
                <c:pt idx="8069">
                  <c:v>43756.77847222222</c:v>
                </c:pt>
                <c:pt idx="8070">
                  <c:v>43756.781944444447</c:v>
                </c:pt>
                <c:pt idx="8071">
                  <c:v>43756.785416666666</c:v>
                </c:pt>
                <c:pt idx="8072">
                  <c:v>43756.788888888892</c:v>
                </c:pt>
                <c:pt idx="8073">
                  <c:v>43756.792361111111</c:v>
                </c:pt>
                <c:pt idx="8074">
                  <c:v>43756.79583333333</c:v>
                </c:pt>
                <c:pt idx="8075">
                  <c:v>43756.799305555556</c:v>
                </c:pt>
                <c:pt idx="8076">
                  <c:v>43756.802777777775</c:v>
                </c:pt>
                <c:pt idx="8077">
                  <c:v>43756.806250000001</c:v>
                </c:pt>
                <c:pt idx="8078">
                  <c:v>43756.80972222222</c:v>
                </c:pt>
                <c:pt idx="8079">
                  <c:v>43756.813194444447</c:v>
                </c:pt>
                <c:pt idx="8080">
                  <c:v>43756.816666666666</c:v>
                </c:pt>
                <c:pt idx="8081">
                  <c:v>43756.820138888892</c:v>
                </c:pt>
                <c:pt idx="8082">
                  <c:v>43756.823611111111</c:v>
                </c:pt>
                <c:pt idx="8083">
                  <c:v>43756.82708333333</c:v>
                </c:pt>
                <c:pt idx="8084">
                  <c:v>43756.830555555556</c:v>
                </c:pt>
                <c:pt idx="8085">
                  <c:v>43756.834027777775</c:v>
                </c:pt>
                <c:pt idx="8086">
                  <c:v>43756.837500000001</c:v>
                </c:pt>
                <c:pt idx="8087">
                  <c:v>43756.84097222222</c:v>
                </c:pt>
                <c:pt idx="8088">
                  <c:v>43756.844444444447</c:v>
                </c:pt>
                <c:pt idx="8089">
                  <c:v>43756.847916666666</c:v>
                </c:pt>
                <c:pt idx="8090">
                  <c:v>43756.851388888892</c:v>
                </c:pt>
                <c:pt idx="8091">
                  <c:v>43756.854861111111</c:v>
                </c:pt>
                <c:pt idx="8092">
                  <c:v>43756.85833333333</c:v>
                </c:pt>
                <c:pt idx="8093">
                  <c:v>43756.861805555556</c:v>
                </c:pt>
                <c:pt idx="8094">
                  <c:v>43756.865277777775</c:v>
                </c:pt>
                <c:pt idx="8095">
                  <c:v>43756.868750000001</c:v>
                </c:pt>
                <c:pt idx="8096">
                  <c:v>43756.87222222222</c:v>
                </c:pt>
                <c:pt idx="8097">
                  <c:v>43756.875694444447</c:v>
                </c:pt>
                <c:pt idx="8098">
                  <c:v>43756.879166666666</c:v>
                </c:pt>
                <c:pt idx="8099">
                  <c:v>43756.882638888892</c:v>
                </c:pt>
                <c:pt idx="8100">
                  <c:v>43756.886111111111</c:v>
                </c:pt>
                <c:pt idx="8101">
                  <c:v>43756.88958333333</c:v>
                </c:pt>
                <c:pt idx="8102">
                  <c:v>43756.893055555556</c:v>
                </c:pt>
                <c:pt idx="8103">
                  <c:v>43756.896527777775</c:v>
                </c:pt>
                <c:pt idx="8104">
                  <c:v>43756.9</c:v>
                </c:pt>
                <c:pt idx="8105">
                  <c:v>43756.90347222222</c:v>
                </c:pt>
                <c:pt idx="8106">
                  <c:v>43756.906944444447</c:v>
                </c:pt>
                <c:pt idx="8107">
                  <c:v>43756.910416666666</c:v>
                </c:pt>
                <c:pt idx="8108">
                  <c:v>43756.913888888892</c:v>
                </c:pt>
                <c:pt idx="8109">
                  <c:v>43756.917361111111</c:v>
                </c:pt>
                <c:pt idx="8110">
                  <c:v>43756.92083333333</c:v>
                </c:pt>
                <c:pt idx="8111">
                  <c:v>43756.924305555556</c:v>
                </c:pt>
                <c:pt idx="8112">
                  <c:v>43756.927777777775</c:v>
                </c:pt>
                <c:pt idx="8113">
                  <c:v>43756.931250000001</c:v>
                </c:pt>
                <c:pt idx="8114">
                  <c:v>43756.93472222222</c:v>
                </c:pt>
                <c:pt idx="8115">
                  <c:v>43756.938194444447</c:v>
                </c:pt>
                <c:pt idx="8116">
                  <c:v>43756.941666666666</c:v>
                </c:pt>
                <c:pt idx="8117">
                  <c:v>43756.945138888892</c:v>
                </c:pt>
                <c:pt idx="8118">
                  <c:v>43756.948611111111</c:v>
                </c:pt>
                <c:pt idx="8119">
                  <c:v>43756.95208333333</c:v>
                </c:pt>
                <c:pt idx="8120">
                  <c:v>43757.351388888892</c:v>
                </c:pt>
                <c:pt idx="8121">
                  <c:v>43757.354861111111</c:v>
                </c:pt>
                <c:pt idx="8122">
                  <c:v>43757.35833333333</c:v>
                </c:pt>
                <c:pt idx="8123">
                  <c:v>43757.361805555556</c:v>
                </c:pt>
                <c:pt idx="8124">
                  <c:v>43757.365277777775</c:v>
                </c:pt>
                <c:pt idx="8125">
                  <c:v>43757.368750000001</c:v>
                </c:pt>
                <c:pt idx="8126">
                  <c:v>43757.37222222222</c:v>
                </c:pt>
                <c:pt idx="8127">
                  <c:v>43757.375694444447</c:v>
                </c:pt>
                <c:pt idx="8128">
                  <c:v>43757.379166666666</c:v>
                </c:pt>
                <c:pt idx="8129">
                  <c:v>43757.382638888892</c:v>
                </c:pt>
                <c:pt idx="8130">
                  <c:v>43757.386111111111</c:v>
                </c:pt>
                <c:pt idx="8131">
                  <c:v>43757.38958333333</c:v>
                </c:pt>
                <c:pt idx="8132">
                  <c:v>43757.393055555556</c:v>
                </c:pt>
                <c:pt idx="8133">
                  <c:v>43757.396527777775</c:v>
                </c:pt>
                <c:pt idx="8134">
                  <c:v>43757.4</c:v>
                </c:pt>
                <c:pt idx="8135">
                  <c:v>43757.40347222222</c:v>
                </c:pt>
                <c:pt idx="8136">
                  <c:v>43757.406944444447</c:v>
                </c:pt>
                <c:pt idx="8137">
                  <c:v>43757.410416666666</c:v>
                </c:pt>
                <c:pt idx="8138">
                  <c:v>43757.413888888892</c:v>
                </c:pt>
                <c:pt idx="8139">
                  <c:v>43757.417361111111</c:v>
                </c:pt>
                <c:pt idx="8140">
                  <c:v>43757.42083333333</c:v>
                </c:pt>
                <c:pt idx="8141">
                  <c:v>43757.424305555556</c:v>
                </c:pt>
                <c:pt idx="8142">
                  <c:v>43757.427777777775</c:v>
                </c:pt>
                <c:pt idx="8143">
                  <c:v>43757.431250000001</c:v>
                </c:pt>
                <c:pt idx="8144">
                  <c:v>43757.43472222222</c:v>
                </c:pt>
                <c:pt idx="8145">
                  <c:v>43757.438194444447</c:v>
                </c:pt>
                <c:pt idx="8146">
                  <c:v>43757.441666666666</c:v>
                </c:pt>
                <c:pt idx="8147">
                  <c:v>43757.445138888892</c:v>
                </c:pt>
                <c:pt idx="8148">
                  <c:v>43757.448611111111</c:v>
                </c:pt>
                <c:pt idx="8149">
                  <c:v>43757.45208333333</c:v>
                </c:pt>
                <c:pt idx="8150">
                  <c:v>43757.455555555556</c:v>
                </c:pt>
                <c:pt idx="8151">
                  <c:v>43757.459027777775</c:v>
                </c:pt>
                <c:pt idx="8152">
                  <c:v>43757.462500000001</c:v>
                </c:pt>
                <c:pt idx="8153">
                  <c:v>43757.46597222222</c:v>
                </c:pt>
                <c:pt idx="8154">
                  <c:v>43757.469444444447</c:v>
                </c:pt>
                <c:pt idx="8155">
                  <c:v>43757.472916666666</c:v>
                </c:pt>
                <c:pt idx="8156">
                  <c:v>43757.476388888892</c:v>
                </c:pt>
                <c:pt idx="8157">
                  <c:v>43757.479861111111</c:v>
                </c:pt>
                <c:pt idx="8158">
                  <c:v>43757.48333333333</c:v>
                </c:pt>
                <c:pt idx="8159">
                  <c:v>43757.486805555556</c:v>
                </c:pt>
                <c:pt idx="8160">
                  <c:v>43757.490277777775</c:v>
                </c:pt>
                <c:pt idx="8161">
                  <c:v>43757.493750000001</c:v>
                </c:pt>
                <c:pt idx="8162">
                  <c:v>43757.49722222222</c:v>
                </c:pt>
                <c:pt idx="8163">
                  <c:v>43757.500694444447</c:v>
                </c:pt>
                <c:pt idx="8164">
                  <c:v>43757.504166666666</c:v>
                </c:pt>
                <c:pt idx="8165">
                  <c:v>43757.507638888892</c:v>
                </c:pt>
                <c:pt idx="8166">
                  <c:v>43757.511111111111</c:v>
                </c:pt>
                <c:pt idx="8167">
                  <c:v>43757.51458333333</c:v>
                </c:pt>
                <c:pt idx="8168">
                  <c:v>43757.518055555556</c:v>
                </c:pt>
                <c:pt idx="8169">
                  <c:v>43757.521527777775</c:v>
                </c:pt>
                <c:pt idx="8170">
                  <c:v>43757.525000000001</c:v>
                </c:pt>
                <c:pt idx="8171">
                  <c:v>43757.52847222222</c:v>
                </c:pt>
                <c:pt idx="8172">
                  <c:v>43757.531944444447</c:v>
                </c:pt>
                <c:pt idx="8173">
                  <c:v>43757.535416666666</c:v>
                </c:pt>
                <c:pt idx="8174">
                  <c:v>43757.538888888892</c:v>
                </c:pt>
                <c:pt idx="8175">
                  <c:v>43757.542361111111</c:v>
                </c:pt>
                <c:pt idx="8176">
                  <c:v>43757.54583333333</c:v>
                </c:pt>
                <c:pt idx="8177">
                  <c:v>43757.549305555556</c:v>
                </c:pt>
                <c:pt idx="8178">
                  <c:v>43757.552777777775</c:v>
                </c:pt>
                <c:pt idx="8179">
                  <c:v>43757.556250000001</c:v>
                </c:pt>
                <c:pt idx="8180">
                  <c:v>43757.55972222222</c:v>
                </c:pt>
                <c:pt idx="8181">
                  <c:v>43757.563194444447</c:v>
                </c:pt>
                <c:pt idx="8182">
                  <c:v>43757.566666666666</c:v>
                </c:pt>
                <c:pt idx="8183">
                  <c:v>43757.570138888892</c:v>
                </c:pt>
                <c:pt idx="8184">
                  <c:v>43757.573611111111</c:v>
                </c:pt>
                <c:pt idx="8185">
                  <c:v>43757.57708333333</c:v>
                </c:pt>
                <c:pt idx="8186">
                  <c:v>43757.580555555556</c:v>
                </c:pt>
                <c:pt idx="8187">
                  <c:v>43757.584027777775</c:v>
                </c:pt>
                <c:pt idx="8188">
                  <c:v>43757.587500000001</c:v>
                </c:pt>
                <c:pt idx="8189">
                  <c:v>43757.59097222222</c:v>
                </c:pt>
                <c:pt idx="8190">
                  <c:v>43757.594444444447</c:v>
                </c:pt>
                <c:pt idx="8191">
                  <c:v>43757.597916666666</c:v>
                </c:pt>
                <c:pt idx="8192">
                  <c:v>43757.601388888892</c:v>
                </c:pt>
                <c:pt idx="8193">
                  <c:v>43757.604861111111</c:v>
                </c:pt>
                <c:pt idx="8194">
                  <c:v>43757.60833333333</c:v>
                </c:pt>
                <c:pt idx="8195">
                  <c:v>43757.611805555556</c:v>
                </c:pt>
                <c:pt idx="8196">
                  <c:v>43757.615277777775</c:v>
                </c:pt>
                <c:pt idx="8197">
                  <c:v>43757.618750000001</c:v>
                </c:pt>
                <c:pt idx="8198">
                  <c:v>43757.62222222222</c:v>
                </c:pt>
                <c:pt idx="8199">
                  <c:v>43757.625694444447</c:v>
                </c:pt>
                <c:pt idx="8200">
                  <c:v>43757.629166666666</c:v>
                </c:pt>
                <c:pt idx="8201">
                  <c:v>43757.632638888892</c:v>
                </c:pt>
                <c:pt idx="8202">
                  <c:v>43757.636111111111</c:v>
                </c:pt>
                <c:pt idx="8203">
                  <c:v>43757.63958333333</c:v>
                </c:pt>
                <c:pt idx="8204">
                  <c:v>43757.643055555556</c:v>
                </c:pt>
                <c:pt idx="8205">
                  <c:v>43757.646527777775</c:v>
                </c:pt>
                <c:pt idx="8206">
                  <c:v>43757.65</c:v>
                </c:pt>
                <c:pt idx="8207">
                  <c:v>43757.65347222222</c:v>
                </c:pt>
                <c:pt idx="8208">
                  <c:v>43757.656944444447</c:v>
                </c:pt>
                <c:pt idx="8209">
                  <c:v>43757.660416666666</c:v>
                </c:pt>
                <c:pt idx="8210">
                  <c:v>43757.663888888892</c:v>
                </c:pt>
                <c:pt idx="8211">
                  <c:v>43757.667361111111</c:v>
                </c:pt>
                <c:pt idx="8212">
                  <c:v>43757.67083333333</c:v>
                </c:pt>
                <c:pt idx="8213">
                  <c:v>43757.674305555556</c:v>
                </c:pt>
                <c:pt idx="8214">
                  <c:v>43757.677777777775</c:v>
                </c:pt>
                <c:pt idx="8215">
                  <c:v>43757.681250000001</c:v>
                </c:pt>
                <c:pt idx="8216">
                  <c:v>43757.68472222222</c:v>
                </c:pt>
                <c:pt idx="8217">
                  <c:v>43757.688194444447</c:v>
                </c:pt>
                <c:pt idx="8218">
                  <c:v>43757.691666666666</c:v>
                </c:pt>
                <c:pt idx="8219">
                  <c:v>43757.695138888892</c:v>
                </c:pt>
                <c:pt idx="8220">
                  <c:v>43757.698611111111</c:v>
                </c:pt>
                <c:pt idx="8221">
                  <c:v>43757.70208333333</c:v>
                </c:pt>
                <c:pt idx="8222">
                  <c:v>43757.705555555556</c:v>
                </c:pt>
                <c:pt idx="8223">
                  <c:v>43757.709027777775</c:v>
                </c:pt>
                <c:pt idx="8224">
                  <c:v>43757.712500000001</c:v>
                </c:pt>
                <c:pt idx="8225">
                  <c:v>43757.71597222222</c:v>
                </c:pt>
                <c:pt idx="8226">
                  <c:v>43757.719444444447</c:v>
                </c:pt>
                <c:pt idx="8227">
                  <c:v>43757.722916666666</c:v>
                </c:pt>
                <c:pt idx="8228">
                  <c:v>43757.726388888892</c:v>
                </c:pt>
                <c:pt idx="8229">
                  <c:v>43757.729861111111</c:v>
                </c:pt>
                <c:pt idx="8230">
                  <c:v>43757.73333333333</c:v>
                </c:pt>
                <c:pt idx="8231">
                  <c:v>43757.736805555556</c:v>
                </c:pt>
                <c:pt idx="8232">
                  <c:v>43757.740277777775</c:v>
                </c:pt>
                <c:pt idx="8233">
                  <c:v>43757.743750000001</c:v>
                </c:pt>
                <c:pt idx="8234">
                  <c:v>43757.74722222222</c:v>
                </c:pt>
                <c:pt idx="8235">
                  <c:v>43757.750694444447</c:v>
                </c:pt>
                <c:pt idx="8236">
                  <c:v>43757.754166666666</c:v>
                </c:pt>
                <c:pt idx="8237">
                  <c:v>43757.757638888892</c:v>
                </c:pt>
                <c:pt idx="8238">
                  <c:v>43757.761111111111</c:v>
                </c:pt>
                <c:pt idx="8239">
                  <c:v>43757.76458333333</c:v>
                </c:pt>
                <c:pt idx="8240">
                  <c:v>43757.768055555556</c:v>
                </c:pt>
                <c:pt idx="8241">
                  <c:v>43757.771527777775</c:v>
                </c:pt>
                <c:pt idx="8242">
                  <c:v>43757.775000000001</c:v>
                </c:pt>
                <c:pt idx="8243">
                  <c:v>43757.77847222222</c:v>
                </c:pt>
                <c:pt idx="8244">
                  <c:v>43757.781944444447</c:v>
                </c:pt>
                <c:pt idx="8245">
                  <c:v>43757.785416666666</c:v>
                </c:pt>
                <c:pt idx="8246">
                  <c:v>43757.788888888892</c:v>
                </c:pt>
                <c:pt idx="8247">
                  <c:v>43757.792361111111</c:v>
                </c:pt>
                <c:pt idx="8248">
                  <c:v>43757.79583333333</c:v>
                </c:pt>
                <c:pt idx="8249">
                  <c:v>43757.799305555556</c:v>
                </c:pt>
                <c:pt idx="8250">
                  <c:v>43757.802777777775</c:v>
                </c:pt>
                <c:pt idx="8251">
                  <c:v>43757.806250000001</c:v>
                </c:pt>
                <c:pt idx="8252">
                  <c:v>43757.80972222222</c:v>
                </c:pt>
                <c:pt idx="8253">
                  <c:v>43757.813194444447</c:v>
                </c:pt>
                <c:pt idx="8254">
                  <c:v>43757.816666666666</c:v>
                </c:pt>
                <c:pt idx="8255">
                  <c:v>43757.820138888892</c:v>
                </c:pt>
                <c:pt idx="8256">
                  <c:v>43757.823611111111</c:v>
                </c:pt>
                <c:pt idx="8257">
                  <c:v>43757.82708333333</c:v>
                </c:pt>
                <c:pt idx="8258">
                  <c:v>43757.830555555556</c:v>
                </c:pt>
                <c:pt idx="8259">
                  <c:v>43757.834027777775</c:v>
                </c:pt>
                <c:pt idx="8260">
                  <c:v>43757.837500000001</c:v>
                </c:pt>
                <c:pt idx="8261">
                  <c:v>43757.84097222222</c:v>
                </c:pt>
                <c:pt idx="8262">
                  <c:v>43757.844444444447</c:v>
                </c:pt>
                <c:pt idx="8263">
                  <c:v>43757.847916666666</c:v>
                </c:pt>
                <c:pt idx="8264">
                  <c:v>43757.851388888892</c:v>
                </c:pt>
                <c:pt idx="8265">
                  <c:v>43757.854861111111</c:v>
                </c:pt>
                <c:pt idx="8266">
                  <c:v>43757.85833333333</c:v>
                </c:pt>
                <c:pt idx="8267">
                  <c:v>43757.861805555556</c:v>
                </c:pt>
                <c:pt idx="8268">
                  <c:v>43757.865277777775</c:v>
                </c:pt>
                <c:pt idx="8269">
                  <c:v>43757.868750000001</c:v>
                </c:pt>
                <c:pt idx="8270">
                  <c:v>43757.87222222222</c:v>
                </c:pt>
                <c:pt idx="8271">
                  <c:v>43757.875694444447</c:v>
                </c:pt>
                <c:pt idx="8272">
                  <c:v>43757.879166666666</c:v>
                </c:pt>
                <c:pt idx="8273">
                  <c:v>43757.882638888892</c:v>
                </c:pt>
                <c:pt idx="8274">
                  <c:v>43757.886111111111</c:v>
                </c:pt>
                <c:pt idx="8275">
                  <c:v>43757.88958333333</c:v>
                </c:pt>
                <c:pt idx="8276">
                  <c:v>43757.893055555556</c:v>
                </c:pt>
                <c:pt idx="8277">
                  <c:v>43757.896527777775</c:v>
                </c:pt>
                <c:pt idx="8278">
                  <c:v>43757.9</c:v>
                </c:pt>
                <c:pt idx="8279">
                  <c:v>43757.90347222222</c:v>
                </c:pt>
                <c:pt idx="8280">
                  <c:v>43757.906944444447</c:v>
                </c:pt>
                <c:pt idx="8281">
                  <c:v>43757.910416666666</c:v>
                </c:pt>
                <c:pt idx="8282">
                  <c:v>43757.913888888892</c:v>
                </c:pt>
                <c:pt idx="8283">
                  <c:v>43757.917361111111</c:v>
                </c:pt>
                <c:pt idx="8284">
                  <c:v>43757.92083333333</c:v>
                </c:pt>
                <c:pt idx="8285">
                  <c:v>43757.924305555556</c:v>
                </c:pt>
                <c:pt idx="8286">
                  <c:v>43757.927777777775</c:v>
                </c:pt>
                <c:pt idx="8287">
                  <c:v>43757.931250000001</c:v>
                </c:pt>
                <c:pt idx="8288">
                  <c:v>43757.93472222222</c:v>
                </c:pt>
                <c:pt idx="8289">
                  <c:v>43757.938194444447</c:v>
                </c:pt>
                <c:pt idx="8290">
                  <c:v>43757.941666666666</c:v>
                </c:pt>
                <c:pt idx="8291">
                  <c:v>43757.945138888892</c:v>
                </c:pt>
                <c:pt idx="8292">
                  <c:v>43757.948611111111</c:v>
                </c:pt>
                <c:pt idx="8293">
                  <c:v>43757.95208333333</c:v>
                </c:pt>
                <c:pt idx="8294">
                  <c:v>43757.955555555556</c:v>
                </c:pt>
                <c:pt idx="8295">
                  <c:v>43757.959027777775</c:v>
                </c:pt>
                <c:pt idx="8296">
                  <c:v>43757.962500000001</c:v>
                </c:pt>
                <c:pt idx="8297">
                  <c:v>43757.96597222222</c:v>
                </c:pt>
                <c:pt idx="8298">
                  <c:v>43757.969444444447</c:v>
                </c:pt>
                <c:pt idx="8299">
                  <c:v>43758.351388888892</c:v>
                </c:pt>
                <c:pt idx="8300">
                  <c:v>43758.354861111111</c:v>
                </c:pt>
                <c:pt idx="8301">
                  <c:v>43758.35833333333</c:v>
                </c:pt>
                <c:pt idx="8302">
                  <c:v>43758.361805555556</c:v>
                </c:pt>
                <c:pt idx="8303">
                  <c:v>43758.365277777775</c:v>
                </c:pt>
                <c:pt idx="8304">
                  <c:v>43758.368750000001</c:v>
                </c:pt>
                <c:pt idx="8305">
                  <c:v>43758.37222222222</c:v>
                </c:pt>
                <c:pt idx="8306">
                  <c:v>43758.375694444447</c:v>
                </c:pt>
                <c:pt idx="8307">
                  <c:v>43758.379166666666</c:v>
                </c:pt>
                <c:pt idx="8308">
                  <c:v>43758.382638888892</c:v>
                </c:pt>
                <c:pt idx="8309">
                  <c:v>43758.386111111111</c:v>
                </c:pt>
                <c:pt idx="8310">
                  <c:v>43758.38958333333</c:v>
                </c:pt>
                <c:pt idx="8311">
                  <c:v>43758.393055555556</c:v>
                </c:pt>
                <c:pt idx="8312">
                  <c:v>43758.396527777775</c:v>
                </c:pt>
                <c:pt idx="8313">
                  <c:v>43758.400000000001</c:v>
                </c:pt>
                <c:pt idx="8314">
                  <c:v>43758.40347222222</c:v>
                </c:pt>
                <c:pt idx="8315">
                  <c:v>43758.406944444447</c:v>
                </c:pt>
                <c:pt idx="8316">
                  <c:v>43758.410416666666</c:v>
                </c:pt>
                <c:pt idx="8317">
                  <c:v>43758.413888888892</c:v>
                </c:pt>
                <c:pt idx="8318">
                  <c:v>43758.417361111111</c:v>
                </c:pt>
                <c:pt idx="8319">
                  <c:v>43758.42083333333</c:v>
                </c:pt>
                <c:pt idx="8320">
                  <c:v>43758.424305555556</c:v>
                </c:pt>
                <c:pt idx="8321">
                  <c:v>43758.427777777775</c:v>
                </c:pt>
                <c:pt idx="8322">
                  <c:v>43758.431250000001</c:v>
                </c:pt>
                <c:pt idx="8323">
                  <c:v>43758.43472222222</c:v>
                </c:pt>
                <c:pt idx="8324">
                  <c:v>43758.438194444447</c:v>
                </c:pt>
                <c:pt idx="8325">
                  <c:v>43758.441666666666</c:v>
                </c:pt>
                <c:pt idx="8326">
                  <c:v>43758.445138888892</c:v>
                </c:pt>
                <c:pt idx="8327">
                  <c:v>43758.448611111111</c:v>
                </c:pt>
                <c:pt idx="8328">
                  <c:v>43758.45208333333</c:v>
                </c:pt>
                <c:pt idx="8329">
                  <c:v>43758.455555555556</c:v>
                </c:pt>
                <c:pt idx="8330">
                  <c:v>43758.459027777775</c:v>
                </c:pt>
                <c:pt idx="8331">
                  <c:v>43758.462500000001</c:v>
                </c:pt>
                <c:pt idx="8332">
                  <c:v>43758.46597222222</c:v>
                </c:pt>
                <c:pt idx="8333">
                  <c:v>43758.469444444447</c:v>
                </c:pt>
                <c:pt idx="8334">
                  <c:v>43758.472916666666</c:v>
                </c:pt>
                <c:pt idx="8335">
                  <c:v>43758.476388888892</c:v>
                </c:pt>
                <c:pt idx="8336">
                  <c:v>43758.479861111111</c:v>
                </c:pt>
                <c:pt idx="8337">
                  <c:v>43758.48333333333</c:v>
                </c:pt>
                <c:pt idx="8338">
                  <c:v>43758.486805555556</c:v>
                </c:pt>
                <c:pt idx="8339">
                  <c:v>43758.490277777775</c:v>
                </c:pt>
                <c:pt idx="8340">
                  <c:v>43758.493750000001</c:v>
                </c:pt>
                <c:pt idx="8341">
                  <c:v>43758.49722222222</c:v>
                </c:pt>
                <c:pt idx="8342">
                  <c:v>43758.500694444447</c:v>
                </c:pt>
                <c:pt idx="8343">
                  <c:v>43758.504166666666</c:v>
                </c:pt>
                <c:pt idx="8344">
                  <c:v>43758.507638888892</c:v>
                </c:pt>
                <c:pt idx="8345">
                  <c:v>43758.511111111111</c:v>
                </c:pt>
                <c:pt idx="8346">
                  <c:v>43758.51458333333</c:v>
                </c:pt>
                <c:pt idx="8347">
                  <c:v>43758.518055555556</c:v>
                </c:pt>
                <c:pt idx="8348">
                  <c:v>43758.521527777775</c:v>
                </c:pt>
                <c:pt idx="8349">
                  <c:v>43758.525000000001</c:v>
                </c:pt>
                <c:pt idx="8350">
                  <c:v>43758.52847222222</c:v>
                </c:pt>
                <c:pt idx="8351">
                  <c:v>43758.531944444447</c:v>
                </c:pt>
                <c:pt idx="8352">
                  <c:v>43758.535416666666</c:v>
                </c:pt>
                <c:pt idx="8353">
                  <c:v>43758.538888888892</c:v>
                </c:pt>
                <c:pt idx="8354">
                  <c:v>43758.542361111111</c:v>
                </c:pt>
                <c:pt idx="8355">
                  <c:v>43758.54583333333</c:v>
                </c:pt>
                <c:pt idx="8356">
                  <c:v>43758.549305555556</c:v>
                </c:pt>
                <c:pt idx="8357">
                  <c:v>43758.552777777775</c:v>
                </c:pt>
                <c:pt idx="8358">
                  <c:v>43758.556250000001</c:v>
                </c:pt>
                <c:pt idx="8359">
                  <c:v>43758.55972222222</c:v>
                </c:pt>
                <c:pt idx="8360">
                  <c:v>43758.563194444447</c:v>
                </c:pt>
                <c:pt idx="8361">
                  <c:v>43758.566666666666</c:v>
                </c:pt>
                <c:pt idx="8362">
                  <c:v>43758.570138888892</c:v>
                </c:pt>
                <c:pt idx="8363">
                  <c:v>43758.573611111111</c:v>
                </c:pt>
                <c:pt idx="8364">
                  <c:v>43758.57708333333</c:v>
                </c:pt>
                <c:pt idx="8365">
                  <c:v>43758.580555555556</c:v>
                </c:pt>
                <c:pt idx="8366">
                  <c:v>43758.584027777775</c:v>
                </c:pt>
                <c:pt idx="8367">
                  <c:v>43758.587500000001</c:v>
                </c:pt>
                <c:pt idx="8368">
                  <c:v>43758.59097222222</c:v>
                </c:pt>
                <c:pt idx="8369">
                  <c:v>43758.594444444447</c:v>
                </c:pt>
                <c:pt idx="8370">
                  <c:v>43758.597916666666</c:v>
                </c:pt>
                <c:pt idx="8371">
                  <c:v>43758.601388888892</c:v>
                </c:pt>
                <c:pt idx="8372">
                  <c:v>43758.604861111111</c:v>
                </c:pt>
                <c:pt idx="8373">
                  <c:v>43758.60833333333</c:v>
                </c:pt>
                <c:pt idx="8374">
                  <c:v>43758.611805555556</c:v>
                </c:pt>
                <c:pt idx="8375">
                  <c:v>43758.615277777775</c:v>
                </c:pt>
                <c:pt idx="8376">
                  <c:v>43758.618750000001</c:v>
                </c:pt>
                <c:pt idx="8377">
                  <c:v>43758.62222222222</c:v>
                </c:pt>
                <c:pt idx="8378">
                  <c:v>43758.625694444447</c:v>
                </c:pt>
                <c:pt idx="8379">
                  <c:v>43758.629166666666</c:v>
                </c:pt>
                <c:pt idx="8380">
                  <c:v>43758.632638888892</c:v>
                </c:pt>
                <c:pt idx="8381">
                  <c:v>43758.636111111111</c:v>
                </c:pt>
                <c:pt idx="8382">
                  <c:v>43758.63958333333</c:v>
                </c:pt>
                <c:pt idx="8383">
                  <c:v>43758.643055555556</c:v>
                </c:pt>
                <c:pt idx="8384">
                  <c:v>43758.646527777775</c:v>
                </c:pt>
                <c:pt idx="8385">
                  <c:v>43758.65</c:v>
                </c:pt>
                <c:pt idx="8386">
                  <c:v>43758.65347222222</c:v>
                </c:pt>
                <c:pt idx="8387">
                  <c:v>43758.656944444447</c:v>
                </c:pt>
                <c:pt idx="8388">
                  <c:v>43758.660416666666</c:v>
                </c:pt>
                <c:pt idx="8389">
                  <c:v>43758.663888888892</c:v>
                </c:pt>
                <c:pt idx="8390">
                  <c:v>43758.667361111111</c:v>
                </c:pt>
                <c:pt idx="8391">
                  <c:v>43758.67083333333</c:v>
                </c:pt>
                <c:pt idx="8392">
                  <c:v>43758.674305555556</c:v>
                </c:pt>
                <c:pt idx="8393">
                  <c:v>43758.677777777775</c:v>
                </c:pt>
                <c:pt idx="8394">
                  <c:v>43758.681250000001</c:v>
                </c:pt>
                <c:pt idx="8395">
                  <c:v>43758.68472222222</c:v>
                </c:pt>
                <c:pt idx="8396">
                  <c:v>43758.688194444447</c:v>
                </c:pt>
                <c:pt idx="8397">
                  <c:v>43758.691666666666</c:v>
                </c:pt>
                <c:pt idx="8398">
                  <c:v>43758.695138888892</c:v>
                </c:pt>
                <c:pt idx="8399">
                  <c:v>43758.698611111111</c:v>
                </c:pt>
                <c:pt idx="8400">
                  <c:v>43758.70208333333</c:v>
                </c:pt>
                <c:pt idx="8401">
                  <c:v>43758.705555555556</c:v>
                </c:pt>
                <c:pt idx="8402">
                  <c:v>43758.709027777775</c:v>
                </c:pt>
                <c:pt idx="8403">
                  <c:v>43758.712500000001</c:v>
                </c:pt>
                <c:pt idx="8404">
                  <c:v>43758.71597222222</c:v>
                </c:pt>
                <c:pt idx="8405">
                  <c:v>43758.719444444447</c:v>
                </c:pt>
                <c:pt idx="8406">
                  <c:v>43758.722916666666</c:v>
                </c:pt>
                <c:pt idx="8407">
                  <c:v>43758.726388888892</c:v>
                </c:pt>
                <c:pt idx="8408">
                  <c:v>43758.729861111111</c:v>
                </c:pt>
                <c:pt idx="8409">
                  <c:v>43758.73333333333</c:v>
                </c:pt>
                <c:pt idx="8410">
                  <c:v>43758.736805555556</c:v>
                </c:pt>
                <c:pt idx="8411">
                  <c:v>43758.740277777775</c:v>
                </c:pt>
                <c:pt idx="8412">
                  <c:v>43758.743750000001</c:v>
                </c:pt>
                <c:pt idx="8413">
                  <c:v>43758.74722222222</c:v>
                </c:pt>
                <c:pt idx="8414">
                  <c:v>43758.750694444447</c:v>
                </c:pt>
                <c:pt idx="8415">
                  <c:v>43758.754166666666</c:v>
                </c:pt>
                <c:pt idx="8416">
                  <c:v>43758.757638888892</c:v>
                </c:pt>
                <c:pt idx="8417">
                  <c:v>43758.761111111111</c:v>
                </c:pt>
                <c:pt idx="8418">
                  <c:v>43758.76458333333</c:v>
                </c:pt>
                <c:pt idx="8419">
                  <c:v>43758.768055555556</c:v>
                </c:pt>
                <c:pt idx="8420">
                  <c:v>43758.771527777775</c:v>
                </c:pt>
                <c:pt idx="8421">
                  <c:v>43758.775000000001</c:v>
                </c:pt>
                <c:pt idx="8422">
                  <c:v>43758.77847222222</c:v>
                </c:pt>
                <c:pt idx="8423">
                  <c:v>43758.781944444447</c:v>
                </c:pt>
                <c:pt idx="8424">
                  <c:v>43758.785416666666</c:v>
                </c:pt>
                <c:pt idx="8425">
                  <c:v>43758.788888888892</c:v>
                </c:pt>
                <c:pt idx="8426">
                  <c:v>43758.792361111111</c:v>
                </c:pt>
                <c:pt idx="8427">
                  <c:v>43758.79583333333</c:v>
                </c:pt>
                <c:pt idx="8428">
                  <c:v>43758.799305555556</c:v>
                </c:pt>
                <c:pt idx="8429">
                  <c:v>43758.802777777775</c:v>
                </c:pt>
                <c:pt idx="8430">
                  <c:v>43758.806250000001</c:v>
                </c:pt>
                <c:pt idx="8431">
                  <c:v>43758.80972222222</c:v>
                </c:pt>
                <c:pt idx="8432">
                  <c:v>43758.813194444447</c:v>
                </c:pt>
                <c:pt idx="8433">
                  <c:v>43758.816666666666</c:v>
                </c:pt>
                <c:pt idx="8434">
                  <c:v>43758.820138888892</c:v>
                </c:pt>
                <c:pt idx="8435">
                  <c:v>43758.823611111111</c:v>
                </c:pt>
                <c:pt idx="8436">
                  <c:v>43758.82708333333</c:v>
                </c:pt>
                <c:pt idx="8437">
                  <c:v>43758.830555555556</c:v>
                </c:pt>
                <c:pt idx="8438">
                  <c:v>43758.834027777775</c:v>
                </c:pt>
                <c:pt idx="8439">
                  <c:v>43758.837500000001</c:v>
                </c:pt>
                <c:pt idx="8440">
                  <c:v>43758.84097222222</c:v>
                </c:pt>
                <c:pt idx="8441">
                  <c:v>43758.844444444447</c:v>
                </c:pt>
                <c:pt idx="8442">
                  <c:v>43758.847916666666</c:v>
                </c:pt>
                <c:pt idx="8443">
                  <c:v>43758.851388888892</c:v>
                </c:pt>
                <c:pt idx="8444">
                  <c:v>43758.854861111111</c:v>
                </c:pt>
                <c:pt idx="8445">
                  <c:v>43758.85833333333</c:v>
                </c:pt>
                <c:pt idx="8446">
                  <c:v>43758.861805555556</c:v>
                </c:pt>
                <c:pt idx="8447">
                  <c:v>43758.865277777775</c:v>
                </c:pt>
                <c:pt idx="8448">
                  <c:v>43758.868750000001</c:v>
                </c:pt>
                <c:pt idx="8449">
                  <c:v>43758.87222222222</c:v>
                </c:pt>
                <c:pt idx="8450">
                  <c:v>43758.875694444447</c:v>
                </c:pt>
                <c:pt idx="8451">
                  <c:v>43758.879166666666</c:v>
                </c:pt>
                <c:pt idx="8452">
                  <c:v>43758.882638888892</c:v>
                </c:pt>
                <c:pt idx="8453">
                  <c:v>43758.886111111111</c:v>
                </c:pt>
                <c:pt idx="8454">
                  <c:v>43758.88958333333</c:v>
                </c:pt>
                <c:pt idx="8455">
                  <c:v>43758.893055555556</c:v>
                </c:pt>
                <c:pt idx="8456">
                  <c:v>43758.896527777775</c:v>
                </c:pt>
                <c:pt idx="8457">
                  <c:v>43758.9</c:v>
                </c:pt>
                <c:pt idx="8458">
                  <c:v>43758.90347222222</c:v>
                </c:pt>
                <c:pt idx="8459">
                  <c:v>43758.906944444447</c:v>
                </c:pt>
                <c:pt idx="8460">
                  <c:v>43758.910416666666</c:v>
                </c:pt>
                <c:pt idx="8461">
                  <c:v>43759.354861111111</c:v>
                </c:pt>
                <c:pt idx="8462">
                  <c:v>43759.35833333333</c:v>
                </c:pt>
                <c:pt idx="8463">
                  <c:v>43759.361805555556</c:v>
                </c:pt>
                <c:pt idx="8464">
                  <c:v>43759.365277777775</c:v>
                </c:pt>
                <c:pt idx="8465">
                  <c:v>43759.368750000001</c:v>
                </c:pt>
                <c:pt idx="8466">
                  <c:v>43759.37222222222</c:v>
                </c:pt>
                <c:pt idx="8467">
                  <c:v>43759.375694444447</c:v>
                </c:pt>
                <c:pt idx="8468">
                  <c:v>43759.379166666666</c:v>
                </c:pt>
                <c:pt idx="8469">
                  <c:v>43759.382638888892</c:v>
                </c:pt>
                <c:pt idx="8470">
                  <c:v>43759.386111111111</c:v>
                </c:pt>
                <c:pt idx="8471">
                  <c:v>43759.38958333333</c:v>
                </c:pt>
                <c:pt idx="8472">
                  <c:v>43759.393055555556</c:v>
                </c:pt>
                <c:pt idx="8473">
                  <c:v>43759.396527777775</c:v>
                </c:pt>
                <c:pt idx="8474">
                  <c:v>43759.4</c:v>
                </c:pt>
                <c:pt idx="8475">
                  <c:v>43759.40347222222</c:v>
                </c:pt>
                <c:pt idx="8476">
                  <c:v>43759.406944444447</c:v>
                </c:pt>
                <c:pt idx="8477">
                  <c:v>43759.410416666666</c:v>
                </c:pt>
                <c:pt idx="8478">
                  <c:v>43759.413888888892</c:v>
                </c:pt>
                <c:pt idx="8479">
                  <c:v>43759.417361111111</c:v>
                </c:pt>
                <c:pt idx="8480">
                  <c:v>43759.42083333333</c:v>
                </c:pt>
                <c:pt idx="8481">
                  <c:v>43759.424305555556</c:v>
                </c:pt>
                <c:pt idx="8482">
                  <c:v>43759.427777777775</c:v>
                </c:pt>
                <c:pt idx="8483">
                  <c:v>43759.431250000001</c:v>
                </c:pt>
                <c:pt idx="8484">
                  <c:v>43759.43472222222</c:v>
                </c:pt>
                <c:pt idx="8485">
                  <c:v>43759.438194444447</c:v>
                </c:pt>
                <c:pt idx="8486">
                  <c:v>43759.441666666666</c:v>
                </c:pt>
                <c:pt idx="8487">
                  <c:v>43759.445138888892</c:v>
                </c:pt>
                <c:pt idx="8488">
                  <c:v>43759.448611111111</c:v>
                </c:pt>
                <c:pt idx="8489">
                  <c:v>43759.45208333333</c:v>
                </c:pt>
                <c:pt idx="8490">
                  <c:v>43759.455555555556</c:v>
                </c:pt>
                <c:pt idx="8491">
                  <c:v>43759.459027777775</c:v>
                </c:pt>
                <c:pt idx="8492">
                  <c:v>43759.462500000001</c:v>
                </c:pt>
                <c:pt idx="8493">
                  <c:v>43759.46597222222</c:v>
                </c:pt>
                <c:pt idx="8494">
                  <c:v>43759.469444444447</c:v>
                </c:pt>
                <c:pt idx="8495">
                  <c:v>43759.472916666666</c:v>
                </c:pt>
                <c:pt idx="8496">
                  <c:v>43759.476388888892</c:v>
                </c:pt>
                <c:pt idx="8497">
                  <c:v>43759.479861111111</c:v>
                </c:pt>
                <c:pt idx="8498">
                  <c:v>43759.48333333333</c:v>
                </c:pt>
                <c:pt idx="8499">
                  <c:v>43759.486805555556</c:v>
                </c:pt>
                <c:pt idx="8500">
                  <c:v>43759.490277777775</c:v>
                </c:pt>
                <c:pt idx="8501">
                  <c:v>43759.493750000001</c:v>
                </c:pt>
                <c:pt idx="8502">
                  <c:v>43759.49722222222</c:v>
                </c:pt>
                <c:pt idx="8503">
                  <c:v>43759.500694444447</c:v>
                </c:pt>
                <c:pt idx="8504">
                  <c:v>43759.504166666666</c:v>
                </c:pt>
                <c:pt idx="8505">
                  <c:v>43759.507638888892</c:v>
                </c:pt>
                <c:pt idx="8506">
                  <c:v>43759.511111111111</c:v>
                </c:pt>
                <c:pt idx="8507">
                  <c:v>43759.51458333333</c:v>
                </c:pt>
                <c:pt idx="8508">
                  <c:v>43759.518055555556</c:v>
                </c:pt>
                <c:pt idx="8509">
                  <c:v>43759.521527777775</c:v>
                </c:pt>
                <c:pt idx="8510">
                  <c:v>43759.525000000001</c:v>
                </c:pt>
                <c:pt idx="8511">
                  <c:v>43759.52847222222</c:v>
                </c:pt>
                <c:pt idx="8512">
                  <c:v>43759.531944444447</c:v>
                </c:pt>
                <c:pt idx="8513">
                  <c:v>43759.535416666666</c:v>
                </c:pt>
                <c:pt idx="8514">
                  <c:v>43759.538888888892</c:v>
                </c:pt>
                <c:pt idx="8515">
                  <c:v>43759.542361111111</c:v>
                </c:pt>
                <c:pt idx="8516">
                  <c:v>43759.54583333333</c:v>
                </c:pt>
                <c:pt idx="8517">
                  <c:v>43759.549305555556</c:v>
                </c:pt>
                <c:pt idx="8518">
                  <c:v>43759.552777777775</c:v>
                </c:pt>
                <c:pt idx="8519">
                  <c:v>43759.556250000001</c:v>
                </c:pt>
                <c:pt idx="8520">
                  <c:v>43759.55972222222</c:v>
                </c:pt>
                <c:pt idx="8521">
                  <c:v>43759.563194444447</c:v>
                </c:pt>
                <c:pt idx="8522">
                  <c:v>43759.566666666666</c:v>
                </c:pt>
                <c:pt idx="8523">
                  <c:v>43759.570138888892</c:v>
                </c:pt>
                <c:pt idx="8524">
                  <c:v>43759.573611111111</c:v>
                </c:pt>
                <c:pt idx="8525">
                  <c:v>43759.57708333333</c:v>
                </c:pt>
                <c:pt idx="8526">
                  <c:v>43759.580555555556</c:v>
                </c:pt>
                <c:pt idx="8527">
                  <c:v>43759.584027777775</c:v>
                </c:pt>
                <c:pt idx="8528">
                  <c:v>43759.587500000001</c:v>
                </c:pt>
                <c:pt idx="8529">
                  <c:v>43759.59097222222</c:v>
                </c:pt>
                <c:pt idx="8530">
                  <c:v>43759.594444444447</c:v>
                </c:pt>
                <c:pt idx="8531">
                  <c:v>43759.597916666666</c:v>
                </c:pt>
                <c:pt idx="8532">
                  <c:v>43759.601388888892</c:v>
                </c:pt>
                <c:pt idx="8533">
                  <c:v>43759.604861111111</c:v>
                </c:pt>
                <c:pt idx="8534">
                  <c:v>43759.60833333333</c:v>
                </c:pt>
                <c:pt idx="8535">
                  <c:v>43759.611805555556</c:v>
                </c:pt>
                <c:pt idx="8536">
                  <c:v>43759.615277777775</c:v>
                </c:pt>
                <c:pt idx="8537">
                  <c:v>43759.618750000001</c:v>
                </c:pt>
                <c:pt idx="8538">
                  <c:v>43759.62222222222</c:v>
                </c:pt>
                <c:pt idx="8539">
                  <c:v>43759.625694444447</c:v>
                </c:pt>
                <c:pt idx="8540">
                  <c:v>43759.629166666666</c:v>
                </c:pt>
                <c:pt idx="8541">
                  <c:v>43759.632638888892</c:v>
                </c:pt>
                <c:pt idx="8542">
                  <c:v>43759.636111111111</c:v>
                </c:pt>
                <c:pt idx="8543">
                  <c:v>43759.63958333333</c:v>
                </c:pt>
                <c:pt idx="8544">
                  <c:v>43759.643055555556</c:v>
                </c:pt>
                <c:pt idx="8545">
                  <c:v>43759.646527777775</c:v>
                </c:pt>
                <c:pt idx="8546">
                  <c:v>43759.65</c:v>
                </c:pt>
                <c:pt idx="8547">
                  <c:v>43759.65347222222</c:v>
                </c:pt>
                <c:pt idx="8548">
                  <c:v>43759.656944444447</c:v>
                </c:pt>
                <c:pt idx="8549">
                  <c:v>43759.660416666666</c:v>
                </c:pt>
                <c:pt idx="8550">
                  <c:v>43759.663888888892</c:v>
                </c:pt>
                <c:pt idx="8551">
                  <c:v>43759.667361111111</c:v>
                </c:pt>
                <c:pt idx="8552">
                  <c:v>43759.67083333333</c:v>
                </c:pt>
                <c:pt idx="8553">
                  <c:v>43759.674305555556</c:v>
                </c:pt>
                <c:pt idx="8554">
                  <c:v>43759.677777777775</c:v>
                </c:pt>
                <c:pt idx="8555">
                  <c:v>43759.681250000001</c:v>
                </c:pt>
                <c:pt idx="8556">
                  <c:v>43759.68472222222</c:v>
                </c:pt>
                <c:pt idx="8557">
                  <c:v>43759.688194444447</c:v>
                </c:pt>
                <c:pt idx="8558">
                  <c:v>43759.691666666666</c:v>
                </c:pt>
                <c:pt idx="8559">
                  <c:v>43759.695138888892</c:v>
                </c:pt>
                <c:pt idx="8560">
                  <c:v>43759.698611111111</c:v>
                </c:pt>
                <c:pt idx="8561">
                  <c:v>43759.70208333333</c:v>
                </c:pt>
                <c:pt idx="8562">
                  <c:v>43759.705555555556</c:v>
                </c:pt>
                <c:pt idx="8563">
                  <c:v>43759.709027777775</c:v>
                </c:pt>
                <c:pt idx="8564">
                  <c:v>43759.712500000001</c:v>
                </c:pt>
                <c:pt idx="8565">
                  <c:v>43759.71597222222</c:v>
                </c:pt>
                <c:pt idx="8566">
                  <c:v>43759.719444444447</c:v>
                </c:pt>
                <c:pt idx="8567">
                  <c:v>43759.722916666666</c:v>
                </c:pt>
                <c:pt idx="8568">
                  <c:v>43759.726388888892</c:v>
                </c:pt>
                <c:pt idx="8569">
                  <c:v>43759.729861111111</c:v>
                </c:pt>
                <c:pt idx="8570">
                  <c:v>43759.73333333333</c:v>
                </c:pt>
                <c:pt idx="8571">
                  <c:v>43759.736805555556</c:v>
                </c:pt>
                <c:pt idx="8572">
                  <c:v>43759.740277777775</c:v>
                </c:pt>
                <c:pt idx="8573">
                  <c:v>43759.743750000001</c:v>
                </c:pt>
                <c:pt idx="8574">
                  <c:v>43759.74722222222</c:v>
                </c:pt>
                <c:pt idx="8575">
                  <c:v>43759.750694444447</c:v>
                </c:pt>
                <c:pt idx="8576">
                  <c:v>43759.754166666666</c:v>
                </c:pt>
                <c:pt idx="8577">
                  <c:v>43759.757638888892</c:v>
                </c:pt>
                <c:pt idx="8578">
                  <c:v>43759.761111111111</c:v>
                </c:pt>
                <c:pt idx="8579">
                  <c:v>43759.76458333333</c:v>
                </c:pt>
                <c:pt idx="8580">
                  <c:v>43759.768055555556</c:v>
                </c:pt>
                <c:pt idx="8581">
                  <c:v>43759.771527777775</c:v>
                </c:pt>
                <c:pt idx="8582">
                  <c:v>43759.775000000001</c:v>
                </c:pt>
                <c:pt idx="8583">
                  <c:v>43759.77847222222</c:v>
                </c:pt>
                <c:pt idx="8584">
                  <c:v>43759.781944444447</c:v>
                </c:pt>
                <c:pt idx="8585">
                  <c:v>43759.785416666666</c:v>
                </c:pt>
                <c:pt idx="8586">
                  <c:v>43759.788888888892</c:v>
                </c:pt>
                <c:pt idx="8587">
                  <c:v>43759.792361111111</c:v>
                </c:pt>
                <c:pt idx="8588">
                  <c:v>43759.79583333333</c:v>
                </c:pt>
                <c:pt idx="8589">
                  <c:v>43759.799305555556</c:v>
                </c:pt>
                <c:pt idx="8590">
                  <c:v>43759.802777777775</c:v>
                </c:pt>
                <c:pt idx="8591">
                  <c:v>43759.806250000001</c:v>
                </c:pt>
                <c:pt idx="8592">
                  <c:v>43759.80972222222</c:v>
                </c:pt>
                <c:pt idx="8593">
                  <c:v>43759.813194444447</c:v>
                </c:pt>
                <c:pt idx="8594">
                  <c:v>43759.816666666666</c:v>
                </c:pt>
                <c:pt idx="8595">
                  <c:v>43759.820138888892</c:v>
                </c:pt>
                <c:pt idx="8596">
                  <c:v>43759.823611111111</c:v>
                </c:pt>
                <c:pt idx="8597">
                  <c:v>43759.82708333333</c:v>
                </c:pt>
                <c:pt idx="8598">
                  <c:v>43759.830555555556</c:v>
                </c:pt>
                <c:pt idx="8599">
                  <c:v>43759.834027777775</c:v>
                </c:pt>
                <c:pt idx="8600">
                  <c:v>43759.837500000001</c:v>
                </c:pt>
                <c:pt idx="8601">
                  <c:v>43759.84097222222</c:v>
                </c:pt>
                <c:pt idx="8602">
                  <c:v>43759.844444444447</c:v>
                </c:pt>
                <c:pt idx="8603">
                  <c:v>43759.847916666666</c:v>
                </c:pt>
                <c:pt idx="8604">
                  <c:v>43759.851388888892</c:v>
                </c:pt>
                <c:pt idx="8605">
                  <c:v>43759.854861111111</c:v>
                </c:pt>
                <c:pt idx="8606">
                  <c:v>43759.85833333333</c:v>
                </c:pt>
                <c:pt idx="8607">
                  <c:v>43759.861805555556</c:v>
                </c:pt>
                <c:pt idx="8608">
                  <c:v>43759.865277777775</c:v>
                </c:pt>
                <c:pt idx="8609">
                  <c:v>43759.868750000001</c:v>
                </c:pt>
                <c:pt idx="8610">
                  <c:v>43759.87222222222</c:v>
                </c:pt>
                <c:pt idx="8611">
                  <c:v>43759.875694444447</c:v>
                </c:pt>
                <c:pt idx="8612">
                  <c:v>43759.879166666666</c:v>
                </c:pt>
                <c:pt idx="8613">
                  <c:v>43759.882638888892</c:v>
                </c:pt>
                <c:pt idx="8614">
                  <c:v>43759.886111111111</c:v>
                </c:pt>
                <c:pt idx="8615">
                  <c:v>43759.88958333333</c:v>
                </c:pt>
                <c:pt idx="8616">
                  <c:v>43759.893055555556</c:v>
                </c:pt>
                <c:pt idx="8617">
                  <c:v>43759.896527777775</c:v>
                </c:pt>
                <c:pt idx="8618">
                  <c:v>43759.9</c:v>
                </c:pt>
                <c:pt idx="8619">
                  <c:v>43759.90347222222</c:v>
                </c:pt>
                <c:pt idx="8620">
                  <c:v>43759.906944444447</c:v>
                </c:pt>
                <c:pt idx="8621">
                  <c:v>43760.354861111111</c:v>
                </c:pt>
                <c:pt idx="8622">
                  <c:v>43760.35833333333</c:v>
                </c:pt>
                <c:pt idx="8623">
                  <c:v>43760.361805555556</c:v>
                </c:pt>
                <c:pt idx="8624">
                  <c:v>43760.365277777775</c:v>
                </c:pt>
                <c:pt idx="8625">
                  <c:v>43760.368750000001</c:v>
                </c:pt>
                <c:pt idx="8626">
                  <c:v>43760.37222222222</c:v>
                </c:pt>
                <c:pt idx="8627">
                  <c:v>43760.375694444447</c:v>
                </c:pt>
                <c:pt idx="8628">
                  <c:v>43760.379166666666</c:v>
                </c:pt>
                <c:pt idx="8629">
                  <c:v>43760.382638888892</c:v>
                </c:pt>
                <c:pt idx="8630">
                  <c:v>43760.386111111111</c:v>
                </c:pt>
                <c:pt idx="8631">
                  <c:v>43760.38958333333</c:v>
                </c:pt>
                <c:pt idx="8632">
                  <c:v>43760.393055555556</c:v>
                </c:pt>
                <c:pt idx="8633">
                  <c:v>43760.396527777775</c:v>
                </c:pt>
                <c:pt idx="8634">
                  <c:v>43760.4</c:v>
                </c:pt>
                <c:pt idx="8635">
                  <c:v>43760.40347222222</c:v>
                </c:pt>
                <c:pt idx="8636">
                  <c:v>43760.406944444447</c:v>
                </c:pt>
                <c:pt idx="8637">
                  <c:v>43760.410416666666</c:v>
                </c:pt>
                <c:pt idx="8638">
                  <c:v>43760.413888888892</c:v>
                </c:pt>
                <c:pt idx="8639">
                  <c:v>43760.417361111111</c:v>
                </c:pt>
                <c:pt idx="8640">
                  <c:v>43760.42083333333</c:v>
                </c:pt>
                <c:pt idx="8641">
                  <c:v>43760.424305555556</c:v>
                </c:pt>
                <c:pt idx="8642">
                  <c:v>43760.427777777775</c:v>
                </c:pt>
                <c:pt idx="8643">
                  <c:v>43760.431250000001</c:v>
                </c:pt>
                <c:pt idx="8644">
                  <c:v>43760.43472222222</c:v>
                </c:pt>
                <c:pt idx="8645">
                  <c:v>43760.438194444447</c:v>
                </c:pt>
                <c:pt idx="8646">
                  <c:v>43760.441666666666</c:v>
                </c:pt>
                <c:pt idx="8647">
                  <c:v>43760.445138888892</c:v>
                </c:pt>
                <c:pt idx="8648">
                  <c:v>43760.448611111111</c:v>
                </c:pt>
                <c:pt idx="8649">
                  <c:v>43760.45208333333</c:v>
                </c:pt>
                <c:pt idx="8650">
                  <c:v>43760.455555555556</c:v>
                </c:pt>
                <c:pt idx="8651">
                  <c:v>43760.459027777775</c:v>
                </c:pt>
                <c:pt idx="8652">
                  <c:v>43760.462500000001</c:v>
                </c:pt>
                <c:pt idx="8653">
                  <c:v>43760.46597222222</c:v>
                </c:pt>
                <c:pt idx="8654">
                  <c:v>43760.469444444447</c:v>
                </c:pt>
                <c:pt idx="8655">
                  <c:v>43760.472916666666</c:v>
                </c:pt>
                <c:pt idx="8656">
                  <c:v>43760.476388888892</c:v>
                </c:pt>
                <c:pt idx="8657">
                  <c:v>43760.479861111111</c:v>
                </c:pt>
                <c:pt idx="8658">
                  <c:v>43760.48333333333</c:v>
                </c:pt>
                <c:pt idx="8659">
                  <c:v>43760.486805555556</c:v>
                </c:pt>
                <c:pt idx="8660">
                  <c:v>43760.490277777775</c:v>
                </c:pt>
                <c:pt idx="8661">
                  <c:v>43760.493750000001</c:v>
                </c:pt>
                <c:pt idx="8662">
                  <c:v>43760.49722222222</c:v>
                </c:pt>
                <c:pt idx="8663">
                  <c:v>43760.500694444447</c:v>
                </c:pt>
                <c:pt idx="8664">
                  <c:v>43760.504166666666</c:v>
                </c:pt>
                <c:pt idx="8665">
                  <c:v>43760.507638888892</c:v>
                </c:pt>
                <c:pt idx="8666">
                  <c:v>43760.511111111111</c:v>
                </c:pt>
                <c:pt idx="8667">
                  <c:v>43760.51458333333</c:v>
                </c:pt>
                <c:pt idx="8668">
                  <c:v>43760.518055555556</c:v>
                </c:pt>
                <c:pt idx="8669">
                  <c:v>43760.521527777775</c:v>
                </c:pt>
                <c:pt idx="8670">
                  <c:v>43760.525000000001</c:v>
                </c:pt>
                <c:pt idx="8671">
                  <c:v>43760.52847222222</c:v>
                </c:pt>
                <c:pt idx="8672">
                  <c:v>43760.531944444447</c:v>
                </c:pt>
                <c:pt idx="8673">
                  <c:v>43760.535416666666</c:v>
                </c:pt>
                <c:pt idx="8674">
                  <c:v>43760.538888888892</c:v>
                </c:pt>
                <c:pt idx="8675">
                  <c:v>43760.542361111111</c:v>
                </c:pt>
                <c:pt idx="8676">
                  <c:v>43760.54583333333</c:v>
                </c:pt>
                <c:pt idx="8677">
                  <c:v>43760.549305555556</c:v>
                </c:pt>
                <c:pt idx="8678">
                  <c:v>43760.552777777775</c:v>
                </c:pt>
                <c:pt idx="8679">
                  <c:v>43760.556250000001</c:v>
                </c:pt>
                <c:pt idx="8680">
                  <c:v>43760.55972222222</c:v>
                </c:pt>
                <c:pt idx="8681">
                  <c:v>43760.563194444447</c:v>
                </c:pt>
                <c:pt idx="8682">
                  <c:v>43760.566666666666</c:v>
                </c:pt>
                <c:pt idx="8683">
                  <c:v>43760.570138888892</c:v>
                </c:pt>
                <c:pt idx="8684">
                  <c:v>43760.573611111111</c:v>
                </c:pt>
                <c:pt idx="8685">
                  <c:v>43760.57708333333</c:v>
                </c:pt>
                <c:pt idx="8686">
                  <c:v>43760.580555555556</c:v>
                </c:pt>
                <c:pt idx="8687">
                  <c:v>43760.584027777775</c:v>
                </c:pt>
                <c:pt idx="8688">
                  <c:v>43760.587500000001</c:v>
                </c:pt>
                <c:pt idx="8689">
                  <c:v>43760.59097222222</c:v>
                </c:pt>
                <c:pt idx="8690">
                  <c:v>43760.594444444447</c:v>
                </c:pt>
                <c:pt idx="8691">
                  <c:v>43760.597916666666</c:v>
                </c:pt>
                <c:pt idx="8692">
                  <c:v>43760.601388888892</c:v>
                </c:pt>
                <c:pt idx="8693">
                  <c:v>43760.604861111111</c:v>
                </c:pt>
                <c:pt idx="8694">
                  <c:v>43760.60833333333</c:v>
                </c:pt>
                <c:pt idx="8695">
                  <c:v>43760.611805555556</c:v>
                </c:pt>
                <c:pt idx="8696">
                  <c:v>43760.615277777775</c:v>
                </c:pt>
                <c:pt idx="8697">
                  <c:v>43760.618750000001</c:v>
                </c:pt>
                <c:pt idx="8698">
                  <c:v>43760.62222222222</c:v>
                </c:pt>
                <c:pt idx="8699">
                  <c:v>43760.625694444447</c:v>
                </c:pt>
                <c:pt idx="8700">
                  <c:v>43760.629166666666</c:v>
                </c:pt>
                <c:pt idx="8701">
                  <c:v>43760.632638888892</c:v>
                </c:pt>
                <c:pt idx="8702">
                  <c:v>43760.636111111111</c:v>
                </c:pt>
                <c:pt idx="8703">
                  <c:v>43760.63958333333</c:v>
                </c:pt>
                <c:pt idx="8704">
                  <c:v>43760.643055555556</c:v>
                </c:pt>
                <c:pt idx="8705">
                  <c:v>43760.646527777775</c:v>
                </c:pt>
                <c:pt idx="8706">
                  <c:v>43760.65</c:v>
                </c:pt>
                <c:pt idx="8707">
                  <c:v>43760.65347222222</c:v>
                </c:pt>
                <c:pt idx="8708">
                  <c:v>43760.656944444447</c:v>
                </c:pt>
                <c:pt idx="8709">
                  <c:v>43760.660416666666</c:v>
                </c:pt>
                <c:pt idx="8710">
                  <c:v>43760.663888888892</c:v>
                </c:pt>
                <c:pt idx="8711">
                  <c:v>43760.667361111111</c:v>
                </c:pt>
                <c:pt idx="8712">
                  <c:v>43760.67083333333</c:v>
                </c:pt>
                <c:pt idx="8713">
                  <c:v>43760.674305555556</c:v>
                </c:pt>
                <c:pt idx="8714">
                  <c:v>43760.677777777775</c:v>
                </c:pt>
                <c:pt idx="8715">
                  <c:v>43760.681250000001</c:v>
                </c:pt>
                <c:pt idx="8716">
                  <c:v>43760.68472222222</c:v>
                </c:pt>
                <c:pt idx="8717">
                  <c:v>43760.688194444447</c:v>
                </c:pt>
                <c:pt idx="8718">
                  <c:v>43760.691666666666</c:v>
                </c:pt>
                <c:pt idx="8719">
                  <c:v>43760.695138888892</c:v>
                </c:pt>
                <c:pt idx="8720">
                  <c:v>43760.698611111111</c:v>
                </c:pt>
                <c:pt idx="8721">
                  <c:v>43760.70208333333</c:v>
                </c:pt>
                <c:pt idx="8722">
                  <c:v>43760.705555555556</c:v>
                </c:pt>
                <c:pt idx="8723">
                  <c:v>43760.709027777775</c:v>
                </c:pt>
                <c:pt idx="8724">
                  <c:v>43760.712500000001</c:v>
                </c:pt>
                <c:pt idx="8725">
                  <c:v>43760.71597222222</c:v>
                </c:pt>
                <c:pt idx="8726">
                  <c:v>43760.719444444447</c:v>
                </c:pt>
                <c:pt idx="8727">
                  <c:v>43760.722916666666</c:v>
                </c:pt>
                <c:pt idx="8728">
                  <c:v>43760.726388888892</c:v>
                </c:pt>
                <c:pt idx="8729">
                  <c:v>43760.729861111111</c:v>
                </c:pt>
                <c:pt idx="8730">
                  <c:v>43760.73333333333</c:v>
                </c:pt>
                <c:pt idx="8731">
                  <c:v>43760.736805555556</c:v>
                </c:pt>
                <c:pt idx="8732">
                  <c:v>43760.740277777775</c:v>
                </c:pt>
                <c:pt idx="8733">
                  <c:v>43760.743750000001</c:v>
                </c:pt>
                <c:pt idx="8734">
                  <c:v>43760.74722222222</c:v>
                </c:pt>
                <c:pt idx="8735">
                  <c:v>43760.750694444447</c:v>
                </c:pt>
                <c:pt idx="8736">
                  <c:v>43760.754166666666</c:v>
                </c:pt>
                <c:pt idx="8737">
                  <c:v>43760.757638888892</c:v>
                </c:pt>
                <c:pt idx="8738">
                  <c:v>43760.761111111111</c:v>
                </c:pt>
                <c:pt idx="8739">
                  <c:v>43760.76458333333</c:v>
                </c:pt>
                <c:pt idx="8740">
                  <c:v>43760.768055555556</c:v>
                </c:pt>
                <c:pt idx="8741">
                  <c:v>43760.771527777775</c:v>
                </c:pt>
                <c:pt idx="8742">
                  <c:v>43760.775000000001</c:v>
                </c:pt>
                <c:pt idx="8743">
                  <c:v>43760.77847222222</c:v>
                </c:pt>
                <c:pt idx="8744">
                  <c:v>43760.781944444447</c:v>
                </c:pt>
                <c:pt idx="8745">
                  <c:v>43760.785416666666</c:v>
                </c:pt>
                <c:pt idx="8746">
                  <c:v>43760.788888888892</c:v>
                </c:pt>
                <c:pt idx="8747">
                  <c:v>43760.792361111111</c:v>
                </c:pt>
                <c:pt idx="8748">
                  <c:v>43760.79583333333</c:v>
                </c:pt>
                <c:pt idx="8749">
                  <c:v>43760.799305555556</c:v>
                </c:pt>
                <c:pt idx="8750">
                  <c:v>43760.802777777775</c:v>
                </c:pt>
                <c:pt idx="8751">
                  <c:v>43760.806250000001</c:v>
                </c:pt>
                <c:pt idx="8752">
                  <c:v>43760.80972222222</c:v>
                </c:pt>
                <c:pt idx="8753">
                  <c:v>43760.813194444447</c:v>
                </c:pt>
                <c:pt idx="8754">
                  <c:v>43760.816666666666</c:v>
                </c:pt>
                <c:pt idx="8755">
                  <c:v>43760.820138888892</c:v>
                </c:pt>
                <c:pt idx="8756">
                  <c:v>43760.823611111111</c:v>
                </c:pt>
                <c:pt idx="8757">
                  <c:v>43760.82708333333</c:v>
                </c:pt>
                <c:pt idx="8758">
                  <c:v>43760.830555555556</c:v>
                </c:pt>
                <c:pt idx="8759">
                  <c:v>43760.834027777775</c:v>
                </c:pt>
                <c:pt idx="8760">
                  <c:v>43760.837500000001</c:v>
                </c:pt>
                <c:pt idx="8761">
                  <c:v>43760.84097222222</c:v>
                </c:pt>
                <c:pt idx="8762">
                  <c:v>43760.844444444447</c:v>
                </c:pt>
                <c:pt idx="8763">
                  <c:v>43760.847916666666</c:v>
                </c:pt>
                <c:pt idx="8764">
                  <c:v>43760.851388888892</c:v>
                </c:pt>
                <c:pt idx="8765">
                  <c:v>43760.854861111111</c:v>
                </c:pt>
                <c:pt idx="8766">
                  <c:v>43760.85833333333</c:v>
                </c:pt>
                <c:pt idx="8767">
                  <c:v>43760.861805555556</c:v>
                </c:pt>
                <c:pt idx="8768">
                  <c:v>43760.865277777775</c:v>
                </c:pt>
                <c:pt idx="8769">
                  <c:v>43760.868750000001</c:v>
                </c:pt>
                <c:pt idx="8770">
                  <c:v>43760.87222222222</c:v>
                </c:pt>
                <c:pt idx="8771">
                  <c:v>43760.875694444447</c:v>
                </c:pt>
                <c:pt idx="8772">
                  <c:v>43760.879166666666</c:v>
                </c:pt>
                <c:pt idx="8773">
                  <c:v>43760.882638888892</c:v>
                </c:pt>
                <c:pt idx="8774">
                  <c:v>43760.886111111111</c:v>
                </c:pt>
                <c:pt idx="8775">
                  <c:v>43760.88958333333</c:v>
                </c:pt>
                <c:pt idx="8776">
                  <c:v>43760.893055555556</c:v>
                </c:pt>
                <c:pt idx="8777">
                  <c:v>43760.896527777775</c:v>
                </c:pt>
                <c:pt idx="8778">
                  <c:v>43760.9</c:v>
                </c:pt>
                <c:pt idx="8779">
                  <c:v>43760.90347222222</c:v>
                </c:pt>
                <c:pt idx="8780">
                  <c:v>43760.906944444447</c:v>
                </c:pt>
                <c:pt idx="8781">
                  <c:v>43760.910416666666</c:v>
                </c:pt>
                <c:pt idx="8782">
                  <c:v>43760.913888888892</c:v>
                </c:pt>
                <c:pt idx="8783">
                  <c:v>43761.351388888892</c:v>
                </c:pt>
                <c:pt idx="8784">
                  <c:v>43761.354861111111</c:v>
                </c:pt>
                <c:pt idx="8785">
                  <c:v>43761.35833333333</c:v>
                </c:pt>
                <c:pt idx="8786">
                  <c:v>43761.361805555556</c:v>
                </c:pt>
                <c:pt idx="8787">
                  <c:v>43761.365277777775</c:v>
                </c:pt>
                <c:pt idx="8788">
                  <c:v>43761.368750000001</c:v>
                </c:pt>
                <c:pt idx="8789">
                  <c:v>43761.37222222222</c:v>
                </c:pt>
                <c:pt idx="8790">
                  <c:v>43761.375694444447</c:v>
                </c:pt>
                <c:pt idx="8791">
                  <c:v>43761.379166666666</c:v>
                </c:pt>
                <c:pt idx="8792">
                  <c:v>43761.382638888892</c:v>
                </c:pt>
                <c:pt idx="8793">
                  <c:v>43761.386111111111</c:v>
                </c:pt>
                <c:pt idx="8794">
                  <c:v>43761.38958333333</c:v>
                </c:pt>
                <c:pt idx="8795">
                  <c:v>43761.393055555556</c:v>
                </c:pt>
                <c:pt idx="8796">
                  <c:v>43761.396527777775</c:v>
                </c:pt>
                <c:pt idx="8797">
                  <c:v>43761.4</c:v>
                </c:pt>
                <c:pt idx="8798">
                  <c:v>43761.40347222222</c:v>
                </c:pt>
                <c:pt idx="8799">
                  <c:v>43761.406944444447</c:v>
                </c:pt>
                <c:pt idx="8800">
                  <c:v>43761.410416666666</c:v>
                </c:pt>
                <c:pt idx="8801">
                  <c:v>43761.413888888892</c:v>
                </c:pt>
                <c:pt idx="8802">
                  <c:v>43761.417361111111</c:v>
                </c:pt>
                <c:pt idx="8803">
                  <c:v>43761.42083333333</c:v>
                </c:pt>
                <c:pt idx="8804">
                  <c:v>43761.424305555556</c:v>
                </c:pt>
                <c:pt idx="8805">
                  <c:v>43761.427777777775</c:v>
                </c:pt>
                <c:pt idx="8806">
                  <c:v>43761.431250000001</c:v>
                </c:pt>
                <c:pt idx="8807">
                  <c:v>43761.43472222222</c:v>
                </c:pt>
                <c:pt idx="8808">
                  <c:v>43761.438194444447</c:v>
                </c:pt>
                <c:pt idx="8809">
                  <c:v>43761.441666666666</c:v>
                </c:pt>
                <c:pt idx="8810">
                  <c:v>43761.445138888892</c:v>
                </c:pt>
                <c:pt idx="8811">
                  <c:v>43761.448611111111</c:v>
                </c:pt>
                <c:pt idx="8812">
                  <c:v>43761.45208333333</c:v>
                </c:pt>
                <c:pt idx="8813">
                  <c:v>43761.455555555556</c:v>
                </c:pt>
                <c:pt idx="8814">
                  <c:v>43761.459027777775</c:v>
                </c:pt>
                <c:pt idx="8815">
                  <c:v>43761.462500000001</c:v>
                </c:pt>
                <c:pt idx="8816">
                  <c:v>43761.46597222222</c:v>
                </c:pt>
                <c:pt idx="8817">
                  <c:v>43761.469444444447</c:v>
                </c:pt>
                <c:pt idx="8818">
                  <c:v>43761.472916666666</c:v>
                </c:pt>
                <c:pt idx="8819">
                  <c:v>43761.476388888892</c:v>
                </c:pt>
                <c:pt idx="8820">
                  <c:v>43761.479861111111</c:v>
                </c:pt>
                <c:pt idx="8821">
                  <c:v>43761.48333333333</c:v>
                </c:pt>
                <c:pt idx="8822">
                  <c:v>43761.486805555556</c:v>
                </c:pt>
                <c:pt idx="8823">
                  <c:v>43761.490277777775</c:v>
                </c:pt>
                <c:pt idx="8824">
                  <c:v>43761.493750000001</c:v>
                </c:pt>
                <c:pt idx="8825">
                  <c:v>43761.49722222222</c:v>
                </c:pt>
                <c:pt idx="8826">
                  <c:v>43761.500694444447</c:v>
                </c:pt>
                <c:pt idx="8827">
                  <c:v>43761.504166666666</c:v>
                </c:pt>
                <c:pt idx="8828">
                  <c:v>43761.507638888892</c:v>
                </c:pt>
                <c:pt idx="8829">
                  <c:v>43761.511111111111</c:v>
                </c:pt>
                <c:pt idx="8830">
                  <c:v>43761.51458333333</c:v>
                </c:pt>
                <c:pt idx="8831">
                  <c:v>43761.518055555556</c:v>
                </c:pt>
                <c:pt idx="8832">
                  <c:v>43761.521527777775</c:v>
                </c:pt>
                <c:pt idx="8833">
                  <c:v>43761.525000000001</c:v>
                </c:pt>
                <c:pt idx="8834">
                  <c:v>43761.52847222222</c:v>
                </c:pt>
                <c:pt idx="8835">
                  <c:v>43761.531944444447</c:v>
                </c:pt>
                <c:pt idx="8836">
                  <c:v>43761.535416666666</c:v>
                </c:pt>
                <c:pt idx="8837">
                  <c:v>43761.538888888892</c:v>
                </c:pt>
                <c:pt idx="8838">
                  <c:v>43761.542361111111</c:v>
                </c:pt>
                <c:pt idx="8839">
                  <c:v>43761.54583333333</c:v>
                </c:pt>
                <c:pt idx="8840">
                  <c:v>43761.549305555556</c:v>
                </c:pt>
                <c:pt idx="8841">
                  <c:v>43761.552777777775</c:v>
                </c:pt>
                <c:pt idx="8842">
                  <c:v>43761.556250000001</c:v>
                </c:pt>
                <c:pt idx="8843">
                  <c:v>43761.55972222222</c:v>
                </c:pt>
                <c:pt idx="8844">
                  <c:v>43761.563194444447</c:v>
                </c:pt>
                <c:pt idx="8845">
                  <c:v>43761.566666666666</c:v>
                </c:pt>
                <c:pt idx="8846">
                  <c:v>43761.570138888892</c:v>
                </c:pt>
                <c:pt idx="8847">
                  <c:v>43761.573611111111</c:v>
                </c:pt>
                <c:pt idx="8848">
                  <c:v>43761.57708333333</c:v>
                </c:pt>
                <c:pt idx="8849">
                  <c:v>43761.580555555556</c:v>
                </c:pt>
                <c:pt idx="8850">
                  <c:v>43761.584027777775</c:v>
                </c:pt>
                <c:pt idx="8851">
                  <c:v>43761.587500000001</c:v>
                </c:pt>
                <c:pt idx="8852">
                  <c:v>43761.59097222222</c:v>
                </c:pt>
                <c:pt idx="8853">
                  <c:v>43761.594444444447</c:v>
                </c:pt>
                <c:pt idx="8854">
                  <c:v>43761.597916666666</c:v>
                </c:pt>
                <c:pt idx="8855">
                  <c:v>43761.601388888892</c:v>
                </c:pt>
                <c:pt idx="8856">
                  <c:v>43761.604861111111</c:v>
                </c:pt>
                <c:pt idx="8857">
                  <c:v>43761.60833333333</c:v>
                </c:pt>
                <c:pt idx="8858">
                  <c:v>43761.611805555556</c:v>
                </c:pt>
                <c:pt idx="8859">
                  <c:v>43761.615277777775</c:v>
                </c:pt>
                <c:pt idx="8860">
                  <c:v>43761.618750000001</c:v>
                </c:pt>
                <c:pt idx="8861">
                  <c:v>43761.62222222222</c:v>
                </c:pt>
                <c:pt idx="8862">
                  <c:v>43761.625694444447</c:v>
                </c:pt>
                <c:pt idx="8863">
                  <c:v>43761.629166666666</c:v>
                </c:pt>
                <c:pt idx="8864">
                  <c:v>43761.632638888892</c:v>
                </c:pt>
                <c:pt idx="8865">
                  <c:v>43761.636111111111</c:v>
                </c:pt>
                <c:pt idx="8866">
                  <c:v>43761.63958333333</c:v>
                </c:pt>
                <c:pt idx="8867">
                  <c:v>43761.643055555556</c:v>
                </c:pt>
                <c:pt idx="8868">
                  <c:v>43761.646527777775</c:v>
                </c:pt>
                <c:pt idx="8869">
                  <c:v>43761.65</c:v>
                </c:pt>
                <c:pt idx="8870">
                  <c:v>43761.65347222222</c:v>
                </c:pt>
                <c:pt idx="8871">
                  <c:v>43761.656944444447</c:v>
                </c:pt>
                <c:pt idx="8872">
                  <c:v>43761.660416666666</c:v>
                </c:pt>
                <c:pt idx="8873">
                  <c:v>43761.663888888892</c:v>
                </c:pt>
                <c:pt idx="8874">
                  <c:v>43761.667361111111</c:v>
                </c:pt>
                <c:pt idx="8875">
                  <c:v>43761.67083333333</c:v>
                </c:pt>
                <c:pt idx="8876">
                  <c:v>43761.674305555556</c:v>
                </c:pt>
                <c:pt idx="8877">
                  <c:v>43761.677777777775</c:v>
                </c:pt>
                <c:pt idx="8878">
                  <c:v>43761.681250000001</c:v>
                </c:pt>
                <c:pt idx="8879">
                  <c:v>43761.68472222222</c:v>
                </c:pt>
                <c:pt idx="8880">
                  <c:v>43761.688194444447</c:v>
                </c:pt>
                <c:pt idx="8881">
                  <c:v>43761.691666666666</c:v>
                </c:pt>
                <c:pt idx="8882">
                  <c:v>43761.695138888892</c:v>
                </c:pt>
                <c:pt idx="8883">
                  <c:v>43761.698611111111</c:v>
                </c:pt>
                <c:pt idx="8884">
                  <c:v>43761.70208333333</c:v>
                </c:pt>
                <c:pt idx="8885">
                  <c:v>43761.705555555556</c:v>
                </c:pt>
                <c:pt idx="8886">
                  <c:v>43761.709027777775</c:v>
                </c:pt>
                <c:pt idx="8887">
                  <c:v>43761.712500000001</c:v>
                </c:pt>
                <c:pt idx="8888">
                  <c:v>43761.71597222222</c:v>
                </c:pt>
                <c:pt idx="8889">
                  <c:v>43761.719444444447</c:v>
                </c:pt>
                <c:pt idx="8890">
                  <c:v>43761.722916666666</c:v>
                </c:pt>
                <c:pt idx="8891">
                  <c:v>43761.726388888892</c:v>
                </c:pt>
                <c:pt idx="8892">
                  <c:v>43761.729861111111</c:v>
                </c:pt>
                <c:pt idx="8893">
                  <c:v>43761.73333333333</c:v>
                </c:pt>
                <c:pt idx="8894">
                  <c:v>43761.736805555556</c:v>
                </c:pt>
                <c:pt idx="8895">
                  <c:v>43761.740277777775</c:v>
                </c:pt>
                <c:pt idx="8896">
                  <c:v>43761.743750000001</c:v>
                </c:pt>
                <c:pt idx="8897">
                  <c:v>43761.74722222222</c:v>
                </c:pt>
                <c:pt idx="8898">
                  <c:v>43761.750694444447</c:v>
                </c:pt>
                <c:pt idx="8899">
                  <c:v>43761.754166666666</c:v>
                </c:pt>
                <c:pt idx="8900">
                  <c:v>43761.757638888892</c:v>
                </c:pt>
                <c:pt idx="8901">
                  <c:v>43761.761111111111</c:v>
                </c:pt>
                <c:pt idx="8902">
                  <c:v>43761.76458333333</c:v>
                </c:pt>
                <c:pt idx="8903">
                  <c:v>43761.768055555556</c:v>
                </c:pt>
                <c:pt idx="8904">
                  <c:v>43761.771527777775</c:v>
                </c:pt>
                <c:pt idx="8905">
                  <c:v>43761.775000000001</c:v>
                </c:pt>
                <c:pt idx="8906">
                  <c:v>43761.77847222222</c:v>
                </c:pt>
                <c:pt idx="8907">
                  <c:v>43761.781944444447</c:v>
                </c:pt>
                <c:pt idx="8908">
                  <c:v>43761.785416666666</c:v>
                </c:pt>
                <c:pt idx="8909">
                  <c:v>43761.788888888892</c:v>
                </c:pt>
                <c:pt idx="8910">
                  <c:v>43761.792361111111</c:v>
                </c:pt>
                <c:pt idx="8911">
                  <c:v>43761.79583333333</c:v>
                </c:pt>
                <c:pt idx="8912">
                  <c:v>43761.799305555556</c:v>
                </c:pt>
                <c:pt idx="8913">
                  <c:v>43761.802777777775</c:v>
                </c:pt>
                <c:pt idx="8914">
                  <c:v>43761.806250000001</c:v>
                </c:pt>
                <c:pt idx="8915">
                  <c:v>43761.80972222222</c:v>
                </c:pt>
                <c:pt idx="8916">
                  <c:v>43761.813194444447</c:v>
                </c:pt>
                <c:pt idx="8917">
                  <c:v>43761.816666666666</c:v>
                </c:pt>
                <c:pt idx="8918">
                  <c:v>43761.820138888892</c:v>
                </c:pt>
                <c:pt idx="8919">
                  <c:v>43761.823611111111</c:v>
                </c:pt>
                <c:pt idx="8920">
                  <c:v>43761.82708333333</c:v>
                </c:pt>
                <c:pt idx="8921">
                  <c:v>43761.830555555556</c:v>
                </c:pt>
                <c:pt idx="8922">
                  <c:v>43761.834027777775</c:v>
                </c:pt>
                <c:pt idx="8923">
                  <c:v>43761.837500000001</c:v>
                </c:pt>
                <c:pt idx="8924">
                  <c:v>43761.84097222222</c:v>
                </c:pt>
                <c:pt idx="8925">
                  <c:v>43761.844444444447</c:v>
                </c:pt>
                <c:pt idx="8926">
                  <c:v>43761.847916666666</c:v>
                </c:pt>
                <c:pt idx="8927">
                  <c:v>43761.851388888892</c:v>
                </c:pt>
                <c:pt idx="8928">
                  <c:v>43761.854861111111</c:v>
                </c:pt>
                <c:pt idx="8929">
                  <c:v>43761.85833333333</c:v>
                </c:pt>
                <c:pt idx="8930">
                  <c:v>43761.861805555556</c:v>
                </c:pt>
                <c:pt idx="8931">
                  <c:v>43761.865277777775</c:v>
                </c:pt>
                <c:pt idx="8932">
                  <c:v>43761.868750000001</c:v>
                </c:pt>
                <c:pt idx="8933">
                  <c:v>43761.87222222222</c:v>
                </c:pt>
                <c:pt idx="8934">
                  <c:v>43761.875694444447</c:v>
                </c:pt>
                <c:pt idx="8935">
                  <c:v>43761.879166666666</c:v>
                </c:pt>
                <c:pt idx="8936">
                  <c:v>43761.882638888892</c:v>
                </c:pt>
                <c:pt idx="8937">
                  <c:v>43761.886111111111</c:v>
                </c:pt>
                <c:pt idx="8938">
                  <c:v>43761.88958333333</c:v>
                </c:pt>
                <c:pt idx="8939">
                  <c:v>43761.893055555556</c:v>
                </c:pt>
                <c:pt idx="8940">
                  <c:v>43761.896527777775</c:v>
                </c:pt>
                <c:pt idx="8941">
                  <c:v>43761.9</c:v>
                </c:pt>
                <c:pt idx="8942">
                  <c:v>43761.90347222222</c:v>
                </c:pt>
                <c:pt idx="8943">
                  <c:v>43761.906944444447</c:v>
                </c:pt>
                <c:pt idx="8944">
                  <c:v>43761.910416666666</c:v>
                </c:pt>
                <c:pt idx="8945">
                  <c:v>43761.913888888892</c:v>
                </c:pt>
                <c:pt idx="8946">
                  <c:v>43761.917361111111</c:v>
                </c:pt>
                <c:pt idx="8947">
                  <c:v>43761.92083333333</c:v>
                </c:pt>
                <c:pt idx="8948">
                  <c:v>43761.924305555556</c:v>
                </c:pt>
                <c:pt idx="8949">
                  <c:v>43762.347916666666</c:v>
                </c:pt>
                <c:pt idx="8950">
                  <c:v>43762.351388888892</c:v>
                </c:pt>
                <c:pt idx="8951">
                  <c:v>43762.354861111111</c:v>
                </c:pt>
                <c:pt idx="8952">
                  <c:v>43762.35833333333</c:v>
                </c:pt>
                <c:pt idx="8953">
                  <c:v>43762.361805555556</c:v>
                </c:pt>
                <c:pt idx="8954">
                  <c:v>43762.365277777775</c:v>
                </c:pt>
                <c:pt idx="8955">
                  <c:v>43762.368750000001</c:v>
                </c:pt>
                <c:pt idx="8956">
                  <c:v>43762.37222222222</c:v>
                </c:pt>
                <c:pt idx="8957">
                  <c:v>43762.375694444447</c:v>
                </c:pt>
                <c:pt idx="8958">
                  <c:v>43762.379166666666</c:v>
                </c:pt>
                <c:pt idx="8959">
                  <c:v>43762.382638888892</c:v>
                </c:pt>
                <c:pt idx="8960">
                  <c:v>43762.386111111111</c:v>
                </c:pt>
                <c:pt idx="8961">
                  <c:v>43762.38958333333</c:v>
                </c:pt>
                <c:pt idx="8962">
                  <c:v>43762.393055555556</c:v>
                </c:pt>
                <c:pt idx="8963">
                  <c:v>43762.396527777775</c:v>
                </c:pt>
                <c:pt idx="8964">
                  <c:v>43762.400000000001</c:v>
                </c:pt>
                <c:pt idx="8965">
                  <c:v>43762.40347222222</c:v>
                </c:pt>
                <c:pt idx="8966">
                  <c:v>43762.406944444447</c:v>
                </c:pt>
                <c:pt idx="8967">
                  <c:v>43762.410416666666</c:v>
                </c:pt>
                <c:pt idx="8968">
                  <c:v>43762.413888888892</c:v>
                </c:pt>
                <c:pt idx="8969">
                  <c:v>43762.417361111111</c:v>
                </c:pt>
                <c:pt idx="8970">
                  <c:v>43762.42083333333</c:v>
                </c:pt>
                <c:pt idx="8971">
                  <c:v>43762.424305555556</c:v>
                </c:pt>
                <c:pt idx="8972">
                  <c:v>43762.427777777775</c:v>
                </c:pt>
                <c:pt idx="8973">
                  <c:v>43762.431250000001</c:v>
                </c:pt>
                <c:pt idx="8974">
                  <c:v>43762.43472222222</c:v>
                </c:pt>
                <c:pt idx="8975">
                  <c:v>43762.438194444447</c:v>
                </c:pt>
                <c:pt idx="8976">
                  <c:v>43762.441666666666</c:v>
                </c:pt>
                <c:pt idx="8977">
                  <c:v>43762.445138888892</c:v>
                </c:pt>
                <c:pt idx="8978">
                  <c:v>43762.448611111111</c:v>
                </c:pt>
                <c:pt idx="8979">
                  <c:v>43762.45208333333</c:v>
                </c:pt>
                <c:pt idx="8980">
                  <c:v>43762.455555555556</c:v>
                </c:pt>
                <c:pt idx="8981">
                  <c:v>43762.459027777775</c:v>
                </c:pt>
                <c:pt idx="8982">
                  <c:v>43762.462500000001</c:v>
                </c:pt>
                <c:pt idx="8983">
                  <c:v>43762.46597222222</c:v>
                </c:pt>
                <c:pt idx="8984">
                  <c:v>43762.469444444447</c:v>
                </c:pt>
                <c:pt idx="8985">
                  <c:v>43762.472916666666</c:v>
                </c:pt>
                <c:pt idx="8986">
                  <c:v>43762.476388888892</c:v>
                </c:pt>
                <c:pt idx="8987">
                  <c:v>43762.479861111111</c:v>
                </c:pt>
                <c:pt idx="8988">
                  <c:v>43762.48333333333</c:v>
                </c:pt>
                <c:pt idx="8989">
                  <c:v>43762.486805555556</c:v>
                </c:pt>
                <c:pt idx="8990">
                  <c:v>43762.490277777775</c:v>
                </c:pt>
                <c:pt idx="8991">
                  <c:v>43762.493750000001</c:v>
                </c:pt>
                <c:pt idx="8992">
                  <c:v>43762.49722222222</c:v>
                </c:pt>
                <c:pt idx="8993">
                  <c:v>43762.500694444447</c:v>
                </c:pt>
                <c:pt idx="8994">
                  <c:v>43762.504166666666</c:v>
                </c:pt>
                <c:pt idx="8995">
                  <c:v>43762.507638888892</c:v>
                </c:pt>
                <c:pt idx="8996">
                  <c:v>43762.511111111111</c:v>
                </c:pt>
                <c:pt idx="8997">
                  <c:v>43762.51458333333</c:v>
                </c:pt>
                <c:pt idx="8998">
                  <c:v>43762.518055555556</c:v>
                </c:pt>
                <c:pt idx="8999">
                  <c:v>43762.521527777775</c:v>
                </c:pt>
                <c:pt idx="9000">
                  <c:v>43762.525000000001</c:v>
                </c:pt>
                <c:pt idx="9001">
                  <c:v>43762.52847222222</c:v>
                </c:pt>
                <c:pt idx="9002">
                  <c:v>43762.531944444447</c:v>
                </c:pt>
                <c:pt idx="9003">
                  <c:v>43762.535416666666</c:v>
                </c:pt>
                <c:pt idx="9004">
                  <c:v>43762.538888888892</c:v>
                </c:pt>
                <c:pt idx="9005">
                  <c:v>43762.542361111111</c:v>
                </c:pt>
                <c:pt idx="9006">
                  <c:v>43762.54583333333</c:v>
                </c:pt>
                <c:pt idx="9007">
                  <c:v>43762.549305555556</c:v>
                </c:pt>
                <c:pt idx="9008">
                  <c:v>43762.552777777775</c:v>
                </c:pt>
                <c:pt idx="9009">
                  <c:v>43762.556250000001</c:v>
                </c:pt>
                <c:pt idx="9010">
                  <c:v>43762.55972222222</c:v>
                </c:pt>
                <c:pt idx="9011">
                  <c:v>43762.563194444447</c:v>
                </c:pt>
                <c:pt idx="9012">
                  <c:v>43762.566666666666</c:v>
                </c:pt>
                <c:pt idx="9013">
                  <c:v>43762.570138888892</c:v>
                </c:pt>
                <c:pt idx="9014">
                  <c:v>43762.573611111111</c:v>
                </c:pt>
                <c:pt idx="9015">
                  <c:v>43762.57708333333</c:v>
                </c:pt>
                <c:pt idx="9016">
                  <c:v>43762.580555555556</c:v>
                </c:pt>
                <c:pt idx="9017">
                  <c:v>43762.584027777775</c:v>
                </c:pt>
                <c:pt idx="9018">
                  <c:v>43762.587500000001</c:v>
                </c:pt>
                <c:pt idx="9019">
                  <c:v>43762.59097222222</c:v>
                </c:pt>
                <c:pt idx="9020">
                  <c:v>43762.594444444447</c:v>
                </c:pt>
                <c:pt idx="9021">
                  <c:v>43762.597916666666</c:v>
                </c:pt>
                <c:pt idx="9022">
                  <c:v>43762.601388888892</c:v>
                </c:pt>
                <c:pt idx="9023">
                  <c:v>43762.604861111111</c:v>
                </c:pt>
                <c:pt idx="9024">
                  <c:v>43762.60833333333</c:v>
                </c:pt>
                <c:pt idx="9025">
                  <c:v>43762.611805555556</c:v>
                </c:pt>
                <c:pt idx="9026">
                  <c:v>43762.615277777775</c:v>
                </c:pt>
                <c:pt idx="9027">
                  <c:v>43762.618750000001</c:v>
                </c:pt>
                <c:pt idx="9028">
                  <c:v>43762.62222222222</c:v>
                </c:pt>
                <c:pt idx="9029">
                  <c:v>43762.625694444447</c:v>
                </c:pt>
                <c:pt idx="9030">
                  <c:v>43762.632638888892</c:v>
                </c:pt>
                <c:pt idx="9031">
                  <c:v>43762.636111111111</c:v>
                </c:pt>
                <c:pt idx="9032">
                  <c:v>43762.63958333333</c:v>
                </c:pt>
                <c:pt idx="9033">
                  <c:v>43762.643055555556</c:v>
                </c:pt>
                <c:pt idx="9034">
                  <c:v>43762.646527777775</c:v>
                </c:pt>
                <c:pt idx="9035">
                  <c:v>43762.65</c:v>
                </c:pt>
                <c:pt idx="9036">
                  <c:v>43762.65347222222</c:v>
                </c:pt>
                <c:pt idx="9037">
                  <c:v>43762.656944444447</c:v>
                </c:pt>
                <c:pt idx="9038">
                  <c:v>43762.660416666666</c:v>
                </c:pt>
                <c:pt idx="9039">
                  <c:v>43762.663888888892</c:v>
                </c:pt>
                <c:pt idx="9040">
                  <c:v>43762.667361111111</c:v>
                </c:pt>
                <c:pt idx="9041">
                  <c:v>43762.67083333333</c:v>
                </c:pt>
                <c:pt idx="9042">
                  <c:v>43762.674305555556</c:v>
                </c:pt>
                <c:pt idx="9043">
                  <c:v>43762.677777777775</c:v>
                </c:pt>
                <c:pt idx="9044">
                  <c:v>43762.681250000001</c:v>
                </c:pt>
                <c:pt idx="9045">
                  <c:v>43762.68472222222</c:v>
                </c:pt>
                <c:pt idx="9046">
                  <c:v>43762.688194444447</c:v>
                </c:pt>
                <c:pt idx="9047">
                  <c:v>43762.691666666666</c:v>
                </c:pt>
                <c:pt idx="9048">
                  <c:v>43762.695138888892</c:v>
                </c:pt>
                <c:pt idx="9049">
                  <c:v>43762.698611111111</c:v>
                </c:pt>
                <c:pt idx="9050">
                  <c:v>43762.70208333333</c:v>
                </c:pt>
                <c:pt idx="9051">
                  <c:v>43762.705555555556</c:v>
                </c:pt>
                <c:pt idx="9052">
                  <c:v>43762.709027777775</c:v>
                </c:pt>
                <c:pt idx="9053">
                  <c:v>43762.712500000001</c:v>
                </c:pt>
                <c:pt idx="9054">
                  <c:v>43762.71597222222</c:v>
                </c:pt>
                <c:pt idx="9055">
                  <c:v>43762.719444444447</c:v>
                </c:pt>
                <c:pt idx="9056">
                  <c:v>43762.722916666666</c:v>
                </c:pt>
                <c:pt idx="9057">
                  <c:v>43762.726388888892</c:v>
                </c:pt>
                <c:pt idx="9058">
                  <c:v>43762.729861111111</c:v>
                </c:pt>
                <c:pt idx="9059">
                  <c:v>43762.73333333333</c:v>
                </c:pt>
                <c:pt idx="9060">
                  <c:v>43762.736805555556</c:v>
                </c:pt>
                <c:pt idx="9061">
                  <c:v>43762.740277777775</c:v>
                </c:pt>
                <c:pt idx="9062">
                  <c:v>43762.743750000001</c:v>
                </c:pt>
                <c:pt idx="9063">
                  <c:v>43762.74722222222</c:v>
                </c:pt>
                <c:pt idx="9064">
                  <c:v>43762.750694444447</c:v>
                </c:pt>
                <c:pt idx="9065">
                  <c:v>43762.754166666666</c:v>
                </c:pt>
                <c:pt idx="9066">
                  <c:v>43762.757638888892</c:v>
                </c:pt>
                <c:pt idx="9067">
                  <c:v>43762.761111111111</c:v>
                </c:pt>
                <c:pt idx="9068">
                  <c:v>43762.76458333333</c:v>
                </c:pt>
                <c:pt idx="9069">
                  <c:v>43762.768055555556</c:v>
                </c:pt>
                <c:pt idx="9070">
                  <c:v>43762.771527777775</c:v>
                </c:pt>
                <c:pt idx="9071">
                  <c:v>43762.775000000001</c:v>
                </c:pt>
                <c:pt idx="9072">
                  <c:v>43762.77847222222</c:v>
                </c:pt>
                <c:pt idx="9073">
                  <c:v>43762.781944444447</c:v>
                </c:pt>
                <c:pt idx="9074">
                  <c:v>43762.785416666666</c:v>
                </c:pt>
                <c:pt idx="9075">
                  <c:v>43762.788888888892</c:v>
                </c:pt>
                <c:pt idx="9076">
                  <c:v>43762.792361111111</c:v>
                </c:pt>
                <c:pt idx="9077">
                  <c:v>43762.79583333333</c:v>
                </c:pt>
                <c:pt idx="9078">
                  <c:v>43762.799305555556</c:v>
                </c:pt>
                <c:pt idx="9079">
                  <c:v>43762.802777777775</c:v>
                </c:pt>
                <c:pt idx="9080">
                  <c:v>43762.806250000001</c:v>
                </c:pt>
                <c:pt idx="9081">
                  <c:v>43762.80972222222</c:v>
                </c:pt>
                <c:pt idx="9082">
                  <c:v>43762.813194444447</c:v>
                </c:pt>
                <c:pt idx="9083">
                  <c:v>43762.816666666666</c:v>
                </c:pt>
                <c:pt idx="9084">
                  <c:v>43762.820138888892</c:v>
                </c:pt>
                <c:pt idx="9085">
                  <c:v>43762.823611111111</c:v>
                </c:pt>
                <c:pt idx="9086">
                  <c:v>43762.82708333333</c:v>
                </c:pt>
                <c:pt idx="9087">
                  <c:v>43762.830555555556</c:v>
                </c:pt>
                <c:pt idx="9088">
                  <c:v>43762.834027777775</c:v>
                </c:pt>
                <c:pt idx="9089">
                  <c:v>43762.837500000001</c:v>
                </c:pt>
                <c:pt idx="9090">
                  <c:v>43762.84097222222</c:v>
                </c:pt>
                <c:pt idx="9091">
                  <c:v>43762.844444444447</c:v>
                </c:pt>
                <c:pt idx="9092">
                  <c:v>43762.847916666666</c:v>
                </c:pt>
                <c:pt idx="9093">
                  <c:v>43762.851388888892</c:v>
                </c:pt>
                <c:pt idx="9094">
                  <c:v>43762.854861111111</c:v>
                </c:pt>
                <c:pt idx="9095">
                  <c:v>43762.85833333333</c:v>
                </c:pt>
                <c:pt idx="9096">
                  <c:v>43762.861805555556</c:v>
                </c:pt>
                <c:pt idx="9097">
                  <c:v>43762.865277777775</c:v>
                </c:pt>
                <c:pt idx="9098">
                  <c:v>43762.868750000001</c:v>
                </c:pt>
                <c:pt idx="9099">
                  <c:v>43762.87222222222</c:v>
                </c:pt>
                <c:pt idx="9100">
                  <c:v>43762.875694444447</c:v>
                </c:pt>
                <c:pt idx="9101">
                  <c:v>43762.879166666666</c:v>
                </c:pt>
                <c:pt idx="9102">
                  <c:v>43762.882638888892</c:v>
                </c:pt>
                <c:pt idx="9103">
                  <c:v>43762.886111111111</c:v>
                </c:pt>
                <c:pt idx="9104">
                  <c:v>43762.88958333333</c:v>
                </c:pt>
                <c:pt idx="9105">
                  <c:v>43762.893055555556</c:v>
                </c:pt>
                <c:pt idx="9106">
                  <c:v>43762.896527777775</c:v>
                </c:pt>
                <c:pt idx="9107">
                  <c:v>43762.9</c:v>
                </c:pt>
                <c:pt idx="9108">
                  <c:v>43762.90347222222</c:v>
                </c:pt>
                <c:pt idx="9109">
                  <c:v>43762.906944444447</c:v>
                </c:pt>
                <c:pt idx="9110">
                  <c:v>43762.910416666666</c:v>
                </c:pt>
                <c:pt idx="9111">
                  <c:v>43762.913888888892</c:v>
                </c:pt>
                <c:pt idx="9112">
                  <c:v>43762.917361111111</c:v>
                </c:pt>
                <c:pt idx="9113">
                  <c:v>43762.92083333333</c:v>
                </c:pt>
                <c:pt idx="9114">
                  <c:v>43762.924305555556</c:v>
                </c:pt>
                <c:pt idx="9115">
                  <c:v>43762.927777777775</c:v>
                </c:pt>
                <c:pt idx="9116">
                  <c:v>43762.931250000001</c:v>
                </c:pt>
                <c:pt idx="9117">
                  <c:v>43762.93472222222</c:v>
                </c:pt>
                <c:pt idx="9118">
                  <c:v>43762.938194444447</c:v>
                </c:pt>
                <c:pt idx="9119">
                  <c:v>43762.941666666666</c:v>
                </c:pt>
                <c:pt idx="9120">
                  <c:v>43762.945138888892</c:v>
                </c:pt>
                <c:pt idx="9121">
                  <c:v>43762.948611111111</c:v>
                </c:pt>
                <c:pt idx="9122">
                  <c:v>43762.95208333333</c:v>
                </c:pt>
                <c:pt idx="9123">
                  <c:v>43762.955555555556</c:v>
                </c:pt>
                <c:pt idx="9124">
                  <c:v>43762.959027777775</c:v>
                </c:pt>
                <c:pt idx="9125">
                  <c:v>43762.962500000001</c:v>
                </c:pt>
                <c:pt idx="9126">
                  <c:v>43762.96597222222</c:v>
                </c:pt>
                <c:pt idx="9127">
                  <c:v>43762.969444444447</c:v>
                </c:pt>
                <c:pt idx="9128">
                  <c:v>43762.972916666666</c:v>
                </c:pt>
                <c:pt idx="9129">
                  <c:v>43762.976388888892</c:v>
                </c:pt>
                <c:pt idx="9130">
                  <c:v>43763.625694444447</c:v>
                </c:pt>
                <c:pt idx="9131">
                  <c:v>43763.629166666666</c:v>
                </c:pt>
                <c:pt idx="9132">
                  <c:v>43763.632638888892</c:v>
                </c:pt>
                <c:pt idx="9133">
                  <c:v>43763.636111111111</c:v>
                </c:pt>
                <c:pt idx="9134">
                  <c:v>43764.570138888892</c:v>
                </c:pt>
                <c:pt idx="9135">
                  <c:v>43764.573611111111</c:v>
                </c:pt>
                <c:pt idx="9136">
                  <c:v>43764.57708333333</c:v>
                </c:pt>
                <c:pt idx="9137">
                  <c:v>43764.580555555556</c:v>
                </c:pt>
                <c:pt idx="9138">
                  <c:v>43764.584027777775</c:v>
                </c:pt>
                <c:pt idx="9139">
                  <c:v>43764.587500000001</c:v>
                </c:pt>
                <c:pt idx="9140">
                  <c:v>43764.59097222222</c:v>
                </c:pt>
                <c:pt idx="9141">
                  <c:v>43764.594444444447</c:v>
                </c:pt>
                <c:pt idx="9142">
                  <c:v>43764.597916666666</c:v>
                </c:pt>
                <c:pt idx="9143">
                  <c:v>43764.601388888892</c:v>
                </c:pt>
                <c:pt idx="9144">
                  <c:v>43764.604861111111</c:v>
                </c:pt>
                <c:pt idx="9145">
                  <c:v>43764.60833333333</c:v>
                </c:pt>
                <c:pt idx="9146">
                  <c:v>43764.611805555556</c:v>
                </c:pt>
                <c:pt idx="9147">
                  <c:v>43764.615277777775</c:v>
                </c:pt>
                <c:pt idx="9148">
                  <c:v>43764.618750000001</c:v>
                </c:pt>
                <c:pt idx="9149">
                  <c:v>43764.629166666666</c:v>
                </c:pt>
                <c:pt idx="9150">
                  <c:v>43764.63958333333</c:v>
                </c:pt>
                <c:pt idx="9151">
                  <c:v>43764.643055555556</c:v>
                </c:pt>
                <c:pt idx="9152">
                  <c:v>43764.646527777775</c:v>
                </c:pt>
                <c:pt idx="9153">
                  <c:v>43764.65</c:v>
                </c:pt>
                <c:pt idx="9154">
                  <c:v>43764.65347222222</c:v>
                </c:pt>
                <c:pt idx="9155">
                  <c:v>43764.656944444447</c:v>
                </c:pt>
                <c:pt idx="9156">
                  <c:v>43764.660416666666</c:v>
                </c:pt>
                <c:pt idx="9157">
                  <c:v>43764.663888888892</c:v>
                </c:pt>
                <c:pt idx="9158">
                  <c:v>43764.667361111111</c:v>
                </c:pt>
                <c:pt idx="9159">
                  <c:v>43764.677777777775</c:v>
                </c:pt>
                <c:pt idx="9160">
                  <c:v>43764.681250000001</c:v>
                </c:pt>
                <c:pt idx="9161">
                  <c:v>43764.68472222222</c:v>
                </c:pt>
                <c:pt idx="9162">
                  <c:v>43765.351388888892</c:v>
                </c:pt>
                <c:pt idx="9163">
                  <c:v>43765.354861111111</c:v>
                </c:pt>
                <c:pt idx="9164">
                  <c:v>43765.35833333333</c:v>
                </c:pt>
                <c:pt idx="9165">
                  <c:v>43765.361805555556</c:v>
                </c:pt>
                <c:pt idx="9166">
                  <c:v>43765.365277777775</c:v>
                </c:pt>
                <c:pt idx="9167">
                  <c:v>43765.368750000001</c:v>
                </c:pt>
                <c:pt idx="9168">
                  <c:v>43765.37222222222</c:v>
                </c:pt>
                <c:pt idx="9169">
                  <c:v>43765.375694444447</c:v>
                </c:pt>
                <c:pt idx="9170">
                  <c:v>43765.379166666666</c:v>
                </c:pt>
                <c:pt idx="9171">
                  <c:v>43765.382638888892</c:v>
                </c:pt>
                <c:pt idx="9172">
                  <c:v>43765.386111111111</c:v>
                </c:pt>
                <c:pt idx="9173">
                  <c:v>43765.38958333333</c:v>
                </c:pt>
                <c:pt idx="9174">
                  <c:v>43765.393055555556</c:v>
                </c:pt>
                <c:pt idx="9175">
                  <c:v>43765.396527777775</c:v>
                </c:pt>
                <c:pt idx="9176">
                  <c:v>43765.4</c:v>
                </c:pt>
                <c:pt idx="9177">
                  <c:v>43765.40347222222</c:v>
                </c:pt>
                <c:pt idx="9178">
                  <c:v>43765.406944444447</c:v>
                </c:pt>
                <c:pt idx="9179">
                  <c:v>43765.410416666666</c:v>
                </c:pt>
                <c:pt idx="9180">
                  <c:v>43765.413888888892</c:v>
                </c:pt>
                <c:pt idx="9181">
                  <c:v>43765.417361111111</c:v>
                </c:pt>
                <c:pt idx="9182">
                  <c:v>43765.42083333333</c:v>
                </c:pt>
                <c:pt idx="9183">
                  <c:v>43765.424305555556</c:v>
                </c:pt>
                <c:pt idx="9184">
                  <c:v>43765.427777777775</c:v>
                </c:pt>
                <c:pt idx="9185">
                  <c:v>43765.431250000001</c:v>
                </c:pt>
                <c:pt idx="9186">
                  <c:v>43765.43472222222</c:v>
                </c:pt>
                <c:pt idx="9187">
                  <c:v>43765.438194444447</c:v>
                </c:pt>
                <c:pt idx="9188">
                  <c:v>43765.441666666666</c:v>
                </c:pt>
                <c:pt idx="9189">
                  <c:v>43765.445138888892</c:v>
                </c:pt>
                <c:pt idx="9190">
                  <c:v>43765.448611111111</c:v>
                </c:pt>
                <c:pt idx="9191">
                  <c:v>43765.45208333333</c:v>
                </c:pt>
                <c:pt idx="9192">
                  <c:v>43765.455555555556</c:v>
                </c:pt>
                <c:pt idx="9193">
                  <c:v>43765.459027777775</c:v>
                </c:pt>
                <c:pt idx="9194">
                  <c:v>43765.462500000001</c:v>
                </c:pt>
                <c:pt idx="9195">
                  <c:v>43765.46597222222</c:v>
                </c:pt>
                <c:pt idx="9196">
                  <c:v>43765.469444444447</c:v>
                </c:pt>
                <c:pt idx="9197">
                  <c:v>43765.472916666666</c:v>
                </c:pt>
                <c:pt idx="9198">
                  <c:v>43765.476388888892</c:v>
                </c:pt>
                <c:pt idx="9199">
                  <c:v>43765.479861111111</c:v>
                </c:pt>
                <c:pt idx="9200">
                  <c:v>43765.48333333333</c:v>
                </c:pt>
                <c:pt idx="9201">
                  <c:v>43765.486805555556</c:v>
                </c:pt>
                <c:pt idx="9202">
                  <c:v>43765.490277777775</c:v>
                </c:pt>
                <c:pt idx="9203">
                  <c:v>43765.493750000001</c:v>
                </c:pt>
                <c:pt idx="9204">
                  <c:v>43765.49722222222</c:v>
                </c:pt>
                <c:pt idx="9205">
                  <c:v>43765.500694444447</c:v>
                </c:pt>
                <c:pt idx="9206">
                  <c:v>43765.504166666666</c:v>
                </c:pt>
                <c:pt idx="9207">
                  <c:v>43765.507638888892</c:v>
                </c:pt>
                <c:pt idx="9208">
                  <c:v>43765.511111111111</c:v>
                </c:pt>
                <c:pt idx="9209">
                  <c:v>43765.51458333333</c:v>
                </c:pt>
                <c:pt idx="9210">
                  <c:v>43765.518055555556</c:v>
                </c:pt>
                <c:pt idx="9211">
                  <c:v>43765.521527777775</c:v>
                </c:pt>
                <c:pt idx="9212">
                  <c:v>43765.525000000001</c:v>
                </c:pt>
                <c:pt idx="9213">
                  <c:v>43765.52847222222</c:v>
                </c:pt>
                <c:pt idx="9214">
                  <c:v>43765.531944444447</c:v>
                </c:pt>
                <c:pt idx="9215">
                  <c:v>43765.535416666666</c:v>
                </c:pt>
                <c:pt idx="9216">
                  <c:v>43765.538888888892</c:v>
                </c:pt>
                <c:pt idx="9217">
                  <c:v>43765.542361111111</c:v>
                </c:pt>
                <c:pt idx="9218">
                  <c:v>43765.54583333333</c:v>
                </c:pt>
                <c:pt idx="9219">
                  <c:v>43765.549305555556</c:v>
                </c:pt>
                <c:pt idx="9220">
                  <c:v>43765.552777777775</c:v>
                </c:pt>
                <c:pt idx="9221">
                  <c:v>43765.556250000001</c:v>
                </c:pt>
                <c:pt idx="9222">
                  <c:v>43765.55972222222</c:v>
                </c:pt>
                <c:pt idx="9223">
                  <c:v>43765.563194444447</c:v>
                </c:pt>
                <c:pt idx="9224">
                  <c:v>43765.566666666666</c:v>
                </c:pt>
                <c:pt idx="9225">
                  <c:v>43765.570138888892</c:v>
                </c:pt>
                <c:pt idx="9226">
                  <c:v>43765.573611111111</c:v>
                </c:pt>
                <c:pt idx="9227">
                  <c:v>43765.57708333333</c:v>
                </c:pt>
                <c:pt idx="9228">
                  <c:v>43765.580555555556</c:v>
                </c:pt>
                <c:pt idx="9229">
                  <c:v>43765.584027777775</c:v>
                </c:pt>
                <c:pt idx="9230">
                  <c:v>43765.587500000001</c:v>
                </c:pt>
                <c:pt idx="9231">
                  <c:v>43765.59097222222</c:v>
                </c:pt>
                <c:pt idx="9232">
                  <c:v>43765.594444444447</c:v>
                </c:pt>
                <c:pt idx="9233">
                  <c:v>43765.597916666666</c:v>
                </c:pt>
                <c:pt idx="9234">
                  <c:v>43765.601388888892</c:v>
                </c:pt>
                <c:pt idx="9235">
                  <c:v>43765.604861111111</c:v>
                </c:pt>
                <c:pt idx="9236">
                  <c:v>43765.60833333333</c:v>
                </c:pt>
                <c:pt idx="9237">
                  <c:v>43765.611805555556</c:v>
                </c:pt>
                <c:pt idx="9238">
                  <c:v>43765.615277777775</c:v>
                </c:pt>
                <c:pt idx="9239">
                  <c:v>43765.618750000001</c:v>
                </c:pt>
                <c:pt idx="9240">
                  <c:v>43765.62222222222</c:v>
                </c:pt>
                <c:pt idx="9241">
                  <c:v>43765.625694444447</c:v>
                </c:pt>
                <c:pt idx="9242">
                  <c:v>43765.629166666666</c:v>
                </c:pt>
                <c:pt idx="9243">
                  <c:v>43765.632638888892</c:v>
                </c:pt>
                <c:pt idx="9244">
                  <c:v>43765.636111111111</c:v>
                </c:pt>
                <c:pt idx="9245">
                  <c:v>43765.63958333333</c:v>
                </c:pt>
                <c:pt idx="9246">
                  <c:v>43765.643055555556</c:v>
                </c:pt>
                <c:pt idx="9247">
                  <c:v>43765.646527777775</c:v>
                </c:pt>
                <c:pt idx="9248">
                  <c:v>43765.65</c:v>
                </c:pt>
                <c:pt idx="9249">
                  <c:v>43765.65347222222</c:v>
                </c:pt>
                <c:pt idx="9250">
                  <c:v>43765.656944444447</c:v>
                </c:pt>
                <c:pt idx="9251">
                  <c:v>43765.660416666666</c:v>
                </c:pt>
                <c:pt idx="9252">
                  <c:v>43765.663888888892</c:v>
                </c:pt>
                <c:pt idx="9253">
                  <c:v>43765.667361111111</c:v>
                </c:pt>
                <c:pt idx="9254">
                  <c:v>43765.67083333333</c:v>
                </c:pt>
                <c:pt idx="9255">
                  <c:v>43765.674305555556</c:v>
                </c:pt>
                <c:pt idx="9256">
                  <c:v>43765.677777777775</c:v>
                </c:pt>
                <c:pt idx="9257">
                  <c:v>43765.681250000001</c:v>
                </c:pt>
                <c:pt idx="9258">
                  <c:v>43765.68472222222</c:v>
                </c:pt>
                <c:pt idx="9259">
                  <c:v>43765.688194444447</c:v>
                </c:pt>
                <c:pt idx="9260">
                  <c:v>43765.691666666666</c:v>
                </c:pt>
                <c:pt idx="9261">
                  <c:v>43765.695138888892</c:v>
                </c:pt>
                <c:pt idx="9262">
                  <c:v>43765.698611111111</c:v>
                </c:pt>
                <c:pt idx="9263">
                  <c:v>43765.70208333333</c:v>
                </c:pt>
                <c:pt idx="9264">
                  <c:v>43765.705555555556</c:v>
                </c:pt>
                <c:pt idx="9265">
                  <c:v>43765.709027777775</c:v>
                </c:pt>
                <c:pt idx="9266">
                  <c:v>43765.712500000001</c:v>
                </c:pt>
                <c:pt idx="9267">
                  <c:v>43765.71597222222</c:v>
                </c:pt>
                <c:pt idx="9268">
                  <c:v>43765.719444444447</c:v>
                </c:pt>
                <c:pt idx="9269">
                  <c:v>43765.722916666666</c:v>
                </c:pt>
                <c:pt idx="9270">
                  <c:v>43765.726388888892</c:v>
                </c:pt>
                <c:pt idx="9271">
                  <c:v>43765.729861111111</c:v>
                </c:pt>
                <c:pt idx="9272">
                  <c:v>43765.73333333333</c:v>
                </c:pt>
                <c:pt idx="9273">
                  <c:v>43765.736805555556</c:v>
                </c:pt>
                <c:pt idx="9274">
                  <c:v>43765.740277777775</c:v>
                </c:pt>
                <c:pt idx="9275">
                  <c:v>43765.743750000001</c:v>
                </c:pt>
                <c:pt idx="9276">
                  <c:v>43765.74722222222</c:v>
                </c:pt>
                <c:pt idx="9277">
                  <c:v>43765.750694444447</c:v>
                </c:pt>
                <c:pt idx="9278">
                  <c:v>43765.754166666666</c:v>
                </c:pt>
                <c:pt idx="9279">
                  <c:v>43765.757638888892</c:v>
                </c:pt>
                <c:pt idx="9280">
                  <c:v>43765.761111111111</c:v>
                </c:pt>
                <c:pt idx="9281">
                  <c:v>43765.76458333333</c:v>
                </c:pt>
                <c:pt idx="9282">
                  <c:v>43765.768055555556</c:v>
                </c:pt>
                <c:pt idx="9283">
                  <c:v>43765.771527777775</c:v>
                </c:pt>
                <c:pt idx="9284">
                  <c:v>43765.775000000001</c:v>
                </c:pt>
                <c:pt idx="9285">
                  <c:v>43765.77847222222</c:v>
                </c:pt>
                <c:pt idx="9286">
                  <c:v>43765.781944444447</c:v>
                </c:pt>
                <c:pt idx="9287">
                  <c:v>43765.785416666666</c:v>
                </c:pt>
                <c:pt idx="9288">
                  <c:v>43765.788888888892</c:v>
                </c:pt>
                <c:pt idx="9289">
                  <c:v>43765.792361111111</c:v>
                </c:pt>
                <c:pt idx="9290">
                  <c:v>43765.79583333333</c:v>
                </c:pt>
                <c:pt idx="9291">
                  <c:v>43765.799305555556</c:v>
                </c:pt>
                <c:pt idx="9292">
                  <c:v>43765.802777777775</c:v>
                </c:pt>
                <c:pt idx="9293">
                  <c:v>43765.806250000001</c:v>
                </c:pt>
                <c:pt idx="9294">
                  <c:v>43765.80972222222</c:v>
                </c:pt>
                <c:pt idx="9295">
                  <c:v>43765.813194444447</c:v>
                </c:pt>
                <c:pt idx="9296">
                  <c:v>43765.816666666666</c:v>
                </c:pt>
                <c:pt idx="9297">
                  <c:v>43765.820138888892</c:v>
                </c:pt>
                <c:pt idx="9298">
                  <c:v>43765.823611111111</c:v>
                </c:pt>
                <c:pt idx="9299">
                  <c:v>43765.82708333333</c:v>
                </c:pt>
                <c:pt idx="9300">
                  <c:v>43765.830555555556</c:v>
                </c:pt>
                <c:pt idx="9301">
                  <c:v>43765.834027777775</c:v>
                </c:pt>
                <c:pt idx="9302">
                  <c:v>43765.837500000001</c:v>
                </c:pt>
                <c:pt idx="9303">
                  <c:v>43765.84097222222</c:v>
                </c:pt>
                <c:pt idx="9304">
                  <c:v>43765.844444444447</c:v>
                </c:pt>
                <c:pt idx="9305">
                  <c:v>43765.847916666666</c:v>
                </c:pt>
                <c:pt idx="9306">
                  <c:v>43765.851388888892</c:v>
                </c:pt>
                <c:pt idx="9307">
                  <c:v>43765.854861111111</c:v>
                </c:pt>
                <c:pt idx="9308">
                  <c:v>43765.85833333333</c:v>
                </c:pt>
                <c:pt idx="9309">
                  <c:v>43765.861805555556</c:v>
                </c:pt>
                <c:pt idx="9310">
                  <c:v>43765.865277777775</c:v>
                </c:pt>
                <c:pt idx="9311">
                  <c:v>43765.868750000001</c:v>
                </c:pt>
                <c:pt idx="9312">
                  <c:v>43765.87222222222</c:v>
                </c:pt>
                <c:pt idx="9313">
                  <c:v>43765.875694444447</c:v>
                </c:pt>
                <c:pt idx="9314">
                  <c:v>43765.879166666666</c:v>
                </c:pt>
                <c:pt idx="9315">
                  <c:v>43765.882638888892</c:v>
                </c:pt>
                <c:pt idx="9316">
                  <c:v>43765.886111111111</c:v>
                </c:pt>
                <c:pt idx="9317">
                  <c:v>43765.88958333333</c:v>
                </c:pt>
                <c:pt idx="9318">
                  <c:v>43765.893055555556</c:v>
                </c:pt>
                <c:pt idx="9319">
                  <c:v>43765.896527777775</c:v>
                </c:pt>
                <c:pt idx="9320">
                  <c:v>43765.9</c:v>
                </c:pt>
                <c:pt idx="9321">
                  <c:v>43765.90347222222</c:v>
                </c:pt>
                <c:pt idx="9322">
                  <c:v>43765.906944444447</c:v>
                </c:pt>
                <c:pt idx="9323">
                  <c:v>43765.910416666666</c:v>
                </c:pt>
                <c:pt idx="9324">
                  <c:v>43765.913888888892</c:v>
                </c:pt>
                <c:pt idx="9325">
                  <c:v>43765.917361111111</c:v>
                </c:pt>
                <c:pt idx="9326">
                  <c:v>43765.92083333333</c:v>
                </c:pt>
                <c:pt idx="9327">
                  <c:v>43765.924305555556</c:v>
                </c:pt>
                <c:pt idx="9328">
                  <c:v>43765.927777777775</c:v>
                </c:pt>
                <c:pt idx="9329">
                  <c:v>43765.931250000001</c:v>
                </c:pt>
                <c:pt idx="9330">
                  <c:v>43765.93472222222</c:v>
                </c:pt>
                <c:pt idx="9331">
                  <c:v>43765.938194444447</c:v>
                </c:pt>
                <c:pt idx="9332">
                  <c:v>43765.941666666666</c:v>
                </c:pt>
                <c:pt idx="9333">
                  <c:v>43765.945138888892</c:v>
                </c:pt>
                <c:pt idx="9334">
                  <c:v>43765.948611111111</c:v>
                </c:pt>
                <c:pt idx="9335">
                  <c:v>43765.95208333333</c:v>
                </c:pt>
                <c:pt idx="9336">
                  <c:v>43765.955555555556</c:v>
                </c:pt>
                <c:pt idx="9337">
                  <c:v>43765.959027777775</c:v>
                </c:pt>
                <c:pt idx="9338">
                  <c:v>43766.368750000001</c:v>
                </c:pt>
                <c:pt idx="9339">
                  <c:v>43766.37222222222</c:v>
                </c:pt>
                <c:pt idx="9340">
                  <c:v>43766.375694444447</c:v>
                </c:pt>
                <c:pt idx="9341">
                  <c:v>43766.379166666666</c:v>
                </c:pt>
                <c:pt idx="9342">
                  <c:v>43766.382638888892</c:v>
                </c:pt>
                <c:pt idx="9343">
                  <c:v>43766.386111111111</c:v>
                </c:pt>
                <c:pt idx="9344">
                  <c:v>43766.38958333333</c:v>
                </c:pt>
                <c:pt idx="9345">
                  <c:v>43766.393055555556</c:v>
                </c:pt>
                <c:pt idx="9346">
                  <c:v>43766.396527777775</c:v>
                </c:pt>
                <c:pt idx="9347">
                  <c:v>43766.400000000001</c:v>
                </c:pt>
                <c:pt idx="9348">
                  <c:v>43766.40347222222</c:v>
                </c:pt>
                <c:pt idx="9349">
                  <c:v>43766.406944444447</c:v>
                </c:pt>
                <c:pt idx="9350">
                  <c:v>43766.410416666666</c:v>
                </c:pt>
                <c:pt idx="9351">
                  <c:v>43766.413888888892</c:v>
                </c:pt>
                <c:pt idx="9352">
                  <c:v>43766.417361111111</c:v>
                </c:pt>
                <c:pt idx="9353">
                  <c:v>43766.42083333333</c:v>
                </c:pt>
                <c:pt idx="9354">
                  <c:v>43766.424305555556</c:v>
                </c:pt>
                <c:pt idx="9355">
                  <c:v>43766.427777777775</c:v>
                </c:pt>
                <c:pt idx="9356">
                  <c:v>43766.431250000001</c:v>
                </c:pt>
                <c:pt idx="9357">
                  <c:v>43766.43472222222</c:v>
                </c:pt>
                <c:pt idx="9358">
                  <c:v>43766.438194444447</c:v>
                </c:pt>
                <c:pt idx="9359">
                  <c:v>43766.441666666666</c:v>
                </c:pt>
                <c:pt idx="9360">
                  <c:v>43766.445138888892</c:v>
                </c:pt>
                <c:pt idx="9361">
                  <c:v>43766.448611111111</c:v>
                </c:pt>
                <c:pt idx="9362">
                  <c:v>43766.45208333333</c:v>
                </c:pt>
                <c:pt idx="9363">
                  <c:v>43766.455555555556</c:v>
                </c:pt>
                <c:pt idx="9364">
                  <c:v>43766.459027777775</c:v>
                </c:pt>
                <c:pt idx="9365">
                  <c:v>43766.462500000001</c:v>
                </c:pt>
                <c:pt idx="9366">
                  <c:v>43766.46597222222</c:v>
                </c:pt>
                <c:pt idx="9367">
                  <c:v>43766.469444444447</c:v>
                </c:pt>
                <c:pt idx="9368">
                  <c:v>43766.472916666666</c:v>
                </c:pt>
                <c:pt idx="9369">
                  <c:v>43766.476388888892</c:v>
                </c:pt>
                <c:pt idx="9370">
                  <c:v>43766.479861111111</c:v>
                </c:pt>
                <c:pt idx="9371">
                  <c:v>43766.48333333333</c:v>
                </c:pt>
                <c:pt idx="9372">
                  <c:v>43766.486805555556</c:v>
                </c:pt>
                <c:pt idx="9373">
                  <c:v>43766.490277777775</c:v>
                </c:pt>
                <c:pt idx="9374">
                  <c:v>43766.493750000001</c:v>
                </c:pt>
                <c:pt idx="9375">
                  <c:v>43766.49722222222</c:v>
                </c:pt>
                <c:pt idx="9376">
                  <c:v>43766.500694444447</c:v>
                </c:pt>
                <c:pt idx="9377">
                  <c:v>43766.504166666666</c:v>
                </c:pt>
                <c:pt idx="9378">
                  <c:v>43766.507638888892</c:v>
                </c:pt>
                <c:pt idx="9379">
                  <c:v>43766.511111111111</c:v>
                </c:pt>
                <c:pt idx="9380">
                  <c:v>43766.51458333333</c:v>
                </c:pt>
                <c:pt idx="9381">
                  <c:v>43766.518055555556</c:v>
                </c:pt>
                <c:pt idx="9382">
                  <c:v>43766.521527777775</c:v>
                </c:pt>
                <c:pt idx="9383">
                  <c:v>43766.525000000001</c:v>
                </c:pt>
                <c:pt idx="9384">
                  <c:v>43766.52847222222</c:v>
                </c:pt>
                <c:pt idx="9385">
                  <c:v>43766.531944444447</c:v>
                </c:pt>
                <c:pt idx="9386">
                  <c:v>43766.535416666666</c:v>
                </c:pt>
                <c:pt idx="9387">
                  <c:v>43766.538888888892</c:v>
                </c:pt>
                <c:pt idx="9388">
                  <c:v>43766.542361111111</c:v>
                </c:pt>
                <c:pt idx="9389">
                  <c:v>43766.54583333333</c:v>
                </c:pt>
                <c:pt idx="9390">
                  <c:v>43766.549305555556</c:v>
                </c:pt>
                <c:pt idx="9391">
                  <c:v>43766.552777777775</c:v>
                </c:pt>
                <c:pt idx="9392">
                  <c:v>43766.556250000001</c:v>
                </c:pt>
                <c:pt idx="9393">
                  <c:v>43766.55972222222</c:v>
                </c:pt>
                <c:pt idx="9394">
                  <c:v>43766.563194444447</c:v>
                </c:pt>
                <c:pt idx="9395">
                  <c:v>43766.566666666666</c:v>
                </c:pt>
                <c:pt idx="9396">
                  <c:v>43766.570138888892</c:v>
                </c:pt>
                <c:pt idx="9397">
                  <c:v>43766.573611111111</c:v>
                </c:pt>
                <c:pt idx="9398">
                  <c:v>43766.57708333333</c:v>
                </c:pt>
                <c:pt idx="9399">
                  <c:v>43766.580555555556</c:v>
                </c:pt>
                <c:pt idx="9400">
                  <c:v>43766.584027777775</c:v>
                </c:pt>
                <c:pt idx="9401">
                  <c:v>43766.587500000001</c:v>
                </c:pt>
                <c:pt idx="9402">
                  <c:v>43766.59097222222</c:v>
                </c:pt>
                <c:pt idx="9403">
                  <c:v>43766.594444444447</c:v>
                </c:pt>
                <c:pt idx="9404">
                  <c:v>43766.597916666666</c:v>
                </c:pt>
                <c:pt idx="9405">
                  <c:v>43766.601388888892</c:v>
                </c:pt>
                <c:pt idx="9406">
                  <c:v>43766.604861111111</c:v>
                </c:pt>
                <c:pt idx="9407">
                  <c:v>43766.60833333333</c:v>
                </c:pt>
                <c:pt idx="9408">
                  <c:v>43766.611805555556</c:v>
                </c:pt>
                <c:pt idx="9409">
                  <c:v>43766.615277777775</c:v>
                </c:pt>
                <c:pt idx="9410">
                  <c:v>43766.618750000001</c:v>
                </c:pt>
                <c:pt idx="9411">
                  <c:v>43766.62222222222</c:v>
                </c:pt>
                <c:pt idx="9412">
                  <c:v>43766.625694444447</c:v>
                </c:pt>
                <c:pt idx="9413">
                  <c:v>43766.629166666666</c:v>
                </c:pt>
                <c:pt idx="9414">
                  <c:v>43766.632638888892</c:v>
                </c:pt>
                <c:pt idx="9415">
                  <c:v>43766.636111111111</c:v>
                </c:pt>
                <c:pt idx="9416">
                  <c:v>43766.63958333333</c:v>
                </c:pt>
                <c:pt idx="9417">
                  <c:v>43766.643055555556</c:v>
                </c:pt>
                <c:pt idx="9418">
                  <c:v>43766.646527777775</c:v>
                </c:pt>
                <c:pt idx="9419">
                  <c:v>43766.65</c:v>
                </c:pt>
                <c:pt idx="9420">
                  <c:v>43766.65347222222</c:v>
                </c:pt>
                <c:pt idx="9421">
                  <c:v>43766.656944444447</c:v>
                </c:pt>
                <c:pt idx="9422">
                  <c:v>43766.660416666666</c:v>
                </c:pt>
                <c:pt idx="9423">
                  <c:v>43766.663888888892</c:v>
                </c:pt>
                <c:pt idx="9424">
                  <c:v>43766.667361111111</c:v>
                </c:pt>
                <c:pt idx="9425">
                  <c:v>43766.67083333333</c:v>
                </c:pt>
                <c:pt idx="9426">
                  <c:v>43766.674305555556</c:v>
                </c:pt>
                <c:pt idx="9427">
                  <c:v>43766.677777777775</c:v>
                </c:pt>
                <c:pt idx="9428">
                  <c:v>43766.681250000001</c:v>
                </c:pt>
                <c:pt idx="9429">
                  <c:v>43766.68472222222</c:v>
                </c:pt>
                <c:pt idx="9430">
                  <c:v>43766.688194444447</c:v>
                </c:pt>
                <c:pt idx="9431">
                  <c:v>43766.691666666666</c:v>
                </c:pt>
                <c:pt idx="9432">
                  <c:v>43766.695138888892</c:v>
                </c:pt>
                <c:pt idx="9433">
                  <c:v>43766.698611111111</c:v>
                </c:pt>
                <c:pt idx="9434">
                  <c:v>43766.70208333333</c:v>
                </c:pt>
                <c:pt idx="9435">
                  <c:v>43766.705555555556</c:v>
                </c:pt>
                <c:pt idx="9436">
                  <c:v>43766.709027777775</c:v>
                </c:pt>
                <c:pt idx="9437">
                  <c:v>43766.712500000001</c:v>
                </c:pt>
                <c:pt idx="9438">
                  <c:v>43766.71597222222</c:v>
                </c:pt>
                <c:pt idx="9439">
                  <c:v>43766.719444444447</c:v>
                </c:pt>
                <c:pt idx="9440">
                  <c:v>43766.722916666666</c:v>
                </c:pt>
                <c:pt idx="9441">
                  <c:v>43766.726388888892</c:v>
                </c:pt>
                <c:pt idx="9442">
                  <c:v>43766.729861111111</c:v>
                </c:pt>
                <c:pt idx="9443">
                  <c:v>43766.73333333333</c:v>
                </c:pt>
                <c:pt idx="9444">
                  <c:v>43766.736805555556</c:v>
                </c:pt>
                <c:pt idx="9445">
                  <c:v>43766.740277777775</c:v>
                </c:pt>
                <c:pt idx="9446">
                  <c:v>43766.743750000001</c:v>
                </c:pt>
                <c:pt idx="9447">
                  <c:v>43766.74722222222</c:v>
                </c:pt>
                <c:pt idx="9448">
                  <c:v>43766.750694444447</c:v>
                </c:pt>
                <c:pt idx="9449">
                  <c:v>43766.754166666666</c:v>
                </c:pt>
                <c:pt idx="9450">
                  <c:v>43766.757638888892</c:v>
                </c:pt>
                <c:pt idx="9451">
                  <c:v>43766.761111111111</c:v>
                </c:pt>
                <c:pt idx="9452">
                  <c:v>43766.76458333333</c:v>
                </c:pt>
                <c:pt idx="9453">
                  <c:v>43766.768055555556</c:v>
                </c:pt>
                <c:pt idx="9454">
                  <c:v>43766.771527777775</c:v>
                </c:pt>
                <c:pt idx="9455">
                  <c:v>43766.775000000001</c:v>
                </c:pt>
                <c:pt idx="9456">
                  <c:v>43766.77847222222</c:v>
                </c:pt>
                <c:pt idx="9457">
                  <c:v>43766.781944444447</c:v>
                </c:pt>
                <c:pt idx="9458">
                  <c:v>43766.785416666666</c:v>
                </c:pt>
                <c:pt idx="9459">
                  <c:v>43766.788888888892</c:v>
                </c:pt>
                <c:pt idx="9460">
                  <c:v>43766.792361111111</c:v>
                </c:pt>
                <c:pt idx="9461">
                  <c:v>43766.79583333333</c:v>
                </c:pt>
                <c:pt idx="9462">
                  <c:v>43766.799305555556</c:v>
                </c:pt>
                <c:pt idx="9463">
                  <c:v>43766.802777777775</c:v>
                </c:pt>
                <c:pt idx="9464">
                  <c:v>43766.806250000001</c:v>
                </c:pt>
                <c:pt idx="9465">
                  <c:v>43766.80972222222</c:v>
                </c:pt>
                <c:pt idx="9466">
                  <c:v>43766.813194444447</c:v>
                </c:pt>
                <c:pt idx="9467">
                  <c:v>43766.816666666666</c:v>
                </c:pt>
                <c:pt idx="9468">
                  <c:v>43767.368750000001</c:v>
                </c:pt>
                <c:pt idx="9469">
                  <c:v>43767.37222222222</c:v>
                </c:pt>
                <c:pt idx="9470">
                  <c:v>43767.375694444447</c:v>
                </c:pt>
                <c:pt idx="9471">
                  <c:v>43767.379166666666</c:v>
                </c:pt>
                <c:pt idx="9472">
                  <c:v>43767.382638888892</c:v>
                </c:pt>
                <c:pt idx="9473">
                  <c:v>43767.386111111111</c:v>
                </c:pt>
                <c:pt idx="9474">
                  <c:v>43767.38958333333</c:v>
                </c:pt>
                <c:pt idx="9475">
                  <c:v>43767.393055555556</c:v>
                </c:pt>
                <c:pt idx="9476">
                  <c:v>43767.396527777775</c:v>
                </c:pt>
                <c:pt idx="9477">
                  <c:v>43767.4</c:v>
                </c:pt>
                <c:pt idx="9478">
                  <c:v>43767.40347222222</c:v>
                </c:pt>
                <c:pt idx="9479">
                  <c:v>43767.406944444447</c:v>
                </c:pt>
                <c:pt idx="9480">
                  <c:v>43767.410416666666</c:v>
                </c:pt>
                <c:pt idx="9481">
                  <c:v>43767.413888888892</c:v>
                </c:pt>
                <c:pt idx="9482">
                  <c:v>43767.417361111111</c:v>
                </c:pt>
                <c:pt idx="9483">
                  <c:v>43767.42083333333</c:v>
                </c:pt>
                <c:pt idx="9484">
                  <c:v>43767.424305555556</c:v>
                </c:pt>
                <c:pt idx="9485">
                  <c:v>43767.427777777775</c:v>
                </c:pt>
                <c:pt idx="9486">
                  <c:v>43767.431250000001</c:v>
                </c:pt>
                <c:pt idx="9487">
                  <c:v>43767.43472222222</c:v>
                </c:pt>
                <c:pt idx="9488">
                  <c:v>43767.438194444447</c:v>
                </c:pt>
                <c:pt idx="9489">
                  <c:v>43767.441666666666</c:v>
                </c:pt>
                <c:pt idx="9490">
                  <c:v>43767.445138888892</c:v>
                </c:pt>
                <c:pt idx="9491">
                  <c:v>43767.448611111111</c:v>
                </c:pt>
                <c:pt idx="9492">
                  <c:v>43767.45208333333</c:v>
                </c:pt>
                <c:pt idx="9493">
                  <c:v>43767.455555555556</c:v>
                </c:pt>
                <c:pt idx="9494">
                  <c:v>43767.459027777775</c:v>
                </c:pt>
                <c:pt idx="9495">
                  <c:v>43767.462500000001</c:v>
                </c:pt>
                <c:pt idx="9496">
                  <c:v>43767.46597222222</c:v>
                </c:pt>
                <c:pt idx="9497">
                  <c:v>43767.469444444447</c:v>
                </c:pt>
                <c:pt idx="9498">
                  <c:v>43767.472916666666</c:v>
                </c:pt>
                <c:pt idx="9499">
                  <c:v>43767.476388888892</c:v>
                </c:pt>
                <c:pt idx="9500">
                  <c:v>43767.479861111111</c:v>
                </c:pt>
                <c:pt idx="9501">
                  <c:v>43767.48333333333</c:v>
                </c:pt>
                <c:pt idx="9502">
                  <c:v>43767.486805555556</c:v>
                </c:pt>
                <c:pt idx="9503">
                  <c:v>43767.490277777775</c:v>
                </c:pt>
                <c:pt idx="9504">
                  <c:v>43767.493750000001</c:v>
                </c:pt>
                <c:pt idx="9505">
                  <c:v>43767.49722222222</c:v>
                </c:pt>
                <c:pt idx="9506">
                  <c:v>43767.500694444447</c:v>
                </c:pt>
                <c:pt idx="9507">
                  <c:v>43767.504166666666</c:v>
                </c:pt>
                <c:pt idx="9508">
                  <c:v>43767.507638888892</c:v>
                </c:pt>
                <c:pt idx="9509">
                  <c:v>43767.511111111111</c:v>
                </c:pt>
                <c:pt idx="9510">
                  <c:v>43767.51458333333</c:v>
                </c:pt>
                <c:pt idx="9511">
                  <c:v>43767.518055555556</c:v>
                </c:pt>
                <c:pt idx="9512">
                  <c:v>43767.521527777775</c:v>
                </c:pt>
                <c:pt idx="9513">
                  <c:v>43767.525000000001</c:v>
                </c:pt>
                <c:pt idx="9514">
                  <c:v>43767.52847222222</c:v>
                </c:pt>
                <c:pt idx="9515">
                  <c:v>43767.531944444447</c:v>
                </c:pt>
                <c:pt idx="9516">
                  <c:v>43767.535416666666</c:v>
                </c:pt>
                <c:pt idx="9517">
                  <c:v>43767.538888888892</c:v>
                </c:pt>
                <c:pt idx="9518">
                  <c:v>43767.542361111111</c:v>
                </c:pt>
                <c:pt idx="9519">
                  <c:v>43767.54583333333</c:v>
                </c:pt>
                <c:pt idx="9520">
                  <c:v>43767.549305555556</c:v>
                </c:pt>
                <c:pt idx="9521">
                  <c:v>43767.552777777775</c:v>
                </c:pt>
                <c:pt idx="9522">
                  <c:v>43767.556250000001</c:v>
                </c:pt>
                <c:pt idx="9523">
                  <c:v>43767.55972222222</c:v>
                </c:pt>
                <c:pt idx="9524">
                  <c:v>43767.563194444447</c:v>
                </c:pt>
                <c:pt idx="9525">
                  <c:v>43767.566666666666</c:v>
                </c:pt>
                <c:pt idx="9526">
                  <c:v>43767.570138888892</c:v>
                </c:pt>
                <c:pt idx="9527">
                  <c:v>43767.573611111111</c:v>
                </c:pt>
                <c:pt idx="9528">
                  <c:v>43767.57708333333</c:v>
                </c:pt>
                <c:pt idx="9529">
                  <c:v>43767.580555555556</c:v>
                </c:pt>
                <c:pt idx="9530">
                  <c:v>43767.584027777775</c:v>
                </c:pt>
                <c:pt idx="9531">
                  <c:v>43767.587500000001</c:v>
                </c:pt>
                <c:pt idx="9532">
                  <c:v>43767.59097222222</c:v>
                </c:pt>
                <c:pt idx="9533">
                  <c:v>43767.594444444447</c:v>
                </c:pt>
                <c:pt idx="9534">
                  <c:v>43767.597916666666</c:v>
                </c:pt>
                <c:pt idx="9535">
                  <c:v>43767.601388888892</c:v>
                </c:pt>
                <c:pt idx="9536">
                  <c:v>43767.604861111111</c:v>
                </c:pt>
                <c:pt idx="9537">
                  <c:v>43767.60833333333</c:v>
                </c:pt>
                <c:pt idx="9538">
                  <c:v>43767.611805555556</c:v>
                </c:pt>
                <c:pt idx="9539">
                  <c:v>43767.615277777775</c:v>
                </c:pt>
                <c:pt idx="9540">
                  <c:v>43767.618750000001</c:v>
                </c:pt>
                <c:pt idx="9541">
                  <c:v>43767.62222222222</c:v>
                </c:pt>
                <c:pt idx="9542">
                  <c:v>43767.625694444447</c:v>
                </c:pt>
                <c:pt idx="9543">
                  <c:v>43767.629166666666</c:v>
                </c:pt>
                <c:pt idx="9544">
                  <c:v>43767.632638888892</c:v>
                </c:pt>
                <c:pt idx="9545">
                  <c:v>43767.636111111111</c:v>
                </c:pt>
                <c:pt idx="9546">
                  <c:v>43767.63958333333</c:v>
                </c:pt>
                <c:pt idx="9547">
                  <c:v>43767.643055555556</c:v>
                </c:pt>
                <c:pt idx="9548">
                  <c:v>43767.646527777775</c:v>
                </c:pt>
                <c:pt idx="9549">
                  <c:v>43767.65</c:v>
                </c:pt>
                <c:pt idx="9550">
                  <c:v>43767.65347222222</c:v>
                </c:pt>
                <c:pt idx="9551">
                  <c:v>43767.656944444447</c:v>
                </c:pt>
                <c:pt idx="9552">
                  <c:v>43767.660416666666</c:v>
                </c:pt>
                <c:pt idx="9553">
                  <c:v>43767.663888888892</c:v>
                </c:pt>
                <c:pt idx="9554">
                  <c:v>43767.667361111111</c:v>
                </c:pt>
                <c:pt idx="9555">
                  <c:v>43767.67083333333</c:v>
                </c:pt>
                <c:pt idx="9556">
                  <c:v>43767.674305555556</c:v>
                </c:pt>
                <c:pt idx="9557">
                  <c:v>43767.677777777775</c:v>
                </c:pt>
                <c:pt idx="9558">
                  <c:v>43767.681250000001</c:v>
                </c:pt>
                <c:pt idx="9559">
                  <c:v>43767.68472222222</c:v>
                </c:pt>
                <c:pt idx="9560">
                  <c:v>43767.688194444447</c:v>
                </c:pt>
                <c:pt idx="9561">
                  <c:v>43767.691666666666</c:v>
                </c:pt>
                <c:pt idx="9562">
                  <c:v>43767.695138888892</c:v>
                </c:pt>
                <c:pt idx="9563">
                  <c:v>43767.698611111111</c:v>
                </c:pt>
                <c:pt idx="9564">
                  <c:v>43767.70208333333</c:v>
                </c:pt>
                <c:pt idx="9565">
                  <c:v>43767.705555555556</c:v>
                </c:pt>
                <c:pt idx="9566">
                  <c:v>43767.709027777775</c:v>
                </c:pt>
                <c:pt idx="9567">
                  <c:v>43767.712500000001</c:v>
                </c:pt>
                <c:pt idx="9568">
                  <c:v>43767.71597222222</c:v>
                </c:pt>
                <c:pt idx="9569">
                  <c:v>43767.719444444447</c:v>
                </c:pt>
                <c:pt idx="9570">
                  <c:v>43767.722916666666</c:v>
                </c:pt>
                <c:pt idx="9571">
                  <c:v>43767.726388888892</c:v>
                </c:pt>
                <c:pt idx="9572">
                  <c:v>43767.729861111111</c:v>
                </c:pt>
                <c:pt idx="9573">
                  <c:v>43767.73333333333</c:v>
                </c:pt>
                <c:pt idx="9574">
                  <c:v>43767.736805555556</c:v>
                </c:pt>
                <c:pt idx="9575">
                  <c:v>43767.740277777775</c:v>
                </c:pt>
                <c:pt idx="9576">
                  <c:v>43767.743750000001</c:v>
                </c:pt>
                <c:pt idx="9577">
                  <c:v>43767.74722222222</c:v>
                </c:pt>
                <c:pt idx="9578">
                  <c:v>43767.750694444447</c:v>
                </c:pt>
                <c:pt idx="9579">
                  <c:v>43767.754166666666</c:v>
                </c:pt>
                <c:pt idx="9580">
                  <c:v>43767.757638888892</c:v>
                </c:pt>
                <c:pt idx="9581">
                  <c:v>43767.761111111111</c:v>
                </c:pt>
                <c:pt idx="9582">
                  <c:v>43767.76458333333</c:v>
                </c:pt>
                <c:pt idx="9583">
                  <c:v>43767.768055555556</c:v>
                </c:pt>
                <c:pt idx="9584">
                  <c:v>43767.771527777775</c:v>
                </c:pt>
                <c:pt idx="9585">
                  <c:v>43767.775000000001</c:v>
                </c:pt>
                <c:pt idx="9586">
                  <c:v>43767.77847222222</c:v>
                </c:pt>
                <c:pt idx="9587">
                  <c:v>43767.781944444447</c:v>
                </c:pt>
                <c:pt idx="9588">
                  <c:v>43767.785416666666</c:v>
                </c:pt>
                <c:pt idx="9589">
                  <c:v>43767.788888888892</c:v>
                </c:pt>
                <c:pt idx="9590">
                  <c:v>43767.792361111111</c:v>
                </c:pt>
                <c:pt idx="9591">
                  <c:v>43767.79583333333</c:v>
                </c:pt>
                <c:pt idx="9592">
                  <c:v>43767.799305555556</c:v>
                </c:pt>
                <c:pt idx="9593">
                  <c:v>43768.486805555556</c:v>
                </c:pt>
                <c:pt idx="9594">
                  <c:v>43768.490277777775</c:v>
                </c:pt>
                <c:pt idx="9595">
                  <c:v>43768.493750000001</c:v>
                </c:pt>
                <c:pt idx="9596">
                  <c:v>43768.49722222222</c:v>
                </c:pt>
                <c:pt idx="9597">
                  <c:v>43768.500694444447</c:v>
                </c:pt>
                <c:pt idx="9598">
                  <c:v>43768.504166666666</c:v>
                </c:pt>
                <c:pt idx="9599">
                  <c:v>43768.507638888892</c:v>
                </c:pt>
                <c:pt idx="9600">
                  <c:v>43768.511111111111</c:v>
                </c:pt>
                <c:pt idx="9601">
                  <c:v>43768.51458333333</c:v>
                </c:pt>
                <c:pt idx="9602">
                  <c:v>43768.518055555556</c:v>
                </c:pt>
                <c:pt idx="9603">
                  <c:v>43768.521527777775</c:v>
                </c:pt>
                <c:pt idx="9604">
                  <c:v>43768.525000000001</c:v>
                </c:pt>
                <c:pt idx="9605">
                  <c:v>43768.52847222222</c:v>
                </c:pt>
                <c:pt idx="9606">
                  <c:v>43768.531944444447</c:v>
                </c:pt>
                <c:pt idx="9607">
                  <c:v>43768.535416666666</c:v>
                </c:pt>
                <c:pt idx="9608">
                  <c:v>43768.538888888892</c:v>
                </c:pt>
                <c:pt idx="9609">
                  <c:v>43768.542361111111</c:v>
                </c:pt>
                <c:pt idx="9610">
                  <c:v>43768.54583333333</c:v>
                </c:pt>
                <c:pt idx="9611">
                  <c:v>43768.549305555556</c:v>
                </c:pt>
                <c:pt idx="9612">
                  <c:v>43768.552777777775</c:v>
                </c:pt>
                <c:pt idx="9613">
                  <c:v>43768.563194444447</c:v>
                </c:pt>
                <c:pt idx="9614">
                  <c:v>43768.566666666666</c:v>
                </c:pt>
                <c:pt idx="9615">
                  <c:v>43768.570138888892</c:v>
                </c:pt>
                <c:pt idx="9616">
                  <c:v>43768.573611111111</c:v>
                </c:pt>
                <c:pt idx="9617">
                  <c:v>43768.57708333333</c:v>
                </c:pt>
                <c:pt idx="9618">
                  <c:v>43768.580555555556</c:v>
                </c:pt>
                <c:pt idx="9619">
                  <c:v>43768.584027777775</c:v>
                </c:pt>
                <c:pt idx="9620">
                  <c:v>43768.587500000001</c:v>
                </c:pt>
                <c:pt idx="9621">
                  <c:v>43768.59097222222</c:v>
                </c:pt>
                <c:pt idx="9622">
                  <c:v>43768.594444444447</c:v>
                </c:pt>
                <c:pt idx="9623">
                  <c:v>43768.597916666666</c:v>
                </c:pt>
                <c:pt idx="9624">
                  <c:v>43768.601388888892</c:v>
                </c:pt>
                <c:pt idx="9625">
                  <c:v>43768.604861111111</c:v>
                </c:pt>
                <c:pt idx="9626">
                  <c:v>43768.60833333333</c:v>
                </c:pt>
                <c:pt idx="9627">
                  <c:v>43768.611805555556</c:v>
                </c:pt>
                <c:pt idx="9628">
                  <c:v>43768.615277777775</c:v>
                </c:pt>
                <c:pt idx="9629">
                  <c:v>43768.618750000001</c:v>
                </c:pt>
                <c:pt idx="9630">
                  <c:v>43768.62222222222</c:v>
                </c:pt>
                <c:pt idx="9631">
                  <c:v>43768.625694444447</c:v>
                </c:pt>
                <c:pt idx="9632">
                  <c:v>43768.629166666666</c:v>
                </c:pt>
                <c:pt idx="9633">
                  <c:v>43768.632638888892</c:v>
                </c:pt>
                <c:pt idx="9634">
                  <c:v>43768.636111111111</c:v>
                </c:pt>
                <c:pt idx="9635">
                  <c:v>43768.63958333333</c:v>
                </c:pt>
                <c:pt idx="9636">
                  <c:v>43768.643055555556</c:v>
                </c:pt>
                <c:pt idx="9637">
                  <c:v>43768.646527777775</c:v>
                </c:pt>
                <c:pt idx="9638">
                  <c:v>43768.65</c:v>
                </c:pt>
                <c:pt idx="9639">
                  <c:v>43768.65347222222</c:v>
                </c:pt>
                <c:pt idx="9640">
                  <c:v>43768.656944444447</c:v>
                </c:pt>
                <c:pt idx="9641">
                  <c:v>43768.660416666666</c:v>
                </c:pt>
                <c:pt idx="9642">
                  <c:v>43768.663888888892</c:v>
                </c:pt>
                <c:pt idx="9643">
                  <c:v>43768.667361111111</c:v>
                </c:pt>
                <c:pt idx="9644">
                  <c:v>43768.67083333333</c:v>
                </c:pt>
                <c:pt idx="9645">
                  <c:v>43768.674305555556</c:v>
                </c:pt>
                <c:pt idx="9646">
                  <c:v>43768.677777777775</c:v>
                </c:pt>
                <c:pt idx="9647">
                  <c:v>43768.681250000001</c:v>
                </c:pt>
                <c:pt idx="9648">
                  <c:v>43768.68472222222</c:v>
                </c:pt>
                <c:pt idx="9649">
                  <c:v>43768.688194444447</c:v>
                </c:pt>
                <c:pt idx="9650">
                  <c:v>43768.691666666666</c:v>
                </c:pt>
                <c:pt idx="9651">
                  <c:v>43768.695138888892</c:v>
                </c:pt>
                <c:pt idx="9652">
                  <c:v>43769.32708333333</c:v>
                </c:pt>
                <c:pt idx="9653">
                  <c:v>43769.330555555556</c:v>
                </c:pt>
                <c:pt idx="9654">
                  <c:v>43769.334027777775</c:v>
                </c:pt>
                <c:pt idx="9655">
                  <c:v>43769.337500000001</c:v>
                </c:pt>
                <c:pt idx="9656">
                  <c:v>43769.34097222222</c:v>
                </c:pt>
                <c:pt idx="9657">
                  <c:v>43769.344444444447</c:v>
                </c:pt>
                <c:pt idx="9658">
                  <c:v>43769.347916666666</c:v>
                </c:pt>
                <c:pt idx="9659">
                  <c:v>43769.351388888892</c:v>
                </c:pt>
                <c:pt idx="9660">
                  <c:v>43769.354861111111</c:v>
                </c:pt>
                <c:pt idx="9661">
                  <c:v>43769.35833333333</c:v>
                </c:pt>
                <c:pt idx="9662">
                  <c:v>43769.361805555556</c:v>
                </c:pt>
                <c:pt idx="9663">
                  <c:v>43769.365277777775</c:v>
                </c:pt>
                <c:pt idx="9664">
                  <c:v>43769.368750000001</c:v>
                </c:pt>
                <c:pt idx="9665">
                  <c:v>43769.37222222222</c:v>
                </c:pt>
                <c:pt idx="9666">
                  <c:v>43769.375694444447</c:v>
                </c:pt>
                <c:pt idx="9667">
                  <c:v>43769.379166666666</c:v>
                </c:pt>
                <c:pt idx="9668">
                  <c:v>43769.382638888892</c:v>
                </c:pt>
                <c:pt idx="9669">
                  <c:v>43769.386111111111</c:v>
                </c:pt>
                <c:pt idx="9670">
                  <c:v>43769.38958333333</c:v>
                </c:pt>
                <c:pt idx="9671">
                  <c:v>43769.393055555556</c:v>
                </c:pt>
                <c:pt idx="9672">
                  <c:v>43769.396527777775</c:v>
                </c:pt>
                <c:pt idx="9673">
                  <c:v>43769.4</c:v>
                </c:pt>
                <c:pt idx="9674">
                  <c:v>43769.40347222222</c:v>
                </c:pt>
                <c:pt idx="9675">
                  <c:v>43769.406944444447</c:v>
                </c:pt>
                <c:pt idx="9676">
                  <c:v>43769.410416666666</c:v>
                </c:pt>
                <c:pt idx="9677">
                  <c:v>43769.413888888892</c:v>
                </c:pt>
                <c:pt idx="9678">
                  <c:v>43769.417361111111</c:v>
                </c:pt>
                <c:pt idx="9679">
                  <c:v>43769.42083333333</c:v>
                </c:pt>
                <c:pt idx="9680">
                  <c:v>43769.424305555556</c:v>
                </c:pt>
                <c:pt idx="9681">
                  <c:v>43769.427777777775</c:v>
                </c:pt>
                <c:pt idx="9682">
                  <c:v>43769.431250000001</c:v>
                </c:pt>
                <c:pt idx="9683">
                  <c:v>43769.43472222222</c:v>
                </c:pt>
                <c:pt idx="9684">
                  <c:v>43769.438194444447</c:v>
                </c:pt>
                <c:pt idx="9685">
                  <c:v>43769.441666666666</c:v>
                </c:pt>
                <c:pt idx="9686">
                  <c:v>43769.445138888892</c:v>
                </c:pt>
                <c:pt idx="9687">
                  <c:v>43769.448611111111</c:v>
                </c:pt>
                <c:pt idx="9688">
                  <c:v>43769.45208333333</c:v>
                </c:pt>
                <c:pt idx="9689">
                  <c:v>43769.455555555556</c:v>
                </c:pt>
                <c:pt idx="9690">
                  <c:v>43769.459027777775</c:v>
                </c:pt>
                <c:pt idx="9691">
                  <c:v>43769.462500000001</c:v>
                </c:pt>
                <c:pt idx="9692">
                  <c:v>43769.46597222222</c:v>
                </c:pt>
                <c:pt idx="9693">
                  <c:v>43769.469444444447</c:v>
                </c:pt>
                <c:pt idx="9694">
                  <c:v>43769.472916666666</c:v>
                </c:pt>
                <c:pt idx="9695">
                  <c:v>43769.476388888892</c:v>
                </c:pt>
                <c:pt idx="9696">
                  <c:v>43769.479861111111</c:v>
                </c:pt>
                <c:pt idx="9697">
                  <c:v>43769.48333333333</c:v>
                </c:pt>
                <c:pt idx="9698">
                  <c:v>43769.486805555556</c:v>
                </c:pt>
                <c:pt idx="9699">
                  <c:v>43769.490277777775</c:v>
                </c:pt>
                <c:pt idx="9700">
                  <c:v>43769.493750000001</c:v>
                </c:pt>
                <c:pt idx="9701">
                  <c:v>43769.49722222222</c:v>
                </c:pt>
                <c:pt idx="9702">
                  <c:v>43769.500694444447</c:v>
                </c:pt>
                <c:pt idx="9703">
                  <c:v>43769.504166666666</c:v>
                </c:pt>
                <c:pt idx="9704">
                  <c:v>43769.507638888892</c:v>
                </c:pt>
                <c:pt idx="9705">
                  <c:v>43769.511111111111</c:v>
                </c:pt>
                <c:pt idx="9706">
                  <c:v>43769.51458333333</c:v>
                </c:pt>
                <c:pt idx="9707">
                  <c:v>43769.518055555556</c:v>
                </c:pt>
                <c:pt idx="9708">
                  <c:v>43769.521527777775</c:v>
                </c:pt>
                <c:pt idx="9709">
                  <c:v>43769.525000000001</c:v>
                </c:pt>
                <c:pt idx="9710">
                  <c:v>43769.52847222222</c:v>
                </c:pt>
                <c:pt idx="9711">
                  <c:v>43769.531944444447</c:v>
                </c:pt>
                <c:pt idx="9712">
                  <c:v>43769.535416666666</c:v>
                </c:pt>
                <c:pt idx="9713">
                  <c:v>43769.538888888892</c:v>
                </c:pt>
                <c:pt idx="9714">
                  <c:v>43769.542361111111</c:v>
                </c:pt>
                <c:pt idx="9715">
                  <c:v>43769.54583333333</c:v>
                </c:pt>
                <c:pt idx="9716">
                  <c:v>43769.549305555556</c:v>
                </c:pt>
                <c:pt idx="9717">
                  <c:v>43769.552777777775</c:v>
                </c:pt>
                <c:pt idx="9718">
                  <c:v>43769.556250000001</c:v>
                </c:pt>
                <c:pt idx="9719">
                  <c:v>43769.55972222222</c:v>
                </c:pt>
                <c:pt idx="9720">
                  <c:v>43769.563194444447</c:v>
                </c:pt>
                <c:pt idx="9721">
                  <c:v>43769.566666666666</c:v>
                </c:pt>
                <c:pt idx="9722">
                  <c:v>43769.570138888892</c:v>
                </c:pt>
                <c:pt idx="9723">
                  <c:v>43769.573611111111</c:v>
                </c:pt>
                <c:pt idx="9724">
                  <c:v>43769.57708333333</c:v>
                </c:pt>
                <c:pt idx="9725">
                  <c:v>43769.580555555556</c:v>
                </c:pt>
                <c:pt idx="9726">
                  <c:v>43769.584027777775</c:v>
                </c:pt>
                <c:pt idx="9727">
                  <c:v>43769.587500000001</c:v>
                </c:pt>
                <c:pt idx="9728">
                  <c:v>43769.59097222222</c:v>
                </c:pt>
                <c:pt idx="9729">
                  <c:v>43769.594444444447</c:v>
                </c:pt>
                <c:pt idx="9730">
                  <c:v>43769.597916666666</c:v>
                </c:pt>
                <c:pt idx="9731">
                  <c:v>43769.601388888892</c:v>
                </c:pt>
                <c:pt idx="9732">
                  <c:v>43769.604861111111</c:v>
                </c:pt>
                <c:pt idx="9733">
                  <c:v>43769.60833333333</c:v>
                </c:pt>
                <c:pt idx="9734">
                  <c:v>43769.611805555556</c:v>
                </c:pt>
                <c:pt idx="9735">
                  <c:v>43769.615277777775</c:v>
                </c:pt>
                <c:pt idx="9736">
                  <c:v>43769.618750000001</c:v>
                </c:pt>
                <c:pt idx="9737">
                  <c:v>43769.62222222222</c:v>
                </c:pt>
                <c:pt idx="9738">
                  <c:v>43769.625694444447</c:v>
                </c:pt>
                <c:pt idx="9739">
                  <c:v>43769.629166666666</c:v>
                </c:pt>
                <c:pt idx="9740">
                  <c:v>43769.632638888892</c:v>
                </c:pt>
                <c:pt idx="9741">
                  <c:v>43769.636111111111</c:v>
                </c:pt>
                <c:pt idx="9742">
                  <c:v>43769.63958333333</c:v>
                </c:pt>
                <c:pt idx="9743">
                  <c:v>43769.643055555556</c:v>
                </c:pt>
                <c:pt idx="9744">
                  <c:v>43769.646527777775</c:v>
                </c:pt>
                <c:pt idx="9745">
                  <c:v>43769.65</c:v>
                </c:pt>
                <c:pt idx="9746">
                  <c:v>43769.65347222222</c:v>
                </c:pt>
                <c:pt idx="9747">
                  <c:v>43769.656944444447</c:v>
                </c:pt>
                <c:pt idx="9748">
                  <c:v>43769.660416666666</c:v>
                </c:pt>
                <c:pt idx="9749">
                  <c:v>43769.663888888892</c:v>
                </c:pt>
                <c:pt idx="9750">
                  <c:v>43769.667361111111</c:v>
                </c:pt>
                <c:pt idx="9751">
                  <c:v>43769.67083333333</c:v>
                </c:pt>
                <c:pt idx="9752">
                  <c:v>43769.674305555556</c:v>
                </c:pt>
                <c:pt idx="9753">
                  <c:v>43769.677777777775</c:v>
                </c:pt>
                <c:pt idx="9754">
                  <c:v>43769.681250000001</c:v>
                </c:pt>
                <c:pt idx="9755">
                  <c:v>43769.68472222222</c:v>
                </c:pt>
                <c:pt idx="9756">
                  <c:v>43769.688194444447</c:v>
                </c:pt>
                <c:pt idx="9757">
                  <c:v>43769.691666666666</c:v>
                </c:pt>
                <c:pt idx="9758">
                  <c:v>43769.695138888892</c:v>
                </c:pt>
                <c:pt idx="9759">
                  <c:v>43769.698611111111</c:v>
                </c:pt>
                <c:pt idx="9760">
                  <c:v>43769.70208333333</c:v>
                </c:pt>
                <c:pt idx="9761">
                  <c:v>43769.705555555556</c:v>
                </c:pt>
                <c:pt idx="9762">
                  <c:v>43769.709027777775</c:v>
                </c:pt>
                <c:pt idx="9763">
                  <c:v>43769.712500000001</c:v>
                </c:pt>
                <c:pt idx="9764">
                  <c:v>43769.71597222222</c:v>
                </c:pt>
                <c:pt idx="9765">
                  <c:v>43769.719444444447</c:v>
                </c:pt>
                <c:pt idx="9766">
                  <c:v>43769.722916666666</c:v>
                </c:pt>
                <c:pt idx="9767">
                  <c:v>43769.726388888892</c:v>
                </c:pt>
                <c:pt idx="9768">
                  <c:v>43769.729861111111</c:v>
                </c:pt>
                <c:pt idx="9769">
                  <c:v>43769.73333333333</c:v>
                </c:pt>
                <c:pt idx="9770">
                  <c:v>43769.736805555556</c:v>
                </c:pt>
                <c:pt idx="9771">
                  <c:v>43769.740277777775</c:v>
                </c:pt>
                <c:pt idx="9772">
                  <c:v>43769.743750000001</c:v>
                </c:pt>
                <c:pt idx="9773">
                  <c:v>43769.74722222222</c:v>
                </c:pt>
                <c:pt idx="9774">
                  <c:v>43769.750694444447</c:v>
                </c:pt>
                <c:pt idx="9775">
                  <c:v>43769.754166666666</c:v>
                </c:pt>
                <c:pt idx="9776">
                  <c:v>43769.757638888892</c:v>
                </c:pt>
                <c:pt idx="9777">
                  <c:v>43769.761111111111</c:v>
                </c:pt>
                <c:pt idx="9778">
                  <c:v>43769.76458333333</c:v>
                </c:pt>
                <c:pt idx="9779">
                  <c:v>43769.768055555556</c:v>
                </c:pt>
                <c:pt idx="9780">
                  <c:v>43769.771527777775</c:v>
                </c:pt>
                <c:pt idx="9781">
                  <c:v>43769.775000000001</c:v>
                </c:pt>
                <c:pt idx="9782">
                  <c:v>43769.77847222222</c:v>
                </c:pt>
                <c:pt idx="9783">
                  <c:v>43769.781944444447</c:v>
                </c:pt>
                <c:pt idx="9784">
                  <c:v>43769.785416666666</c:v>
                </c:pt>
                <c:pt idx="9785">
                  <c:v>43769.788888888892</c:v>
                </c:pt>
                <c:pt idx="9786">
                  <c:v>43769.792361111111</c:v>
                </c:pt>
                <c:pt idx="9787">
                  <c:v>43769.79583333333</c:v>
                </c:pt>
                <c:pt idx="9788">
                  <c:v>43769.799305555556</c:v>
                </c:pt>
                <c:pt idx="9789">
                  <c:v>43769.802777777775</c:v>
                </c:pt>
                <c:pt idx="9790">
                  <c:v>43769.806250000001</c:v>
                </c:pt>
                <c:pt idx="9791">
                  <c:v>43769.80972222222</c:v>
                </c:pt>
                <c:pt idx="9792">
                  <c:v>43769.813194444447</c:v>
                </c:pt>
                <c:pt idx="9793">
                  <c:v>43769.816666666666</c:v>
                </c:pt>
                <c:pt idx="9794">
                  <c:v>43769.820138888892</c:v>
                </c:pt>
                <c:pt idx="9795">
                  <c:v>43769.823611111111</c:v>
                </c:pt>
                <c:pt idx="9796">
                  <c:v>43769.82708333333</c:v>
                </c:pt>
                <c:pt idx="9797">
                  <c:v>43769.830555555556</c:v>
                </c:pt>
                <c:pt idx="9798">
                  <c:v>43769.834027777775</c:v>
                </c:pt>
                <c:pt idx="9799">
                  <c:v>43769.837500000001</c:v>
                </c:pt>
                <c:pt idx="9800">
                  <c:v>43769.84097222222</c:v>
                </c:pt>
                <c:pt idx="9801">
                  <c:v>43769.844444444447</c:v>
                </c:pt>
                <c:pt idx="9802">
                  <c:v>43769.847916666666</c:v>
                </c:pt>
                <c:pt idx="9803">
                  <c:v>43769.851388888892</c:v>
                </c:pt>
                <c:pt idx="9804">
                  <c:v>43769.854861111111</c:v>
                </c:pt>
                <c:pt idx="9805">
                  <c:v>43769.85833333333</c:v>
                </c:pt>
                <c:pt idx="9806">
                  <c:v>43769.861805555556</c:v>
                </c:pt>
                <c:pt idx="9807">
                  <c:v>43769.865277777775</c:v>
                </c:pt>
                <c:pt idx="9808">
                  <c:v>43769.868750000001</c:v>
                </c:pt>
                <c:pt idx="9809">
                  <c:v>43769.87222222222</c:v>
                </c:pt>
                <c:pt idx="9810">
                  <c:v>43769.875694444447</c:v>
                </c:pt>
                <c:pt idx="9811">
                  <c:v>43769.879166666666</c:v>
                </c:pt>
                <c:pt idx="9812">
                  <c:v>43769.882638888892</c:v>
                </c:pt>
                <c:pt idx="9813">
                  <c:v>43769.886111111111</c:v>
                </c:pt>
                <c:pt idx="9814">
                  <c:v>43769.88958333333</c:v>
                </c:pt>
                <c:pt idx="9815">
                  <c:v>43769.893055555556</c:v>
                </c:pt>
                <c:pt idx="9816">
                  <c:v>43769.896527777775</c:v>
                </c:pt>
                <c:pt idx="9817">
                  <c:v>43769.9</c:v>
                </c:pt>
                <c:pt idx="9818">
                  <c:v>43769.90347222222</c:v>
                </c:pt>
                <c:pt idx="9819">
                  <c:v>43769.906944444447</c:v>
                </c:pt>
                <c:pt idx="9820">
                  <c:v>43769.910416666666</c:v>
                </c:pt>
                <c:pt idx="9821">
                  <c:v>43770.330555555556</c:v>
                </c:pt>
                <c:pt idx="9822">
                  <c:v>43770.334027777775</c:v>
                </c:pt>
                <c:pt idx="9823">
                  <c:v>43770.337500000001</c:v>
                </c:pt>
                <c:pt idx="9824">
                  <c:v>43770.354861111111</c:v>
                </c:pt>
                <c:pt idx="9825">
                  <c:v>43770.35833333333</c:v>
                </c:pt>
                <c:pt idx="9826">
                  <c:v>43770.361805555556</c:v>
                </c:pt>
                <c:pt idx="9827">
                  <c:v>43770.365277777775</c:v>
                </c:pt>
                <c:pt idx="9828">
                  <c:v>43770.368750000001</c:v>
                </c:pt>
                <c:pt idx="9829">
                  <c:v>43770.37222222222</c:v>
                </c:pt>
                <c:pt idx="9830">
                  <c:v>43770.38958333333</c:v>
                </c:pt>
                <c:pt idx="9831">
                  <c:v>43770.393055555556</c:v>
                </c:pt>
                <c:pt idx="9832">
                  <c:v>43770.396527777775</c:v>
                </c:pt>
                <c:pt idx="9833">
                  <c:v>43770.400000000001</c:v>
                </c:pt>
                <c:pt idx="9834">
                  <c:v>43770.40347222222</c:v>
                </c:pt>
                <c:pt idx="9835">
                  <c:v>43770.406944444447</c:v>
                </c:pt>
                <c:pt idx="9836">
                  <c:v>43770.410416666666</c:v>
                </c:pt>
                <c:pt idx="9837">
                  <c:v>43770.413888888892</c:v>
                </c:pt>
                <c:pt idx="9838">
                  <c:v>43770.417361111111</c:v>
                </c:pt>
                <c:pt idx="9839">
                  <c:v>43770.42083333333</c:v>
                </c:pt>
                <c:pt idx="9840">
                  <c:v>43770.424305555556</c:v>
                </c:pt>
                <c:pt idx="9841">
                  <c:v>43770.427777777775</c:v>
                </c:pt>
                <c:pt idx="9842">
                  <c:v>43770.431250000001</c:v>
                </c:pt>
                <c:pt idx="9843">
                  <c:v>43770.43472222222</c:v>
                </c:pt>
                <c:pt idx="9844">
                  <c:v>43770.438194444447</c:v>
                </c:pt>
                <c:pt idx="9845">
                  <c:v>43770.441666666666</c:v>
                </c:pt>
                <c:pt idx="9846">
                  <c:v>43770.445138888892</c:v>
                </c:pt>
                <c:pt idx="9847">
                  <c:v>43770.448611111111</c:v>
                </c:pt>
                <c:pt idx="9848">
                  <c:v>43770.45208333333</c:v>
                </c:pt>
                <c:pt idx="9849">
                  <c:v>43770.455555555556</c:v>
                </c:pt>
                <c:pt idx="9850">
                  <c:v>43770.459027777775</c:v>
                </c:pt>
                <c:pt idx="9851">
                  <c:v>43770.462500000001</c:v>
                </c:pt>
                <c:pt idx="9852">
                  <c:v>43770.46597222222</c:v>
                </c:pt>
                <c:pt idx="9853">
                  <c:v>43770.469444444447</c:v>
                </c:pt>
                <c:pt idx="9854">
                  <c:v>43770.472916666666</c:v>
                </c:pt>
                <c:pt idx="9855">
                  <c:v>43770.476388888892</c:v>
                </c:pt>
                <c:pt idx="9856">
                  <c:v>43770.479861111111</c:v>
                </c:pt>
                <c:pt idx="9857">
                  <c:v>43770.48333333333</c:v>
                </c:pt>
                <c:pt idx="9858">
                  <c:v>43770.486805555556</c:v>
                </c:pt>
                <c:pt idx="9859">
                  <c:v>43770.490277777775</c:v>
                </c:pt>
                <c:pt idx="9860">
                  <c:v>43770.493750000001</c:v>
                </c:pt>
                <c:pt idx="9861">
                  <c:v>43770.49722222222</c:v>
                </c:pt>
                <c:pt idx="9862">
                  <c:v>43770.500694444447</c:v>
                </c:pt>
                <c:pt idx="9863">
                  <c:v>43770.504166666666</c:v>
                </c:pt>
                <c:pt idx="9864">
                  <c:v>43770.507638888892</c:v>
                </c:pt>
                <c:pt idx="9865">
                  <c:v>43770.511111111111</c:v>
                </c:pt>
                <c:pt idx="9866">
                  <c:v>43770.51458333333</c:v>
                </c:pt>
                <c:pt idx="9867">
                  <c:v>43770.518055555556</c:v>
                </c:pt>
                <c:pt idx="9868">
                  <c:v>43770.521527777775</c:v>
                </c:pt>
                <c:pt idx="9869">
                  <c:v>43770.525000000001</c:v>
                </c:pt>
                <c:pt idx="9870">
                  <c:v>43770.52847222222</c:v>
                </c:pt>
                <c:pt idx="9871">
                  <c:v>43770.531944444447</c:v>
                </c:pt>
                <c:pt idx="9872">
                  <c:v>43770.535416666666</c:v>
                </c:pt>
                <c:pt idx="9873">
                  <c:v>43770.538888888892</c:v>
                </c:pt>
                <c:pt idx="9874">
                  <c:v>43770.542361111111</c:v>
                </c:pt>
                <c:pt idx="9875">
                  <c:v>43770.54583333333</c:v>
                </c:pt>
                <c:pt idx="9876">
                  <c:v>43770.549305555556</c:v>
                </c:pt>
                <c:pt idx="9877">
                  <c:v>43770.552777777775</c:v>
                </c:pt>
                <c:pt idx="9878">
                  <c:v>43770.556250000001</c:v>
                </c:pt>
                <c:pt idx="9879">
                  <c:v>43770.55972222222</c:v>
                </c:pt>
                <c:pt idx="9880">
                  <c:v>43770.563194444447</c:v>
                </c:pt>
                <c:pt idx="9881">
                  <c:v>43770.566666666666</c:v>
                </c:pt>
                <c:pt idx="9882">
                  <c:v>43770.570138888892</c:v>
                </c:pt>
                <c:pt idx="9883">
                  <c:v>43770.573611111111</c:v>
                </c:pt>
                <c:pt idx="9884">
                  <c:v>43770.57708333333</c:v>
                </c:pt>
                <c:pt idx="9885">
                  <c:v>43770.580555555556</c:v>
                </c:pt>
                <c:pt idx="9886">
                  <c:v>43770.584027777775</c:v>
                </c:pt>
                <c:pt idx="9887">
                  <c:v>43770.587500000001</c:v>
                </c:pt>
                <c:pt idx="9888">
                  <c:v>43770.59097222222</c:v>
                </c:pt>
                <c:pt idx="9889">
                  <c:v>43770.594444444447</c:v>
                </c:pt>
                <c:pt idx="9890">
                  <c:v>43770.597916666666</c:v>
                </c:pt>
                <c:pt idx="9891">
                  <c:v>43770.601388888892</c:v>
                </c:pt>
                <c:pt idx="9892">
                  <c:v>43770.604861111111</c:v>
                </c:pt>
                <c:pt idx="9893">
                  <c:v>43770.60833333333</c:v>
                </c:pt>
                <c:pt idx="9894">
                  <c:v>43770.611805555556</c:v>
                </c:pt>
                <c:pt idx="9895">
                  <c:v>43770.615277777775</c:v>
                </c:pt>
                <c:pt idx="9896">
                  <c:v>43770.618750000001</c:v>
                </c:pt>
                <c:pt idx="9897">
                  <c:v>43770.62222222222</c:v>
                </c:pt>
                <c:pt idx="9898">
                  <c:v>43770.625694444447</c:v>
                </c:pt>
                <c:pt idx="9899">
                  <c:v>43770.629166666666</c:v>
                </c:pt>
                <c:pt idx="9900">
                  <c:v>43770.632638888892</c:v>
                </c:pt>
                <c:pt idx="9901">
                  <c:v>43770.636111111111</c:v>
                </c:pt>
                <c:pt idx="9902">
                  <c:v>43770.63958333333</c:v>
                </c:pt>
                <c:pt idx="9903">
                  <c:v>43770.643055555556</c:v>
                </c:pt>
                <c:pt idx="9904">
                  <c:v>43770.646527777775</c:v>
                </c:pt>
                <c:pt idx="9905">
                  <c:v>43770.65</c:v>
                </c:pt>
                <c:pt idx="9906">
                  <c:v>43770.65347222222</c:v>
                </c:pt>
                <c:pt idx="9907">
                  <c:v>43770.656944444447</c:v>
                </c:pt>
                <c:pt idx="9908">
                  <c:v>43770.660416666666</c:v>
                </c:pt>
                <c:pt idx="9909">
                  <c:v>43770.663888888892</c:v>
                </c:pt>
                <c:pt idx="9910">
                  <c:v>43770.667361111111</c:v>
                </c:pt>
                <c:pt idx="9911">
                  <c:v>43770.67083333333</c:v>
                </c:pt>
                <c:pt idx="9912">
                  <c:v>43770.674305555556</c:v>
                </c:pt>
                <c:pt idx="9913">
                  <c:v>43771.347916666666</c:v>
                </c:pt>
                <c:pt idx="9914">
                  <c:v>43771.351388888892</c:v>
                </c:pt>
                <c:pt idx="9915">
                  <c:v>43771.354861111111</c:v>
                </c:pt>
                <c:pt idx="9916">
                  <c:v>43771.35833333333</c:v>
                </c:pt>
                <c:pt idx="9917">
                  <c:v>43771.361805555556</c:v>
                </c:pt>
                <c:pt idx="9918">
                  <c:v>43771.365277777775</c:v>
                </c:pt>
                <c:pt idx="9919">
                  <c:v>43771.368750000001</c:v>
                </c:pt>
                <c:pt idx="9920">
                  <c:v>43771.37222222222</c:v>
                </c:pt>
                <c:pt idx="9921">
                  <c:v>43771.375694444447</c:v>
                </c:pt>
                <c:pt idx="9922">
                  <c:v>43771.379166666666</c:v>
                </c:pt>
                <c:pt idx="9923">
                  <c:v>43771.382638888892</c:v>
                </c:pt>
                <c:pt idx="9924">
                  <c:v>43771.386111111111</c:v>
                </c:pt>
                <c:pt idx="9925">
                  <c:v>43771.38958333333</c:v>
                </c:pt>
                <c:pt idx="9926">
                  <c:v>43771.393055555556</c:v>
                </c:pt>
                <c:pt idx="9927">
                  <c:v>43771.396527777775</c:v>
                </c:pt>
                <c:pt idx="9928">
                  <c:v>43771.4</c:v>
                </c:pt>
                <c:pt idx="9929">
                  <c:v>43771.40347222222</c:v>
                </c:pt>
                <c:pt idx="9930">
                  <c:v>43771.406944444447</c:v>
                </c:pt>
                <c:pt idx="9931">
                  <c:v>43771.410416666666</c:v>
                </c:pt>
                <c:pt idx="9932">
                  <c:v>43771.413888888892</c:v>
                </c:pt>
                <c:pt idx="9933">
                  <c:v>43771.417361111111</c:v>
                </c:pt>
                <c:pt idx="9934">
                  <c:v>43771.42083333333</c:v>
                </c:pt>
                <c:pt idx="9935">
                  <c:v>43771.424305555556</c:v>
                </c:pt>
                <c:pt idx="9936">
                  <c:v>43771.427777777775</c:v>
                </c:pt>
                <c:pt idx="9937">
                  <c:v>43771.431250000001</c:v>
                </c:pt>
                <c:pt idx="9938">
                  <c:v>43771.43472222222</c:v>
                </c:pt>
                <c:pt idx="9939">
                  <c:v>43771.438194444447</c:v>
                </c:pt>
                <c:pt idx="9940">
                  <c:v>43771.441666666666</c:v>
                </c:pt>
                <c:pt idx="9941">
                  <c:v>43771.445138888892</c:v>
                </c:pt>
                <c:pt idx="9942">
                  <c:v>43771.448611111111</c:v>
                </c:pt>
                <c:pt idx="9943">
                  <c:v>43771.45208333333</c:v>
                </c:pt>
                <c:pt idx="9944">
                  <c:v>43771.455555555556</c:v>
                </c:pt>
                <c:pt idx="9945">
                  <c:v>43771.459027777775</c:v>
                </c:pt>
                <c:pt idx="9946">
                  <c:v>43771.462500000001</c:v>
                </c:pt>
                <c:pt idx="9947">
                  <c:v>43771.46597222222</c:v>
                </c:pt>
                <c:pt idx="9948">
                  <c:v>43771.469444444447</c:v>
                </c:pt>
                <c:pt idx="9949">
                  <c:v>43771.472916666666</c:v>
                </c:pt>
                <c:pt idx="9950">
                  <c:v>43771.476388888892</c:v>
                </c:pt>
                <c:pt idx="9951">
                  <c:v>43771.479861111111</c:v>
                </c:pt>
                <c:pt idx="9952">
                  <c:v>43771.48333333333</c:v>
                </c:pt>
                <c:pt idx="9953">
                  <c:v>43771.486805555556</c:v>
                </c:pt>
                <c:pt idx="9954">
                  <c:v>43771.490277777775</c:v>
                </c:pt>
                <c:pt idx="9955">
                  <c:v>43771.493750000001</c:v>
                </c:pt>
                <c:pt idx="9956">
                  <c:v>43771.49722222222</c:v>
                </c:pt>
                <c:pt idx="9957">
                  <c:v>43771.500694444447</c:v>
                </c:pt>
                <c:pt idx="9958">
                  <c:v>43771.504166666666</c:v>
                </c:pt>
                <c:pt idx="9959">
                  <c:v>43771.507638888892</c:v>
                </c:pt>
                <c:pt idx="9960">
                  <c:v>43771.511111111111</c:v>
                </c:pt>
                <c:pt idx="9961">
                  <c:v>43771.51458333333</c:v>
                </c:pt>
                <c:pt idx="9962">
                  <c:v>43771.518055555556</c:v>
                </c:pt>
                <c:pt idx="9963">
                  <c:v>43771.521527777775</c:v>
                </c:pt>
                <c:pt idx="9964">
                  <c:v>43771.525000000001</c:v>
                </c:pt>
                <c:pt idx="9965">
                  <c:v>43771.52847222222</c:v>
                </c:pt>
                <c:pt idx="9966">
                  <c:v>43771.531944444447</c:v>
                </c:pt>
                <c:pt idx="9967">
                  <c:v>43771.535416666666</c:v>
                </c:pt>
                <c:pt idx="9968">
                  <c:v>43771.538888888892</c:v>
                </c:pt>
                <c:pt idx="9969">
                  <c:v>43771.542361111111</c:v>
                </c:pt>
                <c:pt idx="9970">
                  <c:v>43771.54583333333</c:v>
                </c:pt>
                <c:pt idx="9971">
                  <c:v>43771.549305555556</c:v>
                </c:pt>
                <c:pt idx="9972">
                  <c:v>43771.552777777775</c:v>
                </c:pt>
                <c:pt idx="9973">
                  <c:v>43771.556250000001</c:v>
                </c:pt>
                <c:pt idx="9974">
                  <c:v>43771.55972222222</c:v>
                </c:pt>
                <c:pt idx="9975">
                  <c:v>43771.563194444447</c:v>
                </c:pt>
                <c:pt idx="9976">
                  <c:v>43771.566666666666</c:v>
                </c:pt>
                <c:pt idx="9977">
                  <c:v>43771.570138888892</c:v>
                </c:pt>
                <c:pt idx="9978">
                  <c:v>43771.573611111111</c:v>
                </c:pt>
                <c:pt idx="9979">
                  <c:v>43771.57708333333</c:v>
                </c:pt>
                <c:pt idx="9980">
                  <c:v>43771.580555555556</c:v>
                </c:pt>
                <c:pt idx="9981">
                  <c:v>43771.584027777775</c:v>
                </c:pt>
                <c:pt idx="9982">
                  <c:v>43771.587500000001</c:v>
                </c:pt>
                <c:pt idx="9983">
                  <c:v>43771.59097222222</c:v>
                </c:pt>
                <c:pt idx="9984">
                  <c:v>43771.594444444447</c:v>
                </c:pt>
                <c:pt idx="9985">
                  <c:v>43771.597916666666</c:v>
                </c:pt>
                <c:pt idx="9986">
                  <c:v>43771.601388888892</c:v>
                </c:pt>
                <c:pt idx="9987">
                  <c:v>43771.604861111111</c:v>
                </c:pt>
                <c:pt idx="9988">
                  <c:v>43771.60833333333</c:v>
                </c:pt>
                <c:pt idx="9989">
                  <c:v>43771.611805555556</c:v>
                </c:pt>
                <c:pt idx="9990">
                  <c:v>43771.615277777775</c:v>
                </c:pt>
                <c:pt idx="9991">
                  <c:v>43771.618750000001</c:v>
                </c:pt>
                <c:pt idx="9992">
                  <c:v>43771.62222222222</c:v>
                </c:pt>
                <c:pt idx="9993">
                  <c:v>43771.625694444447</c:v>
                </c:pt>
                <c:pt idx="9994">
                  <c:v>43771.629166666666</c:v>
                </c:pt>
                <c:pt idx="9995">
                  <c:v>43771.632638888892</c:v>
                </c:pt>
                <c:pt idx="9996">
                  <c:v>43771.636111111111</c:v>
                </c:pt>
                <c:pt idx="9997">
                  <c:v>43771.63958333333</c:v>
                </c:pt>
                <c:pt idx="9998">
                  <c:v>43771.643055555556</c:v>
                </c:pt>
                <c:pt idx="9999">
                  <c:v>43771.646527777775</c:v>
                </c:pt>
                <c:pt idx="10000">
                  <c:v>43771.65</c:v>
                </c:pt>
                <c:pt idx="10001">
                  <c:v>43771.65347222222</c:v>
                </c:pt>
                <c:pt idx="10002">
                  <c:v>43771.656944444447</c:v>
                </c:pt>
                <c:pt idx="10003">
                  <c:v>43771.660416666666</c:v>
                </c:pt>
                <c:pt idx="10004">
                  <c:v>43771.663888888892</c:v>
                </c:pt>
                <c:pt idx="10005">
                  <c:v>43771.667361111111</c:v>
                </c:pt>
                <c:pt idx="10006">
                  <c:v>43771.67083333333</c:v>
                </c:pt>
                <c:pt idx="10007">
                  <c:v>43771.674305555556</c:v>
                </c:pt>
                <c:pt idx="10008">
                  <c:v>43771.677777777775</c:v>
                </c:pt>
                <c:pt idx="10009">
                  <c:v>43771.681250000001</c:v>
                </c:pt>
                <c:pt idx="10010">
                  <c:v>43771.68472222222</c:v>
                </c:pt>
                <c:pt idx="10011">
                  <c:v>43771.688194444447</c:v>
                </c:pt>
                <c:pt idx="10012">
                  <c:v>43771.691666666666</c:v>
                </c:pt>
                <c:pt idx="10013">
                  <c:v>43771.695138888892</c:v>
                </c:pt>
                <c:pt idx="10014">
                  <c:v>43771.698611111111</c:v>
                </c:pt>
                <c:pt idx="10015">
                  <c:v>43771.70208333333</c:v>
                </c:pt>
                <c:pt idx="10016">
                  <c:v>43771.705555555556</c:v>
                </c:pt>
                <c:pt idx="10017">
                  <c:v>43771.709027777775</c:v>
                </c:pt>
                <c:pt idx="10018">
                  <c:v>43771.712500000001</c:v>
                </c:pt>
                <c:pt idx="10019">
                  <c:v>43771.71597222222</c:v>
                </c:pt>
                <c:pt idx="10020">
                  <c:v>43771.719444444447</c:v>
                </c:pt>
                <c:pt idx="10021">
                  <c:v>43771.722916666666</c:v>
                </c:pt>
                <c:pt idx="10022">
                  <c:v>43771.726388888892</c:v>
                </c:pt>
                <c:pt idx="10023">
                  <c:v>43771.729861111111</c:v>
                </c:pt>
                <c:pt idx="10024">
                  <c:v>43771.73333333333</c:v>
                </c:pt>
                <c:pt idx="10025">
                  <c:v>43771.736805555556</c:v>
                </c:pt>
                <c:pt idx="10026">
                  <c:v>43771.740277777775</c:v>
                </c:pt>
                <c:pt idx="10027">
                  <c:v>43771.743750000001</c:v>
                </c:pt>
                <c:pt idx="10028">
                  <c:v>43771.74722222222</c:v>
                </c:pt>
                <c:pt idx="10029">
                  <c:v>43771.750694444447</c:v>
                </c:pt>
                <c:pt idx="10030">
                  <c:v>43771.754166666666</c:v>
                </c:pt>
                <c:pt idx="10031">
                  <c:v>43771.757638888892</c:v>
                </c:pt>
                <c:pt idx="10032">
                  <c:v>43771.761111111111</c:v>
                </c:pt>
                <c:pt idx="10033">
                  <c:v>43771.76458333333</c:v>
                </c:pt>
                <c:pt idx="10034">
                  <c:v>43771.768055555556</c:v>
                </c:pt>
                <c:pt idx="10035">
                  <c:v>43771.771527777775</c:v>
                </c:pt>
                <c:pt idx="10036">
                  <c:v>43772.323611111111</c:v>
                </c:pt>
                <c:pt idx="10037">
                  <c:v>43772.32708333333</c:v>
                </c:pt>
                <c:pt idx="10038">
                  <c:v>43772.330555555556</c:v>
                </c:pt>
                <c:pt idx="10039">
                  <c:v>43772.334027777775</c:v>
                </c:pt>
                <c:pt idx="10040">
                  <c:v>43772.337500000001</c:v>
                </c:pt>
                <c:pt idx="10041">
                  <c:v>43772.34097222222</c:v>
                </c:pt>
                <c:pt idx="10042">
                  <c:v>43772.344444444447</c:v>
                </c:pt>
                <c:pt idx="10043">
                  <c:v>43772.347916666666</c:v>
                </c:pt>
                <c:pt idx="10044">
                  <c:v>43772.351388888892</c:v>
                </c:pt>
                <c:pt idx="10045">
                  <c:v>43772.354861111111</c:v>
                </c:pt>
                <c:pt idx="10046">
                  <c:v>43772.35833333333</c:v>
                </c:pt>
                <c:pt idx="10047">
                  <c:v>43772.361805555556</c:v>
                </c:pt>
                <c:pt idx="10048">
                  <c:v>43772.365277777775</c:v>
                </c:pt>
                <c:pt idx="10049">
                  <c:v>43772.368750000001</c:v>
                </c:pt>
                <c:pt idx="10050">
                  <c:v>43772.37222222222</c:v>
                </c:pt>
                <c:pt idx="10051">
                  <c:v>43772.375694444447</c:v>
                </c:pt>
                <c:pt idx="10052">
                  <c:v>43772.379166666666</c:v>
                </c:pt>
                <c:pt idx="10053">
                  <c:v>43772.382638888892</c:v>
                </c:pt>
                <c:pt idx="10054">
                  <c:v>43772.386111111111</c:v>
                </c:pt>
                <c:pt idx="10055">
                  <c:v>43772.38958333333</c:v>
                </c:pt>
                <c:pt idx="10056">
                  <c:v>43772.393055555556</c:v>
                </c:pt>
                <c:pt idx="10057">
                  <c:v>43772.396527777775</c:v>
                </c:pt>
                <c:pt idx="10058">
                  <c:v>43772.4</c:v>
                </c:pt>
                <c:pt idx="10059">
                  <c:v>43772.40347222222</c:v>
                </c:pt>
                <c:pt idx="10060">
                  <c:v>43772.406944444447</c:v>
                </c:pt>
                <c:pt idx="10061">
                  <c:v>43772.410416666666</c:v>
                </c:pt>
                <c:pt idx="10062">
                  <c:v>43772.413888888892</c:v>
                </c:pt>
                <c:pt idx="10063">
                  <c:v>43772.417361111111</c:v>
                </c:pt>
                <c:pt idx="10064">
                  <c:v>43772.42083333333</c:v>
                </c:pt>
                <c:pt idx="10065">
                  <c:v>43772.424305555556</c:v>
                </c:pt>
                <c:pt idx="10066">
                  <c:v>43772.427777777775</c:v>
                </c:pt>
                <c:pt idx="10067">
                  <c:v>43772.431250000001</c:v>
                </c:pt>
                <c:pt idx="10068">
                  <c:v>43772.43472222222</c:v>
                </c:pt>
                <c:pt idx="10069">
                  <c:v>43772.438194444447</c:v>
                </c:pt>
                <c:pt idx="10070">
                  <c:v>43772.441666666666</c:v>
                </c:pt>
                <c:pt idx="10071">
                  <c:v>43772.445138888892</c:v>
                </c:pt>
                <c:pt idx="10072">
                  <c:v>43772.448611111111</c:v>
                </c:pt>
                <c:pt idx="10073">
                  <c:v>43772.45208333333</c:v>
                </c:pt>
                <c:pt idx="10074">
                  <c:v>43772.455555555556</c:v>
                </c:pt>
                <c:pt idx="10075">
                  <c:v>43772.459027777775</c:v>
                </c:pt>
                <c:pt idx="10076">
                  <c:v>43772.462500000001</c:v>
                </c:pt>
                <c:pt idx="10077">
                  <c:v>43772.46597222222</c:v>
                </c:pt>
                <c:pt idx="10078">
                  <c:v>43772.469444444447</c:v>
                </c:pt>
                <c:pt idx="10079">
                  <c:v>43772.472916666666</c:v>
                </c:pt>
                <c:pt idx="10080">
                  <c:v>43772.476388888892</c:v>
                </c:pt>
                <c:pt idx="10081">
                  <c:v>43772.479861111111</c:v>
                </c:pt>
                <c:pt idx="10082">
                  <c:v>43772.48333333333</c:v>
                </c:pt>
                <c:pt idx="10083">
                  <c:v>43772.486805555556</c:v>
                </c:pt>
                <c:pt idx="10084">
                  <c:v>43772.490277777775</c:v>
                </c:pt>
                <c:pt idx="10085">
                  <c:v>43772.493750000001</c:v>
                </c:pt>
                <c:pt idx="10086">
                  <c:v>43772.49722222222</c:v>
                </c:pt>
                <c:pt idx="10087">
                  <c:v>43772.500694444447</c:v>
                </c:pt>
                <c:pt idx="10088">
                  <c:v>43772.504166666666</c:v>
                </c:pt>
                <c:pt idx="10089">
                  <c:v>43772.507638888892</c:v>
                </c:pt>
                <c:pt idx="10090">
                  <c:v>43772.511111111111</c:v>
                </c:pt>
                <c:pt idx="10091">
                  <c:v>43772.51458333333</c:v>
                </c:pt>
                <c:pt idx="10092">
                  <c:v>43772.518055555556</c:v>
                </c:pt>
                <c:pt idx="10093">
                  <c:v>43772.521527777775</c:v>
                </c:pt>
                <c:pt idx="10094">
                  <c:v>43772.525000000001</c:v>
                </c:pt>
                <c:pt idx="10095">
                  <c:v>43772.52847222222</c:v>
                </c:pt>
                <c:pt idx="10096">
                  <c:v>43772.531944444447</c:v>
                </c:pt>
                <c:pt idx="10097">
                  <c:v>43772.535416666666</c:v>
                </c:pt>
                <c:pt idx="10098">
                  <c:v>43772.538888888892</c:v>
                </c:pt>
                <c:pt idx="10099">
                  <c:v>43772.542361111111</c:v>
                </c:pt>
                <c:pt idx="10100">
                  <c:v>43772.54583333333</c:v>
                </c:pt>
                <c:pt idx="10101">
                  <c:v>43772.549305555556</c:v>
                </c:pt>
                <c:pt idx="10102">
                  <c:v>43772.552777777775</c:v>
                </c:pt>
                <c:pt idx="10103">
                  <c:v>43772.556250000001</c:v>
                </c:pt>
                <c:pt idx="10104">
                  <c:v>43772.55972222222</c:v>
                </c:pt>
                <c:pt idx="10105">
                  <c:v>43772.563194444447</c:v>
                </c:pt>
                <c:pt idx="10106">
                  <c:v>43772.566666666666</c:v>
                </c:pt>
                <c:pt idx="10107">
                  <c:v>43772.570138888892</c:v>
                </c:pt>
                <c:pt idx="10108">
                  <c:v>43772.573611111111</c:v>
                </c:pt>
                <c:pt idx="10109">
                  <c:v>43772.57708333333</c:v>
                </c:pt>
                <c:pt idx="10110">
                  <c:v>43772.580555555556</c:v>
                </c:pt>
                <c:pt idx="10111">
                  <c:v>43772.584027777775</c:v>
                </c:pt>
                <c:pt idx="10112">
                  <c:v>43772.587500000001</c:v>
                </c:pt>
                <c:pt idx="10113">
                  <c:v>43772.59097222222</c:v>
                </c:pt>
                <c:pt idx="10114">
                  <c:v>43772.594444444447</c:v>
                </c:pt>
                <c:pt idx="10115">
                  <c:v>43772.597916666666</c:v>
                </c:pt>
                <c:pt idx="10116">
                  <c:v>43772.601388888892</c:v>
                </c:pt>
                <c:pt idx="10117">
                  <c:v>43772.604861111111</c:v>
                </c:pt>
                <c:pt idx="10118">
                  <c:v>43772.60833333333</c:v>
                </c:pt>
                <c:pt idx="10119">
                  <c:v>43772.611805555556</c:v>
                </c:pt>
                <c:pt idx="10120">
                  <c:v>43772.615277777775</c:v>
                </c:pt>
                <c:pt idx="10121">
                  <c:v>43772.618750000001</c:v>
                </c:pt>
                <c:pt idx="10122">
                  <c:v>43772.62222222222</c:v>
                </c:pt>
                <c:pt idx="10123">
                  <c:v>43772.625694444447</c:v>
                </c:pt>
                <c:pt idx="10124">
                  <c:v>43772.629166666666</c:v>
                </c:pt>
                <c:pt idx="10125">
                  <c:v>43772.632638888892</c:v>
                </c:pt>
                <c:pt idx="10126">
                  <c:v>43772.636111111111</c:v>
                </c:pt>
                <c:pt idx="10127">
                  <c:v>43772.63958333333</c:v>
                </c:pt>
                <c:pt idx="10128">
                  <c:v>43772.643055555556</c:v>
                </c:pt>
                <c:pt idx="10129">
                  <c:v>43772.646527777775</c:v>
                </c:pt>
                <c:pt idx="10130">
                  <c:v>43772.65</c:v>
                </c:pt>
                <c:pt idx="10131">
                  <c:v>43772.65347222222</c:v>
                </c:pt>
                <c:pt idx="10132">
                  <c:v>43772.656944444447</c:v>
                </c:pt>
                <c:pt idx="10133">
                  <c:v>43772.660416666666</c:v>
                </c:pt>
                <c:pt idx="10134">
                  <c:v>43772.663888888892</c:v>
                </c:pt>
                <c:pt idx="10135">
                  <c:v>43772.667361111111</c:v>
                </c:pt>
                <c:pt idx="10136">
                  <c:v>43772.67083333333</c:v>
                </c:pt>
                <c:pt idx="10137">
                  <c:v>43772.674305555556</c:v>
                </c:pt>
                <c:pt idx="10138">
                  <c:v>43772.677777777775</c:v>
                </c:pt>
                <c:pt idx="10139">
                  <c:v>43772.681250000001</c:v>
                </c:pt>
                <c:pt idx="10140">
                  <c:v>43772.68472222222</c:v>
                </c:pt>
                <c:pt idx="10141">
                  <c:v>43772.688194444447</c:v>
                </c:pt>
                <c:pt idx="10142">
                  <c:v>43772.691666666666</c:v>
                </c:pt>
                <c:pt idx="10143">
                  <c:v>43772.695138888892</c:v>
                </c:pt>
                <c:pt idx="10144">
                  <c:v>43772.698611111111</c:v>
                </c:pt>
                <c:pt idx="10145">
                  <c:v>43772.70208333333</c:v>
                </c:pt>
                <c:pt idx="10146">
                  <c:v>43772.705555555556</c:v>
                </c:pt>
                <c:pt idx="10147">
                  <c:v>43772.709027777775</c:v>
                </c:pt>
                <c:pt idx="10148">
                  <c:v>43772.712500000001</c:v>
                </c:pt>
                <c:pt idx="10149">
                  <c:v>43772.71597222222</c:v>
                </c:pt>
                <c:pt idx="10150">
                  <c:v>43772.719444444447</c:v>
                </c:pt>
                <c:pt idx="10151">
                  <c:v>43772.722916666666</c:v>
                </c:pt>
                <c:pt idx="10152">
                  <c:v>43772.726388888892</c:v>
                </c:pt>
                <c:pt idx="10153">
                  <c:v>43772.729861111111</c:v>
                </c:pt>
                <c:pt idx="10154">
                  <c:v>43772.73333333333</c:v>
                </c:pt>
                <c:pt idx="10155">
                  <c:v>43772.736805555556</c:v>
                </c:pt>
                <c:pt idx="10156">
                  <c:v>43772.740277777775</c:v>
                </c:pt>
                <c:pt idx="10157">
                  <c:v>43772.743750000001</c:v>
                </c:pt>
                <c:pt idx="10158">
                  <c:v>43772.74722222222</c:v>
                </c:pt>
                <c:pt idx="10159">
                  <c:v>43772.750694444447</c:v>
                </c:pt>
                <c:pt idx="10160">
                  <c:v>43772.754166666666</c:v>
                </c:pt>
                <c:pt idx="10161">
                  <c:v>43772.757638888892</c:v>
                </c:pt>
                <c:pt idx="10162">
                  <c:v>43772.761111111111</c:v>
                </c:pt>
                <c:pt idx="10163">
                  <c:v>43772.76458333333</c:v>
                </c:pt>
                <c:pt idx="10164">
                  <c:v>43772.768055555556</c:v>
                </c:pt>
                <c:pt idx="10165">
                  <c:v>43772.771527777775</c:v>
                </c:pt>
                <c:pt idx="10166">
                  <c:v>43772.775000000001</c:v>
                </c:pt>
                <c:pt idx="10167">
                  <c:v>43772.77847222222</c:v>
                </c:pt>
                <c:pt idx="10168">
                  <c:v>43772.781944444447</c:v>
                </c:pt>
                <c:pt idx="10169">
                  <c:v>43772.785416666666</c:v>
                </c:pt>
                <c:pt idx="10170">
                  <c:v>43772.788888888892</c:v>
                </c:pt>
                <c:pt idx="10171">
                  <c:v>43772.792361111111</c:v>
                </c:pt>
                <c:pt idx="10172">
                  <c:v>43772.79583333333</c:v>
                </c:pt>
                <c:pt idx="10173">
                  <c:v>43772.799305555556</c:v>
                </c:pt>
                <c:pt idx="10174">
                  <c:v>43772.802777777775</c:v>
                </c:pt>
                <c:pt idx="10175">
                  <c:v>43772.806250000001</c:v>
                </c:pt>
                <c:pt idx="10176">
                  <c:v>43772.80972222222</c:v>
                </c:pt>
                <c:pt idx="10177">
                  <c:v>43772.813194444447</c:v>
                </c:pt>
                <c:pt idx="10178">
                  <c:v>43772.816666666666</c:v>
                </c:pt>
                <c:pt idx="10179">
                  <c:v>43772.820138888892</c:v>
                </c:pt>
                <c:pt idx="10180">
                  <c:v>43772.823611111111</c:v>
                </c:pt>
                <c:pt idx="10181">
                  <c:v>43772.82708333333</c:v>
                </c:pt>
                <c:pt idx="10182">
                  <c:v>43773.330555555556</c:v>
                </c:pt>
                <c:pt idx="10183">
                  <c:v>43773.334027777775</c:v>
                </c:pt>
                <c:pt idx="10184">
                  <c:v>43773.337500000001</c:v>
                </c:pt>
                <c:pt idx="10185">
                  <c:v>43773.34097222222</c:v>
                </c:pt>
                <c:pt idx="10186">
                  <c:v>43773.344444444447</c:v>
                </c:pt>
                <c:pt idx="10187">
                  <c:v>43773.347916666666</c:v>
                </c:pt>
                <c:pt idx="10188">
                  <c:v>43773.351388888892</c:v>
                </c:pt>
                <c:pt idx="10189">
                  <c:v>43773.354861111111</c:v>
                </c:pt>
                <c:pt idx="10190">
                  <c:v>43773.35833333333</c:v>
                </c:pt>
                <c:pt idx="10191">
                  <c:v>43773.361805555556</c:v>
                </c:pt>
                <c:pt idx="10192">
                  <c:v>43773.365277777775</c:v>
                </c:pt>
                <c:pt idx="10193">
                  <c:v>43773.368750000001</c:v>
                </c:pt>
                <c:pt idx="10194">
                  <c:v>43773.37222222222</c:v>
                </c:pt>
                <c:pt idx="10195">
                  <c:v>43773.375694444447</c:v>
                </c:pt>
                <c:pt idx="10196">
                  <c:v>43773.379166666666</c:v>
                </c:pt>
                <c:pt idx="10197">
                  <c:v>43773.382638888892</c:v>
                </c:pt>
                <c:pt idx="10198">
                  <c:v>43773.386111111111</c:v>
                </c:pt>
                <c:pt idx="10199">
                  <c:v>43773.38958333333</c:v>
                </c:pt>
                <c:pt idx="10200">
                  <c:v>43773.393055555556</c:v>
                </c:pt>
                <c:pt idx="10201">
                  <c:v>43773.396527777775</c:v>
                </c:pt>
                <c:pt idx="10202">
                  <c:v>43773.4</c:v>
                </c:pt>
                <c:pt idx="10203">
                  <c:v>43773.40347222222</c:v>
                </c:pt>
                <c:pt idx="10204">
                  <c:v>43773.406944444447</c:v>
                </c:pt>
                <c:pt idx="10205">
                  <c:v>43773.410416666666</c:v>
                </c:pt>
                <c:pt idx="10206">
                  <c:v>43773.413888888892</c:v>
                </c:pt>
                <c:pt idx="10207">
                  <c:v>43773.417361111111</c:v>
                </c:pt>
                <c:pt idx="10208">
                  <c:v>43773.42083333333</c:v>
                </c:pt>
                <c:pt idx="10209">
                  <c:v>43773.424305555556</c:v>
                </c:pt>
                <c:pt idx="10210">
                  <c:v>43773.427777777775</c:v>
                </c:pt>
                <c:pt idx="10211">
                  <c:v>43773.431250000001</c:v>
                </c:pt>
                <c:pt idx="10212">
                  <c:v>43773.43472222222</c:v>
                </c:pt>
                <c:pt idx="10213">
                  <c:v>43773.438194444447</c:v>
                </c:pt>
                <c:pt idx="10214">
                  <c:v>43773.441666666666</c:v>
                </c:pt>
                <c:pt idx="10215">
                  <c:v>43773.445138888892</c:v>
                </c:pt>
                <c:pt idx="10216">
                  <c:v>43773.448611111111</c:v>
                </c:pt>
                <c:pt idx="10217">
                  <c:v>43773.45208333333</c:v>
                </c:pt>
                <c:pt idx="10218">
                  <c:v>43773.455555555556</c:v>
                </c:pt>
                <c:pt idx="10219">
                  <c:v>43773.459027777775</c:v>
                </c:pt>
                <c:pt idx="10220">
                  <c:v>43773.462500000001</c:v>
                </c:pt>
                <c:pt idx="10221">
                  <c:v>43773.46597222222</c:v>
                </c:pt>
                <c:pt idx="10222">
                  <c:v>43773.469444444447</c:v>
                </c:pt>
                <c:pt idx="10223">
                  <c:v>43773.472916666666</c:v>
                </c:pt>
                <c:pt idx="10224">
                  <c:v>43773.476388888892</c:v>
                </c:pt>
                <c:pt idx="10225">
                  <c:v>43773.479861111111</c:v>
                </c:pt>
                <c:pt idx="10226">
                  <c:v>43773.48333333333</c:v>
                </c:pt>
                <c:pt idx="10227">
                  <c:v>43773.486805555556</c:v>
                </c:pt>
                <c:pt idx="10228">
                  <c:v>43773.490277777775</c:v>
                </c:pt>
                <c:pt idx="10229">
                  <c:v>43773.493750000001</c:v>
                </c:pt>
                <c:pt idx="10230">
                  <c:v>43773.49722222222</c:v>
                </c:pt>
                <c:pt idx="10231">
                  <c:v>43773.500694444447</c:v>
                </c:pt>
                <c:pt idx="10232">
                  <c:v>43773.504166666666</c:v>
                </c:pt>
                <c:pt idx="10233">
                  <c:v>43773.507638888892</c:v>
                </c:pt>
                <c:pt idx="10234">
                  <c:v>43773.511111111111</c:v>
                </c:pt>
                <c:pt idx="10235">
                  <c:v>43773.51458333333</c:v>
                </c:pt>
                <c:pt idx="10236">
                  <c:v>43773.518055555556</c:v>
                </c:pt>
                <c:pt idx="10237">
                  <c:v>43773.521527777775</c:v>
                </c:pt>
                <c:pt idx="10238">
                  <c:v>43773.525000000001</c:v>
                </c:pt>
                <c:pt idx="10239">
                  <c:v>43773.52847222222</c:v>
                </c:pt>
                <c:pt idx="10240">
                  <c:v>43773.531944444447</c:v>
                </c:pt>
                <c:pt idx="10241">
                  <c:v>43773.535416666666</c:v>
                </c:pt>
                <c:pt idx="10242">
                  <c:v>43773.538888888892</c:v>
                </c:pt>
                <c:pt idx="10243">
                  <c:v>43773.542361111111</c:v>
                </c:pt>
                <c:pt idx="10244">
                  <c:v>43773.54583333333</c:v>
                </c:pt>
                <c:pt idx="10245">
                  <c:v>43773.549305555556</c:v>
                </c:pt>
                <c:pt idx="10246">
                  <c:v>43773.552777777775</c:v>
                </c:pt>
                <c:pt idx="10247">
                  <c:v>43773.556250000001</c:v>
                </c:pt>
                <c:pt idx="10248">
                  <c:v>43773.55972222222</c:v>
                </c:pt>
                <c:pt idx="10249">
                  <c:v>43773.563194444447</c:v>
                </c:pt>
                <c:pt idx="10250">
                  <c:v>43773.566666666666</c:v>
                </c:pt>
                <c:pt idx="10251">
                  <c:v>43773.570138888892</c:v>
                </c:pt>
                <c:pt idx="10252">
                  <c:v>43773.573611111111</c:v>
                </c:pt>
                <c:pt idx="10253">
                  <c:v>43773.57708333333</c:v>
                </c:pt>
                <c:pt idx="10254">
                  <c:v>43773.580555555556</c:v>
                </c:pt>
                <c:pt idx="10255">
                  <c:v>43773.584027777775</c:v>
                </c:pt>
                <c:pt idx="10256">
                  <c:v>43773.587500000001</c:v>
                </c:pt>
                <c:pt idx="10257">
                  <c:v>43773.59097222222</c:v>
                </c:pt>
                <c:pt idx="10258">
                  <c:v>43773.594444444447</c:v>
                </c:pt>
                <c:pt idx="10259">
                  <c:v>43773.597916666666</c:v>
                </c:pt>
                <c:pt idx="10260">
                  <c:v>43773.601388888892</c:v>
                </c:pt>
                <c:pt idx="10261">
                  <c:v>43773.604861111111</c:v>
                </c:pt>
                <c:pt idx="10262">
                  <c:v>43773.60833333333</c:v>
                </c:pt>
                <c:pt idx="10263">
                  <c:v>43773.611805555556</c:v>
                </c:pt>
                <c:pt idx="10264">
                  <c:v>43773.615277777775</c:v>
                </c:pt>
                <c:pt idx="10265">
                  <c:v>43773.618750000001</c:v>
                </c:pt>
                <c:pt idx="10266">
                  <c:v>43773.62222222222</c:v>
                </c:pt>
                <c:pt idx="10267">
                  <c:v>43773.625694444447</c:v>
                </c:pt>
                <c:pt idx="10268">
                  <c:v>43773.629166666666</c:v>
                </c:pt>
                <c:pt idx="10269">
                  <c:v>43773.632638888892</c:v>
                </c:pt>
                <c:pt idx="10270">
                  <c:v>43773.636111111111</c:v>
                </c:pt>
                <c:pt idx="10271">
                  <c:v>43773.63958333333</c:v>
                </c:pt>
                <c:pt idx="10272">
                  <c:v>43773.643055555556</c:v>
                </c:pt>
                <c:pt idx="10273">
                  <c:v>43773.646527777775</c:v>
                </c:pt>
                <c:pt idx="10274">
                  <c:v>43773.65</c:v>
                </c:pt>
                <c:pt idx="10275">
                  <c:v>43773.65347222222</c:v>
                </c:pt>
                <c:pt idx="10276">
                  <c:v>43773.656944444447</c:v>
                </c:pt>
                <c:pt idx="10277">
                  <c:v>43773.660416666666</c:v>
                </c:pt>
                <c:pt idx="10278">
                  <c:v>43773.663888888892</c:v>
                </c:pt>
                <c:pt idx="10279">
                  <c:v>43773.667361111111</c:v>
                </c:pt>
                <c:pt idx="10280">
                  <c:v>43773.67083333333</c:v>
                </c:pt>
                <c:pt idx="10281">
                  <c:v>43773.674305555556</c:v>
                </c:pt>
                <c:pt idx="10282">
                  <c:v>43773.677777777775</c:v>
                </c:pt>
                <c:pt idx="10283">
                  <c:v>43773.681250000001</c:v>
                </c:pt>
                <c:pt idx="10284">
                  <c:v>43773.68472222222</c:v>
                </c:pt>
                <c:pt idx="10285">
                  <c:v>43773.688194444447</c:v>
                </c:pt>
                <c:pt idx="10286">
                  <c:v>43773.691666666666</c:v>
                </c:pt>
                <c:pt idx="10287">
                  <c:v>43773.695138888892</c:v>
                </c:pt>
                <c:pt idx="10288">
                  <c:v>43773.698611111111</c:v>
                </c:pt>
                <c:pt idx="10289">
                  <c:v>43773.70208333333</c:v>
                </c:pt>
                <c:pt idx="10290">
                  <c:v>43773.705555555556</c:v>
                </c:pt>
                <c:pt idx="10291">
                  <c:v>43773.709027777775</c:v>
                </c:pt>
                <c:pt idx="10292">
                  <c:v>43773.712500000001</c:v>
                </c:pt>
                <c:pt idx="10293">
                  <c:v>43773.71597222222</c:v>
                </c:pt>
                <c:pt idx="10294">
                  <c:v>43773.719444444447</c:v>
                </c:pt>
                <c:pt idx="10295">
                  <c:v>43773.722916666666</c:v>
                </c:pt>
                <c:pt idx="10296">
                  <c:v>43773.726388888892</c:v>
                </c:pt>
                <c:pt idx="10297">
                  <c:v>43773.729861111111</c:v>
                </c:pt>
                <c:pt idx="10298">
                  <c:v>43773.73333333333</c:v>
                </c:pt>
                <c:pt idx="10299">
                  <c:v>43773.736805555556</c:v>
                </c:pt>
                <c:pt idx="10300">
                  <c:v>43773.740277777775</c:v>
                </c:pt>
                <c:pt idx="10301">
                  <c:v>43773.743750000001</c:v>
                </c:pt>
                <c:pt idx="10302">
                  <c:v>43773.74722222222</c:v>
                </c:pt>
                <c:pt idx="10303">
                  <c:v>43773.750694444447</c:v>
                </c:pt>
                <c:pt idx="10304">
                  <c:v>43773.754166666666</c:v>
                </c:pt>
                <c:pt idx="10305">
                  <c:v>43773.757638888892</c:v>
                </c:pt>
                <c:pt idx="10306">
                  <c:v>43773.761111111111</c:v>
                </c:pt>
                <c:pt idx="10307">
                  <c:v>43773.76458333333</c:v>
                </c:pt>
                <c:pt idx="10308">
                  <c:v>43773.768055555556</c:v>
                </c:pt>
                <c:pt idx="10309">
                  <c:v>43773.771527777775</c:v>
                </c:pt>
                <c:pt idx="10310">
                  <c:v>43773.775000000001</c:v>
                </c:pt>
                <c:pt idx="10311">
                  <c:v>43773.77847222222</c:v>
                </c:pt>
                <c:pt idx="10312">
                  <c:v>43773.781944444447</c:v>
                </c:pt>
                <c:pt idx="10313">
                  <c:v>43773.785416666666</c:v>
                </c:pt>
                <c:pt idx="10314">
                  <c:v>43773.788888888892</c:v>
                </c:pt>
                <c:pt idx="10315">
                  <c:v>43773.792361111111</c:v>
                </c:pt>
                <c:pt idx="10316">
                  <c:v>43773.79583333333</c:v>
                </c:pt>
                <c:pt idx="10317">
                  <c:v>43773.799305555556</c:v>
                </c:pt>
                <c:pt idx="10318">
                  <c:v>43773.802777777775</c:v>
                </c:pt>
                <c:pt idx="10319">
                  <c:v>43773.806250000001</c:v>
                </c:pt>
                <c:pt idx="10320">
                  <c:v>43773.80972222222</c:v>
                </c:pt>
                <c:pt idx="10321">
                  <c:v>43773.813194444447</c:v>
                </c:pt>
                <c:pt idx="10322">
                  <c:v>43773.816666666666</c:v>
                </c:pt>
                <c:pt idx="10323">
                  <c:v>43773.820138888892</c:v>
                </c:pt>
                <c:pt idx="10324">
                  <c:v>43773.823611111111</c:v>
                </c:pt>
                <c:pt idx="10325">
                  <c:v>43773.82708333333</c:v>
                </c:pt>
                <c:pt idx="10326">
                  <c:v>43773.830555555556</c:v>
                </c:pt>
                <c:pt idx="10327">
                  <c:v>43773.834027777775</c:v>
                </c:pt>
                <c:pt idx="10328">
                  <c:v>43773.837500000001</c:v>
                </c:pt>
                <c:pt idx="10329">
                  <c:v>43773.84097222222</c:v>
                </c:pt>
                <c:pt idx="10330">
                  <c:v>43773.844444444447</c:v>
                </c:pt>
                <c:pt idx="10331">
                  <c:v>43773.847916666666</c:v>
                </c:pt>
                <c:pt idx="10332">
                  <c:v>43773.851388888892</c:v>
                </c:pt>
                <c:pt idx="10333">
                  <c:v>43773.854861111111</c:v>
                </c:pt>
                <c:pt idx="10334">
                  <c:v>43773.85833333333</c:v>
                </c:pt>
                <c:pt idx="10335">
                  <c:v>43773.861805555556</c:v>
                </c:pt>
                <c:pt idx="10336">
                  <c:v>43774.334027777775</c:v>
                </c:pt>
                <c:pt idx="10337">
                  <c:v>43774.337500000001</c:v>
                </c:pt>
                <c:pt idx="10338">
                  <c:v>43774.34097222222</c:v>
                </c:pt>
                <c:pt idx="10339">
                  <c:v>43774.344444444447</c:v>
                </c:pt>
                <c:pt idx="10340">
                  <c:v>43774.347916666666</c:v>
                </c:pt>
                <c:pt idx="10341">
                  <c:v>43774.351388888892</c:v>
                </c:pt>
                <c:pt idx="10342">
                  <c:v>43774.354861111111</c:v>
                </c:pt>
                <c:pt idx="10343">
                  <c:v>43774.35833333333</c:v>
                </c:pt>
                <c:pt idx="10344">
                  <c:v>43774.361805555556</c:v>
                </c:pt>
                <c:pt idx="10345">
                  <c:v>43774.365277777775</c:v>
                </c:pt>
                <c:pt idx="10346">
                  <c:v>43774.368750000001</c:v>
                </c:pt>
                <c:pt idx="10347">
                  <c:v>43774.37222222222</c:v>
                </c:pt>
                <c:pt idx="10348">
                  <c:v>43774.375694444447</c:v>
                </c:pt>
                <c:pt idx="10349">
                  <c:v>43774.379166666666</c:v>
                </c:pt>
                <c:pt idx="10350">
                  <c:v>43774.382638888892</c:v>
                </c:pt>
                <c:pt idx="10351">
                  <c:v>43774.386111111111</c:v>
                </c:pt>
                <c:pt idx="10352">
                  <c:v>43774.38958333333</c:v>
                </c:pt>
                <c:pt idx="10353">
                  <c:v>43774.393055555556</c:v>
                </c:pt>
                <c:pt idx="10354">
                  <c:v>43774.396527777775</c:v>
                </c:pt>
                <c:pt idx="10355">
                  <c:v>43774.400000000001</c:v>
                </c:pt>
                <c:pt idx="10356">
                  <c:v>43774.40347222222</c:v>
                </c:pt>
                <c:pt idx="10357">
                  <c:v>43774.406944444447</c:v>
                </c:pt>
                <c:pt idx="10358">
                  <c:v>43774.410416666666</c:v>
                </c:pt>
                <c:pt idx="10359">
                  <c:v>43774.413888888892</c:v>
                </c:pt>
                <c:pt idx="10360">
                  <c:v>43774.417361111111</c:v>
                </c:pt>
                <c:pt idx="10361">
                  <c:v>43774.42083333333</c:v>
                </c:pt>
                <c:pt idx="10362">
                  <c:v>43774.424305555556</c:v>
                </c:pt>
                <c:pt idx="10363">
                  <c:v>43774.427777777775</c:v>
                </c:pt>
                <c:pt idx="10364">
                  <c:v>43774.431250000001</c:v>
                </c:pt>
                <c:pt idx="10365">
                  <c:v>43774.43472222222</c:v>
                </c:pt>
                <c:pt idx="10366">
                  <c:v>43774.438194444447</c:v>
                </c:pt>
                <c:pt idx="10367">
                  <c:v>43774.441666666666</c:v>
                </c:pt>
                <c:pt idx="10368">
                  <c:v>43774.445138888892</c:v>
                </c:pt>
                <c:pt idx="10369">
                  <c:v>43774.448611111111</c:v>
                </c:pt>
                <c:pt idx="10370">
                  <c:v>43774.45208333333</c:v>
                </c:pt>
                <c:pt idx="10371">
                  <c:v>43774.455555555556</c:v>
                </c:pt>
                <c:pt idx="10372">
                  <c:v>43774.459027777775</c:v>
                </c:pt>
                <c:pt idx="10373">
                  <c:v>43774.462500000001</c:v>
                </c:pt>
                <c:pt idx="10374">
                  <c:v>43774.46597222222</c:v>
                </c:pt>
                <c:pt idx="10375">
                  <c:v>43774.469444444447</c:v>
                </c:pt>
                <c:pt idx="10376">
                  <c:v>43774.472916666666</c:v>
                </c:pt>
                <c:pt idx="10377">
                  <c:v>43774.476388888892</c:v>
                </c:pt>
                <c:pt idx="10378">
                  <c:v>43774.479861111111</c:v>
                </c:pt>
                <c:pt idx="10379">
                  <c:v>43774.48333333333</c:v>
                </c:pt>
                <c:pt idx="10380">
                  <c:v>43774.486805555556</c:v>
                </c:pt>
                <c:pt idx="10381">
                  <c:v>43774.490277777775</c:v>
                </c:pt>
                <c:pt idx="10382">
                  <c:v>43774.493750000001</c:v>
                </c:pt>
                <c:pt idx="10383">
                  <c:v>43774.49722222222</c:v>
                </c:pt>
                <c:pt idx="10384">
                  <c:v>43774.500694444447</c:v>
                </c:pt>
                <c:pt idx="10385">
                  <c:v>43774.504166666666</c:v>
                </c:pt>
                <c:pt idx="10386">
                  <c:v>43774.507638888892</c:v>
                </c:pt>
                <c:pt idx="10387">
                  <c:v>43774.511111111111</c:v>
                </c:pt>
                <c:pt idx="10388">
                  <c:v>43774.51458333333</c:v>
                </c:pt>
                <c:pt idx="10389">
                  <c:v>43774.518055555556</c:v>
                </c:pt>
                <c:pt idx="10390">
                  <c:v>43774.521527777775</c:v>
                </c:pt>
                <c:pt idx="10391">
                  <c:v>43774.525000000001</c:v>
                </c:pt>
                <c:pt idx="10392">
                  <c:v>43774.52847222222</c:v>
                </c:pt>
                <c:pt idx="10393">
                  <c:v>43774.531944444447</c:v>
                </c:pt>
                <c:pt idx="10394">
                  <c:v>43774.535416666666</c:v>
                </c:pt>
                <c:pt idx="10395">
                  <c:v>43774.538888888892</c:v>
                </c:pt>
                <c:pt idx="10396">
                  <c:v>43774.542361111111</c:v>
                </c:pt>
                <c:pt idx="10397">
                  <c:v>43774.54583333333</c:v>
                </c:pt>
                <c:pt idx="10398">
                  <c:v>43774.549305555556</c:v>
                </c:pt>
                <c:pt idx="10399">
                  <c:v>43774.552777777775</c:v>
                </c:pt>
                <c:pt idx="10400">
                  <c:v>43774.556250000001</c:v>
                </c:pt>
                <c:pt idx="10401">
                  <c:v>43774.55972222222</c:v>
                </c:pt>
                <c:pt idx="10402">
                  <c:v>43774.563194444447</c:v>
                </c:pt>
                <c:pt idx="10403">
                  <c:v>43774.566666666666</c:v>
                </c:pt>
                <c:pt idx="10404">
                  <c:v>43774.570138888892</c:v>
                </c:pt>
                <c:pt idx="10405">
                  <c:v>43774.573611111111</c:v>
                </c:pt>
                <c:pt idx="10406">
                  <c:v>43774.57708333333</c:v>
                </c:pt>
                <c:pt idx="10407">
                  <c:v>43774.580555555556</c:v>
                </c:pt>
                <c:pt idx="10408">
                  <c:v>43774.584027777775</c:v>
                </c:pt>
                <c:pt idx="10409">
                  <c:v>43774.587500000001</c:v>
                </c:pt>
                <c:pt idx="10410">
                  <c:v>43774.59097222222</c:v>
                </c:pt>
                <c:pt idx="10411">
                  <c:v>43774.594444444447</c:v>
                </c:pt>
                <c:pt idx="10412">
                  <c:v>43774.597916666666</c:v>
                </c:pt>
                <c:pt idx="10413">
                  <c:v>43774.601388888892</c:v>
                </c:pt>
                <c:pt idx="10414">
                  <c:v>43774.604861111111</c:v>
                </c:pt>
                <c:pt idx="10415">
                  <c:v>43774.60833333333</c:v>
                </c:pt>
                <c:pt idx="10416">
                  <c:v>43774.611805555556</c:v>
                </c:pt>
                <c:pt idx="10417">
                  <c:v>43774.615277777775</c:v>
                </c:pt>
                <c:pt idx="10418">
                  <c:v>43774.618750000001</c:v>
                </c:pt>
                <c:pt idx="10419">
                  <c:v>43774.62222222222</c:v>
                </c:pt>
                <c:pt idx="10420">
                  <c:v>43774.625694444447</c:v>
                </c:pt>
                <c:pt idx="10421">
                  <c:v>43774.629166666666</c:v>
                </c:pt>
                <c:pt idx="10422">
                  <c:v>43774.632638888892</c:v>
                </c:pt>
                <c:pt idx="10423">
                  <c:v>43774.636111111111</c:v>
                </c:pt>
                <c:pt idx="10424">
                  <c:v>43774.63958333333</c:v>
                </c:pt>
                <c:pt idx="10425">
                  <c:v>43774.643055555556</c:v>
                </c:pt>
                <c:pt idx="10426">
                  <c:v>43774.646527777775</c:v>
                </c:pt>
                <c:pt idx="10427">
                  <c:v>43774.65</c:v>
                </c:pt>
                <c:pt idx="10428">
                  <c:v>43774.65347222222</c:v>
                </c:pt>
                <c:pt idx="10429">
                  <c:v>43774.656944444447</c:v>
                </c:pt>
                <c:pt idx="10430">
                  <c:v>43774.660416666666</c:v>
                </c:pt>
                <c:pt idx="10431">
                  <c:v>43774.663888888892</c:v>
                </c:pt>
                <c:pt idx="10432">
                  <c:v>43774.667361111111</c:v>
                </c:pt>
                <c:pt idx="10433">
                  <c:v>43774.67083333333</c:v>
                </c:pt>
                <c:pt idx="10434">
                  <c:v>43774.674305555556</c:v>
                </c:pt>
                <c:pt idx="10435">
                  <c:v>43774.677777777775</c:v>
                </c:pt>
                <c:pt idx="10436">
                  <c:v>43774.681250000001</c:v>
                </c:pt>
                <c:pt idx="10437">
                  <c:v>43774.68472222222</c:v>
                </c:pt>
                <c:pt idx="10438">
                  <c:v>43774.688194444447</c:v>
                </c:pt>
                <c:pt idx="10439">
                  <c:v>43774.691666666666</c:v>
                </c:pt>
                <c:pt idx="10440">
                  <c:v>43774.695138888892</c:v>
                </c:pt>
                <c:pt idx="10441">
                  <c:v>43774.698611111111</c:v>
                </c:pt>
                <c:pt idx="10442">
                  <c:v>43774.70208333333</c:v>
                </c:pt>
                <c:pt idx="10443">
                  <c:v>43774.705555555556</c:v>
                </c:pt>
                <c:pt idx="10444">
                  <c:v>43774.709027777775</c:v>
                </c:pt>
                <c:pt idx="10445">
                  <c:v>43774.712500000001</c:v>
                </c:pt>
                <c:pt idx="10446">
                  <c:v>43774.71597222222</c:v>
                </c:pt>
                <c:pt idx="10447">
                  <c:v>43774.719444444447</c:v>
                </c:pt>
                <c:pt idx="10448">
                  <c:v>43774.722916666666</c:v>
                </c:pt>
                <c:pt idx="10449">
                  <c:v>43774.726388888892</c:v>
                </c:pt>
                <c:pt idx="10450">
                  <c:v>43774.729861111111</c:v>
                </c:pt>
                <c:pt idx="10451">
                  <c:v>43774.73333333333</c:v>
                </c:pt>
                <c:pt idx="10452">
                  <c:v>43774.736805555556</c:v>
                </c:pt>
                <c:pt idx="10453">
                  <c:v>43774.740277777775</c:v>
                </c:pt>
                <c:pt idx="10454">
                  <c:v>43774.743750000001</c:v>
                </c:pt>
                <c:pt idx="10455">
                  <c:v>43774.74722222222</c:v>
                </c:pt>
                <c:pt idx="10456">
                  <c:v>43774.750694444447</c:v>
                </c:pt>
                <c:pt idx="10457">
                  <c:v>43774.754166666666</c:v>
                </c:pt>
                <c:pt idx="10458">
                  <c:v>43774.757638888892</c:v>
                </c:pt>
                <c:pt idx="10459">
                  <c:v>43774.761111111111</c:v>
                </c:pt>
                <c:pt idx="10460">
                  <c:v>43774.76458333333</c:v>
                </c:pt>
                <c:pt idx="10461">
                  <c:v>43774.768055555556</c:v>
                </c:pt>
                <c:pt idx="10462">
                  <c:v>43774.771527777775</c:v>
                </c:pt>
                <c:pt idx="10463">
                  <c:v>43774.775000000001</c:v>
                </c:pt>
                <c:pt idx="10464">
                  <c:v>43774.77847222222</c:v>
                </c:pt>
                <c:pt idx="10465">
                  <c:v>43774.781944444447</c:v>
                </c:pt>
                <c:pt idx="10466">
                  <c:v>43774.785416666666</c:v>
                </c:pt>
                <c:pt idx="10467">
                  <c:v>43774.788888888892</c:v>
                </c:pt>
                <c:pt idx="10468">
                  <c:v>43774.792361111111</c:v>
                </c:pt>
                <c:pt idx="10469">
                  <c:v>43774.79583333333</c:v>
                </c:pt>
                <c:pt idx="10470">
                  <c:v>43774.799305555556</c:v>
                </c:pt>
                <c:pt idx="10471">
                  <c:v>43774.802777777775</c:v>
                </c:pt>
                <c:pt idx="10472">
                  <c:v>43774.806250000001</c:v>
                </c:pt>
                <c:pt idx="10473">
                  <c:v>43774.80972222222</c:v>
                </c:pt>
                <c:pt idx="10474">
                  <c:v>43774.813194444447</c:v>
                </c:pt>
                <c:pt idx="10475">
                  <c:v>43774.816666666666</c:v>
                </c:pt>
                <c:pt idx="10476">
                  <c:v>43774.820138888892</c:v>
                </c:pt>
                <c:pt idx="10477">
                  <c:v>43774.823611111111</c:v>
                </c:pt>
                <c:pt idx="10478">
                  <c:v>43774.82708333333</c:v>
                </c:pt>
                <c:pt idx="10479">
                  <c:v>43774.830555555556</c:v>
                </c:pt>
                <c:pt idx="10480">
                  <c:v>43774.834027777775</c:v>
                </c:pt>
                <c:pt idx="10481">
                  <c:v>43774.837500000001</c:v>
                </c:pt>
                <c:pt idx="10482">
                  <c:v>43774.84097222222</c:v>
                </c:pt>
                <c:pt idx="10483">
                  <c:v>43774.844444444447</c:v>
                </c:pt>
                <c:pt idx="10484">
                  <c:v>43774.847916666666</c:v>
                </c:pt>
                <c:pt idx="10485">
                  <c:v>43774.851388888892</c:v>
                </c:pt>
                <c:pt idx="10486">
                  <c:v>43774.854861111111</c:v>
                </c:pt>
                <c:pt idx="10487">
                  <c:v>43774.85833333333</c:v>
                </c:pt>
                <c:pt idx="10488">
                  <c:v>43774.861805555556</c:v>
                </c:pt>
                <c:pt idx="10489">
                  <c:v>43774.865277777775</c:v>
                </c:pt>
                <c:pt idx="10490">
                  <c:v>43774.868750000001</c:v>
                </c:pt>
                <c:pt idx="10491">
                  <c:v>43774.87222222222</c:v>
                </c:pt>
                <c:pt idx="10492">
                  <c:v>43774.875694444447</c:v>
                </c:pt>
                <c:pt idx="10493">
                  <c:v>43774.879166666666</c:v>
                </c:pt>
                <c:pt idx="10494">
                  <c:v>43774.882638888892</c:v>
                </c:pt>
                <c:pt idx="10495">
                  <c:v>43774.886111111111</c:v>
                </c:pt>
                <c:pt idx="10496">
                  <c:v>43774.88958333333</c:v>
                </c:pt>
                <c:pt idx="10497">
                  <c:v>43774.893055555556</c:v>
                </c:pt>
                <c:pt idx="10498">
                  <c:v>43774.896527777775</c:v>
                </c:pt>
                <c:pt idx="10499">
                  <c:v>43774.9</c:v>
                </c:pt>
                <c:pt idx="10500">
                  <c:v>43774.90347222222</c:v>
                </c:pt>
                <c:pt idx="10501">
                  <c:v>43774.906944444447</c:v>
                </c:pt>
                <c:pt idx="10502">
                  <c:v>43774.910416666666</c:v>
                </c:pt>
                <c:pt idx="10503">
                  <c:v>43774.913888888892</c:v>
                </c:pt>
                <c:pt idx="10504">
                  <c:v>43774.917361111111</c:v>
                </c:pt>
                <c:pt idx="10505">
                  <c:v>43774.92083333333</c:v>
                </c:pt>
                <c:pt idx="10506">
                  <c:v>43774.924305555556</c:v>
                </c:pt>
                <c:pt idx="10507">
                  <c:v>43774.927777777775</c:v>
                </c:pt>
                <c:pt idx="10508">
                  <c:v>43774.931250000001</c:v>
                </c:pt>
                <c:pt idx="10509">
                  <c:v>43774.93472222222</c:v>
                </c:pt>
                <c:pt idx="10510">
                  <c:v>43774.938194444447</c:v>
                </c:pt>
                <c:pt idx="10511">
                  <c:v>43774.941666666666</c:v>
                </c:pt>
                <c:pt idx="10512">
                  <c:v>43775.344444444447</c:v>
                </c:pt>
                <c:pt idx="10513">
                  <c:v>43775.347916666666</c:v>
                </c:pt>
                <c:pt idx="10514">
                  <c:v>43775.351388888892</c:v>
                </c:pt>
                <c:pt idx="10515">
                  <c:v>43775.354861111111</c:v>
                </c:pt>
                <c:pt idx="10516">
                  <c:v>43775.35833333333</c:v>
                </c:pt>
                <c:pt idx="10517">
                  <c:v>43775.361805555556</c:v>
                </c:pt>
                <c:pt idx="10518">
                  <c:v>43775.365277777775</c:v>
                </c:pt>
                <c:pt idx="10519">
                  <c:v>43775.368750000001</c:v>
                </c:pt>
                <c:pt idx="10520">
                  <c:v>43775.37222222222</c:v>
                </c:pt>
                <c:pt idx="10521">
                  <c:v>43775.375694444447</c:v>
                </c:pt>
                <c:pt idx="10522">
                  <c:v>43775.379166666666</c:v>
                </c:pt>
                <c:pt idx="10523">
                  <c:v>43775.382638888892</c:v>
                </c:pt>
                <c:pt idx="10524">
                  <c:v>43775.386111111111</c:v>
                </c:pt>
                <c:pt idx="10525">
                  <c:v>43775.38958333333</c:v>
                </c:pt>
                <c:pt idx="10526">
                  <c:v>43775.393055555556</c:v>
                </c:pt>
                <c:pt idx="10527">
                  <c:v>43775.396527777775</c:v>
                </c:pt>
                <c:pt idx="10528">
                  <c:v>43775.4</c:v>
                </c:pt>
                <c:pt idx="10529">
                  <c:v>43775.40347222222</c:v>
                </c:pt>
                <c:pt idx="10530">
                  <c:v>43775.406944444447</c:v>
                </c:pt>
                <c:pt idx="10531">
                  <c:v>43775.410416666666</c:v>
                </c:pt>
                <c:pt idx="10532">
                  <c:v>43775.413888888892</c:v>
                </c:pt>
                <c:pt idx="10533">
                  <c:v>43775.417361111111</c:v>
                </c:pt>
                <c:pt idx="10534">
                  <c:v>43775.42083333333</c:v>
                </c:pt>
                <c:pt idx="10535">
                  <c:v>43775.424305555556</c:v>
                </c:pt>
                <c:pt idx="10536">
                  <c:v>43775.427777777775</c:v>
                </c:pt>
                <c:pt idx="10537">
                  <c:v>43775.431250000001</c:v>
                </c:pt>
                <c:pt idx="10538">
                  <c:v>43775.43472222222</c:v>
                </c:pt>
                <c:pt idx="10539">
                  <c:v>43775.438194444447</c:v>
                </c:pt>
                <c:pt idx="10540">
                  <c:v>43775.441666666666</c:v>
                </c:pt>
                <c:pt idx="10541">
                  <c:v>43775.445138888892</c:v>
                </c:pt>
                <c:pt idx="10542">
                  <c:v>43775.448611111111</c:v>
                </c:pt>
                <c:pt idx="10543">
                  <c:v>43775.45208333333</c:v>
                </c:pt>
                <c:pt idx="10544">
                  <c:v>43775.455555555556</c:v>
                </c:pt>
                <c:pt idx="10545">
                  <c:v>43775.459027777775</c:v>
                </c:pt>
                <c:pt idx="10546">
                  <c:v>43775.462500000001</c:v>
                </c:pt>
                <c:pt idx="10547">
                  <c:v>43775.46597222222</c:v>
                </c:pt>
                <c:pt idx="10548">
                  <c:v>43775.469444444447</c:v>
                </c:pt>
                <c:pt idx="10549">
                  <c:v>43775.472916666666</c:v>
                </c:pt>
                <c:pt idx="10550">
                  <c:v>43775.476388888892</c:v>
                </c:pt>
                <c:pt idx="10551">
                  <c:v>43775.479861111111</c:v>
                </c:pt>
                <c:pt idx="10552">
                  <c:v>43775.48333333333</c:v>
                </c:pt>
                <c:pt idx="10553">
                  <c:v>43775.486805555556</c:v>
                </c:pt>
                <c:pt idx="10554">
                  <c:v>43775.490277777775</c:v>
                </c:pt>
                <c:pt idx="10555">
                  <c:v>43775.493750000001</c:v>
                </c:pt>
                <c:pt idx="10556">
                  <c:v>43775.49722222222</c:v>
                </c:pt>
                <c:pt idx="10557">
                  <c:v>43775.500694444447</c:v>
                </c:pt>
                <c:pt idx="10558">
                  <c:v>43775.504166666666</c:v>
                </c:pt>
                <c:pt idx="10559">
                  <c:v>43775.507638888892</c:v>
                </c:pt>
                <c:pt idx="10560">
                  <c:v>43775.511111111111</c:v>
                </c:pt>
                <c:pt idx="10561">
                  <c:v>43775.51458333333</c:v>
                </c:pt>
                <c:pt idx="10562">
                  <c:v>43775.518055555556</c:v>
                </c:pt>
                <c:pt idx="10563">
                  <c:v>43775.521527777775</c:v>
                </c:pt>
                <c:pt idx="10564">
                  <c:v>43775.525000000001</c:v>
                </c:pt>
                <c:pt idx="10565">
                  <c:v>43775.52847222222</c:v>
                </c:pt>
                <c:pt idx="10566">
                  <c:v>43775.531944444447</c:v>
                </c:pt>
                <c:pt idx="10567">
                  <c:v>43775.535416666666</c:v>
                </c:pt>
                <c:pt idx="10568">
                  <c:v>43775.538888888892</c:v>
                </c:pt>
                <c:pt idx="10569">
                  <c:v>43775.542361111111</c:v>
                </c:pt>
                <c:pt idx="10570">
                  <c:v>43775.54583333333</c:v>
                </c:pt>
                <c:pt idx="10571">
                  <c:v>43775.549305555556</c:v>
                </c:pt>
                <c:pt idx="10572">
                  <c:v>43775.552777777775</c:v>
                </c:pt>
                <c:pt idx="10573">
                  <c:v>43775.556250000001</c:v>
                </c:pt>
                <c:pt idx="10574">
                  <c:v>43775.55972222222</c:v>
                </c:pt>
                <c:pt idx="10575">
                  <c:v>43775.563194444447</c:v>
                </c:pt>
                <c:pt idx="10576">
                  <c:v>43775.566666666666</c:v>
                </c:pt>
                <c:pt idx="10577">
                  <c:v>43775.570138888892</c:v>
                </c:pt>
                <c:pt idx="10578">
                  <c:v>43775.573611111111</c:v>
                </c:pt>
                <c:pt idx="10579">
                  <c:v>43775.57708333333</c:v>
                </c:pt>
                <c:pt idx="10580">
                  <c:v>43775.580555555556</c:v>
                </c:pt>
                <c:pt idx="10581">
                  <c:v>43775.584027777775</c:v>
                </c:pt>
                <c:pt idx="10582">
                  <c:v>43775.587500000001</c:v>
                </c:pt>
                <c:pt idx="10583">
                  <c:v>43775.59097222222</c:v>
                </c:pt>
                <c:pt idx="10584">
                  <c:v>43775.594444444447</c:v>
                </c:pt>
                <c:pt idx="10585">
                  <c:v>43775.597916666666</c:v>
                </c:pt>
                <c:pt idx="10586">
                  <c:v>43775.601388888892</c:v>
                </c:pt>
                <c:pt idx="10587">
                  <c:v>43775.604861111111</c:v>
                </c:pt>
                <c:pt idx="10588">
                  <c:v>43775.60833333333</c:v>
                </c:pt>
                <c:pt idx="10589">
                  <c:v>43775.611805555556</c:v>
                </c:pt>
                <c:pt idx="10590">
                  <c:v>43775.615277777775</c:v>
                </c:pt>
                <c:pt idx="10591">
                  <c:v>43775.618750000001</c:v>
                </c:pt>
                <c:pt idx="10592">
                  <c:v>43775.62222222222</c:v>
                </c:pt>
                <c:pt idx="10593">
                  <c:v>43775.625694444447</c:v>
                </c:pt>
                <c:pt idx="10594">
                  <c:v>43775.629166666666</c:v>
                </c:pt>
                <c:pt idx="10595">
                  <c:v>43775.632638888892</c:v>
                </c:pt>
                <c:pt idx="10596">
                  <c:v>43775.636111111111</c:v>
                </c:pt>
                <c:pt idx="10597">
                  <c:v>43775.63958333333</c:v>
                </c:pt>
                <c:pt idx="10598">
                  <c:v>43775.643055555556</c:v>
                </c:pt>
                <c:pt idx="10599">
                  <c:v>43775.646527777775</c:v>
                </c:pt>
                <c:pt idx="10600">
                  <c:v>43775.65</c:v>
                </c:pt>
                <c:pt idx="10601">
                  <c:v>43775.65347222222</c:v>
                </c:pt>
                <c:pt idx="10602">
                  <c:v>43775.656944444447</c:v>
                </c:pt>
                <c:pt idx="10603">
                  <c:v>43775.660416666666</c:v>
                </c:pt>
                <c:pt idx="10604">
                  <c:v>43775.663888888892</c:v>
                </c:pt>
                <c:pt idx="10605">
                  <c:v>43775.667361111111</c:v>
                </c:pt>
                <c:pt idx="10606">
                  <c:v>43775.67083333333</c:v>
                </c:pt>
                <c:pt idx="10607">
                  <c:v>43775.674305555556</c:v>
                </c:pt>
                <c:pt idx="10608">
                  <c:v>43775.677777777775</c:v>
                </c:pt>
                <c:pt idx="10609">
                  <c:v>43775.681250000001</c:v>
                </c:pt>
                <c:pt idx="10610">
                  <c:v>43775.68472222222</c:v>
                </c:pt>
                <c:pt idx="10611">
                  <c:v>43775.688194444447</c:v>
                </c:pt>
                <c:pt idx="10612">
                  <c:v>43775.691666666666</c:v>
                </c:pt>
                <c:pt idx="10613">
                  <c:v>43775.695138888892</c:v>
                </c:pt>
                <c:pt idx="10614">
                  <c:v>43775.698611111111</c:v>
                </c:pt>
                <c:pt idx="10615">
                  <c:v>43775.70208333333</c:v>
                </c:pt>
                <c:pt idx="10616">
                  <c:v>43775.705555555556</c:v>
                </c:pt>
                <c:pt idx="10617">
                  <c:v>43775.709027777775</c:v>
                </c:pt>
                <c:pt idx="10618">
                  <c:v>43775.712500000001</c:v>
                </c:pt>
                <c:pt idx="10619">
                  <c:v>43775.71597222222</c:v>
                </c:pt>
                <c:pt idx="10620">
                  <c:v>43775.719444444447</c:v>
                </c:pt>
                <c:pt idx="10621">
                  <c:v>43775.722916666666</c:v>
                </c:pt>
                <c:pt idx="10622">
                  <c:v>43775.726388888892</c:v>
                </c:pt>
                <c:pt idx="10623">
                  <c:v>43775.729861111111</c:v>
                </c:pt>
                <c:pt idx="10624">
                  <c:v>43775.73333333333</c:v>
                </c:pt>
                <c:pt idx="10625">
                  <c:v>43775.736805555556</c:v>
                </c:pt>
                <c:pt idx="10626">
                  <c:v>43775.740277777775</c:v>
                </c:pt>
                <c:pt idx="10627">
                  <c:v>43775.743750000001</c:v>
                </c:pt>
                <c:pt idx="10628">
                  <c:v>43775.74722222222</c:v>
                </c:pt>
                <c:pt idx="10629">
                  <c:v>43775.750694444447</c:v>
                </c:pt>
                <c:pt idx="10630">
                  <c:v>43775.754166666666</c:v>
                </c:pt>
                <c:pt idx="10631">
                  <c:v>43775.757638888892</c:v>
                </c:pt>
                <c:pt idx="10632">
                  <c:v>43775.761111111111</c:v>
                </c:pt>
                <c:pt idx="10633">
                  <c:v>43775.76458333333</c:v>
                </c:pt>
                <c:pt idx="10634">
                  <c:v>43775.768055555556</c:v>
                </c:pt>
                <c:pt idx="10635">
                  <c:v>43775.771527777775</c:v>
                </c:pt>
                <c:pt idx="10636">
                  <c:v>43775.775000000001</c:v>
                </c:pt>
                <c:pt idx="10637">
                  <c:v>43775.77847222222</c:v>
                </c:pt>
                <c:pt idx="10638">
                  <c:v>43775.781944444447</c:v>
                </c:pt>
                <c:pt idx="10639">
                  <c:v>43775.785416666666</c:v>
                </c:pt>
                <c:pt idx="10640">
                  <c:v>43775.788888888892</c:v>
                </c:pt>
                <c:pt idx="10641">
                  <c:v>43775.792361111111</c:v>
                </c:pt>
                <c:pt idx="10642">
                  <c:v>43775.79583333333</c:v>
                </c:pt>
                <c:pt idx="10643">
                  <c:v>43775.799305555556</c:v>
                </c:pt>
                <c:pt idx="10644">
                  <c:v>43775.802777777775</c:v>
                </c:pt>
                <c:pt idx="10645">
                  <c:v>43775.806250000001</c:v>
                </c:pt>
                <c:pt idx="10646">
                  <c:v>43775.80972222222</c:v>
                </c:pt>
                <c:pt idx="10647">
                  <c:v>43776.393055555556</c:v>
                </c:pt>
                <c:pt idx="10648">
                  <c:v>43776.396527777775</c:v>
                </c:pt>
                <c:pt idx="10649">
                  <c:v>43776.4</c:v>
                </c:pt>
                <c:pt idx="10650">
                  <c:v>43776.40347222222</c:v>
                </c:pt>
                <c:pt idx="10651">
                  <c:v>43776.406944444447</c:v>
                </c:pt>
                <c:pt idx="10652">
                  <c:v>43776.410416666666</c:v>
                </c:pt>
                <c:pt idx="10653">
                  <c:v>43776.413888888892</c:v>
                </c:pt>
                <c:pt idx="10654">
                  <c:v>43776.417361111111</c:v>
                </c:pt>
                <c:pt idx="10655">
                  <c:v>43776.42083333333</c:v>
                </c:pt>
                <c:pt idx="10656">
                  <c:v>43776.424305555556</c:v>
                </c:pt>
                <c:pt idx="10657">
                  <c:v>43776.427777777775</c:v>
                </c:pt>
                <c:pt idx="10658">
                  <c:v>43776.431250000001</c:v>
                </c:pt>
                <c:pt idx="10659">
                  <c:v>43776.43472222222</c:v>
                </c:pt>
                <c:pt idx="10660">
                  <c:v>43776.438194444447</c:v>
                </c:pt>
                <c:pt idx="10661">
                  <c:v>43776.441666666666</c:v>
                </c:pt>
                <c:pt idx="10662">
                  <c:v>43776.445138888892</c:v>
                </c:pt>
                <c:pt idx="10663">
                  <c:v>43776.448611111111</c:v>
                </c:pt>
                <c:pt idx="10664">
                  <c:v>43776.45208333333</c:v>
                </c:pt>
                <c:pt idx="10665">
                  <c:v>43776.455555555556</c:v>
                </c:pt>
                <c:pt idx="10666">
                  <c:v>43776.459027777775</c:v>
                </c:pt>
                <c:pt idx="10667">
                  <c:v>43776.462500000001</c:v>
                </c:pt>
                <c:pt idx="10668">
                  <c:v>43776.46597222222</c:v>
                </c:pt>
                <c:pt idx="10669">
                  <c:v>43776.469444444447</c:v>
                </c:pt>
                <c:pt idx="10670">
                  <c:v>43776.472916666666</c:v>
                </c:pt>
                <c:pt idx="10671">
                  <c:v>43776.476388888892</c:v>
                </c:pt>
                <c:pt idx="10672">
                  <c:v>43776.479861111111</c:v>
                </c:pt>
                <c:pt idx="10673">
                  <c:v>43776.48333333333</c:v>
                </c:pt>
                <c:pt idx="10674">
                  <c:v>43776.486805555556</c:v>
                </c:pt>
                <c:pt idx="10675">
                  <c:v>43776.49722222222</c:v>
                </c:pt>
                <c:pt idx="10676">
                  <c:v>43776.500694444447</c:v>
                </c:pt>
                <c:pt idx="10677">
                  <c:v>43776.518055555556</c:v>
                </c:pt>
                <c:pt idx="10678">
                  <c:v>43776.521527777775</c:v>
                </c:pt>
                <c:pt idx="10679">
                  <c:v>43776.525000000001</c:v>
                </c:pt>
                <c:pt idx="10680">
                  <c:v>43776.52847222222</c:v>
                </c:pt>
                <c:pt idx="10681">
                  <c:v>43776.531944444447</c:v>
                </c:pt>
                <c:pt idx="10682">
                  <c:v>43776.535416666666</c:v>
                </c:pt>
                <c:pt idx="10683">
                  <c:v>43776.538888888892</c:v>
                </c:pt>
                <c:pt idx="10684">
                  <c:v>43776.542361111111</c:v>
                </c:pt>
                <c:pt idx="10685">
                  <c:v>43776.54583333333</c:v>
                </c:pt>
                <c:pt idx="10686">
                  <c:v>43776.549305555556</c:v>
                </c:pt>
                <c:pt idx="10687">
                  <c:v>43776.552777777775</c:v>
                </c:pt>
                <c:pt idx="10688">
                  <c:v>43776.556250000001</c:v>
                </c:pt>
                <c:pt idx="10689">
                  <c:v>43776.566666666666</c:v>
                </c:pt>
                <c:pt idx="10690">
                  <c:v>43776.570138888892</c:v>
                </c:pt>
                <c:pt idx="10691">
                  <c:v>43776.573611111111</c:v>
                </c:pt>
                <c:pt idx="10692">
                  <c:v>43776.584027777775</c:v>
                </c:pt>
                <c:pt idx="10693">
                  <c:v>43776.587500000001</c:v>
                </c:pt>
                <c:pt idx="10694">
                  <c:v>43776.59097222222</c:v>
                </c:pt>
                <c:pt idx="10695">
                  <c:v>43776.594444444447</c:v>
                </c:pt>
                <c:pt idx="10696">
                  <c:v>43776.597916666666</c:v>
                </c:pt>
                <c:pt idx="10697">
                  <c:v>43776.601388888892</c:v>
                </c:pt>
                <c:pt idx="10698">
                  <c:v>43776.604861111111</c:v>
                </c:pt>
                <c:pt idx="10699">
                  <c:v>43776.615277777775</c:v>
                </c:pt>
                <c:pt idx="10700">
                  <c:v>43776.625694444447</c:v>
                </c:pt>
                <c:pt idx="10701">
                  <c:v>43776.643055555556</c:v>
                </c:pt>
                <c:pt idx="10702">
                  <c:v>43776.646527777775</c:v>
                </c:pt>
                <c:pt idx="10703">
                  <c:v>43776.698611111111</c:v>
                </c:pt>
                <c:pt idx="10704">
                  <c:v>43777.334027777775</c:v>
                </c:pt>
                <c:pt idx="10705">
                  <c:v>43777.34097222222</c:v>
                </c:pt>
                <c:pt idx="10706">
                  <c:v>43777.344444444447</c:v>
                </c:pt>
                <c:pt idx="10707">
                  <c:v>43777.347916666666</c:v>
                </c:pt>
                <c:pt idx="10708">
                  <c:v>43777.351388888892</c:v>
                </c:pt>
                <c:pt idx="10709">
                  <c:v>43777.354861111111</c:v>
                </c:pt>
                <c:pt idx="10710">
                  <c:v>43777.35833333333</c:v>
                </c:pt>
                <c:pt idx="10711">
                  <c:v>43777.361805555556</c:v>
                </c:pt>
                <c:pt idx="10712">
                  <c:v>43777.365277777775</c:v>
                </c:pt>
                <c:pt idx="10713">
                  <c:v>43777.368750000001</c:v>
                </c:pt>
                <c:pt idx="10714">
                  <c:v>43777.37222222222</c:v>
                </c:pt>
                <c:pt idx="10715">
                  <c:v>43777.375694444447</c:v>
                </c:pt>
                <c:pt idx="10716">
                  <c:v>43777.379166666666</c:v>
                </c:pt>
                <c:pt idx="10717">
                  <c:v>43777.382638888892</c:v>
                </c:pt>
                <c:pt idx="10718">
                  <c:v>43777.386111111111</c:v>
                </c:pt>
                <c:pt idx="10719">
                  <c:v>43777.38958333333</c:v>
                </c:pt>
                <c:pt idx="10720">
                  <c:v>43777.393055555556</c:v>
                </c:pt>
                <c:pt idx="10721">
                  <c:v>43777.396527777775</c:v>
                </c:pt>
                <c:pt idx="10722">
                  <c:v>43777.4</c:v>
                </c:pt>
                <c:pt idx="10723">
                  <c:v>43777.40347222222</c:v>
                </c:pt>
                <c:pt idx="10724">
                  <c:v>43777.406944444447</c:v>
                </c:pt>
                <c:pt idx="10725">
                  <c:v>43777.410416666666</c:v>
                </c:pt>
                <c:pt idx="10726">
                  <c:v>43777.413888888892</c:v>
                </c:pt>
                <c:pt idx="10727">
                  <c:v>43777.417361111111</c:v>
                </c:pt>
                <c:pt idx="10728">
                  <c:v>43777.42083333333</c:v>
                </c:pt>
                <c:pt idx="10729">
                  <c:v>43777.424305555556</c:v>
                </c:pt>
                <c:pt idx="10730">
                  <c:v>43777.427777777775</c:v>
                </c:pt>
                <c:pt idx="10731">
                  <c:v>43777.431250000001</c:v>
                </c:pt>
                <c:pt idx="10732">
                  <c:v>43777.43472222222</c:v>
                </c:pt>
                <c:pt idx="10733">
                  <c:v>43777.438194444447</c:v>
                </c:pt>
                <c:pt idx="10734">
                  <c:v>43777.441666666666</c:v>
                </c:pt>
                <c:pt idx="10735">
                  <c:v>43777.445138888892</c:v>
                </c:pt>
                <c:pt idx="10736">
                  <c:v>43777.448611111111</c:v>
                </c:pt>
                <c:pt idx="10737">
                  <c:v>43777.45208333333</c:v>
                </c:pt>
                <c:pt idx="10738">
                  <c:v>43777.455555555556</c:v>
                </c:pt>
                <c:pt idx="10739">
                  <c:v>43777.459027777775</c:v>
                </c:pt>
                <c:pt idx="10740">
                  <c:v>43777.462500000001</c:v>
                </c:pt>
                <c:pt idx="10741">
                  <c:v>43777.46597222222</c:v>
                </c:pt>
                <c:pt idx="10742">
                  <c:v>43777.469444444447</c:v>
                </c:pt>
                <c:pt idx="10743">
                  <c:v>43777.472916666666</c:v>
                </c:pt>
                <c:pt idx="10744">
                  <c:v>43777.476388888892</c:v>
                </c:pt>
                <c:pt idx="10745">
                  <c:v>43777.479861111111</c:v>
                </c:pt>
                <c:pt idx="10746">
                  <c:v>43777.48333333333</c:v>
                </c:pt>
                <c:pt idx="10747">
                  <c:v>43777.486805555556</c:v>
                </c:pt>
                <c:pt idx="10748">
                  <c:v>43777.490277777775</c:v>
                </c:pt>
                <c:pt idx="10749">
                  <c:v>43777.493750000001</c:v>
                </c:pt>
                <c:pt idx="10750">
                  <c:v>43777.49722222222</c:v>
                </c:pt>
                <c:pt idx="10751">
                  <c:v>43777.500694444447</c:v>
                </c:pt>
                <c:pt idx="10752">
                  <c:v>43777.504166666666</c:v>
                </c:pt>
                <c:pt idx="10753">
                  <c:v>43777.507638888892</c:v>
                </c:pt>
                <c:pt idx="10754">
                  <c:v>43777.511111111111</c:v>
                </c:pt>
                <c:pt idx="10755">
                  <c:v>43777.51458333333</c:v>
                </c:pt>
                <c:pt idx="10756">
                  <c:v>43777.518055555556</c:v>
                </c:pt>
                <c:pt idx="10757">
                  <c:v>43777.521527777775</c:v>
                </c:pt>
                <c:pt idx="10758">
                  <c:v>43777.525000000001</c:v>
                </c:pt>
                <c:pt idx="10759">
                  <c:v>43777.52847222222</c:v>
                </c:pt>
                <c:pt idx="10760">
                  <c:v>43777.531944444447</c:v>
                </c:pt>
                <c:pt idx="10761">
                  <c:v>43777.535416666666</c:v>
                </c:pt>
                <c:pt idx="10762">
                  <c:v>43777.538888888892</c:v>
                </c:pt>
                <c:pt idx="10763">
                  <c:v>43777.542361111111</c:v>
                </c:pt>
                <c:pt idx="10764">
                  <c:v>43777.54583333333</c:v>
                </c:pt>
                <c:pt idx="10765">
                  <c:v>43777.549305555556</c:v>
                </c:pt>
                <c:pt idx="10766">
                  <c:v>43777.552777777775</c:v>
                </c:pt>
                <c:pt idx="10767">
                  <c:v>43777.556250000001</c:v>
                </c:pt>
                <c:pt idx="10768">
                  <c:v>43777.55972222222</c:v>
                </c:pt>
                <c:pt idx="10769">
                  <c:v>43777.563194444447</c:v>
                </c:pt>
                <c:pt idx="10770">
                  <c:v>43777.566666666666</c:v>
                </c:pt>
                <c:pt idx="10771">
                  <c:v>43777.570138888892</c:v>
                </c:pt>
                <c:pt idx="10772">
                  <c:v>43777.573611111111</c:v>
                </c:pt>
                <c:pt idx="10773">
                  <c:v>43777.57708333333</c:v>
                </c:pt>
                <c:pt idx="10774">
                  <c:v>43777.580555555556</c:v>
                </c:pt>
                <c:pt idx="10775">
                  <c:v>43777.584027777775</c:v>
                </c:pt>
                <c:pt idx="10776">
                  <c:v>43777.587500000001</c:v>
                </c:pt>
                <c:pt idx="10777">
                  <c:v>43777.59097222222</c:v>
                </c:pt>
                <c:pt idx="10778">
                  <c:v>43777.594444444447</c:v>
                </c:pt>
                <c:pt idx="10779">
                  <c:v>43777.597916666666</c:v>
                </c:pt>
                <c:pt idx="10780">
                  <c:v>43777.601388888892</c:v>
                </c:pt>
                <c:pt idx="10781">
                  <c:v>43777.604861111111</c:v>
                </c:pt>
                <c:pt idx="10782">
                  <c:v>43777.60833333333</c:v>
                </c:pt>
                <c:pt idx="10783">
                  <c:v>43777.611805555556</c:v>
                </c:pt>
                <c:pt idx="10784">
                  <c:v>43777.615277777775</c:v>
                </c:pt>
                <c:pt idx="10785">
                  <c:v>43777.618750000001</c:v>
                </c:pt>
                <c:pt idx="10786">
                  <c:v>43777.62222222222</c:v>
                </c:pt>
                <c:pt idx="10787">
                  <c:v>43777.625694444447</c:v>
                </c:pt>
                <c:pt idx="10788">
                  <c:v>43777.629166666666</c:v>
                </c:pt>
                <c:pt idx="10789">
                  <c:v>43777.632638888892</c:v>
                </c:pt>
                <c:pt idx="10790">
                  <c:v>43777.636111111111</c:v>
                </c:pt>
                <c:pt idx="10791">
                  <c:v>43777.63958333333</c:v>
                </c:pt>
                <c:pt idx="10792">
                  <c:v>43777.643055555556</c:v>
                </c:pt>
                <c:pt idx="10793">
                  <c:v>43777.646527777775</c:v>
                </c:pt>
                <c:pt idx="10794">
                  <c:v>43777.65</c:v>
                </c:pt>
                <c:pt idx="10795">
                  <c:v>43777.65347222222</c:v>
                </c:pt>
                <c:pt idx="10796">
                  <c:v>43777.656944444447</c:v>
                </c:pt>
                <c:pt idx="10797">
                  <c:v>43777.660416666666</c:v>
                </c:pt>
                <c:pt idx="10798">
                  <c:v>43777.663888888892</c:v>
                </c:pt>
                <c:pt idx="10799">
                  <c:v>43777.667361111111</c:v>
                </c:pt>
                <c:pt idx="10800">
                  <c:v>43777.67083333333</c:v>
                </c:pt>
                <c:pt idx="10801">
                  <c:v>43777.674305555556</c:v>
                </c:pt>
                <c:pt idx="10802">
                  <c:v>43777.677777777775</c:v>
                </c:pt>
                <c:pt idx="10803">
                  <c:v>43777.681250000001</c:v>
                </c:pt>
                <c:pt idx="10804">
                  <c:v>43777.68472222222</c:v>
                </c:pt>
                <c:pt idx="10805">
                  <c:v>43777.688194444447</c:v>
                </c:pt>
                <c:pt idx="10806">
                  <c:v>43777.691666666666</c:v>
                </c:pt>
                <c:pt idx="10807">
                  <c:v>43777.695138888892</c:v>
                </c:pt>
                <c:pt idx="10808">
                  <c:v>43777.698611111111</c:v>
                </c:pt>
                <c:pt idx="10809">
                  <c:v>43777.70208333333</c:v>
                </c:pt>
                <c:pt idx="10810">
                  <c:v>43777.705555555556</c:v>
                </c:pt>
                <c:pt idx="10811">
                  <c:v>43777.709027777775</c:v>
                </c:pt>
                <c:pt idx="10812">
                  <c:v>43777.712500000001</c:v>
                </c:pt>
                <c:pt idx="10813">
                  <c:v>43777.71597222222</c:v>
                </c:pt>
                <c:pt idx="10814">
                  <c:v>43777.719444444447</c:v>
                </c:pt>
                <c:pt idx="10815">
                  <c:v>43777.722916666666</c:v>
                </c:pt>
                <c:pt idx="10816">
                  <c:v>43777.726388888892</c:v>
                </c:pt>
                <c:pt idx="10817">
                  <c:v>43777.729861111111</c:v>
                </c:pt>
                <c:pt idx="10818">
                  <c:v>43777.73333333333</c:v>
                </c:pt>
                <c:pt idx="10819">
                  <c:v>43777.736805555556</c:v>
                </c:pt>
                <c:pt idx="10820">
                  <c:v>43777.740277777775</c:v>
                </c:pt>
                <c:pt idx="10821">
                  <c:v>43777.743750000001</c:v>
                </c:pt>
                <c:pt idx="10822">
                  <c:v>43777.74722222222</c:v>
                </c:pt>
                <c:pt idx="10823">
                  <c:v>43777.750694444447</c:v>
                </c:pt>
                <c:pt idx="10824">
                  <c:v>43777.754166666666</c:v>
                </c:pt>
                <c:pt idx="10825">
                  <c:v>43777.757638888892</c:v>
                </c:pt>
                <c:pt idx="10826">
                  <c:v>43777.761111111111</c:v>
                </c:pt>
                <c:pt idx="10827">
                  <c:v>43777.76458333333</c:v>
                </c:pt>
                <c:pt idx="10828">
                  <c:v>43777.768055555556</c:v>
                </c:pt>
                <c:pt idx="10829">
                  <c:v>43777.771527777775</c:v>
                </c:pt>
                <c:pt idx="10830">
                  <c:v>43777.775000000001</c:v>
                </c:pt>
                <c:pt idx="10831">
                  <c:v>43777.77847222222</c:v>
                </c:pt>
                <c:pt idx="10832">
                  <c:v>43777.781944444447</c:v>
                </c:pt>
                <c:pt idx="10833">
                  <c:v>43777.785416666666</c:v>
                </c:pt>
                <c:pt idx="10834">
                  <c:v>43777.788888888892</c:v>
                </c:pt>
                <c:pt idx="10835">
                  <c:v>43777.792361111111</c:v>
                </c:pt>
                <c:pt idx="10836">
                  <c:v>43777.79583333333</c:v>
                </c:pt>
                <c:pt idx="10837">
                  <c:v>43777.799305555556</c:v>
                </c:pt>
                <c:pt idx="10838">
                  <c:v>43777.802777777775</c:v>
                </c:pt>
                <c:pt idx="10839">
                  <c:v>43777.806250000001</c:v>
                </c:pt>
                <c:pt idx="10840">
                  <c:v>43777.80972222222</c:v>
                </c:pt>
                <c:pt idx="10841">
                  <c:v>43777.813194444447</c:v>
                </c:pt>
                <c:pt idx="10842">
                  <c:v>43777.816666666666</c:v>
                </c:pt>
                <c:pt idx="10843">
                  <c:v>43777.820138888892</c:v>
                </c:pt>
                <c:pt idx="10844">
                  <c:v>43777.823611111111</c:v>
                </c:pt>
                <c:pt idx="10845">
                  <c:v>43777.82708333333</c:v>
                </c:pt>
                <c:pt idx="10846">
                  <c:v>43777.830555555556</c:v>
                </c:pt>
                <c:pt idx="10847">
                  <c:v>43777.834027777775</c:v>
                </c:pt>
                <c:pt idx="10848">
                  <c:v>43777.837500000001</c:v>
                </c:pt>
                <c:pt idx="10849">
                  <c:v>43777.84097222222</c:v>
                </c:pt>
                <c:pt idx="10850">
                  <c:v>43777.844444444447</c:v>
                </c:pt>
                <c:pt idx="10851">
                  <c:v>43777.847916666666</c:v>
                </c:pt>
                <c:pt idx="10852">
                  <c:v>43777.851388888892</c:v>
                </c:pt>
                <c:pt idx="10853">
                  <c:v>43777.854861111111</c:v>
                </c:pt>
                <c:pt idx="10854">
                  <c:v>43777.85833333333</c:v>
                </c:pt>
                <c:pt idx="10855">
                  <c:v>43777.861805555556</c:v>
                </c:pt>
                <c:pt idx="10856">
                  <c:v>43777.865277777775</c:v>
                </c:pt>
                <c:pt idx="10857">
                  <c:v>43777.868750000001</c:v>
                </c:pt>
                <c:pt idx="10858">
                  <c:v>43777.87222222222</c:v>
                </c:pt>
                <c:pt idx="10859">
                  <c:v>43777.875694444447</c:v>
                </c:pt>
                <c:pt idx="10860">
                  <c:v>43777.879166666666</c:v>
                </c:pt>
                <c:pt idx="10861">
                  <c:v>43777.882638888892</c:v>
                </c:pt>
                <c:pt idx="10862">
                  <c:v>43777.886111111111</c:v>
                </c:pt>
                <c:pt idx="10863">
                  <c:v>43777.88958333333</c:v>
                </c:pt>
                <c:pt idx="10864">
                  <c:v>43777.893055555556</c:v>
                </c:pt>
                <c:pt idx="10865">
                  <c:v>43777.896527777775</c:v>
                </c:pt>
                <c:pt idx="10866">
                  <c:v>43777.9</c:v>
                </c:pt>
                <c:pt idx="10867">
                  <c:v>43777.90347222222</c:v>
                </c:pt>
                <c:pt idx="10868">
                  <c:v>43777.906944444447</c:v>
                </c:pt>
                <c:pt idx="10869">
                  <c:v>43777.910416666666</c:v>
                </c:pt>
                <c:pt idx="10870">
                  <c:v>43777.913888888892</c:v>
                </c:pt>
                <c:pt idx="10871">
                  <c:v>43777.917361111111</c:v>
                </c:pt>
                <c:pt idx="10872">
                  <c:v>43778.337500000001</c:v>
                </c:pt>
                <c:pt idx="10873">
                  <c:v>43778.34097222222</c:v>
                </c:pt>
                <c:pt idx="10874">
                  <c:v>43778.344444444447</c:v>
                </c:pt>
                <c:pt idx="10875">
                  <c:v>43778.365277777775</c:v>
                </c:pt>
                <c:pt idx="10876">
                  <c:v>43778.368750000001</c:v>
                </c:pt>
                <c:pt idx="10877">
                  <c:v>43778.37222222222</c:v>
                </c:pt>
                <c:pt idx="10878">
                  <c:v>43778.375694444447</c:v>
                </c:pt>
                <c:pt idx="10879">
                  <c:v>43778.379166666666</c:v>
                </c:pt>
                <c:pt idx="10880">
                  <c:v>43778.382638888892</c:v>
                </c:pt>
                <c:pt idx="10881">
                  <c:v>43778.386111111111</c:v>
                </c:pt>
                <c:pt idx="10882">
                  <c:v>43778.38958333333</c:v>
                </c:pt>
                <c:pt idx="10883">
                  <c:v>43778.393055555556</c:v>
                </c:pt>
                <c:pt idx="10884">
                  <c:v>43778.396527777775</c:v>
                </c:pt>
                <c:pt idx="10885">
                  <c:v>43778.400000000001</c:v>
                </c:pt>
                <c:pt idx="10886">
                  <c:v>43778.40347222222</c:v>
                </c:pt>
                <c:pt idx="10887">
                  <c:v>43778.406944444447</c:v>
                </c:pt>
                <c:pt idx="10888">
                  <c:v>43778.410416666666</c:v>
                </c:pt>
                <c:pt idx="10889">
                  <c:v>43778.413888888892</c:v>
                </c:pt>
                <c:pt idx="10890">
                  <c:v>43778.417361111111</c:v>
                </c:pt>
                <c:pt idx="10891">
                  <c:v>43778.42083333333</c:v>
                </c:pt>
                <c:pt idx="10892">
                  <c:v>43778.424305555556</c:v>
                </c:pt>
                <c:pt idx="10893">
                  <c:v>43778.427777777775</c:v>
                </c:pt>
                <c:pt idx="10894">
                  <c:v>43778.431250000001</c:v>
                </c:pt>
                <c:pt idx="10895">
                  <c:v>43778.43472222222</c:v>
                </c:pt>
                <c:pt idx="10896">
                  <c:v>43778.438194444447</c:v>
                </c:pt>
                <c:pt idx="10897">
                  <c:v>43778.441666666666</c:v>
                </c:pt>
                <c:pt idx="10898">
                  <c:v>43778.445138888892</c:v>
                </c:pt>
                <c:pt idx="10899">
                  <c:v>43778.448611111111</c:v>
                </c:pt>
                <c:pt idx="10900">
                  <c:v>43778.45208333333</c:v>
                </c:pt>
                <c:pt idx="10901">
                  <c:v>43778.455555555556</c:v>
                </c:pt>
                <c:pt idx="10902">
                  <c:v>43778.459027777775</c:v>
                </c:pt>
                <c:pt idx="10903">
                  <c:v>43778.462500000001</c:v>
                </c:pt>
                <c:pt idx="10904">
                  <c:v>43778.46597222222</c:v>
                </c:pt>
                <c:pt idx="10905">
                  <c:v>43778.469444444447</c:v>
                </c:pt>
                <c:pt idx="10906">
                  <c:v>43778.472916666666</c:v>
                </c:pt>
                <c:pt idx="10907">
                  <c:v>43778.476388888892</c:v>
                </c:pt>
                <c:pt idx="10908">
                  <c:v>43778.479861111111</c:v>
                </c:pt>
                <c:pt idx="10909">
                  <c:v>43778.48333333333</c:v>
                </c:pt>
                <c:pt idx="10910">
                  <c:v>43778.486805555556</c:v>
                </c:pt>
                <c:pt idx="10911">
                  <c:v>43778.490277777775</c:v>
                </c:pt>
                <c:pt idx="10912">
                  <c:v>43778.493750000001</c:v>
                </c:pt>
                <c:pt idx="10913">
                  <c:v>43778.49722222222</c:v>
                </c:pt>
                <c:pt idx="10914">
                  <c:v>43778.500694444447</c:v>
                </c:pt>
                <c:pt idx="10915">
                  <c:v>43778.504166666666</c:v>
                </c:pt>
                <c:pt idx="10916">
                  <c:v>43778.507638888892</c:v>
                </c:pt>
                <c:pt idx="10917">
                  <c:v>43778.511111111111</c:v>
                </c:pt>
                <c:pt idx="10918">
                  <c:v>43778.51458333333</c:v>
                </c:pt>
                <c:pt idx="10919">
                  <c:v>43778.518055555556</c:v>
                </c:pt>
                <c:pt idx="10920">
                  <c:v>43778.521527777775</c:v>
                </c:pt>
                <c:pt idx="10921">
                  <c:v>43778.525000000001</c:v>
                </c:pt>
                <c:pt idx="10922">
                  <c:v>43778.52847222222</c:v>
                </c:pt>
                <c:pt idx="10923">
                  <c:v>43778.531944444447</c:v>
                </c:pt>
                <c:pt idx="10924">
                  <c:v>43778.535416666666</c:v>
                </c:pt>
                <c:pt idx="10925">
                  <c:v>43778.538888888892</c:v>
                </c:pt>
                <c:pt idx="10926">
                  <c:v>43778.542361111111</c:v>
                </c:pt>
                <c:pt idx="10927">
                  <c:v>43778.54583333333</c:v>
                </c:pt>
                <c:pt idx="10928">
                  <c:v>43778.549305555556</c:v>
                </c:pt>
                <c:pt idx="10929">
                  <c:v>43778.552777777775</c:v>
                </c:pt>
                <c:pt idx="10930">
                  <c:v>43778.556250000001</c:v>
                </c:pt>
                <c:pt idx="10931">
                  <c:v>43778.55972222222</c:v>
                </c:pt>
                <c:pt idx="10932">
                  <c:v>43778.563194444447</c:v>
                </c:pt>
                <c:pt idx="10933">
                  <c:v>43778.566666666666</c:v>
                </c:pt>
                <c:pt idx="10934">
                  <c:v>43778.570138888892</c:v>
                </c:pt>
                <c:pt idx="10935">
                  <c:v>43778.573611111111</c:v>
                </c:pt>
                <c:pt idx="10936">
                  <c:v>43778.57708333333</c:v>
                </c:pt>
                <c:pt idx="10937">
                  <c:v>43778.580555555556</c:v>
                </c:pt>
                <c:pt idx="10938">
                  <c:v>43778.584027777775</c:v>
                </c:pt>
                <c:pt idx="10939">
                  <c:v>43778.587500000001</c:v>
                </c:pt>
                <c:pt idx="10940">
                  <c:v>43778.59097222222</c:v>
                </c:pt>
                <c:pt idx="10941">
                  <c:v>43778.594444444447</c:v>
                </c:pt>
                <c:pt idx="10942">
                  <c:v>43778.597916666666</c:v>
                </c:pt>
                <c:pt idx="10943">
                  <c:v>43778.601388888892</c:v>
                </c:pt>
                <c:pt idx="10944">
                  <c:v>43778.604861111111</c:v>
                </c:pt>
                <c:pt idx="10945">
                  <c:v>43778.60833333333</c:v>
                </c:pt>
                <c:pt idx="10946">
                  <c:v>43778.611805555556</c:v>
                </c:pt>
                <c:pt idx="10947">
                  <c:v>43778.615277777775</c:v>
                </c:pt>
                <c:pt idx="10948">
                  <c:v>43778.618750000001</c:v>
                </c:pt>
                <c:pt idx="10949">
                  <c:v>43778.62222222222</c:v>
                </c:pt>
                <c:pt idx="10950">
                  <c:v>43778.625694444447</c:v>
                </c:pt>
                <c:pt idx="10951">
                  <c:v>43778.629166666666</c:v>
                </c:pt>
                <c:pt idx="10952">
                  <c:v>43778.632638888892</c:v>
                </c:pt>
                <c:pt idx="10953">
                  <c:v>43778.636111111111</c:v>
                </c:pt>
                <c:pt idx="10954">
                  <c:v>43778.63958333333</c:v>
                </c:pt>
                <c:pt idx="10955">
                  <c:v>43778.643055555556</c:v>
                </c:pt>
                <c:pt idx="10956">
                  <c:v>43778.646527777775</c:v>
                </c:pt>
                <c:pt idx="10957">
                  <c:v>43778.65</c:v>
                </c:pt>
                <c:pt idx="10958">
                  <c:v>43778.65347222222</c:v>
                </c:pt>
                <c:pt idx="10959">
                  <c:v>43778.656944444447</c:v>
                </c:pt>
                <c:pt idx="10960">
                  <c:v>43778.660416666666</c:v>
                </c:pt>
                <c:pt idx="10961">
                  <c:v>43778.663888888892</c:v>
                </c:pt>
                <c:pt idx="10962">
                  <c:v>43778.667361111111</c:v>
                </c:pt>
                <c:pt idx="10963">
                  <c:v>43778.67083333333</c:v>
                </c:pt>
                <c:pt idx="10964">
                  <c:v>43778.674305555556</c:v>
                </c:pt>
                <c:pt idx="10965">
                  <c:v>43778.677777777775</c:v>
                </c:pt>
                <c:pt idx="10966">
                  <c:v>43778.681250000001</c:v>
                </c:pt>
                <c:pt idx="10967">
                  <c:v>43778.68472222222</c:v>
                </c:pt>
                <c:pt idx="10968">
                  <c:v>43779.330555555556</c:v>
                </c:pt>
                <c:pt idx="10969">
                  <c:v>43779.334027777775</c:v>
                </c:pt>
                <c:pt idx="10970">
                  <c:v>43779.337500000001</c:v>
                </c:pt>
                <c:pt idx="10971">
                  <c:v>43779.34097222222</c:v>
                </c:pt>
                <c:pt idx="10972">
                  <c:v>43779.344444444447</c:v>
                </c:pt>
                <c:pt idx="10973">
                  <c:v>43779.347916666666</c:v>
                </c:pt>
                <c:pt idx="10974">
                  <c:v>43779.351388888892</c:v>
                </c:pt>
                <c:pt idx="10975">
                  <c:v>43779.354861111111</c:v>
                </c:pt>
                <c:pt idx="10976">
                  <c:v>43779.35833333333</c:v>
                </c:pt>
                <c:pt idx="10977">
                  <c:v>43779.361805555556</c:v>
                </c:pt>
                <c:pt idx="10978">
                  <c:v>43779.365277777775</c:v>
                </c:pt>
                <c:pt idx="10979">
                  <c:v>43779.368750000001</c:v>
                </c:pt>
                <c:pt idx="10980">
                  <c:v>43779.37222222222</c:v>
                </c:pt>
                <c:pt idx="10981">
                  <c:v>43779.375694444447</c:v>
                </c:pt>
                <c:pt idx="10982">
                  <c:v>43779.379166666666</c:v>
                </c:pt>
                <c:pt idx="10983">
                  <c:v>43779.382638888892</c:v>
                </c:pt>
                <c:pt idx="10984">
                  <c:v>43779.386111111111</c:v>
                </c:pt>
                <c:pt idx="10985">
                  <c:v>43779.38958333333</c:v>
                </c:pt>
                <c:pt idx="10986">
                  <c:v>43779.393055555556</c:v>
                </c:pt>
                <c:pt idx="10987">
                  <c:v>43779.396527777775</c:v>
                </c:pt>
                <c:pt idx="10988">
                  <c:v>43779.4</c:v>
                </c:pt>
                <c:pt idx="10989">
                  <c:v>43779.40347222222</c:v>
                </c:pt>
                <c:pt idx="10990">
                  <c:v>43779.406944444447</c:v>
                </c:pt>
                <c:pt idx="10991">
                  <c:v>43779.410416666666</c:v>
                </c:pt>
                <c:pt idx="10992">
                  <c:v>43779.413888888892</c:v>
                </c:pt>
                <c:pt idx="10993">
                  <c:v>43779.417361111111</c:v>
                </c:pt>
                <c:pt idx="10994">
                  <c:v>43779.42083333333</c:v>
                </c:pt>
                <c:pt idx="10995">
                  <c:v>43779.424305555556</c:v>
                </c:pt>
                <c:pt idx="10996">
                  <c:v>43779.427777777775</c:v>
                </c:pt>
                <c:pt idx="10997">
                  <c:v>43779.431250000001</c:v>
                </c:pt>
                <c:pt idx="10998">
                  <c:v>43779.43472222222</c:v>
                </c:pt>
                <c:pt idx="10999">
                  <c:v>43779.438194444447</c:v>
                </c:pt>
                <c:pt idx="11000">
                  <c:v>43779.441666666666</c:v>
                </c:pt>
                <c:pt idx="11001">
                  <c:v>43779.445138888892</c:v>
                </c:pt>
                <c:pt idx="11002">
                  <c:v>43779.448611111111</c:v>
                </c:pt>
                <c:pt idx="11003">
                  <c:v>43779.45208333333</c:v>
                </c:pt>
                <c:pt idx="11004">
                  <c:v>43779.455555555556</c:v>
                </c:pt>
                <c:pt idx="11005">
                  <c:v>43779.459027777775</c:v>
                </c:pt>
                <c:pt idx="11006">
                  <c:v>43779.462500000001</c:v>
                </c:pt>
                <c:pt idx="11007">
                  <c:v>43779.46597222222</c:v>
                </c:pt>
                <c:pt idx="11008">
                  <c:v>43779.469444444447</c:v>
                </c:pt>
                <c:pt idx="11009">
                  <c:v>43779.472916666666</c:v>
                </c:pt>
                <c:pt idx="11010">
                  <c:v>43779.476388888892</c:v>
                </c:pt>
                <c:pt idx="11011">
                  <c:v>43779.479861111111</c:v>
                </c:pt>
                <c:pt idx="11012">
                  <c:v>43779.48333333333</c:v>
                </c:pt>
                <c:pt idx="11013">
                  <c:v>43779.486805555556</c:v>
                </c:pt>
                <c:pt idx="11014">
                  <c:v>43779.490277777775</c:v>
                </c:pt>
                <c:pt idx="11015">
                  <c:v>43779.493750000001</c:v>
                </c:pt>
                <c:pt idx="11016">
                  <c:v>43779.49722222222</c:v>
                </c:pt>
                <c:pt idx="11017">
                  <c:v>43779.500694444447</c:v>
                </c:pt>
                <c:pt idx="11018">
                  <c:v>43779.504166666666</c:v>
                </c:pt>
                <c:pt idx="11019">
                  <c:v>43779.507638888892</c:v>
                </c:pt>
                <c:pt idx="11020">
                  <c:v>43779.511111111111</c:v>
                </c:pt>
                <c:pt idx="11021">
                  <c:v>43779.51458333333</c:v>
                </c:pt>
                <c:pt idx="11022">
                  <c:v>43779.518055555556</c:v>
                </c:pt>
                <c:pt idx="11023">
                  <c:v>43779.521527777775</c:v>
                </c:pt>
                <c:pt idx="11024">
                  <c:v>43779.525000000001</c:v>
                </c:pt>
                <c:pt idx="11025">
                  <c:v>43779.52847222222</c:v>
                </c:pt>
                <c:pt idx="11026">
                  <c:v>43779.531944444447</c:v>
                </c:pt>
                <c:pt idx="11027">
                  <c:v>43779.535416666666</c:v>
                </c:pt>
                <c:pt idx="11028">
                  <c:v>43779.538888888892</c:v>
                </c:pt>
                <c:pt idx="11029">
                  <c:v>43779.542361111111</c:v>
                </c:pt>
                <c:pt idx="11030">
                  <c:v>43779.54583333333</c:v>
                </c:pt>
                <c:pt idx="11031">
                  <c:v>43779.549305555556</c:v>
                </c:pt>
                <c:pt idx="11032">
                  <c:v>43779.552777777775</c:v>
                </c:pt>
                <c:pt idx="11033">
                  <c:v>43779.556250000001</c:v>
                </c:pt>
                <c:pt idx="11034">
                  <c:v>43779.55972222222</c:v>
                </c:pt>
                <c:pt idx="11035">
                  <c:v>43779.563194444447</c:v>
                </c:pt>
                <c:pt idx="11036">
                  <c:v>43779.566666666666</c:v>
                </c:pt>
                <c:pt idx="11037">
                  <c:v>43779.570138888892</c:v>
                </c:pt>
                <c:pt idx="11038">
                  <c:v>43779.573611111111</c:v>
                </c:pt>
                <c:pt idx="11039">
                  <c:v>43779.57708333333</c:v>
                </c:pt>
                <c:pt idx="11040">
                  <c:v>43779.580555555556</c:v>
                </c:pt>
                <c:pt idx="11041">
                  <c:v>43779.584027777775</c:v>
                </c:pt>
                <c:pt idx="11042">
                  <c:v>43779.587500000001</c:v>
                </c:pt>
                <c:pt idx="11043">
                  <c:v>43779.59097222222</c:v>
                </c:pt>
                <c:pt idx="11044">
                  <c:v>43779.594444444447</c:v>
                </c:pt>
                <c:pt idx="11045">
                  <c:v>43779.597916666666</c:v>
                </c:pt>
                <c:pt idx="11046">
                  <c:v>43779.601388888892</c:v>
                </c:pt>
                <c:pt idx="11047">
                  <c:v>43779.604861111111</c:v>
                </c:pt>
                <c:pt idx="11048">
                  <c:v>43779.60833333333</c:v>
                </c:pt>
                <c:pt idx="11049">
                  <c:v>43779.611805555556</c:v>
                </c:pt>
                <c:pt idx="11050">
                  <c:v>43779.615277777775</c:v>
                </c:pt>
                <c:pt idx="11051">
                  <c:v>43779.618750000001</c:v>
                </c:pt>
                <c:pt idx="11052">
                  <c:v>43779.62222222222</c:v>
                </c:pt>
                <c:pt idx="11053">
                  <c:v>43779.625694444447</c:v>
                </c:pt>
                <c:pt idx="11054">
                  <c:v>43779.629166666666</c:v>
                </c:pt>
                <c:pt idx="11055">
                  <c:v>43779.632638888892</c:v>
                </c:pt>
                <c:pt idx="11056">
                  <c:v>43779.636111111111</c:v>
                </c:pt>
                <c:pt idx="11057">
                  <c:v>43779.63958333333</c:v>
                </c:pt>
                <c:pt idx="11058">
                  <c:v>43779.643055555556</c:v>
                </c:pt>
                <c:pt idx="11059">
                  <c:v>43779.646527777775</c:v>
                </c:pt>
                <c:pt idx="11060">
                  <c:v>43779.65</c:v>
                </c:pt>
                <c:pt idx="11061">
                  <c:v>43779.65347222222</c:v>
                </c:pt>
                <c:pt idx="11062">
                  <c:v>43779.656944444447</c:v>
                </c:pt>
                <c:pt idx="11063">
                  <c:v>43779.660416666666</c:v>
                </c:pt>
                <c:pt idx="11064">
                  <c:v>43779.663888888892</c:v>
                </c:pt>
                <c:pt idx="11065">
                  <c:v>43779.667361111111</c:v>
                </c:pt>
                <c:pt idx="11066">
                  <c:v>43779.67083333333</c:v>
                </c:pt>
                <c:pt idx="11067">
                  <c:v>43779.674305555556</c:v>
                </c:pt>
                <c:pt idx="11068">
                  <c:v>43779.677777777775</c:v>
                </c:pt>
                <c:pt idx="11069">
                  <c:v>43779.681250000001</c:v>
                </c:pt>
                <c:pt idx="11070">
                  <c:v>43779.68472222222</c:v>
                </c:pt>
                <c:pt idx="11071">
                  <c:v>43779.688194444447</c:v>
                </c:pt>
                <c:pt idx="11072">
                  <c:v>43779.691666666666</c:v>
                </c:pt>
                <c:pt idx="11073">
                  <c:v>43779.695138888892</c:v>
                </c:pt>
                <c:pt idx="11074">
                  <c:v>43779.698611111111</c:v>
                </c:pt>
                <c:pt idx="11075">
                  <c:v>43779.70208333333</c:v>
                </c:pt>
                <c:pt idx="11076">
                  <c:v>43779.705555555556</c:v>
                </c:pt>
                <c:pt idx="11077">
                  <c:v>43779.709027777775</c:v>
                </c:pt>
                <c:pt idx="11078">
                  <c:v>43779.712500000001</c:v>
                </c:pt>
                <c:pt idx="11079">
                  <c:v>43779.71597222222</c:v>
                </c:pt>
                <c:pt idx="11080">
                  <c:v>43779.719444444447</c:v>
                </c:pt>
                <c:pt idx="11081">
                  <c:v>43779.722916666666</c:v>
                </c:pt>
                <c:pt idx="11082">
                  <c:v>43779.726388888892</c:v>
                </c:pt>
                <c:pt idx="11083">
                  <c:v>43779.729861111111</c:v>
                </c:pt>
                <c:pt idx="11084">
                  <c:v>43779.73333333333</c:v>
                </c:pt>
                <c:pt idx="11085">
                  <c:v>43779.736805555556</c:v>
                </c:pt>
                <c:pt idx="11086">
                  <c:v>43779.740277777775</c:v>
                </c:pt>
                <c:pt idx="11087">
                  <c:v>43779.743750000001</c:v>
                </c:pt>
                <c:pt idx="11088">
                  <c:v>43779.74722222222</c:v>
                </c:pt>
                <c:pt idx="11089">
                  <c:v>43779.750694444447</c:v>
                </c:pt>
                <c:pt idx="11090">
                  <c:v>43779.754166666666</c:v>
                </c:pt>
                <c:pt idx="11091">
                  <c:v>43779.757638888892</c:v>
                </c:pt>
                <c:pt idx="11092">
                  <c:v>43779.761111111111</c:v>
                </c:pt>
                <c:pt idx="11093">
                  <c:v>43779.76458333333</c:v>
                </c:pt>
                <c:pt idx="11094">
                  <c:v>43779.768055555556</c:v>
                </c:pt>
                <c:pt idx="11095">
                  <c:v>43779.771527777775</c:v>
                </c:pt>
                <c:pt idx="11096">
                  <c:v>43779.775000000001</c:v>
                </c:pt>
                <c:pt idx="11097">
                  <c:v>43779.77847222222</c:v>
                </c:pt>
                <c:pt idx="11098">
                  <c:v>43779.781944444447</c:v>
                </c:pt>
                <c:pt idx="11099">
                  <c:v>43779.785416666666</c:v>
                </c:pt>
                <c:pt idx="11100">
                  <c:v>43779.788888888892</c:v>
                </c:pt>
                <c:pt idx="11101">
                  <c:v>43779.792361111111</c:v>
                </c:pt>
                <c:pt idx="11102">
                  <c:v>43779.79583333333</c:v>
                </c:pt>
                <c:pt idx="11103">
                  <c:v>43779.799305555556</c:v>
                </c:pt>
                <c:pt idx="11104">
                  <c:v>43779.802777777775</c:v>
                </c:pt>
                <c:pt idx="11105">
                  <c:v>43779.806250000001</c:v>
                </c:pt>
                <c:pt idx="11106">
                  <c:v>43779.80972222222</c:v>
                </c:pt>
                <c:pt idx="11107">
                  <c:v>43779.813194444447</c:v>
                </c:pt>
                <c:pt idx="11108">
                  <c:v>43779.816666666666</c:v>
                </c:pt>
                <c:pt idx="11109">
                  <c:v>43779.820138888892</c:v>
                </c:pt>
                <c:pt idx="11110">
                  <c:v>43779.823611111111</c:v>
                </c:pt>
                <c:pt idx="11111">
                  <c:v>43779.82708333333</c:v>
                </c:pt>
                <c:pt idx="11112">
                  <c:v>43779.830555555556</c:v>
                </c:pt>
                <c:pt idx="11113">
                  <c:v>43779.834027777775</c:v>
                </c:pt>
                <c:pt idx="11114">
                  <c:v>43779.837500000001</c:v>
                </c:pt>
                <c:pt idx="11115">
                  <c:v>43779.84097222222</c:v>
                </c:pt>
                <c:pt idx="11116">
                  <c:v>43779.844444444447</c:v>
                </c:pt>
                <c:pt idx="11117">
                  <c:v>43779.847916666666</c:v>
                </c:pt>
                <c:pt idx="11118">
                  <c:v>43779.851388888892</c:v>
                </c:pt>
                <c:pt idx="11119">
                  <c:v>43779.854861111111</c:v>
                </c:pt>
                <c:pt idx="11120">
                  <c:v>43779.85833333333</c:v>
                </c:pt>
                <c:pt idx="11121">
                  <c:v>43779.861805555556</c:v>
                </c:pt>
                <c:pt idx="11122">
                  <c:v>43779.865277777775</c:v>
                </c:pt>
                <c:pt idx="11123">
                  <c:v>43779.868750000001</c:v>
                </c:pt>
                <c:pt idx="11124">
                  <c:v>43779.87222222222</c:v>
                </c:pt>
                <c:pt idx="11125">
                  <c:v>43779.875694444447</c:v>
                </c:pt>
                <c:pt idx="11126">
                  <c:v>43779.879166666666</c:v>
                </c:pt>
                <c:pt idx="11127">
                  <c:v>43779.882638888892</c:v>
                </c:pt>
                <c:pt idx="11128">
                  <c:v>43779.886111111111</c:v>
                </c:pt>
                <c:pt idx="11129">
                  <c:v>43779.88958333333</c:v>
                </c:pt>
                <c:pt idx="11130">
                  <c:v>43779.893055555556</c:v>
                </c:pt>
                <c:pt idx="11131">
                  <c:v>43779.896527777775</c:v>
                </c:pt>
                <c:pt idx="11132">
                  <c:v>43779.9</c:v>
                </c:pt>
                <c:pt idx="11133">
                  <c:v>43779.90347222222</c:v>
                </c:pt>
                <c:pt idx="11134">
                  <c:v>43779.906944444447</c:v>
                </c:pt>
                <c:pt idx="11135">
                  <c:v>43779.910416666666</c:v>
                </c:pt>
                <c:pt idx="11136">
                  <c:v>43779.913888888892</c:v>
                </c:pt>
                <c:pt idx="11137">
                  <c:v>43779.917361111111</c:v>
                </c:pt>
                <c:pt idx="11138">
                  <c:v>43779.92083333333</c:v>
                </c:pt>
                <c:pt idx="11139">
                  <c:v>43779.924305555556</c:v>
                </c:pt>
                <c:pt idx="11140">
                  <c:v>43779.927777777775</c:v>
                </c:pt>
                <c:pt idx="11141">
                  <c:v>43779.931250000001</c:v>
                </c:pt>
                <c:pt idx="11142">
                  <c:v>43779.93472222222</c:v>
                </c:pt>
                <c:pt idx="11143">
                  <c:v>43779.938194444447</c:v>
                </c:pt>
                <c:pt idx="11144">
                  <c:v>43779.941666666666</c:v>
                </c:pt>
                <c:pt idx="11145">
                  <c:v>43779.945138888892</c:v>
                </c:pt>
                <c:pt idx="11146">
                  <c:v>43779.948611111111</c:v>
                </c:pt>
                <c:pt idx="11147">
                  <c:v>43779.95208333333</c:v>
                </c:pt>
                <c:pt idx="11148">
                  <c:v>43779.955555555556</c:v>
                </c:pt>
                <c:pt idx="11149">
                  <c:v>43780.344444444447</c:v>
                </c:pt>
                <c:pt idx="11150">
                  <c:v>43780.347916666666</c:v>
                </c:pt>
                <c:pt idx="11151">
                  <c:v>43780.351388888892</c:v>
                </c:pt>
                <c:pt idx="11152">
                  <c:v>43780.354861111111</c:v>
                </c:pt>
                <c:pt idx="11153">
                  <c:v>43780.35833333333</c:v>
                </c:pt>
                <c:pt idx="11154">
                  <c:v>43780.361805555556</c:v>
                </c:pt>
                <c:pt idx="11155">
                  <c:v>43780.365277777775</c:v>
                </c:pt>
                <c:pt idx="11156">
                  <c:v>43780.368750000001</c:v>
                </c:pt>
                <c:pt idx="11157">
                  <c:v>43780.37222222222</c:v>
                </c:pt>
                <c:pt idx="11158">
                  <c:v>43780.375694444447</c:v>
                </c:pt>
                <c:pt idx="11159">
                  <c:v>43780.379166666666</c:v>
                </c:pt>
                <c:pt idx="11160">
                  <c:v>43780.382638888892</c:v>
                </c:pt>
                <c:pt idx="11161">
                  <c:v>43780.386111111111</c:v>
                </c:pt>
                <c:pt idx="11162">
                  <c:v>43780.38958333333</c:v>
                </c:pt>
                <c:pt idx="11163">
                  <c:v>43780.393055555556</c:v>
                </c:pt>
                <c:pt idx="11164">
                  <c:v>43780.396527777775</c:v>
                </c:pt>
                <c:pt idx="11165">
                  <c:v>43780.4</c:v>
                </c:pt>
                <c:pt idx="11166">
                  <c:v>43780.40347222222</c:v>
                </c:pt>
                <c:pt idx="11167">
                  <c:v>43780.406944444447</c:v>
                </c:pt>
                <c:pt idx="11168">
                  <c:v>43780.410416666666</c:v>
                </c:pt>
                <c:pt idx="11169">
                  <c:v>43780.413888888892</c:v>
                </c:pt>
                <c:pt idx="11170">
                  <c:v>43780.417361111111</c:v>
                </c:pt>
                <c:pt idx="11171">
                  <c:v>43780.42083333333</c:v>
                </c:pt>
                <c:pt idx="11172">
                  <c:v>43780.424305555556</c:v>
                </c:pt>
                <c:pt idx="11173">
                  <c:v>43780.427777777775</c:v>
                </c:pt>
                <c:pt idx="11174">
                  <c:v>43780.431250000001</c:v>
                </c:pt>
                <c:pt idx="11175">
                  <c:v>43780.43472222222</c:v>
                </c:pt>
                <c:pt idx="11176">
                  <c:v>43780.438194444447</c:v>
                </c:pt>
                <c:pt idx="11177">
                  <c:v>43780.441666666666</c:v>
                </c:pt>
                <c:pt idx="11178">
                  <c:v>43780.445138888892</c:v>
                </c:pt>
                <c:pt idx="11179">
                  <c:v>43780.448611111111</c:v>
                </c:pt>
                <c:pt idx="11180">
                  <c:v>43780.45208333333</c:v>
                </c:pt>
                <c:pt idx="11181">
                  <c:v>43780.535416666666</c:v>
                </c:pt>
                <c:pt idx="11182">
                  <c:v>43780.538888888892</c:v>
                </c:pt>
              </c:numCache>
            </c:numRef>
          </c:xVal>
          <c:yVal>
            <c:numRef>
              <c:f>'DATALOG-1'!$G$2:$G$21002</c:f>
              <c:numCache>
                <c:formatCode>General</c:formatCode>
                <c:ptCount val="21001"/>
                <c:pt idx="0">
                  <c:v>1.0560376867695467</c:v>
                </c:pt>
                <c:pt idx="1">
                  <c:v>1.3999412487303609</c:v>
                </c:pt>
                <c:pt idx="2">
                  <c:v>1.2359059642074617</c:v>
                </c:pt>
                <c:pt idx="3">
                  <c:v>1.4083543638348639</c:v>
                </c:pt>
                <c:pt idx="4">
                  <c:v>1.4151212442907914</c:v>
                </c:pt>
                <c:pt idx="5">
                  <c:v>1.4283247381434583</c:v>
                </c:pt>
                <c:pt idx="6">
                  <c:v>1.4274691945133156</c:v>
                </c:pt>
                <c:pt idx="7">
                  <c:v>1.4407878983421694</c:v>
                </c:pt>
                <c:pt idx="8">
                  <c:v>1.4524892693375329</c:v>
                </c:pt>
                <c:pt idx="9">
                  <c:v>1.4713212930970849</c:v>
                </c:pt>
                <c:pt idx="10">
                  <c:v>1.4783907179224809</c:v>
                </c:pt>
                <c:pt idx="11">
                  <c:v>1.4890585947629105</c:v>
                </c:pt>
                <c:pt idx="12">
                  <c:v>1.5431014646497478</c:v>
                </c:pt>
                <c:pt idx="13">
                  <c:v>1.5025017561653395</c:v>
                </c:pt>
                <c:pt idx="14">
                  <c:v>1.5247204175400284</c:v>
                </c:pt>
                <c:pt idx="15">
                  <c:v>1.5454146216137079</c:v>
                </c:pt>
                <c:pt idx="16">
                  <c:v>1.5947999710240841</c:v>
                </c:pt>
                <c:pt idx="17">
                  <c:v>1.5933672961744969</c:v>
                </c:pt>
                <c:pt idx="18">
                  <c:v>1.6005435638941043</c:v>
                </c:pt>
                <c:pt idx="19">
                  <c:v>1.6005435638941043</c:v>
                </c:pt>
                <c:pt idx="20">
                  <c:v>1.6472432680439104</c:v>
                </c:pt>
                <c:pt idx="21">
                  <c:v>1.6487243854277955</c:v>
                </c:pt>
                <c:pt idx="22">
                  <c:v>1.6786279987030339</c:v>
                </c:pt>
                <c:pt idx="23">
                  <c:v>1.6968298808113271</c:v>
                </c:pt>
                <c:pt idx="24">
                  <c:v>1.7188298647739839</c:v>
                </c:pt>
                <c:pt idx="25">
                  <c:v>1.7416367704980085</c:v>
                </c:pt>
                <c:pt idx="26">
                  <c:v>1.740072186071407</c:v>
                </c:pt>
                <c:pt idx="27">
                  <c:v>1.7892341846269666</c:v>
                </c:pt>
                <c:pt idx="28">
                  <c:v>1.797831121694752</c:v>
                </c:pt>
                <c:pt idx="29">
                  <c:v>1.800526126316575</c:v>
                </c:pt>
                <c:pt idx="30">
                  <c:v>1.8525057422353919</c:v>
                </c:pt>
                <c:pt idx="31">
                  <c:v>1.8597345086529145</c:v>
                </c:pt>
                <c:pt idx="32">
                  <c:v>1.8980087250592128</c:v>
                </c:pt>
                <c:pt idx="33">
                  <c:v>1.8980087250592128</c:v>
                </c:pt>
                <c:pt idx="34">
                  <c:v>1.8731541131280331</c:v>
                </c:pt>
                <c:pt idx="35">
                  <c:v>1.958074898516583</c:v>
                </c:pt>
                <c:pt idx="36">
                  <c:v>2.0548327396003492</c:v>
                </c:pt>
                <c:pt idx="37">
                  <c:v>2.0796044793597774</c:v>
                </c:pt>
                <c:pt idx="38">
                  <c:v>2.1135206982077457</c:v>
                </c:pt>
                <c:pt idx="39">
                  <c:v>2.1326014784895353</c:v>
                </c:pt>
                <c:pt idx="40">
                  <c:v>2.0758697680092451</c:v>
                </c:pt>
                <c:pt idx="41">
                  <c:v>2.1621937795411754</c:v>
                </c:pt>
                <c:pt idx="42">
                  <c:v>2.2246144245737067</c:v>
                </c:pt>
                <c:pt idx="43">
                  <c:v>2.1876043303911059</c:v>
                </c:pt>
                <c:pt idx="44">
                  <c:v>2.209338675153079</c:v>
                </c:pt>
                <c:pt idx="45">
                  <c:v>2.2731203521254537</c:v>
                </c:pt>
                <c:pt idx="46">
                  <c:v>2.2259477315955207</c:v>
                </c:pt>
                <c:pt idx="47">
                  <c:v>2.2312889555555473</c:v>
                </c:pt>
                <c:pt idx="48">
                  <c:v>2.2792574897168429</c:v>
                </c:pt>
                <c:pt idx="49">
                  <c:v>2.2902088975139505</c:v>
                </c:pt>
                <c:pt idx="50">
                  <c:v>2.2860959667862444</c:v>
                </c:pt>
                <c:pt idx="51">
                  <c:v>2.3933200583711458</c:v>
                </c:pt>
                <c:pt idx="52">
                  <c:v>2.3669377335620458</c:v>
                </c:pt>
                <c:pt idx="53">
                  <c:v>2.434539704786522</c:v>
                </c:pt>
                <c:pt idx="54">
                  <c:v>2.4294396491178052</c:v>
                </c:pt>
                <c:pt idx="55">
                  <c:v>2.5085775456849757</c:v>
                </c:pt>
                <c:pt idx="56">
                  <c:v>2.472762520749455</c:v>
                </c:pt>
                <c:pt idx="57">
                  <c:v>2.4809247010988154</c:v>
                </c:pt>
                <c:pt idx="58">
                  <c:v>2.5010735518578495</c:v>
                </c:pt>
                <c:pt idx="59">
                  <c:v>2.5350192679970318</c:v>
                </c:pt>
                <c:pt idx="60">
                  <c:v>2.5933992020651782</c:v>
                </c:pt>
                <c:pt idx="61">
                  <c:v>2.6907447119830681</c:v>
                </c:pt>
                <c:pt idx="62">
                  <c:v>2.6467725851077195</c:v>
                </c:pt>
                <c:pt idx="63">
                  <c:v>2.6443948797000467</c:v>
                </c:pt>
                <c:pt idx="64">
                  <c:v>2.6786803703094626</c:v>
                </c:pt>
                <c:pt idx="65">
                  <c:v>2.7535356926208481</c:v>
                </c:pt>
                <c:pt idx="66">
                  <c:v>2.8381247815559019</c:v>
                </c:pt>
                <c:pt idx="67">
                  <c:v>2.9000078087970604</c:v>
                </c:pt>
                <c:pt idx="68">
                  <c:v>2.9810480932741363</c:v>
                </c:pt>
                <c:pt idx="69">
                  <c:v>2.9623525460387108</c:v>
                </c:pt>
                <c:pt idx="70">
                  <c:v>2.9087087287198932</c:v>
                </c:pt>
                <c:pt idx="71">
                  <c:v>2.9226845325046491</c:v>
                </c:pt>
                <c:pt idx="72">
                  <c:v>2.8543256014950118</c:v>
                </c:pt>
                <c:pt idx="73">
                  <c:v>3.2023181797347036</c:v>
                </c:pt>
                <c:pt idx="74">
                  <c:v>3.1746173609485369</c:v>
                </c:pt>
                <c:pt idx="75">
                  <c:v>3.0597663517021174</c:v>
                </c:pt>
                <c:pt idx="76">
                  <c:v>3.2138511695759622</c:v>
                </c:pt>
                <c:pt idx="77">
                  <c:v>3.3535200770714013</c:v>
                </c:pt>
                <c:pt idx="78">
                  <c:v>3.4297219452696912</c:v>
                </c:pt>
                <c:pt idx="79">
                  <c:v>3.4700287506615242</c:v>
                </c:pt>
                <c:pt idx="80">
                  <c:v>3.5308499433831906</c:v>
                </c:pt>
                <c:pt idx="81">
                  <c:v>3.3454924741284984</c:v>
                </c:pt>
                <c:pt idx="82">
                  <c:v>3.3086140512906748</c:v>
                </c:pt>
                <c:pt idx="83">
                  <c:v>3.4041308477958823</c:v>
                </c:pt>
                <c:pt idx="84">
                  <c:v>3.5766286292770504</c:v>
                </c:pt>
                <c:pt idx="85">
                  <c:v>3.6644811348724158</c:v>
                </c:pt>
                <c:pt idx="86">
                  <c:v>3.6953491423687699</c:v>
                </c:pt>
                <c:pt idx="87">
                  <c:v>3.5329661334835873</c:v>
                </c:pt>
                <c:pt idx="88">
                  <c:v>3.3294948712870704</c:v>
                </c:pt>
                <c:pt idx="89">
                  <c:v>3.0606831390853149</c:v>
                </c:pt>
                <c:pt idx="90">
                  <c:v>3.1078053653689497</c:v>
                </c:pt>
                <c:pt idx="91">
                  <c:v>3.0451350448734122</c:v>
                </c:pt>
                <c:pt idx="92">
                  <c:v>3.2918064823125714</c:v>
                </c:pt>
                <c:pt idx="93">
                  <c:v>3.5003072462015798</c:v>
                </c:pt>
                <c:pt idx="94">
                  <c:v>3.1490423868038242</c:v>
                </c:pt>
                <c:pt idx="95">
                  <c:v>3.0506135679442008</c:v>
                </c:pt>
                <c:pt idx="96">
                  <c:v>3.2128885027235485</c:v>
                </c:pt>
                <c:pt idx="97">
                  <c:v>2.7028633894936891</c:v>
                </c:pt>
                <c:pt idx="98">
                  <c:v>2.5070749479334866</c:v>
                </c:pt>
                <c:pt idx="99">
                  <c:v>2.8093630005532138</c:v>
                </c:pt>
                <c:pt idx="100">
                  <c:v>2.8330278619535911</c:v>
                </c:pt>
                <c:pt idx="101">
                  <c:v>3.2292931259657203</c:v>
                </c:pt>
                <c:pt idx="102">
                  <c:v>3.433834336757783</c:v>
                </c:pt>
                <c:pt idx="103">
                  <c:v>3.9153092297632033</c:v>
                </c:pt>
                <c:pt idx="104">
                  <c:v>3.9059368248952211</c:v>
                </c:pt>
                <c:pt idx="105">
                  <c:v>4.2924853462386947</c:v>
                </c:pt>
                <c:pt idx="106">
                  <c:v>3.7275937203149403</c:v>
                </c:pt>
                <c:pt idx="107">
                  <c:v>3.5297923237169404</c:v>
                </c:pt>
                <c:pt idx="108">
                  <c:v>3.5959675907683799</c:v>
                </c:pt>
                <c:pt idx="109">
                  <c:v>3.9388387509124621</c:v>
                </c:pt>
                <c:pt idx="110">
                  <c:v>3.2380118091707022</c:v>
                </c:pt>
                <c:pt idx="111">
                  <c:v>2.7305348455759022</c:v>
                </c:pt>
                <c:pt idx="112">
                  <c:v>2.3060437976280723</c:v>
                </c:pt>
                <c:pt idx="113">
                  <c:v>2.1211324380079861</c:v>
                </c:pt>
                <c:pt idx="114">
                  <c:v>1.9324337141045906</c:v>
                </c:pt>
                <c:pt idx="115">
                  <c:v>1.8906311872074197</c:v>
                </c:pt>
                <c:pt idx="116">
                  <c:v>1.8866705517391162</c:v>
                </c:pt>
                <c:pt idx="117">
                  <c:v>1.946377906674557</c:v>
                </c:pt>
                <c:pt idx="118">
                  <c:v>1.844199765779464</c:v>
                </c:pt>
                <c:pt idx="119">
                  <c:v>1.953972976922814</c:v>
                </c:pt>
                <c:pt idx="120">
                  <c:v>2.1185921503505987</c:v>
                </c:pt>
                <c:pt idx="121">
                  <c:v>1.8614066873551216</c:v>
                </c:pt>
                <c:pt idx="122">
                  <c:v>1.9002845232288059</c:v>
                </c:pt>
                <c:pt idx="123">
                  <c:v>2.1908836171438941</c:v>
                </c:pt>
                <c:pt idx="124">
                  <c:v>2.0340089021011605</c:v>
                </c:pt>
                <c:pt idx="125">
                  <c:v>2.0285321218116921</c:v>
                </c:pt>
                <c:pt idx="126">
                  <c:v>2.0273170635766777</c:v>
                </c:pt>
                <c:pt idx="127">
                  <c:v>1.9226170620436609</c:v>
                </c:pt>
                <c:pt idx="128">
                  <c:v>1.9657156122518675</c:v>
                </c:pt>
                <c:pt idx="129">
                  <c:v>2.2199541360664172</c:v>
                </c:pt>
                <c:pt idx="130">
                  <c:v>2.1370783899713386</c:v>
                </c:pt>
                <c:pt idx="131">
                  <c:v>2.1281339455763932</c:v>
                </c:pt>
                <c:pt idx="132">
                  <c:v>2.0858439356781999</c:v>
                </c:pt>
                <c:pt idx="133">
                  <c:v>2.2534573169680319</c:v>
                </c:pt>
                <c:pt idx="134">
                  <c:v>2.3626870073747965</c:v>
                </c:pt>
                <c:pt idx="135">
                  <c:v>2.6160284745628037</c:v>
                </c:pt>
                <c:pt idx="136">
                  <c:v>2.9971667290776201</c:v>
                </c:pt>
                <c:pt idx="137">
                  <c:v>3.1917826328446846</c:v>
                </c:pt>
                <c:pt idx="138">
                  <c:v>3.3919150343015922</c:v>
                </c:pt>
                <c:pt idx="139">
                  <c:v>3.6024371204008987</c:v>
                </c:pt>
                <c:pt idx="140">
                  <c:v>4.0259278743452782</c:v>
                </c:pt>
                <c:pt idx="141">
                  <c:v>3.6831915359164213</c:v>
                </c:pt>
                <c:pt idx="142">
                  <c:v>4.0561934303010965</c:v>
                </c:pt>
                <c:pt idx="143">
                  <c:v>4.1001759890835174</c:v>
                </c:pt>
                <c:pt idx="144">
                  <c:v>4.1870675379252065</c:v>
                </c:pt>
                <c:pt idx="145">
                  <c:v>4.065926380104413</c:v>
                </c:pt>
                <c:pt idx="146">
                  <c:v>4.6541205366912815</c:v>
                </c:pt>
                <c:pt idx="147">
                  <c:v>4.4884326995271735</c:v>
                </c:pt>
                <c:pt idx="148">
                  <c:v>4.2375441268006613</c:v>
                </c:pt>
                <c:pt idx="149">
                  <c:v>4.4696469886754926</c:v>
                </c:pt>
                <c:pt idx="150">
                  <c:v>5.5639243003827668</c:v>
                </c:pt>
                <c:pt idx="151">
                  <c:v>5.2325012608455079</c:v>
                </c:pt>
                <c:pt idx="152">
                  <c:v>5.3114693050325208</c:v>
                </c:pt>
                <c:pt idx="153">
                  <c:v>4.6415888336127793</c:v>
                </c:pt>
                <c:pt idx="154">
                  <c:v>5.2987547944155304</c:v>
                </c:pt>
                <c:pt idx="155">
                  <c:v>5.6360624957092949</c:v>
                </c:pt>
                <c:pt idx="156">
                  <c:v>5.791826034062173</c:v>
                </c:pt>
                <c:pt idx="157">
                  <c:v>5.6478941263039983</c:v>
                </c:pt>
                <c:pt idx="158">
                  <c:v>5.7142693523588646</c:v>
                </c:pt>
                <c:pt idx="159">
                  <c:v>6.0435296668373759</c:v>
                </c:pt>
                <c:pt idx="160">
                  <c:v>6.1568315704505379</c:v>
                </c:pt>
                <c:pt idx="161">
                  <c:v>6.2591180232003074</c:v>
                </c:pt>
                <c:pt idx="162">
                  <c:v>7.0012089918697606</c:v>
                </c:pt>
                <c:pt idx="163">
                  <c:v>6.8744274659258142</c:v>
                </c:pt>
                <c:pt idx="164">
                  <c:v>6.7966120295522385</c:v>
                </c:pt>
                <c:pt idx="165">
                  <c:v>7.4826723102032053</c:v>
                </c:pt>
                <c:pt idx="166">
                  <c:v>6.8210896901382005</c:v>
                </c:pt>
                <c:pt idx="167">
                  <c:v>7.0877340947456409</c:v>
                </c:pt>
                <c:pt idx="168">
                  <c:v>6.9344117877640086</c:v>
                </c:pt>
                <c:pt idx="169">
                  <c:v>7.5163730519499676</c:v>
                </c:pt>
                <c:pt idx="170">
                  <c:v>7.7426368268112711</c:v>
                </c:pt>
                <c:pt idx="171">
                  <c:v>7.7798387549382477</c:v>
                </c:pt>
                <c:pt idx="172">
                  <c:v>7.8665542735109781</c:v>
                </c:pt>
                <c:pt idx="173">
                  <c:v>7.8996170219462938</c:v>
                </c:pt>
                <c:pt idx="174">
                  <c:v>8.6632110907539612</c:v>
                </c:pt>
                <c:pt idx="175">
                  <c:v>9.1651368477114357</c:v>
                </c:pt>
                <c:pt idx="176">
                  <c:v>8.4707310937611755</c:v>
                </c:pt>
                <c:pt idx="177">
                  <c:v>8.9454112695024222</c:v>
                </c:pt>
                <c:pt idx="178">
                  <c:v>9.1295120673202135</c:v>
                </c:pt>
                <c:pt idx="179">
                  <c:v>9.0369928699797395</c:v>
                </c:pt>
                <c:pt idx="180">
                  <c:v>8.8866477344133639</c:v>
                </c:pt>
                <c:pt idx="181">
                  <c:v>8.560017039793264</c:v>
                </c:pt>
                <c:pt idx="182">
                  <c:v>8.8282702243993008</c:v>
                </c:pt>
                <c:pt idx="183">
                  <c:v>8.8018619176750192</c:v>
                </c:pt>
                <c:pt idx="184">
                  <c:v>9.4071536110550831</c:v>
                </c:pt>
                <c:pt idx="185">
                  <c:v>9.0315798560627467</c:v>
                </c:pt>
                <c:pt idx="186">
                  <c:v>8.5292991924655759</c:v>
                </c:pt>
                <c:pt idx="187">
                  <c:v>8.6658068192224285</c:v>
                </c:pt>
                <c:pt idx="188">
                  <c:v>8.8176974070281329</c:v>
                </c:pt>
                <c:pt idx="189">
                  <c:v>9.0207635532124559</c:v>
                </c:pt>
                <c:pt idx="190">
                  <c:v>9.2811851144089541</c:v>
                </c:pt>
                <c:pt idx="191">
                  <c:v>9.3537597019255774</c:v>
                </c:pt>
                <c:pt idx="192">
                  <c:v>8.6192024769590354</c:v>
                </c:pt>
                <c:pt idx="193">
                  <c:v>9.710677803203474</c:v>
                </c:pt>
                <c:pt idx="194">
                  <c:v>9.6787299155835225</c:v>
                </c:pt>
                <c:pt idx="195">
                  <c:v>9.2700698820125265</c:v>
                </c:pt>
                <c:pt idx="196">
                  <c:v>9.9313330469681063</c:v>
                </c:pt>
                <c:pt idx="197">
                  <c:v>9.7427311455196897</c:v>
                </c:pt>
                <c:pt idx="198">
                  <c:v>10.132688558602764</c:v>
                </c:pt>
                <c:pt idx="199">
                  <c:v>10.002996265981837</c:v>
                </c:pt>
                <c:pt idx="200">
                  <c:v>10.394025134505503</c:v>
                </c:pt>
                <c:pt idx="201">
                  <c:v>10.513027896175977</c:v>
                </c:pt>
                <c:pt idx="202">
                  <c:v>10.144838109745637</c:v>
                </c:pt>
                <c:pt idx="203">
                  <c:v>10.703707140892472</c:v>
                </c:pt>
                <c:pt idx="204">
                  <c:v>9.6758307793225118</c:v>
                </c:pt>
                <c:pt idx="205">
                  <c:v>10.381577154696872</c:v>
                </c:pt>
                <c:pt idx="206">
                  <c:v>10.726177138161189</c:v>
                </c:pt>
                <c:pt idx="207">
                  <c:v>10.196636436049879</c:v>
                </c:pt>
                <c:pt idx="208">
                  <c:v>11.536149882010934</c:v>
                </c:pt>
                <c:pt idx="209">
                  <c:v>11.165527897367452</c:v>
                </c:pt>
                <c:pt idx="210">
                  <c:v>11.195673411186187</c:v>
                </c:pt>
                <c:pt idx="211">
                  <c:v>11.929791100770222</c:v>
                </c:pt>
                <c:pt idx="212">
                  <c:v>11.944095459012784</c:v>
                </c:pt>
                <c:pt idx="213">
                  <c:v>11.808893654231571</c:v>
                </c:pt>
                <c:pt idx="214">
                  <c:v>12.10620619489649</c:v>
                </c:pt>
                <c:pt idx="215">
                  <c:v>11.371447978976358</c:v>
                </c:pt>
                <c:pt idx="216">
                  <c:v>12.157087996001669</c:v>
                </c:pt>
                <c:pt idx="217">
                  <c:v>12.658841526391145</c:v>
                </c:pt>
                <c:pt idx="218">
                  <c:v>12.377586255867669</c:v>
                </c:pt>
                <c:pt idx="219">
                  <c:v>12.571917118738053</c:v>
                </c:pt>
                <c:pt idx="220">
                  <c:v>12.425885528477988</c:v>
                </c:pt>
                <c:pt idx="221">
                  <c:v>12.628538993185572</c:v>
                </c:pt>
                <c:pt idx="222">
                  <c:v>11.415821143061581</c:v>
                </c:pt>
                <c:pt idx="223">
                  <c:v>11.833683739074552</c:v>
                </c:pt>
                <c:pt idx="224">
                  <c:v>11.830139114735566</c:v>
                </c:pt>
                <c:pt idx="225">
                  <c:v>10.338126507295362</c:v>
                </c:pt>
                <c:pt idx="226">
                  <c:v>9.9253843376163395</c:v>
                </c:pt>
                <c:pt idx="227">
                  <c:v>11.480985882821347</c:v>
                </c:pt>
                <c:pt idx="228">
                  <c:v>11.794751214910137</c:v>
                </c:pt>
                <c:pt idx="229">
                  <c:v>11.340829173871995</c:v>
                </c:pt>
                <c:pt idx="230">
                  <c:v>10.816529824973285</c:v>
                </c:pt>
                <c:pt idx="231">
                  <c:v>11.296747502699301</c:v>
                </c:pt>
                <c:pt idx="232">
                  <c:v>11.608955070347651</c:v>
                </c:pt>
                <c:pt idx="233">
                  <c:v>10.27636943073548</c:v>
                </c:pt>
                <c:pt idx="234">
                  <c:v>11.192319894450421</c:v>
                </c:pt>
                <c:pt idx="235">
                  <c:v>10.681284215452862</c:v>
                </c:pt>
                <c:pt idx="236">
                  <c:v>10.67808477723594</c:v>
                </c:pt>
                <c:pt idx="237">
                  <c:v>11.706743897455034</c:v>
                </c:pt>
                <c:pt idx="238">
                  <c:v>11.791218252296764</c:v>
                </c:pt>
                <c:pt idx="239">
                  <c:v>11.773569306678924</c:v>
                </c:pt>
                <c:pt idx="240">
                  <c:v>12.466901322689079</c:v>
                </c:pt>
                <c:pt idx="241">
                  <c:v>12.422163517881046</c:v>
                </c:pt>
                <c:pt idx="242">
                  <c:v>12.095330688591952</c:v>
                </c:pt>
                <c:pt idx="243">
                  <c:v>12.746366944421121</c:v>
                </c:pt>
                <c:pt idx="244">
                  <c:v>12.496816001774693</c:v>
                </c:pt>
                <c:pt idx="245">
                  <c:v>14.066677057348931</c:v>
                </c:pt>
                <c:pt idx="246">
                  <c:v>14.490123236610218</c:v>
                </c:pt>
                <c:pt idx="247">
                  <c:v>13.787145821438473</c:v>
                </c:pt>
                <c:pt idx="248">
                  <c:v>14.343279181711097</c:v>
                </c:pt>
                <c:pt idx="249">
                  <c:v>14.096206844636459</c:v>
                </c:pt>
                <c:pt idx="250">
                  <c:v>15.224382353977099</c:v>
                </c:pt>
                <c:pt idx="251">
                  <c:v>13.565899890246365</c:v>
                </c:pt>
                <c:pt idx="252">
                  <c:v>13.565899890246365</c:v>
                </c:pt>
                <c:pt idx="253">
                  <c:v>13.284375400321627</c:v>
                </c:pt>
                <c:pt idx="254">
                  <c:v>13.824369372237083</c:v>
                </c:pt>
                <c:pt idx="255">
                  <c:v>14.360477421148422</c:v>
                </c:pt>
                <c:pt idx="256">
                  <c:v>11.068943408388757</c:v>
                </c:pt>
                <c:pt idx="257">
                  <c:v>12.583221147326027</c:v>
                </c:pt>
                <c:pt idx="258">
                  <c:v>11.929791100770222</c:v>
                </c:pt>
                <c:pt idx="259">
                  <c:v>11.595052079307605</c:v>
                </c:pt>
                <c:pt idx="260">
                  <c:v>11.692723793618979</c:v>
                </c:pt>
                <c:pt idx="261">
                  <c:v>11.608955070347651</c:v>
                </c:pt>
                <c:pt idx="262">
                  <c:v>11.858525865059114</c:v>
                </c:pt>
                <c:pt idx="263">
                  <c:v>11.432933813084476</c:v>
                </c:pt>
                <c:pt idx="264">
                  <c:v>11.303518128926763</c:v>
                </c:pt>
                <c:pt idx="265">
                  <c:v>11.33064123743728</c:v>
                </c:pt>
                <c:pt idx="266">
                  <c:v>12.117091479903266</c:v>
                </c:pt>
                <c:pt idx="267">
                  <c:v>10.875015196376593</c:v>
                </c:pt>
                <c:pt idx="268">
                  <c:v>11.480985882821347</c:v>
                </c:pt>
                <c:pt idx="269">
                  <c:v>10.904376362628179</c:v>
                </c:pt>
                <c:pt idx="270">
                  <c:v>10.884793457043886</c:v>
                </c:pt>
                <c:pt idx="271">
                  <c:v>10.509878856926756</c:v>
                </c:pt>
                <c:pt idx="272">
                  <c:v>10.205804733031613</c:v>
                </c:pt>
                <c:pt idx="273">
                  <c:v>9.2174540441758133</c:v>
                </c:pt>
                <c:pt idx="274">
                  <c:v>10.592061262889864</c:v>
                </c:pt>
                <c:pt idx="275">
                  <c:v>10.147877773077582</c:v>
                </c:pt>
                <c:pt idx="276">
                  <c:v>8.3148473495111901</c:v>
                </c:pt>
                <c:pt idx="277">
                  <c:v>8.6063013642385293</c:v>
                </c:pt>
                <c:pt idx="278">
                  <c:v>9.3006688504105224</c:v>
                </c:pt>
                <c:pt idx="279">
                  <c:v>9.0153602603961396</c:v>
                </c:pt>
                <c:pt idx="280">
                  <c:v>10.132688558602764</c:v>
                </c:pt>
                <c:pt idx="281">
                  <c:v>8.8893104104432847</c:v>
                </c:pt>
                <c:pt idx="282">
                  <c:v>10.102378300693166</c:v>
                </c:pt>
                <c:pt idx="283">
                  <c:v>8.8653750186204672</c:v>
                </c:pt>
                <c:pt idx="284">
                  <c:v>8.0718618148957493</c:v>
                </c:pt>
                <c:pt idx="285">
                  <c:v>8.9293464219148326</c:v>
                </c:pt>
                <c:pt idx="286">
                  <c:v>9.6439975375414342</c:v>
                </c:pt>
                <c:pt idx="287">
                  <c:v>9.2811851144089541</c:v>
                </c:pt>
                <c:pt idx="288">
                  <c:v>9.8956941959145404</c:v>
                </c:pt>
                <c:pt idx="289">
                  <c:v>9.8365800862507662</c:v>
                </c:pt>
                <c:pt idx="290">
                  <c:v>9.4127917224627744</c:v>
                </c:pt>
                <c:pt idx="291">
                  <c:v>8.9186525547627067</c:v>
                </c:pt>
                <c:pt idx="292">
                  <c:v>9.5148575317871522</c:v>
                </c:pt>
                <c:pt idx="293">
                  <c:v>9.5491248185138655</c:v>
                </c:pt>
                <c:pt idx="294">
                  <c:v>9.3341647472416085</c:v>
                </c:pt>
                <c:pt idx="295">
                  <c:v>9.5835155171714081</c:v>
                </c:pt>
                <c:pt idx="296">
                  <c:v>10.114491508468083</c:v>
                </c:pt>
                <c:pt idx="297">
                  <c:v>9.7895431543925522</c:v>
                </c:pt>
                <c:pt idx="298">
                  <c:v>8.7231100294221999</c:v>
                </c:pt>
                <c:pt idx="299">
                  <c:v>9.5120074813436215</c:v>
                </c:pt>
                <c:pt idx="300">
                  <c:v>8.694411215130927</c:v>
                </c:pt>
                <c:pt idx="301">
                  <c:v>8.7834231197041959</c:v>
                </c:pt>
                <c:pt idx="302">
                  <c:v>9.0315798560627467</c:v>
                </c:pt>
                <c:pt idx="303">
                  <c:v>8.1912267098734279</c:v>
                </c:pt>
                <c:pt idx="304">
                  <c:v>7.2857997639461383</c:v>
                </c:pt>
                <c:pt idx="305">
                  <c:v>6.4128603482083157</c:v>
                </c:pt>
                <c:pt idx="306">
                  <c:v>7.0877340947456409</c:v>
                </c:pt>
                <c:pt idx="307">
                  <c:v>7.9804919586296599</c:v>
                </c:pt>
                <c:pt idx="308">
                  <c:v>6.6695381107883032</c:v>
                </c:pt>
                <c:pt idx="309">
                  <c:v>6.9907296712336109</c:v>
                </c:pt>
                <c:pt idx="310">
                  <c:v>5.8933427051735876</c:v>
                </c:pt>
                <c:pt idx="311">
                  <c:v>4.5275975016771746</c:v>
                </c:pt>
                <c:pt idx="312">
                  <c:v>3.7759232570549583</c:v>
                </c:pt>
                <c:pt idx="313">
                  <c:v>4.2059254106105382</c:v>
                </c:pt>
                <c:pt idx="314">
                  <c:v>3.6644811348724158</c:v>
                </c:pt>
                <c:pt idx="315">
                  <c:v>3.4524012042996288</c:v>
                </c:pt>
                <c:pt idx="316">
                  <c:v>3.0387558684660276</c:v>
                </c:pt>
                <c:pt idx="317">
                  <c:v>2.5771347823827457</c:v>
                </c:pt>
                <c:pt idx="318">
                  <c:v>2.3584439149638232</c:v>
                </c:pt>
                <c:pt idx="319">
                  <c:v>2.4091460426379485</c:v>
                </c:pt>
                <c:pt idx="320">
                  <c:v>2.823707270992573</c:v>
                </c:pt>
                <c:pt idx="321">
                  <c:v>2.7020537823107857</c:v>
                </c:pt>
                <c:pt idx="322">
                  <c:v>2.7231825968190213</c:v>
                </c:pt>
                <c:pt idx="323">
                  <c:v>2.7617971509153665</c:v>
                </c:pt>
                <c:pt idx="324">
                  <c:v>2.5161040538133363</c:v>
                </c:pt>
                <c:pt idx="325">
                  <c:v>2.2724394688178338</c:v>
                </c:pt>
                <c:pt idx="326">
                  <c:v>2.3408462294728483</c:v>
                </c:pt>
                <c:pt idx="327">
                  <c:v>2.1908836171438941</c:v>
                </c:pt>
                <c:pt idx="328">
                  <c:v>1.9272304355618173</c:v>
                </c:pt>
                <c:pt idx="329">
                  <c:v>1.9376510408416505</c:v>
                </c:pt>
                <c:pt idx="330">
                  <c:v>1.9710227959065523</c:v>
                </c:pt>
                <c:pt idx="331">
                  <c:v>1.8184147614041219</c:v>
                </c:pt>
                <c:pt idx="332">
                  <c:v>1.6917540955428219</c:v>
                </c:pt>
                <c:pt idx="333">
                  <c:v>1.7085620558554775</c:v>
                </c:pt>
                <c:pt idx="334">
                  <c:v>1.5938447113971068</c:v>
                </c:pt>
                <c:pt idx="335">
                  <c:v>1.8414393910091695</c:v>
                </c:pt>
                <c:pt idx="336">
                  <c:v>1.8475176780608831</c:v>
                </c:pt>
                <c:pt idx="337">
                  <c:v>1.4070891807943369</c:v>
                </c:pt>
                <c:pt idx="338">
                  <c:v>1.4620939489305664</c:v>
                </c:pt>
                <c:pt idx="339">
                  <c:v>1.8575072735525995</c:v>
                </c:pt>
                <c:pt idx="340">
                  <c:v>1.9545584391988322</c:v>
                </c:pt>
                <c:pt idx="341">
                  <c:v>1.8375818061908771</c:v>
                </c:pt>
                <c:pt idx="342">
                  <c:v>1.915143871872057</c:v>
                </c:pt>
                <c:pt idx="343">
                  <c:v>2.006772072114519</c:v>
                </c:pt>
                <c:pt idx="344">
                  <c:v>2.4506382566413376</c:v>
                </c:pt>
                <c:pt idx="345">
                  <c:v>2.6113304123426877</c:v>
                </c:pt>
                <c:pt idx="346">
                  <c:v>2.472762520749455</c:v>
                </c:pt>
                <c:pt idx="347">
                  <c:v>2.7651086704135945</c:v>
                </c:pt>
                <c:pt idx="348">
                  <c:v>3.0287584374980043</c:v>
                </c:pt>
                <c:pt idx="349">
                  <c:v>3.1349232014608681</c:v>
                </c:pt>
                <c:pt idx="350">
                  <c:v>3.2918064823125714</c:v>
                </c:pt>
                <c:pt idx="351">
                  <c:v>4.5849255973842062</c:v>
                </c:pt>
                <c:pt idx="352">
                  <c:v>3.5916610270086116</c:v>
                </c:pt>
                <c:pt idx="353">
                  <c:v>2.7568373062575189</c:v>
                </c:pt>
                <c:pt idx="354">
                  <c:v>2.3067347496864183</c:v>
                </c:pt>
                <c:pt idx="355">
                  <c:v>2.2073539347394711</c:v>
                </c:pt>
                <c:pt idx="356">
                  <c:v>2.3897377673260243</c:v>
                </c:pt>
                <c:pt idx="357">
                  <c:v>2.7444766289130218</c:v>
                </c:pt>
                <c:pt idx="358">
                  <c:v>2.2908951050150423</c:v>
                </c:pt>
                <c:pt idx="359">
                  <c:v>2.3961897571961193</c:v>
                </c:pt>
                <c:pt idx="360">
                  <c:v>2.3450576617687413</c:v>
                </c:pt>
                <c:pt idx="361">
                  <c:v>2.5395800383208291</c:v>
                </c:pt>
                <c:pt idx="362">
                  <c:v>2.7700833961386824</c:v>
                </c:pt>
                <c:pt idx="363">
                  <c:v>2.9332104356569002</c:v>
                </c:pt>
                <c:pt idx="364">
                  <c:v>3.137741964991978</c:v>
                </c:pt>
                <c:pt idx="365">
                  <c:v>2.9596913420849669</c:v>
                </c:pt>
                <c:pt idx="366">
                  <c:v>2.7354473692987047</c:v>
                </c:pt>
                <c:pt idx="367">
                  <c:v>2.4898596281637677</c:v>
                </c:pt>
                <c:pt idx="368">
                  <c:v>2.3275598586926649</c:v>
                </c:pt>
                <c:pt idx="369">
                  <c:v>2.2867809419438938</c:v>
                </c:pt>
                <c:pt idx="370">
                  <c:v>2.302592140580781</c:v>
                </c:pt>
                <c:pt idx="371">
                  <c:v>2.6097662672706208</c:v>
                </c:pt>
                <c:pt idx="372">
                  <c:v>2.3761738938667878</c:v>
                </c:pt>
                <c:pt idx="373">
                  <c:v>2.25683531939052</c:v>
                </c:pt>
                <c:pt idx="374">
                  <c:v>2.8313309236617696</c:v>
                </c:pt>
                <c:pt idx="375">
                  <c:v>3.0616002011623968</c:v>
                </c:pt>
                <c:pt idx="376">
                  <c:v>2.5319833056769321</c:v>
                </c:pt>
                <c:pt idx="377">
                  <c:v>2.1428482314628265</c:v>
                </c:pt>
                <c:pt idx="378">
                  <c:v>2.0864689100009888</c:v>
                </c:pt>
                <c:pt idx="379">
                  <c:v>1.8940326345734095</c:v>
                </c:pt>
                <c:pt idx="380">
                  <c:v>1.7817455937783422</c:v>
                </c:pt>
                <c:pt idx="381">
                  <c:v>1.7116359414148836</c:v>
                </c:pt>
                <c:pt idx="382">
                  <c:v>1.7972926050255678</c:v>
                </c:pt>
                <c:pt idx="383">
                  <c:v>1.7421586111988243</c:v>
                </c:pt>
                <c:pt idx="384">
                  <c:v>1.906557048335257</c:v>
                </c:pt>
                <c:pt idx="385">
                  <c:v>1.7426806082569941</c:v>
                </c:pt>
                <c:pt idx="386">
                  <c:v>1.6237255343301009</c:v>
                </c:pt>
                <c:pt idx="387">
                  <c:v>1.6526805457930771</c:v>
                </c:pt>
                <c:pt idx="388">
                  <c:v>2.2970802321922159</c:v>
                </c:pt>
                <c:pt idx="389">
                  <c:v>2.6270235161460458</c:v>
                </c:pt>
                <c:pt idx="390">
                  <c:v>1.9054150512146812</c:v>
                </c:pt>
                <c:pt idx="391">
                  <c:v>2.3074259087723785</c:v>
                </c:pt>
                <c:pt idx="392">
                  <c:v>2.2266146847420734</c:v>
                </c:pt>
                <c:pt idx="393">
                  <c:v>2.3775980369914334</c:v>
                </c:pt>
                <c:pt idx="394">
                  <c:v>2.5327419552214701</c:v>
                </c:pt>
                <c:pt idx="395">
                  <c:v>2.9971667290776201</c:v>
                </c:pt>
                <c:pt idx="396">
                  <c:v>2.7044833316717165</c:v>
                </c:pt>
                <c:pt idx="397">
                  <c:v>2.3926031708222695</c:v>
                </c:pt>
                <c:pt idx="398">
                  <c:v>2.6642745406623924</c:v>
                </c:pt>
                <c:pt idx="399">
                  <c:v>3.2138511695759622</c:v>
                </c:pt>
                <c:pt idx="400">
                  <c:v>3.6942422491307956</c:v>
                </c:pt>
                <c:pt idx="401">
                  <c:v>3.7398978910385949</c:v>
                </c:pt>
                <c:pt idx="402">
                  <c:v>3.5938136638046281</c:v>
                </c:pt>
                <c:pt idx="403">
                  <c:v>3.4721084880074873</c:v>
                </c:pt>
                <c:pt idx="404">
                  <c:v>3.9247041239793101</c:v>
                </c:pt>
                <c:pt idx="405">
                  <c:v>3.8628804465233526</c:v>
                </c:pt>
                <c:pt idx="406">
                  <c:v>3.8409551866554335</c:v>
                </c:pt>
                <c:pt idx="407">
                  <c:v>4.4616200578301548</c:v>
                </c:pt>
                <c:pt idx="408">
                  <c:v>4.2147547938555077</c:v>
                </c:pt>
                <c:pt idx="409">
                  <c:v>4.2822100631910605</c:v>
                </c:pt>
                <c:pt idx="410">
                  <c:v>4.2553543205114872</c:v>
                </c:pt>
                <c:pt idx="411">
                  <c:v>4.0138849785737252</c:v>
                </c:pt>
                <c:pt idx="412">
                  <c:v>3.5734155956825062</c:v>
                </c:pt>
                <c:pt idx="413">
                  <c:v>3.6831915359164213</c:v>
                </c:pt>
                <c:pt idx="414">
                  <c:v>4.0781254161684224</c:v>
                </c:pt>
                <c:pt idx="415">
                  <c:v>4.3468364696897197</c:v>
                </c:pt>
                <c:pt idx="416">
                  <c:v>3.9200038623330333</c:v>
                </c:pt>
                <c:pt idx="417">
                  <c:v>4.4817144705089067</c:v>
                </c:pt>
                <c:pt idx="418">
                  <c:v>4.5099987828170862</c:v>
                </c:pt>
                <c:pt idx="419">
                  <c:v>4.7913508720844051</c:v>
                </c:pt>
                <c:pt idx="420">
                  <c:v>4.003077176251848</c:v>
                </c:pt>
                <c:pt idx="421">
                  <c:v>3.9518402065646838</c:v>
                </c:pt>
                <c:pt idx="422">
                  <c:v>3.9506564848015504</c:v>
                </c:pt>
                <c:pt idx="423">
                  <c:v>3.9636969488399436</c:v>
                </c:pt>
                <c:pt idx="424">
                  <c:v>4.2071856177335327</c:v>
                </c:pt>
                <c:pt idx="425">
                  <c:v>3.5171255706959683</c:v>
                </c:pt>
                <c:pt idx="426">
                  <c:v>3.6327824958974357</c:v>
                </c:pt>
                <c:pt idx="427">
                  <c:v>4.0891358392507575</c:v>
                </c:pt>
                <c:pt idx="428">
                  <c:v>3.9471074464970797</c:v>
                </c:pt>
                <c:pt idx="429">
                  <c:v>3.8698301808813098</c:v>
                </c:pt>
                <c:pt idx="430">
                  <c:v>4.0989478352874986</c:v>
                </c:pt>
                <c:pt idx="431">
                  <c:v>3.8814408677272794</c:v>
                </c:pt>
                <c:pt idx="432">
                  <c:v>4.108783375483692</c:v>
                </c:pt>
                <c:pt idx="433">
                  <c:v>3.9767804572946246</c:v>
                </c:pt>
                <c:pt idx="434">
                  <c:v>3.720899424973878</c:v>
                </c:pt>
                <c:pt idx="435">
                  <c:v>3.7657561913909765</c:v>
                </c:pt>
                <c:pt idx="436">
                  <c:v>4.4469414391900131</c:v>
                </c:pt>
                <c:pt idx="437">
                  <c:v>4.5507148713413414</c:v>
                </c:pt>
                <c:pt idx="438">
                  <c:v>4.0708016094389112</c:v>
                </c:pt>
                <c:pt idx="439">
                  <c:v>3.9094488446702842</c:v>
                </c:pt>
                <c:pt idx="440">
                  <c:v>4.1732921902234557</c:v>
                </c:pt>
                <c:pt idx="441">
                  <c:v>3.9094488446702842</c:v>
                </c:pt>
                <c:pt idx="442">
                  <c:v>3.7544915560747314</c:v>
                </c:pt>
                <c:pt idx="443">
                  <c:v>3.65570915830259</c:v>
                </c:pt>
                <c:pt idx="444">
                  <c:v>3.588434489188741</c:v>
                </c:pt>
                <c:pt idx="445">
                  <c:v>3.4235625906398583</c:v>
                </c:pt>
                <c:pt idx="446">
                  <c:v>3.7142171517557916</c:v>
                </c:pt>
                <c:pt idx="447">
                  <c:v>3.8122956451116066</c:v>
                </c:pt>
                <c:pt idx="448">
                  <c:v>4.4549419616332013</c:v>
                </c:pt>
                <c:pt idx="449">
                  <c:v>4.0708016094389112</c:v>
                </c:pt>
                <c:pt idx="450">
                  <c:v>3.780450759549268</c:v>
                </c:pt>
                <c:pt idx="451">
                  <c:v>3.8559431930251207</c:v>
                </c:pt>
                <c:pt idx="452">
                  <c:v>3.4431052553745709</c:v>
                </c:pt>
                <c:pt idx="453">
                  <c:v>4.0283407859244198</c:v>
                </c:pt>
                <c:pt idx="454">
                  <c:v>3.5213427630778256</c:v>
                </c:pt>
                <c:pt idx="455">
                  <c:v>2.8526159061984884</c:v>
                </c:pt>
                <c:pt idx="456">
                  <c:v>2.7518863688646449</c:v>
                </c:pt>
                <c:pt idx="457">
                  <c:v>2.9314534896087934</c:v>
                </c:pt>
                <c:pt idx="458">
                  <c:v>3.3555299857626166</c:v>
                </c:pt>
                <c:pt idx="459">
                  <c:v>3.6546141387005369</c:v>
                </c:pt>
                <c:pt idx="460">
                  <c:v>3.8191543720109515</c:v>
                </c:pt>
                <c:pt idx="461">
                  <c:v>3.5276780346777348</c:v>
                </c:pt>
                <c:pt idx="462">
                  <c:v>3.5393223167678691</c:v>
                </c:pt>
                <c:pt idx="463">
                  <c:v>3.2302607080795913</c:v>
                </c:pt>
                <c:pt idx="464">
                  <c:v>2.5871911643650432</c:v>
                </c:pt>
                <c:pt idx="465">
                  <c:v>2.975694501155572</c:v>
                </c:pt>
                <c:pt idx="466">
                  <c:v>3.3797430575768037</c:v>
                </c:pt>
                <c:pt idx="467">
                  <c:v>3.0115675570815368</c:v>
                </c:pt>
                <c:pt idx="468">
                  <c:v>2.3247723516634382</c:v>
                </c:pt>
                <c:pt idx="469">
                  <c:v>2.2487366062147758</c:v>
                </c:pt>
                <c:pt idx="470">
                  <c:v>2.0609978730416603</c:v>
                </c:pt>
                <c:pt idx="471">
                  <c:v>2.2153036102796833</c:v>
                </c:pt>
                <c:pt idx="472">
                  <c:v>1.8906311872074197</c:v>
                </c:pt>
                <c:pt idx="473">
                  <c:v>1.8580638321380751</c:v>
                </c:pt>
                <c:pt idx="474">
                  <c:v>2.4019394816672914</c:v>
                </c:pt>
                <c:pt idx="475">
                  <c:v>2.4824116258836355</c:v>
                </c:pt>
                <c:pt idx="476">
                  <c:v>1.7343473920067864</c:v>
                </c:pt>
                <c:pt idx="477">
                  <c:v>1.9214654452322255</c:v>
                </c:pt>
                <c:pt idx="478">
                  <c:v>2.1268592274450002</c:v>
                </c:pt>
                <c:pt idx="479">
                  <c:v>2.1467034442203139</c:v>
                </c:pt>
                <c:pt idx="480">
                  <c:v>2.357737474105047</c:v>
                </c:pt>
                <c:pt idx="481">
                  <c:v>2.8991391495960057</c:v>
                </c:pt>
                <c:pt idx="482">
                  <c:v>2.3570312448513402</c:v>
                </c:pt>
                <c:pt idx="483">
                  <c:v>2.1987739756534888</c:v>
                </c:pt>
                <c:pt idx="484">
                  <c:v>1.9657156122518675</c:v>
                </c:pt>
                <c:pt idx="485">
                  <c:v>2.425803294728321</c:v>
                </c:pt>
                <c:pt idx="486">
                  <c:v>2.7329900036606514</c:v>
                </c:pt>
                <c:pt idx="487">
                  <c:v>3.1059438397557186</c:v>
                </c:pt>
                <c:pt idx="488">
                  <c:v>2.6802858185648888</c:v>
                </c:pt>
                <c:pt idx="489">
                  <c:v>2.7256311441355519</c:v>
                </c:pt>
                <c:pt idx="490">
                  <c:v>2.9008767282715162</c:v>
                </c:pt>
                <c:pt idx="491">
                  <c:v>2.3556194209056165</c:v>
                </c:pt>
                <c:pt idx="492">
                  <c:v>2.6818922290344456</c:v>
                </c:pt>
                <c:pt idx="493">
                  <c:v>2.9659045405121569</c:v>
                </c:pt>
                <c:pt idx="494">
                  <c:v>2.9174357540922609</c:v>
                </c:pt>
                <c:pt idx="495">
                  <c:v>2.8372746586018329</c:v>
                </c:pt>
                <c:pt idx="496">
                  <c:v>2.9623525460387108</c:v>
                </c:pt>
                <c:pt idx="497">
                  <c:v>3.2370419053164343</c:v>
                </c:pt>
                <c:pt idx="498">
                  <c:v>2.9017459080973587</c:v>
                </c:pt>
                <c:pt idx="499">
                  <c:v>2.7725741142690437</c:v>
                </c:pt>
                <c:pt idx="500">
                  <c:v>2.8001202663955906</c:v>
                </c:pt>
                <c:pt idx="501">
                  <c:v>4.7727269469394216</c:v>
                </c:pt>
                <c:pt idx="502">
                  <c:v>3.7725311888441211</c:v>
                </c:pt>
                <c:pt idx="503">
                  <c:v>2.9623525460387108</c:v>
                </c:pt>
                <c:pt idx="504">
                  <c:v>3.7736615395307762</c:v>
                </c:pt>
                <c:pt idx="505">
                  <c:v>3.7963398118699203</c:v>
                </c:pt>
                <c:pt idx="506">
                  <c:v>4.2796450879829315</c:v>
                </c:pt>
                <c:pt idx="507">
                  <c:v>3.9223532890999611</c:v>
                </c:pt>
                <c:pt idx="508">
                  <c:v>3.6953491423687699</c:v>
                </c:pt>
                <c:pt idx="509">
                  <c:v>3.8202986922433757</c:v>
                </c:pt>
                <c:pt idx="510">
                  <c:v>3.5584595616663455</c:v>
                </c:pt>
                <c:pt idx="511">
                  <c:v>3.6262584697395304</c:v>
                </c:pt>
                <c:pt idx="512">
                  <c:v>3.5584595616663455</c:v>
                </c:pt>
                <c:pt idx="513">
                  <c:v>3.5499413778496618</c:v>
                </c:pt>
                <c:pt idx="514">
                  <c:v>3.6876078488896069</c:v>
                </c:pt>
                <c:pt idx="515">
                  <c:v>3.7646282086473923</c:v>
                </c:pt>
                <c:pt idx="516">
                  <c:v>3.7838499486353707</c:v>
                </c:pt>
                <c:pt idx="517">
                  <c:v>3.9341215615073635</c:v>
                </c:pt>
                <c:pt idx="518">
                  <c:v>4.5616344392004828</c:v>
                </c:pt>
                <c:pt idx="519">
                  <c:v>4.2809273834820774</c:v>
                </c:pt>
                <c:pt idx="520">
                  <c:v>4.450939902804028</c:v>
                </c:pt>
                <c:pt idx="521">
                  <c:v>4.1620551674228183</c:v>
                </c:pt>
                <c:pt idx="522">
                  <c:v>4.8534723867614797</c:v>
                </c:pt>
                <c:pt idx="523">
                  <c:v>4.2021470536601351</c:v>
                </c:pt>
                <c:pt idx="524">
                  <c:v>3.8756311763682008</c:v>
                </c:pt>
                <c:pt idx="525">
                  <c:v>3.9341215615073635</c:v>
                </c:pt>
                <c:pt idx="526">
                  <c:v>4.2375441268006613</c:v>
                </c:pt>
                <c:pt idx="527">
                  <c:v>3.6986718124081426</c:v>
                </c:pt>
                <c:pt idx="528">
                  <c:v>3.8559431930251207</c:v>
                </c:pt>
                <c:pt idx="529">
                  <c:v>4.1795480846760267</c:v>
                </c:pt>
                <c:pt idx="530">
                  <c:v>3.8409551866554335</c:v>
                </c:pt>
                <c:pt idx="531">
                  <c:v>4.3664139157153405</c:v>
                </c:pt>
                <c:pt idx="532">
                  <c:v>4.412438207233631</c:v>
                </c:pt>
                <c:pt idx="533">
                  <c:v>4.1471195224809962</c:v>
                </c:pt>
                <c:pt idx="534">
                  <c:v>4.4203766546786651</c:v>
                </c:pt>
                <c:pt idx="535">
                  <c:v>4.2160176464965691</c:v>
                </c:pt>
                <c:pt idx="536">
                  <c:v>4.1583162209283984</c:v>
                </c:pt>
                <c:pt idx="537">
                  <c:v>4.260456682500517</c:v>
                </c:pt>
                <c:pt idx="538">
                  <c:v>3.8640378682507346</c:v>
                </c:pt>
                <c:pt idx="539">
                  <c:v>3.6579001818959962</c:v>
                </c:pt>
                <c:pt idx="540">
                  <c:v>3.8686710241428535</c:v>
                </c:pt>
                <c:pt idx="541">
                  <c:v>4.0102791394952071</c:v>
                </c:pt>
                <c:pt idx="542">
                  <c:v>4.3755802080539441</c:v>
                </c:pt>
                <c:pt idx="543">
                  <c:v>3.966072562751215</c:v>
                </c:pt>
                <c:pt idx="544">
                  <c:v>4.3651060138497</c:v>
                </c:pt>
                <c:pt idx="545">
                  <c:v>4.3755802080539441</c:v>
                </c:pt>
                <c:pt idx="546">
                  <c:v>4.0586244813285095</c:v>
                </c:pt>
                <c:pt idx="547">
                  <c:v>3.8663537521924112</c:v>
                </c:pt>
                <c:pt idx="548">
                  <c:v>3.7612462872462324</c:v>
                </c:pt>
                <c:pt idx="549">
                  <c:v>3.8582542254800858</c:v>
                </c:pt>
                <c:pt idx="550">
                  <c:v>4.3455344319905711</c:v>
                </c:pt>
                <c:pt idx="551">
                  <c:v>4.0223112166348303</c:v>
                </c:pt>
                <c:pt idx="552">
                  <c:v>3.8111537220867033</c:v>
                </c:pt>
                <c:pt idx="553">
                  <c:v>3.709768971237501</c:v>
                </c:pt>
                <c:pt idx="554">
                  <c:v>4.6569099511279557</c:v>
                </c:pt>
                <c:pt idx="555">
                  <c:v>4.3273468019646169</c:v>
                </c:pt>
                <c:pt idx="556">
                  <c:v>4.2630101572726682</c:v>
                </c:pt>
                <c:pt idx="557">
                  <c:v>4.0404270535868338</c:v>
                </c:pt>
                <c:pt idx="558">
                  <c:v>4.1858133569084455</c:v>
                </c:pt>
                <c:pt idx="559">
                  <c:v>4.0078770465528502</c:v>
                </c:pt>
                <c:pt idx="560">
                  <c:v>4.0928125822638126</c:v>
                </c:pt>
                <c:pt idx="561">
                  <c:v>4.048909010694171</c:v>
                </c:pt>
                <c:pt idx="562">
                  <c:v>4.0223112166348303</c:v>
                </c:pt>
                <c:pt idx="563">
                  <c:v>4.2059254106105382</c:v>
                </c:pt>
                <c:pt idx="564">
                  <c:v>3.9767804572946246</c:v>
                </c:pt>
                <c:pt idx="565">
                  <c:v>4.0428486551471599</c:v>
                </c:pt>
                <c:pt idx="566">
                  <c:v>4.6235470317704976</c:v>
                </c:pt>
                <c:pt idx="567">
                  <c:v>4.0223112166348303</c:v>
                </c:pt>
                <c:pt idx="568">
                  <c:v>4.2924853462386947</c:v>
                </c:pt>
                <c:pt idx="569">
                  <c:v>3.9211783997551706</c:v>
                </c:pt>
                <c:pt idx="570">
                  <c:v>4.1001759890835174</c:v>
                </c:pt>
                <c:pt idx="571">
                  <c:v>4.2502580691579617</c:v>
                </c:pt>
                <c:pt idx="572">
                  <c:v>4.1633022298540858</c:v>
                </c:pt>
                <c:pt idx="573">
                  <c:v>4.3494417155802845</c:v>
                </c:pt>
                <c:pt idx="574">
                  <c:v>4.2185444870447872</c:v>
                </c:pt>
                <c:pt idx="575">
                  <c:v>3.9922984750605841</c:v>
                </c:pt>
                <c:pt idx="576">
                  <c:v>3.8559431930251207</c:v>
                </c:pt>
                <c:pt idx="577">
                  <c:v>4.1458773073669031</c:v>
                </c:pt>
                <c:pt idx="578">
                  <c:v>4.3729593056252396</c:v>
                </c:pt>
                <c:pt idx="579">
                  <c:v>3.9708280628496131</c:v>
                </c:pt>
                <c:pt idx="580">
                  <c:v>4.0732414157758301</c:v>
                </c:pt>
                <c:pt idx="581">
                  <c:v>3.9317650857338426</c:v>
                </c:pt>
                <c:pt idx="582">
                  <c:v>4.0940388977748388</c:v>
                </c:pt>
                <c:pt idx="583">
                  <c:v>4.1038626588379081</c:v>
                </c:pt>
                <c:pt idx="584">
                  <c:v>3.8375046975694707</c:v>
                </c:pt>
                <c:pt idx="585">
                  <c:v>3.8570985361668355</c:v>
                </c:pt>
                <c:pt idx="586">
                  <c:v>4.2438963368993177</c:v>
                </c:pt>
                <c:pt idx="587">
                  <c:v>4.1845595515651119</c:v>
                </c:pt>
                <c:pt idx="588">
                  <c:v>4.0695822543520119</c:v>
                </c:pt>
                <c:pt idx="589">
                  <c:v>4.1235809546965463</c:v>
                </c:pt>
                <c:pt idx="590">
                  <c:v>4.2008883557727463</c:v>
                </c:pt>
                <c:pt idx="591">
                  <c:v>4.2034061286868907</c:v>
                </c:pt>
                <c:pt idx="592">
                  <c:v>4.0319628651169674</c:v>
                </c:pt>
                <c:pt idx="593">
                  <c:v>4.1633022298540858</c:v>
                </c:pt>
                <c:pt idx="594">
                  <c:v>4.1682942172296276</c:v>
                </c:pt>
                <c:pt idx="595">
                  <c:v>4.0440600001366747</c:v>
                </c:pt>
                <c:pt idx="596">
                  <c:v>4.034379393725418</c:v>
                </c:pt>
                <c:pt idx="597">
                  <c:v>4.0634909553566434</c:v>
                </c:pt>
                <c:pt idx="598">
                  <c:v>4.0769038673315317</c:v>
                </c:pt>
                <c:pt idx="599">
                  <c:v>4.1745426195656385</c:v>
                </c:pt>
                <c:pt idx="600">
                  <c:v>4.5045975669205536</c:v>
                </c:pt>
                <c:pt idx="601">
                  <c:v>3.8989222474891907</c:v>
                </c:pt>
                <c:pt idx="602">
                  <c:v>4.14960506942277</c:v>
                </c:pt>
                <c:pt idx="603">
                  <c:v>4.5890481293367396</c:v>
                </c:pt>
                <c:pt idx="604">
                  <c:v>4.0805696119774364</c:v>
                </c:pt>
                <c:pt idx="605">
                  <c:v>3.9636969488399436</c:v>
                </c:pt>
                <c:pt idx="606">
                  <c:v>3.8709896849339551</c:v>
                </c:pt>
                <c:pt idx="607">
                  <c:v>3.7668845121081911</c:v>
                </c:pt>
                <c:pt idx="608">
                  <c:v>3.471068463571684</c:v>
                </c:pt>
                <c:pt idx="609">
                  <c:v>3.4524012042996288</c:v>
                </c:pt>
                <c:pt idx="610">
                  <c:v>3.6024371204008987</c:v>
                </c:pt>
                <c:pt idx="611">
                  <c:v>3.4010727761010298</c:v>
                </c:pt>
                <c:pt idx="612">
                  <c:v>3.7153300300058878</c:v>
                </c:pt>
                <c:pt idx="613">
                  <c:v>3.7759232570549583</c:v>
                </c:pt>
                <c:pt idx="614">
                  <c:v>3.4297219452696912</c:v>
                </c:pt>
                <c:pt idx="615">
                  <c:v>3.7906574986896446</c:v>
                </c:pt>
                <c:pt idx="616">
                  <c:v>3.8570985361668355</c:v>
                </c:pt>
                <c:pt idx="617">
                  <c:v>3.9577641376241024</c:v>
                </c:pt>
                <c:pt idx="618">
                  <c:v>4.113709992290941</c:v>
                </c:pt>
                <c:pt idx="619">
                  <c:v>3.5297923237169404</c:v>
                </c:pt>
                <c:pt idx="620">
                  <c:v>3.6295190169593528</c:v>
                </c:pt>
                <c:pt idx="621">
                  <c:v>3.5680669526357334</c:v>
                </c:pt>
                <c:pt idx="622">
                  <c:v>3.9779720064947663</c:v>
                </c:pt>
                <c:pt idx="623">
                  <c:v>3.4000540294785364</c:v>
                </c:pt>
                <c:pt idx="624">
                  <c:v>3.6219156293453545</c:v>
                </c:pt>
                <c:pt idx="625">
                  <c:v>3.72871060654077</c:v>
                </c:pt>
                <c:pt idx="626">
                  <c:v>3.5013560313543568</c:v>
                </c:pt>
                <c:pt idx="627">
                  <c:v>3.4555054279070547</c:v>
                </c:pt>
                <c:pt idx="628">
                  <c:v>3.6820882843295761</c:v>
                </c:pt>
                <c:pt idx="629">
                  <c:v>3.5981228086731214</c:v>
                </c:pt>
                <c:pt idx="630">
                  <c:v>3.5361427969785884</c:v>
                </c:pt>
                <c:pt idx="631">
                  <c:v>3.6175779899766569</c:v>
                </c:pt>
                <c:pt idx="632">
                  <c:v>3.3929313422646481</c:v>
                </c:pt>
                <c:pt idx="633">
                  <c:v>3.4877463011603527</c:v>
                </c:pt>
                <c:pt idx="634">
                  <c:v>3.720899424973878</c:v>
                </c:pt>
                <c:pt idx="635">
                  <c:v>3.6853990308797178</c:v>
                </c:pt>
                <c:pt idx="636">
                  <c:v>3.6535194470972052</c:v>
                </c:pt>
                <c:pt idx="637">
                  <c:v>3.577700282346207</c:v>
                </c:pt>
                <c:pt idx="638">
                  <c:v>3.5087063315284688</c:v>
                </c:pt>
                <c:pt idx="639">
                  <c:v>3.6327824958974357</c:v>
                </c:pt>
                <c:pt idx="640">
                  <c:v>3.7443821974922571</c:v>
                </c:pt>
                <c:pt idx="641">
                  <c:v>3.5584595616663455</c:v>
                </c:pt>
                <c:pt idx="642">
                  <c:v>3.6284318422697122</c:v>
                </c:pt>
                <c:pt idx="643">
                  <c:v>3.284910560148135</c:v>
                </c:pt>
                <c:pt idx="644">
                  <c:v>3.4929745410589423</c:v>
                </c:pt>
                <c:pt idx="645">
                  <c:v>3.3384840865372913</c:v>
                </c:pt>
                <c:pt idx="646">
                  <c:v>3.3185409162558348</c:v>
                </c:pt>
                <c:pt idx="647">
                  <c:v>3.4648348557303676</c:v>
                </c:pt>
                <c:pt idx="648">
                  <c:v>3.7042162361911992</c:v>
                </c:pt>
                <c:pt idx="649">
                  <c:v>3.2918064823125714</c:v>
                </c:pt>
                <c:pt idx="650">
                  <c:v>3.649143958706579</c:v>
                </c:pt>
                <c:pt idx="651">
                  <c:v>3.8432572361541109</c:v>
                </c:pt>
                <c:pt idx="652">
                  <c:v>3.6997800328610913</c:v>
                </c:pt>
                <c:pt idx="653">
                  <c:v>3.3908990307602211</c:v>
                </c:pt>
                <c:pt idx="654">
                  <c:v>3.2167409011224941</c:v>
                </c:pt>
                <c:pt idx="655">
                  <c:v>3.2888493162462287</c:v>
                </c:pt>
                <c:pt idx="656">
                  <c:v>3.4143442926782268</c:v>
                </c:pt>
                <c:pt idx="657">
                  <c:v>3.5297923237169404</c:v>
                </c:pt>
                <c:pt idx="658">
                  <c:v>3.4867015926232732</c:v>
                </c:pt>
                <c:pt idx="659">
                  <c:v>3.2584470550728715</c:v>
                </c:pt>
                <c:pt idx="660">
                  <c:v>3.3354849880463009</c:v>
                </c:pt>
                <c:pt idx="661">
                  <c:v>3.3959820935961891</c:v>
                </c:pt>
                <c:pt idx="662">
                  <c:v>3.6121632452193917</c:v>
                </c:pt>
                <c:pt idx="663">
                  <c:v>3.7432606170474561</c:v>
                </c:pt>
                <c:pt idx="664">
                  <c:v>3.4627594751735842</c:v>
                </c:pt>
                <c:pt idx="665">
                  <c:v>3.6067566051832607</c:v>
                </c:pt>
                <c:pt idx="666">
                  <c:v>3.4492997693448064</c:v>
                </c:pt>
                <c:pt idx="667">
                  <c:v>3.6964563672613981</c:v>
                </c:pt>
                <c:pt idx="668">
                  <c:v>3.3294948712870704</c:v>
                </c:pt>
                <c:pt idx="669">
                  <c:v>3.3205298604328326</c:v>
                </c:pt>
                <c:pt idx="670">
                  <c:v>3.4929745410589423</c:v>
                </c:pt>
                <c:pt idx="671">
                  <c:v>3.6655791108889662</c:v>
                </c:pt>
                <c:pt idx="672">
                  <c:v>3.3655976130345913</c:v>
                </c:pt>
                <c:pt idx="673">
                  <c:v>3.3304924765090234</c:v>
                </c:pt>
                <c:pt idx="674">
                  <c:v>3.5213427630778256</c:v>
                </c:pt>
                <c:pt idx="675">
                  <c:v>3.4648348557303676</c:v>
                </c:pt>
                <c:pt idx="676">
                  <c:v>3.6002793182925674</c:v>
                </c:pt>
                <c:pt idx="677">
                  <c:v>3.5573936719020325</c:v>
                </c:pt>
                <c:pt idx="678">
                  <c:v>3.5563281014109824</c:v>
                </c:pt>
                <c:pt idx="679">
                  <c:v>3.9164823605485544</c:v>
                </c:pt>
                <c:pt idx="680">
                  <c:v>3.9696386535238402</c:v>
                </c:pt>
                <c:pt idx="681">
                  <c:v>3.496115246147617</c:v>
                </c:pt>
                <c:pt idx="682">
                  <c:v>3.7242450685281305</c:v>
                </c:pt>
                <c:pt idx="683">
                  <c:v>3.760119655385127</c:v>
                </c:pt>
                <c:pt idx="684">
                  <c:v>3.6045962157727609</c:v>
                </c:pt>
                <c:pt idx="685">
                  <c:v>3.5467523185181093</c:v>
                </c:pt>
                <c:pt idx="686">
                  <c:v>3.538262159313593</c:v>
                </c:pt>
                <c:pt idx="687">
                  <c:v>3.5414435847257151</c:v>
                </c:pt>
                <c:pt idx="688">
                  <c:v>3.5213427630778256</c:v>
                </c:pt>
                <c:pt idx="689">
                  <c:v>3.5852108499013942</c:v>
                </c:pt>
                <c:pt idx="690">
                  <c:v>3.9012590391384134</c:v>
                </c:pt>
                <c:pt idx="691">
                  <c:v>3.9471074464970797</c:v>
                </c:pt>
                <c:pt idx="692">
                  <c:v>4.0574087737401925</c:v>
                </c:pt>
                <c:pt idx="693">
                  <c:v>3.7075468790704429</c:v>
                </c:pt>
                <c:pt idx="694">
                  <c:v>3.7376577521313732</c:v>
                </c:pt>
                <c:pt idx="695">
                  <c:v>3.708657758729426</c:v>
                </c:pt>
                <c:pt idx="696">
                  <c:v>3.997085421212125</c:v>
                </c:pt>
                <c:pt idx="697">
                  <c:v>3.8020306430139228</c:v>
                </c:pt>
                <c:pt idx="698">
                  <c:v>3.6154111187300715</c:v>
                </c:pt>
                <c:pt idx="699">
                  <c:v>3.9106202195283859</c:v>
                </c:pt>
                <c:pt idx="700">
                  <c:v>3.8111537220867033</c:v>
                </c:pt>
                <c:pt idx="701">
                  <c:v>4.0452717080773652</c:v>
                </c:pt>
                <c:pt idx="702">
                  <c:v>3.5938136638046281</c:v>
                </c:pt>
                <c:pt idx="703">
                  <c:v>3.5276780346777348</c:v>
                </c:pt>
                <c:pt idx="704">
                  <c:v>3.418438245666453</c:v>
                </c:pt>
                <c:pt idx="705">
                  <c:v>3.9982830543195313</c:v>
                </c:pt>
                <c:pt idx="706">
                  <c:v>3.7838499486353707</c:v>
                </c:pt>
                <c:pt idx="707">
                  <c:v>3.4950680308031279</c:v>
                </c:pt>
                <c:pt idx="708">
                  <c:v>3.6219156293453545</c:v>
                </c:pt>
                <c:pt idx="709">
                  <c:v>3.6677760499690937</c:v>
                </c:pt>
                <c:pt idx="710">
                  <c:v>3.7872521940994499</c:v>
                </c:pt>
                <c:pt idx="711">
                  <c:v>3.9411994662374972</c:v>
                </c:pt>
                <c:pt idx="712">
                  <c:v>3.8617233714864274</c:v>
                </c:pt>
                <c:pt idx="713">
                  <c:v>3.457576460801588</c:v>
                </c:pt>
                <c:pt idx="714">
                  <c:v>3.6219156293453545</c:v>
                </c:pt>
                <c:pt idx="715">
                  <c:v>3.6513310474937448</c:v>
                </c:pt>
                <c:pt idx="716">
                  <c:v>3.7231295198954868</c:v>
                </c:pt>
                <c:pt idx="717">
                  <c:v>3.8698301808813098</c:v>
                </c:pt>
                <c:pt idx="718">
                  <c:v>3.6349597785568473</c:v>
                </c:pt>
                <c:pt idx="719">
                  <c:v>3.4679502590449052</c:v>
                </c:pt>
                <c:pt idx="720">
                  <c:v>3.4752304314023021</c:v>
                </c:pt>
                <c:pt idx="721">
                  <c:v>3.9200038623330333</c:v>
                </c:pt>
                <c:pt idx="722">
                  <c:v>3.4010727761010298</c:v>
                </c:pt>
                <c:pt idx="723">
                  <c:v>3.5616591475556203</c:v>
                </c:pt>
                <c:pt idx="724">
                  <c:v>3.5755572972074781</c:v>
                </c:pt>
                <c:pt idx="725">
                  <c:v>4.2963449307880595</c:v>
                </c:pt>
                <c:pt idx="726">
                  <c:v>3.8409551866554335</c:v>
                </c:pt>
                <c:pt idx="727">
                  <c:v>4.0006793971700665</c:v>
                </c:pt>
                <c:pt idx="728">
                  <c:v>3.8837671820343931</c:v>
                </c:pt>
                <c:pt idx="729">
                  <c:v>3.6666774158883348</c:v>
                </c:pt>
                <c:pt idx="730">
                  <c:v>3.7986151214572557</c:v>
                </c:pt>
                <c:pt idx="731">
                  <c:v>3.9791639127147431</c:v>
                </c:pt>
                <c:pt idx="732">
                  <c:v>4.2223375877334757</c:v>
                </c:pt>
                <c:pt idx="733">
                  <c:v>3.9779720064947663</c:v>
                </c:pt>
                <c:pt idx="734">
                  <c:v>3.9423803544263283</c:v>
                </c:pt>
                <c:pt idx="735">
                  <c:v>3.619746159922296</c:v>
                </c:pt>
                <c:pt idx="736">
                  <c:v>3.7197848784847625</c:v>
                </c:pt>
                <c:pt idx="737">
                  <c:v>3.6240863990246663</c:v>
                </c:pt>
                <c:pt idx="738">
                  <c:v>3.8675122146145555</c:v>
                </c:pt>
                <c:pt idx="739">
                  <c:v>3.760119655385127</c:v>
                </c:pt>
                <c:pt idx="740">
                  <c:v>3.7231295198954868</c:v>
                </c:pt>
                <c:pt idx="741">
                  <c:v>3.6931356874481356</c:v>
                </c:pt>
                <c:pt idx="742">
                  <c:v>3.8386545160475172</c:v>
                </c:pt>
                <c:pt idx="743">
                  <c:v>3.9106202195283859</c:v>
                </c:pt>
                <c:pt idx="744">
                  <c:v>4.121110995782475</c:v>
                </c:pt>
                <c:pt idx="745">
                  <c:v>3.966072562751215</c:v>
                </c:pt>
                <c:pt idx="746">
                  <c:v>3.718670665843391</c:v>
                </c:pt>
                <c:pt idx="747">
                  <c:v>4.231201424609349</c:v>
                </c:pt>
                <c:pt idx="748">
                  <c:v>3.6589961860839941</c:v>
                </c:pt>
                <c:pt idx="749">
                  <c:v>4.1014045108670807</c:v>
                </c:pt>
                <c:pt idx="750">
                  <c:v>4.5018993851613089</c:v>
                </c:pt>
                <c:pt idx="751">
                  <c:v>4.1946005194736253</c:v>
                </c:pt>
                <c:pt idx="752">
                  <c:v>4.0513356958558839</c:v>
                </c:pt>
                <c:pt idx="753">
                  <c:v>4.0781254161684224</c:v>
                </c:pt>
                <c:pt idx="754">
                  <c:v>4.1001759890835174</c:v>
                </c:pt>
                <c:pt idx="755">
                  <c:v>4.1845595515651119</c:v>
                </c:pt>
                <c:pt idx="756">
                  <c:v>3.9743984295261097</c:v>
                </c:pt>
                <c:pt idx="757">
                  <c:v>4.2515315595246257</c:v>
                </c:pt>
                <c:pt idx="758">
                  <c:v>4.1347141019865887</c:v>
                </c:pt>
                <c:pt idx="759">
                  <c:v>4.6388085962799863</c:v>
                </c:pt>
                <c:pt idx="760">
                  <c:v>4.2210728420371311</c:v>
                </c:pt>
                <c:pt idx="761">
                  <c:v>4.3651060138497</c:v>
                </c:pt>
                <c:pt idx="762">
                  <c:v>4.4469414391900131</c:v>
                </c:pt>
                <c:pt idx="763">
                  <c:v>3.9899071522480947</c:v>
                </c:pt>
                <c:pt idx="764">
                  <c:v>4.4336391511396913</c:v>
                </c:pt>
                <c:pt idx="765">
                  <c:v>4.4177289198962679</c:v>
                </c:pt>
                <c:pt idx="766">
                  <c:v>4.3053641292386091</c:v>
                </c:pt>
                <c:pt idx="767">
                  <c:v>4.4283293842382294</c:v>
                </c:pt>
                <c:pt idx="768">
                  <c:v>4.2515315595246257</c:v>
                </c:pt>
                <c:pt idx="769">
                  <c:v>5.061363156228607</c:v>
                </c:pt>
                <c:pt idx="770">
                  <c:v>4.7841792389954385</c:v>
                </c:pt>
                <c:pt idx="771">
                  <c:v>4.4349675873561214</c:v>
                </c:pt>
                <c:pt idx="772">
                  <c:v>4.2071856177335327</c:v>
                </c:pt>
                <c:pt idx="773">
                  <c:v>4.3887083013269077</c:v>
                </c:pt>
                <c:pt idx="774">
                  <c:v>4.7130506574585684</c:v>
                </c:pt>
                <c:pt idx="775">
                  <c:v>4.8057264058790858</c:v>
                </c:pt>
                <c:pt idx="776">
                  <c:v>4.2706797677015862</c:v>
                </c:pt>
                <c:pt idx="777">
                  <c:v>4.5520783865575458</c:v>
                </c:pt>
                <c:pt idx="778">
                  <c:v>4.6680843370569649</c:v>
                </c:pt>
                <c:pt idx="779">
                  <c:v>4.5343845107824947</c:v>
                </c:pt>
                <c:pt idx="780">
                  <c:v>4.8259246423218887</c:v>
                </c:pt>
                <c:pt idx="781">
                  <c:v>4.6388085962799863</c:v>
                </c:pt>
                <c:pt idx="782">
                  <c:v>4.2668432392309343</c:v>
                </c:pt>
                <c:pt idx="783">
                  <c:v>4.5575365341009126</c:v>
                </c:pt>
                <c:pt idx="784">
                  <c:v>4.5425423526476596</c:v>
                </c:pt>
                <c:pt idx="785">
                  <c:v>4.2668432392309343</c:v>
                </c:pt>
                <c:pt idx="786">
                  <c:v>4.5589020932687223</c:v>
                </c:pt>
                <c:pt idx="787">
                  <c:v>4.3312377321622568</c:v>
                </c:pt>
                <c:pt idx="788">
                  <c:v>4.8158149348151742</c:v>
                </c:pt>
                <c:pt idx="789">
                  <c:v>4.5316684871211956</c:v>
                </c:pt>
                <c:pt idx="790">
                  <c:v>5.1593421213594137</c:v>
                </c:pt>
                <c:pt idx="791">
                  <c:v>5.0190845541725961</c:v>
                </c:pt>
                <c:pt idx="792">
                  <c:v>4.3651060138497</c:v>
                </c:pt>
                <c:pt idx="793">
                  <c:v>4.3913386428055095</c:v>
                </c:pt>
                <c:pt idx="794">
                  <c:v>4.403194702004523</c:v>
                </c:pt>
                <c:pt idx="795">
                  <c:v>5.514142839499927</c:v>
                </c:pt>
                <c:pt idx="796">
                  <c:v>4.409795227454044</c:v>
                </c:pt>
                <c:pt idx="797">
                  <c:v>4.6415888336127793</c:v>
                </c:pt>
                <c:pt idx="798">
                  <c:v>5.0371605378590427</c:v>
                </c:pt>
                <c:pt idx="799">
                  <c:v>4.7555998901810916</c:v>
                </c:pt>
                <c:pt idx="800">
                  <c:v>5.1500765837184046</c:v>
                </c:pt>
                <c:pt idx="801">
                  <c:v>4.519466498908149</c:v>
                </c:pt>
                <c:pt idx="802">
                  <c:v>4.2337373654482739</c:v>
                </c:pt>
                <c:pt idx="803">
                  <c:v>4.3624913852954821</c:v>
                </c:pt>
                <c:pt idx="804">
                  <c:v>4.5766916404756479</c:v>
                </c:pt>
                <c:pt idx="805">
                  <c:v>4.4776883608264457</c:v>
                </c:pt>
                <c:pt idx="806">
                  <c:v>4.7328593821978311</c:v>
                </c:pt>
                <c:pt idx="807">
                  <c:v>4.5534423103191752</c:v>
                </c:pt>
                <c:pt idx="808">
                  <c:v>4.735695988208219</c:v>
                </c:pt>
                <c:pt idx="809">
                  <c:v>4.9046305298775756</c:v>
                </c:pt>
                <c:pt idx="810">
                  <c:v>4.5425423526476596</c:v>
                </c:pt>
                <c:pt idx="811">
                  <c:v>4.5712105526012436</c:v>
                </c:pt>
                <c:pt idx="812">
                  <c:v>4.8375045837387418</c:v>
                </c:pt>
                <c:pt idx="813">
                  <c:v>4.6877040705190023</c:v>
                </c:pt>
                <c:pt idx="814">
                  <c:v>4.9801421392680147</c:v>
                </c:pt>
                <c:pt idx="815">
                  <c:v>4.6750819402865531</c:v>
                </c:pt>
                <c:pt idx="816">
                  <c:v>4.6028166923641436</c:v>
                </c:pt>
                <c:pt idx="817">
                  <c:v>4.4830573113697367</c:v>
                </c:pt>
                <c:pt idx="818">
                  <c:v>4.4616200578301548</c:v>
                </c:pt>
                <c:pt idx="819">
                  <c:v>4.870951926454187</c:v>
                </c:pt>
                <c:pt idx="820">
                  <c:v>4.981634322315676</c:v>
                </c:pt>
                <c:pt idx="821">
                  <c:v>4.8071663293338807</c:v>
                </c:pt>
                <c:pt idx="822">
                  <c:v>4.9682207543427852</c:v>
                </c:pt>
                <c:pt idx="823">
                  <c:v>5.0115720522026939</c:v>
                </c:pt>
                <c:pt idx="824">
                  <c:v>4.7385342943184847</c:v>
                </c:pt>
                <c:pt idx="825">
                  <c:v>4.8172578810615763</c:v>
                </c:pt>
                <c:pt idx="826">
                  <c:v>4.6152437155627037</c:v>
                </c:pt>
                <c:pt idx="827">
                  <c:v>4.7712973393487115</c:v>
                </c:pt>
                <c:pt idx="828">
                  <c:v>5.1547072706997792</c:v>
                </c:pt>
                <c:pt idx="829">
                  <c:v>4.8100474706908409</c:v>
                </c:pt>
                <c:pt idx="830">
                  <c:v>4.8505652345756509</c:v>
                </c:pt>
                <c:pt idx="831">
                  <c:v>5.9198853643063938</c:v>
                </c:pt>
                <c:pt idx="832">
                  <c:v>5.0628796752532814</c:v>
                </c:pt>
                <c:pt idx="833">
                  <c:v>4.5140539443880092</c:v>
                </c:pt>
                <c:pt idx="834">
                  <c:v>4.6388085962799863</c:v>
                </c:pt>
                <c:pt idx="835">
                  <c:v>5.1950147044303252</c:v>
                </c:pt>
                <c:pt idx="836">
                  <c:v>5.1516196836455697</c:v>
                </c:pt>
                <c:pt idx="837">
                  <c:v>4.6513327930691579</c:v>
                </c:pt>
                <c:pt idx="838">
                  <c:v>4.6028166923641436</c:v>
                </c:pt>
                <c:pt idx="839">
                  <c:v>4.7257752984275188</c:v>
                </c:pt>
                <c:pt idx="840">
                  <c:v>4.5725802088687013</c:v>
                </c:pt>
                <c:pt idx="841">
                  <c:v>5.0311279882108844</c:v>
                </c:pt>
                <c:pt idx="842">
                  <c:v>4.9267201898277122</c:v>
                </c:pt>
                <c:pt idx="843">
                  <c:v>5.4354172830050054</c:v>
                </c:pt>
                <c:pt idx="844">
                  <c:v>5.1131805321411754</c:v>
                </c:pt>
                <c:pt idx="845">
                  <c:v>4.1520921060596363</c:v>
                </c:pt>
                <c:pt idx="846">
                  <c:v>4.2375441268006613</c:v>
                </c:pt>
                <c:pt idx="847">
                  <c:v>4.1920880209782938</c:v>
                </c:pt>
                <c:pt idx="848">
                  <c:v>4.2796450879829315</c:v>
                </c:pt>
                <c:pt idx="849">
                  <c:v>4.1260523939631373</c:v>
                </c:pt>
                <c:pt idx="850">
                  <c:v>4.129762330464974</c:v>
                </c:pt>
                <c:pt idx="851">
                  <c:v>4.5357431329883182</c:v>
                </c:pt>
                <c:pt idx="852">
                  <c:v>5.0841587144922036</c:v>
                </c:pt>
                <c:pt idx="853">
                  <c:v>4.4469414391900131</c:v>
                </c:pt>
                <c:pt idx="854">
                  <c:v>4.1732921902234557</c:v>
                </c:pt>
                <c:pt idx="855">
                  <c:v>4.8215893143894366</c:v>
                </c:pt>
                <c:pt idx="856">
                  <c:v>4.4203766546786651</c:v>
                </c:pt>
                <c:pt idx="857">
                  <c:v>4.2400838690935725</c:v>
                </c:pt>
                <c:pt idx="858">
                  <c:v>4.0018781071282641</c:v>
                </c:pt>
                <c:pt idx="859">
                  <c:v>4.0404270535868338</c:v>
                </c:pt>
                <c:pt idx="860">
                  <c:v>4.0854623992081924</c:v>
                </c:pt>
                <c:pt idx="861">
                  <c:v>4.0561934303010965</c:v>
                </c:pt>
                <c:pt idx="862">
                  <c:v>3.9518402065646838</c:v>
                </c:pt>
                <c:pt idx="863">
                  <c:v>4.450939902804028</c:v>
                </c:pt>
                <c:pt idx="864">
                  <c:v>4.4817144705089067</c:v>
                </c:pt>
                <c:pt idx="865">
                  <c:v>4.3585723786471187</c:v>
                </c:pt>
                <c:pt idx="866">
                  <c:v>4.3221643317551708</c:v>
                </c:pt>
                <c:pt idx="867">
                  <c:v>4.4045140162542253</c:v>
                </c:pt>
                <c:pt idx="868">
                  <c:v>4.5018993851613089</c:v>
                </c:pt>
                <c:pt idx="869">
                  <c:v>4.3729593056252396</c:v>
                </c:pt>
                <c:pt idx="870">
                  <c:v>4.3053641292386091</c:v>
                </c:pt>
                <c:pt idx="871">
                  <c:v>4.6778839177931655</c:v>
                </c:pt>
                <c:pt idx="872">
                  <c:v>4.1371922138267685</c:v>
                </c:pt>
                <c:pt idx="873">
                  <c:v>3.8594102610685947</c:v>
                </c:pt>
                <c:pt idx="874">
                  <c:v>4.8826399121011201</c:v>
                </c:pt>
                <c:pt idx="875">
                  <c:v>4.1820530674486598</c:v>
                </c:pt>
                <c:pt idx="876">
                  <c:v>3.8352060937492252</c:v>
                </c:pt>
                <c:pt idx="877">
                  <c:v>4.2236027123812718</c:v>
                </c:pt>
                <c:pt idx="878">
                  <c:v>3.9059368248952211</c:v>
                </c:pt>
                <c:pt idx="879">
                  <c:v>3.8594102610685947</c:v>
                </c:pt>
                <c:pt idx="880">
                  <c:v>4.3690308952106003</c:v>
                </c:pt>
                <c:pt idx="881">
                  <c:v>4.1483621097957784</c:v>
                </c:pt>
                <c:pt idx="882">
                  <c:v>3.9553935003263452</c:v>
                </c:pt>
                <c:pt idx="883">
                  <c:v>3.5393223167678691</c:v>
                </c:pt>
                <c:pt idx="884">
                  <c:v>3.5916610270086116</c:v>
                </c:pt>
                <c:pt idx="885">
                  <c:v>3.5862850744321215</c:v>
                </c:pt>
                <c:pt idx="886">
                  <c:v>3.7499951425605347</c:v>
                </c:pt>
                <c:pt idx="887">
                  <c:v>3.9601361957466632</c:v>
                </c:pt>
                <c:pt idx="888">
                  <c:v>4.0331709484342468</c:v>
                </c:pt>
                <c:pt idx="889">
                  <c:v>3.9720178285540579</c:v>
                </c:pt>
                <c:pt idx="890">
                  <c:v>3.577700282346207</c:v>
                </c:pt>
                <c:pt idx="891">
                  <c:v>3.4898366573956956</c:v>
                </c:pt>
                <c:pt idx="892">
                  <c:v>3.7031066869318834</c:v>
                </c:pt>
                <c:pt idx="893">
                  <c:v>3.9471074464970797</c:v>
                </c:pt>
                <c:pt idx="894">
                  <c:v>3.8271718174789853</c:v>
                </c:pt>
                <c:pt idx="895">
                  <c:v>4.1707924550758939</c:v>
                </c:pt>
                <c:pt idx="896">
                  <c:v>4.1322374744956916</c:v>
                </c:pt>
                <c:pt idx="897">
                  <c:v>3.8709896849339551</c:v>
                </c:pt>
                <c:pt idx="898">
                  <c:v>4.0744618672448194</c:v>
                </c:pt>
                <c:pt idx="899">
                  <c:v>4.2694005417409802</c:v>
                </c:pt>
                <c:pt idx="900">
                  <c:v>4.5589020932687223</c:v>
                </c:pt>
                <c:pt idx="901">
                  <c:v>4.9252444555862613</c:v>
                </c:pt>
                <c:pt idx="902">
                  <c:v>3.7770546240954714</c:v>
                </c:pt>
                <c:pt idx="903">
                  <c:v>4.034379393725418</c:v>
                </c:pt>
                <c:pt idx="904">
                  <c:v>4.3677222094631682</c:v>
                </c:pt>
                <c:pt idx="905">
                  <c:v>4.4137602910833609</c:v>
                </c:pt>
                <c:pt idx="906">
                  <c:v>4.3703399730750929</c:v>
                </c:pt>
                <c:pt idx="907">
                  <c:v>4.1682942172296276</c:v>
                </c:pt>
                <c:pt idx="908">
                  <c:v>4.8057264058790858</c:v>
                </c:pt>
                <c:pt idx="909">
                  <c:v>4.1161755154655815</c:v>
                </c:pt>
                <c:pt idx="910">
                  <c:v>4.3403301801086362</c:v>
                </c:pt>
                <c:pt idx="911">
                  <c:v>4.4456094163637356</c:v>
                </c:pt>
                <c:pt idx="912">
                  <c:v>4.1608084785327017</c:v>
                </c:pt>
                <c:pt idx="913">
                  <c:v>4.6569099511279557</c:v>
                </c:pt>
                <c:pt idx="914">
                  <c:v>3.4637970100154578</c:v>
                </c:pt>
                <c:pt idx="915">
                  <c:v>3.3807557184918804</c:v>
                </c:pt>
                <c:pt idx="916">
                  <c:v>3.8513252801002542</c:v>
                </c:pt>
                <c:pt idx="917">
                  <c:v>4.5534423103191752</c:v>
                </c:pt>
                <c:pt idx="918">
                  <c:v>4.036797370663308</c:v>
                </c:pt>
                <c:pt idx="919">
                  <c:v>5.1779232357064418</c:v>
                </c:pt>
                <c:pt idx="920">
                  <c:v>4.4243512325892729</c:v>
                </c:pt>
                <c:pt idx="921">
                  <c:v>4.3221643317551708</c:v>
                </c:pt>
                <c:pt idx="922">
                  <c:v>3.7556165016075882</c:v>
                </c:pt>
                <c:pt idx="923">
                  <c:v>4.1149425692218449</c:v>
                </c:pt>
                <c:pt idx="924">
                  <c:v>4.3768912482667632</c:v>
                </c:pt>
                <c:pt idx="925">
                  <c:v>4.2937714890207408</c:v>
                </c:pt>
                <c:pt idx="926">
                  <c:v>4.0817922591689246</c:v>
                </c:pt>
                <c:pt idx="927">
                  <c:v>3.7917932805008565</c:v>
                </c:pt>
                <c:pt idx="928">
                  <c:v>4.6124792585334573</c:v>
                </c:pt>
                <c:pt idx="929">
                  <c:v>4.765583189904909</c:v>
                </c:pt>
                <c:pt idx="930">
                  <c:v>4.5684724707310096</c:v>
                </c:pt>
                <c:pt idx="931">
                  <c:v>3.8122956451116066</c:v>
                </c:pt>
                <c:pt idx="932">
                  <c:v>3.6842951180667858</c:v>
                </c:pt>
                <c:pt idx="933">
                  <c:v>4.1620551674228183</c:v>
                </c:pt>
                <c:pt idx="934">
                  <c:v>3.8455606653699781</c:v>
                </c:pt>
                <c:pt idx="935">
                  <c:v>3.8663537521924112</c:v>
                </c:pt>
                <c:pt idx="936">
                  <c:v>4.0331709484342468</c:v>
                </c:pt>
                <c:pt idx="937">
                  <c:v>4.0928125822638126</c:v>
                </c:pt>
                <c:pt idx="938">
                  <c:v>3.8513252801002542</c:v>
                </c:pt>
                <c:pt idx="939">
                  <c:v>3.918829676728135</c:v>
                </c:pt>
                <c:pt idx="940">
                  <c:v>4.450939902804028</c:v>
                </c:pt>
                <c:pt idx="941">
                  <c:v>4.0162906723279193</c:v>
                </c:pt>
                <c:pt idx="942">
                  <c:v>3.9247041239793101</c:v>
                </c:pt>
                <c:pt idx="943">
                  <c:v>4.0830152726980309</c:v>
                </c:pt>
                <c:pt idx="944">
                  <c:v>4.6290908734467795</c:v>
                </c:pt>
                <c:pt idx="945">
                  <c:v>4.301496442369821</c:v>
                </c:pt>
                <c:pt idx="946">
                  <c:v>5.6920580538090872</c:v>
                </c:pt>
                <c:pt idx="947">
                  <c:v>4.8563812813285399</c:v>
                </c:pt>
                <c:pt idx="948">
                  <c:v>5.1500765837184046</c:v>
                </c:pt>
                <c:pt idx="949">
                  <c:v>4.4243512325892729</c:v>
                </c:pt>
                <c:pt idx="950">
                  <c:v>3.9851288028572869</c:v>
                </c:pt>
                <c:pt idx="951">
                  <c:v>3.8767924185533906</c:v>
                </c:pt>
                <c:pt idx="952">
                  <c:v>4.1958573333580134</c:v>
                </c:pt>
                <c:pt idx="953">
                  <c:v>4.0162906723279193</c:v>
                </c:pt>
                <c:pt idx="954">
                  <c:v>4.1583162209283984</c:v>
                </c:pt>
                <c:pt idx="955">
                  <c:v>3.9982830543195313</c:v>
                </c:pt>
                <c:pt idx="956">
                  <c:v>4.0695822543520119</c:v>
                </c:pt>
                <c:pt idx="957">
                  <c:v>4.0891358392507575</c:v>
                </c:pt>
                <c:pt idx="958">
                  <c:v>4.4349675873561214</c:v>
                </c:pt>
                <c:pt idx="959">
                  <c:v>4.1371922138267685</c:v>
                </c:pt>
                <c:pt idx="960">
                  <c:v>3.6089182894079705</c:v>
                </c:pt>
                <c:pt idx="961">
                  <c:v>3.7861177725109494</c:v>
                </c:pt>
                <c:pt idx="962">
                  <c:v>4.1946005194736253</c:v>
                </c:pt>
                <c:pt idx="963">
                  <c:v>4.0283407859244198</c:v>
                </c:pt>
                <c:pt idx="964">
                  <c:v>4.4602836382167013</c:v>
                </c:pt>
                <c:pt idx="965">
                  <c:v>5.3755009572584083</c:v>
                </c:pt>
                <c:pt idx="966">
                  <c:v>5.1408276858321873</c:v>
                </c:pt>
                <c:pt idx="967">
                  <c:v>4.4283293842382294</c:v>
                </c:pt>
                <c:pt idx="968">
                  <c:v>4.416405647295969</c:v>
                </c:pt>
                <c:pt idx="969">
                  <c:v>4.9031614123032625</c:v>
                </c:pt>
                <c:pt idx="970">
                  <c:v>4.4309834723344359</c:v>
                </c:pt>
                <c:pt idx="971">
                  <c:v>4.5643684227445744</c:v>
                </c:pt>
                <c:pt idx="972">
                  <c:v>4.1558254561464647</c:v>
                </c:pt>
                <c:pt idx="973">
                  <c:v>4.7243597545856577</c:v>
                </c:pt>
                <c:pt idx="974">
                  <c:v>5.2450567942520641</c:v>
                </c:pt>
                <c:pt idx="975">
                  <c:v>5.4289077774270638</c:v>
                </c:pt>
                <c:pt idx="976">
                  <c:v>4.3092352937347576</c:v>
                </c:pt>
                <c:pt idx="977">
                  <c:v>4.5561713839683931</c:v>
                </c:pt>
                <c:pt idx="978">
                  <c:v>6.1163865671826541</c:v>
                </c:pt>
                <c:pt idx="979">
                  <c:v>4.6722816411195689</c:v>
                </c:pt>
                <c:pt idx="980">
                  <c:v>4.3703399730750929</c:v>
                </c:pt>
                <c:pt idx="981">
                  <c:v>4.4283293842382294</c:v>
                </c:pt>
                <c:pt idx="982">
                  <c:v>4.2350059057726872</c:v>
                </c:pt>
                <c:pt idx="983">
                  <c:v>4.257904737218837</c:v>
                </c:pt>
                <c:pt idx="984">
                  <c:v>4.6415888336127793</c:v>
                </c:pt>
                <c:pt idx="985">
                  <c:v>4.6485467192607901</c:v>
                </c:pt>
                <c:pt idx="986">
                  <c:v>4.3926544046645253</c:v>
                </c:pt>
                <c:pt idx="987">
                  <c:v>4.6933248393818801</c:v>
                </c:pt>
                <c:pt idx="988">
                  <c:v>5.362633168692267</c:v>
                </c:pt>
                <c:pt idx="989">
                  <c:v>4.4243512325892729</c:v>
                </c:pt>
                <c:pt idx="990">
                  <c:v>5.0432003208066396</c:v>
                </c:pt>
                <c:pt idx="991">
                  <c:v>6.5841720518881317</c:v>
                </c:pt>
                <c:pt idx="992">
                  <c:v>5.3082878200317607</c:v>
                </c:pt>
                <c:pt idx="993">
                  <c:v>4.407153830776994</c:v>
                </c:pt>
                <c:pt idx="994">
                  <c:v>3.9827417745635576</c:v>
                </c:pt>
                <c:pt idx="995">
                  <c:v>5.0025718912523143</c:v>
                </c:pt>
                <c:pt idx="996">
                  <c:v>4.5890481293367396</c:v>
                </c:pt>
                <c:pt idx="997">
                  <c:v>5.3274053549133118</c:v>
                </c:pt>
                <c:pt idx="998">
                  <c:v>4.1272886690058677</c:v>
                </c:pt>
                <c:pt idx="999">
                  <c:v>5.0477349100870885</c:v>
                </c:pt>
                <c:pt idx="1000">
                  <c:v>4.4938145330177459</c:v>
                </c:pt>
                <c:pt idx="1001">
                  <c:v>3.8709896849339551</c:v>
                </c:pt>
                <c:pt idx="1002">
                  <c:v>4.8462077709788858</c:v>
                </c:pt>
                <c:pt idx="1003">
                  <c:v>4.8811773815271629</c:v>
                </c:pt>
                <c:pt idx="1004">
                  <c:v>4.1558254561464647</c:v>
                </c:pt>
                <c:pt idx="1005">
                  <c:v>3.9082778206821169</c:v>
                </c:pt>
                <c:pt idx="1006">
                  <c:v>4.4924684699726418</c:v>
                </c:pt>
                <c:pt idx="1007">
                  <c:v>3.7042162361911992</c:v>
                </c:pt>
                <c:pt idx="1008">
                  <c:v>3.9851288028572869</c:v>
                </c:pt>
                <c:pt idx="1009">
                  <c:v>4.3273468019646169</c:v>
                </c:pt>
                <c:pt idx="1010">
                  <c:v>4.7484817687074559</c:v>
                </c:pt>
                <c:pt idx="1011">
                  <c:v>5.5806177932925038</c:v>
                </c:pt>
                <c:pt idx="1012">
                  <c:v>5.3578156932671739</c:v>
                </c:pt>
                <c:pt idx="1013">
                  <c:v>3.8145805177154659</c:v>
                </c:pt>
                <c:pt idx="1014">
                  <c:v>4.1971145238172722</c:v>
                </c:pt>
                <c:pt idx="1015">
                  <c:v>3.9364794496180786</c:v>
                </c:pt>
                <c:pt idx="1016">
                  <c:v>3.9887120280320012</c:v>
                </c:pt>
                <c:pt idx="1017">
                  <c:v>4.6457623142659887</c:v>
                </c:pt>
                <c:pt idx="1018">
                  <c:v>4.4243512325892729</c:v>
                </c:pt>
                <c:pt idx="1019">
                  <c:v>3.6360489091898316</c:v>
                </c:pt>
                <c:pt idx="1020">
                  <c:v>4.4469414391900131</c:v>
                </c:pt>
                <c:pt idx="1021">
                  <c:v>4.4616200578301548</c:v>
                </c:pt>
                <c:pt idx="1022">
                  <c:v>4.497855142534223</c:v>
                </c:pt>
                <c:pt idx="1023">
                  <c:v>4.1657974757877989</c:v>
                </c:pt>
                <c:pt idx="1024">
                  <c:v>3.5520690102671413</c:v>
                </c:pt>
                <c:pt idx="1025">
                  <c:v>4.8028478527707055</c:v>
                </c:pt>
                <c:pt idx="1026">
                  <c:v>5.9501115887632894</c:v>
                </c:pt>
                <c:pt idx="1027">
                  <c:v>4.4482738611257595</c:v>
                </c:pt>
                <c:pt idx="1028">
                  <c:v>4.497855142534223</c:v>
                </c:pt>
                <c:pt idx="1029">
                  <c:v>3.9899071522480947</c:v>
                </c:pt>
                <c:pt idx="1030">
                  <c:v>4.1657974757877989</c:v>
                </c:pt>
                <c:pt idx="1031">
                  <c:v>4.300207985679589</c:v>
                </c:pt>
                <c:pt idx="1032">
                  <c:v>4.3913386428055095</c:v>
                </c:pt>
                <c:pt idx="1033">
                  <c:v>4.4217011170983973</c:v>
                </c:pt>
                <c:pt idx="1034">
                  <c:v>4.0952655807226108</c:v>
                </c:pt>
                <c:pt idx="1035">
                  <c:v>5.259217784536137</c:v>
                </c:pt>
                <c:pt idx="1036">
                  <c:v>4.9876075268234432</c:v>
                </c:pt>
                <c:pt idx="1037">
                  <c:v>3.9341215615073635</c:v>
                </c:pt>
                <c:pt idx="1038">
                  <c:v>4.3926544046645253</c:v>
                </c:pt>
                <c:pt idx="1039">
                  <c:v>4.3416306584754958</c:v>
                </c:pt>
                <c:pt idx="1040">
                  <c:v>2.8491995872322904</c:v>
                </c:pt>
                <c:pt idx="1041">
                  <c:v>2.9730213115710979</c:v>
                </c:pt>
                <c:pt idx="1042">
                  <c:v>3.3265038481803542</c:v>
                </c:pt>
                <c:pt idx="1043">
                  <c:v>3.145271064766384</c:v>
                </c:pt>
                <c:pt idx="1044">
                  <c:v>2.9428924784643118</c:v>
                </c:pt>
                <c:pt idx="1045">
                  <c:v>2.6089845461063574</c:v>
                </c:pt>
                <c:pt idx="1046">
                  <c:v>3.2486999509303898</c:v>
                </c:pt>
                <c:pt idx="1047">
                  <c:v>2.8466400332667479</c:v>
                </c:pt>
                <c:pt idx="1048">
                  <c:v>2.737086840456044</c:v>
                </c:pt>
                <c:pt idx="1049">
                  <c:v>3.0735470427907194</c:v>
                </c:pt>
                <c:pt idx="1050">
                  <c:v>2.9596913420849669</c:v>
                </c:pt>
                <c:pt idx="1051">
                  <c:v>2.8792316444141823</c:v>
                </c:pt>
                <c:pt idx="1052">
                  <c:v>3.0920178929592921</c:v>
                </c:pt>
                <c:pt idx="1053">
                  <c:v>2.9570325288009265</c:v>
                </c:pt>
                <c:pt idx="1054">
                  <c:v>2.7354473692987047</c:v>
                </c:pt>
                <c:pt idx="1055">
                  <c:v>3.1133966390375365</c:v>
                </c:pt>
                <c:pt idx="1056">
                  <c:v>3.0233191635270114</c:v>
                </c:pt>
                <c:pt idx="1057">
                  <c:v>3.274103286387843</c:v>
                </c:pt>
                <c:pt idx="1058">
                  <c:v>3.2090407179922482</c:v>
                </c:pt>
                <c:pt idx="1059">
                  <c:v>2.9890965462730574</c:v>
                </c:pt>
                <c:pt idx="1060">
                  <c:v>3.725360951408816</c:v>
                </c:pt>
                <c:pt idx="1061">
                  <c:v>3.8791159468451579</c:v>
                </c:pt>
                <c:pt idx="1062">
                  <c:v>3.6099996173181488</c:v>
                </c:pt>
                <c:pt idx="1063">
                  <c:v>3.2564952975014472</c:v>
                </c:pt>
                <c:pt idx="1064">
                  <c:v>3.3324885837696687</c:v>
                </c:pt>
                <c:pt idx="1065">
                  <c:v>4.5561713839683931</c:v>
                </c:pt>
                <c:pt idx="1066">
                  <c:v>4.164549665938428</c:v>
                </c:pt>
                <c:pt idx="1067">
                  <c:v>4.2097071648673801</c:v>
                </c:pt>
                <c:pt idx="1068">
                  <c:v>3.6655791108889662</c:v>
                </c:pt>
                <c:pt idx="1069">
                  <c:v>3.8675122146145555</c:v>
                </c:pt>
                <c:pt idx="1070">
                  <c:v>3.7053261179009866</c:v>
                </c:pt>
                <c:pt idx="1071">
                  <c:v>3.8432572361541109</c:v>
                </c:pt>
                <c:pt idx="1072">
                  <c:v>4.5575365341009126</c:v>
                </c:pt>
                <c:pt idx="1073">
                  <c:v>4.2566293378506082</c:v>
                </c:pt>
                <c:pt idx="1074">
                  <c:v>4.2084462024481031</c:v>
                </c:pt>
                <c:pt idx="1075">
                  <c:v>3.8640378682507346</c:v>
                </c:pt>
                <c:pt idx="1076">
                  <c:v>3.5734155956825062</c:v>
                </c:pt>
                <c:pt idx="1077">
                  <c:v>4.1933440820513068</c:v>
                </c:pt>
                <c:pt idx="1078">
                  <c:v>4.3572668256107807</c:v>
                </c:pt>
                <c:pt idx="1079">
                  <c:v>4.14960506942277</c:v>
                </c:pt>
                <c:pt idx="1080">
                  <c:v>3.6480509056237254</c:v>
                </c:pt>
                <c:pt idx="1081">
                  <c:v>3.8386545160475172</c:v>
                </c:pt>
                <c:pt idx="1082">
                  <c:v>4.0964926312172212</c:v>
                </c:pt>
                <c:pt idx="1083">
                  <c:v>4.1124777845622464</c:v>
                </c:pt>
                <c:pt idx="1084">
                  <c:v>3.8895890695183506</c:v>
                </c:pt>
                <c:pt idx="1085">
                  <c:v>4.3979213956545067</c:v>
                </c:pt>
                <c:pt idx="1086">
                  <c:v>4.2438963368993177</c:v>
                </c:pt>
                <c:pt idx="1087">
                  <c:v>3.6382281495510949</c:v>
                </c:pt>
                <c:pt idx="1088">
                  <c:v>4.0561934303010965</c:v>
                </c:pt>
                <c:pt idx="1089">
                  <c:v>4.9031614123032625</c:v>
                </c:pt>
                <c:pt idx="1090">
                  <c:v>4.2477122326822467</c:v>
                </c:pt>
                <c:pt idx="1091">
                  <c:v>4.6919190156482662</c:v>
                </c:pt>
                <c:pt idx="1092">
                  <c:v>4.4750062972504496</c:v>
                </c:pt>
                <c:pt idx="1093">
                  <c:v>4.3053641292386091</c:v>
                </c:pt>
                <c:pt idx="1094">
                  <c:v>4.2706797677015862</c:v>
                </c:pt>
                <c:pt idx="1095">
                  <c:v>4.108783375483692</c:v>
                </c:pt>
                <c:pt idx="1096">
                  <c:v>4.3624913852954821</c:v>
                </c:pt>
                <c:pt idx="1097">
                  <c:v>4.3966040561376039</c:v>
                </c:pt>
                <c:pt idx="1098">
                  <c:v>4.778449662070499</c:v>
                </c:pt>
                <c:pt idx="1099">
                  <c:v>4.4018757829380553</c:v>
                </c:pt>
                <c:pt idx="1100">
                  <c:v>4.2553543205114872</c:v>
                </c:pt>
                <c:pt idx="1101">
                  <c:v>4.2873446264282862</c:v>
                </c:pt>
                <c:pt idx="1102">
                  <c:v>4.1508484014735263</c:v>
                </c:pt>
                <c:pt idx="1103">
                  <c:v>4.2071856177335327</c:v>
                </c:pt>
                <c:pt idx="1104">
                  <c:v>4.2758005055938462</c:v>
                </c:pt>
                <c:pt idx="1105">
                  <c:v>4.0392167967986827</c:v>
                </c:pt>
                <c:pt idx="1106">
                  <c:v>4.3442327842996944</c:v>
                </c:pt>
                <c:pt idx="1107">
                  <c:v>4.3860795353807029</c:v>
                </c:pt>
                <c:pt idx="1108">
                  <c:v>4.0879109923864307</c:v>
                </c:pt>
                <c:pt idx="1109">
                  <c:v>4.4309834723344359</c:v>
                </c:pt>
                <c:pt idx="1110">
                  <c:v>3.9423803544263283</c:v>
                </c:pt>
                <c:pt idx="1111">
                  <c:v>3.9270563678150245</c:v>
                </c:pt>
                <c:pt idx="1112">
                  <c:v>3.9164823605485544</c:v>
                </c:pt>
                <c:pt idx="1113">
                  <c:v>4.2477122326822467</c:v>
                </c:pt>
                <c:pt idx="1114">
                  <c:v>3.9411994662374972</c:v>
                </c:pt>
                <c:pt idx="1115">
                  <c:v>4.0078770465528502</c:v>
                </c:pt>
                <c:pt idx="1116">
                  <c:v>4.3782026813021018</c:v>
                </c:pt>
                <c:pt idx="1117">
                  <c:v>4.3299403668597956</c:v>
                </c:pt>
                <c:pt idx="1118">
                  <c:v>3.9636969488399436</c:v>
                </c:pt>
                <c:pt idx="1119">
                  <c:v>3.9117919453615513</c:v>
                </c:pt>
                <c:pt idx="1120">
                  <c:v>3.3858235761881028</c:v>
                </c:pt>
                <c:pt idx="1121">
                  <c:v>3.6056762486747185</c:v>
                </c:pt>
                <c:pt idx="1122">
                  <c:v>3.8421060389917869</c:v>
                </c:pt>
                <c:pt idx="1123">
                  <c:v>3.5181793950661002</c:v>
                </c:pt>
                <c:pt idx="1124">
                  <c:v>3.4606853377364968</c:v>
                </c:pt>
                <c:pt idx="1125">
                  <c:v>3.5329661334835873</c:v>
                </c:pt>
                <c:pt idx="1126">
                  <c:v>3.577700282346207</c:v>
                </c:pt>
                <c:pt idx="1127">
                  <c:v>3.5108092500107153</c:v>
                </c:pt>
                <c:pt idx="1128">
                  <c:v>3.6219156293453545</c:v>
                </c:pt>
                <c:pt idx="1129">
                  <c:v>3.6942422491307956</c:v>
                </c:pt>
                <c:pt idx="1130">
                  <c:v>3.5766286292770504</c:v>
                </c:pt>
                <c:pt idx="1131">
                  <c:v>3.6219156293453545</c:v>
                </c:pt>
                <c:pt idx="1132">
                  <c:v>3.6666774158883348</c:v>
                </c:pt>
                <c:pt idx="1133">
                  <c:v>4.18832209472796</c:v>
                </c:pt>
                <c:pt idx="1134">
                  <c:v>3.718670665843391</c:v>
                </c:pt>
                <c:pt idx="1135">
                  <c:v>3.3595534177409783</c:v>
                </c:pt>
                <c:pt idx="1136">
                  <c:v>4.0283407859244198</c:v>
                </c:pt>
                <c:pt idx="1137">
                  <c:v>3.7231295198954868</c:v>
                </c:pt>
                <c:pt idx="1138">
                  <c:v>3.708657758729426</c:v>
                </c:pt>
                <c:pt idx="1139">
                  <c:v>3.4317775250151001</c:v>
                </c:pt>
                <c:pt idx="1140">
                  <c:v>3.506604672660695</c:v>
                </c:pt>
                <c:pt idx="1141">
                  <c:v>3.6798827724504104</c:v>
                </c:pt>
                <c:pt idx="1142">
                  <c:v>3.5013560313543568</c:v>
                </c:pt>
                <c:pt idx="1143">
                  <c:v>3.4102552426456381</c:v>
                </c:pt>
                <c:pt idx="1144">
                  <c:v>3.7838499486353707</c:v>
                </c:pt>
                <c:pt idx="1145">
                  <c:v>4.1570706519905336</c:v>
                </c:pt>
                <c:pt idx="1146">
                  <c:v>3.6175779899766569</c:v>
                </c:pt>
                <c:pt idx="1147">
                  <c:v>3.7736615395307762</c:v>
                </c:pt>
                <c:pt idx="1148">
                  <c:v>3.4919282664713589</c:v>
                </c:pt>
                <c:pt idx="1149">
                  <c:v>4.0042766046484362</c:v>
                </c:pt>
                <c:pt idx="1150">
                  <c:v>4.8505652345756509</c:v>
                </c:pt>
                <c:pt idx="1151">
                  <c:v>4.4190525889842327</c:v>
                </c:pt>
                <c:pt idx="1152">
                  <c:v>3.6045962157727609</c:v>
                </c:pt>
                <c:pt idx="1153">
                  <c:v>4.0452717080773652</c:v>
                </c:pt>
                <c:pt idx="1154">
                  <c:v>3.513965991162781</c:v>
                </c:pt>
                <c:pt idx="1155">
                  <c:v>3.1480991325699872</c:v>
                </c:pt>
                <c:pt idx="1156">
                  <c:v>3.2868793482075382</c:v>
                </c:pt>
                <c:pt idx="1157">
                  <c:v>5.1055271885073763</c:v>
                </c:pt>
                <c:pt idx="1158">
                  <c:v>4.403194702004523</c:v>
                </c:pt>
                <c:pt idx="1159">
                  <c:v>2.9376074090908797</c:v>
                </c:pt>
                <c:pt idx="1160">
                  <c:v>4.3637985037488622</c:v>
                </c:pt>
                <c:pt idx="1161">
                  <c:v>3.8582542254800858</c:v>
                </c:pt>
                <c:pt idx="1162">
                  <c:v>2.4543118394091326</c:v>
                </c:pt>
                <c:pt idx="1163">
                  <c:v>2.6738697930661774</c:v>
                </c:pt>
                <c:pt idx="1164">
                  <c:v>2.7758985558329869</c:v>
                </c:pt>
                <c:pt idx="1165">
                  <c:v>2.8509072349820501</c:v>
                </c:pt>
                <c:pt idx="1166">
                  <c:v>3.619746159922296</c:v>
                </c:pt>
                <c:pt idx="1167">
                  <c:v>2.9165618745793891</c:v>
                </c:pt>
                <c:pt idx="1168">
                  <c:v>2.7436545570315074</c:v>
                </c:pt>
                <c:pt idx="1169">
                  <c:v>2.9561467885949284</c:v>
                </c:pt>
                <c:pt idx="1170">
                  <c:v>4.75702479439851</c:v>
                </c:pt>
                <c:pt idx="1171">
                  <c:v>3.3595534177409783</c:v>
                </c:pt>
                <c:pt idx="1172">
                  <c:v>2.4846436841863664</c:v>
                </c:pt>
                <c:pt idx="1173">
                  <c:v>2.4455044765234013</c:v>
                </c:pt>
                <c:pt idx="1174">
                  <c:v>2.8118890369064866</c:v>
                </c:pt>
                <c:pt idx="1175">
                  <c:v>3.0414881632214419</c:v>
                </c:pt>
                <c:pt idx="1176">
                  <c:v>2.7959290819693843</c:v>
                </c:pt>
                <c:pt idx="1177">
                  <c:v>2.9148149007525843</c:v>
                </c:pt>
                <c:pt idx="1178">
                  <c:v>2.9712405194462632</c:v>
                </c:pt>
                <c:pt idx="1179">
                  <c:v>3.0533565245400189</c:v>
                </c:pt>
                <c:pt idx="1180">
                  <c:v>2.9703505234235168</c:v>
                </c:pt>
                <c:pt idx="1181">
                  <c:v>2.7305348455759022</c:v>
                </c:pt>
                <c:pt idx="1182">
                  <c:v>3.0634351497274634</c:v>
                </c:pt>
                <c:pt idx="1183">
                  <c:v>3.3797430575768037</c:v>
                </c:pt>
                <c:pt idx="1184">
                  <c:v>3.2302607080795913</c:v>
                </c:pt>
                <c:pt idx="1185">
                  <c:v>2.9810480932741363</c:v>
                </c:pt>
                <c:pt idx="1186">
                  <c:v>3.0892402052553782</c:v>
                </c:pt>
                <c:pt idx="1187">
                  <c:v>3.0133725189329792</c:v>
                </c:pt>
                <c:pt idx="1188">
                  <c:v>3.0920178929592921</c:v>
                </c:pt>
                <c:pt idx="1189">
                  <c:v>3.2633315682884998</c:v>
                </c:pt>
                <c:pt idx="1190">
                  <c:v>3.268223403540961</c:v>
                </c:pt>
                <c:pt idx="1191">
                  <c:v>3.3878528457544985</c:v>
                </c:pt>
                <c:pt idx="1192">
                  <c:v>4.2210728420371311</c:v>
                </c:pt>
                <c:pt idx="1193">
                  <c:v>3.5013560313543568</c:v>
                </c:pt>
                <c:pt idx="1194">
                  <c:v>3.3615669424725239</c:v>
                </c:pt>
                <c:pt idx="1195">
                  <c:v>3.3444903758545239</c:v>
                </c:pt>
                <c:pt idx="1196">
                  <c:v>3.3036617598300122</c:v>
                </c:pt>
                <c:pt idx="1197">
                  <c:v>3.4307495811888677</c:v>
                </c:pt>
                <c:pt idx="1198">
                  <c:v>3.0351166265742164</c:v>
                </c:pt>
                <c:pt idx="1199">
                  <c:v>3.5350835919076502</c:v>
                </c:pt>
                <c:pt idx="1200">
                  <c:v>3.3444903758545239</c:v>
                </c:pt>
                <c:pt idx="1201">
                  <c:v>3.849018397972539</c:v>
                </c:pt>
                <c:pt idx="1202">
                  <c:v>3.718670665843391</c:v>
                </c:pt>
                <c:pt idx="1203">
                  <c:v>3.3868380589882858</c:v>
                </c:pt>
                <c:pt idx="1204">
                  <c:v>3.3155597335404927</c:v>
                </c:pt>
                <c:pt idx="1205">
                  <c:v>3.2331651942487172</c:v>
                </c:pt>
                <c:pt idx="1206">
                  <c:v>3.4071916691533</c:v>
                </c:pt>
                <c:pt idx="1207">
                  <c:v>3.523453255116519</c:v>
                </c:pt>
                <c:pt idx="1208">
                  <c:v>3.7578674039651023</c:v>
                </c:pt>
                <c:pt idx="1209">
                  <c:v>3.3990355880081959</c:v>
                </c:pt>
                <c:pt idx="1210">
                  <c:v>3.8145805177154659</c:v>
                </c:pt>
                <c:pt idx="1211">
                  <c:v>4.003077176251848</c:v>
                </c:pt>
                <c:pt idx="1212">
                  <c:v>3.4010727761010298</c:v>
                </c:pt>
                <c:pt idx="1213">
                  <c:v>3.4266408840323317</c:v>
                </c:pt>
                <c:pt idx="1214">
                  <c:v>3.5927371841839619</c:v>
                </c:pt>
                <c:pt idx="1215">
                  <c:v>3.3736734588217088</c:v>
                </c:pt>
                <c:pt idx="1216">
                  <c:v>3.1927389758171065</c:v>
                </c:pt>
                <c:pt idx="1217">
                  <c:v>3.5723452260348916</c:v>
                </c:pt>
                <c:pt idx="1218">
                  <c:v>3.8317607693114719</c:v>
                </c:pt>
                <c:pt idx="1219">
                  <c:v>3.6732741600458398</c:v>
                </c:pt>
                <c:pt idx="1220">
                  <c:v>3.4731488240622728</c:v>
                </c:pt>
                <c:pt idx="1221">
                  <c:v>3.4071916691533</c:v>
                </c:pt>
                <c:pt idx="1222">
                  <c:v>3.9305873772091466</c:v>
                </c:pt>
                <c:pt idx="1223">
                  <c:v>3.5809171685131225</c:v>
                </c:pt>
                <c:pt idx="1224">
                  <c:v>3.6655791108889662</c:v>
                </c:pt>
                <c:pt idx="1225">
                  <c:v>3.3245113256804251</c:v>
                </c:pt>
                <c:pt idx="1226">
                  <c:v>3.4369218659820446</c:v>
                </c:pt>
                <c:pt idx="1227">
                  <c:v>3.4793973896202903</c:v>
                </c:pt>
                <c:pt idx="1228">
                  <c:v>3.3615669424725239</c:v>
                </c:pt>
                <c:pt idx="1229">
                  <c:v>3.4762717028743668</c:v>
                </c:pt>
                <c:pt idx="1230">
                  <c:v>3.7522426757960088</c:v>
                </c:pt>
                <c:pt idx="1231">
                  <c:v>3.4783551818898664</c:v>
                </c:pt>
                <c:pt idx="1232">
                  <c:v>3.4276675967836105</c:v>
                </c:pt>
                <c:pt idx="1233">
                  <c:v>3.4846131142414913</c:v>
                </c:pt>
                <c:pt idx="1234">
                  <c:v>3.5927371841839619</c:v>
                </c:pt>
                <c:pt idx="1235">
                  <c:v>3.3575410990784809</c:v>
                </c:pt>
                <c:pt idx="1236">
                  <c:v>3.6186619125634576</c:v>
                </c:pt>
                <c:pt idx="1237">
                  <c:v>3.8455606653699781</c:v>
                </c:pt>
                <c:pt idx="1238">
                  <c:v>3.4410428905001975</c:v>
                </c:pt>
                <c:pt idx="1239">
                  <c:v>3.3495038706771481</c:v>
                </c:pt>
                <c:pt idx="1240">
                  <c:v>3.5425046954196651</c:v>
                </c:pt>
                <c:pt idx="1241">
                  <c:v>3.3565353917973537</c:v>
                </c:pt>
                <c:pt idx="1242">
                  <c:v>3.4400121713555829</c:v>
                </c:pt>
                <c:pt idx="1243">
                  <c:v>3.321524779499081</c:v>
                </c:pt>
                <c:pt idx="1244">
                  <c:v>3.6975639239080551</c:v>
                </c:pt>
                <c:pt idx="1245">
                  <c:v>3.6099996173181488</c:v>
                </c:pt>
                <c:pt idx="1246">
                  <c:v>3.644773710440969</c:v>
                </c:pt>
                <c:pt idx="1247">
                  <c:v>3.5680669526357334</c:v>
                </c:pt>
                <c:pt idx="1248">
                  <c:v>3.5087063315284688</c:v>
                </c:pt>
                <c:pt idx="1249">
                  <c:v>3.7153300300058878</c:v>
                </c:pt>
                <c:pt idx="1250">
                  <c:v>3.8733097353981076</c:v>
                </c:pt>
                <c:pt idx="1251">
                  <c:v>3.5076553446899386</c:v>
                </c:pt>
                <c:pt idx="1252">
                  <c:v>3.496115246147617</c:v>
                </c:pt>
                <c:pt idx="1253">
                  <c:v>3.5003072462015798</c:v>
                </c:pt>
                <c:pt idx="1254">
                  <c:v>3.6942422491307956</c:v>
                </c:pt>
                <c:pt idx="1255">
                  <c:v>3.5308499433831906</c:v>
                </c:pt>
                <c:pt idx="1256">
                  <c:v>3.5691360403988424</c:v>
                </c:pt>
                <c:pt idx="1257">
                  <c:v>3.7443821974922571</c:v>
                </c:pt>
                <c:pt idx="1258">
                  <c:v>3.6677760499690937</c:v>
                </c:pt>
                <c:pt idx="1259">
                  <c:v>3.2263921182358639</c:v>
                </c:pt>
                <c:pt idx="1260">
                  <c:v>3.1565986022570405</c:v>
                </c:pt>
                <c:pt idx="1261">
                  <c:v>3.5819901065427007</c:v>
                </c:pt>
                <c:pt idx="1262">
                  <c:v>3.6600925186639968</c:v>
                </c:pt>
                <c:pt idx="1263">
                  <c:v>3.7343000594080631</c:v>
                </c:pt>
                <c:pt idx="1264">
                  <c:v>3.9767804572946246</c:v>
                </c:pt>
                <c:pt idx="1265">
                  <c:v>3.496115246147617</c:v>
                </c:pt>
                <c:pt idx="1266">
                  <c:v>3.2927927950907465</c:v>
                </c:pt>
                <c:pt idx="1267">
                  <c:v>3.480439909623871</c:v>
                </c:pt>
                <c:pt idx="1268">
                  <c:v>3.4669114801519041</c:v>
                </c:pt>
                <c:pt idx="1269">
                  <c:v>3.4379516591889727</c:v>
                </c:pt>
                <c:pt idx="1270">
                  <c:v>3.1975249905836036</c:v>
                </c:pt>
                <c:pt idx="1271">
                  <c:v>3.268223403540961</c:v>
                </c:pt>
                <c:pt idx="1272">
                  <c:v>3.5213427630778256</c:v>
                </c:pt>
                <c:pt idx="1273">
                  <c:v>3.9625096755455909</c:v>
                </c:pt>
                <c:pt idx="1274">
                  <c:v>3.3696331165526749</c:v>
                </c:pt>
                <c:pt idx="1275">
                  <c:v>3.4908823052815676</c:v>
                </c:pt>
                <c:pt idx="1276">
                  <c:v>3.5938136638046281</c:v>
                </c:pt>
                <c:pt idx="1277">
                  <c:v>3.7986151214572557</c:v>
                </c:pt>
                <c:pt idx="1278">
                  <c:v>3.2780290840766737</c:v>
                </c:pt>
                <c:pt idx="1279">
                  <c:v>3.3716526824808684</c:v>
                </c:pt>
                <c:pt idx="1280">
                  <c:v>3.1975249905836036</c:v>
                </c:pt>
                <c:pt idx="1281">
                  <c:v>3.312581228945024</c:v>
                </c:pt>
                <c:pt idx="1282">
                  <c:v>3.4379516591889727</c:v>
                </c:pt>
                <c:pt idx="1283">
                  <c:v>3.4235625906398583</c:v>
                </c:pt>
                <c:pt idx="1284">
                  <c:v>3.2321967421342102</c:v>
                </c:pt>
                <c:pt idx="1285">
                  <c:v>3.3898833315493495</c:v>
                </c:pt>
                <c:pt idx="1286">
                  <c:v>3.588434489188741</c:v>
                </c:pt>
                <c:pt idx="1287">
                  <c:v>3.363581673995967</c:v>
                </c:pt>
                <c:pt idx="1288">
                  <c:v>3.5108092500107153</c:v>
                </c:pt>
                <c:pt idx="1289">
                  <c:v>3.5329661334835873</c:v>
                </c:pt>
                <c:pt idx="1290">
                  <c:v>3.3354849880463009</c:v>
                </c:pt>
                <c:pt idx="1291">
                  <c:v>3.5276780346777348</c:v>
                </c:pt>
                <c:pt idx="1292">
                  <c:v>3.3245113256804251</c:v>
                </c:pt>
                <c:pt idx="1293">
                  <c:v>3.4451688563128395</c:v>
                </c:pt>
                <c:pt idx="1294">
                  <c:v>3.4472336940558277</c:v>
                </c:pt>
                <c:pt idx="1295">
                  <c:v>3.3056417862891698</c:v>
                </c:pt>
                <c:pt idx="1296">
                  <c:v>3.5013560313543568</c:v>
                </c:pt>
                <c:pt idx="1297">
                  <c:v>3.6284318422697122</c:v>
                </c:pt>
                <c:pt idx="1298">
                  <c:v>3.6393182594749618</c:v>
                </c:pt>
                <c:pt idx="1299">
                  <c:v>3.644773710440969</c:v>
                </c:pt>
                <c:pt idx="1300">
                  <c:v>3.4773132863390614</c:v>
                </c:pt>
                <c:pt idx="1301">
                  <c:v>3.3787306999909865</c:v>
                </c:pt>
                <c:pt idx="1302">
                  <c:v>3.5766286292770504</c:v>
                </c:pt>
                <c:pt idx="1303">
                  <c:v>3.5938136638046281</c:v>
                </c:pt>
                <c:pt idx="1304">
                  <c:v>3.3888679365778196</c:v>
                </c:pt>
                <c:pt idx="1305">
                  <c:v>3.4721084880074873</c:v>
                </c:pt>
                <c:pt idx="1306">
                  <c:v>3.3195352393815059</c:v>
                </c:pt>
                <c:pt idx="1307">
                  <c:v>3.2448092780803464</c:v>
                </c:pt>
                <c:pt idx="1308">
                  <c:v>3.5255650120637845</c:v>
                </c:pt>
                <c:pt idx="1309">
                  <c:v>3.7398978910385949</c:v>
                </c:pt>
                <c:pt idx="1310">
                  <c:v>3.6809853632072338</c:v>
                </c:pt>
                <c:pt idx="1311">
                  <c:v>3.4908823052815676</c:v>
                </c:pt>
                <c:pt idx="1312">
                  <c:v>3.8145805177154659</c:v>
                </c:pt>
                <c:pt idx="1313">
                  <c:v>3.5435661240506033</c:v>
                </c:pt>
                <c:pt idx="1314">
                  <c:v>3.4369218659820446</c:v>
                </c:pt>
                <c:pt idx="1315">
                  <c:v>3.3827819506733809</c:v>
                </c:pt>
                <c:pt idx="1316">
                  <c:v>3.6732741600458398</c:v>
                </c:pt>
                <c:pt idx="1317">
                  <c:v>4.4349675873561214</c:v>
                </c:pt>
                <c:pt idx="1318">
                  <c:v>3.8617233714864274</c:v>
                </c:pt>
                <c:pt idx="1319">
                  <c:v>3.6699743057692209</c:v>
                </c:pt>
                <c:pt idx="1320">
                  <c:v>3.4215119315085012</c:v>
                </c:pt>
                <c:pt idx="1321">
                  <c:v>3.4256144788193543</c:v>
                </c:pt>
                <c:pt idx="1322">
                  <c:v>3.496115246147617</c:v>
                </c:pt>
                <c:pt idx="1323">
                  <c:v>3.2809765211404618</c:v>
                </c:pt>
                <c:pt idx="1324">
                  <c:v>3.6230008516042833</c:v>
                </c:pt>
                <c:pt idx="1325">
                  <c:v>4.052549583788533</c:v>
                </c:pt>
                <c:pt idx="1326">
                  <c:v>3.7974772962533003</c:v>
                </c:pt>
                <c:pt idx="1327">
                  <c:v>4.1322374744956916</c:v>
                </c:pt>
                <c:pt idx="1328">
                  <c:v>3.5734155956825062</c:v>
                </c:pt>
                <c:pt idx="1329">
                  <c:v>3.5150188688388453</c:v>
                </c:pt>
                <c:pt idx="1330">
                  <c:v>3.7657561913909765</c:v>
                </c:pt>
                <c:pt idx="1331">
                  <c:v>3.5319078799404235</c:v>
                </c:pt>
                <c:pt idx="1332">
                  <c:v>3.5959675907683799</c:v>
                </c:pt>
                <c:pt idx="1333">
                  <c:v>3.5329661334835873</c:v>
                </c:pt>
                <c:pt idx="1334">
                  <c:v>3.3756954463006461</c:v>
                </c:pt>
                <c:pt idx="1335">
                  <c:v>3.4617222511116261</c:v>
                </c:pt>
                <c:pt idx="1336">
                  <c:v>3.6942422491307956</c:v>
                </c:pt>
                <c:pt idx="1337">
                  <c:v>4.2706797677015862</c:v>
                </c:pt>
                <c:pt idx="1338">
                  <c:v>4.0174940598393851</c:v>
                </c:pt>
                <c:pt idx="1339">
                  <c:v>3.9317650857338426</c:v>
                </c:pt>
                <c:pt idx="1340">
                  <c:v>3.718670665843391</c:v>
                </c:pt>
                <c:pt idx="1341">
                  <c:v>3.7725311888441211</c:v>
                </c:pt>
                <c:pt idx="1342">
                  <c:v>3.7952026682050284</c:v>
                </c:pt>
                <c:pt idx="1343">
                  <c:v>3.9423803544263283</c:v>
                </c:pt>
                <c:pt idx="1344">
                  <c:v>4.2210728420371311</c:v>
                </c:pt>
                <c:pt idx="1345">
                  <c:v>4.5235301733679441</c:v>
                </c:pt>
                <c:pt idx="1346">
                  <c:v>4.4709862137977909</c:v>
                </c:pt>
                <c:pt idx="1347">
                  <c:v>4.3234593671506856</c:v>
                </c:pt>
                <c:pt idx="1348">
                  <c:v>4.6989523478004376</c:v>
                </c:pt>
                <c:pt idx="1349">
                  <c:v>4.7927864882469127</c:v>
                </c:pt>
                <c:pt idx="1350">
                  <c:v>4.9711984225375572</c:v>
                </c:pt>
                <c:pt idx="1351">
                  <c:v>4.7627286819396293</c:v>
                </c:pt>
                <c:pt idx="1352">
                  <c:v>4.4562767807382704</c:v>
                </c:pt>
                <c:pt idx="1353">
                  <c:v>4.3520485229066672</c:v>
                </c:pt>
                <c:pt idx="1354">
                  <c:v>4.3887083013269077</c:v>
                </c:pt>
                <c:pt idx="1355">
                  <c:v>4.6235470317704976</c:v>
                </c:pt>
                <c:pt idx="1356">
                  <c:v>4.9385419929854129</c:v>
                </c:pt>
                <c:pt idx="1357">
                  <c:v>4.7970959181427295</c:v>
                </c:pt>
                <c:pt idx="1358">
                  <c:v>4.8563812813285399</c:v>
                </c:pt>
                <c:pt idx="1359">
                  <c:v>4.6583052852146603</c:v>
                </c:pt>
                <c:pt idx="1360">
                  <c:v>4.7074062647750896</c:v>
                </c:pt>
                <c:pt idx="1361">
                  <c:v>5.1131805321411754</c:v>
                </c:pt>
                <c:pt idx="1362">
                  <c:v>5.0462229274776522</c:v>
                </c:pt>
                <c:pt idx="1363">
                  <c:v>4.8680343043041807</c:v>
                </c:pt>
                <c:pt idx="1364">
                  <c:v>4.8158149348151742</c:v>
                </c:pt>
                <c:pt idx="1365">
                  <c:v>4.4911228101230209</c:v>
                </c:pt>
                <c:pt idx="1366">
                  <c:v>5.0917800261205848</c:v>
                </c:pt>
                <c:pt idx="1367">
                  <c:v>4.8665761486479591</c:v>
                </c:pt>
                <c:pt idx="1368">
                  <c:v>5.1794746792312116</c:v>
                </c:pt>
                <c:pt idx="1369">
                  <c:v>4.9876075268234432</c:v>
                </c:pt>
                <c:pt idx="1370">
                  <c:v>4.9016927347837989</c:v>
                </c:pt>
                <c:pt idx="1371">
                  <c:v>5.0994127623315162</c:v>
                </c:pt>
                <c:pt idx="1373">
                  <c:v>5.0311279882108844</c:v>
                </c:pt>
                <c:pt idx="1374">
                  <c:v>5.0296209799864959</c:v>
                </c:pt>
                <c:pt idx="1375">
                  <c:v>5.0025718912523143</c:v>
                </c:pt>
                <c:pt idx="1376">
                  <c:v>5.2450567942520641</c:v>
                </c:pt>
                <c:pt idx="1377">
                  <c:v>5.0492473457267311</c:v>
                </c:pt>
                <c:pt idx="1378">
                  <c:v>5.558925996799247</c:v>
                </c:pt>
                <c:pt idx="1379">
                  <c:v>5.4713593326708967</c:v>
                </c:pt>
                <c:pt idx="1380">
                  <c:v>4.9622707676115043</c:v>
                </c:pt>
                <c:pt idx="1381">
                  <c:v>5.2090405873980128</c:v>
                </c:pt>
                <c:pt idx="1382">
                  <c:v>5.2924089570870434</c:v>
                </c:pt>
                <c:pt idx="1383">
                  <c:v>5.0963582958017604</c:v>
                </c:pt>
                <c:pt idx="1384">
                  <c:v>5.227800688301584</c:v>
                </c:pt>
                <c:pt idx="1385">
                  <c:v>5.0568163241303479</c:v>
                </c:pt>
                <c:pt idx="1386">
                  <c:v>4.7770183403157294</c:v>
                </c:pt>
                <c:pt idx="1387">
                  <c:v>4.7271912664039686</c:v>
                </c:pt>
                <c:pt idx="1388">
                  <c:v>4.6862999304127841</c:v>
                </c:pt>
                <c:pt idx="1389">
                  <c:v>4.7698681599781532</c:v>
                </c:pt>
                <c:pt idx="1390">
                  <c:v>4.9105114033609567</c:v>
                </c:pt>
                <c:pt idx="1391">
                  <c:v>4.6666860737838851</c:v>
                </c:pt>
                <c:pt idx="1392">
                  <c:v>4.6471543082241826</c:v>
                </c:pt>
                <c:pt idx="1393">
                  <c:v>4.8172578810615763</c:v>
                </c:pt>
                <c:pt idx="1394">
                  <c:v>4.6736815809734535</c:v>
                </c:pt>
                <c:pt idx="1395">
                  <c:v>4.8042869137344262</c:v>
                </c:pt>
                <c:pt idx="1396">
                  <c:v>4.5794346484475081</c:v>
                </c:pt>
                <c:pt idx="1397">
                  <c:v>4.5275975016771746</c:v>
                </c:pt>
                <c:pt idx="1398">
                  <c:v>4.6263181221918543</c:v>
                </c:pt>
                <c:pt idx="1399">
                  <c:v>4.3416306584754958</c:v>
                </c:pt>
                <c:pt idx="1400">
                  <c:v>4.5671040448824893</c:v>
                </c:pt>
                <c:pt idx="1401">
                  <c:v>4.4137602910833609</c:v>
                </c:pt>
                <c:pt idx="1402">
                  <c:v>4.5890481293367396</c:v>
                </c:pt>
                <c:pt idx="1403">
                  <c:v>4.6263181221918543</c:v>
                </c:pt>
                <c:pt idx="1404">
                  <c:v>4.3403301801086362</c:v>
                </c:pt>
                <c:pt idx="1405">
                  <c:v>4.409795227454044</c:v>
                </c:pt>
                <c:pt idx="1406">
                  <c:v>4.2438963368993177</c:v>
                </c:pt>
                <c:pt idx="1407">
                  <c:v>4.0903610531117822</c:v>
                </c:pt>
                <c:pt idx="1408">
                  <c:v>4.0259278743452782</c:v>
                </c:pt>
                <c:pt idx="1409">
                  <c:v>4.0428486551471599</c:v>
                </c:pt>
                <c:pt idx="1410">
                  <c:v>3.8709896849339551</c:v>
                </c:pt>
                <c:pt idx="1411">
                  <c:v>3.709768971237501</c:v>
                </c:pt>
                <c:pt idx="1412">
                  <c:v>4.0150876452753561</c:v>
                </c:pt>
                <c:pt idx="1413">
                  <c:v>3.713104606853741</c:v>
                </c:pt>
                <c:pt idx="1414">
                  <c:v>3.6208307321504818</c:v>
                </c:pt>
                <c:pt idx="1415">
                  <c:v>3.3444903758545239</c:v>
                </c:pt>
                <c:pt idx="1416">
                  <c:v>3.3525155742345363</c:v>
                </c:pt>
                <c:pt idx="1417">
                  <c:v>3.5734155956825062</c:v>
                </c:pt>
                <c:pt idx="1418">
                  <c:v>3.5276780346777348</c:v>
                </c:pt>
                <c:pt idx="1419">
                  <c:v>3.7387776538088193</c:v>
                </c:pt>
                <c:pt idx="1420">
                  <c:v>3.5766286292770504</c:v>
                </c:pt>
                <c:pt idx="1421">
                  <c:v>3.7906574986896446</c:v>
                </c:pt>
                <c:pt idx="1422">
                  <c:v>3.5361427969785884</c:v>
                </c:pt>
                <c:pt idx="1423">
                  <c:v>3.4992587751986024</c:v>
                </c:pt>
                <c:pt idx="1424">
                  <c:v>3.8225883614172909</c:v>
                </c:pt>
                <c:pt idx="1425">
                  <c:v>4.0319628651169674</c:v>
                </c:pt>
                <c:pt idx="1426">
                  <c:v>3.7398978910385949</c:v>
                </c:pt>
                <c:pt idx="1427">
                  <c:v>3.8524792395924292</c:v>
                </c:pt>
                <c:pt idx="1428">
                  <c:v>3.5510050347084583</c:v>
                </c:pt>
                <c:pt idx="1429">
                  <c:v>3.7906574986896446</c:v>
                </c:pt>
                <c:pt idx="1430">
                  <c:v>3.4648348557303676</c:v>
                </c:pt>
                <c:pt idx="1431">
                  <c:v>3.4762717028743668</c:v>
                </c:pt>
                <c:pt idx="1432">
                  <c:v>3.7646282086473923</c:v>
                </c:pt>
                <c:pt idx="1433">
                  <c:v>3.6546141387005369</c:v>
                </c:pt>
                <c:pt idx="1434">
                  <c:v>3.6568045060016412</c:v>
                </c:pt>
                <c:pt idx="1435">
                  <c:v>3.2829429513612323</c:v>
                </c:pt>
                <c:pt idx="1436">
                  <c:v>3.363581673995967</c:v>
                </c:pt>
                <c:pt idx="1437">
                  <c:v>3.8111537220867033</c:v>
                </c:pt>
                <c:pt idx="1438">
                  <c:v>3.482525886824793</c:v>
                </c:pt>
                <c:pt idx="1439">
                  <c:v>3.5787722565111273</c:v>
                </c:pt>
                <c:pt idx="1440">
                  <c:v>3.2750842948176446</c:v>
                </c:pt>
                <c:pt idx="1441">
                  <c:v>3.4010727761010298</c:v>
                </c:pt>
                <c:pt idx="1442">
                  <c:v>3.3625741573400636</c:v>
                </c:pt>
                <c:pt idx="1443">
                  <c:v>3.0387558684660276</c:v>
                </c:pt>
                <c:pt idx="1444">
                  <c:v>3.8478654751299564</c:v>
                </c:pt>
                <c:pt idx="1445">
                  <c:v>3.2819595889742108</c:v>
                </c:pt>
                <c:pt idx="1446">
                  <c:v>2.9148149007525843</c:v>
                </c:pt>
                <c:pt idx="1447">
                  <c:v>3.9839351099329132</c:v>
                </c:pt>
                <c:pt idx="1448">
                  <c:v>2.8688994455805816</c:v>
                </c:pt>
                <c:pt idx="1449">
                  <c:v>2.4316240777126668</c:v>
                </c:pt>
                <c:pt idx="1450">
                  <c:v>2.6293856021069493</c:v>
                </c:pt>
                <c:pt idx="1451">
                  <c:v>2.5304666882502715</c:v>
                </c:pt>
                <c:pt idx="1452">
                  <c:v>2.6618811125233441</c:v>
                </c:pt>
                <c:pt idx="1453">
                  <c:v>3.0652711980560561</c:v>
                </c:pt>
                <c:pt idx="1454">
                  <c:v>2.7182920991042625</c:v>
                </c:pt>
                <c:pt idx="1455">
                  <c:v>3.1822349442689051</c:v>
                </c:pt>
                <c:pt idx="1456">
                  <c:v>3.1613304414824639</c:v>
                </c:pt>
                <c:pt idx="1457">
                  <c:v>2.8279400957858298</c:v>
                </c:pt>
                <c:pt idx="1458">
                  <c:v>2.7808926937139664</c:v>
                </c:pt>
                <c:pt idx="1459">
                  <c:v>3.0671083468073119</c:v>
                </c:pt>
                <c:pt idx="1460">
                  <c:v>2.8009592569055157</c:v>
                </c:pt>
                <c:pt idx="1461">
                  <c:v>2.9253124618170236</c:v>
                </c:pt>
                <c:pt idx="1462">
                  <c:v>3.4000540294785364</c:v>
                </c:pt>
                <c:pt idx="1463">
                  <c:v>3.0772323644869735</c:v>
                </c:pt>
                <c:pt idx="1464">
                  <c:v>3.0661896348376403</c:v>
                </c:pt>
                <c:pt idx="1465">
                  <c:v>3.1755685607489328</c:v>
                </c:pt>
                <c:pt idx="1466">
                  <c:v>3.2215628955195879</c:v>
                </c:pt>
                <c:pt idx="1467">
                  <c:v>3.4596487349551324</c:v>
                </c:pt>
                <c:pt idx="1468">
                  <c:v>3.4462011205374243</c:v>
                </c:pt>
                <c:pt idx="1469">
                  <c:v>3.2467540317181549</c:v>
                </c:pt>
                <c:pt idx="1470">
                  <c:v>3.3515113722832846</c:v>
                </c:pt>
                <c:pt idx="1471">
                  <c:v>3.6240863990246663</c:v>
                </c:pt>
                <c:pt idx="1472">
                  <c:v>3.6186619125634576</c:v>
                </c:pt>
                <c:pt idx="1473">
                  <c:v>4.0331709484342468</c:v>
                </c:pt>
                <c:pt idx="1474">
                  <c:v>3.7298278274154182</c:v>
                </c:pt>
                <c:pt idx="1475">
                  <c:v>4.6624937964511144</c:v>
                </c:pt>
                <c:pt idx="1476">
                  <c:v>4.5780629390228187</c:v>
                </c:pt>
                <c:pt idx="1477">
                  <c:v>3.589509679607541</c:v>
                </c:pt>
                <c:pt idx="1478">
                  <c:v>3.9887120280320012</c:v>
                </c:pt>
                <c:pt idx="1479">
                  <c:v>3.8651956367724507</c:v>
                </c:pt>
                <c:pt idx="1480">
                  <c:v>3.3949648718206933</c:v>
                </c:pt>
                <c:pt idx="1481">
                  <c:v>3.6699743057692209</c:v>
                </c:pt>
                <c:pt idx="1482">
                  <c:v>3.975589265007375</c:v>
                </c:pt>
                <c:pt idx="1483">
                  <c:v>3.4783551818898664</c:v>
                </c:pt>
                <c:pt idx="1484">
                  <c:v>3.5308499433831906</c:v>
                </c:pt>
                <c:pt idx="1485">
                  <c:v>3.7410184639212405</c:v>
                </c:pt>
                <c:pt idx="1486">
                  <c:v>3.9317650857338426</c:v>
                </c:pt>
                <c:pt idx="1487">
                  <c:v>4.059840553175154</c:v>
                </c:pt>
                <c:pt idx="1488">
                  <c:v>3.7387776538088193</c:v>
                </c:pt>
                <c:pt idx="1489">
                  <c:v>3.6754757110996032</c:v>
                </c:pt>
                <c:pt idx="1490">
                  <c:v>3.671073927685879</c:v>
                </c:pt>
                <c:pt idx="1491">
                  <c:v>3.6078372853953473</c:v>
                </c:pt>
                <c:pt idx="1492">
                  <c:v>4.0090779131182464</c:v>
                </c:pt>
                <c:pt idx="1493">
                  <c:v>3.8744702820178358</c:v>
                </c:pt>
                <c:pt idx="1494">
                  <c:v>3.5520690102671413</c:v>
                </c:pt>
                <c:pt idx="1495">
                  <c:v>3.8409551866554335</c:v>
                </c:pt>
                <c:pt idx="1496">
                  <c:v>3.6568045060016412</c:v>
                </c:pt>
                <c:pt idx="1497">
                  <c:v>3.5520690102671413</c:v>
                </c:pt>
                <c:pt idx="1498">
                  <c:v>3.9341215615073635</c:v>
                </c:pt>
                <c:pt idx="1499">
                  <c:v>4.3873937214712511</c:v>
                </c:pt>
                <c:pt idx="1500">
                  <c:v>3.8031698325216801</c:v>
                </c:pt>
                <c:pt idx="1501">
                  <c:v>3.498210618251326</c:v>
                </c:pt>
                <c:pt idx="1502">
                  <c:v>3.8651956367724507</c:v>
                </c:pt>
                <c:pt idx="1503">
                  <c:v>3.6579001818959962</c:v>
                </c:pt>
                <c:pt idx="1504">
                  <c:v>3.5627263153698916</c:v>
                </c:pt>
                <c:pt idx="1505">
                  <c:v>4.2553543205114872</c:v>
                </c:pt>
                <c:pt idx="1506">
                  <c:v>4.108783375483692</c:v>
                </c:pt>
                <c:pt idx="1507">
                  <c:v>3.975589265007375</c:v>
                </c:pt>
                <c:pt idx="1508">
                  <c:v>3.6865032744542892</c:v>
                </c:pt>
                <c:pt idx="1509">
                  <c:v>3.7612462872462324</c:v>
                </c:pt>
                <c:pt idx="1510">
                  <c:v>3.6798827724504104</c:v>
                </c:pt>
                <c:pt idx="1511">
                  <c:v>3.5584595616663455</c:v>
                </c:pt>
                <c:pt idx="1512">
                  <c:v>3.6295190169593528</c:v>
                </c:pt>
                <c:pt idx="1513">
                  <c:v>3.5076553446899386</c:v>
                </c:pt>
                <c:pt idx="1514">
                  <c:v>3.7197848784847625</c:v>
                </c:pt>
                <c:pt idx="1515">
                  <c:v>3.7466263666485489</c:v>
                </c:pt>
                <c:pt idx="1516">
                  <c:v>3.4389817609493347</c:v>
                </c:pt>
                <c:pt idx="1517">
                  <c:v>3.5712751770024296</c:v>
                </c:pt>
                <c:pt idx="1518">
                  <c:v>3.7589933609917776</c:v>
                </c:pt>
                <c:pt idx="1519">
                  <c:v>3.2711620238354318</c:v>
                </c:pt>
                <c:pt idx="1520">
                  <c:v>3.6853990308797178</c:v>
                </c:pt>
                <c:pt idx="1521">
                  <c:v>3.6338709741586226</c:v>
                </c:pt>
                <c:pt idx="1522">
                  <c:v>3.7008885853663656</c:v>
                </c:pt>
                <c:pt idx="1523">
                  <c:v>3.6732741600458398</c:v>
                </c:pt>
                <c:pt idx="1524">
                  <c:v>3.7410184639212405</c:v>
                </c:pt>
                <c:pt idx="1525">
                  <c:v>3.6666774158883348</c:v>
                </c:pt>
                <c:pt idx="1526">
                  <c:v>3.6975639239080551</c:v>
                </c:pt>
                <c:pt idx="1527">
                  <c:v>3.9094488446702842</c:v>
                </c:pt>
                <c:pt idx="1528">
                  <c:v>4.0928125822638126</c:v>
                </c:pt>
                <c:pt idx="1529">
                  <c:v>4.2198084751787279</c:v>
                </c:pt>
                <c:pt idx="1530">
                  <c:v>4.2299340238672363</c:v>
                </c:pt>
                <c:pt idx="1531">
                  <c:v>3.9875172617996499</c:v>
                </c:pt>
                <c:pt idx="1532">
                  <c:v>3.6842951180667858</c:v>
                </c:pt>
                <c:pt idx="1533">
                  <c:v>3.8884239942646541</c:v>
                </c:pt>
                <c:pt idx="1534">
                  <c:v>3.6920294572214742</c:v>
                </c:pt>
                <c:pt idx="1535">
                  <c:v>3.7197848784847625</c:v>
                </c:pt>
                <c:pt idx="1536">
                  <c:v>3.3990355880081959</c:v>
                </c:pt>
                <c:pt idx="1537">
                  <c:v>3.5992009019701303</c:v>
                </c:pt>
                <c:pt idx="1538">
                  <c:v>3.5573936719020325</c:v>
                </c:pt>
                <c:pt idx="1539">
                  <c:v>3.713104606853741</c:v>
                </c:pt>
                <c:pt idx="1540">
                  <c:v>3.8375046975694707</c:v>
                </c:pt>
                <c:pt idx="1541">
                  <c:v>3.8942528624546049</c:v>
                </c:pt>
                <c:pt idx="1542">
                  <c:v>3.8709896849339551</c:v>
                </c:pt>
                <c:pt idx="1543">
                  <c:v>3.523453255116519</c:v>
                </c:pt>
                <c:pt idx="1544">
                  <c:v>3.523453255116519</c:v>
                </c:pt>
                <c:pt idx="1545">
                  <c:v>3.6920294572214742</c:v>
                </c:pt>
                <c:pt idx="1546">
                  <c:v>3.538262159313593</c:v>
                </c:pt>
                <c:pt idx="1547">
                  <c:v>3.6721738790785134</c:v>
                </c:pt>
                <c:pt idx="1548">
                  <c:v>4.0464837790779846</c:v>
                </c:pt>
                <c:pt idx="1549">
                  <c:v>3.7421393725573284</c:v>
                </c:pt>
                <c:pt idx="1550">
                  <c:v>3.5202879911624065</c:v>
                </c:pt>
                <c:pt idx="1551">
                  <c:v>3.7331814989351346</c:v>
                </c:pt>
                <c:pt idx="1552">
                  <c:v>4.2566293378506082</c:v>
                </c:pt>
                <c:pt idx="1553">
                  <c:v>3.7320632735122867</c:v>
                </c:pt>
                <c:pt idx="1554">
                  <c:v>3.9047668528863912</c:v>
                </c:pt>
                <c:pt idx="1555">
                  <c:v>3.4783551818898664</c:v>
                </c:pt>
                <c:pt idx="1556">
                  <c:v>4.5425423526476596</c:v>
                </c:pt>
                <c:pt idx="1557">
                  <c:v>3.8663537521924112</c:v>
                </c:pt>
                <c:pt idx="1558">
                  <c:v>3.7522426757960088</c:v>
                </c:pt>
                <c:pt idx="1559">
                  <c:v>3.5435661240506033</c:v>
                </c:pt>
                <c:pt idx="1560">
                  <c:v>3.4451688563128395</c:v>
                </c:pt>
                <c:pt idx="1561">
                  <c:v>4.1112459459251722</c:v>
                </c:pt>
                <c:pt idx="1562">
                  <c:v>4.1983720909642299</c:v>
                </c:pt>
                <c:pt idx="1563">
                  <c:v>3.7725311888441211</c:v>
                </c:pt>
                <c:pt idx="1564">
                  <c:v>3.725360951408816</c:v>
                </c:pt>
                <c:pt idx="1565">
                  <c:v>4.3887083013269077</c:v>
                </c:pt>
                <c:pt idx="1566">
                  <c:v>3.6975639239080551</c:v>
                </c:pt>
                <c:pt idx="1567">
                  <c:v>3.7940658651565666</c:v>
                </c:pt>
                <c:pt idx="1568">
                  <c:v>3.6219156293453545</c:v>
                </c:pt>
                <c:pt idx="1569">
                  <c:v>3.6327824958974357</c:v>
                </c:pt>
                <c:pt idx="1570">
                  <c:v>3.7725311888441211</c:v>
                </c:pt>
                <c:pt idx="1571">
                  <c:v>3.5616591475556203</c:v>
                </c:pt>
                <c:pt idx="1572">
                  <c:v>3.5150188688388453</c:v>
                </c:pt>
                <c:pt idx="1573">
                  <c:v>3.708657758729426</c:v>
                </c:pt>
                <c:pt idx="1574">
                  <c:v>4.1100144762691633</c:v>
                </c:pt>
                <c:pt idx="1575">
                  <c:v>3.9815487966421164</c:v>
                </c:pt>
                <c:pt idx="1576">
                  <c:v>3.6078372853953473</c:v>
                </c:pt>
                <c:pt idx="1577">
                  <c:v>4.1223457902508773</c:v>
                </c:pt>
                <c:pt idx="1578">
                  <c:v>3.7612462872462324</c:v>
                </c:pt>
                <c:pt idx="1579">
                  <c:v>3.7556165016075882</c:v>
                </c:pt>
                <c:pt idx="1580">
                  <c:v>4.1745426195656385</c:v>
                </c:pt>
                <c:pt idx="1581">
                  <c:v>4.0186978079177589</c:v>
                </c:pt>
                <c:pt idx="1582">
                  <c:v>4.3429315265002657</c:v>
                </c:pt>
                <c:pt idx="1583">
                  <c:v>4.231201424609349</c:v>
                </c:pt>
                <c:pt idx="1584">
                  <c:v>4.1971145238172722</c:v>
                </c:pt>
                <c:pt idx="1585">
                  <c:v>4.4203766546786651</c:v>
                </c:pt>
                <c:pt idx="1586">
                  <c:v>4.4243512325892729</c:v>
                </c:pt>
                <c:pt idx="1587">
                  <c:v>4.3118180036247589</c:v>
                </c:pt>
                <c:pt idx="1588">
                  <c:v>4.5753207526829218</c:v>
                </c:pt>
                <c:pt idx="1589">
                  <c:v>3.9696386535238402</c:v>
                </c:pt>
                <c:pt idx="1590">
                  <c:v>4.5018993851613089</c:v>
                </c:pt>
                <c:pt idx="1591">
                  <c:v>4.8071663293338807</c:v>
                </c:pt>
                <c:pt idx="1592">
                  <c:v>4.9296729849507903</c:v>
                </c:pt>
                <c:pt idx="1593">
                  <c:v>4.9920921298904499</c:v>
                </c:pt>
                <c:pt idx="1594">
                  <c:v>4.7698681599781532</c:v>
                </c:pt>
                <c:pt idx="1595">
                  <c:v>5.0281144231666053</c:v>
                </c:pt>
                <c:pt idx="1596">
                  <c:v>5.0643966486673895</c:v>
                </c:pt>
                <c:pt idx="1597">
                  <c:v>4.6138612800028849</c:v>
                </c:pt>
                <c:pt idx="1598">
                  <c:v>4.3795145072776593</c:v>
                </c:pt>
                <c:pt idx="1599">
                  <c:v>4.7999710238695128</c:v>
                </c:pt>
                <c:pt idx="1600">
                  <c:v>4.7698681599781532</c:v>
                </c:pt>
                <c:pt idx="1601">
                  <c:v>5.3819464256472793</c:v>
                </c:pt>
                <c:pt idx="1602">
                  <c:v>4.9178724122832485</c:v>
                </c:pt>
                <c:pt idx="1603">
                  <c:v>4.7927864882469127</c:v>
                </c:pt>
                <c:pt idx="1604">
                  <c:v>5.3130607625117445</c:v>
                </c:pt>
                <c:pt idx="1605">
                  <c:v>4.9208199045530332</c:v>
                </c:pt>
                <c:pt idx="1606">
                  <c:v>4.8534723867614797</c:v>
                </c:pt>
                <c:pt idx="1607">
                  <c:v>4.6750819402865531</c:v>
                </c:pt>
                <c:pt idx="1608">
                  <c:v>4.9429824788193875</c:v>
                </c:pt>
                <c:pt idx="1609">
                  <c:v>4.7755874472945683</c:v>
                </c:pt>
                <c:pt idx="1610">
                  <c:v>4.9075700857181985</c:v>
                </c:pt>
                <c:pt idx="1611">
                  <c:v>4.7813135922947412</c:v>
                </c:pt>
                <c:pt idx="1612">
                  <c:v>5.4061858389299289</c:v>
                </c:pt>
                <c:pt idx="1613">
                  <c:v>5.297167622100913</c:v>
                </c:pt>
                <c:pt idx="1614">
                  <c:v>5.3803343343735817</c:v>
                </c:pt>
                <c:pt idx="1615">
                  <c:v>5.0872058692886348</c:v>
                </c:pt>
                <c:pt idx="1616">
                  <c:v>5.4762789007628179</c:v>
                </c:pt>
                <c:pt idx="1617">
                  <c:v>5.1193114664947474</c:v>
                </c:pt>
                <c:pt idx="1618">
                  <c:v>5.2892388889292707</c:v>
                </c:pt>
                <c:pt idx="1619">
                  <c:v>5.3305982978742552</c:v>
                </c:pt>
                <c:pt idx="1620">
                  <c:v>5.4631698715607895</c:v>
                </c:pt>
                <c:pt idx="1621">
                  <c:v>5.4175348957974192</c:v>
                </c:pt>
                <c:pt idx="1622">
                  <c:v>5.1377484124269017</c:v>
                </c:pt>
                <c:pt idx="1623">
                  <c:v>6.0562166820293797</c:v>
                </c:pt>
                <c:pt idx="1624">
                  <c:v>5.3417886759009736</c:v>
                </c:pt>
                <c:pt idx="1625">
                  <c:v>4.9682207543427852</c:v>
                </c:pt>
                <c:pt idx="1626">
                  <c:v>5.3513991240646659</c:v>
                </c:pt>
                <c:pt idx="1627">
                  <c:v>5.2121625892673569</c:v>
                </c:pt>
                <c:pt idx="1628">
                  <c:v>5.0055701475595908</c:v>
                </c:pt>
                <c:pt idx="1629">
                  <c:v>5.8057236829361036</c:v>
                </c:pt>
                <c:pt idx="1630">
                  <c:v>5.1269854731888511</c:v>
                </c:pt>
                <c:pt idx="1631">
                  <c:v>5.1639811394410788</c:v>
                </c:pt>
                <c:pt idx="1632">
                  <c:v>5.2152864622865822</c:v>
                </c:pt>
                <c:pt idx="1633">
                  <c:v>5.9021770087056433</c:v>
                </c:pt>
                <c:pt idx="1634">
                  <c:v>5.8704353505829756</c:v>
                </c:pt>
                <c:pt idx="1635">
                  <c:v>5.1516196836455697</c:v>
                </c:pt>
                <c:pt idx="1636">
                  <c:v>5.3803343343735817</c:v>
                </c:pt>
                <c:pt idx="1637">
                  <c:v>5.5506054670192153</c:v>
                </c:pt>
                <c:pt idx="1638">
                  <c:v>5.8809968905573307</c:v>
                </c:pt>
                <c:pt idx="1639">
                  <c:v>5.3003424422891898</c:v>
                </c:pt>
                <c:pt idx="1640">
                  <c:v>5.0674319592085473</c:v>
                </c:pt>
                <c:pt idx="1641">
                  <c:v>5.67163195308237</c:v>
                </c:pt>
                <c:pt idx="1642">
                  <c:v>6.3975093452560206</c:v>
                </c:pt>
                <c:pt idx="1643">
                  <c:v>5.3867855981998742</c:v>
                </c:pt>
                <c:pt idx="1644">
                  <c:v>5.793561419194031</c:v>
                </c:pt>
                <c:pt idx="1645">
                  <c:v>5.6546662064029958</c:v>
                </c:pt>
                <c:pt idx="1646">
                  <c:v>5.3674549757462913</c:v>
                </c:pt>
                <c:pt idx="1647">
                  <c:v>5.656360494802283</c:v>
                </c:pt>
                <c:pt idx="1648">
                  <c:v>6.1108919638691566</c:v>
                </c:pt>
                <c:pt idx="1649">
                  <c:v>5.602394234559835</c:v>
                </c:pt>
                <c:pt idx="1650">
                  <c:v>5.279740072827356</c:v>
                </c:pt>
                <c:pt idx="1651">
                  <c:v>5.4812028922802059</c:v>
                </c:pt>
                <c:pt idx="1652">
                  <c:v>4.8899591407934144</c:v>
                </c:pt>
                <c:pt idx="1653">
                  <c:v>5.4305344225962662</c:v>
                </c:pt>
                <c:pt idx="1654">
                  <c:v>5.5075390514736551</c:v>
                </c:pt>
                <c:pt idx="1655">
                  <c:v>5.1593421213594137</c:v>
                </c:pt>
                <c:pt idx="1656">
                  <c:v>4.5507148713413414</c:v>
                </c:pt>
                <c:pt idx="1657">
                  <c:v>4.5602680615943809</c:v>
                </c:pt>
                <c:pt idx="1658">
                  <c:v>5.3401886133530958</c:v>
                </c:pt>
                <c:pt idx="1659">
                  <c:v>4.9090405242483302</c:v>
                </c:pt>
                <c:pt idx="1660">
                  <c:v>4.2924853462386947</c:v>
                </c:pt>
                <c:pt idx="1661">
                  <c:v>4.1583162209283984</c:v>
                </c:pt>
                <c:pt idx="1662">
                  <c:v>3.7589933609917776</c:v>
                </c:pt>
                <c:pt idx="1663">
                  <c:v>3.9672609035813409</c:v>
                </c:pt>
                <c:pt idx="1664">
                  <c:v>4.1309997171033572</c:v>
                </c:pt>
                <c:pt idx="1665">
                  <c:v>4.9311500460974278</c:v>
                </c:pt>
                <c:pt idx="1666">
                  <c:v>4.0964926312172212</c:v>
                </c:pt>
                <c:pt idx="1667">
                  <c:v>3.997085421212125</c:v>
                </c:pt>
                <c:pt idx="1668">
                  <c:v>4.2630101572726682</c:v>
                </c:pt>
                <c:pt idx="1669">
                  <c:v>4.1433939932948647</c:v>
                </c:pt>
                <c:pt idx="1670">
                  <c:v>4.2337373654482739</c:v>
                </c:pt>
                <c:pt idx="1671">
                  <c:v>4.3926544046645253</c:v>
                </c:pt>
                <c:pt idx="1672">
                  <c:v>4.4137602910833609</c:v>
                </c:pt>
                <c:pt idx="1673">
                  <c:v>4.0830152726980309</c:v>
                </c:pt>
                <c:pt idx="1674">
                  <c:v>4.0537638354342933</c:v>
                </c:pt>
                <c:pt idx="1675">
                  <c:v>4.2694005417409802</c:v>
                </c:pt>
                <c:pt idx="1676">
                  <c:v>4.4217011170983973</c:v>
                </c:pt>
                <c:pt idx="1677">
                  <c:v>4.257904737218837</c:v>
                </c:pt>
                <c:pt idx="1678">
                  <c:v>4.3782026813021018</c:v>
                </c:pt>
                <c:pt idx="1679">
                  <c:v>4.3782026813021018</c:v>
                </c:pt>
                <c:pt idx="1680">
                  <c:v>4.164549665938428</c:v>
                </c:pt>
                <c:pt idx="1681">
                  <c:v>4.6083356774273572</c:v>
                </c:pt>
                <c:pt idx="1682">
                  <c:v>4.4656317197116389</c:v>
                </c:pt>
                <c:pt idx="1683">
                  <c:v>4.3598783228618689</c:v>
                </c:pt>
                <c:pt idx="1684">
                  <c:v>4.0211063862073955</c:v>
                </c:pt>
                <c:pt idx="1685">
                  <c:v>3.9720178285540579</c:v>
                </c:pt>
                <c:pt idx="1686">
                  <c:v>5.3082878200317607</c:v>
                </c:pt>
                <c:pt idx="1687">
                  <c:v>4.408474331286981</c:v>
                </c:pt>
                <c:pt idx="1688">
                  <c:v>4.2796450879829315</c:v>
                </c:pt>
                <c:pt idx="1689">
                  <c:v>4.7841792389954385</c:v>
                </c:pt>
                <c:pt idx="1690">
                  <c:v>4.246439886344711</c:v>
                </c:pt>
                <c:pt idx="1691">
                  <c:v>4.5113500984101957</c:v>
                </c:pt>
                <c:pt idx="1692">
                  <c:v>4.9935878934731477</c:v>
                </c:pt>
                <c:pt idx="1693">
                  <c:v>3.8352060937492252</c:v>
                </c:pt>
                <c:pt idx="1694">
                  <c:v>3.9129640222749424</c:v>
                </c:pt>
                <c:pt idx="1695">
                  <c:v>3.9911026345551917</c:v>
                </c:pt>
                <c:pt idx="1696">
                  <c:v>3.8398046790417633</c:v>
                </c:pt>
                <c:pt idx="1697">
                  <c:v>3.7242450685281305</c:v>
                </c:pt>
                <c:pt idx="1698">
                  <c:v>4.0561934303010965</c:v>
                </c:pt>
                <c:pt idx="1699">
                  <c:v>3.8444087782457239</c:v>
                </c:pt>
                <c:pt idx="1700">
                  <c:v>3.8202986922433757</c:v>
                </c:pt>
                <c:pt idx="1701">
                  <c:v>3.9506564848015504</c:v>
                </c:pt>
                <c:pt idx="1702">
                  <c:v>4.3520485229066672</c:v>
                </c:pt>
                <c:pt idx="1703">
                  <c:v>3.8088709020785134</c:v>
                </c:pt>
                <c:pt idx="1704">
                  <c:v>3.7365381859057476</c:v>
                </c:pt>
                <c:pt idx="1705">
                  <c:v>4.2770816491538497</c:v>
                </c:pt>
                <c:pt idx="1706">
                  <c:v>4.0537638354342933</c:v>
                </c:pt>
                <c:pt idx="1707">
                  <c:v>3.7770546240954714</c:v>
                </c:pt>
                <c:pt idx="1708">
                  <c:v>4.3403301801086362</c:v>
                </c:pt>
                <c:pt idx="1709">
                  <c:v>3.937658923564388</c:v>
                </c:pt>
                <c:pt idx="1710">
                  <c:v>3.6809853632072338</c:v>
                </c:pt>
                <c:pt idx="1711">
                  <c:v>3.8421060389917869</c:v>
                </c:pt>
                <c:pt idx="1712">
                  <c:v>4.2502580691579617</c:v>
                </c:pt>
                <c:pt idx="1713">
                  <c:v>4.2198084751787279</c:v>
                </c:pt>
                <c:pt idx="1714">
                  <c:v>3.9200038623330333</c:v>
                </c:pt>
                <c:pt idx="1715">
                  <c:v>3.8594102610685947</c:v>
                </c:pt>
                <c:pt idx="1716">
                  <c:v>4.0054763924256722</c:v>
                </c:pt>
                <c:pt idx="1717">
                  <c:v>3.8524792395924292</c:v>
                </c:pt>
                <c:pt idx="1718">
                  <c:v>4.129762330464974</c:v>
                </c:pt>
                <c:pt idx="1719">
                  <c:v>4.0223112166348303</c:v>
                </c:pt>
                <c:pt idx="1720">
                  <c:v>3.7556165016075882</c:v>
                </c:pt>
                <c:pt idx="1721">
                  <c:v>3.9471074464970797</c:v>
                </c:pt>
                <c:pt idx="1722">
                  <c:v>3.7544915560747314</c:v>
                </c:pt>
                <c:pt idx="1723">
                  <c:v>3.5055543153464388</c:v>
                </c:pt>
                <c:pt idx="1724">
                  <c:v>3.709768971237501</c:v>
                </c:pt>
                <c:pt idx="1725">
                  <c:v>3.6056762486747185</c:v>
                </c:pt>
                <c:pt idx="1726">
                  <c:v>3.7544915560747314</c:v>
                </c:pt>
                <c:pt idx="1727">
                  <c:v>3.9223532890999611</c:v>
                </c:pt>
                <c:pt idx="1728">
                  <c:v>3.7556165016075882</c:v>
                </c:pt>
                <c:pt idx="1729">
                  <c:v>3.9000904682987882</c:v>
                </c:pt>
                <c:pt idx="1730">
                  <c:v>4.128525314469484</c:v>
                </c:pt>
                <c:pt idx="1731">
                  <c:v>3.9589499890290711</c:v>
                </c:pt>
                <c:pt idx="1732">
                  <c:v>3.7019974700234557</c:v>
                </c:pt>
                <c:pt idx="1733">
                  <c:v>3.6765769813836258</c:v>
                </c:pt>
                <c:pt idx="1734">
                  <c:v>3.9542087142207958</c:v>
                </c:pt>
                <c:pt idx="1735">
                  <c:v>4.0756826843935308</c:v>
                </c:pt>
                <c:pt idx="1736">
                  <c:v>4.0150876452753561</c:v>
                </c:pt>
                <c:pt idx="1737">
                  <c:v>3.6600925186639968</c:v>
                </c:pt>
                <c:pt idx="1738">
                  <c:v>3.7691421678686132</c:v>
                </c:pt>
                <c:pt idx="1739">
                  <c:v>4.2097071648673801</c:v>
                </c:pt>
                <c:pt idx="1740">
                  <c:v>4.1458773073669031</c:v>
                </c:pt>
                <c:pt idx="1741">
                  <c:v>4.3377303918818111</c:v>
                </c:pt>
                <c:pt idx="1742">
                  <c:v>4.1124777845622464</c:v>
                </c:pt>
                <c:pt idx="1743">
                  <c:v>4.2758005055938462</c:v>
                </c:pt>
                <c:pt idx="1744">
                  <c:v>3.778186330123642</c:v>
                </c:pt>
                <c:pt idx="1745">
                  <c:v>4.0018781071282641</c:v>
                </c:pt>
                <c:pt idx="1746">
                  <c:v>3.7759232570549583</c:v>
                </c:pt>
                <c:pt idx="1747">
                  <c:v>3.9411994662374972</c:v>
                </c:pt>
                <c:pt idx="1748">
                  <c:v>4.4005572589364466</c:v>
                </c:pt>
                <c:pt idx="1749">
                  <c:v>3.8501716662614691</c:v>
                </c:pt>
                <c:pt idx="1750">
                  <c:v>3.9176558428350909</c:v>
                </c:pt>
                <c:pt idx="1751">
                  <c:v>3.8675122146145555</c:v>
                </c:pt>
                <c:pt idx="1752">
                  <c:v>3.6622861693936324</c:v>
                </c:pt>
                <c:pt idx="1753">
                  <c:v>4.3182815525688172</c:v>
                </c:pt>
                <c:pt idx="1754">
                  <c:v>4.0561934303010965</c:v>
                </c:pt>
                <c:pt idx="1755">
                  <c:v>3.9471074464970797</c:v>
                </c:pt>
                <c:pt idx="1756">
                  <c:v>3.8907544938595828</c:v>
                </c:pt>
                <c:pt idx="1757">
                  <c:v>3.9899071522480947</c:v>
                </c:pt>
                <c:pt idx="1758">
                  <c:v>3.8942528624546049</c:v>
                </c:pt>
                <c:pt idx="1759">
                  <c:v>4.0586244813285095</c:v>
                </c:pt>
                <c:pt idx="1760">
                  <c:v>3.8651956367724507</c:v>
                </c:pt>
                <c:pt idx="1761">
                  <c:v>3.8478654751299564</c:v>
                </c:pt>
                <c:pt idx="1762">
                  <c:v>3.9211783997551706</c:v>
                </c:pt>
                <c:pt idx="1763">
                  <c:v>3.6787805119601473</c:v>
                </c:pt>
                <c:pt idx="1764">
                  <c:v>4.2337373654482739</c:v>
                </c:pt>
                <c:pt idx="1765">
                  <c:v>4.1583162209283984</c:v>
                </c:pt>
                <c:pt idx="1766">
                  <c:v>3.8884239942646541</c:v>
                </c:pt>
                <c:pt idx="1767">
                  <c:v>3.7376577521313732</c:v>
                </c:pt>
                <c:pt idx="1768">
                  <c:v>4.048909010694171</c:v>
                </c:pt>
                <c:pt idx="1769">
                  <c:v>3.7164432417039084</c:v>
                </c:pt>
                <c:pt idx="1770">
                  <c:v>3.8306130157646003</c:v>
                </c:pt>
                <c:pt idx="1771">
                  <c:v>3.8054492356338949</c:v>
                </c:pt>
                <c:pt idx="1772">
                  <c:v>4.0744618672448194</c:v>
                </c:pt>
                <c:pt idx="1773">
                  <c:v>3.6633834877401421</c:v>
                </c:pt>
                <c:pt idx="1774">
                  <c:v>3.9317650857338426</c:v>
                </c:pt>
                <c:pt idx="1775">
                  <c:v>3.8954196841922486</c:v>
                </c:pt>
                <c:pt idx="1776">
                  <c:v>3.9922984750605841</c:v>
                </c:pt>
                <c:pt idx="1777">
                  <c:v>4.2745197457835484</c:v>
                </c:pt>
                <c:pt idx="1778">
                  <c:v>4.1248164892303381</c:v>
                </c:pt>
                <c:pt idx="1779">
                  <c:v>3.7872521940994499</c:v>
                </c:pt>
                <c:pt idx="1780">
                  <c:v>3.9827417745635576</c:v>
                </c:pt>
                <c:pt idx="1781">
                  <c:v>3.9934946738716013</c:v>
                </c:pt>
                <c:pt idx="1782">
                  <c:v>3.7668845121081911</c:v>
                </c:pt>
                <c:pt idx="1783">
                  <c:v>3.7883869555908305</c:v>
                </c:pt>
                <c:pt idx="1784">
                  <c:v>3.9494731176067037</c:v>
                </c:pt>
                <c:pt idx="1785">
                  <c:v>3.9506564848015504</c:v>
                </c:pt>
                <c:pt idx="1786">
                  <c:v>3.8954196841922486</c:v>
                </c:pt>
                <c:pt idx="1787">
                  <c:v>4.4309834723344359</c:v>
                </c:pt>
                <c:pt idx="1788">
                  <c:v>4.0247219605955902</c:v>
                </c:pt>
                <c:pt idx="1789">
                  <c:v>3.7376577521313732</c:v>
                </c:pt>
                <c:pt idx="1790">
                  <c:v>3.760119655385127</c:v>
                </c:pt>
                <c:pt idx="1791">
                  <c:v>3.8779540086776261</c:v>
                </c:pt>
                <c:pt idx="1792">
                  <c:v>3.9851288028572869</c:v>
                </c:pt>
                <c:pt idx="1793">
                  <c:v>3.6898179907390483</c:v>
                </c:pt>
                <c:pt idx="1794">
                  <c:v>3.8225883614172909</c:v>
                </c:pt>
                <c:pt idx="1795">
                  <c:v>3.6067566051832607</c:v>
                </c:pt>
                <c:pt idx="1796">
                  <c:v>4.0842386526745225</c:v>
                </c:pt>
                <c:pt idx="1797">
                  <c:v>4.416405647295969</c:v>
                </c:pt>
                <c:pt idx="1798">
                  <c:v>3.9779720064947663</c:v>
                </c:pt>
                <c:pt idx="1799">
                  <c:v>3.8605666430361132</c:v>
                </c:pt>
                <c:pt idx="1800">
                  <c:v>3.9506564848015504</c:v>
                </c:pt>
                <c:pt idx="1801">
                  <c:v>4.0174940598393851</c:v>
                </c:pt>
                <c:pt idx="1802">
                  <c:v>3.8663537521924112</c:v>
                </c:pt>
                <c:pt idx="1803">
                  <c:v>4.059840553175154</c:v>
                </c:pt>
                <c:pt idx="1804">
                  <c:v>3.7354189550314607</c:v>
                </c:pt>
                <c:pt idx="1805">
                  <c:v>4.0416376730001096</c:v>
                </c:pt>
                <c:pt idx="1806">
                  <c:v>4.0781254161684224</c:v>
                </c:pt>
                <c:pt idx="1807">
                  <c:v>3.9577641376241024</c:v>
                </c:pt>
                <c:pt idx="1808">
                  <c:v>4.393970560760792</c:v>
                </c:pt>
                <c:pt idx="1809">
                  <c:v>4.3559616636356884</c:v>
                </c:pt>
                <c:pt idx="1810">
                  <c:v>4.3742695605459803</c:v>
                </c:pt>
                <c:pt idx="1811">
                  <c:v>4.6610972077509532</c:v>
                </c:pt>
                <c:pt idx="1812">
                  <c:v>4.1471195224809962</c:v>
                </c:pt>
                <c:pt idx="1813">
                  <c:v>4.4111165193967334</c:v>
                </c:pt>
                <c:pt idx="1814">
                  <c:v>4.7755874472945683</c:v>
                </c:pt>
                <c:pt idx="1815">
                  <c:v>4.427002936408245</c:v>
                </c:pt>
                <c:pt idx="1816">
                  <c:v>4.4137602910833609</c:v>
                </c:pt>
                <c:pt idx="1817">
                  <c:v>4.7770183403157294</c:v>
                </c:pt>
                <c:pt idx="1818">
                  <c:v>4.5657360289279376</c:v>
                </c:pt>
                <c:pt idx="1819">
                  <c:v>4.8563812813285399</c:v>
                </c:pt>
                <c:pt idx="1820">
                  <c:v>4.8607478924284857</c:v>
                </c:pt>
                <c:pt idx="1821">
                  <c:v>4.6947310843376737</c:v>
                </c:pt>
                <c:pt idx="1822">
                  <c:v>5.2012437616518516</c:v>
                </c:pt>
                <c:pt idx="1823">
                  <c:v>5.4110468063303667</c:v>
                </c:pt>
                <c:pt idx="1824">
                  <c:v>5.061363156228607</c:v>
                </c:pt>
                <c:pt idx="1825">
                  <c:v>4.878253634493424</c:v>
                </c:pt>
                <c:pt idx="1826">
                  <c:v>5.1500765837184046</c:v>
                </c:pt>
                <c:pt idx="1827">
                  <c:v>6.1273905996555609</c:v>
                </c:pt>
                <c:pt idx="1828">
                  <c:v>5.9787007669236454</c:v>
                </c:pt>
                <c:pt idx="1829">
                  <c:v>5.2560675973588555</c:v>
                </c:pt>
                <c:pt idx="1830">
                  <c:v>6.047151813872083</c:v>
                </c:pt>
                <c:pt idx="1831">
                  <c:v>5.558925996799247</c:v>
                </c:pt>
                <c:pt idx="1832">
                  <c:v>5.0401795246285896</c:v>
                </c:pt>
                <c:pt idx="1833">
                  <c:v>4.9965807652844907</c:v>
                </c:pt>
                <c:pt idx="1834">
                  <c:v>4.8259246423218887</c:v>
                </c:pt>
                <c:pt idx="1835">
                  <c:v>4.7385342943184847</c:v>
                </c:pt>
                <c:pt idx="1836">
                  <c:v>5.0872058692886348</c:v>
                </c:pt>
                <c:pt idx="1837">
                  <c:v>5.3803343343735817</c:v>
                </c:pt>
                <c:pt idx="1838">
                  <c:v>5.2497728826089824</c:v>
                </c:pt>
                <c:pt idx="1839">
                  <c:v>4.8534723867614797</c:v>
                </c:pt>
                <c:pt idx="1840">
                  <c:v>4.8404039081152765</c:v>
                </c:pt>
                <c:pt idx="1841">
                  <c:v>4.7257752984275188</c:v>
                </c:pt>
                <c:pt idx="1842">
                  <c:v>5.0553016213027657</c:v>
                </c:pt>
                <c:pt idx="1843">
                  <c:v>5.6614464065318382</c:v>
                </c:pt>
                <c:pt idx="1844">
                  <c:v>5.1593421213594137</c:v>
                </c:pt>
                <c:pt idx="1845">
                  <c:v>5.1779232357064418</c:v>
                </c:pt>
                <c:pt idx="1846">
                  <c:v>4.9950841052264012</c:v>
                </c:pt>
                <c:pt idx="1847">
                  <c:v>5.0356517226637427</c:v>
                </c:pt>
                <c:pt idx="1848">
                  <c:v>5.4110468063303667</c:v>
                </c:pt>
                <c:pt idx="1849">
                  <c:v>5.2450567942520641</c:v>
                </c:pt>
                <c:pt idx="1850">
                  <c:v>5.4110468063303667</c:v>
                </c:pt>
                <c:pt idx="1851">
                  <c:v>4.9415018734231353</c:v>
                </c:pt>
                <c:pt idx="1852">
                  <c:v>5.1377484124269017</c:v>
                </c:pt>
                <c:pt idx="1853">
                  <c:v>4.6792855362381509</c:v>
                </c:pt>
                <c:pt idx="1854">
                  <c:v>5.0553016213027657</c:v>
                </c:pt>
                <c:pt idx="1855">
                  <c:v>4.9637575959208711</c:v>
                </c:pt>
                <c:pt idx="1856">
                  <c:v>4.873871297260524</c:v>
                </c:pt>
                <c:pt idx="1857">
                  <c:v>4.8404039081152765</c:v>
                </c:pt>
                <c:pt idx="1858">
                  <c:v>5.3578156932671739</c:v>
                </c:pt>
                <c:pt idx="1859">
                  <c:v>5.1779232357064418</c:v>
                </c:pt>
                <c:pt idx="1860">
                  <c:v>4.8563812813285399</c:v>
                </c:pt>
                <c:pt idx="1861">
                  <c:v>5.6040728608860189</c:v>
                </c:pt>
                <c:pt idx="1862">
                  <c:v>5.9608164747970571</c:v>
                </c:pt>
                <c:pt idx="1863">
                  <c:v>5.1763722568961752</c:v>
                </c:pt>
                <c:pt idx="1864">
                  <c:v>6.0689303307225586</c:v>
                </c:pt>
                <c:pt idx="1865">
                  <c:v>5.2215398262611892</c:v>
                </c:pt>
                <c:pt idx="1866">
                  <c:v>5.5091892566640119</c:v>
                </c:pt>
                <c:pt idx="1867">
                  <c:v>5.2043610905484776</c:v>
                </c:pt>
                <c:pt idx="1868">
                  <c:v>4.5684724707310096</c:v>
                </c:pt>
                <c:pt idx="1869">
                  <c:v>4.7727269469394216</c:v>
                </c:pt>
                <c:pt idx="1870">
                  <c:v>4.8753316387373085</c:v>
                </c:pt>
                <c:pt idx="1871">
                  <c:v>5.1177780440691443</c:v>
                </c:pt>
                <c:pt idx="1872">
                  <c:v>5.3210252054108622</c:v>
                </c:pt>
                <c:pt idx="1873">
                  <c:v>4.9741778753768378</c:v>
                </c:pt>
                <c:pt idx="1874">
                  <c:v>5.0887301314775089</c:v>
                </c:pt>
                <c:pt idx="1875">
                  <c:v>5.7159814994460163</c:v>
                </c:pt>
                <c:pt idx="1876">
                  <c:v>5.1454500566748891</c:v>
                </c:pt>
                <c:pt idx="1877">
                  <c:v>5.0100709017017584</c:v>
                </c:pt>
                <c:pt idx="1878">
                  <c:v>5.2090405873980128</c:v>
                </c:pt>
                <c:pt idx="1879">
                  <c:v>5.5042401238366701</c:v>
                </c:pt>
                <c:pt idx="1880">
                  <c:v>5.7900911687421095</c:v>
                </c:pt>
                <c:pt idx="1881">
                  <c:v>5.9145672861599321</c:v>
                </c:pt>
                <c:pt idx="1882">
                  <c:v>6.4804552578594015</c:v>
                </c:pt>
                <c:pt idx="1883">
                  <c:v>5.896874838708265</c:v>
                </c:pt>
                <c:pt idx="1884">
                  <c:v>4.6193935080254187</c:v>
                </c:pt>
                <c:pt idx="1885">
                  <c:v>4.7172883929499294</c:v>
                </c:pt>
                <c:pt idx="1886">
                  <c:v>4.7031774068086571</c:v>
                </c:pt>
                <c:pt idx="1887">
                  <c:v>5.6478941263039983</c:v>
                </c:pt>
                <c:pt idx="1888">
                  <c:v>5.1055271885073763</c:v>
                </c:pt>
                <c:pt idx="1889">
                  <c:v>4.7328593821978311</c:v>
                </c:pt>
                <c:pt idx="1890">
                  <c:v>4.9400217115227587</c:v>
                </c:pt>
                <c:pt idx="1891">
                  <c:v>4.7956590111471709</c:v>
                </c:pt>
                <c:pt idx="1892">
                  <c:v>4.1075526434582734</c:v>
                </c:pt>
                <c:pt idx="1893">
                  <c:v>4.5534423103191752</c:v>
                </c:pt>
                <c:pt idx="1894">
                  <c:v>4.8172578810615763</c:v>
                </c:pt>
                <c:pt idx="1895">
                  <c:v>4.6055753582022598</c:v>
                </c:pt>
                <c:pt idx="1896">
                  <c:v>4.6891086313429442</c:v>
                </c:pt>
                <c:pt idx="1897">
                  <c:v>4.097720049368796</c:v>
                </c:pt>
                <c:pt idx="1898">
                  <c:v>4.665288229342182</c:v>
                </c:pt>
                <c:pt idx="1899">
                  <c:v>5.6546662064029958</c:v>
                </c:pt>
                <c:pt idx="1900">
                  <c:v>4.75702479439851</c:v>
                </c:pt>
                <c:pt idx="1901">
                  <c:v>4.6235470317704976</c:v>
                </c:pt>
                <c:pt idx="1902">
                  <c:v>5.0628796752532814</c:v>
                </c:pt>
                <c:pt idx="1903">
                  <c:v>5.0296209799864959</c:v>
                </c:pt>
                <c:pt idx="1904">
                  <c:v>4.8215893143894366</c:v>
                </c:pt>
                <c:pt idx="1905">
                  <c:v>4.5973043168880459</c:v>
                </c:pt>
                <c:pt idx="1906">
                  <c:v>5.017581153400493</c:v>
                </c:pt>
                <c:pt idx="1907">
                  <c:v>4.8520185929361537</c:v>
                </c:pt>
                <c:pt idx="1908">
                  <c:v>4.2451679211217854</c:v>
                </c:pt>
                <c:pt idx="1909">
                  <c:v>4.2261340989854244</c:v>
                </c:pt>
                <c:pt idx="1910">
                  <c:v>4.1520921060596363</c:v>
                </c:pt>
                <c:pt idx="1911">
                  <c:v>4.6708821205992566</c:v>
                </c:pt>
                <c:pt idx="1912">
                  <c:v>4.7484817687074559</c:v>
                </c:pt>
                <c:pt idx="1913">
                  <c:v>4.32475479057325</c:v>
                </c:pt>
                <c:pt idx="1914">
                  <c:v>4.18832209472796</c:v>
                </c:pt>
                <c:pt idx="1915">
                  <c:v>4.4045140162542253</c:v>
                </c:pt>
                <c:pt idx="1916">
                  <c:v>4.5725802088687013</c:v>
                </c:pt>
                <c:pt idx="1917">
                  <c:v>4.0769038673315317</c:v>
                </c:pt>
                <c:pt idx="1918">
                  <c:v>4.1248164892303381</c:v>
                </c:pt>
                <c:pt idx="1919">
                  <c:v>4.6778839177931655</c:v>
                </c:pt>
                <c:pt idx="1920">
                  <c:v>4.505947264165715</c:v>
                </c:pt>
                <c:pt idx="1921">
                  <c:v>3.8895890695183506</c:v>
                </c:pt>
                <c:pt idx="1922">
                  <c:v>4.5684724707310096</c:v>
                </c:pt>
                <c:pt idx="1923">
                  <c:v>4.2796450879829315</c:v>
                </c:pt>
                <c:pt idx="1924">
                  <c:v>4.1858133569084455</c:v>
                </c:pt>
                <c:pt idx="1925">
                  <c:v>4.468308164700467</c:v>
                </c:pt>
                <c:pt idx="1926">
                  <c:v>6.2609934214412295</c:v>
                </c:pt>
                <c:pt idx="1927">
                  <c:v>4.8724113932098261</c:v>
                </c:pt>
                <c:pt idx="1928">
                  <c:v>4.6862999304127841</c:v>
                </c:pt>
                <c:pt idx="1929">
                  <c:v>4.4763471281641456</c:v>
                </c:pt>
                <c:pt idx="1930">
                  <c:v>4.0355882010989426</c:v>
                </c:pt>
                <c:pt idx="1931">
                  <c:v>5.7194073327884531</c:v>
                </c:pt>
                <c:pt idx="1932">
                  <c:v>5.0311279882108844</c:v>
                </c:pt>
                <c:pt idx="1933">
                  <c:v>4.7413743015475722</c:v>
                </c:pt>
                <c:pt idx="1934">
                  <c:v>4.1595621630718478</c:v>
                </c:pt>
                <c:pt idx="1935">
                  <c:v>4.5113500984101957</c:v>
                </c:pt>
                <c:pt idx="1936">
                  <c:v>4.1795480846760267</c:v>
                </c:pt>
                <c:pt idx="1937">
                  <c:v>4.4616200578301548</c:v>
                </c:pt>
                <c:pt idx="1938">
                  <c:v>5.7468880199603589</c:v>
                </c:pt>
                <c:pt idx="1939">
                  <c:v>4.4137602910833609</c:v>
                </c:pt>
                <c:pt idx="1940">
                  <c:v>3.9827417745635576</c:v>
                </c:pt>
                <c:pt idx="1941">
                  <c:v>4.0537638354342933</c:v>
                </c:pt>
                <c:pt idx="1942">
                  <c:v>4.5671040448824893</c:v>
                </c:pt>
                <c:pt idx="1943">
                  <c:v>3.9732079507439519</c:v>
                </c:pt>
                <c:pt idx="1944">
                  <c:v>3.9106202195283859</c:v>
                </c:pt>
                <c:pt idx="1945">
                  <c:v>4.6193935080254187</c:v>
                </c:pt>
                <c:pt idx="1946">
                  <c:v>5.15625175810393</c:v>
                </c:pt>
                <c:pt idx="1947">
                  <c:v>4.2147547938555077</c:v>
                </c:pt>
                <c:pt idx="1948">
                  <c:v>3.9839351099329132</c:v>
                </c:pt>
                <c:pt idx="1949">
                  <c:v>3.709768971237501</c:v>
                </c:pt>
                <c:pt idx="1950">
                  <c:v>4.0501221715274012</c:v>
                </c:pt>
                <c:pt idx="1951">
                  <c:v>4.254079685087043</c:v>
                </c:pt>
                <c:pt idx="1952">
                  <c:v>4.4602836382167013</c:v>
                </c:pt>
                <c:pt idx="1953">
                  <c:v>4.316988068119568</c:v>
                </c:pt>
                <c:pt idx="1954">
                  <c:v>4.7144628127941308</c:v>
                </c:pt>
                <c:pt idx="1955">
                  <c:v>4.3992391298813649</c:v>
                </c:pt>
                <c:pt idx="1956">
                  <c:v>4.0647084853283459</c:v>
                </c:pt>
                <c:pt idx="1957">
                  <c:v>4.3377303918818111</c:v>
                </c:pt>
                <c:pt idx="1958">
                  <c:v>3.9863228534438107</c:v>
                </c:pt>
                <c:pt idx="1959">
                  <c:v>4.065926380104413</c:v>
                </c:pt>
                <c:pt idx="1960">
                  <c:v>4.2172808775218709</c:v>
                </c:pt>
                <c:pt idx="1961">
                  <c:v>4.062273790080031</c:v>
                </c:pt>
                <c:pt idx="1962">
                  <c:v>4.3611846583722427</c:v>
                </c:pt>
                <c:pt idx="1963">
                  <c:v>4.6249323694391684</c:v>
                </c:pt>
                <c:pt idx="1964">
                  <c:v>4.0162906723279193</c:v>
                </c:pt>
                <c:pt idx="1965">
                  <c:v>4.1595621630718478</c:v>
                </c:pt>
                <c:pt idx="1966">
                  <c:v>4.3079445189733745</c:v>
                </c:pt>
                <c:pt idx="1967">
                  <c:v>4.2350059057726872</c:v>
                </c:pt>
                <c:pt idx="1968">
                  <c:v>4.2008883557727463</c:v>
                </c:pt>
                <c:pt idx="1969">
                  <c:v>4.618009829449842</c:v>
                </c:pt>
                <c:pt idx="1970">
                  <c:v>4.1682942172296276</c:v>
                </c:pt>
                <c:pt idx="1971">
                  <c:v>4.2706797677015862</c:v>
                </c:pt>
                <c:pt idx="1972">
                  <c:v>3.7725311888441211</c:v>
                </c:pt>
                <c:pt idx="1973">
                  <c:v>4.1223457902508773</c:v>
                </c:pt>
                <c:pt idx="1974">
                  <c:v>4.1260523939631373</c:v>
                </c:pt>
                <c:pt idx="1975">
                  <c:v>4.5493517645481898</c:v>
                </c:pt>
                <c:pt idx="1976">
                  <c:v>4.3559616636356884</c:v>
                </c:pt>
                <c:pt idx="1977">
                  <c:v>4.1520921060596363</c:v>
                </c:pt>
                <c:pt idx="1978">
                  <c:v>4.3979213956545067</c:v>
                </c:pt>
                <c:pt idx="1979">
                  <c:v>4.278363176578539</c:v>
                </c:pt>
                <c:pt idx="1980">
                  <c:v>4.1996300349117552</c:v>
                </c:pt>
                <c:pt idx="1981">
                  <c:v>3.9353003289676791</c:v>
                </c:pt>
                <c:pt idx="1982">
                  <c:v>4.32475479057325</c:v>
                </c:pt>
                <c:pt idx="1983">
                  <c:v>4.2451679211217854</c:v>
                </c:pt>
                <c:pt idx="1984">
                  <c:v>4.4924684699726418</c:v>
                </c:pt>
                <c:pt idx="1985">
                  <c:v>3.968449600469989</c:v>
                </c:pt>
                <c:pt idx="1986">
                  <c:v>3.8756311763682008</c:v>
                </c:pt>
                <c:pt idx="1987">
                  <c:v>4.0634909553566434</c:v>
                </c:pt>
                <c:pt idx="1988">
                  <c:v>4.765583189904909</c:v>
                </c:pt>
                <c:pt idx="1989">
                  <c:v>4.405833725805568</c:v>
                </c:pt>
                <c:pt idx="1990">
                  <c:v>4.1895770274293014</c:v>
                </c:pt>
                <c:pt idx="1991">
                  <c:v>4.3182815525688172</c:v>
                </c:pt>
                <c:pt idx="1992">
                  <c:v>4.7031774068086571</c:v>
                </c:pt>
                <c:pt idx="1993">
                  <c:v>4.3821393385204068</c:v>
                </c:pt>
                <c:pt idx="1994">
                  <c:v>4.8172578810615763</c:v>
                </c:pt>
                <c:pt idx="1995">
                  <c:v>3.7511187408483044</c:v>
                </c:pt>
                <c:pt idx="1996">
                  <c:v>3.4814827419941747</c:v>
                </c:pt>
                <c:pt idx="1997">
                  <c:v>4.0817922591689246</c:v>
                </c:pt>
                <c:pt idx="1998">
                  <c:v>3.8145805177154659</c:v>
                </c:pt>
                <c:pt idx="1999">
                  <c:v>3.5213427630778256</c:v>
                </c:pt>
                <c:pt idx="2000">
                  <c:v>3.8467128976302511</c:v>
                </c:pt>
                <c:pt idx="2001">
                  <c:v>3.7963398118699203</c:v>
                </c:pt>
                <c:pt idx="2002">
                  <c:v>3.872149536404855</c:v>
                </c:pt>
                <c:pt idx="2003">
                  <c:v>4.18832209472796</c:v>
                </c:pt>
                <c:pt idx="2004">
                  <c:v>4.3377303918818111</c:v>
                </c:pt>
                <c:pt idx="2005">
                  <c:v>4.0464837790779846</c:v>
                </c:pt>
                <c:pt idx="2006">
                  <c:v>4.6318652865306849</c:v>
                </c:pt>
                <c:pt idx="2007">
                  <c:v>4.1933440820513068</c:v>
                </c:pt>
                <c:pt idx="2008">
                  <c:v>4.0561934303010965</c:v>
                </c:pt>
                <c:pt idx="2009">
                  <c:v>4.2046655809660134</c:v>
                </c:pt>
                <c:pt idx="2010">
                  <c:v>3.8977543766047735</c:v>
                </c:pt>
                <c:pt idx="2011">
                  <c:v>4.4018757829380553</c:v>
                </c:pt>
                <c:pt idx="2012">
                  <c:v>4.6485467192607901</c:v>
                </c:pt>
                <c:pt idx="2013">
                  <c:v>4.9965807652844907</c:v>
                </c:pt>
                <c:pt idx="2014">
                  <c:v>5.6040728608860189</c:v>
                </c:pt>
                <c:pt idx="2015">
                  <c:v>4.6778839177931655</c:v>
                </c:pt>
                <c:pt idx="2016">
                  <c:v>4.6666860737838851</c:v>
                </c:pt>
                <c:pt idx="2017">
                  <c:v>4.4669697417525569</c:v>
                </c:pt>
                <c:pt idx="2018">
                  <c:v>4.2899142163006747</c:v>
                </c:pt>
                <c:pt idx="2019">
                  <c:v>4.9489093380214042</c:v>
                </c:pt>
                <c:pt idx="2020">
                  <c:v>4.7856127063459182</c:v>
                </c:pt>
                <c:pt idx="2021">
                  <c:v>4.778449662070499</c:v>
                </c:pt>
                <c:pt idx="2022">
                  <c:v>5.1055271885073763</c:v>
                </c:pt>
                <c:pt idx="2023">
                  <c:v>4.8797152890350048</c:v>
                </c:pt>
                <c:pt idx="2024">
                  <c:v>4.8549266161821025</c:v>
                </c:pt>
                <c:pt idx="2025">
                  <c:v>4.8100474706908409</c:v>
                </c:pt>
                <c:pt idx="2026">
                  <c:v>5.2403449425525972</c:v>
                </c:pt>
                <c:pt idx="2027">
                  <c:v>5.2529192970932126</c:v>
                </c:pt>
                <c:pt idx="2028">
                  <c:v>4.9711984225375572</c:v>
                </c:pt>
                <c:pt idx="2029">
                  <c:v>5.6276265089980715</c:v>
                </c:pt>
                <c:pt idx="2030">
                  <c:v>5.1439088047783468</c:v>
                </c:pt>
                <c:pt idx="2031">
                  <c:v>4.546626775741724</c:v>
                </c:pt>
                <c:pt idx="2032">
                  <c:v>4.5630012262096562</c:v>
                </c:pt>
                <c:pt idx="2033">
                  <c:v>4.9385419929854129</c:v>
                </c:pt>
                <c:pt idx="2034">
                  <c:v>5.017581153400493</c:v>
                </c:pt>
                <c:pt idx="2035">
                  <c:v>5.2246693194615075</c:v>
                </c:pt>
                <c:pt idx="2036">
                  <c:v>4.9682207543427852</c:v>
                </c:pt>
                <c:pt idx="2037">
                  <c:v>5.0371605378590427</c:v>
                </c:pt>
                <c:pt idx="2038">
                  <c:v>6.6835392882458295</c:v>
                </c:pt>
                <c:pt idx="2039">
                  <c:v>5.3771116003237633</c:v>
                </c:pt>
                <c:pt idx="2040">
                  <c:v>5.1223796898460545</c:v>
                </c:pt>
                <c:pt idx="2041">
                  <c:v>4.8042869137344262</c:v>
                </c:pt>
                <c:pt idx="2042">
                  <c:v>5.0025718912523143</c:v>
                </c:pt>
                <c:pt idx="2043">
                  <c:v>5.2090405873980128</c:v>
                </c:pt>
                <c:pt idx="2044">
                  <c:v>4.9326275498108743</c:v>
                </c:pt>
                <c:pt idx="2045">
                  <c:v>6.012828883919842</c:v>
                </c:pt>
                <c:pt idx="2046">
                  <c:v>5.9626024939597979</c:v>
                </c:pt>
                <c:pt idx="2047">
                  <c:v>5.4631698715607895</c:v>
                </c:pt>
                <c:pt idx="2048">
                  <c:v>6.6118450096581434</c:v>
                </c:pt>
                <c:pt idx="2049">
                  <c:v>6.878547605717241</c:v>
                </c:pt>
                <c:pt idx="2050">
                  <c:v>5.7641304605894765</c:v>
                </c:pt>
                <c:pt idx="2051">
                  <c:v>5.656360494802283</c:v>
                </c:pt>
                <c:pt idx="2052">
                  <c:v>6.0435296668373759</c:v>
                </c:pt>
                <c:pt idx="2053">
                  <c:v>5.4191581333487875</c:v>
                </c:pt>
                <c:pt idx="2054">
                  <c:v>5.3082878200317607</c:v>
                </c:pt>
                <c:pt idx="2055">
                  <c:v>5.3578156932671739</c:v>
                </c:pt>
                <c:pt idx="2056">
                  <c:v>5.4533586970169239</c:v>
                </c:pt>
                <c:pt idx="2057">
                  <c:v>5.402947620243137</c:v>
                </c:pt>
                <c:pt idx="2058">
                  <c:v>5.7537787982081108</c:v>
                </c:pt>
                <c:pt idx="2059">
                  <c:v>5.8528749164998857</c:v>
                </c:pt>
                <c:pt idx="2060">
                  <c:v>5.3997113411974462</c:v>
                </c:pt>
                <c:pt idx="2061">
                  <c:v>5.6360624957092949</c:v>
                </c:pt>
                <c:pt idx="2062">
                  <c:v>5.2074802877942723</c:v>
                </c:pt>
                <c:pt idx="2063">
                  <c:v>5.6192031491645382</c:v>
                </c:pt>
                <c:pt idx="2064">
                  <c:v>5.3546064475225332</c:v>
                </c:pt>
                <c:pt idx="2065">
                  <c:v>4.8028478527707055</c:v>
                </c:pt>
                <c:pt idx="2066">
                  <c:v>5.1469917703714936</c:v>
                </c:pt>
                <c:pt idx="2067">
                  <c:v>5.2876545669789978</c:v>
                </c:pt>
                <c:pt idx="2068">
                  <c:v>4.841854221872099</c:v>
                </c:pt>
                <c:pt idx="2069">
                  <c:v>5.3114693050325208</c:v>
                </c:pt>
                <c:pt idx="2070">
                  <c:v>5.1101178189379235</c:v>
                </c:pt>
                <c:pt idx="2071">
                  <c:v>4.8987566993822043</c:v>
                </c:pt>
                <c:pt idx="2072">
                  <c:v>5.5639243003827668</c:v>
                </c:pt>
                <c:pt idx="2073">
                  <c:v>4.9385419929854129</c:v>
                </c:pt>
                <c:pt idx="2074">
                  <c:v>5.2387752661409541</c:v>
                </c:pt>
                <c:pt idx="2075">
                  <c:v>5.390014130292335</c:v>
                </c:pt>
                <c:pt idx="2076">
                  <c:v>5.6040728608860189</c:v>
                </c:pt>
                <c:pt idx="2077">
                  <c:v>5.9518944004574426</c:v>
                </c:pt>
                <c:pt idx="2078">
                  <c:v>5.8196546796079627</c:v>
                </c:pt>
                <c:pt idx="2079">
                  <c:v>5.9876630248381515</c:v>
                </c:pt>
                <c:pt idx="2080">
                  <c:v>6.4032616603442962</c:v>
                </c:pt>
                <c:pt idx="2081">
                  <c:v>6.753987295813106</c:v>
                </c:pt>
                <c:pt idx="2082">
                  <c:v>5.861648557561371</c:v>
                </c:pt>
                <c:pt idx="2083">
                  <c:v>5.0356517226637427</c:v>
                </c:pt>
                <c:pt idx="2084">
                  <c:v>4.9741778753768378</c:v>
                </c:pt>
                <c:pt idx="2085">
                  <c:v>4.3507449240055225</c:v>
                </c:pt>
                <c:pt idx="2086">
                  <c:v>4.5862993630438762</c:v>
                </c:pt>
                <c:pt idx="2087">
                  <c:v>5.2106013545090137</c:v>
                </c:pt>
                <c:pt idx="2088">
                  <c:v>5.3642399562259104</c:v>
                </c:pt>
                <c:pt idx="2089">
                  <c:v>4.6722816411195689</c:v>
                </c:pt>
                <c:pt idx="2090">
                  <c:v>4.3442327842996944</c:v>
                </c:pt>
                <c:pt idx="2091">
                  <c:v>4.1971145238172722</c:v>
                </c:pt>
                <c:pt idx="2092">
                  <c:v>3.7108805166944001</c:v>
                </c:pt>
                <c:pt idx="2093">
                  <c:v>3.7702715031144418</c:v>
                </c:pt>
                <c:pt idx="2094">
                  <c:v>4.0915866340794693</c:v>
                </c:pt>
                <c:pt idx="2095">
                  <c:v>3.8237337105642797</c:v>
                </c:pt>
                <c:pt idx="2096">
                  <c:v>4.2553543205114872</c:v>
                </c:pt>
                <c:pt idx="2097">
                  <c:v>3.7042162361911992</c:v>
                </c:pt>
                <c:pt idx="2098">
                  <c:v>4.0126826721150897</c:v>
                </c:pt>
                <c:pt idx="2099">
                  <c:v>3.8826038506505265</c:v>
                </c:pt>
                <c:pt idx="2100">
                  <c:v>3.7623732566762111</c:v>
                </c:pt>
                <c:pt idx="2101">
                  <c:v>3.9863228534438107</c:v>
                </c:pt>
                <c:pt idx="2102">
                  <c:v>3.8329088667558335</c:v>
                </c:pt>
                <c:pt idx="2103">
                  <c:v>3.9899071522480947</c:v>
                </c:pt>
                <c:pt idx="2104">
                  <c:v>3.4950680308031279</c:v>
                </c:pt>
                <c:pt idx="2105">
                  <c:v>3.5744862860413371</c:v>
                </c:pt>
                <c:pt idx="2106">
                  <c:v>3.6633834877401421</c:v>
                </c:pt>
                <c:pt idx="2107">
                  <c:v>3.6164943920646127</c:v>
                </c:pt>
                <c:pt idx="2108">
                  <c:v>3.7275937203149403</c:v>
                </c:pt>
                <c:pt idx="2109">
                  <c:v>3.816866759741663</c:v>
                </c:pt>
                <c:pt idx="2110">
                  <c:v>3.7714011767391487</c:v>
                </c:pt>
                <c:pt idx="2111">
                  <c:v>3.8008917947354028</c:v>
                </c:pt>
                <c:pt idx="2112">
                  <c:v>3.8306130157646003</c:v>
                </c:pt>
                <c:pt idx="2113">
                  <c:v>4.1782961560125962</c:v>
                </c:pt>
                <c:pt idx="2114">
                  <c:v>3.9317650857338426</c:v>
                </c:pt>
                <c:pt idx="2115">
                  <c:v>3.8455606653699781</c:v>
                </c:pt>
                <c:pt idx="2116">
                  <c:v>4.0054763924256722</c:v>
                </c:pt>
                <c:pt idx="2117">
                  <c:v>4.5086478719927943</c:v>
                </c:pt>
                <c:pt idx="2118">
                  <c:v>4.1633022298540858</c:v>
                </c:pt>
                <c:pt idx="2119">
                  <c:v>4.0006793971700665</c:v>
                </c:pt>
                <c:pt idx="2120">
                  <c:v>4.3926544046645253</c:v>
                </c:pt>
                <c:pt idx="2121">
                  <c:v>4.2185444870447872</c:v>
                </c:pt>
                <c:pt idx="2122">
                  <c:v>4.0634909553566434</c:v>
                </c:pt>
                <c:pt idx="2123">
                  <c:v>4.1946005194736253</c:v>
                </c:pt>
                <c:pt idx="2124">
                  <c:v>3.8031698325216801</c:v>
                </c:pt>
                <c:pt idx="2125">
                  <c:v>4.0186978079177589</c:v>
                </c:pt>
                <c:pt idx="2126">
                  <c:v>4.0647084853283459</c:v>
                </c:pt>
                <c:pt idx="2127">
                  <c:v>4.5005509004050692</c:v>
                </c:pt>
                <c:pt idx="2128">
                  <c:v>4.412438207233631</c:v>
                </c:pt>
                <c:pt idx="2129">
                  <c:v>4.1558254561464647</c:v>
                </c:pt>
                <c:pt idx="2130">
                  <c:v>4.052549583788533</c:v>
                </c:pt>
                <c:pt idx="2131">
                  <c:v>4.4522735227858243</c:v>
                </c:pt>
                <c:pt idx="2132">
                  <c:v>3.8455606653699781</c:v>
                </c:pt>
                <c:pt idx="2133">
                  <c:v>4.1409121666881648</c:v>
                </c:pt>
                <c:pt idx="2134">
                  <c:v>4.1384318266558298</c:v>
                </c:pt>
                <c:pt idx="2135">
                  <c:v>4.0708016094389112</c:v>
                </c:pt>
                <c:pt idx="2136">
                  <c:v>4.2008883557727463</c:v>
                </c:pt>
                <c:pt idx="2137">
                  <c:v>3.968449600469989</c:v>
                </c:pt>
                <c:pt idx="2138">
                  <c:v>4.0392167967986827</c:v>
                </c:pt>
                <c:pt idx="2139">
                  <c:v>4.3299403668597956</c:v>
                </c:pt>
                <c:pt idx="2140">
                  <c:v>4.0223112166348303</c:v>
                </c:pt>
                <c:pt idx="2141">
                  <c:v>3.7815834831499524</c:v>
                </c:pt>
                <c:pt idx="2142">
                  <c:v>3.7511187408483044</c:v>
                </c:pt>
                <c:pt idx="2143">
                  <c:v>4.1971145238172722</c:v>
                </c:pt>
                <c:pt idx="2144">
                  <c:v>3.8317607693114719</c:v>
                </c:pt>
                <c:pt idx="2145">
                  <c:v>3.5627263153698916</c:v>
                </c:pt>
                <c:pt idx="2146">
                  <c:v>4.0756826843935308</c:v>
                </c:pt>
                <c:pt idx="2147">
                  <c:v>4.1248164892303381</c:v>
                </c:pt>
                <c:pt idx="2148">
                  <c:v>4.2809273834820774</c:v>
                </c:pt>
                <c:pt idx="2149">
                  <c:v>3.9708280628496131</c:v>
                </c:pt>
                <c:pt idx="2150">
                  <c:v>4.5316684871211956</c:v>
                </c:pt>
                <c:pt idx="2151">
                  <c:v>4.2071856177335327</c:v>
                </c:pt>
                <c:pt idx="2152">
                  <c:v>4.1782961560125962</c:v>
                </c:pt>
                <c:pt idx="2153">
                  <c:v>4.878253634493424</c:v>
                </c:pt>
                <c:pt idx="2154">
                  <c:v>3.9767804572946246</c:v>
                </c:pt>
                <c:pt idx="2155">
                  <c:v>5.2813220233846705</c:v>
                </c:pt>
                <c:pt idx="2156">
                  <c:v>4.7841792389954385</c:v>
                </c:pt>
                <c:pt idx="2157">
                  <c:v>4.1845595515651119</c:v>
                </c:pt>
                <c:pt idx="2158">
                  <c:v>4.1347141019865887</c:v>
                </c:pt>
                <c:pt idx="2159">
                  <c:v>4.3651060138497</c:v>
                </c:pt>
                <c:pt idx="2160">
                  <c:v>4.1670456595141925</c:v>
                </c:pt>
                <c:pt idx="2161">
                  <c:v>4.2400838690935725</c:v>
                </c:pt>
                <c:pt idx="2162">
                  <c:v>4.405833725805568</c:v>
                </c:pt>
                <c:pt idx="2163">
                  <c:v>3.8663537521924112</c:v>
                </c:pt>
                <c:pt idx="2164">
                  <c:v>4.0380069025270364</c:v>
                </c:pt>
                <c:pt idx="2165">
                  <c:v>3.8756311763682008</c:v>
                </c:pt>
                <c:pt idx="2166">
                  <c:v>3.9708280628496131</c:v>
                </c:pt>
                <c:pt idx="2167">
                  <c:v>4.2758005055938462</c:v>
                </c:pt>
                <c:pt idx="2168">
                  <c:v>3.9636969488399436</c:v>
                </c:pt>
                <c:pt idx="2169">
                  <c:v>3.9270563678150245</c:v>
                </c:pt>
                <c:pt idx="2170">
                  <c:v>4.2210728420371311</c:v>
                </c:pt>
                <c:pt idx="2171">
                  <c:v>4.0915866340794693</c:v>
                </c:pt>
                <c:pt idx="2172">
                  <c:v>3.8421060389917869</c:v>
                </c:pt>
                <c:pt idx="2173">
                  <c:v>4.0879109923864307</c:v>
                </c:pt>
                <c:pt idx="2174">
                  <c:v>4.9592984469389725</c:v>
                </c:pt>
                <c:pt idx="2175">
                  <c:v>4.0150876452753561</c:v>
                </c:pt>
                <c:pt idx="2176">
                  <c:v>3.8375046975694707</c:v>
                </c:pt>
                <c:pt idx="2177">
                  <c:v>3.968449600469989</c:v>
                </c:pt>
                <c:pt idx="2178">
                  <c:v>4.7613020691977104</c:v>
                </c:pt>
                <c:pt idx="2179">
                  <c:v>4.6569099511279557</c:v>
                </c:pt>
                <c:pt idx="2180">
                  <c:v>4.5086478719927943</c:v>
                </c:pt>
                <c:pt idx="2181">
                  <c:v>5.4631698715607895</c:v>
                </c:pt>
                <c:pt idx="2182">
                  <c:v>4.4296562295072661</c:v>
                </c:pt>
                <c:pt idx="2183">
                  <c:v>4.0879109923864307</c:v>
                </c:pt>
                <c:pt idx="2184">
                  <c:v>3.9459251423699828</c:v>
                </c:pt>
                <c:pt idx="2185">
                  <c:v>4.0610569893892698</c:v>
                </c:pt>
                <c:pt idx="2186">
                  <c:v>3.8919202673929463</c:v>
                </c:pt>
                <c:pt idx="2187">
                  <c:v>3.9815487966421164</c:v>
                </c:pt>
                <c:pt idx="2188">
                  <c:v>4.7856127063459182</c:v>
                </c:pt>
                <c:pt idx="2189">
                  <c:v>4.1707924550758939</c:v>
                </c:pt>
                <c:pt idx="2190">
                  <c:v>4.0404270535868338</c:v>
                </c:pt>
                <c:pt idx="2191">
                  <c:v>4.2911995887038037</c:v>
                </c:pt>
                <c:pt idx="2192">
                  <c:v>4.0102791394952071</c:v>
                </c:pt>
                <c:pt idx="2193">
                  <c:v>3.8191543720109515</c:v>
                </c:pt>
                <c:pt idx="2194">
                  <c:v>3.9732079507439519</c:v>
                </c:pt>
                <c:pt idx="2195">
                  <c:v>3.7986151214572557</c:v>
                </c:pt>
                <c:pt idx="2196">
                  <c:v>3.8582542254800858</c:v>
                </c:pt>
                <c:pt idx="2197">
                  <c:v>3.8651956367724507</c:v>
                </c:pt>
                <c:pt idx="2198">
                  <c:v>3.9153092297632033</c:v>
                </c:pt>
                <c:pt idx="2199">
                  <c:v>3.7488718808318544</c:v>
                </c:pt>
                <c:pt idx="2200">
                  <c:v>3.730945383039157</c:v>
                </c:pt>
                <c:pt idx="2201">
                  <c:v>3.6920294572214742</c:v>
                </c:pt>
                <c:pt idx="2202">
                  <c:v>4.4362964216073744</c:v>
                </c:pt>
                <c:pt idx="2203">
                  <c:v>3.8744702820178358</c:v>
                </c:pt>
                <c:pt idx="2204">
                  <c:v>4.0066765396912389</c:v>
                </c:pt>
                <c:pt idx="2205">
                  <c:v>3.6887127542848051</c:v>
                </c:pt>
                <c:pt idx="2206">
                  <c:v>3.5616591475556203</c:v>
                </c:pt>
                <c:pt idx="2207">
                  <c:v>3.7578674039651023</c:v>
                </c:pt>
                <c:pt idx="2208">
                  <c:v>3.6920294572214742</c:v>
                </c:pt>
                <c:pt idx="2209">
                  <c:v>4.1782961560125962</c:v>
                </c:pt>
                <c:pt idx="2210">
                  <c:v>4.4111165193967334</c:v>
                </c:pt>
                <c:pt idx="2211">
                  <c:v>4.6166265653369853</c:v>
                </c:pt>
                <c:pt idx="2212">
                  <c:v>5.712557718122854</c:v>
                </c:pt>
                <c:pt idx="2213">
                  <c:v>4.7856127063459182</c:v>
                </c:pt>
                <c:pt idx="2214">
                  <c:v>3.872149536404855</c:v>
                </c:pt>
                <c:pt idx="2215">
                  <c:v>3.7895220570869386</c:v>
                </c:pt>
                <c:pt idx="2216">
                  <c:v>3.9223532890999611</c:v>
                </c:pt>
                <c:pt idx="2217">
                  <c:v>3.8582542254800858</c:v>
                </c:pt>
                <c:pt idx="2218">
                  <c:v>3.7952026682050284</c:v>
                </c:pt>
                <c:pt idx="2219">
                  <c:v>3.923528530472848</c:v>
                </c:pt>
                <c:pt idx="2220">
                  <c:v>3.8157234674994864</c:v>
                </c:pt>
                <c:pt idx="2221">
                  <c:v>3.7759232570549583</c:v>
                </c:pt>
                <c:pt idx="2222">
                  <c:v>3.8031698325216801</c:v>
                </c:pt>
                <c:pt idx="2223">
                  <c:v>4.591798543083363</c:v>
                </c:pt>
                <c:pt idx="2224">
                  <c:v>4.3260506021391274</c:v>
                </c:pt>
                <c:pt idx="2225">
                  <c:v>4.3900232750656549</c:v>
                </c:pt>
                <c:pt idx="2226">
                  <c:v>4.5452648934838473</c:v>
                </c:pt>
                <c:pt idx="2227">
                  <c:v>4.2963449307880595</c:v>
                </c:pt>
                <c:pt idx="2228">
                  <c:v>4.69613775064186</c:v>
                </c:pt>
                <c:pt idx="2229">
                  <c:v>4.496507869177675</c:v>
                </c:pt>
                <c:pt idx="2230">
                  <c:v>4.5548066427486411</c:v>
                </c:pt>
                <c:pt idx="2231">
                  <c:v>4.2976322300042948</c:v>
                </c:pt>
                <c:pt idx="2232">
                  <c:v>4.6221621090615077</c:v>
                </c:pt>
                <c:pt idx="2233">
                  <c:v>5.0507602345323184</c:v>
                </c:pt>
                <c:pt idx="2234">
                  <c:v>5.1223796898460545</c:v>
                </c:pt>
                <c:pt idx="2235">
                  <c:v>5.3162451081420397</c:v>
                </c:pt>
                <c:pt idx="2236">
                  <c:v>5.1872388724475273</c:v>
                </c:pt>
                <c:pt idx="2237">
                  <c:v>4.9222943130813093</c:v>
                </c:pt>
                <c:pt idx="2238">
                  <c:v>4.6722816411195689</c:v>
                </c:pt>
                <c:pt idx="2239">
                  <c:v>4.8826399121011201</c:v>
                </c:pt>
                <c:pt idx="2240">
                  <c:v>5.0266083176159979</c:v>
                </c:pt>
                <c:pt idx="2241">
                  <c:v>5.4224060676926902</c:v>
                </c:pt>
                <c:pt idx="2242">
                  <c:v>5.2686796788502797</c:v>
                </c:pt>
                <c:pt idx="2243">
                  <c:v>5.4337891752391823</c:v>
                </c:pt>
                <c:pt idx="2244">
                  <c:v>5.2529192970932126</c:v>
                </c:pt>
                <c:pt idx="2245">
                  <c:v>5.2482003821818815</c:v>
                </c:pt>
                <c:pt idx="2246">
                  <c:v>4.8143724207843466</c:v>
                </c:pt>
                <c:pt idx="2247">
                  <c:v>5.2924089570870434</c:v>
                </c:pt>
                <c:pt idx="2248">
                  <c:v>4.69613775064186</c:v>
                </c:pt>
                <c:pt idx="2249">
                  <c:v>5.1639811394410788</c:v>
                </c:pt>
                <c:pt idx="2250">
                  <c:v>5.5157950233608251</c:v>
                </c:pt>
                <c:pt idx="2251">
                  <c:v>4.9296729849507903</c:v>
                </c:pt>
                <c:pt idx="2252">
                  <c:v>5.2121625892673569</c:v>
                </c:pt>
                <c:pt idx="2253">
                  <c:v>5.5009431722044786</c:v>
                </c:pt>
                <c:pt idx="2254">
                  <c:v>4.8884944178407581</c:v>
                </c:pt>
                <c:pt idx="2255">
                  <c:v>4.9163993282772056</c:v>
                </c:pt>
                <c:pt idx="2256">
                  <c:v>5.1147125770299189</c:v>
                </c:pt>
                <c:pt idx="2257">
                  <c:v>4.9415018734231353</c:v>
                </c:pt>
                <c:pt idx="2258">
                  <c:v>5.3722811183240307</c:v>
                </c:pt>
                <c:pt idx="2259">
                  <c:v>5.2924089570870434</c:v>
                </c:pt>
                <c:pt idx="2260">
                  <c:v>5.1331329602901281</c:v>
                </c:pt>
                <c:pt idx="2261">
                  <c:v>5.2544932114327354</c:v>
                </c:pt>
                <c:pt idx="2262">
                  <c:v>5.9110245551327409</c:v>
                </c:pt>
                <c:pt idx="2263">
                  <c:v>5.5439580110158841</c:v>
                </c:pt>
                <c:pt idx="2264">
                  <c:v>5.5290303280893198</c:v>
                </c:pt>
                <c:pt idx="2265">
                  <c:v>4.9756682713723963</c:v>
                </c:pt>
                <c:pt idx="2266">
                  <c:v>5.5722647955071745</c:v>
                </c:pt>
                <c:pt idx="2267">
                  <c:v>5.1254497521154629</c:v>
                </c:pt>
                <c:pt idx="2268">
                  <c:v>4.9905968143440624</c:v>
                </c:pt>
                <c:pt idx="2269">
                  <c:v>4.8129303388396263</c:v>
                </c:pt>
                <c:pt idx="2270">
                  <c:v>4.2886292289139449</c:v>
                </c:pt>
                <c:pt idx="2271">
                  <c:v>5.0085702008507145</c:v>
                </c:pt>
                <c:pt idx="2272">
                  <c:v>5.3274053549133118</c:v>
                </c:pt>
                <c:pt idx="2273">
                  <c:v>5.0750281969118776</c:v>
                </c:pt>
                <c:pt idx="2274">
                  <c:v>5.2560675973588555</c:v>
                </c:pt>
                <c:pt idx="2275">
                  <c:v>4.9149266855141036</c:v>
                </c:pt>
                <c:pt idx="2276">
                  <c:v>5.1101178189379235</c:v>
                </c:pt>
                <c:pt idx="2277">
                  <c:v>5.5042401238366701</c:v>
                </c:pt>
                <c:pt idx="2278">
                  <c:v>5.6007161110440906</c:v>
                </c:pt>
                <c:pt idx="2279">
                  <c:v>5.6175199907594795</c:v>
                </c:pt>
                <c:pt idx="2280">
                  <c:v>5.7074258909857409</c:v>
                </c:pt>
                <c:pt idx="2281">
                  <c:v>5.4828452064567745</c:v>
                </c:pt>
                <c:pt idx="2282">
                  <c:v>5.514142839499927</c:v>
                </c:pt>
                <c:pt idx="2283">
                  <c:v>5.9626024939597979</c:v>
                </c:pt>
                <c:pt idx="2284">
                  <c:v>6.047151813872083</c:v>
                </c:pt>
                <c:pt idx="2285">
                  <c:v>5.5124911505289775</c:v>
                </c:pt>
                <c:pt idx="2286">
                  <c:v>5.3481937217421542</c:v>
                </c:pt>
                <c:pt idx="2287">
                  <c:v>6.094437752373711</c:v>
                </c:pt>
                <c:pt idx="2288">
                  <c:v>5.4321615551516294</c:v>
                </c:pt>
                <c:pt idx="2289">
                  <c:v>4.9607843846620066</c:v>
                </c:pt>
                <c:pt idx="2290">
                  <c:v>4.6277042901529208</c:v>
                </c:pt>
                <c:pt idx="2291">
                  <c:v>5.3242143244740374</c:v>
                </c:pt>
                <c:pt idx="2292">
                  <c:v>4.7201156665973381</c:v>
                </c:pt>
                <c:pt idx="2293">
                  <c:v>4.5725802088687013</c:v>
                </c:pt>
                <c:pt idx="2294">
                  <c:v>4.6471543082241826</c:v>
                </c:pt>
                <c:pt idx="2295">
                  <c:v>4.6041958186717382</c:v>
                </c:pt>
                <c:pt idx="2296">
                  <c:v>5.2419150892810427</c:v>
                </c:pt>
                <c:pt idx="2297">
                  <c:v>4.9667325891530076</c:v>
                </c:pt>
                <c:pt idx="2298">
                  <c:v>4.6041958186717382</c:v>
                </c:pt>
                <c:pt idx="2299">
                  <c:v>4.5032482739594499</c:v>
                </c:pt>
                <c:pt idx="2300">
                  <c:v>4.2426251335631795</c:v>
                </c:pt>
                <c:pt idx="2301">
                  <c:v>4.231201424609349</c:v>
                </c:pt>
                <c:pt idx="2302">
                  <c:v>4.1347141019865887</c:v>
                </c:pt>
                <c:pt idx="2303">
                  <c:v>4.0114807257915412</c:v>
                </c:pt>
                <c:pt idx="2304">
                  <c:v>4.0964926312172212</c:v>
                </c:pt>
                <c:pt idx="2305">
                  <c:v>4.1063222800824475</c:v>
                </c:pt>
                <c:pt idx="2306">
                  <c:v>4.0817922591689246</c:v>
                </c:pt>
                <c:pt idx="2307">
                  <c:v>5.0795914042000643</c:v>
                </c:pt>
                <c:pt idx="2308">
                  <c:v>4.6750819402865531</c:v>
                </c:pt>
                <c:pt idx="2309">
                  <c:v>3.8444087782457239</c:v>
                </c:pt>
                <c:pt idx="2310">
                  <c:v>3.7231295198954868</c:v>
                </c:pt>
                <c:pt idx="2311">
                  <c:v>3.6809853632072338</c:v>
                </c:pt>
                <c:pt idx="2312">
                  <c:v>3.7578674039651023</c:v>
                </c:pt>
                <c:pt idx="2313">
                  <c:v>3.5627263153698916</c:v>
                </c:pt>
                <c:pt idx="2314">
                  <c:v>3.8791159468451579</c:v>
                </c:pt>
                <c:pt idx="2315">
                  <c:v>3.8467128976302511</c:v>
                </c:pt>
                <c:pt idx="2316">
                  <c:v>3.6458657815889777</c:v>
                </c:pt>
                <c:pt idx="2317">
                  <c:v>3.523453255116519</c:v>
                </c:pt>
                <c:pt idx="2318">
                  <c:v>3.7567417842040469</c:v>
                </c:pt>
                <c:pt idx="2319">
                  <c:v>3.5255650120637845</c:v>
                </c:pt>
                <c:pt idx="2320">
                  <c:v>3.5255650120637845</c:v>
                </c:pt>
                <c:pt idx="2321">
                  <c:v>3.8524792395924292</c:v>
                </c:pt>
                <c:pt idx="2322">
                  <c:v>3.7533669475045164</c:v>
                </c:pt>
                <c:pt idx="2323">
                  <c:v>3.8157234674994864</c:v>
                </c:pt>
                <c:pt idx="2324">
                  <c:v>3.9815487966421164</c:v>
                </c:pt>
                <c:pt idx="2325">
                  <c:v>4.0331709484342468</c:v>
                </c:pt>
                <c:pt idx="2326">
                  <c:v>3.9153092297632033</c:v>
                </c:pt>
                <c:pt idx="2327">
                  <c:v>4.2134923194853471</c:v>
                </c:pt>
                <c:pt idx="2328">
                  <c:v>4.1695431490461639</c:v>
                </c:pt>
                <c:pt idx="2329">
                  <c:v>3.8157234674994864</c:v>
                </c:pt>
                <c:pt idx="2330">
                  <c:v>3.8237337105642797</c:v>
                </c:pt>
                <c:pt idx="2331">
                  <c:v>4.0805696119774364</c:v>
                </c:pt>
                <c:pt idx="2332">
                  <c:v>4.3664139157153405</c:v>
                </c:pt>
                <c:pt idx="2333">
                  <c:v>4.6318652865306849</c:v>
                </c:pt>
                <c:pt idx="2334">
                  <c:v>4.1100144762691633</c:v>
                </c:pt>
                <c:pt idx="2335">
                  <c:v>4.3312377321622568</c:v>
                </c:pt>
                <c:pt idx="2336">
                  <c:v>4.3559616636356884</c:v>
                </c:pt>
                <c:pt idx="2337">
                  <c:v>4.1026334007484468</c:v>
                </c:pt>
                <c:pt idx="2338">
                  <c:v>4.403194702004523</c:v>
                </c:pt>
                <c:pt idx="2339">
                  <c:v>4.316988068119568</c:v>
                </c:pt>
                <c:pt idx="2340">
                  <c:v>4.1895770274293014</c:v>
                </c:pt>
                <c:pt idx="2341">
                  <c:v>4.1248164892303381</c:v>
                </c:pt>
                <c:pt idx="2342">
                  <c:v>4.4442777925273775</c:v>
                </c:pt>
                <c:pt idx="2343">
                  <c:v>4.84911231154953</c:v>
                </c:pt>
                <c:pt idx="2344">
                  <c:v>4.2185444870447872</c:v>
                </c:pt>
                <c:pt idx="2345">
                  <c:v>4.2084462024481031</c:v>
                </c:pt>
                <c:pt idx="2346">
                  <c:v>4.6000596789226584</c:v>
                </c:pt>
                <c:pt idx="2347">
                  <c:v>4.4696469886754926</c:v>
                </c:pt>
                <c:pt idx="2348">
                  <c:v>4.2732393696080084</c:v>
                </c:pt>
                <c:pt idx="2349">
                  <c:v>3.9164823605485544</c:v>
                </c:pt>
                <c:pt idx="2350">
                  <c:v>4.1946005194736253</c:v>
                </c:pt>
                <c:pt idx="2351">
                  <c:v>4.0126826721150897</c:v>
                </c:pt>
                <c:pt idx="2352">
                  <c:v>4.1545806332844322</c:v>
                </c:pt>
                <c:pt idx="2353">
                  <c:v>4.129762330464974</c:v>
                </c:pt>
                <c:pt idx="2354">
                  <c:v>4.0416376730001096</c:v>
                </c:pt>
                <c:pt idx="2355">
                  <c:v>4.5931743680603736</c:v>
                </c:pt>
                <c:pt idx="2356">
                  <c:v>4.1757934235697114</c:v>
                </c:pt>
                <c:pt idx="2357">
                  <c:v>4.0404270535868338</c:v>
                </c:pt>
                <c:pt idx="2358">
                  <c:v>4.0989478352874986</c:v>
                </c:pt>
                <c:pt idx="2359">
                  <c:v>4.2796450879829315</c:v>
                </c:pt>
                <c:pt idx="2360">
                  <c:v>4.246439886344711</c:v>
                </c:pt>
                <c:pt idx="2361">
                  <c:v>4.2847765756990563</c:v>
                </c:pt>
                <c:pt idx="2362">
                  <c:v>4.2059254106105382</c:v>
                </c:pt>
                <c:pt idx="2363">
                  <c:v>4.0162906723279193</c:v>
                </c:pt>
                <c:pt idx="2364">
                  <c:v>4.3286433901660502</c:v>
                </c:pt>
                <c:pt idx="2365">
                  <c:v>4.2122302232727824</c:v>
                </c:pt>
                <c:pt idx="2366">
                  <c:v>3.8524792395924292</c:v>
                </c:pt>
                <c:pt idx="2367">
                  <c:v>3.966072562751215</c:v>
                </c:pt>
                <c:pt idx="2368">
                  <c:v>3.9012590391384134</c:v>
                </c:pt>
                <c:pt idx="2369">
                  <c:v>3.8202986922433757</c:v>
                </c:pt>
                <c:pt idx="2370">
                  <c:v>3.9071071474587842</c:v>
                </c:pt>
                <c:pt idx="2371">
                  <c:v>4.5452648934838473</c:v>
                </c:pt>
                <c:pt idx="2372">
                  <c:v>4.0006793971700665</c:v>
                </c:pt>
                <c:pt idx="2373">
                  <c:v>4.2008883557727463</c:v>
                </c:pt>
                <c:pt idx="2374">
                  <c:v>4.1359529723074298</c:v>
                </c:pt>
                <c:pt idx="2375">
                  <c:v>3.8421060389917869</c:v>
                </c:pt>
                <c:pt idx="2376">
                  <c:v>4.4911228101230209</c:v>
                </c:pt>
                <c:pt idx="2377">
                  <c:v>4.1075526434582734</c:v>
                </c:pt>
                <c:pt idx="2378">
                  <c:v>4.0247219605955902</c:v>
                </c:pt>
                <c:pt idx="2379">
                  <c:v>4.1198765711805141</c:v>
                </c:pt>
                <c:pt idx="2380">
                  <c:v>4.2274003611689714</c:v>
                </c:pt>
                <c:pt idx="2381">
                  <c:v>4.047696213247316</c:v>
                </c:pt>
                <c:pt idx="2382">
                  <c:v>4.0150876452753561</c:v>
                </c:pt>
                <c:pt idx="2383">
                  <c:v>3.7019974700234557</c:v>
                </c:pt>
                <c:pt idx="2384">
                  <c:v>4.1983720909642299</c:v>
                </c:pt>
                <c:pt idx="2385">
                  <c:v>4.1272886690058677</c:v>
                </c:pt>
                <c:pt idx="2386">
                  <c:v>3.8756311763682008</c:v>
                </c:pt>
                <c:pt idx="2387">
                  <c:v>3.9388387509124621</c:v>
                </c:pt>
                <c:pt idx="2388">
                  <c:v>3.8802782331602721</c:v>
                </c:pt>
                <c:pt idx="2389">
                  <c:v>3.9411994662374972</c:v>
                </c:pt>
                <c:pt idx="2390">
                  <c:v>4.4217011170983973</c:v>
                </c:pt>
                <c:pt idx="2391">
                  <c:v>4.5181127521540096</c:v>
                </c:pt>
                <c:pt idx="2392">
                  <c:v>4.4456094163637356</c:v>
                </c:pt>
                <c:pt idx="2393">
                  <c:v>4.983126952461066</c:v>
                </c:pt>
                <c:pt idx="2394">
                  <c:v>4.5357431329883182</c:v>
                </c:pt>
                <c:pt idx="2395">
                  <c:v>4.1933440820513068</c:v>
                </c:pt>
                <c:pt idx="2396">
                  <c:v>3.9435615964406723</c:v>
                </c:pt>
                <c:pt idx="2397">
                  <c:v>4.7956590111471709</c:v>
                </c:pt>
                <c:pt idx="2398">
                  <c:v>4.4536075423556412</c:v>
                </c:pt>
                <c:pt idx="2399">
                  <c:v>4.3208696842704777</c:v>
                </c:pt>
                <c:pt idx="2400">
                  <c:v>4.054978450902146</c:v>
                </c:pt>
                <c:pt idx="2401">
                  <c:v>4.3442327842996944</c:v>
                </c:pt>
                <c:pt idx="2402">
                  <c:v>5.2765775931282448</c:v>
                </c:pt>
                <c:pt idx="2403">
                  <c:v>4.4709862137977909</c:v>
                </c:pt>
                <c:pt idx="2404">
                  <c:v>3.9211783997551706</c:v>
                </c:pt>
                <c:pt idx="2405">
                  <c:v>4.047696213247316</c:v>
                </c:pt>
                <c:pt idx="2406">
                  <c:v>4.0452717080773652</c:v>
                </c:pt>
                <c:pt idx="2407">
                  <c:v>4.4857442002644659</c:v>
                </c:pt>
                <c:pt idx="2408">
                  <c:v>4.1820530674486598</c:v>
                </c:pt>
                <c:pt idx="2409">
                  <c:v>4.0891358392507575</c:v>
                </c:pt>
                <c:pt idx="2410">
                  <c:v>4.0054763924256722</c:v>
                </c:pt>
                <c:pt idx="2411">
                  <c:v>4.0537638354342933</c:v>
                </c:pt>
                <c:pt idx="2412">
                  <c:v>4.1845595515651119</c:v>
                </c:pt>
                <c:pt idx="2413">
                  <c:v>4.2745197457835484</c:v>
                </c:pt>
                <c:pt idx="2414">
                  <c:v>4.2758005055938462</c:v>
                </c:pt>
                <c:pt idx="2415">
                  <c:v>4.0404270535868338</c:v>
                </c:pt>
                <c:pt idx="2416">
                  <c:v>4.6014379791556959</c:v>
                </c:pt>
                <c:pt idx="2417">
                  <c:v>4.1223457902508773</c:v>
                </c:pt>
                <c:pt idx="2418">
                  <c:v>4.1347141019865887</c:v>
                </c:pt>
                <c:pt idx="2419">
                  <c:v>3.8977543766047735</c:v>
                </c:pt>
                <c:pt idx="2420">
                  <c:v>3.760119655385127</c:v>
                </c:pt>
                <c:pt idx="2421">
                  <c:v>3.9082778206821169</c:v>
                </c:pt>
                <c:pt idx="2422">
                  <c:v>4.2071856177335327</c:v>
                </c:pt>
                <c:pt idx="2423">
                  <c:v>4.5303110854219568</c:v>
                </c:pt>
                <c:pt idx="2424">
                  <c:v>4.519466498908149</c:v>
                </c:pt>
                <c:pt idx="2425">
                  <c:v>4.9474269573124232</c:v>
                </c:pt>
                <c:pt idx="2426">
                  <c:v>4.3873937214712511</c:v>
                </c:pt>
                <c:pt idx="2427">
                  <c:v>4.1063222800824475</c:v>
                </c:pt>
                <c:pt idx="2428">
                  <c:v>4.2198084751787279</c:v>
                </c:pt>
                <c:pt idx="2429">
                  <c:v>4.4803720318783986</c:v>
                </c:pt>
                <c:pt idx="2430">
                  <c:v>3.9922984750605841</c:v>
                </c:pt>
                <c:pt idx="2431">
                  <c:v>4.5479890660557523</c:v>
                </c:pt>
                <c:pt idx="2432">
                  <c:v>4.18832209472796</c:v>
                </c:pt>
                <c:pt idx="2433">
                  <c:v>4.1583162209283984</c:v>
                </c:pt>
                <c:pt idx="2434">
                  <c:v>4.6055753582022598</c:v>
                </c:pt>
                <c:pt idx="2435">
                  <c:v>4.2210728420371311</c:v>
                </c:pt>
                <c:pt idx="2436">
                  <c:v>4.0854623992081924</c:v>
                </c:pt>
                <c:pt idx="2437">
                  <c:v>5.1686243286919087</c:v>
                </c:pt>
                <c:pt idx="2438">
                  <c:v>4.5986817915413294</c:v>
                </c:pt>
                <c:pt idx="2439">
                  <c:v>4.3966040561376039</c:v>
                </c:pt>
                <c:pt idx="2440">
                  <c:v>3.9946912310955973</c:v>
                </c:pt>
                <c:pt idx="2441">
                  <c:v>3.8478654751299564</c:v>
                </c:pt>
                <c:pt idx="2442">
                  <c:v>4.9920921298904499</c:v>
                </c:pt>
                <c:pt idx="2443">
                  <c:v>4.2706797677015862</c:v>
                </c:pt>
                <c:pt idx="2444">
                  <c:v>4.3325354861898688</c:v>
                </c:pt>
                <c:pt idx="2445">
                  <c:v>4.5371021622734897</c:v>
                </c:pt>
                <c:pt idx="2446">
                  <c:v>4.0416376730001096</c:v>
                </c:pt>
                <c:pt idx="2447">
                  <c:v>4.3729593056252396</c:v>
                </c:pt>
                <c:pt idx="2448">
                  <c:v>4.097720049368796</c:v>
                </c:pt>
                <c:pt idx="2449">
                  <c:v>3.9922984750605841</c:v>
                </c:pt>
                <c:pt idx="2450">
                  <c:v>3.7197848784847625</c:v>
                </c:pt>
                <c:pt idx="2451">
                  <c:v>3.923528530472848</c:v>
                </c:pt>
                <c:pt idx="2452">
                  <c:v>4.0162906723279193</c:v>
                </c:pt>
                <c:pt idx="2453">
                  <c:v>4.6694830192869112</c:v>
                </c:pt>
                <c:pt idx="2454">
                  <c:v>3.5702054484890811</c:v>
                </c:pt>
                <c:pt idx="2455">
                  <c:v>3.3464948726577712</c:v>
                </c:pt>
                <c:pt idx="2456">
                  <c:v>3.5616591475556203</c:v>
                </c:pt>
                <c:pt idx="2457">
                  <c:v>3.5340247041076611</c:v>
                </c:pt>
                <c:pt idx="2458">
                  <c:v>3.8965868555407197</c:v>
                </c:pt>
                <c:pt idx="2459">
                  <c:v>3.816866759741663</c:v>
                </c:pt>
                <c:pt idx="2460">
                  <c:v>3.4071916691533</c:v>
                </c:pt>
                <c:pt idx="2461">
                  <c:v>3.482525886824793</c:v>
                </c:pt>
                <c:pt idx="2462">
                  <c:v>3.4773132863390614</c:v>
                </c:pt>
                <c:pt idx="2463">
                  <c:v>3.5809171685131225</c:v>
                </c:pt>
                <c:pt idx="2464">
                  <c:v>3.7963398118699203</c:v>
                </c:pt>
                <c:pt idx="2465">
                  <c:v>3.9696386535238402</c:v>
                </c:pt>
                <c:pt idx="2466">
                  <c:v>3.8271718174789853</c:v>
                </c:pt>
                <c:pt idx="2467">
                  <c:v>3.8559431930251207</c:v>
                </c:pt>
                <c:pt idx="2468">
                  <c:v>3.9106202195283859</c:v>
                </c:pt>
                <c:pt idx="2469">
                  <c:v>4.0464837790779846</c:v>
                </c:pt>
                <c:pt idx="2470">
                  <c:v>4.2732393696080084</c:v>
                </c:pt>
                <c:pt idx="2471">
                  <c:v>4.2847765756990563</c:v>
                </c:pt>
                <c:pt idx="2472">
                  <c:v>4.4243512325892729</c:v>
                </c:pt>
                <c:pt idx="2473">
                  <c:v>4.4669697417525569</c:v>
                </c:pt>
                <c:pt idx="2474">
                  <c:v>4.403194702004523</c:v>
                </c:pt>
                <c:pt idx="2475">
                  <c:v>4.711638925115567</c:v>
                </c:pt>
                <c:pt idx="2476">
                  <c:v>4.7856127063459182</c:v>
                </c:pt>
                <c:pt idx="2477">
                  <c:v>4.6235470317704976</c:v>
                </c:pt>
                <c:pt idx="2478">
                  <c:v>4.7314417164118385</c:v>
                </c:pt>
                <c:pt idx="2479">
                  <c:v>4.5520783865575458</c:v>
                </c:pt>
                <c:pt idx="2480">
                  <c:v>4.9578129543090421</c:v>
                </c:pt>
                <c:pt idx="2481">
                  <c:v>5.7555027833761194</c:v>
                </c:pt>
                <c:pt idx="2482">
                  <c:v>5.4746385534367663</c:v>
                </c:pt>
                <c:pt idx="2483">
                  <c:v>5.33219548690853</c:v>
                </c:pt>
                <c:pt idx="2484">
                  <c:v>5.4289077774270638</c:v>
                </c:pt>
                <c:pt idx="2485">
                  <c:v>6.0020305900594169</c:v>
                </c:pt>
                <c:pt idx="2486">
                  <c:v>6.2891919197352735</c:v>
                </c:pt>
                <c:pt idx="2487">
                  <c:v>5.6074316225723768</c:v>
                </c:pt>
                <c:pt idx="2488">
                  <c:v>5.0628796752532814</c:v>
                </c:pt>
                <c:pt idx="2489">
                  <c:v>5.5356598851267353</c:v>
                </c:pt>
                <c:pt idx="2490">
                  <c:v>5.4061858389299289</c:v>
                </c:pt>
                <c:pt idx="2491">
                  <c:v>5.1362094674566103</c:v>
                </c:pt>
                <c:pt idx="2492">
                  <c:v>5.3964770006310454</c:v>
                </c:pt>
                <c:pt idx="2493">
                  <c:v>5.4321615551516294</c:v>
                </c:pt>
                <c:pt idx="2494">
                  <c:v>5.1300582959021401</c:v>
                </c:pt>
                <c:pt idx="2495">
                  <c:v>5.2403449425525972</c:v>
                </c:pt>
                <c:pt idx="2496">
                  <c:v>5.3867855981998742</c:v>
                </c:pt>
                <c:pt idx="2497">
                  <c:v>5.4680820761057163</c:v>
                </c:pt>
                <c:pt idx="2498">
                  <c:v>5.6141551863022379</c:v>
                </c:pt>
                <c:pt idx="2499">
                  <c:v>5.6937635458004152</c:v>
                </c:pt>
                <c:pt idx="2500">
                  <c:v>5.5257185275220273</c:v>
                </c:pt>
                <c:pt idx="2501">
                  <c:v>5.3401886133530958</c:v>
                </c:pt>
                <c:pt idx="2502">
                  <c:v>5.6225709790828473</c:v>
                </c:pt>
                <c:pt idx="2503">
                  <c:v>5.3997113411974462</c:v>
                </c:pt>
                <c:pt idx="2504">
                  <c:v>6.2031165353634607</c:v>
                </c:pt>
                <c:pt idx="2505">
                  <c:v>5.8301248597334494</c:v>
                </c:pt>
                <c:pt idx="2506">
                  <c:v>5.7262651604513417</c:v>
                </c:pt>
                <c:pt idx="2507">
                  <c:v>5.4960014471762504</c:v>
                </c:pt>
                <c:pt idx="2508">
                  <c:v>5.3162451081420397</c:v>
                </c:pt>
                <c:pt idx="2509">
                  <c:v>5.5806177932925038</c:v>
                </c:pt>
                <c:pt idx="2510">
                  <c:v>5.5990384901881756</c:v>
                </c:pt>
                <c:pt idx="2511">
                  <c:v>5.27183742498997</c:v>
                </c:pt>
                <c:pt idx="2512">
                  <c:v>6.0020305900594169</c:v>
                </c:pt>
                <c:pt idx="2513">
                  <c:v>5.8686769388759394</c:v>
                </c:pt>
                <c:pt idx="2514">
                  <c:v>5.4337891752391823</c:v>
                </c:pt>
                <c:pt idx="2515">
                  <c:v>5.4828452064567745</c:v>
                </c:pt>
                <c:pt idx="2516">
                  <c:v>5.8092033026255478</c:v>
                </c:pt>
                <c:pt idx="2517">
                  <c:v>5.996638717455288</c:v>
                </c:pt>
                <c:pt idx="2518">
                  <c:v>6.0816706688278863</c:v>
                </c:pt>
                <c:pt idx="2519">
                  <c:v>5.824887417164943</c:v>
                </c:pt>
                <c:pt idx="2520">
                  <c:v>5.6428203891489304</c:v>
                </c:pt>
                <c:pt idx="2521">
                  <c:v>5.7314139269015776</c:v>
                </c:pt>
                <c:pt idx="2522">
                  <c:v>5.6158373365223841</c:v>
                </c:pt>
                <c:pt idx="2523">
                  <c:v>6.1163865671826541</c:v>
                </c:pt>
                <c:pt idx="2524">
                  <c:v>6.1882676138093853</c:v>
                </c:pt>
                <c:pt idx="2525">
                  <c:v>5.402947620243137</c:v>
                </c:pt>
                <c:pt idx="2526">
                  <c:v>5.9822840592127768</c:v>
                </c:pt>
                <c:pt idx="2527">
                  <c:v>5.8686769388759394</c:v>
                </c:pt>
                <c:pt idx="2528">
                  <c:v>5.9110245551327409</c:v>
                </c:pt>
                <c:pt idx="2529">
                  <c:v>5.996638717455288</c:v>
                </c:pt>
                <c:pt idx="2530">
                  <c:v>5.7314139269015776</c:v>
                </c:pt>
                <c:pt idx="2531">
                  <c:v>5.4598975203515838</c:v>
                </c:pt>
                <c:pt idx="2532">
                  <c:v>6.0146304873837915</c:v>
                </c:pt>
                <c:pt idx="2533">
                  <c:v>5.9287594561078691</c:v>
                </c:pt>
                <c:pt idx="2534">
                  <c:v>5.7486099404679214</c:v>
                </c:pt>
                <c:pt idx="2535">
                  <c:v>6.1255552203828909</c:v>
                </c:pt>
                <c:pt idx="2536">
                  <c:v>5.5756044932530795</c:v>
                </c:pt>
                <c:pt idx="2537">
                  <c:v>5.4582620798526023</c:v>
                </c:pt>
                <c:pt idx="2538">
                  <c:v>6.4147818117390747</c:v>
                </c:pt>
                <c:pt idx="2539">
                  <c:v>5.9092539854632751</c:v>
                </c:pt>
                <c:pt idx="2540">
                  <c:v>5.9110245551327409</c:v>
                </c:pt>
                <c:pt idx="2541">
                  <c:v>5.9608164747970571</c:v>
                </c:pt>
                <c:pt idx="2542">
                  <c:v>5.8986416992561015</c:v>
                </c:pt>
                <c:pt idx="2543">
                  <c:v>5.273417007703797</c:v>
                </c:pt>
                <c:pt idx="2544">
                  <c:v>5.1934586060953727</c:v>
                </c:pt>
                <c:pt idx="2545">
                  <c:v>4.9548433037952444</c:v>
                </c:pt>
                <c:pt idx="2546">
                  <c:v>5.2184122075771491</c:v>
                </c:pt>
                <c:pt idx="2547">
                  <c:v>5.1223796898460545</c:v>
                </c:pt>
                <c:pt idx="2548">
                  <c:v>4.8244791000611302</c:v>
                </c:pt>
                <c:pt idx="2549">
                  <c:v>4.6569099511279557</c:v>
                </c:pt>
                <c:pt idx="2550">
                  <c:v>4.5753207526829218</c:v>
                </c:pt>
                <c:pt idx="2551">
                  <c:v>4.3768912482667632</c:v>
                </c:pt>
                <c:pt idx="2552">
                  <c:v>4.5534423103191752</c:v>
                </c:pt>
                <c:pt idx="2553">
                  <c:v>4.3559616636356884</c:v>
                </c:pt>
                <c:pt idx="2554">
                  <c:v>4.5452648934838473</c:v>
                </c:pt>
                <c:pt idx="2555">
                  <c:v>4.8811773815271629</c:v>
                </c:pt>
                <c:pt idx="2556">
                  <c:v>4.3092352937347576</c:v>
                </c:pt>
                <c:pt idx="2557">
                  <c:v>4.6597010373805698</c:v>
                </c:pt>
                <c:pt idx="2558">
                  <c:v>4.8476598237273949</c:v>
                </c:pt>
                <c:pt idx="2559">
                  <c:v>4.5208206512808209</c:v>
                </c:pt>
                <c:pt idx="2560">
                  <c:v>4.4669697417525569</c:v>
                </c:pt>
                <c:pt idx="2561">
                  <c:v>4.4018757829380553</c:v>
                </c:pt>
                <c:pt idx="2562">
                  <c:v>4.3468364696897197</c:v>
                </c:pt>
                <c:pt idx="2563">
                  <c:v>5.1996857974847277</c:v>
                </c:pt>
                <c:pt idx="2564">
                  <c:v>5.1254497521154629</c:v>
                </c:pt>
                <c:pt idx="2565">
                  <c:v>4.1483621097957784</c:v>
                </c:pt>
                <c:pt idx="2566">
                  <c:v>4.468308164700467</c:v>
                </c:pt>
                <c:pt idx="2567">
                  <c:v>4.2706797677015862</c:v>
                </c:pt>
                <c:pt idx="2568">
                  <c:v>4.1075526434582734</c:v>
                </c:pt>
                <c:pt idx="2569">
                  <c:v>4.6471543082241826</c:v>
                </c:pt>
                <c:pt idx="2570">
                  <c:v>4.2046655809660134</c:v>
                </c:pt>
                <c:pt idx="2571">
                  <c:v>4.2681216989556887</c:v>
                </c:pt>
                <c:pt idx="2572">
                  <c:v>4.3144022614437816</c:v>
                </c:pt>
                <c:pt idx="2573">
                  <c:v>4.4256768858982642</c:v>
                </c:pt>
                <c:pt idx="2574">
                  <c:v>3.9648845778729558</c:v>
                </c:pt>
                <c:pt idx="2575">
                  <c:v>4.1483621097957784</c:v>
                </c:pt>
                <c:pt idx="2576">
                  <c:v>3.966072562751215</c:v>
                </c:pt>
                <c:pt idx="2577">
                  <c:v>3.8444087782457239</c:v>
                </c:pt>
                <c:pt idx="2578">
                  <c:v>4.0989478352874986</c:v>
                </c:pt>
                <c:pt idx="2579">
                  <c:v>3.6721738790785134</c:v>
                </c:pt>
                <c:pt idx="2580">
                  <c:v>3.9447431923865408</c:v>
                </c:pt>
                <c:pt idx="2581">
                  <c:v>4.0915866340794693</c:v>
                </c:pt>
                <c:pt idx="2582">
                  <c:v>4.2668432392309343</c:v>
                </c:pt>
                <c:pt idx="2584">
                  <c:v>4.7684394086994786</c:v>
                </c:pt>
                <c:pt idx="2585">
                  <c:v>4.0854623992081924</c:v>
                </c:pt>
                <c:pt idx="2586">
                  <c:v>4.1845595515651119</c:v>
                </c:pt>
                <c:pt idx="2587">
                  <c:v>3.9648845778729558</c:v>
                </c:pt>
                <c:pt idx="2588">
                  <c:v>3.8640378682507346</c:v>
                </c:pt>
                <c:pt idx="2589">
                  <c:v>4.4522735227858243</c:v>
                </c:pt>
                <c:pt idx="2590">
                  <c:v>4.3195754245804139</c:v>
                </c:pt>
                <c:pt idx="2591">
                  <c:v>4.1038626588379081</c:v>
                </c:pt>
                <c:pt idx="2592">
                  <c:v>3.725360951408816</c:v>
                </c:pt>
                <c:pt idx="2593">
                  <c:v>3.9803561760615245</c:v>
                </c:pt>
                <c:pt idx="2594">
                  <c:v>3.6898179907390483</c:v>
                </c:pt>
                <c:pt idx="2595">
                  <c:v>3.709768971237501</c:v>
                </c:pt>
                <c:pt idx="2596">
                  <c:v>3.8570985361668355</c:v>
                </c:pt>
                <c:pt idx="2597">
                  <c:v>4.2617332286430045</c:v>
                </c:pt>
                <c:pt idx="2598">
                  <c:v>4.0416376730001096</c:v>
                </c:pt>
                <c:pt idx="2599">
                  <c:v>3.6371383661553209</c:v>
                </c:pt>
                <c:pt idx="2600">
                  <c:v>3.7398978910385949</c:v>
                </c:pt>
                <c:pt idx="2601">
                  <c:v>4.1001759890835174</c:v>
                </c:pt>
                <c:pt idx="2602">
                  <c:v>3.8663537521924112</c:v>
                </c:pt>
                <c:pt idx="2603">
                  <c:v>4.4283293842382294</c:v>
                </c:pt>
                <c:pt idx="2604">
                  <c:v>4.2413543109992826</c:v>
                </c:pt>
                <c:pt idx="2605">
                  <c:v>3.8989222474891907</c:v>
                </c:pt>
                <c:pt idx="2606">
                  <c:v>3.8663537521924112</c:v>
                </c:pt>
                <c:pt idx="2607">
                  <c:v>4.1820530674486598</c:v>
                </c:pt>
                <c:pt idx="2608">
                  <c:v>3.9482901048739381</c:v>
                </c:pt>
                <c:pt idx="2609">
                  <c:v>4.1933440820513068</c:v>
                </c:pt>
                <c:pt idx="2610">
                  <c:v>4.2976322300042948</c:v>
                </c:pt>
                <c:pt idx="2611">
                  <c:v>3.9329431471313394</c:v>
                </c:pt>
                <c:pt idx="2612">
                  <c:v>4.0331709484342468</c:v>
                </c:pt>
                <c:pt idx="2613">
                  <c:v>4.0392167967986827</c:v>
                </c:pt>
                <c:pt idx="2614">
                  <c:v>4.3182815525688172</c:v>
                </c:pt>
                <c:pt idx="2615">
                  <c:v>4.3494417155802845</c:v>
                </c:pt>
                <c:pt idx="2616">
                  <c:v>3.9934946738716013</c:v>
                </c:pt>
                <c:pt idx="2617">
                  <c:v>4.2668432392309343</c:v>
                </c:pt>
                <c:pt idx="2618">
                  <c:v>3.997085421212125</c:v>
                </c:pt>
                <c:pt idx="2619">
                  <c:v>4.0464837790779846</c:v>
                </c:pt>
                <c:pt idx="2620">
                  <c:v>4.0805696119774364</c:v>
                </c:pt>
                <c:pt idx="2621">
                  <c:v>4.2655651624519795</c:v>
                </c:pt>
                <c:pt idx="2622">
                  <c:v>4.0842386526745225</c:v>
                </c:pt>
                <c:pt idx="2623">
                  <c:v>4.1983720909642299</c:v>
                </c:pt>
                <c:pt idx="2624">
                  <c:v>4.9489093380214042</c:v>
                </c:pt>
                <c:pt idx="2625">
                  <c:v>4.1334756027530615</c:v>
                </c:pt>
                <c:pt idx="2626">
                  <c:v>3.5981228086731214</c:v>
                </c:pt>
                <c:pt idx="2627">
                  <c:v>3.9012590391384134</c:v>
                </c:pt>
                <c:pt idx="2628">
                  <c:v>3.9732079507439519</c:v>
                </c:pt>
                <c:pt idx="2629">
                  <c:v>3.7387776538088193</c:v>
                </c:pt>
                <c:pt idx="2630">
                  <c:v>3.8965868555407197</c:v>
                </c:pt>
                <c:pt idx="2631">
                  <c:v>3.9851288028572869</c:v>
                </c:pt>
                <c:pt idx="2632">
                  <c:v>3.9317650857338426</c:v>
                </c:pt>
                <c:pt idx="2633">
                  <c:v>4.0138849785737252</c:v>
                </c:pt>
                <c:pt idx="2634">
                  <c:v>3.720899424973878</c:v>
                </c:pt>
                <c:pt idx="2635">
                  <c:v>3.640408696024755</c:v>
                </c:pt>
                <c:pt idx="2636">
                  <c:v>3.9708280628496131</c:v>
                </c:pt>
                <c:pt idx="2637">
                  <c:v>3.6688750132298455</c:v>
                </c:pt>
                <c:pt idx="2638">
                  <c:v>3.7997532875839077</c:v>
                </c:pt>
                <c:pt idx="2639">
                  <c:v>3.8317607693114719</c:v>
                </c:pt>
                <c:pt idx="2640">
                  <c:v>3.8605666430361132</c:v>
                </c:pt>
                <c:pt idx="2641">
                  <c:v>4.0102791394952071</c:v>
                </c:pt>
                <c:pt idx="2642">
                  <c:v>3.8294656060122092</c:v>
                </c:pt>
                <c:pt idx="2643">
                  <c:v>4.1745426195656385</c:v>
                </c:pt>
                <c:pt idx="2644">
                  <c:v>5.3130607625117445</c:v>
                </c:pt>
                <c:pt idx="2645">
                  <c:v>4.2976322300042948</c:v>
                </c:pt>
                <c:pt idx="2646">
                  <c:v>3.9994810462696728</c:v>
                </c:pt>
                <c:pt idx="2647">
                  <c:v>4.062273790080031</c:v>
                </c:pt>
                <c:pt idx="2648">
                  <c:v>3.8398046790417633</c:v>
                </c:pt>
                <c:pt idx="2649">
                  <c:v>3.8122956451116066</c:v>
                </c:pt>
                <c:pt idx="2650">
                  <c:v>3.6765769813836258</c:v>
                </c:pt>
                <c:pt idx="2651">
                  <c:v>4.0928125822638126</c:v>
                </c:pt>
                <c:pt idx="2652">
                  <c:v>4.4296562295072661</c:v>
                </c:pt>
                <c:pt idx="2653">
                  <c:v>4.1820530674486598</c:v>
                </c:pt>
                <c:pt idx="2654">
                  <c:v>4.1223457902508773</c:v>
                </c:pt>
                <c:pt idx="2655">
                  <c:v>4.1608084785327017</c:v>
                </c:pt>
                <c:pt idx="2656">
                  <c:v>3.9803561760615245</c:v>
                </c:pt>
                <c:pt idx="2657">
                  <c:v>4.6055753582022598</c:v>
                </c:pt>
                <c:pt idx="2658">
                  <c:v>4.0720213298770274</c:v>
                </c:pt>
                <c:pt idx="2659">
                  <c:v>4.3598783228618689</c:v>
                </c:pt>
                <c:pt idx="2660">
                  <c:v>4.6848962108982706</c:v>
                </c:pt>
                <c:pt idx="2661">
                  <c:v>3.8432572361541109</c:v>
                </c:pt>
                <c:pt idx="2662">
                  <c:v>4.0610569893892698</c:v>
                </c:pt>
                <c:pt idx="2663">
                  <c:v>4.0891358392507575</c:v>
                </c:pt>
                <c:pt idx="2664">
                  <c:v>4.0866865124088747</c:v>
                </c:pt>
                <c:pt idx="2665">
                  <c:v>4.1075526434582734</c:v>
                </c:pt>
                <c:pt idx="2666">
                  <c:v>4.0842386526745225</c:v>
                </c:pt>
                <c:pt idx="2667">
                  <c:v>3.8814408677272794</c:v>
                </c:pt>
                <c:pt idx="2668">
                  <c:v>4.5099987828170862</c:v>
                </c:pt>
                <c:pt idx="2669">
                  <c:v>4.6722816411195689</c:v>
                </c:pt>
                <c:pt idx="2670">
                  <c:v>4.1471195224809962</c:v>
                </c:pt>
                <c:pt idx="2671">
                  <c:v>3.8989222474891907</c:v>
                </c:pt>
                <c:pt idx="2672">
                  <c:v>4.1384318266558298</c:v>
                </c:pt>
                <c:pt idx="2673">
                  <c:v>4.1334756027530615</c:v>
                </c:pt>
                <c:pt idx="2674">
                  <c:v>4.3312377321622568</c:v>
                </c:pt>
                <c:pt idx="2675">
                  <c:v>3.9106202195283859</c:v>
                </c:pt>
                <c:pt idx="2676">
                  <c:v>3.9059368248952211</c:v>
                </c:pt>
                <c:pt idx="2677">
                  <c:v>3.780450759549268</c:v>
                </c:pt>
                <c:pt idx="2678">
                  <c:v>3.9353003289676791</c:v>
                </c:pt>
                <c:pt idx="2679">
                  <c:v>3.6765769813836258</c:v>
                </c:pt>
                <c:pt idx="2680">
                  <c:v>4.8288170263419135</c:v>
                </c:pt>
                <c:pt idx="2681">
                  <c:v>4.108783375483692</c:v>
                </c:pt>
                <c:pt idx="2682">
                  <c:v>3.9059368248952211</c:v>
                </c:pt>
                <c:pt idx="2683">
                  <c:v>3.553133304621201</c:v>
                </c:pt>
                <c:pt idx="2684">
                  <c:v>3.5563281014109824</c:v>
                </c:pt>
                <c:pt idx="2685">
                  <c:v>3.7053261179009866</c:v>
                </c:pt>
                <c:pt idx="2686">
                  <c:v>4.0150876452753561</c:v>
                </c:pt>
                <c:pt idx="2687">
                  <c:v>3.849018397972539</c:v>
                </c:pt>
                <c:pt idx="2688">
                  <c:v>3.6953491423687699</c:v>
                </c:pt>
                <c:pt idx="2689">
                  <c:v>4.257904737218837</c:v>
                </c:pt>
                <c:pt idx="2690">
                  <c:v>4.1347141019865887</c:v>
                </c:pt>
                <c:pt idx="2691">
                  <c:v>3.9506564848015504</c:v>
                </c:pt>
                <c:pt idx="2692">
                  <c:v>5.1577967082775888</c:v>
                </c:pt>
                <c:pt idx="2693">
                  <c:v>4.9771591139302398</c:v>
                </c:pt>
                <c:pt idx="2694">
                  <c:v>3.8582542254800858</c:v>
                </c:pt>
                <c:pt idx="2695">
                  <c:v>3.9035972313272884</c:v>
                </c:pt>
                <c:pt idx="2696">
                  <c:v>3.6677760499690937</c:v>
                </c:pt>
                <c:pt idx="2697">
                  <c:v>3.6349597785568473</c:v>
                </c:pt>
                <c:pt idx="2698">
                  <c:v>3.6579001818959962</c:v>
                </c:pt>
                <c:pt idx="2699">
                  <c:v>3.8352060937492252</c:v>
                </c:pt>
                <c:pt idx="2700">
                  <c:v>4.036797370663308</c:v>
                </c:pt>
                <c:pt idx="2701">
                  <c:v>4.870951926454187</c:v>
                </c:pt>
                <c:pt idx="2702">
                  <c:v>4.2097071648673801</c:v>
                </c:pt>
                <c:pt idx="2703">
                  <c:v>3.9743984295261097</c:v>
                </c:pt>
                <c:pt idx="2704">
                  <c:v>3.8237337105642797</c:v>
                </c:pt>
                <c:pt idx="2705">
                  <c:v>3.7952026682050284</c:v>
                </c:pt>
                <c:pt idx="2706">
                  <c:v>3.9353003289676791</c:v>
                </c:pt>
                <c:pt idx="2707">
                  <c:v>4.0830152726980309</c:v>
                </c:pt>
                <c:pt idx="2708">
                  <c:v>3.9447431923865408</c:v>
                </c:pt>
                <c:pt idx="2709">
                  <c:v>3.8478654751299564</c:v>
                </c:pt>
                <c:pt idx="2710">
                  <c:v>3.9803561760615245</c:v>
                </c:pt>
                <c:pt idx="2711">
                  <c:v>4.0042766046484362</c:v>
                </c:pt>
                <c:pt idx="2712">
                  <c:v>3.9164823605485544</c:v>
                </c:pt>
                <c:pt idx="2713">
                  <c:v>4.139671810905865</c:v>
                </c:pt>
                <c:pt idx="2714">
                  <c:v>4.3442327842996944</c:v>
                </c:pt>
                <c:pt idx="2715">
                  <c:v>4.2160176464965691</c:v>
                </c:pt>
                <c:pt idx="2716">
                  <c:v>3.8965868555407197</c:v>
                </c:pt>
                <c:pt idx="2717">
                  <c:v>4.1720421354309378</c:v>
                </c:pt>
                <c:pt idx="2718">
                  <c:v>4.0126826721150897</c:v>
                </c:pt>
                <c:pt idx="2719">
                  <c:v>3.8872592679939273</c:v>
                </c:pt>
                <c:pt idx="2720">
                  <c:v>4.2834931272250021</c:v>
                </c:pt>
                <c:pt idx="2721">
                  <c:v>4.7257752984275188</c:v>
                </c:pt>
                <c:pt idx="2722">
                  <c:v>4.4576119997906494</c:v>
                </c:pt>
                <c:pt idx="2723">
                  <c:v>4.5643684227445744</c:v>
                </c:pt>
                <c:pt idx="2724">
                  <c:v>4.9178724122832485</c:v>
                </c:pt>
                <c:pt idx="2725">
                  <c:v>4.6221621090615077</c:v>
                </c:pt>
                <c:pt idx="2726">
                  <c:v>4.6138612800028849</c:v>
                </c:pt>
                <c:pt idx="2727">
                  <c:v>4.3494417155802845</c:v>
                </c:pt>
                <c:pt idx="2728">
                  <c:v>4.5986817915413294</c:v>
                </c:pt>
                <c:pt idx="2729">
                  <c:v>4.735695988208219</c:v>
                </c:pt>
                <c:pt idx="2730">
                  <c:v>4.7555998901810916</c:v>
                </c:pt>
                <c:pt idx="2731">
                  <c:v>4.6138612800028849</c:v>
                </c:pt>
                <c:pt idx="2732">
                  <c:v>4.711638925115567</c:v>
                </c:pt>
                <c:pt idx="2733">
                  <c:v>5.0386698051355054</c:v>
                </c:pt>
                <c:pt idx="2734">
                  <c:v>4.7385342943184847</c:v>
                </c:pt>
                <c:pt idx="2735">
                  <c:v>4.4416157413464097</c:v>
                </c:pt>
                <c:pt idx="2736">
                  <c:v>4.4496066822905584</c:v>
                </c:pt>
                <c:pt idx="2737">
                  <c:v>4.5086478719927943</c:v>
                </c:pt>
                <c:pt idx="2738">
                  <c:v>4.838954028780865</c:v>
                </c:pt>
                <c:pt idx="2739">
                  <c:v>4.8592919193211177</c:v>
                </c:pt>
                <c:pt idx="2740">
                  <c:v>4.9607843846620066</c:v>
                </c:pt>
                <c:pt idx="2741">
                  <c:v>5.2829044479364509</c:v>
                </c:pt>
                <c:pt idx="2742">
                  <c:v>4.8899591407934144</c:v>
                </c:pt>
                <c:pt idx="2743">
                  <c:v>5.1810265876097281</c:v>
                </c:pt>
                <c:pt idx="2744">
                  <c:v>5.073508038957308</c:v>
                </c:pt>
                <c:pt idx="2745">
                  <c:v>4.6666860737838851</c:v>
                </c:pt>
                <c:pt idx="2746">
                  <c:v>5.0356517226637427</c:v>
                </c:pt>
                <c:pt idx="2747">
                  <c:v>4.9891019466997806</c:v>
                </c:pt>
                <c:pt idx="2748">
                  <c:v>4.7399540852294688</c:v>
                </c:pt>
                <c:pt idx="2749">
                  <c:v>5.1116489461563299</c:v>
                </c:pt>
                <c:pt idx="2750">
                  <c:v>5.3642399562259104</c:v>
                </c:pt>
                <c:pt idx="2751">
                  <c:v>4.9341054962237303</c:v>
                </c:pt>
                <c:pt idx="2752">
                  <c:v>4.9756682713723963</c:v>
                </c:pt>
                <c:pt idx="2754">
                  <c:v>5.2152864622865822</c:v>
                </c:pt>
                <c:pt idx="2755">
                  <c:v>5.3964770006310454</c:v>
                </c:pt>
                <c:pt idx="2756">
                  <c:v>4.8826399121011201</c:v>
                </c:pt>
                <c:pt idx="2757">
                  <c:v>4.9370627176782964</c:v>
                </c:pt>
                <c:pt idx="2758">
                  <c:v>4.3900232750656549</c:v>
                </c:pt>
                <c:pt idx="2759">
                  <c:v>4.3364310817885166</c:v>
                </c:pt>
                <c:pt idx="2760">
                  <c:v>4.3926544046645253</c:v>
                </c:pt>
                <c:pt idx="2761">
                  <c:v>4.5849255973842062</c:v>
                </c:pt>
                <c:pt idx="2762">
                  <c:v>4.6249323694391684</c:v>
                </c:pt>
                <c:pt idx="2763">
                  <c:v>4.6318652865306849</c:v>
                </c:pt>
                <c:pt idx="2764">
                  <c:v>4.2362748261855216</c:v>
                </c:pt>
                <c:pt idx="2765">
                  <c:v>4.2274003611689714</c:v>
                </c:pt>
                <c:pt idx="2766">
                  <c:v>4.4111165193967334</c:v>
                </c:pt>
                <c:pt idx="2767">
                  <c:v>4.8215893143894366</c:v>
                </c:pt>
                <c:pt idx="2768">
                  <c:v>4.2210728420371311</c:v>
                </c:pt>
                <c:pt idx="2769">
                  <c:v>4.412438207233631</c:v>
                </c:pt>
                <c:pt idx="2770">
                  <c:v>4.5357431329883182</c:v>
                </c:pt>
                <c:pt idx="2771">
                  <c:v>4.4844005545814039</c:v>
                </c:pt>
                <c:pt idx="2772">
                  <c:v>4.5208206512808209</c:v>
                </c:pt>
                <c:pt idx="2773">
                  <c:v>4.6848962108982706</c:v>
                </c:pt>
                <c:pt idx="2774">
                  <c:v>5.0872058692886348</c:v>
                </c:pt>
                <c:pt idx="2775">
                  <c:v>4.6541205366912815</c:v>
                </c:pt>
                <c:pt idx="2776">
                  <c:v>4.715875391248991</c:v>
                </c:pt>
                <c:pt idx="2777">
                  <c:v>4.3221643317551708</c:v>
                </c:pt>
                <c:pt idx="2778">
                  <c:v>4.0769038673315317</c:v>
                </c:pt>
                <c:pt idx="2779">
                  <c:v>5.0010734366312297</c:v>
                </c:pt>
                <c:pt idx="2780">
                  <c:v>4.3742695605459803</c:v>
                </c:pt>
                <c:pt idx="2781">
                  <c:v>4.5208206512808209</c:v>
                </c:pt>
                <c:pt idx="2782">
                  <c:v>4.0561934303010965</c:v>
                </c:pt>
                <c:pt idx="2783">
                  <c:v>3.9613227578833388</c:v>
                </c:pt>
                <c:pt idx="2784">
                  <c:v>3.720899424973878</c:v>
                </c:pt>
                <c:pt idx="2785">
                  <c:v>3.9400189317681922</c:v>
                </c:pt>
                <c:pt idx="2786">
                  <c:v>4.2261340989854244</c:v>
                </c:pt>
                <c:pt idx="2787">
                  <c:v>3.5992009019701303</c:v>
                </c:pt>
                <c:pt idx="2788">
                  <c:v>3.9447431923865408</c:v>
                </c:pt>
                <c:pt idx="2789">
                  <c:v>3.5595257707995809</c:v>
                </c:pt>
                <c:pt idx="2790">
                  <c:v>2.8279400957858298</c:v>
                </c:pt>
                <c:pt idx="2791">
                  <c:v>2.5191209761933928</c:v>
                </c:pt>
                <c:pt idx="2792">
                  <c:v>3.9353003289676791</c:v>
                </c:pt>
                <c:pt idx="2793">
                  <c:v>3.1956097243525705</c:v>
                </c:pt>
                <c:pt idx="2794">
                  <c:v>2.823707270992573</c:v>
                </c:pt>
                <c:pt idx="2795">
                  <c:v>2.8135743228401093</c:v>
                </c:pt>
                <c:pt idx="2796">
                  <c:v>2.9473039655808053</c:v>
                </c:pt>
                <c:pt idx="2797">
                  <c:v>2.9819412945733461</c:v>
                </c:pt>
                <c:pt idx="2798">
                  <c:v>3.2360722919841116</c:v>
                </c:pt>
                <c:pt idx="2799">
                  <c:v>3.1264820950423937</c:v>
                </c:pt>
                <c:pt idx="2800">
                  <c:v>3.2061579038390629</c:v>
                </c:pt>
                <c:pt idx="2801">
                  <c:v>3.0929443437620825</c:v>
                </c:pt>
                <c:pt idx="2802">
                  <c:v>2.9685713310579844</c:v>
                </c:pt>
                <c:pt idx="2803">
                  <c:v>3.0717060373637448</c:v>
                </c:pt>
                <c:pt idx="2804">
                  <c:v>3.0351166265742164</c:v>
                </c:pt>
                <c:pt idx="2805">
                  <c:v>3.0387558684660276</c:v>
                </c:pt>
                <c:pt idx="2806">
                  <c:v>3.2051975414032254</c:v>
                </c:pt>
                <c:pt idx="2807">
                  <c:v>2.9819412945733461</c:v>
                </c:pt>
                <c:pt idx="2808">
                  <c:v>3.0579336006882785</c:v>
                </c:pt>
                <c:pt idx="2809">
                  <c:v>2.954376104038952</c:v>
                </c:pt>
                <c:pt idx="2810">
                  <c:v>2.9428924784643118</c:v>
                </c:pt>
                <c:pt idx="2811">
                  <c:v>2.6356948865428667</c:v>
                </c:pt>
                <c:pt idx="2812">
                  <c:v>2.991784189891145</c:v>
                </c:pt>
                <c:pt idx="2813">
                  <c:v>2.8732000148454495</c:v>
                </c:pt>
                <c:pt idx="2814">
                  <c:v>2.8169479255055738</c:v>
                </c:pt>
                <c:pt idx="2815">
                  <c:v>3.0405771254408309</c:v>
                </c:pt>
                <c:pt idx="2816">
                  <c:v>2.7942543652522889</c:v>
                </c:pt>
                <c:pt idx="2817">
                  <c:v>2.6594898344998978</c:v>
                </c:pt>
                <c:pt idx="2818">
                  <c:v>2.6883275045930768</c:v>
                </c:pt>
                <c:pt idx="2819">
                  <c:v>2.8543256014950118</c:v>
                </c:pt>
                <c:pt idx="2820">
                  <c:v>2.6786803703094626</c:v>
                </c:pt>
                <c:pt idx="2821">
                  <c:v>2.604299133906868</c:v>
                </c:pt>
                <c:pt idx="2822">
                  <c:v>2.4077030027634581</c:v>
                </c:pt>
                <c:pt idx="2823">
                  <c:v>3.2196332309686895</c:v>
                </c:pt>
                <c:pt idx="2824">
                  <c:v>2.8017984987993136</c:v>
                </c:pt>
                <c:pt idx="2825">
                  <c:v>2.2166313369303818</c:v>
                </c:pt>
                <c:pt idx="2826">
                  <c:v>2.2500843706966371</c:v>
                </c:pt>
                <c:pt idx="2827">
                  <c:v>2.0895965916212971</c:v>
                </c:pt>
                <c:pt idx="2828">
                  <c:v>2.0536019277167306</c:v>
                </c:pt>
                <c:pt idx="2829">
                  <c:v>2.1281339455763932</c:v>
                </c:pt>
                <c:pt idx="2830">
                  <c:v>2.7004352953938935</c:v>
                </c:pt>
                <c:pt idx="2831">
                  <c:v>2.6515344115807542</c:v>
                </c:pt>
                <c:pt idx="2832">
                  <c:v>2.9446562803900007</c:v>
                </c:pt>
                <c:pt idx="2833">
                  <c:v>2.3719065806827953</c:v>
                </c:pt>
                <c:pt idx="2834">
                  <c:v>1.9769364736081221</c:v>
                </c:pt>
                <c:pt idx="2835">
                  <c:v>2.0073733544038168</c:v>
                </c:pt>
                <c:pt idx="2836">
                  <c:v>2.6523288818164628</c:v>
                </c:pt>
                <c:pt idx="2837">
                  <c:v>3.5798445518680189</c:v>
                </c:pt>
                <c:pt idx="2838">
                  <c:v>4.128525314469484</c:v>
                </c:pt>
                <c:pt idx="2839">
                  <c:v>2.3219881829781901</c:v>
                </c:pt>
                <c:pt idx="2840">
                  <c:v>2.0254958407136874</c:v>
                </c:pt>
                <c:pt idx="2841">
                  <c:v>2.1654349750899802</c:v>
                </c:pt>
                <c:pt idx="2842">
                  <c:v>2.3499805766580719</c:v>
                </c:pt>
                <c:pt idx="2843">
                  <c:v>2.4809247010988154</c:v>
                </c:pt>
                <c:pt idx="2844">
                  <c:v>2.5236531437927963</c:v>
                </c:pt>
                <c:pt idx="2845">
                  <c:v>2.2541325127180674</c:v>
                </c:pt>
                <c:pt idx="2846">
                  <c:v>2.0634691025597736</c:v>
                </c:pt>
                <c:pt idx="2847">
                  <c:v>2.1217679857046834</c:v>
                </c:pt>
                <c:pt idx="2848">
                  <c:v>2.2033898012340218</c:v>
                </c:pt>
                <c:pt idx="2849">
                  <c:v>2.0814743539591998</c:v>
                </c:pt>
                <c:pt idx="2850">
                  <c:v>2.0340089021011605</c:v>
                </c:pt>
                <c:pt idx="2851">
                  <c:v>2.1967987259468922</c:v>
                </c:pt>
                <c:pt idx="2852">
                  <c:v>2.2206192933723305</c:v>
                </c:pt>
                <c:pt idx="2853">
                  <c:v>2.2854111968038948</c:v>
                </c:pt>
                <c:pt idx="2854">
                  <c:v>2.3303507080686945</c:v>
                </c:pt>
                <c:pt idx="2855">
                  <c:v>2.456518631812747</c:v>
                </c:pt>
                <c:pt idx="2856">
                  <c:v>2.3129626419018159</c:v>
                </c:pt>
                <c:pt idx="2857">
                  <c:v>2.3060437976280723</c:v>
                </c:pt>
                <c:pt idx="2858">
                  <c:v>2.3408462294728483</c:v>
                </c:pt>
                <c:pt idx="2859">
                  <c:v>2.4077030027634581</c:v>
                </c:pt>
                <c:pt idx="2860">
                  <c:v>2.7061042447507044</c:v>
                </c:pt>
                <c:pt idx="2861">
                  <c:v>2.8355751765468713</c:v>
                </c:pt>
                <c:pt idx="2862">
                  <c:v>3.1003659503889769</c:v>
                </c:pt>
                <c:pt idx="2863">
                  <c:v>2.9191842987090961</c:v>
                </c:pt>
                <c:pt idx="2864">
                  <c:v>2.726447815723172</c:v>
                </c:pt>
                <c:pt idx="2865">
                  <c:v>2.755186004887654</c:v>
                </c:pt>
                <c:pt idx="2866">
                  <c:v>3.3474975715323043</c:v>
                </c:pt>
                <c:pt idx="2867">
                  <c:v>3.167966935311247</c:v>
                </c:pt>
                <c:pt idx="2868">
                  <c:v>2.9087087287198932</c:v>
                </c:pt>
                <c:pt idx="2869">
                  <c:v>3.1499859236617178</c:v>
                </c:pt>
                <c:pt idx="2870">
                  <c:v>3.3726629193043762</c:v>
                </c:pt>
                <c:pt idx="2871">
                  <c:v>3.2292931259657203</c:v>
                </c:pt>
                <c:pt idx="2872">
                  <c:v>3.0772323644869735</c:v>
                </c:pt>
                <c:pt idx="2873">
                  <c:v>3.3115889888017276</c:v>
                </c:pt>
                <c:pt idx="2874">
                  <c:v>3.0873897998755604</c:v>
                </c:pt>
                <c:pt idx="2875">
                  <c:v>3.0070598810380518</c:v>
                </c:pt>
                <c:pt idx="2876">
                  <c:v>3.185096248113334</c:v>
                </c:pt>
                <c:pt idx="2877">
                  <c:v>2.9899921591028598</c:v>
                </c:pt>
                <c:pt idx="2878">
                  <c:v>3.1068744631425744</c:v>
                </c:pt>
                <c:pt idx="2879">
                  <c:v>3.3056417862891698</c:v>
                </c:pt>
                <c:pt idx="2880">
                  <c:v>3.6089182894079705</c:v>
                </c:pt>
                <c:pt idx="2881">
                  <c:v>3.3145666012253141</c:v>
                </c:pt>
                <c:pt idx="2882">
                  <c:v>3.242865689318803</c:v>
                </c:pt>
                <c:pt idx="2883">
                  <c:v>3.4835693442093483</c:v>
                </c:pt>
                <c:pt idx="2884">
                  <c:v>3.2927927950907465</c:v>
                </c:pt>
                <c:pt idx="2885">
                  <c:v>2.991784189891145</c:v>
                </c:pt>
                <c:pt idx="2886">
                  <c:v>2.8026379921523041</c:v>
                </c:pt>
                <c:pt idx="2887">
                  <c:v>2.9095802552213863</c:v>
                </c:pt>
                <c:pt idx="2888">
                  <c:v>3.2711620238354318</c:v>
                </c:pt>
                <c:pt idx="2889">
                  <c:v>2.8947997549639206</c:v>
                </c:pt>
                <c:pt idx="2890">
                  <c:v>2.9623525460387108</c:v>
                </c:pt>
                <c:pt idx="2891">
                  <c:v>3.004358514634089</c:v>
                </c:pt>
                <c:pt idx="2892">
                  <c:v>3.1096680066744744</c:v>
                </c:pt>
                <c:pt idx="2893">
                  <c:v>2.7004352953938935</c:v>
                </c:pt>
                <c:pt idx="2894">
                  <c:v>2.6658713548850574</c:v>
                </c:pt>
                <c:pt idx="2895">
                  <c:v>2.8440827786545158</c:v>
                </c:pt>
                <c:pt idx="2896">
                  <c:v>2.8381247815559019</c:v>
                </c:pt>
                <c:pt idx="2897">
                  <c:v>2.8491995872322904</c:v>
                </c:pt>
                <c:pt idx="2898">
                  <c:v>2.6325383541788567</c:v>
                </c:pt>
                <c:pt idx="2899">
                  <c:v>2.8732000148454495</c:v>
                </c:pt>
                <c:pt idx="2900">
                  <c:v>3.1115317643409757</c:v>
                </c:pt>
                <c:pt idx="2901">
                  <c:v>3.0735470427907194</c:v>
                </c:pt>
                <c:pt idx="2902">
                  <c:v>2.6578968427056835</c:v>
                </c:pt>
                <c:pt idx="2903">
                  <c:v>2.755186004887654</c:v>
                </c:pt>
                <c:pt idx="2904">
                  <c:v>2.483899441846376</c:v>
                </c:pt>
                <c:pt idx="2905">
                  <c:v>2.5833186895125029</c:v>
                </c:pt>
                <c:pt idx="2906">
                  <c:v>2.261573031549041</c:v>
                </c:pt>
                <c:pt idx="2907">
                  <c:v>2.518366406633993</c:v>
                </c:pt>
                <c:pt idx="2908">
                  <c:v>2.3032820584308675</c:v>
                </c:pt>
                <c:pt idx="2909">
                  <c:v>2.2040499954246382</c:v>
                </c:pt>
                <c:pt idx="2910">
                  <c:v>2.1928535482854397</c:v>
                </c:pt>
                <c:pt idx="2911">
                  <c:v>2.3275598586926649</c:v>
                </c:pt>
                <c:pt idx="2912">
                  <c:v>2.4521070294585106</c:v>
                </c:pt>
                <c:pt idx="2913">
                  <c:v>2.3954720100666984</c:v>
                </c:pt>
                <c:pt idx="2914">
                  <c:v>2.3408462294728483</c:v>
                </c:pt>
                <c:pt idx="2915">
                  <c:v>2.8543256014950118</c:v>
                </c:pt>
                <c:pt idx="2916">
                  <c:v>3.0061591557966021</c:v>
                </c:pt>
                <c:pt idx="2917">
                  <c:v>2.2166313369303818</c:v>
                </c:pt>
                <c:pt idx="2918">
                  <c:v>3.2254256949072047</c:v>
                </c:pt>
                <c:pt idx="2919">
                  <c:v>3.2711620238354318</c:v>
                </c:pt>
                <c:pt idx="2920">
                  <c:v>2.7182920991042625</c:v>
                </c:pt>
                <c:pt idx="2921">
                  <c:v>2.0152064384050759</c:v>
                </c:pt>
                <c:pt idx="2922">
                  <c:v>2.5055732502139731</c:v>
                </c:pt>
                <c:pt idx="2923">
                  <c:v>2.0139993620408863</c:v>
                </c:pt>
                <c:pt idx="2924">
                  <c:v>2.0462325229370211</c:v>
                </c:pt>
                <c:pt idx="2925">
                  <c:v>2.0566803407110292</c:v>
                </c:pt>
                <c:pt idx="2926">
                  <c:v>1.9440469066462984</c:v>
                </c:pt>
                <c:pt idx="2927">
                  <c:v>2.3854460951099812</c:v>
                </c:pt>
                <c:pt idx="2928">
                  <c:v>1.9076997299037817</c:v>
                </c:pt>
                <c:pt idx="2929">
                  <c:v>2.0261027331420753</c:v>
                </c:pt>
                <c:pt idx="2930">
                  <c:v>2.6238773686947345</c:v>
                </c:pt>
                <c:pt idx="2931">
                  <c:v>2.1441325324914144</c:v>
                </c:pt>
                <c:pt idx="2932">
                  <c:v>2.1103572072887662</c:v>
                </c:pt>
                <c:pt idx="2933">
                  <c:v>2.2206192933723305</c:v>
                </c:pt>
                <c:pt idx="2934">
                  <c:v>2.0889706804426105</c:v>
                </c:pt>
                <c:pt idx="2935">
                  <c:v>2.2487366062147758</c:v>
                </c:pt>
                <c:pt idx="2936">
                  <c:v>2.4455044765234013</c:v>
                </c:pt>
                <c:pt idx="2937">
                  <c:v>4.9326275498108743</c:v>
                </c:pt>
                <c:pt idx="2938">
                  <c:v>4.412438207233631</c:v>
                </c:pt>
                <c:pt idx="2939">
                  <c:v>5.0948317486965813</c:v>
                </c:pt>
                <c:pt idx="2940">
                  <c:v>5.1131805321411754</c:v>
                </c:pt>
                <c:pt idx="2941">
                  <c:v>4.8143724207843466</c:v>
                </c:pt>
                <c:pt idx="2942">
                  <c:v>5.1608879974881017</c:v>
                </c:pt>
                <c:pt idx="2943">
                  <c:v>5.3980939286769223</c:v>
                </c:pt>
                <c:pt idx="2944">
                  <c:v>5.1670761352469468</c:v>
                </c:pt>
                <c:pt idx="2945">
                  <c:v>5.8318717202121562</c:v>
                </c:pt>
                <c:pt idx="2946">
                  <c:v>5.4354172830050054</c:v>
                </c:pt>
                <c:pt idx="2947">
                  <c:v>5.5207545457662501</c:v>
                </c:pt>
                <c:pt idx="2948">
                  <c:v>5.5940086420739865</c:v>
                </c:pt>
                <c:pt idx="2949">
                  <c:v>6.336471924719115</c:v>
                </c:pt>
                <c:pt idx="2950">
                  <c:v>6.924032448333997</c:v>
                </c:pt>
                <c:pt idx="2951">
                  <c:v>7.1602971119841472</c:v>
                </c:pt>
                <c:pt idx="2952">
                  <c:v>5.895108507400268</c:v>
                </c:pt>
                <c:pt idx="2953">
                  <c:v>5.7142693523588646</c:v>
                </c:pt>
                <c:pt idx="2954">
                  <c:v>6.0399096894107007</c:v>
                </c:pt>
                <c:pt idx="2955">
                  <c:v>6.963556786261984</c:v>
                </c:pt>
                <c:pt idx="2956">
                  <c:v>6.094437752373711</c:v>
                </c:pt>
                <c:pt idx="2957">
                  <c:v>6.401343647523384</c:v>
                </c:pt>
                <c:pt idx="2958">
                  <c:v>6.5468010575611739</c:v>
                </c:pt>
                <c:pt idx="2959">
                  <c:v>6.6158077724997142</c:v>
                </c:pt>
                <c:pt idx="2960">
                  <c:v>6.5154953158772093</c:v>
                </c:pt>
                <c:pt idx="2961">
                  <c:v>6.4301742604587249</c:v>
                </c:pt>
                <c:pt idx="2962">
                  <c:v>6.8333615587695293</c:v>
                </c:pt>
                <c:pt idx="2963">
                  <c:v>7.1068700807966927</c:v>
                </c:pt>
                <c:pt idx="2964">
                  <c:v>6.4688171651122683</c:v>
                </c:pt>
                <c:pt idx="2965">
                  <c:v>6.5076922989433728</c:v>
                </c:pt>
                <c:pt idx="2966">
                  <c:v>6.4321009116981127</c:v>
                </c:pt>
                <c:pt idx="2967">
                  <c:v>6.5546509676626261</c:v>
                </c:pt>
                <c:pt idx="2968">
                  <c:v>7.0033067403031675</c:v>
                </c:pt>
                <c:pt idx="2969">
                  <c:v>6.4610700503598011</c:v>
                </c:pt>
                <c:pt idx="2970">
                  <c:v>6.5979940227319966</c:v>
                </c:pt>
                <c:pt idx="2971">
                  <c:v>6.6815373219474168</c:v>
                </c:pt>
                <c:pt idx="2972">
                  <c:v>7.0075041229819899</c:v>
                </c:pt>
                <c:pt idx="2973">
                  <c:v>7.2292702047691737</c:v>
                </c:pt>
                <c:pt idx="2974">
                  <c:v>7.102613179501418</c:v>
                </c:pt>
                <c:pt idx="2975">
                  <c:v>7.3846859764088322</c:v>
                </c:pt>
                <c:pt idx="2976">
                  <c:v>7.2466170412124278</c:v>
                </c:pt>
                <c:pt idx="2977">
                  <c:v>7.6481168520188962</c:v>
                </c:pt>
                <c:pt idx="2978">
                  <c:v>7.3208066750577716</c:v>
                </c:pt>
                <c:pt idx="2979">
                  <c:v>7.8477234411959129</c:v>
                </c:pt>
                <c:pt idx="2980">
                  <c:v>7.4535872499122577</c:v>
                </c:pt>
                <c:pt idx="2981">
                  <c:v>7.854779715055499</c:v>
                </c:pt>
                <c:pt idx="2982">
                  <c:v>7.2923507846091056</c:v>
                </c:pt>
                <c:pt idx="2983">
                  <c:v>6.643613693678585</c:v>
                </c:pt>
                <c:pt idx="2984">
                  <c:v>6.9949195159344724</c:v>
                </c:pt>
                <c:pt idx="2985">
                  <c:v>6.7701936775973959</c:v>
                </c:pt>
                <c:pt idx="2986">
                  <c:v>6.2854247945556949</c:v>
                </c:pt>
                <c:pt idx="2987">
                  <c:v>6.3764616991748753</c:v>
                </c:pt>
                <c:pt idx="2988">
                  <c:v>7.0159064368628163</c:v>
                </c:pt>
                <c:pt idx="2989">
                  <c:v>7.8148778861259238</c:v>
                </c:pt>
                <c:pt idx="2990">
                  <c:v>7.362595912628441</c:v>
                </c:pt>
                <c:pt idx="2991">
                  <c:v>6.2873080750050283</c:v>
                </c:pt>
                <c:pt idx="2992">
                  <c:v>6.0507761318151596</c:v>
                </c:pt>
                <c:pt idx="2993">
                  <c:v>6.4688171651122683</c:v>
                </c:pt>
                <c:pt idx="2994">
                  <c:v>5.9751196209691759</c:v>
                </c:pt>
                <c:pt idx="2995">
                  <c:v>6.0200385372725549</c:v>
                </c:pt>
                <c:pt idx="2996">
                  <c:v>5.9822840592127768</c:v>
                </c:pt>
                <c:pt idx="2997">
                  <c:v>6.2180010873209186</c:v>
                </c:pt>
                <c:pt idx="2998">
                  <c:v>5.8126850078006012</c:v>
                </c:pt>
                <c:pt idx="2999">
                  <c:v>6.5762867870655173</c:v>
                </c:pt>
                <c:pt idx="3000">
                  <c:v>5.9769099257349474</c:v>
                </c:pt>
                <c:pt idx="3001">
                  <c:v>5.1285216544051186</c:v>
                </c:pt>
                <c:pt idx="3002">
                  <c:v>5.0477349100870885</c:v>
                </c:pt>
                <c:pt idx="3003">
                  <c:v>5.9163394478356128</c:v>
                </c:pt>
                <c:pt idx="3004">
                  <c:v>6.0290627617871495</c:v>
                </c:pt>
                <c:pt idx="3005">
                  <c:v>5.4045664870587533</c:v>
                </c:pt>
                <c:pt idx="3006">
                  <c:v>5.1392878185060402</c:v>
                </c:pt>
                <c:pt idx="3007">
                  <c:v>5.1919029738692135</c:v>
                </c:pt>
                <c:pt idx="3008">
                  <c:v>5.1981282999852816</c:v>
                </c:pt>
                <c:pt idx="3009">
                  <c:v>5.5356598851267353</c:v>
                </c:pt>
                <c:pt idx="3010">
                  <c:v>6.7864389470489304</c:v>
                </c:pt>
                <c:pt idx="3011">
                  <c:v>5.0963582958017604</c:v>
                </c:pt>
                <c:pt idx="3012">
                  <c:v>5.1208453483744947</c:v>
                </c:pt>
                <c:pt idx="3013">
                  <c:v>4.9935878934731477</c:v>
                </c:pt>
                <c:pt idx="3014">
                  <c:v>5.0765488103462051</c:v>
                </c:pt>
                <c:pt idx="3015">
                  <c:v>5.6903530726754585</c:v>
                </c:pt>
                <c:pt idx="3016">
                  <c:v>5.7537787982081108</c:v>
                </c:pt>
                <c:pt idx="3017">
                  <c:v>5.791826034062173</c:v>
                </c:pt>
                <c:pt idx="3018">
                  <c:v>5.6648395546495829</c:v>
                </c:pt>
                <c:pt idx="3019">
                  <c:v>5.8109438944492711</c:v>
                </c:pt>
                <c:pt idx="3020">
                  <c:v>6.1586763209495832</c:v>
                </c:pt>
                <c:pt idx="3021">
                  <c:v>5.9733298524656524</c:v>
                </c:pt>
                <c:pt idx="3022">
                  <c:v>5.3738907966400005</c:v>
                </c:pt>
                <c:pt idx="3023">
                  <c:v>5.7314139269015776</c:v>
                </c:pt>
                <c:pt idx="3024">
                  <c:v>5.7245499330287775</c:v>
                </c:pt>
                <c:pt idx="3025">
                  <c:v>5.4191581333487875</c:v>
                </c:pt>
                <c:pt idx="3026">
                  <c:v>5.1009406820302283</c:v>
                </c:pt>
                <c:pt idx="3027">
                  <c:v>5.5639243003827668</c:v>
                </c:pt>
                <c:pt idx="3028">
                  <c:v>4.4576119997906494</c:v>
                </c:pt>
                <c:pt idx="3029">
                  <c:v>4.0805696119774364</c:v>
                </c:pt>
                <c:pt idx="3030">
                  <c:v>3.6842951180667858</c:v>
                </c:pt>
                <c:pt idx="3031">
                  <c:v>4.2515315595246257</c:v>
                </c:pt>
                <c:pt idx="3032">
                  <c:v>4.2732393696080084</c:v>
                </c:pt>
                <c:pt idx="3033">
                  <c:v>4.3468364696897197</c:v>
                </c:pt>
                <c:pt idx="3034">
                  <c:v>4.2185444870447872</c:v>
                </c:pt>
                <c:pt idx="3035">
                  <c:v>4.3468364696897197</c:v>
                </c:pt>
                <c:pt idx="3036">
                  <c:v>3.9059368248952211</c:v>
                </c:pt>
                <c:pt idx="3037">
                  <c:v>3.8651956367724507</c:v>
                </c:pt>
                <c:pt idx="3038">
                  <c:v>4.1272886690058677</c:v>
                </c:pt>
                <c:pt idx="3039">
                  <c:v>3.7952026682050284</c:v>
                </c:pt>
                <c:pt idx="3040">
                  <c:v>3.8989222474891907</c:v>
                </c:pt>
                <c:pt idx="3041">
                  <c:v>3.8907544938595828</c:v>
                </c:pt>
                <c:pt idx="3042">
                  <c:v>4.5753207526829218</c:v>
                </c:pt>
                <c:pt idx="3043">
                  <c:v>4.5316684871211956</c:v>
                </c:pt>
                <c:pt idx="3044">
                  <c:v>4.3913386428055095</c:v>
                </c:pt>
                <c:pt idx="3045">
                  <c:v>4.1014045108670807</c:v>
                </c:pt>
                <c:pt idx="3046">
                  <c:v>4.1695431490461639</c:v>
                </c:pt>
                <c:pt idx="3047">
                  <c:v>4.257904737218837</c:v>
                </c:pt>
                <c:pt idx="3048">
                  <c:v>4.0416376730001096</c:v>
                </c:pt>
                <c:pt idx="3049">
                  <c:v>4.0513356958558839</c:v>
                </c:pt>
                <c:pt idx="3050">
                  <c:v>4.0903610531117822</c:v>
                </c:pt>
                <c:pt idx="3051">
                  <c:v>3.5766286292770504</c:v>
                </c:pt>
                <c:pt idx="3052">
                  <c:v>3.8248794028883353</c:v>
                </c:pt>
                <c:pt idx="3053">
                  <c:v>3.8872592679939273</c:v>
                </c:pt>
                <c:pt idx="3054">
                  <c:v>3.4908823052815676</c:v>
                </c:pt>
                <c:pt idx="3055">
                  <c:v>3.3595534177409783</c:v>
                </c:pt>
                <c:pt idx="3056">
                  <c:v>3.6798827724504104</c:v>
                </c:pt>
                <c:pt idx="3057">
                  <c:v>3.2809765211404618</c:v>
                </c:pt>
                <c:pt idx="3058">
                  <c:v>3.1774718154494002</c:v>
                </c:pt>
                <c:pt idx="3059">
                  <c:v>3.0088621412455354</c:v>
                </c:pt>
                <c:pt idx="3060">
                  <c:v>2.9296975959432152</c:v>
                </c:pt>
                <c:pt idx="3061">
                  <c:v>2.775067071926494</c:v>
                </c:pt>
                <c:pt idx="3062">
                  <c:v>2.4831554224343906</c:v>
                </c:pt>
                <c:pt idx="3063">
                  <c:v>2.98015515952163</c:v>
                </c:pt>
                <c:pt idx="3064">
                  <c:v>2.9279427540298055</c:v>
                </c:pt>
                <c:pt idx="3065">
                  <c:v>2.6834996022948272</c:v>
                </c:pt>
                <c:pt idx="3066">
                  <c:v>2.6027392004579126</c:v>
                </c:pt>
                <c:pt idx="3067">
                  <c:v>3.0396663605496061</c:v>
                </c:pt>
                <c:pt idx="3068">
                  <c:v>2.7833931310150519</c:v>
                </c:pt>
                <c:pt idx="3069">
                  <c:v>2.258864550949065</c:v>
                </c:pt>
                <c:pt idx="3070">
                  <c:v>2.8509072349820501</c:v>
                </c:pt>
                <c:pt idx="3071">
                  <c:v>3.1471561608755514</c:v>
                </c:pt>
                <c:pt idx="3072">
                  <c:v>2.3471662183714241</c:v>
                </c:pt>
                <c:pt idx="3073">
                  <c:v>2.1313240843775167</c:v>
                </c:pt>
                <c:pt idx="3074">
                  <c:v>2.0977505235219098</c:v>
                </c:pt>
                <c:pt idx="3075">
                  <c:v>2.1377187154993775</c:v>
                </c:pt>
                <c:pt idx="3076">
                  <c:v>2.149277438588471</c:v>
                </c:pt>
                <c:pt idx="3077">
                  <c:v>2.2172954986372937</c:v>
                </c:pt>
                <c:pt idx="3078">
                  <c:v>2.3408462294728483</c:v>
                </c:pt>
                <c:pt idx="3079">
                  <c:v>2.7461215116936573</c:v>
                </c:pt>
                <c:pt idx="3080">
                  <c:v>2.6674691261471053</c:v>
                </c:pt>
                <c:pt idx="3081">
                  <c:v>2.5525468293211016</c:v>
                </c:pt>
                <c:pt idx="3082">
                  <c:v>2.7609698908992688</c:v>
                </c:pt>
                <c:pt idx="3083">
                  <c:v>2.9411297330277115</c:v>
                </c:pt>
                <c:pt idx="3084">
                  <c:v>2.6270235161460458</c:v>
                </c:pt>
                <c:pt idx="3085">
                  <c:v>2.5018229400179997</c:v>
                </c:pt>
                <c:pt idx="3086">
                  <c:v>2.9428924784643118</c:v>
                </c:pt>
                <c:pt idx="3087">
                  <c:v>2.8921992364795455</c:v>
                </c:pt>
                <c:pt idx="3088">
                  <c:v>2.456518631812747</c:v>
                </c:pt>
                <c:pt idx="3089">
                  <c:v>2.8169479255055738</c:v>
                </c:pt>
                <c:pt idx="3090">
                  <c:v>2.5380588705730474</c:v>
                </c:pt>
                <c:pt idx="3091">
                  <c:v>2.3954720100666984</c:v>
                </c:pt>
                <c:pt idx="3092">
                  <c:v>2.5625072652745611</c:v>
                </c:pt>
                <c:pt idx="3093">
                  <c:v>2.590293323400727</c:v>
                </c:pt>
                <c:pt idx="3094">
                  <c:v>2.7166638856958194</c:v>
                </c:pt>
                <c:pt idx="3095">
                  <c:v>2.9685713310579844</c:v>
                </c:pt>
                <c:pt idx="3096">
                  <c:v>3.0790766820792723</c:v>
                </c:pt>
                <c:pt idx="3097">
                  <c:v>2.7842271096303057</c:v>
                </c:pt>
                <c:pt idx="3098">
                  <c:v>2.7959290819693843</c:v>
                </c:pt>
                <c:pt idx="3099">
                  <c:v>2.7142233940388509</c:v>
                </c:pt>
                <c:pt idx="3100">
                  <c:v>3.0215082437948459</c:v>
                </c:pt>
                <c:pt idx="3101">
                  <c:v>3.2525952888728704</c:v>
                </c:pt>
                <c:pt idx="3102">
                  <c:v>3.2283258336783476</c:v>
                </c:pt>
                <c:pt idx="3103">
                  <c:v>3.2360722919841116</c:v>
                </c:pt>
                <c:pt idx="3104">
                  <c:v>2.7667659188633107</c:v>
                </c:pt>
                <c:pt idx="3105">
                  <c:v>3.2080794920473439</c:v>
                </c:pt>
                <c:pt idx="3106">
                  <c:v>3.3787306999909865</c:v>
                </c:pt>
                <c:pt idx="3107">
                  <c:v>3.2283258336783476</c:v>
                </c:pt>
                <c:pt idx="3108">
                  <c:v>2.7502380330269429</c:v>
                </c:pt>
                <c:pt idx="3109">
                  <c:v>2.7568373062575189</c:v>
                </c:pt>
                <c:pt idx="3110">
                  <c:v>3.0451350448734122</c:v>
                </c:pt>
                <c:pt idx="3111">
                  <c:v>3.3444903758545239</c:v>
                </c:pt>
                <c:pt idx="3112">
                  <c:v>3.0597663517021174</c:v>
                </c:pt>
                <c:pt idx="3113">
                  <c:v>3.0314817430718648</c:v>
                </c:pt>
                <c:pt idx="3114">
                  <c:v>3.0169856886578312</c:v>
                </c:pt>
                <c:pt idx="3115">
                  <c:v>2.9235602465286874</c:v>
                </c:pt>
                <c:pt idx="3116">
                  <c:v>2.9882012017122999</c:v>
                </c:pt>
                <c:pt idx="3117">
                  <c:v>3.0957253620389853</c:v>
                </c:pt>
                <c:pt idx="3118">
                  <c:v>2.9783700943361877</c:v>
                </c:pt>
                <c:pt idx="3119">
                  <c:v>3.0542713913685087</c:v>
                </c:pt>
                <c:pt idx="3120">
                  <c:v>2.833876712454428</c:v>
                </c:pt>
                <c:pt idx="3121">
                  <c:v>3.3026721913963888</c:v>
                </c:pt>
                <c:pt idx="3122">
                  <c:v>3.1994414047159934</c:v>
                </c:pt>
                <c:pt idx="3123">
                  <c:v>3.2868793482075382</c:v>
                </c:pt>
                <c:pt idx="3124">
                  <c:v>3.1133966390375365</c:v>
                </c:pt>
                <c:pt idx="3125">
                  <c:v>3.0883148639785643</c:v>
                </c:pt>
                <c:pt idx="3126">
                  <c:v>3.0515276129099371</c:v>
                </c:pt>
                <c:pt idx="3127">
                  <c:v>3.1927389758171065</c:v>
                </c:pt>
                <c:pt idx="3128">
                  <c:v>3.1433870977995788</c:v>
                </c:pt>
                <c:pt idx="3129">
                  <c:v>3.0790766820792723</c:v>
                </c:pt>
                <c:pt idx="3130">
                  <c:v>2.9279427540298055</c:v>
                </c:pt>
                <c:pt idx="3131">
                  <c:v>2.9253124618170236</c:v>
                </c:pt>
                <c:pt idx="3132">
                  <c:v>3.0405771254408309</c:v>
                </c:pt>
                <c:pt idx="3133">
                  <c:v>3.1717654707223453</c:v>
                </c:pt>
                <c:pt idx="3134">
                  <c:v>3.5414435847257151</c:v>
                </c:pt>
                <c:pt idx="3135">
                  <c:v>3.2486999509303898</c:v>
                </c:pt>
                <c:pt idx="3136">
                  <c:v>2.9314534896087934</c:v>
                </c:pt>
                <c:pt idx="3137">
                  <c:v>2.8688994455805816</c:v>
                </c:pt>
                <c:pt idx="3138">
                  <c:v>2.8637472585040067</c:v>
                </c:pt>
                <c:pt idx="3139">
                  <c:v>2.9810480932741363</c:v>
                </c:pt>
                <c:pt idx="3140">
                  <c:v>3.2234937166013724</c:v>
                </c:pt>
                <c:pt idx="3141">
                  <c:v>3.0533565245400189</c:v>
                </c:pt>
                <c:pt idx="3142">
                  <c:v>3.004358514634089</c:v>
                </c:pt>
                <c:pt idx="3143">
                  <c:v>3.8977543766047735</c:v>
                </c:pt>
                <c:pt idx="3144">
                  <c:v>5.1239144910471275</c:v>
                </c:pt>
                <c:pt idx="3145">
                  <c:v>3.5425046954196651</c:v>
                </c:pt>
                <c:pt idx="3146">
                  <c:v>3.3515113722832846</c:v>
                </c:pt>
                <c:pt idx="3147">
                  <c:v>3.1765200455540885</c:v>
                </c:pt>
                <c:pt idx="3148">
                  <c:v>3.2516210167290458</c:v>
                </c:pt>
                <c:pt idx="3149">
                  <c:v>3.4617222511116261</c:v>
                </c:pt>
                <c:pt idx="3150">
                  <c:v>3.6842951180667858</c:v>
                </c:pt>
                <c:pt idx="3151">
                  <c:v>3.8826038506505265</c:v>
                </c:pt>
                <c:pt idx="3152">
                  <c:v>3.9364794496180786</c:v>
                </c:pt>
                <c:pt idx="3153">
                  <c:v>4.3325354861898688</c:v>
                </c:pt>
                <c:pt idx="3154">
                  <c:v>3.6338709741586226</c:v>
                </c:pt>
                <c:pt idx="3155">
                  <c:v>3.937658923564388</c:v>
                </c:pt>
                <c:pt idx="3156">
                  <c:v>3.7522426757960088</c:v>
                </c:pt>
                <c:pt idx="3157">
                  <c:v>3.9094488446702842</c:v>
                </c:pt>
                <c:pt idx="3158">
                  <c:v>4.405833725805568</c:v>
                </c:pt>
                <c:pt idx="3159">
                  <c:v>5.1934586060953727</c:v>
                </c:pt>
                <c:pt idx="3160">
                  <c:v>4.416405647295969</c:v>
                </c:pt>
                <c:pt idx="3161">
                  <c:v>4.3651060138497</c:v>
                </c:pt>
                <c:pt idx="3162">
                  <c:v>4.5589020932687223</c:v>
                </c:pt>
                <c:pt idx="3163">
                  <c:v>4.4111165193967334</c:v>
                </c:pt>
                <c:pt idx="3164">
                  <c:v>4.836055572858819</c:v>
                </c:pt>
                <c:pt idx="3165">
                  <c:v>4.9208199045530332</c:v>
                </c:pt>
                <c:pt idx="3166">
                  <c:v>5.0190845541725961</c:v>
                </c:pt>
                <c:pt idx="3167">
                  <c:v>5.3803343343735817</c:v>
                </c:pt>
                <c:pt idx="3168">
                  <c:v>5.3003424422891898</c:v>
                </c:pt>
                <c:pt idx="3169">
                  <c:v>5.522408710670204</c:v>
                </c:pt>
                <c:pt idx="3170">
                  <c:v>6.0182353138983817</c:v>
                </c:pt>
                <c:pt idx="3171">
                  <c:v>6.4186264661378418</c:v>
                </c:pt>
                <c:pt idx="3172">
                  <c:v>6.5037942955379799</c:v>
                </c:pt>
                <c:pt idx="3173">
                  <c:v>5.7572272850959392</c:v>
                </c:pt>
                <c:pt idx="3174">
                  <c:v>6.3631038107940476</c:v>
                </c:pt>
                <c:pt idx="3175">
                  <c:v>6.201258473382623</c:v>
                </c:pt>
                <c:pt idx="3176">
                  <c:v>5.9483293110869306</c:v>
                </c:pt>
                <c:pt idx="3177">
                  <c:v>6.2647459038490227</c:v>
                </c:pt>
                <c:pt idx="3178">
                  <c:v>6.5625102901607679</c:v>
                </c:pt>
                <c:pt idx="3179">
                  <c:v>7.117523499509562</c:v>
                </c:pt>
                <c:pt idx="3180">
                  <c:v>6.3005068474876227</c:v>
                </c:pt>
                <c:pt idx="3181">
                  <c:v>6.7216908231143835</c:v>
                </c:pt>
                <c:pt idx="3183">
                  <c:v>7.3230001834577818</c:v>
                </c:pt>
                <c:pt idx="3185">
                  <c:v>7.3780520072197628</c:v>
                </c:pt>
                <c:pt idx="3186">
                  <c:v>6.762085631570117</c:v>
                </c:pt>
                <c:pt idx="3187">
                  <c:v>6.2460059551191698</c:v>
                </c:pt>
                <c:pt idx="3188">
                  <c:v>6.7966120295522385</c:v>
                </c:pt>
                <c:pt idx="3189">
                  <c:v>6.27037884480184</c:v>
                </c:pt>
                <c:pt idx="3190">
                  <c:v>6.8170039667174773</c:v>
                </c:pt>
                <c:pt idx="3191">
                  <c:v>6.999111871789311</c:v>
                </c:pt>
                <c:pt idx="3192">
                  <c:v>6.2254567514104551</c:v>
                </c:pt>
                <c:pt idx="3193">
                  <c:v>6.1901217833831597</c:v>
                </c:pt>
                <c:pt idx="3194">
                  <c:v>6.2031165353634607</c:v>
                </c:pt>
                <c:pt idx="3195">
                  <c:v>6.2198641658342142</c:v>
                </c:pt>
                <c:pt idx="3196">
                  <c:v>6.6815373219474168</c:v>
                </c:pt>
                <c:pt idx="3197">
                  <c:v>6.8579715709593447</c:v>
                </c:pt>
                <c:pt idx="3198">
                  <c:v>6.6995766280617861</c:v>
                </c:pt>
                <c:pt idx="3199">
                  <c:v>6.7966120295522385</c:v>
                </c:pt>
                <c:pt idx="3200">
                  <c:v>6.7499417656513101</c:v>
                </c:pt>
                <c:pt idx="3201">
                  <c:v>6.5664434845849096</c:v>
                </c:pt>
                <c:pt idx="3202">
                  <c:v>6.8395057700049984</c:v>
                </c:pt>
                <c:pt idx="3203">
                  <c:v>6.4263226891162057</c:v>
                </c:pt>
                <c:pt idx="3204">
                  <c:v>6.5468010575611739</c:v>
                </c:pt>
                <c:pt idx="3205">
                  <c:v>6.5272173876013335</c:v>
                </c:pt>
                <c:pt idx="3206">
                  <c:v>6.6416236865669624</c:v>
                </c:pt>
                <c:pt idx="3207">
                  <c:v>7.4647604084171215</c:v>
                </c:pt>
                <c:pt idx="3208">
                  <c:v>6.7966120295522385</c:v>
                </c:pt>
                <c:pt idx="3209">
                  <c:v>6.4128603482083157</c:v>
                </c:pt>
                <c:pt idx="3210">
                  <c:v>6.4843392731765777</c:v>
                </c:pt>
                <c:pt idx="3211">
                  <c:v>6.443672947985208</c:v>
                </c:pt>
                <c:pt idx="3212">
                  <c:v>6.3440696406924717</c:v>
                </c:pt>
                <c:pt idx="3213">
                  <c:v>6.7499417656513101</c:v>
                </c:pt>
                <c:pt idx="3214">
                  <c:v>6.643613693678585</c:v>
                </c:pt>
                <c:pt idx="3215">
                  <c:v>5.9948425031894104</c:v>
                </c:pt>
                <c:pt idx="3216">
                  <c:v>6.0926122436930816</c:v>
                </c:pt>
                <c:pt idx="3217">
                  <c:v>6.3440696406924717</c:v>
                </c:pt>
                <c:pt idx="3218">
                  <c:v>6.0871389978387933</c:v>
                </c:pt>
                <c:pt idx="3219">
                  <c:v>6.3061719428625045</c:v>
                </c:pt>
                <c:pt idx="3220">
                  <c:v>5.0643966486673895</c:v>
                </c:pt>
                <c:pt idx="3221">
                  <c:v>5.3481937217421542</c:v>
                </c:pt>
                <c:pt idx="3222">
                  <c:v>5.7624038911142224</c:v>
                </c:pt>
                <c:pt idx="3223">
                  <c:v>4.8899591407934144</c:v>
                </c:pt>
                <c:pt idx="3224">
                  <c:v>4.9355838854686418</c:v>
                </c:pt>
                <c:pt idx="3225">
                  <c:v>4.5032482739594499</c:v>
                </c:pt>
                <c:pt idx="3226">
                  <c:v>4.5643684227445744</c:v>
                </c:pt>
                <c:pt idx="3227">
                  <c:v>4.2937714890207408</c:v>
                </c:pt>
                <c:pt idx="3228">
                  <c:v>4.8607478924284857</c:v>
                </c:pt>
                <c:pt idx="3229">
                  <c:v>3.8157234674994864</c:v>
                </c:pt>
                <c:pt idx="3230">
                  <c:v>3.7331814989351346</c:v>
                </c:pt>
                <c:pt idx="3231">
                  <c:v>4.2706797677015862</c:v>
                </c:pt>
                <c:pt idx="3232">
                  <c:v>4.2185444870447872</c:v>
                </c:pt>
                <c:pt idx="3233">
                  <c:v>4.3118180036247589</c:v>
                </c:pt>
                <c:pt idx="3234">
                  <c:v>4.2160176464965691</c:v>
                </c:pt>
                <c:pt idx="3235">
                  <c:v>3.6251722717039288</c:v>
                </c:pt>
                <c:pt idx="3236">
                  <c:v>3.649143958706579</c:v>
                </c:pt>
                <c:pt idx="3237">
                  <c:v>3.6067566051832607</c:v>
                </c:pt>
                <c:pt idx="3238">
                  <c:v>3.3585471076962596</c:v>
                </c:pt>
                <c:pt idx="3239">
                  <c:v>3.5213427630778256</c:v>
                </c:pt>
                <c:pt idx="3240">
                  <c:v>3.1547078502767953</c:v>
                </c:pt>
                <c:pt idx="3241">
                  <c:v>3.1386821159429266</c:v>
                </c:pt>
                <c:pt idx="3242">
                  <c:v>3.3245113256804251</c:v>
                </c:pt>
                <c:pt idx="3243">
                  <c:v>3.3354849880463009</c:v>
                </c:pt>
                <c:pt idx="3244">
                  <c:v>3.5319078799404235</c:v>
                </c:pt>
                <c:pt idx="3245">
                  <c:v>3.2613768849719298</c:v>
                </c:pt>
                <c:pt idx="3246">
                  <c:v>4.0708016094389112</c:v>
                </c:pt>
                <c:pt idx="3247">
                  <c:v>3.5627263153698916</c:v>
                </c:pt>
                <c:pt idx="3248">
                  <c:v>3.3615669424725239</c:v>
                </c:pt>
                <c:pt idx="3249">
                  <c:v>3.2186688321758248</c:v>
                </c:pt>
                <c:pt idx="3250">
                  <c:v>3.1124640620186659</c:v>
                </c:pt>
                <c:pt idx="3251">
                  <c:v>3.2409232647357831</c:v>
                </c:pt>
                <c:pt idx="3252">
                  <c:v>2.991784189891145</c:v>
                </c:pt>
                <c:pt idx="3253">
                  <c:v>3.0287584374980043</c:v>
                </c:pt>
                <c:pt idx="3254">
                  <c:v>3.6240863990246663</c:v>
                </c:pt>
                <c:pt idx="3255">
                  <c:v>3.9482901048739381</c:v>
                </c:pt>
                <c:pt idx="3256">
                  <c:v>2.9570325288009265</c:v>
                </c:pt>
                <c:pt idx="3257">
                  <c:v>2.755186004887654</c:v>
                </c:pt>
                <c:pt idx="3258">
                  <c:v>2.8406766790401092</c:v>
                </c:pt>
                <c:pt idx="3259">
                  <c:v>2.7085374360814942</c:v>
                </c:pt>
                <c:pt idx="3260">
                  <c:v>3.0625175380156699</c:v>
                </c:pt>
                <c:pt idx="3261">
                  <c:v>2.9244362229399399</c:v>
                </c:pt>
                <c:pt idx="3262">
                  <c:v>2.797604802416175</c:v>
                </c:pt>
                <c:pt idx="3263">
                  <c:v>2.6168123062753881</c:v>
                </c:pt>
                <c:pt idx="3264">
                  <c:v>2.9632401456547011</c:v>
                </c:pt>
                <c:pt idx="3265">
                  <c:v>2.9998616289937146</c:v>
                </c:pt>
                <c:pt idx="3266">
                  <c:v>2.9026153483525943</c:v>
                </c:pt>
                <c:pt idx="3267">
                  <c:v>2.7900719608323605</c:v>
                </c:pt>
                <c:pt idx="3268">
                  <c:v>2.6851079389230765</c:v>
                </c:pt>
                <c:pt idx="3269">
                  <c:v>2.817791958029753</c:v>
                </c:pt>
                <c:pt idx="3270">
                  <c:v>2.9104520428554008</c:v>
                </c:pt>
                <c:pt idx="3271">
                  <c:v>2.8474929623361689</c:v>
                </c:pt>
                <c:pt idx="3272">
                  <c:v>2.9873061253402313</c:v>
                </c:pt>
                <c:pt idx="3273">
                  <c:v>2.7667659188633107</c:v>
                </c:pt>
                <c:pt idx="3274">
                  <c:v>3.0524419317478562</c:v>
                </c:pt>
                <c:pt idx="3275">
                  <c:v>2.9899921591028598</c:v>
                </c:pt>
                <c:pt idx="3276">
                  <c:v>2.9148149007525843</c:v>
                </c:pt>
                <c:pt idx="3277">
                  <c:v>3.0206031907363426</c:v>
                </c:pt>
                <c:pt idx="3278">
                  <c:v>3.274103286387843</c:v>
                </c:pt>
                <c:pt idx="3279">
                  <c:v>2.9420109737244355</c:v>
                </c:pt>
                <c:pt idx="3280">
                  <c:v>2.823707270992573</c:v>
                </c:pt>
                <c:pt idx="3281">
                  <c:v>2.9428924784643118</c:v>
                </c:pt>
                <c:pt idx="3282">
                  <c:v>3.0616002011623968</c:v>
                </c:pt>
                <c:pt idx="3283">
                  <c:v>3.2157773686889981</c:v>
                </c:pt>
                <c:pt idx="3284">
                  <c:v>3.589509679607541</c:v>
                </c:pt>
                <c:pt idx="3285">
                  <c:v>3.1727158160205748</c:v>
                </c:pt>
                <c:pt idx="3286">
                  <c:v>2.7934173831044822</c:v>
                </c:pt>
                <c:pt idx="3287">
                  <c:v>3.2196332309686895</c:v>
                </c:pt>
                <c:pt idx="3288">
                  <c:v>4.0404270535868338</c:v>
                </c:pt>
                <c:pt idx="3289">
                  <c:v>3.9447431923865408</c:v>
                </c:pt>
                <c:pt idx="3290">
                  <c:v>3.3919150343015922</c:v>
                </c:pt>
                <c:pt idx="3291">
                  <c:v>3.2888493162462287</c:v>
                </c:pt>
                <c:pt idx="3292">
                  <c:v>3.3990355880081959</c:v>
                </c:pt>
                <c:pt idx="3293">
                  <c:v>3.0215082437948459</c:v>
                </c:pt>
                <c:pt idx="3294">
                  <c:v>3.23995248879329</c:v>
                </c:pt>
                <c:pt idx="3295">
                  <c:v>3.274103286387843</c:v>
                </c:pt>
                <c:pt idx="3296">
                  <c:v>3.7488718808318544</c:v>
                </c:pt>
                <c:pt idx="3297">
                  <c:v>3.4534356355280393</c:v>
                </c:pt>
                <c:pt idx="3298">
                  <c:v>3.2380118091707022</c:v>
                </c:pt>
                <c:pt idx="3299">
                  <c:v>3.9791639127147431</c:v>
                </c:pt>
                <c:pt idx="3300">
                  <c:v>3.5076553446899386</c:v>
                </c:pt>
                <c:pt idx="3301">
                  <c:v>3.4143442926782268</c:v>
                </c:pt>
                <c:pt idx="3302">
                  <c:v>4.1745426195656385</c:v>
                </c:pt>
                <c:pt idx="3303">
                  <c:v>3.614328169875813</c:v>
                </c:pt>
                <c:pt idx="3304">
                  <c:v>4.1347141019865887</c:v>
                </c:pt>
                <c:pt idx="3305">
                  <c:v>4.139671810905865</c:v>
                </c:pt>
                <c:pt idx="3306">
                  <c:v>3.5213427630778256</c:v>
                </c:pt>
                <c:pt idx="3307">
                  <c:v>3.577700282346207</c:v>
                </c:pt>
                <c:pt idx="3308">
                  <c:v>3.8122956451116066</c:v>
                </c:pt>
                <c:pt idx="3309">
                  <c:v>3.5467523185181093</c:v>
                </c:pt>
                <c:pt idx="3310">
                  <c:v>3.5045042726529041</c:v>
                </c:pt>
                <c:pt idx="3311">
                  <c:v>3.7153300300058878</c:v>
                </c:pt>
                <c:pt idx="3312">
                  <c:v>4.2185444870447872</c:v>
                </c:pt>
                <c:pt idx="3313">
                  <c:v>4.1971145238172722</c:v>
                </c:pt>
                <c:pt idx="3314">
                  <c:v>4.1657974757877989</c:v>
                </c:pt>
                <c:pt idx="3315">
                  <c:v>3.9071071474587842</c:v>
                </c:pt>
                <c:pt idx="3316">
                  <c:v>4.2515315595246257</c:v>
                </c:pt>
                <c:pt idx="3317">
                  <c:v>4.6848962108982706</c:v>
                </c:pt>
                <c:pt idx="3318">
                  <c:v>4.32475479057325</c:v>
                </c:pt>
                <c:pt idx="3319">
                  <c:v>4.2566293378506082</c:v>
                </c:pt>
                <c:pt idx="3320">
                  <c:v>4.0416376730001096</c:v>
                </c:pt>
                <c:pt idx="3321">
                  <c:v>3.7164432417039084</c:v>
                </c:pt>
                <c:pt idx="3322">
                  <c:v>3.9153092297632033</c:v>
                </c:pt>
                <c:pt idx="3323">
                  <c:v>4.2046655809660134</c:v>
                </c:pt>
                <c:pt idx="3324">
                  <c:v>4.3520485229066672</c:v>
                </c:pt>
                <c:pt idx="3325">
                  <c:v>4.3221643317551708</c:v>
                </c:pt>
                <c:pt idx="3326">
                  <c:v>4.6028166923641436</c:v>
                </c:pt>
                <c:pt idx="3327">
                  <c:v>4.1124777845622464</c:v>
                </c:pt>
                <c:pt idx="3328">
                  <c:v>4.0440600001366747</c:v>
                </c:pt>
                <c:pt idx="3329">
                  <c:v>4.6388085962799863</c:v>
                </c:pt>
                <c:pt idx="3330">
                  <c:v>5.9163394478356128</c:v>
                </c:pt>
                <c:pt idx="3331">
                  <c:v>4.6166265653369853</c:v>
                </c:pt>
                <c:pt idx="3332">
                  <c:v>4.6555150349952283</c:v>
                </c:pt>
                <c:pt idx="3333">
                  <c:v>4.6429795770851623</c:v>
                </c:pt>
                <c:pt idx="3334">
                  <c:v>4.4992028195697031</c:v>
                </c:pt>
                <c:pt idx="3335">
                  <c:v>4.3742695605459803</c:v>
                </c:pt>
                <c:pt idx="3336">
                  <c:v>4.2924853462386947</c:v>
                </c:pt>
                <c:pt idx="3337">
                  <c:v>4.8870301336265971</c:v>
                </c:pt>
                <c:pt idx="3338">
                  <c:v>4.1670456595141925</c:v>
                </c:pt>
                <c:pt idx="3339">
                  <c:v>4.0018781071282641</c:v>
                </c:pt>
                <c:pt idx="3340">
                  <c:v>4.1421528941140462</c:v>
                </c:pt>
                <c:pt idx="3341">
                  <c:v>4.0223112166348303</c:v>
                </c:pt>
                <c:pt idx="3342">
                  <c:v>3.588434489188741</c:v>
                </c:pt>
                <c:pt idx="3343">
                  <c:v>3.6765769813836258</c:v>
                </c:pt>
                <c:pt idx="3344">
                  <c:v>3.6349597785568473</c:v>
                </c:pt>
                <c:pt idx="3345">
                  <c:v>3.6327824958974357</c:v>
                </c:pt>
                <c:pt idx="3346">
                  <c:v>3.3929313422646481</c:v>
                </c:pt>
                <c:pt idx="3347">
                  <c:v>4.1657974757877989</c:v>
                </c:pt>
                <c:pt idx="3348">
                  <c:v>3.9779720064947663</c:v>
                </c:pt>
                <c:pt idx="3349">
                  <c:v>3.9601361957466632</c:v>
                </c:pt>
                <c:pt idx="3350">
                  <c:v>3.7075468790704429</c:v>
                </c:pt>
                <c:pt idx="3351">
                  <c:v>4.1014045108670807</c:v>
                </c:pt>
                <c:pt idx="3352">
                  <c:v>3.9200038623330333</c:v>
                </c:pt>
                <c:pt idx="3353">
                  <c:v>3.8513252801002542</c:v>
                </c:pt>
                <c:pt idx="3354">
                  <c:v>3.6600925186639968</c:v>
                </c:pt>
                <c:pt idx="3355">
                  <c:v>3.4389817609493347</c:v>
                </c:pt>
                <c:pt idx="3356">
                  <c:v>3.8317607693114719</c:v>
                </c:pt>
                <c:pt idx="3357">
                  <c:v>3.4898366573956956</c:v>
                </c:pt>
                <c:pt idx="3358">
                  <c:v>3.2819595889742108</c:v>
                </c:pt>
                <c:pt idx="3359">
                  <c:v>3.1774718154494002</c:v>
                </c:pt>
                <c:pt idx="3360">
                  <c:v>3.2997052642136615</c:v>
                </c:pt>
                <c:pt idx="3361">
                  <c:v>3.1870052131662678</c:v>
                </c:pt>
                <c:pt idx="3362">
                  <c:v>3.6721738790785134</c:v>
                </c:pt>
                <c:pt idx="3363">
                  <c:v>3.7736615395307762</c:v>
                </c:pt>
                <c:pt idx="3364">
                  <c:v>3.7759232570549583</c:v>
                </c:pt>
                <c:pt idx="3365">
                  <c:v>3.6002793182925674</c:v>
                </c:pt>
                <c:pt idx="3366">
                  <c:v>3.3275005572122294</c:v>
                </c:pt>
                <c:pt idx="3367">
                  <c:v>3.4112770458229291</c:v>
                </c:pt>
                <c:pt idx="3368">
                  <c:v>3.3434885777459082</c:v>
                </c:pt>
                <c:pt idx="3369">
                  <c:v>3.6986718124081426</c:v>
                </c:pt>
                <c:pt idx="3370">
                  <c:v>3.9565786414253248</c:v>
                </c:pt>
                <c:pt idx="3371">
                  <c:v>3.7929294026225087</c:v>
                </c:pt>
                <c:pt idx="3372">
                  <c:v>3.5308499433831906</c:v>
                </c:pt>
                <c:pt idx="3373">
                  <c:v>3.4752304314023021</c:v>
                </c:pt>
                <c:pt idx="3374">
                  <c:v>3.6831915359164213</c:v>
                </c:pt>
                <c:pt idx="3375">
                  <c:v>4.0452717080773652</c:v>
                </c:pt>
                <c:pt idx="3376">
                  <c:v>3.8977543766047735</c:v>
                </c:pt>
                <c:pt idx="3377">
                  <c:v>4.1458773073669031</c:v>
                </c:pt>
                <c:pt idx="3378">
                  <c:v>3.9071071474587842</c:v>
                </c:pt>
                <c:pt idx="3379">
                  <c:v>4.2248682160940616</c:v>
                </c:pt>
                <c:pt idx="3380">
                  <c:v>4.3429315265002657</c:v>
                </c:pt>
                <c:pt idx="3381">
                  <c:v>4.2400838690935725</c:v>
                </c:pt>
                <c:pt idx="3382">
                  <c:v>4.2400838690935725</c:v>
                </c:pt>
                <c:pt idx="3383">
                  <c:v>4.2160176464965691</c:v>
                </c:pt>
                <c:pt idx="3384">
                  <c:v>4.5904231302166343</c:v>
                </c:pt>
                <c:pt idx="3385">
                  <c:v>4.1384318266558298</c:v>
                </c:pt>
                <c:pt idx="3386">
                  <c:v>4.2122302232727824</c:v>
                </c:pt>
                <c:pt idx="3387">
                  <c:v>4.1100144762691633</c:v>
                </c:pt>
                <c:pt idx="3388">
                  <c:v>3.7793183752410422</c:v>
                </c:pt>
                <c:pt idx="3389">
                  <c:v>4.1946005194736253</c:v>
                </c:pt>
                <c:pt idx="3390">
                  <c:v>4.302785285115946</c:v>
                </c:pt>
                <c:pt idx="3391">
                  <c:v>4.1520921060596363</c:v>
                </c:pt>
                <c:pt idx="3392">
                  <c:v>3.9176558428350909</c:v>
                </c:pt>
                <c:pt idx="3393">
                  <c:v>4.0537638354342933</c:v>
                </c:pt>
                <c:pt idx="3394">
                  <c:v>4.4776883608264457</c:v>
                </c:pt>
                <c:pt idx="3395">
                  <c:v>4.034379393725418</c:v>
                </c:pt>
                <c:pt idx="3396">
                  <c:v>3.5938136638046281</c:v>
                </c:pt>
                <c:pt idx="3397">
                  <c:v>3.3848093972629001</c:v>
                </c:pt>
                <c:pt idx="3398">
                  <c:v>3.929410021451551</c:v>
                </c:pt>
                <c:pt idx="3399">
                  <c:v>3.7153300300058878</c:v>
                </c:pt>
                <c:pt idx="3400">
                  <c:v>3.3384840865372913</c:v>
                </c:pt>
                <c:pt idx="3401">
                  <c:v>3.1870052131662678</c:v>
                </c:pt>
                <c:pt idx="3402">
                  <c:v>3.3384840865372913</c:v>
                </c:pt>
                <c:pt idx="3403">
                  <c:v>3.498210618251326</c:v>
                </c:pt>
                <c:pt idx="3404">
                  <c:v>3.1022241329334141</c:v>
                </c:pt>
                <c:pt idx="3405">
                  <c:v>2.9667932044001684</c:v>
                </c:pt>
                <c:pt idx="3406">
                  <c:v>2.9314534896087934</c:v>
                </c:pt>
                <c:pt idx="3407">
                  <c:v>2.9393680434473812</c:v>
                </c:pt>
                <c:pt idx="3408">
                  <c:v>2.9174357540922609</c:v>
                </c:pt>
                <c:pt idx="3409">
                  <c:v>2.8093630005532138</c:v>
                </c:pt>
                <c:pt idx="3410">
                  <c:v>3.0323900556339973</c:v>
                </c:pt>
                <c:pt idx="3411">
                  <c:v>3.1433870977995788</c:v>
                </c:pt>
                <c:pt idx="3412">
                  <c:v>3.1518738455884305</c:v>
                </c:pt>
                <c:pt idx="3413">
                  <c:v>3.3545248808840342</c:v>
                </c:pt>
                <c:pt idx="3414">
                  <c:v>3.0588498389305236</c:v>
                </c:pt>
                <c:pt idx="3415">
                  <c:v>3.1603835065234489</c:v>
                </c:pt>
                <c:pt idx="3416">
                  <c:v>3.0106654816250082</c:v>
                </c:pt>
                <c:pt idx="3417">
                  <c:v>2.5456738317898076</c:v>
                </c:pt>
                <c:pt idx="3418">
                  <c:v>2.8279400957858298</c:v>
                </c:pt>
                <c:pt idx="3419">
                  <c:v>3.0938710721541756</c:v>
                </c:pt>
                <c:pt idx="3420">
                  <c:v>3.3485005708420905</c:v>
                </c:pt>
                <c:pt idx="3421">
                  <c:v>3.6132455454046419</c:v>
                </c:pt>
                <c:pt idx="3422">
                  <c:v>2.4359988290497743</c:v>
                </c:pt>
                <c:pt idx="3423">
                  <c:v>2.7675949155235497</c:v>
                </c:pt>
                <c:pt idx="3424">
                  <c:v>2.7984430392261852</c:v>
                </c:pt>
                <c:pt idx="3425">
                  <c:v>2.726447815723172</c:v>
                </c:pt>
                <c:pt idx="3426">
                  <c:v>3.4534356355280393</c:v>
                </c:pt>
                <c:pt idx="3427">
                  <c:v>2.6571007046605146</c:v>
                </c:pt>
                <c:pt idx="3428">
                  <c:v>2.6160284745628037</c:v>
                </c:pt>
                <c:pt idx="3429">
                  <c:v>3.4020918279671077</c:v>
                </c:pt>
                <c:pt idx="3430">
                  <c:v>3.4307495811888677</c:v>
                </c:pt>
                <c:pt idx="3431">
                  <c:v>4.036797370663308</c:v>
                </c:pt>
                <c:pt idx="3432">
                  <c:v>3.5150188688388453</c:v>
                </c:pt>
                <c:pt idx="3433">
                  <c:v>3.6600925186639968</c:v>
                </c:pt>
                <c:pt idx="3434">
                  <c:v>4.1946005194736253</c:v>
                </c:pt>
                <c:pt idx="3435">
                  <c:v>4.6485467192607901</c:v>
                </c:pt>
                <c:pt idx="3436">
                  <c:v>4.8928899034400937</c:v>
                </c:pt>
                <c:pt idx="3437">
                  <c:v>4.7770183403157294</c:v>
                </c:pt>
                <c:pt idx="3438">
                  <c:v>5.0085702008507145</c:v>
                </c:pt>
                <c:pt idx="3439">
                  <c:v>5.14236801454354</c:v>
                </c:pt>
                <c:pt idx="3440">
                  <c:v>5.4598975203515838</c:v>
                </c:pt>
                <c:pt idx="3441">
                  <c:v>5.2356373237046139</c:v>
                </c:pt>
                <c:pt idx="3442">
                  <c:v>5.362633168692267</c:v>
                </c:pt>
                <c:pt idx="3443">
                  <c:v>5.786622996914601</c:v>
                </c:pt>
                <c:pt idx="3444">
                  <c:v>5.4615334508720377</c:v>
                </c:pt>
                <c:pt idx="3445">
                  <c:v>5.227800688301584</c:v>
                </c:pt>
                <c:pt idx="3446">
                  <c:v>4.9222943130813093</c:v>
                </c:pt>
                <c:pt idx="3447">
                  <c:v>5.5839624973489297</c:v>
                </c:pt>
                <c:pt idx="3448">
                  <c:v>5.4272816194980296</c:v>
                </c:pt>
                <c:pt idx="3449">
                  <c:v>5.4861313112003813</c:v>
                </c:pt>
                <c:pt idx="3450">
                  <c:v>5.824887417164943</c:v>
                </c:pt>
                <c:pt idx="3451">
                  <c:v>5.9930468269558954</c:v>
                </c:pt>
                <c:pt idx="3452">
                  <c:v>5.9269835741820449</c:v>
                </c:pt>
                <c:pt idx="3453">
                  <c:v>5.5806177932925038</c:v>
                </c:pt>
                <c:pt idx="3454">
                  <c:v>6.5684109657083596</c:v>
                </c:pt>
                <c:pt idx="3455">
                  <c:v>5.7331312109592778</c:v>
                </c:pt>
                <c:pt idx="3456">
                  <c:v>6.5057430052980383</c:v>
                </c:pt>
                <c:pt idx="3457">
                  <c:v>7.2553060622798178</c:v>
                </c:pt>
                <c:pt idx="3458">
                  <c:v>6.6475954968576669</c:v>
                </c:pt>
                <c:pt idx="3459">
                  <c:v>6.0272568353252014</c:v>
                </c:pt>
                <c:pt idx="3460">
                  <c:v>6.9012525543843344</c:v>
                </c:pt>
                <c:pt idx="3461">
                  <c:v>6.7905063515399116</c:v>
                </c:pt>
                <c:pt idx="3462">
                  <c:v>6.7762810914862195</c:v>
                </c:pt>
                <c:pt idx="3463">
                  <c:v>6.4301742604587249</c:v>
                </c:pt>
                <c:pt idx="3464">
                  <c:v>6.2591180232003074</c:v>
                </c:pt>
                <c:pt idx="3465">
                  <c:v>6.9781751890179873</c:v>
                </c:pt>
                <c:pt idx="3466">
                  <c:v>8.1203706381181195</c:v>
                </c:pt>
                <c:pt idx="3467">
                  <c:v>7.7241026261062578</c:v>
                </c:pt>
                <c:pt idx="3468">
                  <c:v>7.1495796702717636</c:v>
                </c:pt>
                <c:pt idx="3469">
                  <c:v>7.3581858356577428</c:v>
                </c:pt>
                <c:pt idx="3470">
                  <c:v>6.9781751890179873</c:v>
                </c:pt>
                <c:pt idx="3471">
                  <c:v>7.4201680173568585</c:v>
                </c:pt>
                <c:pt idx="3472">
                  <c:v>7.5028745795093865</c:v>
                </c:pt>
                <c:pt idx="3473">
                  <c:v>6.8333615587695293</c:v>
                </c:pt>
                <c:pt idx="3474">
                  <c:v>8.8097761043344711</c:v>
                </c:pt>
                <c:pt idx="3475">
                  <c:v>8.7231100294221999</c:v>
                </c:pt>
                <c:pt idx="3476">
                  <c:v>7.1774784455584193</c:v>
                </c:pt>
                <c:pt idx="3477">
                  <c:v>7.2357703969270695</c:v>
                </c:pt>
                <c:pt idx="3478">
                  <c:v>8.8441532251157877</c:v>
                </c:pt>
                <c:pt idx="3479">
                  <c:v>8.3798656213391745</c:v>
                </c:pt>
                <c:pt idx="3480">
                  <c:v>8.0453055909768558</c:v>
                </c:pt>
                <c:pt idx="3481">
                  <c:v>8.3974572421809217</c:v>
                </c:pt>
                <c:pt idx="3482">
                  <c:v>8.1765162840824814</c:v>
                </c:pt>
                <c:pt idx="3483">
                  <c:v>7.7961707559238373</c:v>
                </c:pt>
                <c:pt idx="3484">
                  <c:v>8.1009322242324497</c:v>
                </c:pt>
                <c:pt idx="3485">
                  <c:v>7.7681939911688414</c:v>
                </c:pt>
                <c:pt idx="3486">
                  <c:v>7.5231313923887955</c:v>
                </c:pt>
                <c:pt idx="3487">
                  <c:v>6.8415550678521209</c:v>
                </c:pt>
                <c:pt idx="3488">
                  <c:v>6.9364895219783813</c:v>
                </c:pt>
                <c:pt idx="3489">
                  <c:v>6.9531338229686401</c:v>
                </c:pt>
                <c:pt idx="3490">
                  <c:v>6.8744274659258142</c:v>
                </c:pt>
                <c:pt idx="3491">
                  <c:v>7.2640055018758396</c:v>
                </c:pt>
                <c:pt idx="3492">
                  <c:v>8.1057874610314613</c:v>
                </c:pt>
                <c:pt idx="3493">
                  <c:v>7.5683425542199556</c:v>
                </c:pt>
                <c:pt idx="3494">
                  <c:v>7.4090616041761832</c:v>
                </c:pt>
                <c:pt idx="3495">
                  <c:v>6.6975698579891407</c:v>
                </c:pt>
                <c:pt idx="3496">
                  <c:v>6.9261070726222034</c:v>
                </c:pt>
                <c:pt idx="3497">
                  <c:v>6.6078846204480168</c:v>
                </c:pt>
                <c:pt idx="3498">
                  <c:v>6.8847324459484032</c:v>
                </c:pt>
                <c:pt idx="3499">
                  <c:v>7.2487883204248247</c:v>
                </c:pt>
                <c:pt idx="3500">
                  <c:v>6.6655431643350918</c:v>
                </c:pt>
                <c:pt idx="3501">
                  <c:v>5.3803343343735817</c:v>
                </c:pt>
                <c:pt idx="3502">
                  <c:v>5.6767315961306517</c:v>
                </c:pt>
                <c:pt idx="3503">
                  <c:v>6.3099515026996196</c:v>
                </c:pt>
                <c:pt idx="3504">
                  <c:v>6.1054022965853294</c:v>
                </c:pt>
                <c:pt idx="3505">
                  <c:v>5.1981282999852816</c:v>
                </c:pt>
                <c:pt idx="3506">
                  <c:v>4.7456375042194319</c:v>
                </c:pt>
                <c:pt idx="3507">
                  <c:v>4.665288229342182</c:v>
                </c:pt>
                <c:pt idx="3508">
                  <c:v>4.6097164573696743</c:v>
                </c:pt>
                <c:pt idx="3509">
                  <c:v>4.2071856177335327</c:v>
                </c:pt>
                <c:pt idx="3510">
                  <c:v>4.9756682713723963</c:v>
                </c:pt>
                <c:pt idx="3511">
                  <c:v>4.715875391248991</c:v>
                </c:pt>
                <c:pt idx="3512">
                  <c:v>5.0994127623315162</c:v>
                </c:pt>
                <c:pt idx="3513">
                  <c:v>4.6806875746453054</c:v>
                </c:pt>
                <c:pt idx="3514">
                  <c:v>4.2809273834820774</c:v>
                </c:pt>
                <c:pt idx="3515">
                  <c:v>4.4776883608264457</c:v>
                </c:pt>
                <c:pt idx="3516">
                  <c:v>4.062273790080031</c:v>
                </c:pt>
                <c:pt idx="3517">
                  <c:v>4.618009829449842</c:v>
                </c:pt>
                <c:pt idx="3518">
                  <c:v>4.6318652865306849</c:v>
                </c:pt>
                <c:pt idx="3519">
                  <c:v>4.5384615987599828</c:v>
                </c:pt>
                <c:pt idx="3520">
                  <c:v>4.2911995887038037</c:v>
                </c:pt>
                <c:pt idx="3521">
                  <c:v>4.3651060138497</c:v>
                </c:pt>
                <c:pt idx="3522">
                  <c:v>4.0756826843935308</c:v>
                </c:pt>
                <c:pt idx="3523">
                  <c:v>4.6374191021700506</c:v>
                </c:pt>
                <c:pt idx="3524">
                  <c:v>4.7172883929499294</c:v>
                </c:pt>
                <c:pt idx="3525">
                  <c:v>4.3105264552465927</c:v>
                </c:pt>
                <c:pt idx="3526">
                  <c:v>4.6848962108982706</c:v>
                </c:pt>
                <c:pt idx="3527">
                  <c:v>4.5113500984101957</c:v>
                </c:pt>
                <c:pt idx="3528">
                  <c:v>4.3546568926046998</c:v>
                </c:pt>
                <c:pt idx="3529">
                  <c:v>4.254079685087043</c:v>
                </c:pt>
                <c:pt idx="3530">
                  <c:v>5.1024690595343207</c:v>
                </c:pt>
                <c:pt idx="3531">
                  <c:v>4.6000596789226584</c:v>
                </c:pt>
                <c:pt idx="3532">
                  <c:v>4.3416306584754958</c:v>
                </c:pt>
                <c:pt idx="3533">
                  <c:v>4.2034061286868907</c:v>
                </c:pt>
                <c:pt idx="3534">
                  <c:v>4.0283407859244198</c:v>
                </c:pt>
                <c:pt idx="3535">
                  <c:v>4.121110995782475</c:v>
                </c:pt>
                <c:pt idx="3536">
                  <c:v>4.3742695605459803</c:v>
                </c:pt>
                <c:pt idx="3537">
                  <c:v>3.5076553446899386</c:v>
                </c:pt>
                <c:pt idx="3538">
                  <c:v>3.7646282086473923</c:v>
                </c:pt>
                <c:pt idx="3539">
                  <c:v>4.5371021622734897</c:v>
                </c:pt>
                <c:pt idx="3540">
                  <c:v>4.6235470317704976</c:v>
                </c:pt>
                <c:pt idx="3541">
                  <c:v>3.8008917947354028</c:v>
                </c:pt>
                <c:pt idx="3542">
                  <c:v>3.4752304314023021</c:v>
                </c:pt>
                <c:pt idx="3543">
                  <c:v>3.9994810462696728</c:v>
                </c:pt>
                <c:pt idx="3544">
                  <c:v>4.062273790080031</c:v>
                </c:pt>
                <c:pt idx="3545">
                  <c:v>4.4844005545814039</c:v>
                </c:pt>
                <c:pt idx="3546">
                  <c:v>3.8180103945446042</c:v>
                </c:pt>
                <c:pt idx="3547">
                  <c:v>3.4793973896202903</c:v>
                </c:pt>
                <c:pt idx="3548">
                  <c:v>3.7747922289005618</c:v>
                </c:pt>
                <c:pt idx="3549">
                  <c:v>3.9911026345551917</c:v>
                </c:pt>
                <c:pt idx="3550">
                  <c:v>4.1100144762691633</c:v>
                </c:pt>
                <c:pt idx="3551">
                  <c:v>3.513965991162781</c:v>
                </c:pt>
                <c:pt idx="3552">
                  <c:v>3.7387776538088193</c:v>
                </c:pt>
                <c:pt idx="3553">
                  <c:v>3.745504113992391</c:v>
                </c:pt>
                <c:pt idx="3554">
                  <c:v>4.2886292289139449</c:v>
                </c:pt>
                <c:pt idx="3555">
                  <c:v>4.7798814126873372</c:v>
                </c:pt>
                <c:pt idx="3556">
                  <c:v>4.3546568926046998</c:v>
                </c:pt>
                <c:pt idx="3557">
                  <c:v>4.3442327842996944</c:v>
                </c:pt>
                <c:pt idx="3558">
                  <c:v>3.8444087782457239</c:v>
                </c:pt>
                <c:pt idx="3559">
                  <c:v>3.6035165063804562</c:v>
                </c:pt>
                <c:pt idx="3560">
                  <c:v>3.6853990308797178</c:v>
                </c:pt>
                <c:pt idx="3561">
                  <c:v>3.725360951408816</c:v>
                </c:pt>
                <c:pt idx="3562">
                  <c:v>3.2799937477717531</c:v>
                </c:pt>
                <c:pt idx="3563">
                  <c:v>3.6633834877401421</c:v>
                </c:pt>
                <c:pt idx="3564">
                  <c:v>3.3474975715323043</c:v>
                </c:pt>
                <c:pt idx="3565">
                  <c:v>3.8157234674994864</c:v>
                </c:pt>
                <c:pt idx="3566">
                  <c:v>4.048909010694171</c:v>
                </c:pt>
                <c:pt idx="3567">
                  <c:v>3.4122991551596313</c:v>
                </c:pt>
                <c:pt idx="3568">
                  <c:v>3.1927389758171065</c:v>
                </c:pt>
                <c:pt idx="3569">
                  <c:v>3.4410428905001975</c:v>
                </c:pt>
                <c:pt idx="3570">
                  <c:v>3.7567417842040469</c:v>
                </c:pt>
                <c:pt idx="3571">
                  <c:v>3.5118611818431682</c:v>
                </c:pt>
                <c:pt idx="3572">
                  <c:v>3.3726629193043762</c:v>
                </c:pt>
                <c:pt idx="3573">
                  <c:v>3.0790766820792723</c:v>
                </c:pt>
                <c:pt idx="3574">
                  <c:v>3.0233191635270114</c:v>
                </c:pt>
                <c:pt idx="3575">
                  <c:v>3.363581673995967</c:v>
                </c:pt>
                <c:pt idx="3576">
                  <c:v>3.4637970100154578</c:v>
                </c:pt>
                <c:pt idx="3577">
                  <c:v>3.5627263153698916</c:v>
                </c:pt>
                <c:pt idx="3578">
                  <c:v>3.6175779899766569</c:v>
                </c:pt>
                <c:pt idx="3579">
                  <c:v>4.0150876452753561</c:v>
                </c:pt>
                <c:pt idx="3580">
                  <c:v>3.918829676728135</c:v>
                </c:pt>
                <c:pt idx="3581">
                  <c:v>3.8306130157646003</c:v>
                </c:pt>
                <c:pt idx="3582">
                  <c:v>4.0769038673315317</c:v>
                </c:pt>
                <c:pt idx="3583">
                  <c:v>4.0830152726980309</c:v>
                </c:pt>
                <c:pt idx="3584">
                  <c:v>3.588434489188741</c:v>
                </c:pt>
                <c:pt idx="3585">
                  <c:v>3.312581228945024</c:v>
                </c:pt>
                <c:pt idx="3586">
                  <c:v>3.2341339365372348</c:v>
                </c:pt>
                <c:pt idx="3587">
                  <c:v>3.619746159922296</c:v>
                </c:pt>
                <c:pt idx="3588">
                  <c:v>3.6273449932289523</c:v>
                </c:pt>
                <c:pt idx="3589">
                  <c:v>3.3585471076962596</c:v>
                </c:pt>
                <c:pt idx="3590">
                  <c:v>3.2525952888728704</c:v>
                </c:pt>
                <c:pt idx="3591">
                  <c:v>3.836355223504428</c:v>
                </c:pt>
                <c:pt idx="3592">
                  <c:v>4.0259278743452782</c:v>
                </c:pt>
                <c:pt idx="3593">
                  <c:v>4.1334756027530615</c:v>
                </c:pt>
                <c:pt idx="3594">
                  <c:v>4.121110995782475</c:v>
                </c:pt>
                <c:pt idx="3595">
                  <c:v>3.9791639127147431</c:v>
                </c:pt>
                <c:pt idx="3596">
                  <c:v>4.3156949711165753</c:v>
                </c:pt>
                <c:pt idx="3597">
                  <c:v>3.784983690723517</c:v>
                </c:pt>
                <c:pt idx="3598">
                  <c:v>3.640408696024755</c:v>
                </c:pt>
                <c:pt idx="3599">
                  <c:v>3.7725311888441211</c:v>
                </c:pt>
                <c:pt idx="3600">
                  <c:v>3.923528530472848</c:v>
                </c:pt>
                <c:pt idx="3601">
                  <c:v>3.9270563678150245</c:v>
                </c:pt>
                <c:pt idx="3602">
                  <c:v>3.5744862860413371</c:v>
                </c:pt>
                <c:pt idx="3603">
                  <c:v>4.034379393725418</c:v>
                </c:pt>
                <c:pt idx="3604">
                  <c:v>3.5798445518680189</c:v>
                </c:pt>
                <c:pt idx="3605">
                  <c:v>3.2467540317181549</c:v>
                </c:pt>
                <c:pt idx="3606">
                  <c:v>3.8744702820178358</c:v>
                </c:pt>
                <c:pt idx="3607">
                  <c:v>3.5938136638046281</c:v>
                </c:pt>
                <c:pt idx="3608">
                  <c:v>2.4484367468222272</c:v>
                </c:pt>
                <c:pt idx="3609">
                  <c:v>2.4683217463882383</c:v>
                </c:pt>
                <c:pt idx="3610">
                  <c:v>2.5010735518578495</c:v>
                </c:pt>
                <c:pt idx="3611">
                  <c:v>2.3591505674910711</c:v>
                </c:pt>
                <c:pt idx="3612">
                  <c:v>2.5289509792531462</c:v>
                </c:pt>
                <c:pt idx="3613">
                  <c:v>2.4720218372557223</c:v>
                </c:pt>
                <c:pt idx="3614">
                  <c:v>2.2991456499298879</c:v>
                </c:pt>
                <c:pt idx="3615">
                  <c:v>2.1699808130258829</c:v>
                </c:pt>
                <c:pt idx="3616">
                  <c:v>2.204710387426994</c:v>
                </c:pt>
                <c:pt idx="3617">
                  <c:v>2.237313153664366</c:v>
                </c:pt>
                <c:pt idx="3618">
                  <c:v>2.2453707258432378</c:v>
                </c:pt>
                <c:pt idx="3619">
                  <c:v>2.1948252506888961</c:v>
                </c:pt>
                <c:pt idx="3620">
                  <c:v>2.415650432397864</c:v>
                </c:pt>
                <c:pt idx="3621">
                  <c:v>2.483899441846376</c:v>
                </c:pt>
                <c:pt idx="3622">
                  <c:v>2.2561593140502909</c:v>
                </c:pt>
                <c:pt idx="3623">
                  <c:v>5.0963582958017604</c:v>
                </c:pt>
                <c:pt idx="3624">
                  <c:v>4.2976322300042948</c:v>
                </c:pt>
                <c:pt idx="3625">
                  <c:v>3.5034545444858494</c:v>
                </c:pt>
                <c:pt idx="3626">
                  <c:v>3.5276780346777348</c:v>
                </c:pt>
                <c:pt idx="3627">
                  <c:v>3.730945383039157</c:v>
                </c:pt>
                <c:pt idx="3628">
                  <c:v>2.8560363214853961</c:v>
                </c:pt>
                <c:pt idx="3629">
                  <c:v>2.495834116115252</c:v>
                </c:pt>
                <c:pt idx="3630">
                  <c:v>2.5755911199450621</c:v>
                </c:pt>
                <c:pt idx="3631">
                  <c:v>2.5926223834400535</c:v>
                </c:pt>
                <c:pt idx="3632">
                  <c:v>2.9104520428554008</c:v>
                </c:pt>
                <c:pt idx="3633">
                  <c:v>2.6333271326905074</c:v>
                </c:pt>
                <c:pt idx="3634">
                  <c:v>2.7925806516636706</c:v>
                </c:pt>
                <c:pt idx="3635">
                  <c:v>3.1443289401824663</c:v>
                </c:pt>
                <c:pt idx="3636">
                  <c:v>3.8145805177154659</c:v>
                </c:pt>
                <c:pt idx="3637">
                  <c:v>3.7883869555908305</c:v>
                </c:pt>
                <c:pt idx="3638">
                  <c:v>4.0440600001366747</c:v>
                </c:pt>
                <c:pt idx="3639">
                  <c:v>3.614328169875813</c:v>
                </c:pt>
                <c:pt idx="3640">
                  <c:v>3.5171255706959683</c:v>
                </c:pt>
                <c:pt idx="3641">
                  <c:v>3.5097576332706102</c:v>
                </c:pt>
                <c:pt idx="3642">
                  <c:v>3.4297219452696912</c:v>
                </c:pt>
                <c:pt idx="3643">
                  <c:v>4.1858133569084455</c:v>
                </c:pt>
                <c:pt idx="3644">
                  <c:v>3.5129134288623769</c:v>
                </c:pt>
                <c:pt idx="3645">
                  <c:v>3.2167409011224941</c:v>
                </c:pt>
                <c:pt idx="3646">
                  <c:v>4.0174940598393851</c:v>
                </c:pt>
                <c:pt idx="3647">
                  <c:v>3.8791159468451579</c:v>
                </c:pt>
                <c:pt idx="3648">
                  <c:v>3.6099996173181488</c:v>
                </c:pt>
                <c:pt idx="3649">
                  <c:v>3.4441369012894274</c:v>
                </c:pt>
                <c:pt idx="3650">
                  <c:v>3.7488718808318544</c:v>
                </c:pt>
                <c:pt idx="3651">
                  <c:v>4.1260523939631373</c:v>
                </c:pt>
                <c:pt idx="3652">
                  <c:v>4.128525314469484</c:v>
                </c:pt>
                <c:pt idx="3653">
                  <c:v>4.5931743680603736</c:v>
                </c:pt>
                <c:pt idx="3654">
                  <c:v>4.7031774068086571</c:v>
                </c:pt>
                <c:pt idx="3655">
                  <c:v>4.14960506942277</c:v>
                </c:pt>
                <c:pt idx="3656">
                  <c:v>3.9553935003263452</c:v>
                </c:pt>
                <c:pt idx="3657">
                  <c:v>3.9982830543195313</c:v>
                </c:pt>
                <c:pt idx="3658">
                  <c:v>4.301496442369821</c:v>
                </c:pt>
                <c:pt idx="3659">
                  <c:v>4.5032482739594499</c:v>
                </c:pt>
                <c:pt idx="3660">
                  <c:v>4.6555150349952283</c:v>
                </c:pt>
                <c:pt idx="3661">
                  <c:v>4.3092352937347576</c:v>
                </c:pt>
                <c:pt idx="3662">
                  <c:v>4.108783375483692</c:v>
                </c:pt>
                <c:pt idx="3663">
                  <c:v>3.8594102610685947</c:v>
                </c:pt>
                <c:pt idx="3664">
                  <c:v>4.4389552846914402</c:v>
                </c:pt>
                <c:pt idx="3665">
                  <c:v>4.7798814126873372</c:v>
                </c:pt>
                <c:pt idx="3666">
                  <c:v>5.0281144231666053</c:v>
                </c:pt>
                <c:pt idx="3667">
                  <c:v>5.3162451081420397</c:v>
                </c:pt>
                <c:pt idx="3668">
                  <c:v>5.4435651421239575</c:v>
                </c:pt>
                <c:pt idx="3669">
                  <c:v>4.8462077709788858</c:v>
                </c:pt>
                <c:pt idx="3670">
                  <c:v>5.27499706370262</c:v>
                </c:pt>
                <c:pt idx="3671">
                  <c:v>4.6764827191845511</c:v>
                </c:pt>
                <c:pt idx="3672">
                  <c:v>3.9471074464970797</c:v>
                </c:pt>
                <c:pt idx="3673">
                  <c:v>4.5890481293367396</c:v>
                </c:pt>
                <c:pt idx="3674">
                  <c:v>4.5616344392004828</c:v>
                </c:pt>
                <c:pt idx="3675">
                  <c:v>4.8071663293338807</c:v>
                </c:pt>
                <c:pt idx="3676">
                  <c:v>5.4894193854477713</c:v>
                </c:pt>
                <c:pt idx="3677">
                  <c:v>5.4877751020623444</c:v>
                </c:pt>
                <c:pt idx="3678">
                  <c:v>5.8441144077128317</c:v>
                </c:pt>
                <c:pt idx="3679">
                  <c:v>5.073508038957308</c:v>
                </c:pt>
                <c:pt idx="3680">
                  <c:v>5.1039978949809672</c:v>
                </c:pt>
                <c:pt idx="3681">
                  <c:v>5.6699330903185903</c:v>
                </c:pt>
                <c:pt idx="3682">
                  <c:v>4.878253634493424</c:v>
                </c:pt>
                <c:pt idx="3683">
                  <c:v>4.2617332286430045</c:v>
                </c:pt>
                <c:pt idx="3684">
                  <c:v>4.3979213956545067</c:v>
                </c:pt>
                <c:pt idx="3685">
                  <c:v>5.6141551863022379</c:v>
                </c:pt>
                <c:pt idx="3686">
                  <c:v>5.4256559486632163</c:v>
                </c:pt>
                <c:pt idx="3687">
                  <c:v>4.7541754127749938</c:v>
                </c:pt>
                <c:pt idx="3688">
                  <c:v>5.1655284055429744</c:v>
                </c:pt>
                <c:pt idx="3689">
                  <c:v>4.7956590111471709</c:v>
                </c:pt>
                <c:pt idx="3690">
                  <c:v>4.5835522432179738</c:v>
                </c:pt>
                <c:pt idx="3691">
                  <c:v>4.863661147518739</c:v>
                </c:pt>
                <c:pt idx="3692">
                  <c:v>5.5506054670192153</c:v>
                </c:pt>
                <c:pt idx="3693">
                  <c:v>6.1182191992829544</c:v>
                </c:pt>
                <c:pt idx="3694">
                  <c:v>5.9287594561078691</c:v>
                </c:pt>
                <c:pt idx="3695">
                  <c:v>4.9163993282772056</c:v>
                </c:pt>
                <c:pt idx="3696">
                  <c:v>4.9711984225375572</c:v>
                </c:pt>
                <c:pt idx="3697">
                  <c:v>4.9061000876385918</c:v>
                </c:pt>
                <c:pt idx="3698">
                  <c:v>5.2043610905484776</c:v>
                </c:pt>
                <c:pt idx="3699">
                  <c:v>5.6648395546495829</c:v>
                </c:pt>
                <c:pt idx="3700">
                  <c:v>5.0856820636724533</c:v>
                </c:pt>
                <c:pt idx="3701">
                  <c:v>5.3932445973828163</c:v>
                </c:pt>
                <c:pt idx="3702">
                  <c:v>6.6098645184380302</c:v>
                </c:pt>
                <c:pt idx="3703">
                  <c:v>6.735801483322895</c:v>
                </c:pt>
                <c:pt idx="3704">
                  <c:v>6.3307796096159032</c:v>
                </c:pt>
                <c:pt idx="3705">
                  <c:v>5.7503323769086698</c:v>
                </c:pt>
                <c:pt idx="3706">
                  <c:v>5.1269854731888511</c:v>
                </c:pt>
                <c:pt idx="3707">
                  <c:v>5.5705956968686667</c:v>
                </c:pt>
                <c:pt idx="3708">
                  <c:v>5.9145672861599321</c:v>
                </c:pt>
                <c:pt idx="3709">
                  <c:v>5.6801339053193667</c:v>
                </c:pt>
                <c:pt idx="3710">
                  <c:v>5.7365673228607887</c:v>
                </c:pt>
                <c:pt idx="3711">
                  <c:v>5.5406372690057255</c:v>
                </c:pt>
                <c:pt idx="3712">
                  <c:v>5.9590309906128693</c:v>
                </c:pt>
                <c:pt idx="3713">
                  <c:v>5.3146526968339582</c:v>
                </c:pt>
                <c:pt idx="3714">
                  <c:v>5.602394234559835</c:v>
                </c:pt>
                <c:pt idx="3715">
                  <c:v>5.5306869726377803</c:v>
                </c:pt>
                <c:pt idx="3716">
                  <c:v>5.4061858389299289</c:v>
                </c:pt>
                <c:pt idx="3717">
                  <c:v>5.5356598851267353</c:v>
                </c:pt>
                <c:pt idx="3718">
                  <c:v>5.6428203891489304</c:v>
                </c:pt>
                <c:pt idx="3719">
                  <c:v>5.4435651421239575</c:v>
                </c:pt>
                <c:pt idx="3720">
                  <c:v>4.8505652345756509</c:v>
                </c:pt>
                <c:pt idx="3721">
                  <c:v>4.8665761486479591</c:v>
                </c:pt>
                <c:pt idx="3722">
                  <c:v>5.4664441840306957</c:v>
                </c:pt>
                <c:pt idx="3723">
                  <c:v>5.4403045338335314</c:v>
                </c:pt>
                <c:pt idx="3724">
                  <c:v>5.2215398262611892</c:v>
                </c:pt>
                <c:pt idx="3725">
                  <c:v>5.5572608936224732</c:v>
                </c:pt>
                <c:pt idx="3726">
                  <c:v>5.27183742498997</c:v>
                </c:pt>
                <c:pt idx="3727">
                  <c:v>4.7286076586420833</c:v>
                </c:pt>
                <c:pt idx="3728">
                  <c:v>6.703591972232311</c:v>
                </c:pt>
                <c:pt idx="3729">
                  <c:v>6.1734542373671992</c:v>
                </c:pt>
                <c:pt idx="3730">
                  <c:v>5.3642399562259104</c:v>
                </c:pt>
                <c:pt idx="3731">
                  <c:v>4.9876075268234432</c:v>
                </c:pt>
                <c:pt idx="3732">
                  <c:v>5.0386698051355054</c:v>
                </c:pt>
                <c:pt idx="3733">
                  <c:v>5.3114693050325208</c:v>
                </c:pt>
                <c:pt idx="3734">
                  <c:v>4.5959272548391779</c:v>
                </c:pt>
                <c:pt idx="3735">
                  <c:v>4.6527264560909645</c:v>
                </c:pt>
                <c:pt idx="3736">
                  <c:v>4.8288170263419135</c:v>
                </c:pt>
                <c:pt idx="3737">
                  <c:v>4.8158149348151742</c:v>
                </c:pt>
                <c:pt idx="3738">
                  <c:v>4.5862993630438762</c:v>
                </c:pt>
                <c:pt idx="3739">
                  <c:v>4.5671040448824893</c:v>
                </c:pt>
                <c:pt idx="3740">
                  <c:v>4.6055753582022598</c:v>
                </c:pt>
                <c:pt idx="3741">
                  <c:v>5.0266083176159979</c:v>
                </c:pt>
                <c:pt idx="3742">
                  <c:v>4.519466498908149</c:v>
                </c:pt>
                <c:pt idx="3743">
                  <c:v>4.2324692050984343</c:v>
                </c:pt>
                <c:pt idx="3744">
                  <c:v>4.6041958186717382</c:v>
                </c:pt>
                <c:pt idx="3745">
                  <c:v>4.7371149286871974</c:v>
                </c:pt>
                <c:pt idx="3746">
                  <c:v>4.5739502755216064</c:v>
                </c:pt>
                <c:pt idx="3747">
                  <c:v>4.1682942172296276</c:v>
                </c:pt>
                <c:pt idx="3748">
                  <c:v>4.1260523939631373</c:v>
                </c:pt>
                <c:pt idx="3749">
                  <c:v>4.3105264552465927</c:v>
                </c:pt>
                <c:pt idx="3750">
                  <c:v>4.0854623992081924</c:v>
                </c:pt>
                <c:pt idx="3751">
                  <c:v>3.9911026345551917</c:v>
                </c:pt>
                <c:pt idx="3752">
                  <c:v>3.6589961860839941</c:v>
                </c:pt>
                <c:pt idx="3753">
                  <c:v>4.7074062647750896</c:v>
                </c:pt>
                <c:pt idx="3754">
                  <c:v>3.4950680308031279</c:v>
                </c:pt>
                <c:pt idx="3755">
                  <c:v>3.8248794028883353</c:v>
                </c:pt>
                <c:pt idx="3756">
                  <c:v>3.8617233714864274</c:v>
                </c:pt>
                <c:pt idx="3757">
                  <c:v>3.4307495811888677</c:v>
                </c:pt>
                <c:pt idx="3758">
                  <c:v>3.3016829193749762</c:v>
                </c:pt>
                <c:pt idx="3759">
                  <c:v>3.3115889888017276</c:v>
                </c:pt>
                <c:pt idx="3760">
                  <c:v>3.4092337455360493</c:v>
                </c:pt>
                <c:pt idx="3761">
                  <c:v>4.3559616636356884</c:v>
                </c:pt>
                <c:pt idx="3762">
                  <c:v>3.0378456491083781</c:v>
                </c:pt>
                <c:pt idx="3763">
                  <c:v>2.8586043241155017</c:v>
                </c:pt>
                <c:pt idx="3764">
                  <c:v>2.3520935596954917</c:v>
                </c:pt>
                <c:pt idx="3765">
                  <c:v>2.938487594405665</c:v>
                </c:pt>
                <c:pt idx="3766">
                  <c:v>3.5150188688388453</c:v>
                </c:pt>
                <c:pt idx="3767">
                  <c:v>3.2594233724793447</c:v>
                </c:pt>
                <c:pt idx="3768">
                  <c:v>3.0606831390853149</c:v>
                </c:pt>
                <c:pt idx="3769">
                  <c:v>2.8253996401017423</c:v>
                </c:pt>
                <c:pt idx="3770">
                  <c:v>2.6955856490071972</c:v>
                </c:pt>
                <c:pt idx="3771">
                  <c:v>2.9712405194462632</c:v>
                </c:pt>
                <c:pt idx="3772">
                  <c:v>3.0671083468073119</c:v>
                </c:pt>
                <c:pt idx="3773">
                  <c:v>3.1584904874461981</c:v>
                </c:pt>
                <c:pt idx="3774">
                  <c:v>2.7808926937139664</c:v>
                </c:pt>
                <c:pt idx="3775">
                  <c:v>2.812731553653085</c:v>
                </c:pt>
                <c:pt idx="3776">
                  <c:v>2.7362669820884782</c:v>
                </c:pt>
                <c:pt idx="3777">
                  <c:v>3.0142754054898866</c:v>
                </c:pt>
                <c:pt idx="3778">
                  <c:v>2.9367274874240303</c:v>
                </c:pt>
                <c:pt idx="3779">
                  <c:v>3.1236734467186951</c:v>
                </c:pt>
                <c:pt idx="3780">
                  <c:v>3.190826576332225</c:v>
                </c:pt>
                <c:pt idx="3781">
                  <c:v>3.2721421509847413</c:v>
                </c:pt>
                <c:pt idx="3782">
                  <c:v>3.4369218659820446</c:v>
                </c:pt>
                <c:pt idx="3783">
                  <c:v>3.2662657900934633</c:v>
                </c:pt>
                <c:pt idx="3784">
                  <c:v>3.0451350448734122</c:v>
                </c:pt>
                <c:pt idx="3785">
                  <c:v>3.5425046954196651</c:v>
                </c:pt>
                <c:pt idx="3786">
                  <c:v>4.1558254561464647</c:v>
                </c:pt>
                <c:pt idx="3787">
                  <c:v>2.1192269369095467</c:v>
                </c:pt>
                <c:pt idx="3788">
                  <c:v>1.7390299107155123</c:v>
                </c:pt>
                <c:pt idx="3789">
                  <c:v>1.7432027617193668</c:v>
                </c:pt>
                <c:pt idx="3790">
                  <c:v>1.5776925630351288</c:v>
                </c:pt>
                <c:pt idx="3791">
                  <c:v>1.50746126610863</c:v>
                </c:pt>
                <c:pt idx="3792">
                  <c:v>1.5115312209595237</c:v>
                </c:pt>
                <c:pt idx="3793">
                  <c:v>1.6039035408661733</c:v>
                </c:pt>
                <c:pt idx="3794">
                  <c:v>1.563576655561967</c:v>
                </c:pt>
                <c:pt idx="3795">
                  <c:v>1.5938447113971068</c:v>
                </c:pt>
                <c:pt idx="3796">
                  <c:v>1.4468434604313978</c:v>
                </c:pt>
                <c:pt idx="3797">
                  <c:v>1.4691190380855486</c:v>
                </c:pt>
                <c:pt idx="3798">
                  <c:v>1.5976691864466503</c:v>
                </c:pt>
                <c:pt idx="3799">
                  <c:v>1.7250201451448537</c:v>
                </c:pt>
                <c:pt idx="3800">
                  <c:v>1.7085620558554775</c:v>
                </c:pt>
                <c:pt idx="3801">
                  <c:v>1.8776487989141593</c:v>
                </c:pt>
                <c:pt idx="3802">
                  <c:v>1.5315875108587433</c:v>
                </c:pt>
                <c:pt idx="3803">
                  <c:v>1.4058251343201225</c:v>
                </c:pt>
                <c:pt idx="3804">
                  <c:v>1.3770634209182095</c:v>
                </c:pt>
                <c:pt idx="3805">
                  <c:v>1.3569964594681776</c:v>
                </c:pt>
                <c:pt idx="3806">
                  <c:v>1.3316251631364717</c:v>
                </c:pt>
                <c:pt idx="3807">
                  <c:v>1.4210689306702018</c:v>
                </c:pt>
                <c:pt idx="3808">
                  <c:v>1.5260913686070587</c:v>
                </c:pt>
                <c:pt idx="3809">
                  <c:v>1.7369472325484823</c:v>
                </c:pt>
                <c:pt idx="3810">
                  <c:v>2.9323318310456186</c:v>
                </c:pt>
                <c:pt idx="3811">
                  <c:v>2.5594383830768721</c:v>
                </c:pt>
                <c:pt idx="3812">
                  <c:v>2.4040991835099721</c:v>
                </c:pt>
                <c:pt idx="3813">
                  <c:v>2.4250766772531813</c:v>
                </c:pt>
                <c:pt idx="3814">
                  <c:v>2.726447815723172</c:v>
                </c:pt>
                <c:pt idx="3815">
                  <c:v>2.9437742473264539</c:v>
                </c:pt>
                <c:pt idx="3816">
                  <c:v>3.7657561913909765</c:v>
                </c:pt>
                <c:pt idx="3817">
                  <c:v>4.5534423103191752</c:v>
                </c:pt>
                <c:pt idx="3818">
                  <c:v>4.3144022614437816</c:v>
                </c:pt>
                <c:pt idx="3819">
                  <c:v>3.9887120280320012</c:v>
                </c:pt>
                <c:pt idx="3820">
                  <c:v>4.2122302232727824</c:v>
                </c:pt>
                <c:pt idx="3821">
                  <c:v>3.9164823605485544</c:v>
                </c:pt>
                <c:pt idx="3822">
                  <c:v>6.1255552203828909</c:v>
                </c:pt>
                <c:pt idx="3823">
                  <c:v>4.6792855362381509</c:v>
                </c:pt>
                <c:pt idx="3824">
                  <c:v>3.7635005637762067</c:v>
                </c:pt>
                <c:pt idx="3825">
                  <c:v>5.1193114664947474</c:v>
                </c:pt>
                <c:pt idx="3826">
                  <c:v>5.0917800261205848</c:v>
                </c:pt>
                <c:pt idx="3827">
                  <c:v>4.7527513620523703</c:v>
                </c:pt>
                <c:pt idx="3828">
                  <c:v>4.4045140162542253</c:v>
                </c:pt>
                <c:pt idx="3829">
                  <c:v>5.7693132735921369</c:v>
                </c:pt>
                <c:pt idx="3830">
                  <c:v>5.7194073327884531</c:v>
                </c:pt>
                <c:pt idx="3831">
                  <c:v>5.6057519901733013</c:v>
                </c:pt>
                <c:pt idx="3832">
                  <c:v>5.6512791519578274</c:v>
                </c:pt>
                <c:pt idx="3833">
                  <c:v>5.8231426487423636</c:v>
                </c:pt>
                <c:pt idx="3834">
                  <c:v>7.0054051172778014</c:v>
                </c:pt>
                <c:pt idx="3835">
                  <c:v>7.1839320692000568</c:v>
                </c:pt>
                <c:pt idx="3836">
                  <c:v>8.5497654848957119</c:v>
                </c:pt>
                <c:pt idx="3837">
                  <c:v>7.5479640055901642</c:v>
                </c:pt>
                <c:pt idx="3838">
                  <c:v>7.6047070308240308</c:v>
                </c:pt>
                <c:pt idx="3839">
                  <c:v>7.4781903093945079</c:v>
                </c:pt>
                <c:pt idx="3840">
                  <c:v>7.344971447810198</c:v>
                </c:pt>
                <c:pt idx="3841">
                  <c:v>7.3515756726423991</c:v>
                </c:pt>
                <c:pt idx="3842">
                  <c:v>7.4692343601090467</c:v>
                </c:pt>
                <c:pt idx="3843">
                  <c:v>7.9114587929156972</c:v>
                </c:pt>
                <c:pt idx="3844">
                  <c:v>7.8125370422287785</c:v>
                </c:pt>
                <c:pt idx="3845">
                  <c:v>8.5677137718363987</c:v>
                </c:pt>
                <c:pt idx="3846">
                  <c:v>8.0912304735195715</c:v>
                </c:pt>
                <c:pt idx="3847">
                  <c:v>8.8600648010463701</c:v>
                </c:pt>
                <c:pt idx="3848">
                  <c:v>8.4707310937611755</c:v>
                </c:pt>
                <c:pt idx="3849">
                  <c:v>9.5120074813436215</c:v>
                </c:pt>
                <c:pt idx="3850">
                  <c:v>9.9224113192669652</c:v>
                </c:pt>
                <c:pt idx="3851">
                  <c:v>8.1618322763891626</c:v>
                </c:pt>
                <c:pt idx="3852">
                  <c:v>8.1789661858416718</c:v>
                </c:pt>
                <c:pt idx="3853">
                  <c:v>8.1301073292042307</c:v>
                </c:pt>
                <c:pt idx="3854">
                  <c:v>8.1130757729350655</c:v>
                </c:pt>
                <c:pt idx="3855">
                  <c:v>9.6007572848061375</c:v>
                </c:pt>
                <c:pt idx="3856">
                  <c:v>9.2950978988064925</c:v>
                </c:pt>
                <c:pt idx="3857">
                  <c:v>8.4580522111200178</c:v>
                </c:pt>
                <c:pt idx="3858">
                  <c:v>7.9876676111888099</c:v>
                </c:pt>
                <c:pt idx="3859">
                  <c:v>8.0477161785224265</c:v>
                </c:pt>
                <c:pt idx="3860">
                  <c:v>8.0960798956424753</c:v>
                </c:pt>
                <c:pt idx="3861">
                  <c:v>7.770521548708448</c:v>
                </c:pt>
                <c:pt idx="3862">
                  <c:v>9.2119329369072513</c:v>
                </c:pt>
                <c:pt idx="3863">
                  <c:v>8.1057874610314613</c:v>
                </c:pt>
                <c:pt idx="3864">
                  <c:v>8.6580219661331057</c:v>
                </c:pt>
                <c:pt idx="3865">
                  <c:v>7.9423305394004524</c:v>
                </c:pt>
                <c:pt idx="3866">
                  <c:v>7.7217889727444637</c:v>
                </c:pt>
                <c:pt idx="3867">
                  <c:v>7.6848646292684046</c:v>
                </c:pt>
                <c:pt idx="3868">
                  <c:v>8.9534545284395168</c:v>
                </c:pt>
                <c:pt idx="3869">
                  <c:v>7.7056127922756641</c:v>
                </c:pt>
                <c:pt idx="3870">
                  <c:v>7.4535872499122577</c:v>
                </c:pt>
                <c:pt idx="3871">
                  <c:v>7.362595912628441</c:v>
                </c:pt>
                <c:pt idx="3872">
                  <c:v>6.9178123032834016</c:v>
                </c:pt>
                <c:pt idx="3873">
                  <c:v>6.7661384400726083</c:v>
                </c:pt>
                <c:pt idx="3874">
                  <c:v>6.723704820469754</c:v>
                </c:pt>
                <c:pt idx="3875">
                  <c:v>7.3142300912901481</c:v>
                </c:pt>
                <c:pt idx="3876">
                  <c:v>6.9033203532104093</c:v>
                </c:pt>
                <c:pt idx="3877">
                  <c:v>6.4243977686674016</c:v>
                </c:pt>
                <c:pt idx="3878">
                  <c:v>6.4979516678207734</c:v>
                </c:pt>
                <c:pt idx="3879">
                  <c:v>6.7056005466905626</c:v>
                </c:pt>
                <c:pt idx="3880">
                  <c:v>5.524063371205961</c:v>
                </c:pt>
                <c:pt idx="3881">
                  <c:v>5.5639243003827668</c:v>
                </c:pt>
                <c:pt idx="3882">
                  <c:v>5.824887417164943</c:v>
                </c:pt>
                <c:pt idx="3883">
                  <c:v>5.4779197395805586</c:v>
                </c:pt>
                <c:pt idx="3884">
                  <c:v>5.6343742873086962</c:v>
                </c:pt>
                <c:pt idx="3885">
                  <c:v>5.5439580110158841</c:v>
                </c:pt>
                <c:pt idx="3886">
                  <c:v>5.6040728608860189</c:v>
                </c:pt>
                <c:pt idx="3887">
                  <c:v>5.3497961828334288</c:v>
                </c:pt>
                <c:pt idx="3888">
                  <c:v>5.0416896964737887</c:v>
                </c:pt>
                <c:pt idx="3889">
                  <c:v>4.7899156859418399</c:v>
                </c:pt>
                <c:pt idx="3890">
                  <c:v>9.7719623507839302</c:v>
                </c:pt>
                <c:pt idx="3891">
                  <c:v>7.8312834437934882</c:v>
                </c:pt>
                <c:pt idx="3892">
                  <c:v>5.3610268624507</c:v>
                </c:pt>
                <c:pt idx="3893">
                  <c:v>4.6919190156482662</c:v>
                </c:pt>
                <c:pt idx="3894">
                  <c:v>4.4669697417525569</c:v>
                </c:pt>
                <c:pt idx="3895">
                  <c:v>4.8028478527707055</c:v>
                </c:pt>
                <c:pt idx="3896">
                  <c:v>5.3417886759009736</c:v>
                </c:pt>
                <c:pt idx="3897">
                  <c:v>5.0055701475595908</c:v>
                </c:pt>
                <c:pt idx="3898">
                  <c:v>4.5753207526829218</c:v>
                </c:pt>
                <c:pt idx="3899">
                  <c:v>4.0903610531117822</c:v>
                </c:pt>
                <c:pt idx="3900">
                  <c:v>4.7470594234410344</c:v>
                </c:pt>
                <c:pt idx="3901">
                  <c:v>4.9444635278443965</c:v>
                </c:pt>
                <c:pt idx="3902">
                  <c:v>4.8331588530654237</c:v>
                </c:pt>
                <c:pt idx="3903">
                  <c:v>5.6276265089980715</c:v>
                </c:pt>
                <c:pt idx="3904">
                  <c:v>5.5789461926233583</c:v>
                </c:pt>
                <c:pt idx="3905">
                  <c:v>5.5422973913024061</c:v>
                </c:pt>
                <c:pt idx="3906">
                  <c:v>5.4468277046370481</c:v>
                </c:pt>
                <c:pt idx="3907">
                  <c:v>5.4927094303793567</c:v>
                </c:pt>
                <c:pt idx="3908">
                  <c:v>5.5373185160668159</c:v>
                </c:pt>
                <c:pt idx="3909">
                  <c:v>5.2074802877942723</c:v>
                </c:pt>
                <c:pt idx="3910">
                  <c:v>4.7770183403157294</c:v>
                </c:pt>
                <c:pt idx="3911">
                  <c:v>4.497855142534223</c:v>
                </c:pt>
                <c:pt idx="3912">
                  <c:v>4.9016927347837989</c:v>
                </c:pt>
                <c:pt idx="3913">
                  <c:v>4.6499395475007796</c:v>
                </c:pt>
                <c:pt idx="3914">
                  <c:v>4.2706797677015862</c:v>
                </c:pt>
                <c:pt idx="3915">
                  <c:v>4.0150876452753561</c:v>
                </c:pt>
                <c:pt idx="3916">
                  <c:v>4.1334756027530615</c:v>
                </c:pt>
                <c:pt idx="3917">
                  <c:v>4.9178724122832485</c:v>
                </c:pt>
                <c:pt idx="3918">
                  <c:v>4.9031614123032625</c:v>
                </c:pt>
                <c:pt idx="3919">
                  <c:v>5.1193114664947474</c:v>
                </c:pt>
                <c:pt idx="3920">
                  <c:v>4.7172883929499294</c:v>
                </c:pt>
                <c:pt idx="3921">
                  <c:v>4.5959272548391779</c:v>
                </c:pt>
                <c:pt idx="3922">
                  <c:v>4.6221621090615077</c:v>
                </c:pt>
                <c:pt idx="3923">
                  <c:v>3.8989222474891907</c:v>
                </c:pt>
                <c:pt idx="3924">
                  <c:v>4.5520783865575458</c:v>
                </c:pt>
                <c:pt idx="3925">
                  <c:v>4.7484817687074559</c:v>
                </c:pt>
                <c:pt idx="3926">
                  <c:v>4.7741569828785941</c:v>
                </c:pt>
                <c:pt idx="3927">
                  <c:v>4.129762330464974</c:v>
                </c:pt>
                <c:pt idx="3928">
                  <c:v>5.6903530726754585</c:v>
                </c:pt>
                <c:pt idx="3929">
                  <c:v>4.1347141019865887</c:v>
                </c:pt>
                <c:pt idx="3930">
                  <c:v>3.713104606853741</c:v>
                </c:pt>
                <c:pt idx="3931">
                  <c:v>4.0199019166710723</c:v>
                </c:pt>
                <c:pt idx="3932">
                  <c:v>2.7085374360814942</c:v>
                </c:pt>
                <c:pt idx="3933">
                  <c:v>2.483899441846376</c:v>
                </c:pt>
                <c:pt idx="3934">
                  <c:v>2.3387433503778836</c:v>
                </c:pt>
                <c:pt idx="3935">
                  <c:v>2.4513725330455536</c:v>
                </c:pt>
                <c:pt idx="3936">
                  <c:v>2.1268592274450002</c:v>
                </c:pt>
                <c:pt idx="3937">
                  <c:v>2.4513725330455536</c:v>
                </c:pt>
                <c:pt idx="3938">
                  <c:v>2.2206192933723305</c:v>
                </c:pt>
                <c:pt idx="3939">
                  <c:v>2.0814743539591998</c:v>
                </c:pt>
                <c:pt idx="3940">
                  <c:v>3.3255074376995624</c:v>
                </c:pt>
                <c:pt idx="3941">
                  <c:v>3.6219156293453545</c:v>
                </c:pt>
                <c:pt idx="3942">
                  <c:v>3.5150188688388453</c:v>
                </c:pt>
                <c:pt idx="3943">
                  <c:v>3.3676147603121107</c:v>
                </c:pt>
                <c:pt idx="3944">
                  <c:v>2.9605781443334696</c:v>
                </c:pt>
                <c:pt idx="3945">
                  <c:v>3.0206031907363426</c:v>
                </c:pt>
                <c:pt idx="3946">
                  <c:v>2.885275936016559</c:v>
                </c:pt>
                <c:pt idx="3947">
                  <c:v>3.0323900556339973</c:v>
                </c:pt>
                <c:pt idx="3948">
                  <c:v>2.7028633894936891</c:v>
                </c:pt>
                <c:pt idx="3949">
                  <c:v>2.5540766803251449</c:v>
                </c:pt>
                <c:pt idx="3950">
                  <c:v>2.823707270992573</c:v>
                </c:pt>
                <c:pt idx="3951">
                  <c:v>2.781725923131698</c:v>
                </c:pt>
                <c:pt idx="3952">
                  <c:v>2.5433869475784192</c:v>
                </c:pt>
                <c:pt idx="3953">
                  <c:v>2.6333271326905074</c:v>
                </c:pt>
                <c:pt idx="3954">
                  <c:v>2.5327419552214701</c:v>
                </c:pt>
                <c:pt idx="3955">
                  <c:v>3.001659574979421</c:v>
                </c:pt>
                <c:pt idx="3956">
                  <c:v>3.3105970458709169</c:v>
                </c:pt>
                <c:pt idx="3957">
                  <c:v>2.8723393855665238</c:v>
                </c:pt>
                <c:pt idx="3958">
                  <c:v>2.5289509792531462</c:v>
                </c:pt>
                <c:pt idx="3959">
                  <c:v>2.5926223834400535</c:v>
                </c:pt>
                <c:pt idx="3960">
                  <c:v>2.6972012293226086</c:v>
                </c:pt>
                <c:pt idx="3961">
                  <c:v>2.8809572916663622</c:v>
                </c:pt>
                <c:pt idx="3962">
                  <c:v>3.141504259298797</c:v>
                </c:pt>
                <c:pt idx="3963">
                  <c:v>3.1584904874461981</c:v>
                </c:pt>
                <c:pt idx="3964">
                  <c:v>3.8570985361668355</c:v>
                </c:pt>
                <c:pt idx="3965">
                  <c:v>3.9648845778729558</c:v>
                </c:pt>
                <c:pt idx="3966">
                  <c:v>4.665288229342182</c:v>
                </c:pt>
                <c:pt idx="3967">
                  <c:v>3.3726629193043762</c:v>
                </c:pt>
                <c:pt idx="3968">
                  <c:v>3.004358514634089</c:v>
                </c:pt>
                <c:pt idx="3969">
                  <c:v>2.707726129312555</c:v>
                </c:pt>
                <c:pt idx="3970">
                  <c:v>2.3847315661032487</c:v>
                </c:pt>
                <c:pt idx="3971">
                  <c:v>2.4950865218285427</c:v>
                </c:pt>
                <c:pt idx="3972">
                  <c:v>2.8026379921523041</c:v>
                </c:pt>
                <c:pt idx="3973">
                  <c:v>2.5357788271966317</c:v>
                </c:pt>
                <c:pt idx="3974">
                  <c:v>2.6698675787438524</c:v>
                </c:pt>
                <c:pt idx="3975">
                  <c:v>2.9998616289937146</c:v>
                </c:pt>
                <c:pt idx="3976">
                  <c:v>2.717477870454299</c:v>
                </c:pt>
                <c:pt idx="3977">
                  <c:v>2.8491995872322904</c:v>
                </c:pt>
                <c:pt idx="3978">
                  <c:v>3.0985088808661074</c:v>
                </c:pt>
                <c:pt idx="3979">
                  <c:v>3.5034545444858494</c:v>
                </c:pt>
                <c:pt idx="3980">
                  <c:v>3.090165823789051</c:v>
                </c:pt>
                <c:pt idx="3981">
                  <c:v>3.0606831390853149</c:v>
                </c:pt>
                <c:pt idx="3982">
                  <c:v>2.9935772947204904</c:v>
                </c:pt>
                <c:pt idx="3983">
                  <c:v>3.2545447090015314</c:v>
                </c:pt>
                <c:pt idx="3984">
                  <c:v>2.9899921591028598</c:v>
                </c:pt>
                <c:pt idx="3985">
                  <c:v>3.2819595889742108</c:v>
                </c:pt>
                <c:pt idx="3986">
                  <c:v>3.6842951180667858</c:v>
                </c:pt>
                <c:pt idx="3987">
                  <c:v>3.8444087782457239</c:v>
                </c:pt>
                <c:pt idx="3988">
                  <c:v>3.7556165016075882</c:v>
                </c:pt>
                <c:pt idx="3989">
                  <c:v>3.7952026682050284</c:v>
                </c:pt>
                <c:pt idx="3990">
                  <c:v>4.9385419929854129</c:v>
                </c:pt>
                <c:pt idx="3991">
                  <c:v>4.8346069960110496</c:v>
                </c:pt>
                <c:pt idx="3992">
                  <c:v>4.9563279066388928</c:v>
                </c:pt>
                <c:pt idx="3993">
                  <c:v>3.8478654751299564</c:v>
                </c:pt>
                <c:pt idx="3994">
                  <c:v>4.4376256540127157</c:v>
                </c:pt>
                <c:pt idx="3995">
                  <c:v>4.3403301801086362</c:v>
                </c:pt>
                <c:pt idx="3996">
                  <c:v>4.1732921902234557</c:v>
                </c:pt>
                <c:pt idx="3997">
                  <c:v>4.4456094163637356</c:v>
                </c:pt>
                <c:pt idx="3998">
                  <c:v>4.6388085962799863</c:v>
                </c:pt>
                <c:pt idx="3999">
                  <c:v>4.8462077709788858</c:v>
                </c:pt>
                <c:pt idx="4000">
                  <c:v>5.3755009572584083</c:v>
                </c:pt>
                <c:pt idx="4001">
                  <c:v>5.5839624973489297</c:v>
                </c:pt>
                <c:pt idx="4002">
                  <c:v>5.4762789007628179</c:v>
                </c:pt>
                <c:pt idx="4003">
                  <c:v>5.1131805321411754</c:v>
                </c:pt>
                <c:pt idx="4004">
                  <c:v>5.776230940731649</c:v>
                </c:pt>
                <c:pt idx="4005">
                  <c:v>5.9858694991229573</c:v>
                </c:pt>
                <c:pt idx="4006">
                  <c:v>6.4147818117390747</c:v>
                </c:pt>
                <c:pt idx="4007">
                  <c:v>5.4680820761057163</c:v>
                </c:pt>
                <c:pt idx="4008">
                  <c:v>5.0553016213027657</c:v>
                </c:pt>
                <c:pt idx="4009">
                  <c:v>5.4664441840306957</c:v>
                </c:pt>
                <c:pt idx="4010">
                  <c:v>5.4126680998775605</c:v>
                </c:pt>
                <c:pt idx="4011">
                  <c:v>5.6276265089980715</c:v>
                </c:pt>
                <c:pt idx="4012">
                  <c:v>5.7900911687421095</c:v>
                </c:pt>
                <c:pt idx="4013">
                  <c:v>6.3023946469211669</c:v>
                </c:pt>
                <c:pt idx="4014">
                  <c:v>5.5472807432894315</c:v>
                </c:pt>
                <c:pt idx="4015">
                  <c:v>5.865161695431409</c:v>
                </c:pt>
                <c:pt idx="4016">
                  <c:v>5.5422973913024061</c:v>
                </c:pt>
                <c:pt idx="4017">
                  <c:v>4.2706797677015862</c:v>
                </c:pt>
                <c:pt idx="4018">
                  <c:v>4.4018757829380553</c:v>
                </c:pt>
                <c:pt idx="4019">
                  <c:v>4.5262413193880873</c:v>
                </c:pt>
                <c:pt idx="4020">
                  <c:v>5.1439088047783468</c:v>
                </c:pt>
                <c:pt idx="4021">
                  <c:v>5.6801339053193667</c:v>
                </c:pt>
                <c:pt idx="4022">
                  <c:v>5.824887417164943</c:v>
                </c:pt>
                <c:pt idx="4023">
                  <c:v>5.8179114785831025</c:v>
                </c:pt>
                <c:pt idx="4024">
                  <c:v>5.6141551863022379</c:v>
                </c:pt>
                <c:pt idx="4025">
                  <c:v>5.7417253524915957</c:v>
                </c:pt>
                <c:pt idx="4026">
                  <c:v>5.7314139269015776</c:v>
                </c:pt>
                <c:pt idx="4027">
                  <c:v>5.8126850078006012</c:v>
                </c:pt>
                <c:pt idx="4028">
                  <c:v>6.1420934451082081</c:v>
                </c:pt>
                <c:pt idx="4029">
                  <c:v>6.1273905996555609</c:v>
                </c:pt>
                <c:pt idx="4030">
                  <c:v>5.9679637629225102</c:v>
                </c:pt>
                <c:pt idx="4031">
                  <c:v>6.1457746656507606</c:v>
                </c:pt>
                <c:pt idx="4032">
                  <c:v>5.9465475672684143</c:v>
                </c:pt>
                <c:pt idx="4033">
                  <c:v>6.3023946469211669</c:v>
                </c:pt>
                <c:pt idx="4034">
                  <c:v>6.3802833866834732</c:v>
                </c:pt>
                <c:pt idx="4035">
                  <c:v>6.4070994102212824</c:v>
                </c:pt>
                <c:pt idx="4036">
                  <c:v>6.1420934451082081</c:v>
                </c:pt>
                <c:pt idx="4037">
                  <c:v>6.3459704926975524</c:v>
                </c:pt>
                <c:pt idx="4038">
                  <c:v>5.7434457261266667</c:v>
                </c:pt>
                <c:pt idx="4039">
                  <c:v>5.7658575473908709</c:v>
                </c:pt>
                <c:pt idx="4040">
                  <c:v>5.2090405873980128</c:v>
                </c:pt>
                <c:pt idx="4041">
                  <c:v>4.9002244971873692</c:v>
                </c:pt>
                <c:pt idx="4042">
                  <c:v>4.3118180036247589</c:v>
                </c:pt>
                <c:pt idx="4043">
                  <c:v>4.0586244813285095</c:v>
                </c:pt>
                <c:pt idx="4044">
                  <c:v>4.5181127521540096</c:v>
                </c:pt>
                <c:pt idx="4045">
                  <c:v>4.4349675873561214</c:v>
                </c:pt>
                <c:pt idx="4046">
                  <c:v>5.7348490095609579</c:v>
                </c:pt>
                <c:pt idx="4047">
                  <c:v>5.9572460412469868</c:v>
                </c:pt>
                <c:pt idx="4048">
                  <c:v>4.1149425692218449</c:v>
                </c:pt>
                <c:pt idx="4049">
                  <c:v>3.6219156293453545</c:v>
                </c:pt>
                <c:pt idx="4050">
                  <c:v>3.9636969488399436</c:v>
                </c:pt>
                <c:pt idx="4051">
                  <c:v>3.5680669526357334</c:v>
                </c:pt>
                <c:pt idx="4052">
                  <c:v>3.7815834831499524</c:v>
                </c:pt>
                <c:pt idx="4053">
                  <c:v>3.9071071474587842</c:v>
                </c:pt>
                <c:pt idx="4054">
                  <c:v>3.242865689318803</c:v>
                </c:pt>
                <c:pt idx="4055">
                  <c:v>3.1784238705202879</c:v>
                </c:pt>
                <c:pt idx="4056">
                  <c:v>3.8398046790417633</c:v>
                </c:pt>
                <c:pt idx="4057">
                  <c:v>3.5691360403988424</c:v>
                </c:pt>
                <c:pt idx="4058">
                  <c:v>4.0756826843935308</c:v>
                </c:pt>
                <c:pt idx="4059">
                  <c:v>5.8739537547556591</c:v>
                </c:pt>
                <c:pt idx="4060">
                  <c:v>3.9471074464970797</c:v>
                </c:pt>
                <c:pt idx="4061">
                  <c:v>3.619746159922296</c:v>
                </c:pt>
                <c:pt idx="4062">
                  <c:v>3.0206031907363426</c:v>
                </c:pt>
                <c:pt idx="4063">
                  <c:v>2.8603176085282205</c:v>
                </c:pt>
                <c:pt idx="4064">
                  <c:v>3.3919150343015922</c:v>
                </c:pt>
                <c:pt idx="4065">
                  <c:v>3.565929737707132</c:v>
                </c:pt>
                <c:pt idx="4066">
                  <c:v>3.6831915359164213</c:v>
                </c:pt>
                <c:pt idx="4067">
                  <c:v>2.9183098954426789</c:v>
                </c:pt>
                <c:pt idx="4068">
                  <c:v>2.6152448776366999</c:v>
                </c:pt>
                <c:pt idx="4069">
                  <c:v>2.472762520749455</c:v>
                </c:pt>
                <c:pt idx="4070">
                  <c:v>4.5127018188933965</c:v>
                </c:pt>
                <c:pt idx="4071">
                  <c:v>2.4352691576364101</c:v>
                </c:pt>
                <c:pt idx="4072">
                  <c:v>2.0870940715827087</c:v>
                </c:pt>
                <c:pt idx="4073">
                  <c:v>2.9052252324751038</c:v>
                </c:pt>
                <c:pt idx="4074">
                  <c:v>2.0653244690488659</c:v>
                </c:pt>
                <c:pt idx="4075">
                  <c:v>2.2153036102796833</c:v>
                </c:pt>
                <c:pt idx="4076">
                  <c:v>2.5988434535025586</c:v>
                </c:pt>
                <c:pt idx="4077">
                  <c:v>2.043169748103578</c:v>
                </c:pt>
                <c:pt idx="4078">
                  <c:v>2.0127930086960966</c:v>
                </c:pt>
                <c:pt idx="4079">
                  <c:v>2.0425577434753071</c:v>
                </c:pt>
                <c:pt idx="4080">
                  <c:v>2.0188320099487056</c:v>
                </c:pt>
                <c:pt idx="4081">
                  <c:v>2.0297479082833205</c:v>
                </c:pt>
                <c:pt idx="4082">
                  <c:v>1.9203145182208061</c:v>
                </c:pt>
                <c:pt idx="4083">
                  <c:v>1.8866705517391162</c:v>
                </c:pt>
                <c:pt idx="4084">
                  <c:v>1.816781204129156</c:v>
                </c:pt>
                <c:pt idx="4085">
                  <c:v>1.7967542496619695</c:v>
                </c:pt>
                <c:pt idx="4086">
                  <c:v>1.7989086391432199</c:v>
                </c:pt>
                <c:pt idx="4087">
                  <c:v>1.9452120574979406</c:v>
                </c:pt>
                <c:pt idx="4088">
                  <c:v>2.4019394816672914</c:v>
                </c:pt>
                <c:pt idx="4089">
                  <c:v>2.3303507080686945</c:v>
                </c:pt>
                <c:pt idx="4090">
                  <c:v>2.2731203521254537</c:v>
                </c:pt>
                <c:pt idx="4091">
                  <c:v>2.0315729543892505</c:v>
                </c:pt>
                <c:pt idx="4092">
                  <c:v>2.0572965768450677</c:v>
                </c:pt>
                <c:pt idx="4093">
                  <c:v>2.099636714121512</c:v>
                </c:pt>
                <c:pt idx="4094">
                  <c:v>2.0622331176331343</c:v>
                </c:pt>
                <c:pt idx="4095">
                  <c:v>2.0517570920719099</c:v>
                </c:pt>
                <c:pt idx="4096">
                  <c:v>1.9852454423162635</c:v>
                </c:pt>
                <c:pt idx="4097">
                  <c:v>1.8602917345772669</c:v>
                </c:pt>
                <c:pt idx="4098">
                  <c:v>1.8222321093737845</c:v>
                </c:pt>
                <c:pt idx="4099">
                  <c:v>1.8614066873551216</c:v>
                </c:pt>
                <c:pt idx="4100">
                  <c:v>2.0097802857025648</c:v>
                </c:pt>
                <c:pt idx="4101">
                  <c:v>2.151854519292109</c:v>
                </c:pt>
                <c:pt idx="4102">
                  <c:v>2.0572965768450677</c:v>
                </c:pt>
                <c:pt idx="4103">
                  <c:v>1.9324337141045906</c:v>
                </c:pt>
                <c:pt idx="4104">
                  <c:v>1.9266531590298974</c:v>
                </c:pt>
                <c:pt idx="4105">
                  <c:v>1.9733861412441827</c:v>
                </c:pt>
                <c:pt idx="4106">
                  <c:v>1.9082713274842085</c:v>
                </c:pt>
                <c:pt idx="4107">
                  <c:v>1.7432027617193668</c:v>
                </c:pt>
                <c:pt idx="4108">
                  <c:v>1.6621145143462797</c:v>
                </c:pt>
                <c:pt idx="4109">
                  <c:v>1.7647462977667039</c:v>
                </c:pt>
                <c:pt idx="4110">
                  <c:v>1.6897280353255362</c:v>
                </c:pt>
                <c:pt idx="4111">
                  <c:v>1.6726041977754853</c:v>
                </c:pt>
                <c:pt idx="4112">
                  <c:v>2.055448422143952</c:v>
                </c:pt>
                <c:pt idx="4113">
                  <c:v>1.7737568806451141</c:v>
                </c:pt>
                <c:pt idx="4114">
                  <c:v>2.1531442181760152</c:v>
                </c:pt>
                <c:pt idx="4115">
                  <c:v>1.7989086391432199</c:v>
                </c:pt>
                <c:pt idx="4116">
                  <c:v>1.6696004083797717</c:v>
                </c:pt>
                <c:pt idx="4117">
                  <c:v>1.5852730820042287</c:v>
                </c:pt>
                <c:pt idx="4118">
                  <c:v>1.6212951625872907</c:v>
                </c:pt>
                <c:pt idx="4119">
                  <c:v>1.6101622227092689</c:v>
                </c:pt>
                <c:pt idx="4120">
                  <c:v>1.6183835178460075</c:v>
                </c:pt>
                <c:pt idx="4121">
                  <c:v>1.6246987028183149</c:v>
                </c:pt>
                <c:pt idx="4122">
                  <c:v>1.6586325926777676</c:v>
                </c:pt>
                <c:pt idx="4123">
                  <c:v>1.7014111069826483</c:v>
                </c:pt>
                <c:pt idx="4124">
                  <c:v>1.816781204129156</c:v>
                </c:pt>
                <c:pt idx="4125">
                  <c:v>1.6831600820936763</c:v>
                </c:pt>
                <c:pt idx="4126">
                  <c:v>1.6325050775356378</c:v>
                </c:pt>
                <c:pt idx="4127">
                  <c:v>1.8102616367735291</c:v>
                </c:pt>
                <c:pt idx="4128">
                  <c:v>1.7421586111988243</c:v>
                </c:pt>
                <c:pt idx="4129">
                  <c:v>1.9301194137692144</c:v>
                </c:pt>
                <c:pt idx="4130">
                  <c:v>1.8536160285334529</c:v>
                </c:pt>
                <c:pt idx="4131">
                  <c:v>1.8636385980286716</c:v>
                </c:pt>
                <c:pt idx="4132">
                  <c:v>1.8227780985818174</c:v>
                </c:pt>
                <c:pt idx="4133">
                  <c:v>2.3954720100666984</c:v>
                </c:pt>
                <c:pt idx="4134">
                  <c:v>1.9094150364938938</c:v>
                </c:pt>
                <c:pt idx="4135">
                  <c:v>1.9145702157113398</c:v>
                </c:pt>
                <c:pt idx="4136">
                  <c:v>2.2406669554852545</c:v>
                </c:pt>
                <c:pt idx="4137">
                  <c:v>2.848346146965826</c:v>
                </c:pt>
                <c:pt idx="4138">
                  <c:v>2.2575115272799295</c:v>
                </c:pt>
                <c:pt idx="4139">
                  <c:v>2.1797540544486691</c:v>
                </c:pt>
                <c:pt idx="4140">
                  <c:v>2.055448422143952</c:v>
                </c:pt>
                <c:pt idx="4141">
                  <c:v>2.0764917538061063</c:v>
                </c:pt>
                <c:pt idx="4142">
                  <c:v>2.1467034442203139</c:v>
                </c:pt>
                <c:pt idx="4143">
                  <c:v>2.3401450597693336</c:v>
                </c:pt>
                <c:pt idx="4144">
                  <c:v>2.0468456286269614</c:v>
                </c:pt>
                <c:pt idx="4145">
                  <c:v>1.9995707175090187</c:v>
                </c:pt>
                <c:pt idx="4146">
                  <c:v>2.0333996414838351</c:v>
                </c:pt>
                <c:pt idx="4147">
                  <c:v>1.973977420220586</c:v>
                </c:pt>
                <c:pt idx="4148">
                  <c:v>2.1994327868199886</c:v>
                </c:pt>
                <c:pt idx="4149">
                  <c:v>2.0254958407136874</c:v>
                </c:pt>
                <c:pt idx="4150">
                  <c:v>1.9168658718560907</c:v>
                </c:pt>
                <c:pt idx="4151">
                  <c:v>1.9457948947694743</c:v>
                </c:pt>
                <c:pt idx="4152">
                  <c:v>2.3324460409264631</c:v>
                </c:pt>
                <c:pt idx="4153">
                  <c:v>2.8577480667837851</c:v>
                </c:pt>
                <c:pt idx="4154">
                  <c:v>2.7984430392261852</c:v>
                </c:pt>
                <c:pt idx="4155">
                  <c:v>3.1613304414824639</c:v>
                </c:pt>
                <c:pt idx="4156">
                  <c:v>2.645979779187619</c:v>
                </c:pt>
                <c:pt idx="4157">
                  <c:v>2.8009592569055157</c:v>
                </c:pt>
                <c:pt idx="4158">
                  <c:v>3.2061579038390629</c:v>
                </c:pt>
                <c:pt idx="4159">
                  <c:v>3.0975807632794066</c:v>
                </c:pt>
                <c:pt idx="4160">
                  <c:v>2.7535356926208481</c:v>
                </c:pt>
                <c:pt idx="4161">
                  <c:v>2.2683584497770384</c:v>
                </c:pt>
                <c:pt idx="4162">
                  <c:v>2.5327419552214701</c:v>
                </c:pt>
                <c:pt idx="4163">
                  <c:v>3.2389820036339629</c:v>
                </c:pt>
                <c:pt idx="4164">
                  <c:v>3.2731225718062138</c:v>
                </c:pt>
                <c:pt idx="4165">
                  <c:v>3.048786299301165</c:v>
                </c:pt>
                <c:pt idx="4166">
                  <c:v>2.8347258172934526</c:v>
                </c:pt>
                <c:pt idx="4167">
                  <c:v>2.7338088801583176</c:v>
                </c:pt>
                <c:pt idx="4168">
                  <c:v>2.5510178946732958</c:v>
                </c:pt>
                <c:pt idx="4169">
                  <c:v>2.4853881495211576</c:v>
                </c:pt>
                <c:pt idx="4170">
                  <c:v>2.5040724519873301</c:v>
                </c:pt>
                <c:pt idx="4171">
                  <c:v>2.4433075785915448</c:v>
                </c:pt>
                <c:pt idx="4172">
                  <c:v>2.5632750606092758</c:v>
                </c:pt>
                <c:pt idx="4173">
                  <c:v>2.4447719578183458</c:v>
                </c:pt>
                <c:pt idx="4174">
                  <c:v>2.2521075321454043</c:v>
                </c:pt>
                <c:pt idx="4175">
                  <c:v>2.5887417792078304</c:v>
                </c:pt>
                <c:pt idx="4176">
                  <c:v>2.7223669032847821</c:v>
                </c:pt>
                <c:pt idx="4177">
                  <c:v>2.6931640928030292</c:v>
                </c:pt>
                <c:pt idx="4178">
                  <c:v>2.4683217463882383</c:v>
                </c:pt>
                <c:pt idx="4179">
                  <c:v>2.5025725527147751</c:v>
                </c:pt>
                <c:pt idx="4180">
                  <c:v>2.4891138234563535</c:v>
                </c:pt>
                <c:pt idx="4181">
                  <c:v>2.5771347823827457</c:v>
                </c:pt>
                <c:pt idx="4182">
                  <c:v>2.9614652122915128</c:v>
                </c:pt>
                <c:pt idx="4183">
                  <c:v>2.603519050350505</c:v>
                </c:pt>
                <c:pt idx="4184">
                  <c:v>2.7808926937139664</c:v>
                </c:pt>
                <c:pt idx="4185">
                  <c:v>2.6443948797000467</c:v>
                </c:pt>
                <c:pt idx="4186">
                  <c:v>2.9008767282715162</c:v>
                </c:pt>
                <c:pt idx="4187">
                  <c:v>3.1152626314336422</c:v>
                </c:pt>
                <c:pt idx="4188">
                  <c:v>2.8440827786545158</c:v>
                </c:pt>
                <c:pt idx="4189">
                  <c:v>2.7117850947765909</c:v>
                </c:pt>
                <c:pt idx="4190">
                  <c:v>2.6859124686805722</c:v>
                </c:pt>
                <c:pt idx="4191">
                  <c:v>2.8330278619535911</c:v>
                </c:pt>
                <c:pt idx="4192">
                  <c:v>3.312581228945024</c:v>
                </c:pt>
                <c:pt idx="4193">
                  <c:v>3.3205298604328326</c:v>
                </c:pt>
                <c:pt idx="4194">
                  <c:v>3.0215082437948459</c:v>
                </c:pt>
                <c:pt idx="4195">
                  <c:v>3.0287584374980043</c:v>
                </c:pt>
                <c:pt idx="4196">
                  <c:v>2.9200589639699897</c:v>
                </c:pt>
                <c:pt idx="4197">
                  <c:v>2.9218090807892296</c:v>
                </c:pt>
                <c:pt idx="4198">
                  <c:v>2.7967668166889772</c:v>
                </c:pt>
                <c:pt idx="4199">
                  <c:v>2.9464211394379789</c:v>
                </c:pt>
                <c:pt idx="4200">
                  <c:v>3.1917826328446846</c:v>
                </c:pt>
                <c:pt idx="4201">
                  <c:v>3.2486999509303898</c:v>
                </c:pt>
                <c:pt idx="4202">
                  <c:v>2.4786959837125835</c:v>
                </c:pt>
                <c:pt idx="4203">
                  <c:v>4.0247219605955902</c:v>
                </c:pt>
                <c:pt idx="4204">
                  <c:v>2.4120347175327104</c:v>
                </c:pt>
                <c:pt idx="4205">
                  <c:v>2.3289548653369652</c:v>
                </c:pt>
                <c:pt idx="4206">
                  <c:v>2.1351585639639792</c:v>
                </c:pt>
                <c:pt idx="4207">
                  <c:v>2.3697757987882282</c:v>
                </c:pt>
                <c:pt idx="4208">
                  <c:v>2.1428482314628265</c:v>
                </c:pt>
                <c:pt idx="4209">
                  <c:v>2.0115873779376288</c:v>
                </c:pt>
                <c:pt idx="4210">
                  <c:v>1.899715317990559</c:v>
                </c:pt>
                <c:pt idx="4211">
                  <c:v>2.2778922510041699</c:v>
                </c:pt>
                <c:pt idx="4212">
                  <c:v>1.906557048335257</c:v>
                </c:pt>
                <c:pt idx="4213">
                  <c:v>1.7095860705166759</c:v>
                </c:pt>
                <c:pt idx="4214">
                  <c:v>1.7737568806451141</c:v>
                </c:pt>
                <c:pt idx="4215">
                  <c:v>1.8108040393095777</c:v>
                </c:pt>
                <c:pt idx="4216">
                  <c:v>2.3833031501089756</c:v>
                </c:pt>
                <c:pt idx="4217">
                  <c:v>2.1103572072887662</c:v>
                </c:pt>
                <c:pt idx="4218">
                  <c:v>2.4084244146236125</c:v>
                </c:pt>
                <c:pt idx="4219">
                  <c:v>2.8491995872322904</c:v>
                </c:pt>
                <c:pt idx="4220">
                  <c:v>2.1345190052956644</c:v>
                </c:pt>
                <c:pt idx="4221">
                  <c:v>2.3219881829781901</c:v>
                </c:pt>
                <c:pt idx="4222">
                  <c:v>2.1954828787123675</c:v>
                </c:pt>
                <c:pt idx="4223">
                  <c:v>2.2751642263573362</c:v>
                </c:pt>
                <c:pt idx="4224">
                  <c:v>2.4557828139623217</c:v>
                </c:pt>
                <c:pt idx="4225">
                  <c:v>2.6207349890984597</c:v>
                </c:pt>
                <c:pt idx="4226">
                  <c:v>2.5251656775694689</c:v>
                </c:pt>
                <c:pt idx="4227">
                  <c:v>2.5304666882502715</c:v>
                </c:pt>
                <c:pt idx="4228">
                  <c:v>2.7485906845159938</c:v>
                </c:pt>
                <c:pt idx="4229">
                  <c:v>2.7256311441355519</c:v>
                </c:pt>
                <c:pt idx="4230">
                  <c:v>3.720899424973878</c:v>
                </c:pt>
                <c:pt idx="4231">
                  <c:v>3.0442229147173632</c:v>
                </c:pt>
                <c:pt idx="4232">
                  <c:v>2.6191652108356185</c:v>
                </c:pt>
                <c:pt idx="4233">
                  <c:v>3.2574710301094378</c:v>
                </c:pt>
                <c:pt idx="4234">
                  <c:v>2.9588048054664151</c:v>
                </c:pt>
                <c:pt idx="4235">
                  <c:v>2.8440827786545158</c:v>
                </c:pt>
                <c:pt idx="4236">
                  <c:v>2.7150366475611172</c:v>
                </c:pt>
                <c:pt idx="4237">
                  <c:v>2.9614652122915128</c:v>
                </c:pt>
                <c:pt idx="4238">
                  <c:v>2.9043550104634006</c:v>
                </c:pt>
                <c:pt idx="4239">
                  <c:v>3.0423994739732039</c:v>
                </c:pt>
                <c:pt idx="4240">
                  <c:v>3.0007604673286319</c:v>
                </c:pt>
                <c:pt idx="4241">
                  <c:v>3.3756954463006461</c:v>
                </c:pt>
                <c:pt idx="4242">
                  <c:v>3.7612462872462324</c:v>
                </c:pt>
                <c:pt idx="4243">
                  <c:v>3.6262584697395304</c:v>
                </c:pt>
                <c:pt idx="4244">
                  <c:v>2.9721307821354905</c:v>
                </c:pt>
                <c:pt idx="4245">
                  <c:v>3.3374840875336513</c:v>
                </c:pt>
                <c:pt idx="4246">
                  <c:v>4.4656317197116389</c:v>
                </c:pt>
                <c:pt idx="4247">
                  <c:v>4.8592919193211177</c:v>
                </c:pt>
                <c:pt idx="4248">
                  <c:v>4.6569099511279557</c:v>
                </c:pt>
                <c:pt idx="4249">
                  <c:v>4.3873937214712511</c:v>
                </c:pt>
                <c:pt idx="4250">
                  <c:v>4.6722816411195689</c:v>
                </c:pt>
                <c:pt idx="4251">
                  <c:v>3.8814408677272794</c:v>
                </c:pt>
                <c:pt idx="4252">
                  <c:v>4.3053641292386091</c:v>
                </c:pt>
                <c:pt idx="4253">
                  <c:v>4.302785285115946</c:v>
                </c:pt>
                <c:pt idx="4254">
                  <c:v>4.2694005417409802</c:v>
                </c:pt>
                <c:pt idx="4255">
                  <c:v>4.6891086313429442</c:v>
                </c:pt>
                <c:pt idx="4256">
                  <c:v>5.1009406820302283</c:v>
                </c:pt>
                <c:pt idx="4257">
                  <c:v>4.7956590111471709</c:v>
                </c:pt>
                <c:pt idx="4258">
                  <c:v>4.3105264552465927</c:v>
                </c:pt>
                <c:pt idx="4259">
                  <c:v>4.7755874472945683</c:v>
                </c:pt>
                <c:pt idx="4260">
                  <c:v>4.7484817687074559</c:v>
                </c:pt>
                <c:pt idx="4261">
                  <c:v>4.5973043168880459</c:v>
                </c:pt>
                <c:pt idx="4262">
                  <c:v>5.2293670764378017</c:v>
                </c:pt>
                <c:pt idx="4263">
                  <c:v>5.4861313112003813</c:v>
                </c:pt>
                <c:pt idx="4264">
                  <c:v>5.9145672861599321</c:v>
                </c:pt>
                <c:pt idx="4265">
                  <c:v>6.0417194070042761</c:v>
                </c:pt>
                <c:pt idx="4266">
                  <c:v>5.6818358245186449</c:v>
                </c:pt>
                <c:pt idx="4267">
                  <c:v>5.4648067825647031</c:v>
                </c:pt>
                <c:pt idx="4268">
                  <c:v>6.5526876081656322</c:v>
                </c:pt>
                <c:pt idx="4269">
                  <c:v>5.9376468504482354</c:v>
                </c:pt>
                <c:pt idx="4270">
                  <c:v>6.1127229496401574</c:v>
                </c:pt>
                <c:pt idx="4271">
                  <c:v>5.5806177932925038</c:v>
                </c:pt>
                <c:pt idx="4272">
                  <c:v>5.4370458785952227</c:v>
                </c:pt>
                <c:pt idx="4273">
                  <c:v>6.3611978267288514</c:v>
                </c:pt>
                <c:pt idx="4274">
                  <c:v>6.9364895219783813</c:v>
                </c:pt>
                <c:pt idx="4275">
                  <c:v>5.6699330903185903</c:v>
                </c:pt>
                <c:pt idx="4276">
                  <c:v>5.6903530726754585</c:v>
                </c:pt>
                <c:pt idx="4277">
                  <c:v>5.6920580538090872</c:v>
                </c:pt>
                <c:pt idx="4278">
                  <c:v>6.3688251901752633</c:v>
                </c:pt>
                <c:pt idx="4279">
                  <c:v>7.0707675897688231</c:v>
                </c:pt>
                <c:pt idx="4280">
                  <c:v>7.2814356866378906</c:v>
                </c:pt>
                <c:pt idx="4281">
                  <c:v>6.6316825886455897</c:v>
                </c:pt>
                <c:pt idx="4282">
                  <c:v>6.4533322136229971</c:v>
                </c:pt>
                <c:pt idx="4283">
                  <c:v>6.7499417656513101</c:v>
                </c:pt>
                <c:pt idx="4284">
                  <c:v>7.0369563250417579</c:v>
                </c:pt>
                <c:pt idx="4285">
                  <c:v>7.1196560988632109</c:v>
                </c:pt>
                <c:pt idx="4286">
                  <c:v>8.2035056128110391</c:v>
                </c:pt>
                <c:pt idx="4287">
                  <c:v>7.7217889727444637</c:v>
                </c:pt>
                <c:pt idx="4288">
                  <c:v>8.2355169715495489</c:v>
                </c:pt>
                <c:pt idx="4289">
                  <c:v>7.5660755567392908</c:v>
                </c:pt>
                <c:pt idx="4290">
                  <c:v>6.7176646380222031</c:v>
                </c:pt>
                <c:pt idx="4291">
                  <c:v>6.7681657551162466</c:v>
                </c:pt>
                <c:pt idx="4292">
                  <c:v>6.6975698579891407</c:v>
                </c:pt>
                <c:pt idx="4293">
                  <c:v>6.924032448333997</c:v>
                </c:pt>
                <c:pt idx="4294">
                  <c:v>7.2923507846091056</c:v>
                </c:pt>
                <c:pt idx="4295">
                  <c:v>6.623740424768509</c:v>
                </c:pt>
                <c:pt idx="4296">
                  <c:v>6.2628693816013445</c:v>
                </c:pt>
                <c:pt idx="4297">
                  <c:v>5.5605915988852246</c:v>
                </c:pt>
                <c:pt idx="4298">
                  <c:v>5.705716306618589</c:v>
                </c:pt>
                <c:pt idx="4299">
                  <c:v>5.8266327083665512</c:v>
                </c:pt>
                <c:pt idx="4300">
                  <c:v>6.5625102901607679</c:v>
                </c:pt>
                <c:pt idx="4301">
                  <c:v>6.3707334596014205</c:v>
                </c:pt>
                <c:pt idx="4302">
                  <c:v>6.2478774246357389</c:v>
                </c:pt>
                <c:pt idx="4303">
                  <c:v>5.9127956553119771</c:v>
                </c:pt>
                <c:pt idx="4304">
                  <c:v>5.7952973242934309</c:v>
                </c:pt>
                <c:pt idx="4305">
                  <c:v>5.2137242918131594</c:v>
                </c:pt>
                <c:pt idx="4306">
                  <c:v>5.362633168692267</c:v>
                </c:pt>
                <c:pt idx="4307">
                  <c:v>5.273417007703797</c:v>
                </c:pt>
                <c:pt idx="4308">
                  <c:v>5.590657920537855</c:v>
                </c:pt>
                <c:pt idx="4309">
                  <c:v>4.7856127063459182</c:v>
                </c:pt>
                <c:pt idx="4310">
                  <c:v>3.9411994662374972</c:v>
                </c:pt>
                <c:pt idx="4311">
                  <c:v>4.2324692050984343</c:v>
                </c:pt>
                <c:pt idx="4312">
                  <c:v>5.0887301314775089</c:v>
                </c:pt>
                <c:pt idx="4313">
                  <c:v>4.2591805187306404</c:v>
                </c:pt>
                <c:pt idx="4314">
                  <c:v>3.5329661334835873</c:v>
                </c:pt>
                <c:pt idx="4315">
                  <c:v>3.4565407892434239</c:v>
                </c:pt>
                <c:pt idx="4316">
                  <c:v>3.1575444031580662</c:v>
                </c:pt>
                <c:pt idx="4317">
                  <c:v>3.3284975648846413</c:v>
                </c:pt>
                <c:pt idx="4318">
                  <c:v>3.8237337105642797</c:v>
                </c:pt>
                <c:pt idx="4319">
                  <c:v>4.0380069025270364</c:v>
                </c:pt>
                <c:pt idx="4320">
                  <c:v>3.6909235583515296</c:v>
                </c:pt>
                <c:pt idx="4321">
                  <c:v>3.6327824958974357</c:v>
                </c:pt>
                <c:pt idx="4322">
                  <c:v>3.8237337105642797</c:v>
                </c:pt>
                <c:pt idx="4323">
                  <c:v>3.9071071474587842</c:v>
                </c:pt>
                <c:pt idx="4324">
                  <c:v>4.0879109923864307</c:v>
                </c:pt>
                <c:pt idx="4325">
                  <c:v>4.6947310843376737</c:v>
                </c:pt>
                <c:pt idx="4326">
                  <c:v>4.3507449240055225</c:v>
                </c:pt>
                <c:pt idx="4327">
                  <c:v>4.412438207233631</c:v>
                </c:pt>
                <c:pt idx="4328">
                  <c:v>4.301496442369821</c:v>
                </c:pt>
                <c:pt idx="4329">
                  <c:v>4.1322374744956916</c:v>
                </c:pt>
                <c:pt idx="4330">
                  <c:v>3.7567417842040469</c:v>
                </c:pt>
                <c:pt idx="4331">
                  <c:v>3.7264771686376932</c:v>
                </c:pt>
                <c:pt idx="4332">
                  <c:v>4.5684724707310096</c:v>
                </c:pt>
                <c:pt idx="4333">
                  <c:v>4.1235809546965463</c:v>
                </c:pt>
                <c:pt idx="4334">
                  <c:v>3.6688750132298455</c:v>
                </c:pt>
                <c:pt idx="4335">
                  <c:v>4.4709862137977909</c:v>
                </c:pt>
                <c:pt idx="4336">
                  <c:v>4.4817144705089067</c:v>
                </c:pt>
                <c:pt idx="4337">
                  <c:v>4.9296729849507903</c:v>
                </c:pt>
                <c:pt idx="4338">
                  <c:v>5.4680820761057163</c:v>
                </c:pt>
                <c:pt idx="4339">
                  <c:v>4.7172883929499294</c:v>
                </c:pt>
                <c:pt idx="4340">
                  <c:v>4.8086066842280424</c:v>
                </c:pt>
                <c:pt idx="4341">
                  <c:v>5.1101178189379235</c:v>
                </c:pt>
                <c:pt idx="4342">
                  <c:v>4.8928899034400937</c:v>
                </c:pt>
                <c:pt idx="4343">
                  <c:v>4.15333618329272</c:v>
                </c:pt>
                <c:pt idx="4344">
                  <c:v>4.6346413624395755</c:v>
                </c:pt>
                <c:pt idx="4345">
                  <c:v>4.5072973658160738</c:v>
                </c:pt>
                <c:pt idx="4346">
                  <c:v>4.6736815809734535</c:v>
                </c:pt>
                <c:pt idx="4347">
                  <c:v>4.6666860737838851</c:v>
                </c:pt>
                <c:pt idx="4348">
                  <c:v>4.4763471281641456</c:v>
                </c:pt>
                <c:pt idx="4349">
                  <c:v>4.8086066842280424</c:v>
                </c:pt>
                <c:pt idx="4350">
                  <c:v>4.8476598237273949</c:v>
                </c:pt>
                <c:pt idx="4351">
                  <c:v>4.6235470317704976</c:v>
                </c:pt>
                <c:pt idx="4352">
                  <c:v>4.8958224226187683</c:v>
                </c:pt>
                <c:pt idx="4353">
                  <c:v>4.9548433037952444</c:v>
                </c:pt>
                <c:pt idx="4354">
                  <c:v>5.1608879974881017</c:v>
                </c:pt>
                <c:pt idx="4355">
                  <c:v>5.2121625892673569</c:v>
                </c:pt>
                <c:pt idx="4356">
                  <c:v>6.2068343296663153</c:v>
                </c:pt>
                <c:pt idx="4357">
                  <c:v>5.7900911687421095</c:v>
                </c:pt>
                <c:pt idx="4358">
                  <c:v>4.9726879258097982</c:v>
                </c:pt>
                <c:pt idx="4359">
                  <c:v>5.3290015872569487</c:v>
                </c:pt>
                <c:pt idx="4360">
                  <c:v>5.5091892566640119</c:v>
                </c:pt>
                <c:pt idx="4361">
                  <c:v>5.5290303280893198</c:v>
                </c:pt>
                <c:pt idx="4362">
                  <c:v>5.793561419194031</c:v>
                </c:pt>
                <c:pt idx="4363">
                  <c:v>5.8318717202121562</c:v>
                </c:pt>
                <c:pt idx="4364">
                  <c:v>5.2924089570870434</c:v>
                </c:pt>
                <c:pt idx="4365">
                  <c:v>5.1239144910471275</c:v>
                </c:pt>
                <c:pt idx="4366">
                  <c:v>6.4882256163510394</c:v>
                </c:pt>
                <c:pt idx="4367">
                  <c:v>6.4205496573509029</c:v>
                </c:pt>
                <c:pt idx="4368">
                  <c:v>6.0580312856316807</c:v>
                </c:pt>
                <c:pt idx="4369">
                  <c:v>4.9163993282772056</c:v>
                </c:pt>
                <c:pt idx="4370">
                  <c:v>5.2939947035790524</c:v>
                </c:pt>
                <c:pt idx="4371">
                  <c:v>5.073508038957308</c:v>
                </c:pt>
                <c:pt idx="4372">
                  <c:v>5.3146526968339582</c:v>
                </c:pt>
                <c:pt idx="4373">
                  <c:v>5.3417886759009736</c:v>
                </c:pt>
                <c:pt idx="4374">
                  <c:v>4.4045140162542253</c:v>
                </c:pt>
                <c:pt idx="4375">
                  <c:v>4.302785285115946</c:v>
                </c:pt>
                <c:pt idx="4376">
                  <c:v>4.9995754308525218</c:v>
                </c:pt>
                <c:pt idx="4377">
                  <c:v>4.546626775741724</c:v>
                </c:pt>
                <c:pt idx="4378">
                  <c:v>4.8958224226187683</c:v>
                </c:pt>
                <c:pt idx="4379">
                  <c:v>5.2262347693563331</c:v>
                </c:pt>
                <c:pt idx="4380">
                  <c:v>5.4500922225440522</c:v>
                </c:pt>
                <c:pt idx="4381">
                  <c:v>4.4669697417525569</c:v>
                </c:pt>
                <c:pt idx="4382">
                  <c:v>5.6886486022465066</c:v>
                </c:pt>
                <c:pt idx="4383">
                  <c:v>5.14236801454354</c:v>
                </c:pt>
                <c:pt idx="4384">
                  <c:v>5.068950296608012</c:v>
                </c:pt>
                <c:pt idx="4385">
                  <c:v>5.0643966486673895</c:v>
                </c:pt>
                <c:pt idx="4386">
                  <c:v>4.4642940984576258</c:v>
                </c:pt>
                <c:pt idx="4387">
                  <c:v>5.4386749621559938</c:v>
                </c:pt>
                <c:pt idx="4388">
                  <c:v>5.317837996578902</c:v>
                </c:pt>
                <c:pt idx="4389">
                  <c:v>5.4289077774270638</c:v>
                </c:pt>
                <c:pt idx="4390">
                  <c:v>5.3722811183240307</c:v>
                </c:pt>
                <c:pt idx="4391">
                  <c:v>5.656360494802283</c:v>
                </c:pt>
                <c:pt idx="4392">
                  <c:v>5.4337891752391823</c:v>
                </c:pt>
                <c:pt idx="4393">
                  <c:v>5.5539321833988016</c:v>
                </c:pt>
                <c:pt idx="4394">
                  <c:v>5.0281144231666053</c:v>
                </c:pt>
                <c:pt idx="4395">
                  <c:v>5.1223796898460545</c:v>
                </c:pt>
                <c:pt idx="4396">
                  <c:v>5.0917800261205848</c:v>
                </c:pt>
                <c:pt idx="4397">
                  <c:v>4.5452648934838473</c:v>
                </c:pt>
                <c:pt idx="4398">
                  <c:v>5.0659140766070827</c:v>
                </c:pt>
                <c:pt idx="4399">
                  <c:v>4.8302638683607677</c:v>
                </c:pt>
                <c:pt idx="4400">
                  <c:v>4.9046305298775756</c:v>
                </c:pt>
                <c:pt idx="4401">
                  <c:v>5.0190845541725961</c:v>
                </c:pt>
                <c:pt idx="4402">
                  <c:v>5.5822898948176709</c:v>
                </c:pt>
                <c:pt idx="4403">
                  <c:v>5.4517252151364817</c:v>
                </c:pt>
                <c:pt idx="4404">
                  <c:v>5.3226195260920077</c:v>
                </c:pt>
                <c:pt idx="4405">
                  <c:v>5.2293670764378017</c:v>
                </c:pt>
                <c:pt idx="4406">
                  <c:v>6.0562166820293797</c:v>
                </c:pt>
                <c:pt idx="4407">
                  <c:v>5.510839956299737</c:v>
                </c:pt>
                <c:pt idx="4408">
                  <c:v>5.3003424422891898</c:v>
                </c:pt>
                <c:pt idx="4409">
                  <c:v>4.6891086313429442</c:v>
                </c:pt>
                <c:pt idx="4410">
                  <c:v>4.6221621090615077</c:v>
                </c:pt>
                <c:pt idx="4411">
                  <c:v>4.8143724207843466</c:v>
                </c:pt>
                <c:pt idx="4412">
                  <c:v>5.1315953978178248</c:v>
                </c:pt>
                <c:pt idx="4413">
                  <c:v>5.2466283527766064</c:v>
                </c:pt>
                <c:pt idx="4414">
                  <c:v>4.5931743680603736</c:v>
                </c:pt>
                <c:pt idx="4415">
                  <c:v>5.8092033026255478</c:v>
                </c:pt>
                <c:pt idx="4416">
                  <c:v>5.3481937217421542</c:v>
                </c:pt>
                <c:pt idx="4417">
                  <c:v>4.981634322315676</c:v>
                </c:pt>
                <c:pt idx="4418">
                  <c:v>5.1101178189379235</c:v>
                </c:pt>
                <c:pt idx="4419">
                  <c:v>5.3883996224438091</c:v>
                </c:pt>
                <c:pt idx="4420">
                  <c:v>5.9858694991229573</c:v>
                </c:pt>
                <c:pt idx="4421">
                  <c:v>5.5058893405805627</c:v>
                </c:pt>
                <c:pt idx="4422">
                  <c:v>5.390014130292335</c:v>
                </c:pt>
                <c:pt idx="4423">
                  <c:v>5.3369899259468587</c:v>
                </c:pt>
                <c:pt idx="4424">
                  <c:v>4.9385419929854129</c:v>
                </c:pt>
                <c:pt idx="4425">
                  <c:v>5.4910641615042382</c:v>
                </c:pt>
                <c:pt idx="4426">
                  <c:v>5.2671015151410083</c:v>
                </c:pt>
                <c:pt idx="4427">
                  <c:v>5.4224060676926902</c:v>
                </c:pt>
                <c:pt idx="4428">
                  <c:v>4.4576119997906494</c:v>
                </c:pt>
                <c:pt idx="4429">
                  <c:v>5.0856820636724533</c:v>
                </c:pt>
                <c:pt idx="4430">
                  <c:v>5.1624343368023959</c:v>
                </c:pt>
                <c:pt idx="4431">
                  <c:v>5.1024690595343207</c:v>
                </c:pt>
                <c:pt idx="4432">
                  <c:v>5.0326354479750171</c:v>
                </c:pt>
                <c:pt idx="4433">
                  <c:v>4.9075700857181985</c:v>
                </c:pt>
                <c:pt idx="4434">
                  <c:v>5.8986416992561015</c:v>
                </c:pt>
                <c:pt idx="4435">
                  <c:v>5.317837996578902</c:v>
                </c:pt>
                <c:pt idx="4436">
                  <c:v>5.1131805321411754</c:v>
                </c:pt>
                <c:pt idx="4437">
                  <c:v>4.8375045837387418</c:v>
                </c:pt>
                <c:pt idx="4438">
                  <c:v>5.3417886759009736</c:v>
                </c:pt>
                <c:pt idx="4439">
                  <c:v>5.4713593326708967</c:v>
                </c:pt>
                <c:pt idx="4440">
                  <c:v>5.4061858389299289</c:v>
                </c:pt>
                <c:pt idx="4441">
                  <c:v>5.8301248597334494</c:v>
                </c:pt>
                <c:pt idx="4442">
                  <c:v>6.0580312856316807</c:v>
                </c:pt>
                <c:pt idx="4443">
                  <c:v>5.3114693050325208</c:v>
                </c:pt>
                <c:pt idx="4444">
                  <c:v>4.8375045837387418</c:v>
                </c:pt>
                <c:pt idx="4445">
                  <c:v>5.4828452064567745</c:v>
                </c:pt>
                <c:pt idx="4446">
                  <c:v>5.3433892178701488</c:v>
                </c:pt>
                <c:pt idx="4447">
                  <c:v>4.6471543082241826</c:v>
                </c:pt>
                <c:pt idx="4448">
                  <c:v>4.4884326995271735</c:v>
                </c:pt>
                <c:pt idx="4449">
                  <c:v>4.6905136130106673</c:v>
                </c:pt>
                <c:pt idx="4450">
                  <c:v>4.4243512325892729</c:v>
                </c:pt>
                <c:pt idx="4451">
                  <c:v>4.765583189904909</c:v>
                </c:pt>
                <c:pt idx="4452">
                  <c:v>5.1670761352469468</c:v>
                </c:pt>
                <c:pt idx="4453">
                  <c:v>4.873871297260524</c:v>
                </c:pt>
                <c:pt idx="4454">
                  <c:v>5.5124911505289775</c:v>
                </c:pt>
                <c:pt idx="4455">
                  <c:v>5.0266083176159979</c:v>
                </c:pt>
                <c:pt idx="4456">
                  <c:v>5.0780698793967618</c:v>
                </c:pt>
                <c:pt idx="4457">
                  <c:v>4.546626775741724</c:v>
                </c:pt>
                <c:pt idx="4458">
                  <c:v>4.876792417771239</c:v>
                </c:pt>
                <c:pt idx="4459">
                  <c:v>5.1593421213594137</c:v>
                </c:pt>
                <c:pt idx="4460">
                  <c:v>5.1670761352469468</c:v>
                </c:pt>
                <c:pt idx="4461">
                  <c:v>5.2529192970932126</c:v>
                </c:pt>
                <c:pt idx="4462">
                  <c:v>4.894355943397148</c:v>
                </c:pt>
                <c:pt idx="4463">
                  <c:v>5.2924089570870434</c:v>
                </c:pt>
                <c:pt idx="4464">
                  <c:v>4.7956590111471709</c:v>
                </c:pt>
                <c:pt idx="4465">
                  <c:v>5.4517252151364817</c:v>
                </c:pt>
                <c:pt idx="4466">
                  <c:v>5.3401886133530958</c:v>
                </c:pt>
                <c:pt idx="4467">
                  <c:v>4.7942225345582052</c:v>
                </c:pt>
                <c:pt idx="4468">
                  <c:v>5.3706719221660313</c:v>
                </c:pt>
                <c:pt idx="4469">
                  <c:v>5.4484597190930808</c:v>
                </c:pt>
                <c:pt idx="4470">
                  <c:v>4.7130506574585684</c:v>
                </c:pt>
                <c:pt idx="4471">
                  <c:v>4.1260523939631373</c:v>
                </c:pt>
                <c:pt idx="4472">
                  <c:v>4.3847657429373132</c:v>
                </c:pt>
                <c:pt idx="4473">
                  <c:v>4.6152437155627037</c:v>
                </c:pt>
                <c:pt idx="4474">
                  <c:v>4.2286670027583479</c:v>
                </c:pt>
                <c:pt idx="4475">
                  <c:v>4.3677222094631682</c:v>
                </c:pt>
                <c:pt idx="4476">
                  <c:v>4.164549665938428</c:v>
                </c:pt>
                <c:pt idx="4477">
                  <c:v>3.8594102610685947</c:v>
                </c:pt>
                <c:pt idx="4478">
                  <c:v>3.9934946738716013</c:v>
                </c:pt>
                <c:pt idx="4479">
                  <c:v>4.3092352937347576</c:v>
                </c:pt>
                <c:pt idx="4480">
                  <c:v>4.1608084785327017</c:v>
                </c:pt>
                <c:pt idx="4481">
                  <c:v>3.8513252801002542</c:v>
                </c:pt>
                <c:pt idx="4482">
                  <c:v>3.9094488446702842</c:v>
                </c:pt>
                <c:pt idx="4483">
                  <c:v>4.5303110854219568</c:v>
                </c:pt>
                <c:pt idx="4484">
                  <c:v>4.2172808775218709</c:v>
                </c:pt>
                <c:pt idx="4485">
                  <c:v>4.3182815525688172</c:v>
                </c:pt>
                <c:pt idx="4486">
                  <c:v>4.2834931272250021</c:v>
                </c:pt>
                <c:pt idx="4487">
                  <c:v>4.3092352937347576</c:v>
                </c:pt>
                <c:pt idx="4488">
                  <c:v>4.744216010915034</c:v>
                </c:pt>
                <c:pt idx="4489">
                  <c:v>4.9296729849507903</c:v>
                </c:pt>
                <c:pt idx="4490">
                  <c:v>5.5990384901881756</c:v>
                </c:pt>
                <c:pt idx="4491">
                  <c:v>5.1903478076122278</c:v>
                </c:pt>
                <c:pt idx="4492">
                  <c:v>5.8318717202121562</c:v>
                </c:pt>
                <c:pt idx="4493">
                  <c:v>5.8092033026255478</c:v>
                </c:pt>
                <c:pt idx="4494">
                  <c:v>5.7296971572337343</c:v>
                </c:pt>
                <c:pt idx="4495">
                  <c:v>5.6648395546495829</c:v>
                </c:pt>
                <c:pt idx="4496">
                  <c:v>5.1763722568961752</c:v>
                </c:pt>
                <c:pt idx="4497">
                  <c:v>5.0994127623315162</c:v>
                </c:pt>
                <c:pt idx="4498">
                  <c:v>5.4648067825647031</c:v>
                </c:pt>
                <c:pt idx="4499">
                  <c:v>6.703591972232311</c:v>
                </c:pt>
                <c:pt idx="4500">
                  <c:v>5.9376468504482354</c:v>
                </c:pt>
                <c:pt idx="4501">
                  <c:v>6.2403949093423607</c:v>
                </c:pt>
                <c:pt idx="4502">
                  <c:v>5.9536777463293999</c:v>
                </c:pt>
                <c:pt idx="4503">
                  <c:v>5.2939947035790524</c:v>
                </c:pt>
                <c:pt idx="4504">
                  <c:v>5.9751196209691759</c:v>
                </c:pt>
                <c:pt idx="4505">
                  <c:v>5.8528749164998857</c:v>
                </c:pt>
                <c:pt idx="4506">
                  <c:v>6.0435296668373759</c:v>
                </c:pt>
                <c:pt idx="4507">
                  <c:v>5.6597505947145752</c:v>
                </c:pt>
                <c:pt idx="4508">
                  <c:v>5.6835382536581838</c:v>
                </c:pt>
                <c:pt idx="4509">
                  <c:v>6.5999709572358638</c:v>
                </c:pt>
                <c:pt idx="4510">
                  <c:v>6.1919765085154594</c:v>
                </c:pt>
                <c:pt idx="4511">
                  <c:v>6.3061719428625045</c:v>
                </c:pt>
                <c:pt idx="4512">
                  <c:v>7.3692159844832004</c:v>
                </c:pt>
                <c:pt idx="4513">
                  <c:v>7.1111295334358449</c:v>
                </c:pt>
                <c:pt idx="4514">
                  <c:v>7.5163730519499676</c:v>
                </c:pt>
                <c:pt idx="4515">
                  <c:v>7.6275235028042365</c:v>
                </c:pt>
                <c:pt idx="4516">
                  <c:v>6.3042830119896349</c:v>
                </c:pt>
                <c:pt idx="4518">
                  <c:v>6.4901696613207136</c:v>
                </c:pt>
                <c:pt idx="4519">
                  <c:v>5.6495863856079644</c:v>
                </c:pt>
                <c:pt idx="4520">
                  <c:v>6.4321009116981127</c:v>
                </c:pt>
                <c:pt idx="4521">
                  <c:v>5.4142898792074243</c:v>
                </c:pt>
                <c:pt idx="4522">
                  <c:v>5.3385890300829111</c:v>
                </c:pt>
                <c:pt idx="4523">
                  <c:v>5.4256559486632163</c:v>
                </c:pt>
                <c:pt idx="4524">
                  <c:v>6.7458986586972554</c:v>
                </c:pt>
                <c:pt idx="4525">
                  <c:v>5.527374179766948</c:v>
                </c:pt>
                <c:pt idx="4526">
                  <c:v>5.8039846547580884</c:v>
                </c:pt>
                <c:pt idx="4527">
                  <c:v>6.2591180232003074</c:v>
                </c:pt>
                <c:pt idx="4528">
                  <c:v>5.6225709790828473</c:v>
                </c:pt>
                <c:pt idx="4529">
                  <c:v>6.1273905996555609</c:v>
                </c:pt>
                <c:pt idx="4530">
                  <c:v>5.8161687997111819</c:v>
                </c:pt>
                <c:pt idx="4531">
                  <c:v>5.4664441840306957</c:v>
                </c:pt>
                <c:pt idx="4532">
                  <c:v>4.5671040448824893</c:v>
                </c:pt>
                <c:pt idx="4533">
                  <c:v>4.6722816411195689</c:v>
                </c:pt>
                <c:pt idx="4534">
                  <c:v>5.8809968905573307</c:v>
                </c:pt>
                <c:pt idx="4535">
                  <c:v>6.1568315704505379</c:v>
                </c:pt>
                <c:pt idx="4536">
                  <c:v>5.9948425031894104</c:v>
                </c:pt>
                <c:pt idx="4537">
                  <c:v>5.4943551922207927</c:v>
                </c:pt>
                <c:pt idx="4538">
                  <c:v>5.9858694991229573</c:v>
                </c:pt>
                <c:pt idx="4539">
                  <c:v>5.865161695431409</c:v>
                </c:pt>
                <c:pt idx="4540">
                  <c:v>6.0707487436721657</c:v>
                </c:pt>
                <c:pt idx="4541">
                  <c:v>5.4468277046370481</c:v>
                </c:pt>
                <c:pt idx="4542">
                  <c:v>5.4533586970169239</c:v>
                </c:pt>
                <c:pt idx="4543">
                  <c:v>5.4894193854477713</c:v>
                </c:pt>
                <c:pt idx="4544">
                  <c:v>5.2387752661409541</c:v>
                </c:pt>
                <c:pt idx="4545">
                  <c:v>6.3213037791581934</c:v>
                </c:pt>
                <c:pt idx="4546">
                  <c:v>7.4379729184509733</c:v>
                </c:pt>
                <c:pt idx="4547">
                  <c:v>7.53666630899854</c:v>
                </c:pt>
                <c:pt idx="4548">
                  <c:v>6.8170039667174773</c:v>
                </c:pt>
                <c:pt idx="4549">
                  <c:v>6.5999709572358638</c:v>
                </c:pt>
                <c:pt idx="4550">
                  <c:v>6.3745517139298853</c:v>
                </c:pt>
                <c:pt idx="4551">
                  <c:v>6.3421693580626108</c:v>
                </c:pt>
                <c:pt idx="4552">
                  <c:v>6.6019484840818912</c:v>
                </c:pt>
                <c:pt idx="4553">
                  <c:v>6.047151813872083</c:v>
                </c:pt>
                <c:pt idx="4554">
                  <c:v>6.6995766280617861</c:v>
                </c:pt>
                <c:pt idx="4555">
                  <c:v>5.8039846547580884</c:v>
                </c:pt>
                <c:pt idx="4556">
                  <c:v>5.1392878185060402</c:v>
                </c:pt>
                <c:pt idx="4557">
                  <c:v>5.6818358245186449</c:v>
                </c:pt>
                <c:pt idx="4558">
                  <c:v>6.0182353138983817</c:v>
                </c:pt>
                <c:pt idx="4559">
                  <c:v>5.2765775931282448</c:v>
                </c:pt>
                <c:pt idx="4560">
                  <c:v>5.3130607625117445</c:v>
                </c:pt>
                <c:pt idx="4561">
                  <c:v>4.9548433037952444</c:v>
                </c:pt>
                <c:pt idx="4562">
                  <c:v>5.2939947035790524</c:v>
                </c:pt>
                <c:pt idx="4563">
                  <c:v>5.4142898792074243</c:v>
                </c:pt>
                <c:pt idx="4564">
                  <c:v>5.4680820761057163</c:v>
                </c:pt>
                <c:pt idx="4565">
                  <c:v>5.6903530726754585</c:v>
                </c:pt>
                <c:pt idx="4566">
                  <c:v>5.6937635458004152</c:v>
                </c:pt>
                <c:pt idx="4567">
                  <c:v>5.3274053549133118</c:v>
                </c:pt>
                <c:pt idx="4568">
                  <c:v>5.5806177932925038</c:v>
                </c:pt>
                <c:pt idx="4569">
                  <c:v>5.7005906254047094</c:v>
                </c:pt>
                <c:pt idx="4570">
                  <c:v>5.1996857974847277</c:v>
                </c:pt>
                <c:pt idx="4571">
                  <c:v>4.9995754308525218</c:v>
                </c:pt>
                <c:pt idx="4572">
                  <c:v>4.9667325891530076</c:v>
                </c:pt>
                <c:pt idx="4573">
                  <c:v>4.870951926454187</c:v>
                </c:pt>
                <c:pt idx="4574">
                  <c:v>4.5643684227445744</c:v>
                </c:pt>
                <c:pt idx="4575">
                  <c:v>4.6862999304127841</c:v>
                </c:pt>
                <c:pt idx="4576">
                  <c:v>5.0416896964737887</c:v>
                </c:pt>
                <c:pt idx="4577">
                  <c:v>4.6221621090615077</c:v>
                </c:pt>
                <c:pt idx="4578">
                  <c:v>4.5384615987599828</c:v>
                </c:pt>
                <c:pt idx="4579">
                  <c:v>4.2989199149296144</c:v>
                </c:pt>
                <c:pt idx="4580">
                  <c:v>5.1131805321411754</c:v>
                </c:pt>
                <c:pt idx="4581">
                  <c:v>4.7456375042194319</c:v>
                </c:pt>
                <c:pt idx="4582">
                  <c:v>4.3887083013269077</c:v>
                </c:pt>
                <c:pt idx="4583">
                  <c:v>4.2147547938555077</c:v>
                </c:pt>
                <c:pt idx="4584">
                  <c:v>4.0319628651169674</c:v>
                </c:pt>
                <c:pt idx="4585">
                  <c:v>4.18832209472796</c:v>
                </c:pt>
                <c:pt idx="4586">
                  <c:v>3.9994810462696728</c:v>
                </c:pt>
                <c:pt idx="4587">
                  <c:v>4.1558254561464647</c:v>
                </c:pt>
                <c:pt idx="4588">
                  <c:v>4.2502580691579617</c:v>
                </c:pt>
                <c:pt idx="4589">
                  <c:v>4.8215893143894366</c:v>
                </c:pt>
                <c:pt idx="4590">
                  <c:v>5.0750281969118776</c:v>
                </c:pt>
                <c:pt idx="4591">
                  <c:v>4.6750819402865531</c:v>
                </c:pt>
                <c:pt idx="4592">
                  <c:v>4.278363176578539</c:v>
                </c:pt>
                <c:pt idx="4593">
                  <c:v>4.062273790080031</c:v>
                </c:pt>
                <c:pt idx="4594">
                  <c:v>4.4309834723344359</c:v>
                </c:pt>
                <c:pt idx="4595">
                  <c:v>4.4562767807382704</c:v>
                </c:pt>
                <c:pt idx="4596">
                  <c:v>4.139671810905865</c:v>
                </c:pt>
                <c:pt idx="4597">
                  <c:v>4.1359529723074298</c:v>
                </c:pt>
                <c:pt idx="4598">
                  <c:v>3.6600925186639968</c:v>
                </c:pt>
                <c:pt idx="4599">
                  <c:v>4.7187018180237601</c:v>
                </c:pt>
                <c:pt idx="4600">
                  <c:v>4.5520783865575458</c:v>
                </c:pt>
                <c:pt idx="4601">
                  <c:v>4.4389552846914402</c:v>
                </c:pt>
                <c:pt idx="4602">
                  <c:v>4.4416157413464097</c:v>
                </c:pt>
                <c:pt idx="4603">
                  <c:v>4.4243512325892729</c:v>
                </c:pt>
                <c:pt idx="4604">
                  <c:v>4.4429465675614273</c:v>
                </c:pt>
                <c:pt idx="4605">
                  <c:v>4.4469414391900131</c:v>
                </c:pt>
                <c:pt idx="4606">
                  <c:v>3.836355223504428</c:v>
                </c:pt>
                <c:pt idx="4607">
                  <c:v>3.7646282086473923</c:v>
                </c:pt>
                <c:pt idx="4608">
                  <c:v>4.2413543109992826</c:v>
                </c:pt>
                <c:pt idx="4609">
                  <c:v>4.5821793004219211</c:v>
                </c:pt>
                <c:pt idx="4610">
                  <c:v>3.7432606170474561</c:v>
                </c:pt>
                <c:pt idx="4611">
                  <c:v>4.2732393696080084</c:v>
                </c:pt>
                <c:pt idx="4612">
                  <c:v>4.3624913852954821</c:v>
                </c:pt>
                <c:pt idx="4613">
                  <c:v>4.4323111128388595</c:v>
                </c:pt>
                <c:pt idx="4614">
                  <c:v>4.129762330464974</c:v>
                </c:pt>
                <c:pt idx="4615">
                  <c:v>3.966072562751215</c:v>
                </c:pt>
                <c:pt idx="4616">
                  <c:v>4.1248164892303381</c:v>
                </c:pt>
                <c:pt idx="4617">
                  <c:v>3.7714011767391487</c:v>
                </c:pt>
                <c:pt idx="4618">
                  <c:v>4.7841792389954385</c:v>
                </c:pt>
                <c:pt idx="4619">
                  <c:v>4.2770816491538497</c:v>
                </c:pt>
                <c:pt idx="4620">
                  <c:v>4.2097071648673801</c:v>
                </c:pt>
                <c:pt idx="4621">
                  <c:v>4.121110995782475</c:v>
                </c:pt>
                <c:pt idx="4622">
                  <c:v>4.4283293842382294</c:v>
                </c:pt>
                <c:pt idx="4623">
                  <c:v>3.9388387509124621</c:v>
                </c:pt>
                <c:pt idx="4624">
                  <c:v>4.5411816938250054</c:v>
                </c:pt>
                <c:pt idx="4625">
                  <c:v>4.1508484014735263</c:v>
                </c:pt>
                <c:pt idx="4626">
                  <c:v>3.9317650857338426</c:v>
                </c:pt>
                <c:pt idx="4627">
                  <c:v>4.4217011170983973</c:v>
                </c:pt>
                <c:pt idx="4628">
                  <c:v>4.1334756027530615</c:v>
                </c:pt>
                <c:pt idx="4629">
                  <c:v>4.302785285115946</c:v>
                </c:pt>
                <c:pt idx="4630">
                  <c:v>4.1001759890835174</c:v>
                </c:pt>
                <c:pt idx="4631">
                  <c:v>3.8386545160475172</c:v>
                </c:pt>
                <c:pt idx="4632">
                  <c:v>3.9459251423699828</c:v>
                </c:pt>
                <c:pt idx="4633">
                  <c:v>3.8513252801002542</c:v>
                </c:pt>
                <c:pt idx="4634">
                  <c:v>4.036797370663308</c:v>
                </c:pt>
                <c:pt idx="4635">
                  <c:v>3.9411994662374972</c:v>
                </c:pt>
                <c:pt idx="4636">
                  <c:v>4.0879109923864307</c:v>
                </c:pt>
                <c:pt idx="4637">
                  <c:v>3.9625096755455909</c:v>
                </c:pt>
                <c:pt idx="4638">
                  <c:v>4.3860795353807029</c:v>
                </c:pt>
                <c:pt idx="4639">
                  <c:v>4.4018757829380553</c:v>
                </c:pt>
                <c:pt idx="4640">
                  <c:v>4.1223457902508773</c:v>
                </c:pt>
                <c:pt idx="4641">
                  <c:v>4.5780629390228187</c:v>
                </c:pt>
                <c:pt idx="4642">
                  <c:v>4.2084462024481031</c:v>
                </c:pt>
                <c:pt idx="4643">
                  <c:v>4.4549419616332013</c:v>
                </c:pt>
                <c:pt idx="4644">
                  <c:v>4.0683632645068908</c:v>
                </c:pt>
                <c:pt idx="4645">
                  <c:v>4.2924853462386947</c:v>
                </c:pt>
                <c:pt idx="4646">
                  <c:v>4.0805696119774364</c:v>
                </c:pt>
                <c:pt idx="4647">
                  <c:v>3.9732079507439519</c:v>
                </c:pt>
                <c:pt idx="4648">
                  <c:v>3.8802782331602721</c:v>
                </c:pt>
                <c:pt idx="4649">
                  <c:v>4.0928125822638126</c:v>
                </c:pt>
                <c:pt idx="4650">
                  <c:v>5.0371605378590427</c:v>
                </c:pt>
                <c:pt idx="4651">
                  <c:v>4.1149425692218449</c:v>
                </c:pt>
                <c:pt idx="4652">
                  <c:v>3.8744702820178358</c:v>
                </c:pt>
                <c:pt idx="4653">
                  <c:v>3.6230008516042833</c:v>
                </c:pt>
                <c:pt idx="4654">
                  <c:v>3.6132455454046419</c:v>
                </c:pt>
                <c:pt idx="4655">
                  <c:v>3.849018397972539</c:v>
                </c:pt>
                <c:pt idx="4656">
                  <c:v>4.0307551436651607</c:v>
                </c:pt>
                <c:pt idx="4657">
                  <c:v>4.3507449240055225</c:v>
                </c:pt>
                <c:pt idx="4658">
                  <c:v>3.9875172617996499</c:v>
                </c:pt>
                <c:pt idx="4659">
                  <c:v>4.0174940598393851</c:v>
                </c:pt>
                <c:pt idx="4660">
                  <c:v>4.097720049368796</c:v>
                </c:pt>
                <c:pt idx="4661">
                  <c:v>4.301496442369821</c:v>
                </c:pt>
                <c:pt idx="4662">
                  <c:v>4.2084462024481031</c:v>
                </c:pt>
                <c:pt idx="4663">
                  <c:v>3.9899071522480947</c:v>
                </c:pt>
                <c:pt idx="4664">
                  <c:v>4.0042766046484362</c:v>
                </c:pt>
                <c:pt idx="4665">
                  <c:v>4.2770816491538497</c:v>
                </c:pt>
                <c:pt idx="4666">
                  <c:v>4.164549665938428</c:v>
                </c:pt>
                <c:pt idx="4667">
                  <c:v>4.4376256540127157</c:v>
                </c:pt>
                <c:pt idx="4668">
                  <c:v>4.4911228101230209</c:v>
                </c:pt>
                <c:pt idx="4669">
                  <c:v>4.505947264165715</c:v>
                </c:pt>
                <c:pt idx="4670">
                  <c:v>3.3265038481803542</c:v>
                </c:pt>
                <c:pt idx="4671">
                  <c:v>3.7952026682050284</c:v>
                </c:pt>
                <c:pt idx="4672">
                  <c:v>3.5766286292770504</c:v>
                </c:pt>
                <c:pt idx="4673">
                  <c:v>3.7759232570549583</c:v>
                </c:pt>
                <c:pt idx="4674">
                  <c:v>3.1622776601683795</c:v>
                </c:pt>
                <c:pt idx="4675">
                  <c:v>3.0115675570815368</c:v>
                </c:pt>
                <c:pt idx="4676">
                  <c:v>2.9323318310456186</c:v>
                </c:pt>
                <c:pt idx="4677">
                  <c:v>3.3374840875336513</c:v>
                </c:pt>
                <c:pt idx="4678">
                  <c:v>3.2071185540250298</c:v>
                </c:pt>
                <c:pt idx="4679">
                  <c:v>3.1218024163790119</c:v>
                </c:pt>
                <c:pt idx="4680">
                  <c:v>3.2341339365372348</c:v>
                </c:pt>
                <c:pt idx="4681">
                  <c:v>3.2409232647357831</c:v>
                </c:pt>
                <c:pt idx="4682">
                  <c:v>3.1499859236617178</c:v>
                </c:pt>
                <c:pt idx="4683">
                  <c:v>3.1812817476409965</c:v>
                </c:pt>
                <c:pt idx="4684">
                  <c:v>3.5959675907683799</c:v>
                </c:pt>
                <c:pt idx="4685">
                  <c:v>3.9471074464970797</c:v>
                </c:pt>
                <c:pt idx="4686">
                  <c:v>4.034379393725418</c:v>
                </c:pt>
                <c:pt idx="4687">
                  <c:v>3.9815487966421164</c:v>
                </c:pt>
                <c:pt idx="4688">
                  <c:v>3.7421393725573284</c:v>
                </c:pt>
                <c:pt idx="4689">
                  <c:v>3.6831915359164213</c:v>
                </c:pt>
                <c:pt idx="4690">
                  <c:v>4.2223375877334757</c:v>
                </c:pt>
                <c:pt idx="4691">
                  <c:v>3.7974772962533003</c:v>
                </c:pt>
                <c:pt idx="4692">
                  <c:v>3.9720178285540579</c:v>
                </c:pt>
                <c:pt idx="4693">
                  <c:v>4.4616200578301548</c:v>
                </c:pt>
                <c:pt idx="4694">
                  <c:v>5.7296971572337343</c:v>
                </c:pt>
                <c:pt idx="4695">
                  <c:v>4.983126952461066</c:v>
                </c:pt>
                <c:pt idx="4696">
                  <c:v>4.3690308952106003</c:v>
                </c:pt>
                <c:pt idx="4697">
                  <c:v>4.8651184297630889</c:v>
                </c:pt>
                <c:pt idx="4698">
                  <c:v>4.8129303388396263</c:v>
                </c:pt>
                <c:pt idx="4699">
                  <c:v>4.6457623142659887</c:v>
                </c:pt>
                <c:pt idx="4700">
                  <c:v>5.0659140766070827</c:v>
                </c:pt>
                <c:pt idx="4702">
                  <c:v>6.2031165353634607</c:v>
                </c:pt>
                <c:pt idx="4703">
                  <c:v>5.33219548690853</c:v>
                </c:pt>
                <c:pt idx="4704">
                  <c:v>4.9607843846620066</c:v>
                </c:pt>
                <c:pt idx="4705">
                  <c:v>5.2137242918131594</c:v>
                </c:pt>
                <c:pt idx="4706">
                  <c:v>4.6680843370569649</c:v>
                </c:pt>
                <c:pt idx="4707">
                  <c:v>4.6513327930691579</c:v>
                </c:pt>
                <c:pt idx="4708">
                  <c:v>4.6069553110795152</c:v>
                </c:pt>
                <c:pt idx="4709">
                  <c:v>4.9741778753768378</c:v>
                </c:pt>
                <c:pt idx="4710">
                  <c:v>5.6293126955848098</c:v>
                </c:pt>
                <c:pt idx="4711">
                  <c:v>5.7952973242934309</c:v>
                </c:pt>
                <c:pt idx="4712">
                  <c:v>5.073508038957308</c:v>
                </c:pt>
                <c:pt idx="4713">
                  <c:v>5.0917800261205848</c:v>
                </c:pt>
                <c:pt idx="4714">
                  <c:v>4.6471543082241826</c:v>
                </c:pt>
                <c:pt idx="4715">
                  <c:v>5.3738907966400005</c:v>
                </c:pt>
                <c:pt idx="4716">
                  <c:v>5.4110468063303667</c:v>
                </c:pt>
                <c:pt idx="4717">
                  <c:v>4.5849255973842062</c:v>
                </c:pt>
                <c:pt idx="4718">
                  <c:v>5.0447113977627227</c:v>
                </c:pt>
                <c:pt idx="4719">
                  <c:v>4.3742695605459803</c:v>
                </c:pt>
                <c:pt idx="4720">
                  <c:v>4.5876735403202762</c:v>
                </c:pt>
                <c:pt idx="4721">
                  <c:v>4.8404039081152765</c:v>
                </c:pt>
                <c:pt idx="4722">
                  <c:v>4.9489093380214042</c:v>
                </c:pt>
                <c:pt idx="4723">
                  <c:v>4.4776883608264457</c:v>
                </c:pt>
                <c:pt idx="4724">
                  <c:v>4.3729593056252396</c:v>
                </c:pt>
                <c:pt idx="4725">
                  <c:v>5.1531632459265158</c:v>
                </c:pt>
                <c:pt idx="4726">
                  <c:v>5.7382861510129892</c:v>
                </c:pt>
                <c:pt idx="4727">
                  <c:v>5.6057519901733013</c:v>
                </c:pt>
                <c:pt idx="4728">
                  <c:v>5.7262651604513417</c:v>
                </c:pt>
                <c:pt idx="4729">
                  <c:v>4.6638908036063986</c:v>
                </c:pt>
                <c:pt idx="4730">
                  <c:v>5.0401795246285896</c:v>
                </c:pt>
                <c:pt idx="4731">
                  <c:v>4.7314417164118385</c:v>
                </c:pt>
                <c:pt idx="4732">
                  <c:v>4.3900232750656549</c:v>
                </c:pt>
                <c:pt idx="4733">
                  <c:v>5.3835589999464046</c:v>
                </c:pt>
                <c:pt idx="4734">
                  <c:v>4.5425423526476596</c:v>
                </c:pt>
                <c:pt idx="4735">
                  <c:v>4.1920880209782938</c:v>
                </c:pt>
                <c:pt idx="4736">
                  <c:v>4.1682942172296276</c:v>
                </c:pt>
                <c:pt idx="4737">
                  <c:v>4.4549419616332013</c:v>
                </c:pt>
                <c:pt idx="4738">
                  <c:v>5.2844873466247142</c:v>
                </c:pt>
                <c:pt idx="4739">
                  <c:v>4.210968505104538</c:v>
                </c:pt>
                <c:pt idx="4740">
                  <c:v>4.3782026813021018</c:v>
                </c:pt>
                <c:pt idx="4741">
                  <c:v>4.5086478719927943</c:v>
                </c:pt>
                <c:pt idx="4742">
                  <c:v>4.7527513620523703</c:v>
                </c:pt>
                <c:pt idx="4743">
                  <c:v>4.4844005545814039</c:v>
                </c:pt>
                <c:pt idx="4744">
                  <c:v>4.3195754245804139</c:v>
                </c:pt>
                <c:pt idx="4745">
                  <c:v>4.6055753582022598</c:v>
                </c:pt>
                <c:pt idx="4746">
                  <c:v>4.2198084751787279</c:v>
                </c:pt>
                <c:pt idx="4747">
                  <c:v>4.2706797677015862</c:v>
                </c:pt>
                <c:pt idx="4748">
                  <c:v>5.279740072827356</c:v>
                </c:pt>
                <c:pt idx="4749">
                  <c:v>4.316988068119568</c:v>
                </c:pt>
                <c:pt idx="4750">
                  <c:v>4.5821793004219211</c:v>
                </c:pt>
                <c:pt idx="4751">
                  <c:v>3.8421060389917869</c:v>
                </c:pt>
                <c:pt idx="4752">
                  <c:v>4.1421528941140462</c:v>
                </c:pt>
                <c:pt idx="4753">
                  <c:v>4.6097164573696743</c:v>
                </c:pt>
                <c:pt idx="4754">
                  <c:v>6.1734542373671992</c:v>
                </c:pt>
                <c:pt idx="4755">
                  <c:v>5.3562108300370159</c:v>
                </c:pt>
                <c:pt idx="4756">
                  <c:v>6.623740424768509</c:v>
                </c:pt>
                <c:pt idx="4757">
                  <c:v>6.3005068474876227</c:v>
                </c:pt>
                <c:pt idx="4758">
                  <c:v>5.7228352193800278</c:v>
                </c:pt>
                <c:pt idx="4759">
                  <c:v>5.1223796898460545</c:v>
                </c:pt>
                <c:pt idx="4760">
                  <c:v>4.5479890660557523</c:v>
                </c:pt>
                <c:pt idx="4761">
                  <c:v>4.8114886888515853</c:v>
                </c:pt>
                <c:pt idx="4762">
                  <c:v>4.3690308952106003</c:v>
                </c:pt>
                <c:pt idx="4763">
                  <c:v>4.3834523440231745</c:v>
                </c:pt>
                <c:pt idx="4764">
                  <c:v>4.704586603855712</c:v>
                </c:pt>
                <c:pt idx="4765">
                  <c:v>3.9364794496180786</c:v>
                </c:pt>
                <c:pt idx="4766">
                  <c:v>3.9071071474587842</c:v>
                </c:pt>
                <c:pt idx="4767">
                  <c:v>3.7533669475045164</c:v>
                </c:pt>
                <c:pt idx="4768">
                  <c:v>3.5181793950661002</c:v>
                </c:pt>
                <c:pt idx="4769">
                  <c:v>4.1657974757877989</c:v>
                </c:pt>
                <c:pt idx="4770">
                  <c:v>4.3079445189733745</c:v>
                </c:pt>
                <c:pt idx="4771">
                  <c:v>4.2046655809660134</c:v>
                </c:pt>
                <c:pt idx="4772">
                  <c:v>4.9459450206310889</c:v>
                </c:pt>
                <c:pt idx="4773">
                  <c:v>4.7130506574585684</c:v>
                </c:pt>
                <c:pt idx="4774">
                  <c:v>3.5959675907683799</c:v>
                </c:pt>
                <c:pt idx="4775">
                  <c:v>3.9047668528863912</c:v>
                </c:pt>
                <c:pt idx="4776">
                  <c:v>4.0259278743452782</c:v>
                </c:pt>
                <c:pt idx="4777">
                  <c:v>4.3364310817885166</c:v>
                </c:pt>
                <c:pt idx="4778">
                  <c:v>4.4336391511396913</c:v>
                </c:pt>
                <c:pt idx="4779">
                  <c:v>4.5343845107824947</c:v>
                </c:pt>
                <c:pt idx="4780">
                  <c:v>3.975589265007375</c:v>
                </c:pt>
                <c:pt idx="4781">
                  <c:v>4.2950580171653741</c:v>
                </c:pt>
                <c:pt idx="4782">
                  <c:v>4.3144022614437816</c:v>
                </c:pt>
                <c:pt idx="4783">
                  <c:v>4.6485467192607901</c:v>
                </c:pt>
                <c:pt idx="4784">
                  <c:v>4.5032482739594499</c:v>
                </c:pt>
                <c:pt idx="4785">
                  <c:v>4.1808003884505824</c:v>
                </c:pt>
                <c:pt idx="4786">
                  <c:v>4.3416306584754958</c:v>
                </c:pt>
                <c:pt idx="4787">
                  <c:v>4.1870675379252065</c:v>
                </c:pt>
                <c:pt idx="4788">
                  <c:v>4.1309997171033572</c:v>
                </c:pt>
                <c:pt idx="4789">
                  <c:v>4.8071663293338807</c:v>
                </c:pt>
                <c:pt idx="4790">
                  <c:v>4.6138612800028849</c:v>
                </c:pt>
                <c:pt idx="4791">
                  <c:v>4.891424302616028</c:v>
                </c:pt>
                <c:pt idx="4792">
                  <c:v>4.505947264165715</c:v>
                </c:pt>
                <c:pt idx="4793">
                  <c:v>4.6764827191845511</c:v>
                </c:pt>
                <c:pt idx="4794">
                  <c:v>4.8972893412365686</c:v>
                </c:pt>
                <c:pt idx="4795">
                  <c:v>3.9094488446702842</c:v>
                </c:pt>
                <c:pt idx="4796">
                  <c:v>4.6166265653369853</c:v>
                </c:pt>
                <c:pt idx="4797">
                  <c:v>4.393970560760792</c:v>
                </c:pt>
                <c:pt idx="4798">
                  <c:v>4.054978450902146</c:v>
                </c:pt>
                <c:pt idx="4799">
                  <c:v>3.7635005637762067</c:v>
                </c:pt>
                <c:pt idx="4800">
                  <c:v>4.4429465675614273</c:v>
                </c:pt>
                <c:pt idx="4801">
                  <c:v>4.3234593671506856</c:v>
                </c:pt>
                <c:pt idx="4802">
                  <c:v>4.1235809546965463</c:v>
                </c:pt>
                <c:pt idx="4803">
                  <c:v>4.2719593769523136</c:v>
                </c:pt>
                <c:pt idx="4804">
                  <c:v>3.9258800697248555</c:v>
                </c:pt>
                <c:pt idx="4805">
                  <c:v>3.8352060937492252</c:v>
                </c:pt>
                <c:pt idx="4806">
                  <c:v>4.0066765396912389</c:v>
                </c:pt>
                <c:pt idx="4807">
                  <c:v>3.9153092297632033</c:v>
                </c:pt>
                <c:pt idx="4808">
                  <c:v>3.9577641376241024</c:v>
                </c:pt>
                <c:pt idx="4809">
                  <c:v>4.1322374744956916</c:v>
                </c:pt>
                <c:pt idx="4810">
                  <c:v>3.8907544938595828</c:v>
                </c:pt>
                <c:pt idx="4811">
                  <c:v>4.1971145238172722</c:v>
                </c:pt>
                <c:pt idx="4812">
                  <c:v>4.4642940984576258</c:v>
                </c:pt>
                <c:pt idx="4813">
                  <c:v>4.4669697417525569</c:v>
                </c:pt>
                <c:pt idx="4814">
                  <c:v>4.9002244971873692</c:v>
                </c:pt>
                <c:pt idx="4815">
                  <c:v>4.5657360289279376</c:v>
                </c:pt>
                <c:pt idx="4816">
                  <c:v>4.4897775533481088</c:v>
                </c:pt>
                <c:pt idx="4817">
                  <c:v>4.1770446023479328</c:v>
                </c:pt>
                <c:pt idx="4818">
                  <c:v>3.649143958706579</c:v>
                </c:pt>
                <c:pt idx="4819">
                  <c:v>3.7410184639212405</c:v>
                </c:pt>
                <c:pt idx="4820">
                  <c:v>3.6622861693936324</c:v>
                </c:pt>
                <c:pt idx="4821">
                  <c:v>3.6633834877401421</c:v>
                </c:pt>
                <c:pt idx="4822">
                  <c:v>3.6436819664085114</c:v>
                </c:pt>
                <c:pt idx="4823">
                  <c:v>3.8977543766047735</c:v>
                </c:pt>
                <c:pt idx="4824">
                  <c:v>3.8733097353981076</c:v>
                </c:pt>
                <c:pt idx="4825">
                  <c:v>3.4565407892434239</c:v>
                </c:pt>
                <c:pt idx="4826">
                  <c:v>3.9636969488399436</c:v>
                </c:pt>
                <c:pt idx="4827">
                  <c:v>4.164549665938428</c:v>
                </c:pt>
                <c:pt idx="4828">
                  <c:v>3.9176558428350909</c:v>
                </c:pt>
                <c:pt idx="4829">
                  <c:v>4.0756826843935308</c:v>
                </c:pt>
                <c:pt idx="4830">
                  <c:v>3.8100121411098242</c:v>
                </c:pt>
                <c:pt idx="4831">
                  <c:v>4.0708016094389112</c:v>
                </c:pt>
                <c:pt idx="4832">
                  <c:v>3.7770546240954714</c:v>
                </c:pt>
                <c:pt idx="4833">
                  <c:v>4.164549665938428</c:v>
                </c:pt>
                <c:pt idx="4834">
                  <c:v>3.7702715031144418</c:v>
                </c:pt>
                <c:pt idx="4835">
                  <c:v>3.7376577521313732</c:v>
                </c:pt>
                <c:pt idx="4836">
                  <c:v>3.4814827419941747</c:v>
                </c:pt>
                <c:pt idx="4837">
                  <c:v>3.6175779899766569</c:v>
                </c:pt>
                <c:pt idx="4838">
                  <c:v>3.8375046975694707</c:v>
                </c:pt>
                <c:pt idx="4839">
                  <c:v>4.1409121666881648</c:v>
                </c:pt>
                <c:pt idx="4840">
                  <c:v>3.9012590391384134</c:v>
                </c:pt>
                <c:pt idx="4841">
                  <c:v>3.5862850744321215</c:v>
                </c:pt>
                <c:pt idx="4842">
                  <c:v>4.1558254561464647</c:v>
                </c:pt>
                <c:pt idx="4843">
                  <c:v>4.8797152890350048</c:v>
                </c:pt>
                <c:pt idx="4844">
                  <c:v>4.4296562295072661</c:v>
                </c:pt>
                <c:pt idx="4845">
                  <c:v>4.1833061217826817</c:v>
                </c:pt>
                <c:pt idx="4846">
                  <c:v>3.7153300300058878</c:v>
                </c:pt>
                <c:pt idx="4847">
                  <c:v>4.18832209472796</c:v>
                </c:pt>
                <c:pt idx="4848">
                  <c:v>3.7264771686376932</c:v>
                </c:pt>
                <c:pt idx="4849">
                  <c:v>3.6953491423687699</c:v>
                </c:pt>
                <c:pt idx="4850">
                  <c:v>3.4472336940558277</c:v>
                </c:pt>
                <c:pt idx="4851">
                  <c:v>3.7175567869497619</c:v>
                </c:pt>
                <c:pt idx="4852">
                  <c:v>3.7793183752410422</c:v>
                </c:pt>
                <c:pt idx="4853">
                  <c:v>3.8386545160475172</c:v>
                </c:pt>
                <c:pt idx="4854">
                  <c:v>3.9200038623330333</c:v>
                </c:pt>
                <c:pt idx="4855">
                  <c:v>3.72871060654077</c:v>
                </c:pt>
                <c:pt idx="4856">
                  <c:v>3.4266408840323317</c:v>
                </c:pt>
                <c:pt idx="4857">
                  <c:v>3.7589933609917776</c:v>
                </c:pt>
                <c:pt idx="4858">
                  <c:v>3.9696386535238402</c:v>
                </c:pt>
                <c:pt idx="4859">
                  <c:v>4.2963449307880595</c:v>
                </c:pt>
                <c:pt idx="4860">
                  <c:v>4.4911228101230209</c:v>
                </c:pt>
                <c:pt idx="4861">
                  <c:v>4.5425423526476596</c:v>
                </c:pt>
                <c:pt idx="4862">
                  <c:v>4.1608084785327017</c:v>
                </c:pt>
                <c:pt idx="4863">
                  <c:v>3.7872521940994499</c:v>
                </c:pt>
                <c:pt idx="4864">
                  <c:v>4.097720049368796</c:v>
                </c:pt>
                <c:pt idx="4865">
                  <c:v>4.003077176251848</c:v>
                </c:pt>
                <c:pt idx="4866">
                  <c:v>4.9876075268234432</c:v>
                </c:pt>
                <c:pt idx="4867">
                  <c:v>3.5627263153698916</c:v>
                </c:pt>
                <c:pt idx="4868">
                  <c:v>3.1603835065234489</c:v>
                </c:pt>
                <c:pt idx="4869">
                  <c:v>3.1480991325699872</c:v>
                </c:pt>
                <c:pt idx="4870">
                  <c:v>3.0763106200009465</c:v>
                </c:pt>
                <c:pt idx="4871">
                  <c:v>3.1841421944194876</c:v>
                </c:pt>
                <c:pt idx="4872">
                  <c:v>3.2409232647357831</c:v>
                </c:pt>
                <c:pt idx="4873">
                  <c:v>3.1793762108521975</c:v>
                </c:pt>
                <c:pt idx="4874">
                  <c:v>3.1115317643409757</c:v>
                </c:pt>
                <c:pt idx="4875">
                  <c:v>3.4010727761010298</c:v>
                </c:pt>
                <c:pt idx="4876">
                  <c:v>3.4410428905001975</c:v>
                </c:pt>
                <c:pt idx="4877">
                  <c:v>3.1831884264998771</c:v>
                </c:pt>
                <c:pt idx="4878">
                  <c:v>3.2138511695759622</c:v>
                </c:pt>
                <c:pt idx="4879">
                  <c:v>3.7691421678686132</c:v>
                </c:pt>
                <c:pt idx="4880">
                  <c:v>3.6306065173954463</c:v>
                </c:pt>
                <c:pt idx="4881">
                  <c:v>3.5255650120637845</c:v>
                </c:pt>
                <c:pt idx="4882">
                  <c:v>3.6327824958974357</c:v>
                </c:pt>
                <c:pt idx="4883">
                  <c:v>3.6633834877401421</c:v>
                </c:pt>
                <c:pt idx="4884">
                  <c:v>3.6953491423687699</c:v>
                </c:pt>
                <c:pt idx="4885">
                  <c:v>3.7522426757960088</c:v>
                </c:pt>
                <c:pt idx="4886">
                  <c:v>3.9247041239793101</c:v>
                </c:pt>
                <c:pt idx="4887">
                  <c:v>4.2668432392309343</c:v>
                </c:pt>
                <c:pt idx="4888">
                  <c:v>4.3299403668597956</c:v>
                </c:pt>
                <c:pt idx="4889">
                  <c:v>4.2719593769523136</c:v>
                </c:pt>
                <c:pt idx="4890">
                  <c:v>3.7895220570869386</c:v>
                </c:pt>
                <c:pt idx="4891">
                  <c:v>3.9899071522480947</c:v>
                </c:pt>
                <c:pt idx="4892">
                  <c:v>3.8954196841922486</c:v>
                </c:pt>
                <c:pt idx="4893">
                  <c:v>3.778186330123642</c:v>
                </c:pt>
                <c:pt idx="4894">
                  <c:v>3.9223532890999611</c:v>
                </c:pt>
                <c:pt idx="4895">
                  <c:v>3.9447431923865408</c:v>
                </c:pt>
                <c:pt idx="4896">
                  <c:v>4.1920880209782938</c:v>
                </c:pt>
                <c:pt idx="4897">
                  <c:v>4.1359529723074298</c:v>
                </c:pt>
                <c:pt idx="4898">
                  <c:v>4.0793473310138344</c:v>
                </c:pt>
                <c:pt idx="4899">
                  <c:v>4.4349675873561214</c:v>
                </c:pt>
                <c:pt idx="4900">
                  <c:v>4.5657360289279376</c:v>
                </c:pt>
                <c:pt idx="4901">
                  <c:v>5.0416896964737887</c:v>
                </c:pt>
                <c:pt idx="4902">
                  <c:v>4.8086066842280424</c:v>
                </c:pt>
                <c:pt idx="4903">
                  <c:v>4.9002244971873692</c:v>
                </c:pt>
                <c:pt idx="4904">
                  <c:v>4.4349675873561214</c:v>
                </c:pt>
                <c:pt idx="4905">
                  <c:v>4.2223375877334757</c:v>
                </c:pt>
                <c:pt idx="4906">
                  <c:v>4.6235470317704976</c:v>
                </c:pt>
                <c:pt idx="4907">
                  <c:v>4.6471543082241826</c:v>
                </c:pt>
                <c:pt idx="4908">
                  <c:v>4.4642940984576258</c:v>
                </c:pt>
                <c:pt idx="4909">
                  <c:v>4.5343845107824947</c:v>
                </c:pt>
                <c:pt idx="4910">
                  <c:v>4.505947264165715</c:v>
                </c:pt>
                <c:pt idx="4911">
                  <c:v>4.3494417155802845</c:v>
                </c:pt>
                <c:pt idx="4912">
                  <c:v>4.4669697417525569</c:v>
                </c:pt>
                <c:pt idx="4913">
                  <c:v>4.3992391298813649</c:v>
                </c:pt>
                <c:pt idx="4914">
                  <c:v>4.9995754308525218</c:v>
                </c:pt>
                <c:pt idx="4915">
                  <c:v>5.2403449425525972</c:v>
                </c:pt>
                <c:pt idx="4916">
                  <c:v>5.3003424422891898</c:v>
                </c:pt>
                <c:pt idx="4917">
                  <c:v>4.6820900331404554</c:v>
                </c:pt>
                <c:pt idx="4918">
                  <c:v>4.7342774727541999</c:v>
                </c:pt>
                <c:pt idx="4919">
                  <c:v>4.5289540903145467</c:v>
                </c:pt>
                <c:pt idx="4920">
                  <c:v>4.3559616636356884</c:v>
                </c:pt>
                <c:pt idx="4921">
                  <c:v>4.128525314469484</c:v>
                </c:pt>
                <c:pt idx="4922">
                  <c:v>4.3795145072776593</c:v>
                </c:pt>
                <c:pt idx="4923">
                  <c:v>4.4283293842382294</c:v>
                </c:pt>
                <c:pt idx="4924">
                  <c:v>4.3429315265002657</c:v>
                </c:pt>
                <c:pt idx="4925">
                  <c:v>4.3651060138497</c:v>
                </c:pt>
                <c:pt idx="4926">
                  <c:v>4.2477122326822467</c:v>
                </c:pt>
                <c:pt idx="4927">
                  <c:v>4.4844005545814039</c:v>
                </c:pt>
                <c:pt idx="4928">
                  <c:v>4.8592919193211177</c:v>
                </c:pt>
                <c:pt idx="4929">
                  <c:v>5.6580552908554429</c:v>
                </c:pt>
                <c:pt idx="4930">
                  <c:v>5.1377484124269017</c:v>
                </c:pt>
                <c:pt idx="4931">
                  <c:v>4.8100474706908409</c:v>
                </c:pt>
                <c:pt idx="4932">
                  <c:v>4.2515315595246257</c:v>
                </c:pt>
                <c:pt idx="4933">
                  <c:v>4.246439886344711</c:v>
                </c:pt>
                <c:pt idx="4934">
                  <c:v>4.8100474706908409</c:v>
                </c:pt>
                <c:pt idx="4935">
                  <c:v>4.704586603855712</c:v>
                </c:pt>
                <c:pt idx="4936">
                  <c:v>4.9415018734231353</c:v>
                </c:pt>
                <c:pt idx="4937">
                  <c:v>5.6699330903185903</c:v>
                </c:pt>
                <c:pt idx="4938">
                  <c:v>5.2544932114327354</c:v>
                </c:pt>
                <c:pt idx="4939">
                  <c:v>5.0160782029523192</c:v>
                </c:pt>
                <c:pt idx="4940">
                  <c:v>5.2876545669789978</c:v>
                </c:pt>
                <c:pt idx="4941">
                  <c:v>5.0447113977627227</c:v>
                </c:pt>
                <c:pt idx="4942">
                  <c:v>5.4484597190930808</c:v>
                </c:pt>
                <c:pt idx="4943">
                  <c:v>5.6801339053193667</c:v>
                </c:pt>
                <c:pt idx="4944">
                  <c:v>5.0933056588485091</c:v>
                </c:pt>
                <c:pt idx="4945">
                  <c:v>4.9415018734231353</c:v>
                </c:pt>
                <c:pt idx="4946">
                  <c:v>5.5489428561477121</c:v>
                </c:pt>
                <c:pt idx="4947">
                  <c:v>5.4451961790294821</c:v>
                </c:pt>
                <c:pt idx="4948">
                  <c:v>5.9358683064203159</c:v>
                </c:pt>
                <c:pt idx="4949">
                  <c:v>6.1310630081510169</c:v>
                </c:pt>
                <c:pt idx="4950">
                  <c:v>6.3802833866834732</c:v>
                </c:pt>
                <c:pt idx="4951">
                  <c:v>5.9590309906128693</c:v>
                </c:pt>
                <c:pt idx="4952">
                  <c:v>4.6610972077509532</c:v>
                </c:pt>
                <c:pt idx="4953">
                  <c:v>5.0492473457267311</c:v>
                </c:pt>
                <c:pt idx="4954">
                  <c:v>5.0100709017017584</c:v>
                </c:pt>
                <c:pt idx="4955">
                  <c:v>4.6249323694391684</c:v>
                </c:pt>
                <c:pt idx="4956">
                  <c:v>4.8563812813285399</c:v>
                </c:pt>
                <c:pt idx="4957">
                  <c:v>4.3351321608864746</c:v>
                </c:pt>
                <c:pt idx="4958">
                  <c:v>3.9035972313272884</c:v>
                </c:pt>
                <c:pt idx="4959">
                  <c:v>3.8965868555407197</c:v>
                </c:pt>
                <c:pt idx="4960">
                  <c:v>4.0830152726980309</c:v>
                </c:pt>
                <c:pt idx="4961">
                  <c:v>4.3494417155802845</c:v>
                </c:pt>
                <c:pt idx="4962">
                  <c:v>4.2223375877334757</c:v>
                </c:pt>
                <c:pt idx="4963">
                  <c:v>4.0259278743452782</c:v>
                </c:pt>
                <c:pt idx="4964">
                  <c:v>3.7770546240954714</c:v>
                </c:pt>
                <c:pt idx="4965">
                  <c:v>3.321524779499081</c:v>
                </c:pt>
                <c:pt idx="4966">
                  <c:v>3.6776785816375184</c:v>
                </c:pt>
                <c:pt idx="4967">
                  <c:v>4.0126826721150897</c:v>
                </c:pt>
                <c:pt idx="4968">
                  <c:v>4.7712973393487115</c:v>
                </c:pt>
                <c:pt idx="4969">
                  <c:v>3.6953491423687699</c:v>
                </c:pt>
                <c:pt idx="4970">
                  <c:v>3.5605922993974328</c:v>
                </c:pt>
                <c:pt idx="4971">
                  <c:v>3.3324885837696687</c:v>
                </c:pt>
                <c:pt idx="4972">
                  <c:v>3.7042162361911992</c:v>
                </c:pt>
                <c:pt idx="4973">
                  <c:v>3.7623732566762111</c:v>
                </c:pt>
                <c:pt idx="4974">
                  <c:v>3.8884239942646541</c:v>
                </c:pt>
                <c:pt idx="4975">
                  <c:v>3.6964563672613981</c:v>
                </c:pt>
                <c:pt idx="4976">
                  <c:v>3.6306065173954463</c:v>
                </c:pt>
                <c:pt idx="4977">
                  <c:v>3.6295190169593528</c:v>
                </c:pt>
                <c:pt idx="4978">
                  <c:v>3.4102552426456381</c:v>
                </c:pt>
                <c:pt idx="4979">
                  <c:v>3.4358923812361302</c:v>
                </c:pt>
                <c:pt idx="4980">
                  <c:v>3.3868380589882858</c:v>
                </c:pt>
                <c:pt idx="4981">
                  <c:v>3.4379516591889727</c:v>
                </c:pt>
                <c:pt idx="4982">
                  <c:v>3.565929737707132</c:v>
                </c:pt>
                <c:pt idx="4983">
                  <c:v>3.6360489091898316</c:v>
                </c:pt>
                <c:pt idx="4984">
                  <c:v>3.5584595616663455</c:v>
                </c:pt>
                <c:pt idx="4985">
                  <c:v>3.5393223167678691</c:v>
                </c:pt>
                <c:pt idx="4986">
                  <c:v>3.7008885853663656</c:v>
                </c:pt>
                <c:pt idx="4987">
                  <c:v>3.720899424973878</c:v>
                </c:pt>
                <c:pt idx="4988">
                  <c:v>3.8884239942646541</c:v>
                </c:pt>
                <c:pt idx="4989">
                  <c:v>3.6666774158883348</c:v>
                </c:pt>
                <c:pt idx="4990">
                  <c:v>3.5361427969785884</c:v>
                </c:pt>
                <c:pt idx="4991">
                  <c:v>3.7432606170474561</c:v>
                </c:pt>
                <c:pt idx="4992">
                  <c:v>3.6154111187300715</c:v>
                </c:pt>
                <c:pt idx="4993">
                  <c:v>3.6699743057692209</c:v>
                </c:pt>
                <c:pt idx="4994">
                  <c:v>3.5510050347084583</c:v>
                </c:pt>
                <c:pt idx="4995">
                  <c:v>3.4835693442093483</c:v>
                </c:pt>
                <c:pt idx="4996">
                  <c:v>3.5873596208290905</c:v>
                </c:pt>
                <c:pt idx="4997">
                  <c:v>3.8260254384922847</c:v>
                </c:pt>
                <c:pt idx="4998">
                  <c:v>3.538262159313593</c:v>
                </c:pt>
                <c:pt idx="4999">
                  <c:v>3.9282330183553875</c:v>
                </c:pt>
                <c:pt idx="5000">
                  <c:v>4.0006793971700665</c:v>
                </c:pt>
                <c:pt idx="5001">
                  <c:v>3.8214433553445781</c:v>
                </c:pt>
                <c:pt idx="5002">
                  <c:v>3.7466263666485489</c:v>
                </c:pt>
                <c:pt idx="5003">
                  <c:v>3.4245883810525601</c:v>
                </c:pt>
                <c:pt idx="5004">
                  <c:v>3.3797430575768037</c:v>
                </c:pt>
                <c:pt idx="5005">
                  <c:v>3.5003072462015798</c:v>
                </c:pt>
                <c:pt idx="5006">
                  <c:v>3.3545248808840342</c:v>
                </c:pt>
                <c:pt idx="5007">
                  <c:v>3.4051508159415795</c:v>
                </c:pt>
                <c:pt idx="5008">
                  <c:v>3.2321967421342102</c:v>
                </c:pt>
                <c:pt idx="5009">
                  <c:v>3.316553163424528</c:v>
                </c:pt>
                <c:pt idx="5010">
                  <c:v>3.6013580577372184</c:v>
                </c:pt>
                <c:pt idx="5011">
                  <c:v>3.5393223167678691</c:v>
                </c:pt>
                <c:pt idx="5012">
                  <c:v>3.6078372853953473</c:v>
                </c:pt>
                <c:pt idx="5013">
                  <c:v>3.5992009019701303</c:v>
                </c:pt>
                <c:pt idx="5014">
                  <c:v>3.2898347429787949</c:v>
                </c:pt>
                <c:pt idx="5015">
                  <c:v>3.8954196841922486</c:v>
                </c:pt>
                <c:pt idx="5016">
                  <c:v>3.553133304621201</c:v>
                </c:pt>
                <c:pt idx="5017">
                  <c:v>3.6776785816375184</c:v>
                </c:pt>
                <c:pt idx="5018">
                  <c:v>3.2071185540250298</c:v>
                </c:pt>
                <c:pt idx="5019">
                  <c:v>3.4835693442093483</c:v>
                </c:pt>
                <c:pt idx="5020">
                  <c:v>3.1670180124777816</c:v>
                </c:pt>
                <c:pt idx="5021">
                  <c:v>3.3868380589882858</c:v>
                </c:pt>
                <c:pt idx="5022">
                  <c:v>3.4112770458229291</c:v>
                </c:pt>
                <c:pt idx="5023">
                  <c:v>3.5129134288623769</c:v>
                </c:pt>
                <c:pt idx="5024">
                  <c:v>4.0271341494188011</c:v>
                </c:pt>
                <c:pt idx="5025">
                  <c:v>3.7175567869497619</c:v>
                </c:pt>
                <c:pt idx="5026">
                  <c:v>3.513965991162781</c:v>
                </c:pt>
                <c:pt idx="5027">
                  <c:v>3.7108805166944001</c:v>
                </c:pt>
                <c:pt idx="5028">
                  <c:v>3.5255650120637845</c:v>
                </c:pt>
                <c:pt idx="5029">
                  <c:v>3.6809853632072338</c:v>
                </c:pt>
                <c:pt idx="5030">
                  <c:v>3.7410184639212405</c:v>
                </c:pt>
                <c:pt idx="5031">
                  <c:v>4.1971145238172722</c:v>
                </c:pt>
                <c:pt idx="5032">
                  <c:v>3.6414994592983434</c:v>
                </c:pt>
                <c:pt idx="5033">
                  <c:v>3.538262159313593</c:v>
                </c:pt>
                <c:pt idx="5034">
                  <c:v>3.3474975715323043</c:v>
                </c:pt>
                <c:pt idx="5035">
                  <c:v>3.5297923237169404</c:v>
                </c:pt>
                <c:pt idx="5036">
                  <c:v>4.0042766046484362</c:v>
                </c:pt>
                <c:pt idx="5037">
                  <c:v>3.8826038506505265</c:v>
                </c:pt>
                <c:pt idx="5038">
                  <c:v>4.2873446264282862</c:v>
                </c:pt>
                <c:pt idx="5039">
                  <c:v>3.9982830543195313</c:v>
                </c:pt>
                <c:pt idx="5040">
                  <c:v>3.5873596208290905</c:v>
                </c:pt>
                <c:pt idx="5041">
                  <c:v>3.5573936719020325</c:v>
                </c:pt>
                <c:pt idx="5042">
                  <c:v>3.5669981851038024</c:v>
                </c:pt>
                <c:pt idx="5043">
                  <c:v>3.3696331165526749</c:v>
                </c:pt>
                <c:pt idx="5044">
                  <c:v>3.6546141387005369</c:v>
                </c:pt>
                <c:pt idx="5045">
                  <c:v>3.6219156293453545</c:v>
                </c:pt>
                <c:pt idx="5046">
                  <c:v>3.3374840875336513</c:v>
                </c:pt>
                <c:pt idx="5047">
                  <c:v>3.1727158160205748</c:v>
                </c:pt>
                <c:pt idx="5048">
                  <c:v>3.4174142974459256</c:v>
                </c:pt>
                <c:pt idx="5049">
                  <c:v>3.7031066869318834</c:v>
                </c:pt>
                <c:pt idx="5050">
                  <c:v>3.9863228534438107</c:v>
                </c:pt>
                <c:pt idx="5051">
                  <c:v>3.7578674039651023</c:v>
                </c:pt>
                <c:pt idx="5052">
                  <c:v>3.5766286292770504</c:v>
                </c:pt>
                <c:pt idx="5053">
                  <c:v>3.6611891797344009</c:v>
                </c:pt>
                <c:pt idx="5054">
                  <c:v>3.5970450383047803</c:v>
                </c:pt>
                <c:pt idx="5055">
                  <c:v>3.5403827918735171</c:v>
                </c:pt>
                <c:pt idx="5056">
                  <c:v>3.577700282346207</c:v>
                </c:pt>
                <c:pt idx="5057">
                  <c:v>3.5393223167678691</c:v>
                </c:pt>
                <c:pt idx="5058">
                  <c:v>3.5361427969785884</c:v>
                </c:pt>
                <c:pt idx="5059">
                  <c:v>3.3980174515986055</c:v>
                </c:pt>
                <c:pt idx="5060">
                  <c:v>3.6360489091898316</c:v>
                </c:pt>
                <c:pt idx="5061">
                  <c:v>3.6809853632072338</c:v>
                </c:pt>
                <c:pt idx="5062">
                  <c:v>3.6633834877401421</c:v>
                </c:pt>
                <c:pt idx="5063">
                  <c:v>4.7342774727541999</c:v>
                </c:pt>
                <c:pt idx="5064">
                  <c:v>3.918829676728135</c:v>
                </c:pt>
                <c:pt idx="5065">
                  <c:v>3.725360951408816</c:v>
                </c:pt>
                <c:pt idx="5066">
                  <c:v>3.8031698325216801</c:v>
                </c:pt>
                <c:pt idx="5067">
                  <c:v>4.7884809296904089</c:v>
                </c:pt>
                <c:pt idx="5068">
                  <c:v>3.3424870797127406</c:v>
                </c:pt>
                <c:pt idx="5069">
                  <c:v>3.274103286387843</c:v>
                </c:pt>
                <c:pt idx="5070">
                  <c:v>3.374684301123557</c:v>
                </c:pt>
                <c:pt idx="5071">
                  <c:v>3.1161960469783465</c:v>
                </c:pt>
                <c:pt idx="5072">
                  <c:v>3.141504259298797</c:v>
                </c:pt>
                <c:pt idx="5073">
                  <c:v>3.3175468909665802</c:v>
                </c:pt>
                <c:pt idx="5074">
                  <c:v>3.2389820036339629</c:v>
                </c:pt>
                <c:pt idx="5075">
                  <c:v>3.048786299301165</c:v>
                </c:pt>
                <c:pt idx="5076">
                  <c:v>3.4565407892434239</c:v>
                </c:pt>
                <c:pt idx="5077">
                  <c:v>3.1584904874461981</c:v>
                </c:pt>
                <c:pt idx="5078">
                  <c:v>3.0717060373637448</c:v>
                </c:pt>
                <c:pt idx="5079">
                  <c:v>3.4245883810525601</c:v>
                </c:pt>
                <c:pt idx="5080">
                  <c:v>3.9082778206821169</c:v>
                </c:pt>
                <c:pt idx="5081">
                  <c:v>3.3625741573400636</c:v>
                </c:pt>
                <c:pt idx="5082">
                  <c:v>3.2692026502014682</c:v>
                </c:pt>
                <c:pt idx="5083">
                  <c:v>3.2167409011224941</c:v>
                </c:pt>
                <c:pt idx="5084">
                  <c:v>3.2937794033944625</c:v>
                </c:pt>
                <c:pt idx="5085">
                  <c:v>3.2051975414032254</c:v>
                </c:pt>
                <c:pt idx="5086">
                  <c:v>3.745504113992391</c:v>
                </c:pt>
                <c:pt idx="5087">
                  <c:v>3.929410021451551</c:v>
                </c:pt>
                <c:pt idx="5088">
                  <c:v>4.1545806332844322</c:v>
                </c:pt>
                <c:pt idx="5089">
                  <c:v>3.8180103945446042</c:v>
                </c:pt>
                <c:pt idx="5090">
                  <c:v>3.8524792395924292</c:v>
                </c:pt>
                <c:pt idx="5091">
                  <c:v>4.0952655807226108</c:v>
                </c:pt>
                <c:pt idx="5092">
                  <c:v>4.0647084853283459</c:v>
                </c:pt>
                <c:pt idx="5093">
                  <c:v>3.5809171685131225</c:v>
                </c:pt>
                <c:pt idx="5094">
                  <c:v>3.709768971237501</c:v>
                </c:pt>
                <c:pt idx="5095">
                  <c:v>3.9911026345551917</c:v>
                </c:pt>
                <c:pt idx="5096">
                  <c:v>3.725360951408816</c:v>
                </c:pt>
                <c:pt idx="5097">
                  <c:v>4.1174088311328072</c:v>
                </c:pt>
                <c:pt idx="5098">
                  <c:v>4.1446354643420111</c:v>
                </c:pt>
                <c:pt idx="5099">
                  <c:v>4.6388085962799863</c:v>
                </c:pt>
                <c:pt idx="5100">
                  <c:v>4.2899142163006747</c:v>
                </c:pt>
                <c:pt idx="5101">
                  <c:v>4.1409121666881648</c:v>
                </c:pt>
                <c:pt idx="5102">
                  <c:v>4.121110995782475</c:v>
                </c:pt>
                <c:pt idx="5103">
                  <c:v>4.2286670027583479</c:v>
                </c:pt>
                <c:pt idx="5104">
                  <c:v>4.5235301733679441</c:v>
                </c:pt>
                <c:pt idx="5105">
                  <c:v>5.1208453483744947</c:v>
                </c:pt>
                <c:pt idx="5106">
                  <c:v>4.4576119997906494</c:v>
                </c:pt>
                <c:pt idx="5107">
                  <c:v>4.4522735227858243</c:v>
                </c:pt>
                <c:pt idx="5109">
                  <c:v>4.9134544838617726</c:v>
                </c:pt>
                <c:pt idx="5110">
                  <c:v>4.3312377321622568</c:v>
                </c:pt>
                <c:pt idx="5111">
                  <c:v>4.2274003611689714</c:v>
                </c:pt>
                <c:pt idx="5112">
                  <c:v>4.1001759890835174</c:v>
                </c:pt>
                <c:pt idx="5113">
                  <c:v>4.7427949434002592</c:v>
                </c:pt>
                <c:pt idx="5115">
                  <c:v>5.3019305658643825</c:v>
                </c:pt>
                <c:pt idx="5116">
                  <c:v>5.017581153400493</c:v>
                </c:pt>
                <c:pt idx="5117">
                  <c:v>4.5643684227445744</c:v>
                </c:pt>
                <c:pt idx="5118">
                  <c:v>4.8753316387373085</c:v>
                </c:pt>
                <c:pt idx="5119">
                  <c:v>4.7257752984275188</c:v>
                </c:pt>
                <c:pt idx="5120">
                  <c:v>4.878253634493424</c:v>
                </c:pt>
                <c:pt idx="5121">
                  <c:v>4.4642940984576258</c:v>
                </c:pt>
                <c:pt idx="5122">
                  <c:v>4.546626775741724</c:v>
                </c:pt>
                <c:pt idx="5123">
                  <c:v>4.4736658679650212</c:v>
                </c:pt>
                <c:pt idx="5124">
                  <c:v>4.878253634493424</c:v>
                </c:pt>
                <c:pt idx="5125">
                  <c:v>4.8811773815271629</c:v>
                </c:pt>
                <c:pt idx="5126">
                  <c:v>4.7484817687074559</c:v>
                </c:pt>
                <c:pt idx="5127">
                  <c:v>4.891424302616028</c:v>
                </c:pt>
                <c:pt idx="5128">
                  <c:v>4.6919190156482662</c:v>
                </c:pt>
                <c:pt idx="5129">
                  <c:v>4.9905968143440624</c:v>
                </c:pt>
                <c:pt idx="5130">
                  <c:v>5.0719883363460623</c:v>
                </c:pt>
                <c:pt idx="5131">
                  <c:v>5.1516196836455697</c:v>
                </c:pt>
                <c:pt idx="5132">
                  <c:v>4.9400217115227587</c:v>
                </c:pt>
                <c:pt idx="5133">
                  <c:v>5.4812028922802059</c:v>
                </c:pt>
                <c:pt idx="5134">
                  <c:v>4.9533591456448534</c:v>
                </c:pt>
                <c:pt idx="5135">
                  <c:v>5.2829044479364509</c:v>
                </c:pt>
                <c:pt idx="5136">
                  <c:v>5.1500765837184046</c:v>
                </c:pt>
                <c:pt idx="5137">
                  <c:v>5.2028021926264794</c:v>
                </c:pt>
                <c:pt idx="5138">
                  <c:v>4.8899591407934144</c:v>
                </c:pt>
                <c:pt idx="5139">
                  <c:v>5.0386698051355054</c:v>
                </c:pt>
                <c:pt idx="5140">
                  <c:v>5.4451961790294821</c:v>
                </c:pt>
                <c:pt idx="5141">
                  <c:v>4.878253634493424</c:v>
                </c:pt>
                <c:pt idx="5142">
                  <c:v>4.983126952461066</c:v>
                </c:pt>
                <c:pt idx="5143">
                  <c:v>4.7215299387975529</c:v>
                </c:pt>
                <c:pt idx="5144">
                  <c:v>4.8172578810615763</c:v>
                </c:pt>
                <c:pt idx="5145">
                  <c:v>4.9995754308525218</c:v>
                </c:pt>
                <c:pt idx="5146">
                  <c:v>5.1950147044303252</c:v>
                </c:pt>
                <c:pt idx="5147">
                  <c:v>5.5373185160668159</c:v>
                </c:pt>
                <c:pt idx="5148">
                  <c:v>4.9637575959208711</c:v>
                </c:pt>
                <c:pt idx="5149">
                  <c:v>4.8028478527707055</c:v>
                </c:pt>
                <c:pt idx="5150">
                  <c:v>5.2765775931282448</c:v>
                </c:pt>
                <c:pt idx="5151">
                  <c:v>5.1577967082775888</c:v>
                </c:pt>
                <c:pt idx="5152">
                  <c:v>4.9607843846620066</c:v>
                </c:pt>
                <c:pt idx="5153">
                  <c:v>4.4309834723344359</c:v>
                </c:pt>
                <c:pt idx="5154">
                  <c:v>4.1112459459251722</c:v>
                </c:pt>
                <c:pt idx="5155">
                  <c:v>4.3312377321622568</c:v>
                </c:pt>
                <c:pt idx="5156">
                  <c:v>3.9863228534438107</c:v>
                </c:pt>
                <c:pt idx="5157">
                  <c:v>4.0428486551471599</c:v>
                </c:pt>
                <c:pt idx="5158">
                  <c:v>3.577700282346207</c:v>
                </c:pt>
                <c:pt idx="5159">
                  <c:v>3.4112770458229291</c:v>
                </c:pt>
                <c:pt idx="5160">
                  <c:v>3.4492997693448064</c:v>
                </c:pt>
                <c:pt idx="5161">
                  <c:v>3.457576460801588</c:v>
                </c:pt>
                <c:pt idx="5162">
                  <c:v>3.374684301123557</c:v>
                </c:pt>
                <c:pt idx="5163">
                  <c:v>3.0124699028238653</c:v>
                </c:pt>
                <c:pt idx="5164">
                  <c:v>3.3756954463006461</c:v>
                </c:pt>
                <c:pt idx="5165">
                  <c:v>3.2839266083897791</c:v>
                </c:pt>
                <c:pt idx="5166">
                  <c:v>3.2594233724793447</c:v>
                </c:pt>
                <c:pt idx="5167">
                  <c:v>3.7578674039651023</c:v>
                </c:pt>
                <c:pt idx="5168">
                  <c:v>3.3424870797127406</c:v>
                </c:pt>
                <c:pt idx="5169">
                  <c:v>3.2090407179922482</c:v>
                </c:pt>
                <c:pt idx="5170">
                  <c:v>2.9712405194462632</c:v>
                </c:pt>
                <c:pt idx="5171">
                  <c:v>3.0133725189329792</c:v>
                </c:pt>
                <c:pt idx="5172">
                  <c:v>3.084616269779298</c:v>
                </c:pt>
                <c:pt idx="5173">
                  <c:v>3.1765200455540885</c:v>
                </c:pt>
                <c:pt idx="5174">
                  <c:v>3.2967410023444734</c:v>
                </c:pt>
                <c:pt idx="5175">
                  <c:v>3.1841421944194876</c:v>
                </c:pt>
                <c:pt idx="5176">
                  <c:v>3.0616002011623968</c:v>
                </c:pt>
                <c:pt idx="5177">
                  <c:v>3.2790112687798829</c:v>
                </c:pt>
                <c:pt idx="5178">
                  <c:v>3.3185409162558348</c:v>
                </c:pt>
                <c:pt idx="5179">
                  <c:v>3.2292931259657203</c:v>
                </c:pt>
                <c:pt idx="5180">
                  <c:v>3.2701821902703201</c:v>
                </c:pt>
                <c:pt idx="5181">
                  <c:v>3.2090407179922482</c:v>
                </c:pt>
                <c:pt idx="5182">
                  <c:v>3.1311687886892603</c:v>
                </c:pt>
                <c:pt idx="5183">
                  <c:v>3.3006939436769858</c:v>
                </c:pt>
                <c:pt idx="5184">
                  <c:v>3.0616002011623968</c:v>
                </c:pt>
                <c:pt idx="5185">
                  <c:v>3.1068744631425744</c:v>
                </c:pt>
                <c:pt idx="5186">
                  <c:v>3.4112770458229291</c:v>
                </c:pt>
                <c:pt idx="5187">
                  <c:v>3.2418943315485711</c:v>
                </c:pt>
                <c:pt idx="5188">
                  <c:v>3.0625175380156699</c:v>
                </c:pt>
                <c:pt idx="5189">
                  <c:v>3.3848093972629001</c:v>
                </c:pt>
                <c:pt idx="5190">
                  <c:v>3.3565353917973537</c:v>
                </c:pt>
                <c:pt idx="5191">
                  <c:v>3.7861177725109494</c:v>
                </c:pt>
                <c:pt idx="5192">
                  <c:v>3.0661896348376403</c:v>
                </c:pt>
                <c:pt idx="5193">
                  <c:v>3.1180637171799286</c:v>
                </c:pt>
                <c:pt idx="5194">
                  <c:v>3.1537628990278819</c:v>
                </c:pt>
                <c:pt idx="5195">
                  <c:v>3.0133725189329792</c:v>
                </c:pt>
                <c:pt idx="5196">
                  <c:v>2.9873061253402313</c:v>
                </c:pt>
                <c:pt idx="5197">
                  <c:v>2.9270657272832801</c:v>
                </c:pt>
                <c:pt idx="5198">
                  <c:v>3.0781543851521649</c:v>
                </c:pt>
                <c:pt idx="5199">
                  <c:v>3.048786299301165</c:v>
                </c:pt>
                <c:pt idx="5200">
                  <c:v>2.8982707505903917</c:v>
                </c:pt>
                <c:pt idx="5201">
                  <c:v>2.8913329162336381</c:v>
                </c:pt>
                <c:pt idx="5202">
                  <c:v>3.0106654816250082</c:v>
                </c:pt>
                <c:pt idx="5203">
                  <c:v>3.3155597335404927</c:v>
                </c:pt>
                <c:pt idx="5204">
                  <c:v>3.0088621412455354</c:v>
                </c:pt>
                <c:pt idx="5205">
                  <c:v>3.1302308882566825</c:v>
                </c:pt>
                <c:pt idx="5206">
                  <c:v>3.0698661346695206</c:v>
                </c:pt>
                <c:pt idx="5207">
                  <c:v>3.167966935311247</c:v>
                </c:pt>
                <c:pt idx="5208">
                  <c:v>3.2254256949072047</c:v>
                </c:pt>
                <c:pt idx="5209">
                  <c:v>3.274103286387843</c:v>
                </c:pt>
                <c:pt idx="5210">
                  <c:v>3.0442229147173632</c:v>
                </c:pt>
                <c:pt idx="5211">
                  <c:v>3.167966935311247</c:v>
                </c:pt>
                <c:pt idx="5212">
                  <c:v>3.4297219452696912</c:v>
                </c:pt>
                <c:pt idx="5213">
                  <c:v>3.4617222511116261</c:v>
                </c:pt>
                <c:pt idx="5214">
                  <c:v>3.2662657900934633</c:v>
                </c:pt>
                <c:pt idx="5215">
                  <c:v>3.336484388066562</c:v>
                </c:pt>
                <c:pt idx="5216">
                  <c:v>3.1143294954812881</c:v>
                </c:pt>
                <c:pt idx="5217">
                  <c:v>3.1822349442689051</c:v>
                </c:pt>
                <c:pt idx="5218">
                  <c:v>3.2545447090015314</c:v>
                </c:pt>
                <c:pt idx="5219">
                  <c:v>3.5595257707995809</c:v>
                </c:pt>
                <c:pt idx="5220">
                  <c:v>3.1822349442689051</c:v>
                </c:pt>
                <c:pt idx="5221">
                  <c:v>3.4565407892434239</c:v>
                </c:pt>
                <c:pt idx="5222">
                  <c:v>3.2977287936360979</c:v>
                </c:pt>
                <c:pt idx="5223">
                  <c:v>3.0910917196626557</c:v>
                </c:pt>
                <c:pt idx="5224">
                  <c:v>3.3145666012253141</c:v>
                </c:pt>
                <c:pt idx="5225">
                  <c:v>3.23995248879329</c:v>
                </c:pt>
                <c:pt idx="5226">
                  <c:v>3.4400121713555829</c:v>
                </c:pt>
                <c:pt idx="5227">
                  <c:v>3.3908990307602211</c:v>
                </c:pt>
                <c:pt idx="5228">
                  <c:v>3.3155597335404927</c:v>
                </c:pt>
                <c:pt idx="5229">
                  <c:v>3.190826576332225</c:v>
                </c:pt>
                <c:pt idx="5230">
                  <c:v>3.2613768849719298</c:v>
                </c:pt>
                <c:pt idx="5231">
                  <c:v>3.4814827419941747</c:v>
                </c:pt>
                <c:pt idx="5232">
                  <c:v>3.190826576332225</c:v>
                </c:pt>
                <c:pt idx="5233">
                  <c:v>3.0088621412455354</c:v>
                </c:pt>
                <c:pt idx="5234">
                  <c:v>3.3868380589882858</c:v>
                </c:pt>
                <c:pt idx="5235">
                  <c:v>3.4919282664713589</c:v>
                </c:pt>
                <c:pt idx="5236">
                  <c:v>4.7613020691977104</c:v>
                </c:pt>
                <c:pt idx="5237">
                  <c:v>3.7008885853663656</c:v>
                </c:pt>
                <c:pt idx="5238">
                  <c:v>3.4266408840323317</c:v>
                </c:pt>
                <c:pt idx="5239">
                  <c:v>3.4379516591889727</c:v>
                </c:pt>
                <c:pt idx="5240">
                  <c:v>3.4867015926232732</c:v>
                </c:pt>
                <c:pt idx="5241">
                  <c:v>3.553133304621201</c:v>
                </c:pt>
                <c:pt idx="5242">
                  <c:v>4.2160176464965691</c:v>
                </c:pt>
                <c:pt idx="5243">
                  <c:v>3.4971627752656791</c:v>
                </c:pt>
                <c:pt idx="5244">
                  <c:v>3.2760655971836656</c:v>
                </c:pt>
                <c:pt idx="5245">
                  <c:v>3.3605600293029516</c:v>
                </c:pt>
                <c:pt idx="5246">
                  <c:v>3.4544703766995579</c:v>
                </c:pt>
                <c:pt idx="5247">
                  <c:v>3.3625741573400636</c:v>
                </c:pt>
                <c:pt idx="5248">
                  <c:v>3.3908990307602211</c:v>
                </c:pt>
                <c:pt idx="5249">
                  <c:v>3.200400042460176</c:v>
                </c:pt>
                <c:pt idx="5250">
                  <c:v>3.0707859482163311</c:v>
                </c:pt>
                <c:pt idx="5251">
                  <c:v>3.268223403540961</c:v>
                </c:pt>
                <c:pt idx="5252">
                  <c:v>3.3016829193749762</c:v>
                </c:pt>
                <c:pt idx="5253">
                  <c:v>2.9650161428117268</c:v>
                </c:pt>
                <c:pt idx="5254">
                  <c:v>3.5873596208290905</c:v>
                </c:pt>
                <c:pt idx="5255">
                  <c:v>3.3495038706771481</c:v>
                </c:pt>
                <c:pt idx="5256">
                  <c:v>3.3454924741284984</c:v>
                </c:pt>
                <c:pt idx="5257">
                  <c:v>3.4348632048588321</c:v>
                </c:pt>
                <c:pt idx="5258">
                  <c:v>3.513965991162781</c:v>
                </c:pt>
                <c:pt idx="5259">
                  <c:v>3.5916610270086116</c:v>
                </c:pt>
                <c:pt idx="5260">
                  <c:v>3.480439909623871</c:v>
                </c:pt>
                <c:pt idx="5261">
                  <c:v>3.3545248808840342</c:v>
                </c:pt>
                <c:pt idx="5262">
                  <c:v>3.9946912310955973</c:v>
                </c:pt>
                <c:pt idx="5263">
                  <c:v>3.8686710241428535</c:v>
                </c:pt>
                <c:pt idx="5264">
                  <c:v>3.4462011205374243</c:v>
                </c:pt>
                <c:pt idx="5265">
                  <c:v>3.3696331165526749</c:v>
                </c:pt>
                <c:pt idx="5266">
                  <c:v>3.583063366053052</c:v>
                </c:pt>
                <c:pt idx="5267">
                  <c:v>3.8398046790417633</c:v>
                </c:pt>
                <c:pt idx="5268">
                  <c:v>4.1633022298540858</c:v>
                </c:pt>
                <c:pt idx="5269">
                  <c:v>4.0891358392507575</c:v>
                </c:pt>
                <c:pt idx="5270">
                  <c:v>3.3777186456435708</c:v>
                </c:pt>
                <c:pt idx="5271">
                  <c:v>3.7906574986896446</c:v>
                </c:pt>
                <c:pt idx="5272">
                  <c:v>3.6600925186639968</c:v>
                </c:pt>
                <c:pt idx="5273">
                  <c:v>3.3858235761881028</c:v>
                </c:pt>
                <c:pt idx="5274">
                  <c:v>3.5361427969785884</c:v>
                </c:pt>
                <c:pt idx="5275">
                  <c:v>3.3706427482605146</c:v>
                </c:pt>
                <c:pt idx="5276">
                  <c:v>3.4513670829214904</c:v>
                </c:pt>
                <c:pt idx="5277">
                  <c:v>4.7999710238695128</c:v>
                </c:pt>
                <c:pt idx="5278">
                  <c:v>4.9667325891530076</c:v>
                </c:pt>
                <c:pt idx="5279">
                  <c:v>3.4877463011603527</c:v>
                </c:pt>
                <c:pt idx="5280">
                  <c:v>2.9765860983761865</c:v>
                </c:pt>
                <c:pt idx="5281">
                  <c:v>2.8381247815559019</c:v>
                </c:pt>
                <c:pt idx="5282">
                  <c:v>2.6547137210753928</c:v>
                </c:pt>
                <c:pt idx="5283">
                  <c:v>2.8449349415024368</c:v>
                </c:pt>
                <c:pt idx="5284">
                  <c:v>2.9694607939873752</c:v>
                </c:pt>
                <c:pt idx="5285">
                  <c:v>2.7934173831044822</c:v>
                </c:pt>
                <c:pt idx="5286">
                  <c:v>3.1975249905836036</c:v>
                </c:pt>
                <c:pt idx="5287">
                  <c:v>2.9428924784643118</c:v>
                </c:pt>
                <c:pt idx="5288">
                  <c:v>2.8740609019917986</c:v>
                </c:pt>
                <c:pt idx="5289">
                  <c:v>2.7494142353925946</c:v>
                </c:pt>
                <c:pt idx="5290">
                  <c:v>2.9605781443334696</c:v>
                </c:pt>
                <c:pt idx="5291">
                  <c:v>2.7992815271942395</c:v>
                </c:pt>
                <c:pt idx="5292">
                  <c:v>2.8186362434485268</c:v>
                </c:pt>
                <c:pt idx="5293">
                  <c:v>2.8211706178302642</c:v>
                </c:pt>
                <c:pt idx="5294">
                  <c:v>2.957918534398249</c:v>
                </c:pt>
                <c:pt idx="5295">
                  <c:v>3.0661896348376403</c:v>
                </c:pt>
                <c:pt idx="5296">
                  <c:v>2.9650161428117268</c:v>
                </c:pt>
                <c:pt idx="5297">
                  <c:v>3.2351029690867099</c:v>
                </c:pt>
                <c:pt idx="5298">
                  <c:v>3.0616002011623968</c:v>
                </c:pt>
                <c:pt idx="5299">
                  <c:v>3.4472336940558277</c:v>
                </c:pt>
                <c:pt idx="5300">
                  <c:v>3.9875172617996499</c:v>
                </c:pt>
                <c:pt idx="5301">
                  <c:v>3.7398978910385949</c:v>
                </c:pt>
                <c:pt idx="5302">
                  <c:v>3.2013589674377259</c:v>
                </c:pt>
                <c:pt idx="5303">
                  <c:v>3.3848093972629001</c:v>
                </c:pt>
                <c:pt idx="5304">
                  <c:v>3.9743984295261097</c:v>
                </c:pt>
                <c:pt idx="5305">
                  <c:v>3.4369218659820446</c:v>
                </c:pt>
                <c:pt idx="5306">
                  <c:v>3.8617233714864274</c:v>
                </c:pt>
                <c:pt idx="5307">
                  <c:v>4.0355882010989426</c:v>
                </c:pt>
                <c:pt idx="5308">
                  <c:v>4.3066541308465958</c:v>
                </c:pt>
                <c:pt idx="5309">
                  <c:v>4.4177289198962679</c:v>
                </c:pt>
                <c:pt idx="5310">
                  <c:v>4.2976322300042948</c:v>
                </c:pt>
                <c:pt idx="5311">
                  <c:v>4.2655651624519795</c:v>
                </c:pt>
                <c:pt idx="5312">
                  <c:v>4.1682942172296276</c:v>
                </c:pt>
                <c:pt idx="5313">
                  <c:v>4.1260523939631373</c:v>
                </c:pt>
                <c:pt idx="5314">
                  <c:v>4.4844005545814039</c:v>
                </c:pt>
                <c:pt idx="5315">
                  <c:v>4.0586244813285095</c:v>
                </c:pt>
                <c:pt idx="5316">
                  <c:v>3.6853990308797178</c:v>
                </c:pt>
                <c:pt idx="5317">
                  <c:v>4.8244791000611302</c:v>
                </c:pt>
                <c:pt idx="5318">
                  <c:v>4.3664139157153405</c:v>
                </c:pt>
                <c:pt idx="5319">
                  <c:v>4.6110976510303869</c:v>
                </c:pt>
                <c:pt idx="5320">
                  <c:v>5.3578156932671739</c:v>
                </c:pt>
                <c:pt idx="5321">
                  <c:v>4.7956590111471709</c:v>
                </c:pt>
                <c:pt idx="5322">
                  <c:v>4.3585723786471187</c:v>
                </c:pt>
                <c:pt idx="5323">
                  <c:v>4.0018781071282641</c:v>
                </c:pt>
                <c:pt idx="5324">
                  <c:v>4.0501221715274012</c:v>
                </c:pt>
                <c:pt idx="5325">
                  <c:v>4.4402853137628808</c:v>
                </c:pt>
                <c:pt idx="5326">
                  <c:v>4.3520485229066672</c:v>
                </c:pt>
                <c:pt idx="5327">
                  <c:v>4.1933440820513068</c:v>
                </c:pt>
                <c:pt idx="5328">
                  <c:v>4.2591805187306404</c:v>
                </c:pt>
                <c:pt idx="5329">
                  <c:v>4.2963449307880595</c:v>
                </c:pt>
                <c:pt idx="5330">
                  <c:v>4.6541205366912815</c:v>
                </c:pt>
                <c:pt idx="5331">
                  <c:v>4.6290908734467795</c:v>
                </c:pt>
                <c:pt idx="5332">
                  <c:v>4.4469414391900131</c:v>
                </c:pt>
                <c:pt idx="5334">
                  <c:v>5.1887931071848445</c:v>
                </c:pt>
                <c:pt idx="5335">
                  <c:v>4.75702479439851</c:v>
                </c:pt>
                <c:pt idx="5336">
                  <c:v>4.9031614123032625</c:v>
                </c:pt>
                <c:pt idx="5337">
                  <c:v>4.8520185929361537</c:v>
                </c:pt>
                <c:pt idx="5338">
                  <c:v>4.8028478527707055</c:v>
                </c:pt>
                <c:pt idx="5339">
                  <c:v>4.5181127521540096</c:v>
                </c:pt>
                <c:pt idx="5340">
                  <c:v>4.2694005417409802</c:v>
                </c:pt>
                <c:pt idx="5341">
                  <c:v>4.4656317197116389</c:v>
                </c:pt>
                <c:pt idx="5342">
                  <c:v>4.5712105526012436</c:v>
                </c:pt>
                <c:pt idx="5343">
                  <c:v>4.412438207233631</c:v>
                </c:pt>
                <c:pt idx="5344">
                  <c:v>4.0464837790779846</c:v>
                </c:pt>
                <c:pt idx="5345">
                  <c:v>3.6986718124081426</c:v>
                </c:pt>
                <c:pt idx="5346">
                  <c:v>3.7589933609917776</c:v>
                </c:pt>
                <c:pt idx="5347">
                  <c:v>4.1014045108670807</c:v>
                </c:pt>
                <c:pt idx="5348">
                  <c:v>3.7635005637762067</c:v>
                </c:pt>
                <c:pt idx="5349">
                  <c:v>4.0186978079177589</c:v>
                </c:pt>
                <c:pt idx="5350">
                  <c:v>4.5575365341009126</c:v>
                </c:pt>
                <c:pt idx="5351">
                  <c:v>3.9388387509124621</c:v>
                </c:pt>
                <c:pt idx="5352">
                  <c:v>3.488791322719897</c:v>
                </c:pt>
                <c:pt idx="5353">
                  <c:v>3.7019974700234557</c:v>
                </c:pt>
                <c:pt idx="5354">
                  <c:v>3.6887127542848051</c:v>
                </c:pt>
                <c:pt idx="5355">
                  <c:v>3.6743747706866103</c:v>
                </c:pt>
                <c:pt idx="5356">
                  <c:v>3.4482665769607217</c:v>
                </c:pt>
                <c:pt idx="5357">
                  <c:v>3.8954196841922486</c:v>
                </c:pt>
                <c:pt idx="5358">
                  <c:v>4.246439886344711</c:v>
                </c:pt>
                <c:pt idx="5359">
                  <c:v>4.0720213298770274</c:v>
                </c:pt>
                <c:pt idx="5360">
                  <c:v>3.8594102610685947</c:v>
                </c:pt>
                <c:pt idx="5361">
                  <c:v>3.3545248808840342</c:v>
                </c:pt>
                <c:pt idx="5362">
                  <c:v>3.200400042460176</c:v>
                </c:pt>
                <c:pt idx="5363">
                  <c:v>3.8317607693114719</c:v>
                </c:pt>
                <c:pt idx="5364">
                  <c:v>3.8826038506505265</c:v>
                </c:pt>
                <c:pt idx="5365">
                  <c:v>3.7488718808318544</c:v>
                </c:pt>
                <c:pt idx="5366">
                  <c:v>4.139671810905865</c:v>
                </c:pt>
                <c:pt idx="5367">
                  <c:v>4.7399540852294688</c:v>
                </c:pt>
                <c:pt idx="5368">
                  <c:v>4.4870882485395134</c:v>
                </c:pt>
                <c:pt idx="5369">
                  <c:v>4.0817922591689246</c:v>
                </c:pt>
                <c:pt idx="5371">
                  <c:v>4.5575365341009126</c:v>
                </c:pt>
                <c:pt idx="5372">
                  <c:v>4.316988068119568</c:v>
                </c:pt>
                <c:pt idx="5373">
                  <c:v>3.706436332160854</c:v>
                </c:pt>
                <c:pt idx="5374">
                  <c:v>4.3979213956545067</c:v>
                </c:pt>
                <c:pt idx="5375">
                  <c:v>4.9090405242483302</c:v>
                </c:pt>
                <c:pt idx="5376">
                  <c:v>4.0940388977748388</c:v>
                </c:pt>
                <c:pt idx="5377">
                  <c:v>4.4790299953577275</c:v>
                </c:pt>
                <c:pt idx="5378">
                  <c:v>3.7197848784847625</c:v>
                </c:pt>
                <c:pt idx="5379">
                  <c:v>3.8791159468451579</c:v>
                </c:pt>
                <c:pt idx="5380">
                  <c:v>4.2528054314628765</c:v>
                </c:pt>
                <c:pt idx="5381">
                  <c:v>3.6953491423687699</c:v>
                </c:pt>
                <c:pt idx="5382">
                  <c:v>4.0561934303010965</c:v>
                </c:pt>
                <c:pt idx="5383">
                  <c:v>4.2097071648673801</c:v>
                </c:pt>
                <c:pt idx="5384">
                  <c:v>4.5671040448824893</c:v>
                </c:pt>
                <c:pt idx="5385">
                  <c:v>5.3964770006310454</c:v>
                </c:pt>
                <c:pt idx="5386">
                  <c:v>4.18832209472796</c:v>
                </c:pt>
                <c:pt idx="5387">
                  <c:v>4.4763471281641456</c:v>
                </c:pt>
                <c:pt idx="5388">
                  <c:v>4.0283407859244198</c:v>
                </c:pt>
                <c:pt idx="5389">
                  <c:v>3.9282330183553875</c:v>
                </c:pt>
                <c:pt idx="5390">
                  <c:v>3.8675122146145555</c:v>
                </c:pt>
                <c:pt idx="5391">
                  <c:v>3.6986718124081426</c:v>
                </c:pt>
                <c:pt idx="5392">
                  <c:v>3.5456899355045208</c:v>
                </c:pt>
                <c:pt idx="5393">
                  <c:v>3.5766286292770504</c:v>
                </c:pt>
                <c:pt idx="5394">
                  <c:v>3.7331814989351346</c:v>
                </c:pt>
                <c:pt idx="5395">
                  <c:v>4.0090779131182464</c:v>
                </c:pt>
                <c:pt idx="5396">
                  <c:v>3.5712751770024296</c:v>
                </c:pt>
                <c:pt idx="5397">
                  <c:v>3.3344858873831735</c:v>
                </c:pt>
                <c:pt idx="5398">
                  <c:v>3.6997800328610913</c:v>
                </c:pt>
                <c:pt idx="5399">
                  <c:v>4.113709992290941</c:v>
                </c:pt>
                <c:pt idx="5400">
                  <c:v>3.2525952888728704</c:v>
                </c:pt>
                <c:pt idx="5401">
                  <c:v>3.4348632048588321</c:v>
                </c:pt>
                <c:pt idx="5402">
                  <c:v>3.589509679607541</c:v>
                </c:pt>
                <c:pt idx="5403">
                  <c:v>3.3495038706771481</c:v>
                </c:pt>
                <c:pt idx="5404">
                  <c:v>3.5361427969785884</c:v>
                </c:pt>
                <c:pt idx="5405">
                  <c:v>3.6876078488896069</c:v>
                </c:pt>
                <c:pt idx="5406">
                  <c:v>3.506604672660695</c:v>
                </c:pt>
                <c:pt idx="5407">
                  <c:v>3.6154111187300715</c:v>
                </c:pt>
                <c:pt idx="5408">
                  <c:v>3.3990355880081959</c:v>
                </c:pt>
                <c:pt idx="5409">
                  <c:v>3.2997052642136615</c:v>
                </c:pt>
                <c:pt idx="5410">
                  <c:v>3.5734155956825062</c:v>
                </c:pt>
                <c:pt idx="5411">
                  <c:v>3.3135737663898608</c:v>
                </c:pt>
                <c:pt idx="5412">
                  <c:v>3.3605600293029516</c:v>
                </c:pt>
                <c:pt idx="5413">
                  <c:v>3.3605600293029516</c:v>
                </c:pt>
                <c:pt idx="5414">
                  <c:v>3.4617222511116261</c:v>
                </c:pt>
                <c:pt idx="5415">
                  <c:v>3.3404849835132451</c:v>
                </c:pt>
                <c:pt idx="5416">
                  <c:v>3.524508975429208</c:v>
                </c:pt>
                <c:pt idx="5417">
                  <c:v>3.4606853377364968</c:v>
                </c:pt>
                <c:pt idx="5418">
                  <c:v>3.0809221050503597</c:v>
                </c:pt>
                <c:pt idx="5419">
                  <c:v>3.2878641846852821</c:v>
                </c:pt>
                <c:pt idx="5420">
                  <c:v>3.2013589674377259</c:v>
                </c:pt>
                <c:pt idx="5421">
                  <c:v>3.294766307312269</c:v>
                </c:pt>
                <c:pt idx="5422">
                  <c:v>3.2148141248689708</c:v>
                </c:pt>
                <c:pt idx="5424">
                  <c:v>4.4005572589364466</c:v>
                </c:pt>
                <c:pt idx="5425">
                  <c:v>3.4122991551596313</c:v>
                </c:pt>
                <c:pt idx="5426">
                  <c:v>3.3655976130345913</c:v>
                </c:pt>
                <c:pt idx="5427">
                  <c:v>3.2128885027235485</c:v>
                </c:pt>
                <c:pt idx="5428">
                  <c:v>3.0781543851521649</c:v>
                </c:pt>
                <c:pt idx="5429">
                  <c:v>3.0342074973036159</c:v>
                </c:pt>
                <c:pt idx="5430">
                  <c:v>2.8415278213299895</c:v>
                </c:pt>
                <c:pt idx="5431">
                  <c:v>3.1994414047159934</c:v>
                </c:pt>
                <c:pt idx="5432">
                  <c:v>3.0753891516113581</c:v>
                </c:pt>
                <c:pt idx="5433">
                  <c:v>3.0551865323154344</c:v>
                </c:pt>
                <c:pt idx="5434">
                  <c:v>2.7884007524369698</c:v>
                </c:pt>
                <c:pt idx="5435">
                  <c:v>3.0920178929592921</c:v>
                </c:pt>
                <c:pt idx="5436">
                  <c:v>2.9623525460387108</c:v>
                </c:pt>
                <c:pt idx="5437">
                  <c:v>2.7452989471091378</c:v>
                </c:pt>
                <c:pt idx="5438">
                  <c:v>2.9034850491152571</c:v>
                </c:pt>
                <c:pt idx="5439">
                  <c:v>3.3464948726577712</c:v>
                </c:pt>
                <c:pt idx="5440">
                  <c:v>2.9517220656533354</c:v>
                </c:pt>
                <c:pt idx="5441">
                  <c:v>2.8714790140777797</c:v>
                </c:pt>
                <c:pt idx="5442">
                  <c:v>2.991784189891145</c:v>
                </c:pt>
                <c:pt idx="5443">
                  <c:v>3.0478730754598691</c:v>
                </c:pt>
                <c:pt idx="5444">
                  <c:v>3.1302308882566825</c:v>
                </c:pt>
                <c:pt idx="5445">
                  <c:v>2.9623525460387108</c:v>
                </c:pt>
                <c:pt idx="5446">
                  <c:v>3.0661896348376403</c:v>
                </c:pt>
                <c:pt idx="5447">
                  <c:v>3.150929743228351</c:v>
                </c:pt>
                <c:pt idx="5448">
                  <c:v>3.4410428905001975</c:v>
                </c:pt>
                <c:pt idx="5449">
                  <c:v>3.2023181797347036</c:v>
                </c:pt>
                <c:pt idx="5450">
                  <c:v>3.0351166265742164</c:v>
                </c:pt>
                <c:pt idx="5451">
                  <c:v>3.2819595889742108</c:v>
                </c:pt>
                <c:pt idx="5452">
                  <c:v>3.1879601246966822</c:v>
                </c:pt>
                <c:pt idx="5453">
                  <c:v>3.2613768849719298</c:v>
                </c:pt>
                <c:pt idx="5454">
                  <c:v>3.5637938029360252</c:v>
                </c:pt>
                <c:pt idx="5455">
                  <c:v>3.7499951425605347</c:v>
                </c:pt>
                <c:pt idx="5456">
                  <c:v>3.4092337455360493</c:v>
                </c:pt>
                <c:pt idx="5457">
                  <c:v>3.336484388066562</c:v>
                </c:pt>
                <c:pt idx="5458">
                  <c:v>3.284910560148135</c:v>
                </c:pt>
                <c:pt idx="5459">
                  <c:v>3.2750842948176446</c:v>
                </c:pt>
                <c:pt idx="5460">
                  <c:v>3.2234937166013724</c:v>
                </c:pt>
                <c:pt idx="5461">
                  <c:v>3.6360489091898316</c:v>
                </c:pt>
                <c:pt idx="5462">
                  <c:v>3.4534356355280393</c:v>
                </c:pt>
                <c:pt idx="5463">
                  <c:v>3.2839266083897791</c:v>
                </c:pt>
                <c:pt idx="5464">
                  <c:v>3.4122991551596313</c:v>
                </c:pt>
                <c:pt idx="5465">
                  <c:v>4.2553543205114872</c:v>
                </c:pt>
                <c:pt idx="5466">
                  <c:v>3.4898366573956956</c:v>
                </c:pt>
                <c:pt idx="5467">
                  <c:v>3.488791322719897</c:v>
                </c:pt>
                <c:pt idx="5468">
                  <c:v>3.245781509246092</c:v>
                </c:pt>
                <c:pt idx="5469">
                  <c:v>3.2283258336783476</c:v>
                </c:pt>
                <c:pt idx="5470">
                  <c:v>3.099437276541523</c:v>
                </c:pt>
                <c:pt idx="5471">
                  <c:v>3.3066322444924094</c:v>
                </c:pt>
                <c:pt idx="5472">
                  <c:v>5.3401886133530958</c:v>
                </c:pt>
                <c:pt idx="5473">
                  <c:v>3.4835693442093483</c:v>
                </c:pt>
                <c:pt idx="5474">
                  <c:v>3.2148141248689708</c:v>
                </c:pt>
                <c:pt idx="5475">
                  <c:v>3.3474975715323043</c:v>
                </c:pt>
                <c:pt idx="5476">
                  <c:v>4.4656317197116389</c:v>
                </c:pt>
                <c:pt idx="5477">
                  <c:v>3.1311687886892603</c:v>
                </c:pt>
                <c:pt idx="5478">
                  <c:v>3.0634351497274634</c:v>
                </c:pt>
                <c:pt idx="5479">
                  <c:v>2.9104520428554008</c:v>
                </c:pt>
                <c:pt idx="5480">
                  <c:v>2.7593161141774258</c:v>
                </c:pt>
                <c:pt idx="5481">
                  <c:v>2.9446562803900007</c:v>
                </c:pt>
                <c:pt idx="5482">
                  <c:v>3.1831884264998771</c:v>
                </c:pt>
                <c:pt idx="5483">
                  <c:v>3.0469601251627663</c:v>
                </c:pt>
                <c:pt idx="5484">
                  <c:v>2.677878006831925</c:v>
                </c:pt>
                <c:pt idx="5485">
                  <c:v>2.6618811125233441</c:v>
                </c:pt>
                <c:pt idx="5486">
                  <c:v>2.7758985558329869</c:v>
                </c:pt>
                <c:pt idx="5487">
                  <c:v>2.8775070307970543</c:v>
                </c:pt>
                <c:pt idx="5488">
                  <c:v>2.9139418062818638</c:v>
                </c:pt>
                <c:pt idx="5489">
                  <c:v>2.990888040282087</c:v>
                </c:pt>
                <c:pt idx="5490">
                  <c:v>2.8364247902909141</c:v>
                </c:pt>
                <c:pt idx="5491">
                  <c:v>3.2254256949072047</c:v>
                </c:pt>
                <c:pt idx="5492">
                  <c:v>3.135862507835288</c:v>
                </c:pt>
                <c:pt idx="5493">
                  <c:v>2.9130689733351089</c:v>
                </c:pt>
                <c:pt idx="5494">
                  <c:v>2.7984430392261852</c:v>
                </c:pt>
                <c:pt idx="5495">
                  <c:v>3.2839266083897791</c:v>
                </c:pt>
                <c:pt idx="5496">
                  <c:v>3.2662657900934633</c:v>
                </c:pt>
                <c:pt idx="5497">
                  <c:v>3.2819595889742108</c:v>
                </c:pt>
                <c:pt idx="5498">
                  <c:v>3.2215628955195879</c:v>
                </c:pt>
                <c:pt idx="5499">
                  <c:v>3.3255074376995624</c:v>
                </c:pt>
                <c:pt idx="5500">
                  <c:v>3.5605922993974328</c:v>
                </c:pt>
                <c:pt idx="5501">
                  <c:v>4.0732414157758301</c:v>
                </c:pt>
                <c:pt idx="5502">
                  <c:v>3.5616591475556203</c:v>
                </c:pt>
                <c:pt idx="5503">
                  <c:v>3.8145805177154659</c:v>
                </c:pt>
                <c:pt idx="5504">
                  <c:v>3.4919282664713589</c:v>
                </c:pt>
                <c:pt idx="5505">
                  <c:v>3.3949648718206933</c:v>
                </c:pt>
                <c:pt idx="5506">
                  <c:v>4.3338336290591055</c:v>
                </c:pt>
                <c:pt idx="5507">
                  <c:v>4.9459450206310889</c:v>
                </c:pt>
                <c:pt idx="5508">
                  <c:v>3.3444903758545239</c:v>
                </c:pt>
                <c:pt idx="5509">
                  <c:v>3.5414435847257151</c:v>
                </c:pt>
                <c:pt idx="5510">
                  <c:v>4.1100144762691633</c:v>
                </c:pt>
                <c:pt idx="5511">
                  <c:v>3.6024371204008987</c:v>
                </c:pt>
                <c:pt idx="5512">
                  <c:v>3.5873596208290905</c:v>
                </c:pt>
                <c:pt idx="5513">
                  <c:v>3.3195352393815059</c:v>
                </c:pt>
                <c:pt idx="5514">
                  <c:v>3.090165823789051</c:v>
                </c:pt>
                <c:pt idx="5515">
                  <c:v>3.4431052553745709</c:v>
                </c:pt>
                <c:pt idx="5516">
                  <c:v>3.2799937477717531</c:v>
                </c:pt>
                <c:pt idx="5517">
                  <c:v>3.1255455984472631</c:v>
                </c:pt>
                <c:pt idx="5518">
                  <c:v>3.457576460801588</c:v>
                </c:pt>
                <c:pt idx="5519">
                  <c:v>3.3908990307602211</c:v>
                </c:pt>
                <c:pt idx="5520">
                  <c:v>3.4163906559356221</c:v>
                </c:pt>
                <c:pt idx="5521">
                  <c:v>3.6579001818959962</c:v>
                </c:pt>
                <c:pt idx="5522">
                  <c:v>4.5520783865575458</c:v>
                </c:pt>
                <c:pt idx="5523">
                  <c:v>4.0283407859244198</c:v>
                </c:pt>
                <c:pt idx="5524">
                  <c:v>3.8455606653699781</c:v>
                </c:pt>
                <c:pt idx="5525">
                  <c:v>4.1808003884505824</c:v>
                </c:pt>
                <c:pt idx="5526">
                  <c:v>4.0769038673315317</c:v>
                </c:pt>
                <c:pt idx="5527">
                  <c:v>3.6831915359164213</c:v>
                </c:pt>
                <c:pt idx="5528">
                  <c:v>4.1996300349117552</c:v>
                </c:pt>
                <c:pt idx="5529">
                  <c:v>3.8617233714864274</c:v>
                </c:pt>
                <c:pt idx="5530">
                  <c:v>3.7042162361911992</c:v>
                </c:pt>
                <c:pt idx="5531">
                  <c:v>4.0854623992081924</c:v>
                </c:pt>
                <c:pt idx="5532">
                  <c:v>4.316988068119568</c:v>
                </c:pt>
                <c:pt idx="5533">
                  <c:v>4.2134923194853471</c:v>
                </c:pt>
                <c:pt idx="5534">
                  <c:v>3.9035972313272884</c:v>
                </c:pt>
                <c:pt idx="5535">
                  <c:v>4.1001759890835174</c:v>
                </c:pt>
                <c:pt idx="5536">
                  <c:v>4.0720213298770274</c:v>
                </c:pt>
                <c:pt idx="5537">
                  <c:v>5.6835382536581838</c:v>
                </c:pt>
                <c:pt idx="5538">
                  <c:v>4.7074062647750896</c:v>
                </c:pt>
                <c:pt idx="5539">
                  <c:v>4.7641557221326689</c:v>
                </c:pt>
                <c:pt idx="5540">
                  <c:v>4.519466498908149</c:v>
                </c:pt>
                <c:pt idx="5541">
                  <c:v>4.5289540903145467</c:v>
                </c:pt>
                <c:pt idx="5542">
                  <c:v>4.6457623142659887</c:v>
                </c:pt>
                <c:pt idx="5543">
                  <c:v>4.4456094163637356</c:v>
                </c:pt>
                <c:pt idx="5544">
                  <c:v>4.3703399730750929</c:v>
                </c:pt>
                <c:pt idx="5545">
                  <c:v>4.2796450879829315</c:v>
                </c:pt>
                <c:pt idx="5546">
                  <c:v>4.0854623992081924</c:v>
                </c:pt>
                <c:pt idx="5547">
                  <c:v>4.8505652345756509</c:v>
                </c:pt>
                <c:pt idx="5548">
                  <c:v>5.227800688301584</c:v>
                </c:pt>
                <c:pt idx="5549">
                  <c:v>4.2375441268006613</c:v>
                </c:pt>
                <c:pt idx="5550">
                  <c:v>4.18832209472796</c:v>
                </c:pt>
                <c:pt idx="5551">
                  <c:v>4.316988068119568</c:v>
                </c:pt>
                <c:pt idx="5552">
                  <c:v>3.9423803544263283</c:v>
                </c:pt>
                <c:pt idx="5553">
                  <c:v>4.5534423103191752</c:v>
                </c:pt>
                <c:pt idx="5554">
                  <c:v>5.1593421213594137</c:v>
                </c:pt>
                <c:pt idx="5555">
                  <c:v>3.9117919453615513</c:v>
                </c:pt>
                <c:pt idx="5556">
                  <c:v>3.6732741600458398</c:v>
                </c:pt>
                <c:pt idx="5557">
                  <c:v>3.6306065173954463</c:v>
                </c:pt>
                <c:pt idx="5558">
                  <c:v>3.9024279601129437</c:v>
                </c:pt>
                <c:pt idx="5559">
                  <c:v>3.7053261179009866</c:v>
                </c:pt>
                <c:pt idx="5560">
                  <c:v>4.6834929118494744</c:v>
                </c:pt>
                <c:pt idx="5561">
                  <c:v>4.1782961560125962</c:v>
                </c:pt>
                <c:pt idx="5562">
                  <c:v>4.3926544046645253</c:v>
                </c:pt>
                <c:pt idx="5563">
                  <c:v>3.6986718124081426</c:v>
                </c:pt>
                <c:pt idx="5564">
                  <c:v>3.7544915560747314</c:v>
                </c:pt>
                <c:pt idx="5565">
                  <c:v>3.8617233714864274</c:v>
                </c:pt>
                <c:pt idx="5566">
                  <c:v>3.7668845121081911</c:v>
                </c:pt>
                <c:pt idx="5567">
                  <c:v>3.7075468790704429</c:v>
                </c:pt>
                <c:pt idx="5568">
                  <c:v>3.3888679365778196</c:v>
                </c:pt>
                <c:pt idx="5569">
                  <c:v>3.4235625906398583</c:v>
                </c:pt>
                <c:pt idx="5570">
                  <c:v>3.5927371841839619</c:v>
                </c:pt>
                <c:pt idx="5571">
                  <c:v>4.1757934235697114</c:v>
                </c:pt>
                <c:pt idx="5572">
                  <c:v>3.5563281014109824</c:v>
                </c:pt>
                <c:pt idx="5573">
                  <c:v>3.3736734588217088</c:v>
                </c:pt>
                <c:pt idx="5574">
                  <c:v>3.284910560148135</c:v>
                </c:pt>
                <c:pt idx="5575">
                  <c:v>3.4992587751986024</c:v>
                </c:pt>
                <c:pt idx="5576">
                  <c:v>3.4544703766995579</c:v>
                </c:pt>
                <c:pt idx="5577">
                  <c:v>3.3515113722832846</c:v>
                </c:pt>
                <c:pt idx="5578">
                  <c:v>3.3195352393815059</c:v>
                </c:pt>
                <c:pt idx="5579">
                  <c:v>3.1124640620186659</c:v>
                </c:pt>
                <c:pt idx="5580">
                  <c:v>2.8534706257983866</c:v>
                </c:pt>
                <c:pt idx="5581">
                  <c:v>3.5297923237169404</c:v>
                </c:pt>
                <c:pt idx="5582">
                  <c:v>3.72871060654077</c:v>
                </c:pt>
                <c:pt idx="5583">
                  <c:v>3.1003659503889769</c:v>
                </c:pt>
                <c:pt idx="5584">
                  <c:v>6.1035735036196765</c:v>
                </c:pt>
                <c:pt idx="5585">
                  <c:v>6.0218423009404116</c:v>
                </c:pt>
                <c:pt idx="5586">
                  <c:v>3.6480509056237254</c:v>
                </c:pt>
                <c:pt idx="5587">
                  <c:v>3.3056417862891698</c:v>
                </c:pt>
                <c:pt idx="5588">
                  <c:v>5.5839624973489297</c:v>
                </c:pt>
                <c:pt idx="5589">
                  <c:v>5.9733298524656524</c:v>
                </c:pt>
                <c:pt idx="5590">
                  <c:v>3.1975249905836036</c:v>
                </c:pt>
                <c:pt idx="5591">
                  <c:v>2.7617971509153665</c:v>
                </c:pt>
                <c:pt idx="5592">
                  <c:v>2.9650161428117268</c:v>
                </c:pt>
                <c:pt idx="5593">
                  <c:v>2.7535356926208481</c:v>
                </c:pt>
                <c:pt idx="5594">
                  <c:v>2.3205973492649856</c:v>
                </c:pt>
                <c:pt idx="5595">
                  <c:v>3.1199325067565207</c:v>
                </c:pt>
                <c:pt idx="5596">
                  <c:v>3.3016829193749762</c:v>
                </c:pt>
                <c:pt idx="5597">
                  <c:v>2.3380428105641471</c:v>
                </c:pt>
                <c:pt idx="5598">
                  <c:v>2.1777958911248452</c:v>
                </c:pt>
                <c:pt idx="5599">
                  <c:v>1.9574883829314216</c:v>
                </c:pt>
                <c:pt idx="5600">
                  <c:v>2.1034141847456653</c:v>
                </c:pt>
                <c:pt idx="5601">
                  <c:v>2.211325200144342</c:v>
                </c:pt>
                <c:pt idx="5602">
                  <c:v>2.1422063694557392</c:v>
                </c:pt>
                <c:pt idx="5603">
                  <c:v>2.0267098074115775</c:v>
                </c:pt>
                <c:pt idx="5604">
                  <c:v>1.8985774189568254</c:v>
                </c:pt>
                <c:pt idx="5605">
                  <c:v>2.0115873779376288</c:v>
                </c:pt>
                <c:pt idx="5606">
                  <c:v>2.2359730389368564</c:v>
                </c:pt>
                <c:pt idx="5607">
                  <c:v>2.23798351219367</c:v>
                </c:pt>
                <c:pt idx="5608">
                  <c:v>2.0771139259664553</c:v>
                </c:pt>
                <c:pt idx="5609">
                  <c:v>1.9405556398596193</c:v>
                </c:pt>
                <c:pt idx="5610">
                  <c:v>2.0224641042826401</c:v>
                </c:pt>
                <c:pt idx="5611">
                  <c:v>2.0037683611823387</c:v>
                </c:pt>
                <c:pt idx="5612">
                  <c:v>2.1667328133246317</c:v>
                </c:pt>
                <c:pt idx="5613">
                  <c:v>2.1921967078433191</c:v>
                </c:pt>
                <c:pt idx="5614">
                  <c:v>2.0783588296009943</c:v>
                </c:pt>
                <c:pt idx="5615">
                  <c:v>1.9359103686796693</c:v>
                </c:pt>
                <c:pt idx="5616">
                  <c:v>2.0883449567473864</c:v>
                </c:pt>
                <c:pt idx="5617">
                  <c:v>2.0902226903396204</c:v>
                </c:pt>
                <c:pt idx="5618">
                  <c:v>2.2033898012340218</c:v>
                </c:pt>
                <c:pt idx="5619">
                  <c:v>2.2514329429516686</c:v>
                </c:pt>
                <c:pt idx="5620">
                  <c:v>2.2703980423484729</c:v>
                </c:pt>
                <c:pt idx="5621">
                  <c:v>2.3282572575351934</c:v>
                </c:pt>
                <c:pt idx="5622">
                  <c:v>2.2575115272799295</c:v>
                </c:pt>
                <c:pt idx="5623">
                  <c:v>2.1563718481516077</c:v>
                </c:pt>
                <c:pt idx="5624">
                  <c:v>2.3961897571961193</c:v>
                </c:pt>
                <c:pt idx="5625">
                  <c:v>2.357737474105047</c:v>
                </c:pt>
                <c:pt idx="5626">
                  <c:v>2.3464631555983493</c:v>
                </c:pt>
                <c:pt idx="5627">
                  <c:v>2.4338104704346422</c:v>
                </c:pt>
                <c:pt idx="5628">
                  <c:v>2.8611746357629877</c:v>
                </c:pt>
                <c:pt idx="5629">
                  <c:v>2.9774779627430439</c:v>
                </c:pt>
                <c:pt idx="5630">
                  <c:v>3.0588498389305236</c:v>
                </c:pt>
                <c:pt idx="5631">
                  <c:v>2.6113304123426877</c:v>
                </c:pt>
                <c:pt idx="5632">
                  <c:v>2.7617971509153665</c:v>
                </c:pt>
                <c:pt idx="5633">
                  <c:v>3.5691360403988424</c:v>
                </c:pt>
                <c:pt idx="5634">
                  <c:v>2.8534706257983866</c:v>
                </c:pt>
                <c:pt idx="5635">
                  <c:v>2.5517822474869822</c:v>
                </c:pt>
                <c:pt idx="5636">
                  <c:v>2.8457873596810126</c:v>
                </c:pt>
                <c:pt idx="5637">
                  <c:v>2.8577480667837851</c:v>
                </c:pt>
                <c:pt idx="5638">
                  <c:v>2.6515344115807542</c:v>
                </c:pt>
                <c:pt idx="5639">
                  <c:v>2.5372986284164387</c:v>
                </c:pt>
                <c:pt idx="5640">
                  <c:v>2.5479627722511897</c:v>
                </c:pt>
                <c:pt idx="5641">
                  <c:v>2.5763628355506434</c:v>
                </c:pt>
                <c:pt idx="5642">
                  <c:v>2.4389197016480333</c:v>
                </c:pt>
                <c:pt idx="5643">
                  <c:v>2.5464365833801121</c:v>
                </c:pt>
                <c:pt idx="5644">
                  <c:v>2.5228972166821944</c:v>
                </c:pt>
                <c:pt idx="5645">
                  <c:v>3.849018397972539</c:v>
                </c:pt>
                <c:pt idx="5646">
                  <c:v>3.1994414047159934</c:v>
                </c:pt>
                <c:pt idx="5647">
                  <c:v>3.0360260282441276</c:v>
                </c:pt>
                <c:pt idx="5648">
                  <c:v>3.0360260282441276</c:v>
                </c:pt>
                <c:pt idx="5649">
                  <c:v>2.5694257109482446</c:v>
                </c:pt>
                <c:pt idx="5650">
                  <c:v>2.4876228841625867</c:v>
                </c:pt>
                <c:pt idx="5651">
                  <c:v>2.4690613212363308</c:v>
                </c:pt>
                <c:pt idx="5652">
                  <c:v>2.5740483821364424</c:v>
                </c:pt>
                <c:pt idx="5653">
                  <c:v>2.6610837810425489</c:v>
                </c:pt>
                <c:pt idx="5654">
                  <c:v>4.2185444870447872</c:v>
                </c:pt>
                <c:pt idx="5655">
                  <c:v>2.4861328379175647</c:v>
                </c:pt>
                <c:pt idx="5656">
                  <c:v>2.2040499954246382</c:v>
                </c:pt>
                <c:pt idx="5657">
                  <c:v>3.2692026502014682</c:v>
                </c:pt>
                <c:pt idx="5658">
                  <c:v>3.1236734467186951</c:v>
                </c:pt>
                <c:pt idx="5659">
                  <c:v>2.1090931371387467</c:v>
                </c:pt>
                <c:pt idx="5660">
                  <c:v>2.1313240843775167</c:v>
                </c:pt>
                <c:pt idx="5661">
                  <c:v>2.117957553933616</c:v>
                </c:pt>
                <c:pt idx="5662">
                  <c:v>1.878211392436361</c:v>
                </c:pt>
                <c:pt idx="5663">
                  <c:v>3.5055543153464388</c:v>
                </c:pt>
                <c:pt idx="5664">
                  <c:v>3.242865689318803</c:v>
                </c:pt>
                <c:pt idx="5665">
                  <c:v>1.8021450678521465</c:v>
                </c:pt>
                <c:pt idx="5666">
                  <c:v>1.5852730820042287</c:v>
                </c:pt>
                <c:pt idx="5667">
                  <c:v>2.3655199757883301</c:v>
                </c:pt>
                <c:pt idx="5668">
                  <c:v>1.8720321238303856</c:v>
                </c:pt>
                <c:pt idx="5669">
                  <c:v>2.2153036102796833</c:v>
                </c:pt>
                <c:pt idx="5670">
                  <c:v>1.743725071632805</c:v>
                </c:pt>
                <c:pt idx="5671">
                  <c:v>1.5279212210716193</c:v>
                </c:pt>
                <c:pt idx="5672">
                  <c:v>1.5088166986243254</c:v>
                </c:pt>
                <c:pt idx="5673">
                  <c:v>1.4529244737562026</c:v>
                </c:pt>
                <c:pt idx="5674">
                  <c:v>1.4744099973191012</c:v>
                </c:pt>
                <c:pt idx="5675">
                  <c:v>1.6721031911844986</c:v>
                </c:pt>
                <c:pt idx="5676">
                  <c:v>1.5986267382458721</c:v>
                </c:pt>
                <c:pt idx="5677">
                  <c:v>1.509268780239017</c:v>
                </c:pt>
                <c:pt idx="5678">
                  <c:v>1.5943222696660158</c:v>
                </c:pt>
                <c:pt idx="5679">
                  <c:v>1.8080936508382159</c:v>
                </c:pt>
                <c:pt idx="5680">
                  <c:v>2.2106628267618285</c:v>
                </c:pt>
                <c:pt idx="5681">
                  <c:v>2.3726172669827745</c:v>
                </c:pt>
                <c:pt idx="5682">
                  <c:v>2.5441490139573868</c:v>
                </c:pt>
                <c:pt idx="5683">
                  <c:v>2.2073539347394711</c:v>
                </c:pt>
                <c:pt idx="5684">
                  <c:v>2.2922681368968894</c:v>
                </c:pt>
                <c:pt idx="5685">
                  <c:v>2.4199964454415652</c:v>
                </c:pt>
                <c:pt idx="5686">
                  <c:v>2.3240759966786331</c:v>
                </c:pt>
                <c:pt idx="5687">
                  <c:v>2.6113304123426877</c:v>
                </c:pt>
                <c:pt idx="5688">
                  <c:v>2.5168579455116564</c:v>
                </c:pt>
                <c:pt idx="5689">
                  <c:v>2.3471662183714241</c:v>
                </c:pt>
                <c:pt idx="5690">
                  <c:v>2.8870052058724349</c:v>
                </c:pt>
                <c:pt idx="5691">
                  <c:v>2.7742358370800715</c:v>
                </c:pt>
                <c:pt idx="5692">
                  <c:v>2.6113304123426877</c:v>
                </c:pt>
                <c:pt idx="5693">
                  <c:v>2.7568373062575189</c:v>
                </c:pt>
                <c:pt idx="5694">
                  <c:v>2.6891329990180814</c:v>
                </c:pt>
                <c:pt idx="5695">
                  <c:v>2.6515344115807542</c:v>
                </c:pt>
                <c:pt idx="5696">
                  <c:v>2.6356948865428667</c:v>
                </c:pt>
                <c:pt idx="5697">
                  <c:v>2.6380647693590897</c:v>
                </c:pt>
                <c:pt idx="5698">
                  <c:v>2.3633949312453888</c:v>
                </c:pt>
                <c:pt idx="5699">
                  <c:v>2.4786959837125835</c:v>
                </c:pt>
                <c:pt idx="5700">
                  <c:v>2.4019394816672914</c:v>
                </c:pt>
                <c:pt idx="5701">
                  <c:v>2.5319833056769321</c:v>
                </c:pt>
                <c:pt idx="5702">
                  <c:v>2.6136783878626493</c:v>
                </c:pt>
                <c:pt idx="5703">
                  <c:v>2.5717360078915772</c:v>
                </c:pt>
                <c:pt idx="5704">
                  <c:v>2.9244362229399399</c:v>
                </c:pt>
                <c:pt idx="5705">
                  <c:v>2.6420193102835947</c:v>
                </c:pt>
                <c:pt idx="5706">
                  <c:v>2.8732000148454495</c:v>
                </c:pt>
                <c:pt idx="5707">
                  <c:v>2.9314534896087934</c:v>
                </c:pt>
                <c:pt idx="5708">
                  <c:v>2.7742358370800715</c:v>
                </c:pt>
                <c:pt idx="5709">
                  <c:v>2.8611746357629877</c:v>
                </c:pt>
                <c:pt idx="5710">
                  <c:v>3.2711620238354318</c:v>
                </c:pt>
                <c:pt idx="5711">
                  <c:v>3.1537628990278819</c:v>
                </c:pt>
                <c:pt idx="5712">
                  <c:v>2.8440827786545158</c:v>
                </c:pt>
                <c:pt idx="5713">
                  <c:v>2.9623525460387108</c:v>
                </c:pt>
                <c:pt idx="5714">
                  <c:v>3.200400042460176</c:v>
                </c:pt>
                <c:pt idx="5715">
                  <c:v>3.1078053653689497</c:v>
                </c:pt>
                <c:pt idx="5716">
                  <c:v>3.2312285801067997</c:v>
                </c:pt>
                <c:pt idx="5717">
                  <c:v>3.4451688563128395</c:v>
                </c:pt>
                <c:pt idx="5718">
                  <c:v>3.2331651942487172</c:v>
                </c:pt>
                <c:pt idx="5719">
                  <c:v>3.3848093972629001</c:v>
                </c:pt>
                <c:pt idx="5720">
                  <c:v>3.1133966390375365</c:v>
                </c:pt>
                <c:pt idx="5721">
                  <c:v>4.108783375483692</c:v>
                </c:pt>
                <c:pt idx="5722">
                  <c:v>3.2623540802333695</c:v>
                </c:pt>
                <c:pt idx="5723">
                  <c:v>3.2858948067246105</c:v>
                </c:pt>
                <c:pt idx="5724">
                  <c:v>2.8568920659326915</c:v>
                </c:pt>
                <c:pt idx="5725">
                  <c:v>3.1528182308266874</c:v>
                </c:pt>
                <c:pt idx="5726">
                  <c:v>3.0251311686211921</c:v>
                </c:pt>
                <c:pt idx="5727">
                  <c:v>2.9605781443334696</c:v>
                </c:pt>
                <c:pt idx="5728">
                  <c:v>3.0910917196626557</c:v>
                </c:pt>
                <c:pt idx="5729">
                  <c:v>3.0883148639785643</c:v>
                </c:pt>
                <c:pt idx="5730">
                  <c:v>3.4307495811888677</c:v>
                </c:pt>
                <c:pt idx="5731">
                  <c:v>2.9288200435568723</c:v>
                </c:pt>
                <c:pt idx="5732">
                  <c:v>2.7609698908992688</c:v>
                </c:pt>
                <c:pt idx="5733">
                  <c:v>3.2780290840766737</c:v>
                </c:pt>
                <c:pt idx="5734">
                  <c:v>3.185096248113334</c:v>
                </c:pt>
                <c:pt idx="5735">
                  <c:v>2.7093489859395201</c:v>
                </c:pt>
                <c:pt idx="5736">
                  <c:v>2.6317498119354363</c:v>
                </c:pt>
                <c:pt idx="5737">
                  <c:v>2.4543118394091326</c:v>
                </c:pt>
                <c:pt idx="5738">
                  <c:v>2.5563731762006436</c:v>
                </c:pt>
                <c:pt idx="5739">
                  <c:v>2.626236625799832</c:v>
                </c:pt>
                <c:pt idx="5740">
                  <c:v>2.2507585558222551</c:v>
                </c:pt>
                <c:pt idx="5741">
                  <c:v>4.003077176251848</c:v>
                </c:pt>
                <c:pt idx="5742">
                  <c:v>2.7783945026592431</c:v>
                </c:pt>
                <c:pt idx="5743">
                  <c:v>3.1822349442689051</c:v>
                </c:pt>
                <c:pt idx="5744">
                  <c:v>3.1660693738816721</c:v>
                </c:pt>
                <c:pt idx="5745">
                  <c:v>2.4185469063496661</c:v>
                </c:pt>
                <c:pt idx="5746">
                  <c:v>2.8364247902909141</c:v>
                </c:pt>
                <c:pt idx="5747">
                  <c:v>2.5571391335991165</c:v>
                </c:pt>
                <c:pt idx="5748">
                  <c:v>2.3612717957179514</c:v>
                </c:pt>
                <c:pt idx="5749">
                  <c:v>2.0771139259664553</c:v>
                </c:pt>
                <c:pt idx="5750">
                  <c:v>2.0566803407110292</c:v>
                </c:pt>
                <c:pt idx="5751">
                  <c:v>2.1224037238283753</c:v>
                </c:pt>
                <c:pt idx="5752">
                  <c:v>1.958074898516583</c:v>
                </c:pt>
                <c:pt idx="5753">
                  <c:v>2.1103572072887662</c:v>
                </c:pt>
                <c:pt idx="5754">
                  <c:v>2.5048227386977242</c:v>
                </c:pt>
                <c:pt idx="5755">
                  <c:v>1.9983730066910936</c:v>
                </c:pt>
                <c:pt idx="5756">
                  <c:v>1.7721634413935756</c:v>
                </c:pt>
                <c:pt idx="5757">
                  <c:v>1.7817455937783422</c:v>
                </c:pt>
                <c:pt idx="5758">
                  <c:v>2.0653244690488659</c:v>
                </c:pt>
                <c:pt idx="5759">
                  <c:v>2.0609978730416603</c:v>
                </c:pt>
                <c:pt idx="5760">
                  <c:v>2.0536019277167306</c:v>
                </c:pt>
                <c:pt idx="5761">
                  <c:v>2.8723393855665238</c:v>
                </c:pt>
                <c:pt idx="5762">
                  <c:v>2.3205973492649856</c:v>
                </c:pt>
                <c:pt idx="5763">
                  <c:v>2.2854111968038948</c:v>
                </c:pt>
                <c:pt idx="5764">
                  <c:v>2.2881515080310164</c:v>
                </c:pt>
                <c:pt idx="5765">
                  <c:v>2.2957043179423984</c:v>
                </c:pt>
                <c:pt idx="5766">
                  <c:v>2.4535766825743504</c:v>
                </c:pt>
                <c:pt idx="5767">
                  <c:v>2.2881515080310164</c:v>
                </c:pt>
                <c:pt idx="5768">
                  <c:v>2.3415476092654566</c:v>
                </c:pt>
                <c:pt idx="5769">
                  <c:v>2.3247723516634382</c:v>
                </c:pt>
                <c:pt idx="5770">
                  <c:v>2.3178181806008924</c:v>
                </c:pt>
                <c:pt idx="5771">
                  <c:v>2.605079451197013</c:v>
                </c:pt>
                <c:pt idx="5772">
                  <c:v>2.9402487562950492</c:v>
                </c:pt>
                <c:pt idx="5773">
                  <c:v>2.7783945026592431</c:v>
                </c:pt>
                <c:pt idx="5774">
                  <c:v>2.6089845461063574</c:v>
                </c:pt>
                <c:pt idx="5775">
                  <c:v>2.5168579455116564</c:v>
                </c:pt>
                <c:pt idx="5776">
                  <c:v>2.3226839123984786</c:v>
                </c:pt>
                <c:pt idx="5777">
                  <c:v>2.3883063526974402</c:v>
                </c:pt>
                <c:pt idx="5778">
                  <c:v>2.5802248833623174</c:v>
                </c:pt>
                <c:pt idx="5779">
                  <c:v>2.5794520109311039</c:v>
                </c:pt>
                <c:pt idx="5780">
                  <c:v>2.488368242144932</c:v>
                </c:pt>
                <c:pt idx="5781">
                  <c:v>2.4491703635955453</c:v>
                </c:pt>
                <c:pt idx="5782">
                  <c:v>2.4816680521273558</c:v>
                </c:pt>
                <c:pt idx="5783">
                  <c:v>3.7432606170474561</c:v>
                </c:pt>
                <c:pt idx="5784">
                  <c:v>3.2888493162462287</c:v>
                </c:pt>
                <c:pt idx="5785">
                  <c:v>3.2672444502009124</c:v>
                </c:pt>
                <c:pt idx="5786">
                  <c:v>3.0818452312599645</c:v>
                </c:pt>
                <c:pt idx="5787">
                  <c:v>2.6019595841590997</c:v>
                </c:pt>
                <c:pt idx="5788">
                  <c:v>2.8169479255055738</c:v>
                </c:pt>
                <c:pt idx="5789">
                  <c:v>2.9034850491152571</c:v>
                </c:pt>
                <c:pt idx="5790">
                  <c:v>2.7808926937139664</c:v>
                </c:pt>
                <c:pt idx="5791">
                  <c:v>3.0169856886578312</c:v>
                </c:pt>
                <c:pt idx="5792">
                  <c:v>2.8034777370398332</c:v>
                </c:pt>
                <c:pt idx="5793">
                  <c:v>3.0460474483279176</c:v>
                </c:pt>
                <c:pt idx="5794">
                  <c:v>2.9712405194462632</c:v>
                </c:pt>
                <c:pt idx="5795">
                  <c:v>3.1292932687598456</c:v>
                </c:pt>
                <c:pt idx="5796">
                  <c:v>3.0396663605496061</c:v>
                </c:pt>
                <c:pt idx="5797">
                  <c:v>2.9685713310579844</c:v>
                </c:pt>
                <c:pt idx="5798">
                  <c:v>3.1022241329334141</c:v>
                </c:pt>
                <c:pt idx="5799">
                  <c:v>3.00976367637332</c:v>
                </c:pt>
                <c:pt idx="5800">
                  <c:v>3.030573702582815</c:v>
                </c:pt>
                <c:pt idx="5801">
                  <c:v>3.0652711980560561</c:v>
                </c:pt>
                <c:pt idx="5802">
                  <c:v>3.9863228534438107</c:v>
                </c:pt>
                <c:pt idx="5803">
                  <c:v>3.4369218659820446</c:v>
                </c:pt>
                <c:pt idx="5804">
                  <c:v>3.0079608761607419</c:v>
                </c:pt>
                <c:pt idx="5805">
                  <c:v>2.9139418062818638</c:v>
                </c:pt>
                <c:pt idx="5806">
                  <c:v>3.2574710301094378</c:v>
                </c:pt>
                <c:pt idx="5807">
                  <c:v>3.0772323644869735</c:v>
                </c:pt>
                <c:pt idx="5808">
                  <c:v>3.4919282664713589</c:v>
                </c:pt>
                <c:pt idx="5809">
                  <c:v>3.3036617598300122</c:v>
                </c:pt>
                <c:pt idx="5810">
                  <c:v>3.3535200770714013</c:v>
                </c:pt>
                <c:pt idx="5811">
                  <c:v>2.9481870562418258</c:v>
                </c:pt>
                <c:pt idx="5812">
                  <c:v>2.7959290819693843</c:v>
                </c:pt>
                <c:pt idx="5813">
                  <c:v>2.938487594405665</c:v>
                </c:pt>
                <c:pt idx="5814">
                  <c:v>2.848346146965826</c:v>
                </c:pt>
                <c:pt idx="5815">
                  <c:v>3.0296659340853522</c:v>
                </c:pt>
                <c:pt idx="5816">
                  <c:v>3.294766307312269</c:v>
                </c:pt>
                <c:pt idx="5817">
                  <c:v>3.141504259298797</c:v>
                </c:pt>
                <c:pt idx="5818">
                  <c:v>2.9810480932741363</c:v>
                </c:pt>
                <c:pt idx="5819">
                  <c:v>2.9508379161267357</c:v>
                </c:pt>
                <c:pt idx="5820">
                  <c:v>3.8467128976302511</c:v>
                </c:pt>
                <c:pt idx="5821">
                  <c:v>3.1105997459207946</c:v>
                </c:pt>
                <c:pt idx="5822">
                  <c:v>3.3686237872667353</c:v>
                </c:pt>
                <c:pt idx="5823">
                  <c:v>2.9235602465286874</c:v>
                </c:pt>
                <c:pt idx="5824">
                  <c:v>2.7020537823107857</c:v>
                </c:pt>
                <c:pt idx="5825">
                  <c:v>2.820325573272974</c:v>
                </c:pt>
                <c:pt idx="5826">
                  <c:v>2.9650161428117268</c:v>
                </c:pt>
                <c:pt idx="5827">
                  <c:v>3.6295190169593528</c:v>
                </c:pt>
                <c:pt idx="5828">
                  <c:v>3.4225371074891839</c:v>
                </c:pt>
                <c:pt idx="5829">
                  <c:v>3.0588498389305236</c:v>
                </c:pt>
                <c:pt idx="5830">
                  <c:v>2.7436545570315074</c:v>
                </c:pt>
                <c:pt idx="5831">
                  <c:v>2.8586043241155017</c:v>
                </c:pt>
                <c:pt idx="5832">
                  <c:v>2.9323318310456186</c:v>
                </c:pt>
                <c:pt idx="5833">
                  <c:v>3.2829429513612323</c:v>
                </c:pt>
                <c:pt idx="5834">
                  <c:v>3.0827686340627358</c:v>
                </c:pt>
                <c:pt idx="5835">
                  <c:v>2.8169479255055738</c:v>
                </c:pt>
                <c:pt idx="5836">
                  <c:v>3.3026721913963888</c:v>
                </c:pt>
                <c:pt idx="5837">
                  <c:v>2.889601054148605</c:v>
                </c:pt>
                <c:pt idx="5838">
                  <c:v>2.7568373062575189</c:v>
                </c:pt>
                <c:pt idx="5839">
                  <c:v>2.7527109072159361</c:v>
                </c:pt>
                <c:pt idx="5840">
                  <c:v>2.6996264155146461</c:v>
                </c:pt>
                <c:pt idx="5841">
                  <c:v>2.645979779187619</c:v>
                </c:pt>
                <c:pt idx="5842">
                  <c:v>2.6285980042289498</c:v>
                </c:pt>
                <c:pt idx="5843">
                  <c:v>2.7109728152142001</c:v>
                </c:pt>
                <c:pt idx="5844">
                  <c:v>3.245781509246092</c:v>
                </c:pt>
                <c:pt idx="5845">
                  <c:v>2.9864113170765187</c:v>
                </c:pt>
                <c:pt idx="5846">
                  <c:v>2.8826839731730964</c:v>
                </c:pt>
                <c:pt idx="5847">
                  <c:v>2.6105482226593377</c:v>
                </c:pt>
                <c:pt idx="5848">
                  <c:v>2.6004010520629537</c:v>
                </c:pt>
                <c:pt idx="5849">
                  <c:v>2.7967668166889772</c:v>
                </c:pt>
                <c:pt idx="5850">
                  <c:v>2.8491995872322904</c:v>
                </c:pt>
                <c:pt idx="5851">
                  <c:v>2.6113304123426877</c:v>
                </c:pt>
                <c:pt idx="5852">
                  <c:v>3.5350835919076502</c:v>
                </c:pt>
                <c:pt idx="5854">
                  <c:v>2.9935772947204904</c:v>
                </c:pt>
                <c:pt idx="5855">
                  <c:v>2.8135743228401093</c:v>
                </c:pt>
                <c:pt idx="5856">
                  <c:v>2.4831554224343906</c:v>
                </c:pt>
                <c:pt idx="5857">
                  <c:v>2.1836756647220938</c:v>
                </c:pt>
                <c:pt idx="5858">
                  <c:v>1.3416358680335727</c:v>
                </c:pt>
                <c:pt idx="5859">
                  <c:v>1.1650764145330019</c:v>
                </c:pt>
                <c:pt idx="5860">
                  <c:v>1.1182265370050717</c:v>
                </c:pt>
                <c:pt idx="5861">
                  <c:v>1.0937092862649951</c:v>
                </c:pt>
                <c:pt idx="5862">
                  <c:v>1.1741867748121875</c:v>
                </c:pt>
                <c:pt idx="5863">
                  <c:v>1.4037209131266106</c:v>
                </c:pt>
                <c:pt idx="5864">
                  <c:v>2.0889706804426105</c:v>
                </c:pt>
                <c:pt idx="5865">
                  <c:v>1.9220411673871076</c:v>
                </c:pt>
                <c:pt idx="5866">
                  <c:v>2.357737474105047</c:v>
                </c:pt>
                <c:pt idx="5867">
                  <c:v>2.9739121078330117</c:v>
                </c:pt>
                <c:pt idx="5868">
                  <c:v>2.4149268560791146</c:v>
                </c:pt>
                <c:pt idx="5869">
                  <c:v>1.958074898516583</c:v>
                </c:pt>
                <c:pt idx="5870">
                  <c:v>1.8430951196719028</c:v>
                </c:pt>
                <c:pt idx="5871">
                  <c:v>1.9301194137692144</c:v>
                </c:pt>
                <c:pt idx="5872">
                  <c:v>2.041334284117668</c:v>
                </c:pt>
                <c:pt idx="5873">
                  <c:v>2.0764917538061063</c:v>
                </c:pt>
                <c:pt idx="5874">
                  <c:v>2.3074259087723785</c:v>
                </c:pt>
                <c:pt idx="5875">
                  <c:v>2.1326014784895353</c:v>
                </c:pt>
                <c:pt idx="5876">
                  <c:v>2.0061709699314236</c:v>
                </c:pt>
                <c:pt idx="5877">
                  <c:v>2.5040724519873301</c:v>
                </c:pt>
                <c:pt idx="5878">
                  <c:v>2.1849844353858896</c:v>
                </c:pt>
                <c:pt idx="5879">
                  <c:v>2.0933559989931014</c:v>
                </c:pt>
                <c:pt idx="5880">
                  <c:v>2.6293856021069493</c:v>
                </c:pt>
                <c:pt idx="5881">
                  <c:v>2.2014104049401797</c:v>
                </c:pt>
                <c:pt idx="5882">
                  <c:v>2.0297479082833205</c:v>
                </c:pt>
                <c:pt idx="5883">
                  <c:v>1.9481279907144264</c:v>
                </c:pt>
                <c:pt idx="5884">
                  <c:v>1.9405556398596193</c:v>
                </c:pt>
                <c:pt idx="5885">
                  <c:v>2.0218583017576752</c:v>
                </c:pt>
                <c:pt idx="5886">
                  <c:v>2.211325200144342</c:v>
                </c:pt>
                <c:pt idx="5887">
                  <c:v>2.2259477315955207</c:v>
                </c:pt>
                <c:pt idx="5888">
                  <c:v>2.0696601477597723</c:v>
                </c:pt>
                <c:pt idx="5889">
                  <c:v>2.3825892629932359</c:v>
                </c:pt>
                <c:pt idx="5890">
                  <c:v>2.9437742473264539</c:v>
                </c:pt>
                <c:pt idx="5891">
                  <c:v>2.7900719608323605</c:v>
                </c:pt>
                <c:pt idx="5892">
                  <c:v>2.1364382562443911</c:v>
                </c:pt>
                <c:pt idx="5893">
                  <c:v>2.2751642263573362</c:v>
                </c:pt>
                <c:pt idx="5894">
                  <c:v>2.1192269369095467</c:v>
                </c:pt>
                <c:pt idx="5895">
                  <c:v>2.1281339455763932</c:v>
                </c:pt>
                <c:pt idx="5896">
                  <c:v>1.9935893332193844</c:v>
                </c:pt>
                <c:pt idx="5897">
                  <c:v>2.1116220350503467</c:v>
                </c:pt>
                <c:pt idx="5898">
                  <c:v>2.1040444235824123</c:v>
                </c:pt>
                <c:pt idx="5899">
                  <c:v>2.7166638856958194</c:v>
                </c:pt>
                <c:pt idx="5901">
                  <c:v>2.2710783139904245</c:v>
                </c:pt>
                <c:pt idx="5902">
                  <c:v>2.1300474554041018</c:v>
                </c:pt>
                <c:pt idx="5903">
                  <c:v>2.3352427490556358</c:v>
                </c:pt>
                <c:pt idx="5904">
                  <c:v>2.3542084426198131</c:v>
                </c:pt>
                <c:pt idx="5905">
                  <c:v>2.2326262629105993</c:v>
                </c:pt>
                <c:pt idx="5906">
                  <c:v>2.0321816676825364</c:v>
                </c:pt>
                <c:pt idx="5907">
                  <c:v>2.0152064384050759</c:v>
                </c:pt>
                <c:pt idx="5908">
                  <c:v>1.9220411673871076</c:v>
                </c:pt>
                <c:pt idx="5909">
                  <c:v>1.8414393910091695</c:v>
                </c:pt>
                <c:pt idx="5910">
                  <c:v>1.7563075669652222</c:v>
                </c:pt>
                <c:pt idx="5911">
                  <c:v>1.6791309602999012</c:v>
                </c:pt>
                <c:pt idx="5912">
                  <c:v>1.744247538044186</c:v>
                </c:pt>
                <c:pt idx="5913">
                  <c:v>1.87652411737175</c:v>
                </c:pt>
                <c:pt idx="5914">
                  <c:v>1.9260760554135707</c:v>
                </c:pt>
                <c:pt idx="5915">
                  <c:v>2.797604802416175</c:v>
                </c:pt>
                <c:pt idx="5916">
                  <c:v>2.8364247902909141</c:v>
                </c:pt>
                <c:pt idx="5917">
                  <c:v>1.8619644143086902</c:v>
                </c:pt>
                <c:pt idx="5918">
                  <c:v>1.7946024402973164</c:v>
                </c:pt>
                <c:pt idx="5919">
                  <c:v>1.6261595492755461</c:v>
                </c:pt>
                <c:pt idx="5920">
                  <c:v>1.8370313827269138</c:v>
                </c:pt>
                <c:pt idx="5921">
                  <c:v>1.8211406215403927</c:v>
                </c:pt>
                <c:pt idx="5922">
                  <c:v>2.1383592328859762</c:v>
                </c:pt>
                <c:pt idx="5923">
                  <c:v>2.3520935596954917</c:v>
                </c:pt>
                <c:pt idx="5924">
                  <c:v>2.0597633683419025</c:v>
                </c:pt>
                <c:pt idx="5925">
                  <c:v>2.6891329990180814</c:v>
                </c:pt>
                <c:pt idx="5926">
                  <c:v>2.6826957952797259</c:v>
                </c:pt>
                <c:pt idx="5927">
                  <c:v>1.9353304921879342</c:v>
                </c:pt>
                <c:pt idx="5928">
                  <c:v>2.2020700060510179</c:v>
                </c:pt>
                <c:pt idx="5929">
                  <c:v>1.7276060038541634</c:v>
                </c:pt>
                <c:pt idx="5930">
                  <c:v>1.5458776689395655</c:v>
                </c:pt>
                <c:pt idx="5931">
                  <c:v>1.4642856731155347</c:v>
                </c:pt>
                <c:pt idx="5932">
                  <c:v>1.4930788647275677</c:v>
                </c:pt>
                <c:pt idx="5935">
                  <c:v>2.3605645078046851</c:v>
                </c:pt>
                <c:pt idx="5936">
                  <c:v>2.128771591110985</c:v>
                </c:pt>
                <c:pt idx="5937">
                  <c:v>1.8894987294224574</c:v>
                </c:pt>
                <c:pt idx="5938">
                  <c:v>2.0291399239906567</c:v>
                </c:pt>
                <c:pt idx="5939">
                  <c:v>1.7075386545626521</c:v>
                </c:pt>
                <c:pt idx="5940">
                  <c:v>1.5101733498760148</c:v>
                </c:pt>
                <c:pt idx="5941">
                  <c:v>1.8309875953251393</c:v>
                </c:pt>
                <c:pt idx="5942">
                  <c:v>1.8513961209810317</c:v>
                </c:pt>
                <c:pt idx="5943">
                  <c:v>1.4850491497928138</c:v>
                </c:pt>
                <c:pt idx="5944">
                  <c:v>1.4935262308686257</c:v>
                </c:pt>
                <c:pt idx="5945">
                  <c:v>1.4261868398289057</c:v>
                </c:pt>
                <c:pt idx="5946">
                  <c:v>1.2750186094987881</c:v>
                </c:pt>
                <c:pt idx="5947">
                  <c:v>1.2208183650864335</c:v>
                </c:pt>
                <c:pt idx="5948">
                  <c:v>1.1997889726592026</c:v>
                </c:pt>
                <c:pt idx="5949">
                  <c:v>1.1883420141433785</c:v>
                </c:pt>
                <c:pt idx="5950">
                  <c:v>1.1546522601368676</c:v>
                </c:pt>
                <c:pt idx="5951">
                  <c:v>1.1361232536401193</c:v>
                </c:pt>
                <c:pt idx="5952">
                  <c:v>1.1222537743274337</c:v>
                </c:pt>
                <c:pt idx="5953">
                  <c:v>1.1720780812028693</c:v>
                </c:pt>
                <c:pt idx="5954">
                  <c:v>1.2643681181704449</c:v>
                </c:pt>
                <c:pt idx="5955">
                  <c:v>1.348486099818653</c:v>
                </c:pt>
                <c:pt idx="5956">
                  <c:v>1.1092180136083207</c:v>
                </c:pt>
                <c:pt idx="5957">
                  <c:v>1.0735821571214981</c:v>
                </c:pt>
                <c:pt idx="5958">
                  <c:v>1.0726177138161186</c:v>
                </c:pt>
                <c:pt idx="5959">
                  <c:v>1.1470672037811536</c:v>
                </c:pt>
                <c:pt idx="5960">
                  <c:v>1.1374855167250719</c:v>
                </c:pt>
                <c:pt idx="5961">
                  <c:v>1.0875015196376594</c:v>
                </c:pt>
                <c:pt idx="5962">
                  <c:v>1.049729212963783</c:v>
                </c:pt>
                <c:pt idx="5963">
                  <c:v>1.0153959832306316</c:v>
                </c:pt>
                <c:pt idx="5964">
                  <c:v>1.006009620126654</c:v>
                </c:pt>
                <c:pt idx="5965">
                  <c:v>0.99432411637599294</c:v>
                </c:pt>
                <c:pt idx="5966">
                  <c:v>0.98749639563622604</c:v>
                </c:pt>
                <c:pt idx="5967">
                  <c:v>0.96324477976602685</c:v>
                </c:pt>
                <c:pt idx="5968">
                  <c:v>1.0005993429724656</c:v>
                </c:pt>
                <c:pt idx="5969">
                  <c:v>1.0301027867160752</c:v>
                </c:pt>
                <c:pt idx="5970">
                  <c:v>1.0946926940398087</c:v>
                </c:pt>
                <c:pt idx="5971">
                  <c:v>1.0787405194651034</c:v>
                </c:pt>
                <c:pt idx="5972">
                  <c:v>1.0813289875712653</c:v>
                </c:pt>
                <c:pt idx="5973">
                  <c:v>1.0353623679628146</c:v>
                </c:pt>
                <c:pt idx="5974">
                  <c:v>1.0472163878947296</c:v>
                </c:pt>
                <c:pt idx="5975">
                  <c:v>1.067488629736866</c:v>
                </c:pt>
                <c:pt idx="5976">
                  <c:v>1.0547729663525811</c:v>
                </c:pt>
                <c:pt idx="5977">
                  <c:v>1.0774486099275289</c:v>
                </c:pt>
                <c:pt idx="5978">
                  <c:v>1.09929363466751</c:v>
                </c:pt>
                <c:pt idx="5979">
                  <c:v>1.0956769860448869</c:v>
                </c:pt>
                <c:pt idx="5980">
                  <c:v>1.1323854364902453</c:v>
                </c:pt>
                <c:pt idx="5981">
                  <c:v>1.0748694306075608</c:v>
                </c:pt>
                <c:pt idx="5982">
                  <c:v>1.0793870550145588</c:v>
                </c:pt>
                <c:pt idx="5983">
                  <c:v>1.0611117512002242</c:v>
                </c:pt>
                <c:pt idx="5984">
                  <c:v>1.0668492211534872</c:v>
                </c:pt>
                <c:pt idx="5985">
                  <c:v>1.1819511610920201</c:v>
                </c:pt>
                <c:pt idx="5986">
                  <c:v>1.1142137515302524</c:v>
                </c:pt>
                <c:pt idx="5987">
                  <c:v>1.301648987788887</c:v>
                </c:pt>
                <c:pt idx="5988">
                  <c:v>1.5329646364668925</c:v>
                </c:pt>
                <c:pt idx="5989">
                  <c:v>1.3936644103991578</c:v>
                </c:pt>
                <c:pt idx="5990">
                  <c:v>1.2849886670420574</c:v>
                </c:pt>
                <c:pt idx="5991">
                  <c:v>1.2113461964502616</c:v>
                </c:pt>
                <c:pt idx="5992">
                  <c:v>1.1987111525456009</c:v>
                </c:pt>
                <c:pt idx="5993">
                  <c:v>1.2311020120907961</c:v>
                </c:pt>
                <c:pt idx="5994">
                  <c:v>1.3816088796509938</c:v>
                </c:pt>
                <c:pt idx="5995">
                  <c:v>1.3622916713594315</c:v>
                </c:pt>
                <c:pt idx="5996">
                  <c:v>1.2950366858375595</c:v>
                </c:pt>
                <c:pt idx="5997">
                  <c:v>1.3865846753962272</c:v>
                </c:pt>
                <c:pt idx="5998">
                  <c:v>1.4219206383471883</c:v>
                </c:pt>
                <c:pt idx="5999">
                  <c:v>1.3256546298199132</c:v>
                </c:pt>
                <c:pt idx="6000">
                  <c:v>1.3292337297361405</c:v>
                </c:pt>
                <c:pt idx="6001">
                  <c:v>1.444245109279654</c:v>
                </c:pt>
                <c:pt idx="6002">
                  <c:v>1.697846863875861</c:v>
                </c:pt>
                <c:pt idx="6003">
                  <c:v>1.8586205574833068</c:v>
                </c:pt>
                <c:pt idx="6004">
                  <c:v>1.6457634812090995</c:v>
                </c:pt>
                <c:pt idx="6005">
                  <c:v>1.7972926050255678</c:v>
                </c:pt>
                <c:pt idx="6006">
                  <c:v>1.7049828324067129</c:v>
                </c:pt>
                <c:pt idx="6007">
                  <c:v>1.6791309602999012</c:v>
                </c:pt>
                <c:pt idx="6008">
                  <c:v>1.8156929813006586</c:v>
                </c:pt>
                <c:pt idx="6009">
                  <c:v>1.7131749574162805</c:v>
                </c:pt>
                <c:pt idx="6010">
                  <c:v>1.7106106989138652</c:v>
                </c:pt>
                <c:pt idx="6011">
                  <c:v>1.7157430598217362</c:v>
                </c:pt>
                <c:pt idx="6012">
                  <c:v>2.1128876208775575</c:v>
                </c:pt>
                <c:pt idx="6013">
                  <c:v>1.9330127226445633</c:v>
                </c:pt>
                <c:pt idx="6014">
                  <c:v>1.8320849848730689</c:v>
                </c:pt>
                <c:pt idx="6015">
                  <c:v>1.9393932781275263</c:v>
                </c:pt>
                <c:pt idx="6016">
                  <c:v>1.9283855075796932</c:v>
                </c:pt>
                <c:pt idx="6017">
                  <c:v>1.9341712602355667</c:v>
                </c:pt>
                <c:pt idx="6018">
                  <c:v>1.9002845232288059</c:v>
                </c:pt>
                <c:pt idx="6019">
                  <c:v>2.0858439356781999</c:v>
                </c:pt>
                <c:pt idx="6020">
                  <c:v>1.9668937500899364</c:v>
                </c:pt>
                <c:pt idx="6021">
                  <c:v>1.8686701866491473</c:v>
                </c:pt>
                <c:pt idx="6022">
                  <c:v>2.0176227619252591</c:v>
                </c:pt>
                <c:pt idx="6023">
                  <c:v>2.0702802729892418</c:v>
                </c:pt>
                <c:pt idx="6025">
                  <c:v>2.7875655236619008</c:v>
                </c:pt>
                <c:pt idx="6026">
                  <c:v>1.9983730066910936</c:v>
                </c:pt>
                <c:pt idx="6027">
                  <c:v>2.1332404626158161</c:v>
                </c:pt>
                <c:pt idx="6028">
                  <c:v>2.2279491906057625</c:v>
                </c:pt>
                <c:pt idx="6029">
                  <c:v>2.580997987366668</c:v>
                </c:pt>
                <c:pt idx="6031">
                  <c:v>2.2153036102796833</c:v>
                </c:pt>
                <c:pt idx="6032">
                  <c:v>1.9727950393776201</c:v>
                </c:pt>
                <c:pt idx="6033">
                  <c:v>1.8591774496382598</c:v>
                </c:pt>
                <c:pt idx="6034">
                  <c:v>1.8591774496382598</c:v>
                </c:pt>
                <c:pt idx="6035">
                  <c:v>1.9122773088654379</c:v>
                </c:pt>
                <c:pt idx="6036">
                  <c:v>2.0462325229370211</c:v>
                </c:pt>
                <c:pt idx="6037">
                  <c:v>1.9651268079913895</c:v>
                </c:pt>
                <c:pt idx="6038">
                  <c:v>1.968662280932969</c:v>
                </c:pt>
                <c:pt idx="6039">
                  <c:v>2.2027298047958932</c:v>
                </c:pt>
                <c:pt idx="6040">
                  <c:v>1.7951401509215947</c:v>
                </c:pt>
                <c:pt idx="6041">
                  <c:v>2.0468456286269614</c:v>
                </c:pt>
                <c:pt idx="6042">
                  <c:v>2.7012444176350674</c:v>
                </c:pt>
                <c:pt idx="6043">
                  <c:v>2.0640873727874305</c:v>
                </c:pt>
                <c:pt idx="6044">
                  <c:v>1.7605218761894221</c:v>
                </c:pt>
                <c:pt idx="6045">
                  <c:v>2.4077030027634581</c:v>
                </c:pt>
                <c:pt idx="6046">
                  <c:v>2.6786803703094626</c:v>
                </c:pt>
                <c:pt idx="6047">
                  <c:v>1.7260540238462079</c:v>
                </c:pt>
                <c:pt idx="6048">
                  <c:v>1.7999868023941981</c:v>
                </c:pt>
                <c:pt idx="6049">
                  <c:v>1.6164453269053398</c:v>
                </c:pt>
                <c:pt idx="6050">
                  <c:v>1.7652750626965608</c:v>
                </c:pt>
                <c:pt idx="6051">
                  <c:v>1.7908429730227688</c:v>
                </c:pt>
                <c:pt idx="6052">
                  <c:v>1.7929902746163937</c:v>
                </c:pt>
                <c:pt idx="6053">
                  <c:v>1.995979736854288</c:v>
                </c:pt>
                <c:pt idx="6054">
                  <c:v>1.6048648291819041</c:v>
                </c:pt>
                <c:pt idx="6055">
                  <c:v>1.2819126816392352</c:v>
                </c:pt>
                <c:pt idx="6056">
                  <c:v>1.3574030517010753</c:v>
                </c:pt>
                <c:pt idx="6057">
                  <c:v>1.4347576809659104</c:v>
                </c:pt>
                <c:pt idx="6058">
                  <c:v>1.5824261284455998</c:v>
                </c:pt>
                <c:pt idx="6059">
                  <c:v>1.2388715552025531</c:v>
                </c:pt>
                <c:pt idx="6060">
                  <c:v>1.3036001999999511</c:v>
                </c:pt>
                <c:pt idx="6061">
                  <c:v>1.6581357710973472</c:v>
                </c:pt>
                <c:pt idx="6062">
                  <c:v>2.06904020828066</c:v>
                </c:pt>
                <c:pt idx="6063">
                  <c:v>2.2159673741643755</c:v>
                </c:pt>
                <c:pt idx="6064">
                  <c:v>2.0764917538061063</c:v>
                </c:pt>
                <c:pt idx="6065">
                  <c:v>1.6452705144017774</c:v>
                </c:pt>
                <c:pt idx="6066">
                  <c:v>1.4416514244438543</c:v>
                </c:pt>
                <c:pt idx="6067">
                  <c:v>1.3134002227595569</c:v>
                </c:pt>
                <c:pt idx="6068">
                  <c:v>1.1879860619209555</c:v>
                </c:pt>
                <c:pt idx="6069">
                  <c:v>1.1168873386508262</c:v>
                </c:pt>
                <c:pt idx="6070">
                  <c:v>1.1002820636044417</c:v>
                </c:pt>
                <c:pt idx="6071">
                  <c:v>1.1148815477120566</c:v>
                </c:pt>
                <c:pt idx="6072">
                  <c:v>1.102261588512534</c:v>
                </c:pt>
                <c:pt idx="6073">
                  <c:v>1.0771258743659771</c:v>
                </c:pt>
                <c:pt idx="6074">
                  <c:v>1.0758358985421788</c:v>
                </c:pt>
                <c:pt idx="6075">
                  <c:v>1.0706914256251046</c:v>
                </c:pt>
                <c:pt idx="6076">
                  <c:v>1.0671688775563963</c:v>
                </c:pt>
                <c:pt idx="6077">
                  <c:v>1.0550890043883454</c:v>
                </c:pt>
                <c:pt idx="6078">
                  <c:v>1.0630208045341385</c:v>
                </c:pt>
                <c:pt idx="6079">
                  <c:v>1.0390911740968529</c:v>
                </c:pt>
                <c:pt idx="6080">
                  <c:v>1.0585716787924506</c:v>
                </c:pt>
                <c:pt idx="6081">
                  <c:v>1.1052375554577418</c:v>
                </c:pt>
                <c:pt idx="6082">
                  <c:v>1.1135463553476601</c:v>
                </c:pt>
                <c:pt idx="6083">
                  <c:v>1.0528787251116294</c:v>
                </c:pt>
                <c:pt idx="6084">
                  <c:v>1.0224166065406675</c:v>
                </c:pt>
                <c:pt idx="6085">
                  <c:v>1.0390911740968529</c:v>
                </c:pt>
                <c:pt idx="6086">
                  <c:v>1.1983520943841344</c:v>
                </c:pt>
                <c:pt idx="6087">
                  <c:v>1.1890542385784408</c:v>
                </c:pt>
                <c:pt idx="6088">
                  <c:v>1.1844323985746896</c:v>
                </c:pt>
                <c:pt idx="6089">
                  <c:v>1.3626998501786549</c:v>
                </c:pt>
                <c:pt idx="6090">
                  <c:v>1.3134002227595569</c:v>
                </c:pt>
                <c:pt idx="6091">
                  <c:v>1.1699731745453661</c:v>
                </c:pt>
                <c:pt idx="6092">
                  <c:v>1.1470672037811536</c:v>
                </c:pt>
                <c:pt idx="6093">
                  <c:v>1.1025918554026084</c:v>
                </c:pt>
                <c:pt idx="6094">
                  <c:v>1.1112136152445495</c:v>
                </c:pt>
                <c:pt idx="6095">
                  <c:v>1.2355357648293115</c:v>
                </c:pt>
                <c:pt idx="6096">
                  <c:v>1.3177355397983337</c:v>
                </c:pt>
                <c:pt idx="6097">
                  <c:v>1.2590762812491658</c:v>
                </c:pt>
                <c:pt idx="6098">
                  <c:v>1.1619393252428578</c:v>
                </c:pt>
                <c:pt idx="6099">
                  <c:v>1.1212456072929806</c:v>
                </c:pt>
                <c:pt idx="6100">
                  <c:v>1.2080845209651698</c:v>
                </c:pt>
                <c:pt idx="6101">
                  <c:v>2.0883449567473864</c:v>
                </c:pt>
                <c:pt idx="6102">
                  <c:v>1.850287164372022</c:v>
                </c:pt>
                <c:pt idx="6103">
                  <c:v>1.511078461660468</c:v>
                </c:pt>
                <c:pt idx="6104">
                  <c:v>1.3778887542021763</c:v>
                </c:pt>
                <c:pt idx="6105">
                  <c:v>1.4134264821127378</c:v>
                </c:pt>
                <c:pt idx="6106">
                  <c:v>1.5781652816907707</c:v>
                </c:pt>
                <c:pt idx="6107">
                  <c:v>1.6691003015343957</c:v>
                </c:pt>
                <c:pt idx="6108">
                  <c:v>1.4321810343729893</c:v>
                </c:pt>
                <c:pt idx="6109">
                  <c:v>1.4451107074364187</c:v>
                </c:pt>
                <c:pt idx="6110">
                  <c:v>1.5696779756071668</c:v>
                </c:pt>
                <c:pt idx="6111">
                  <c:v>1.5329646364668925</c:v>
                </c:pt>
                <c:pt idx="6112">
                  <c:v>1.31852531533368</c:v>
                </c:pt>
                <c:pt idx="6113">
                  <c:v>1.1470672037811536</c:v>
                </c:pt>
                <c:pt idx="6114">
                  <c:v>1.0871757728592097</c:v>
                </c:pt>
                <c:pt idx="6115">
                  <c:v>1.0797104680859761</c:v>
                </c:pt>
                <c:pt idx="6116">
                  <c:v>1.0611117512002242</c:v>
                </c:pt>
                <c:pt idx="6117">
                  <c:v>1.052563349135955</c:v>
                </c:pt>
                <c:pt idx="6118">
                  <c:v>1.0350522387815662</c:v>
                </c:pt>
                <c:pt idx="6119">
                  <c:v>1.0181374240228025</c:v>
                </c:pt>
                <c:pt idx="6120">
                  <c:v>1.0160045536774507</c:v>
                </c:pt>
                <c:pt idx="6121">
                  <c:v>0.99970046315102346</c:v>
                </c:pt>
                <c:pt idx="6122">
                  <c:v>1.0026998735837505</c:v>
                </c:pt>
                <c:pt idx="6123">
                  <c:v>1.0096327137975305</c:v>
                </c:pt>
                <c:pt idx="6124">
                  <c:v>1.0054070364848693</c:v>
                </c:pt>
                <c:pt idx="6125">
                  <c:v>1.0026998735837505</c:v>
                </c:pt>
                <c:pt idx="6126">
                  <c:v>0.97339788467160238</c:v>
                </c:pt>
                <c:pt idx="6127">
                  <c:v>0.97895431543925504</c:v>
                </c:pt>
                <c:pt idx="6128">
                  <c:v>0.98306881324041062</c:v>
                </c:pt>
                <c:pt idx="6129">
                  <c:v>0.99134976063232372</c:v>
                </c:pt>
                <c:pt idx="6130">
                  <c:v>0.97427311455196863</c:v>
                </c:pt>
                <c:pt idx="6131">
                  <c:v>0.96411088049074989</c:v>
                </c:pt>
                <c:pt idx="6132">
                  <c:v>0.9934308738504396</c:v>
                </c:pt>
                <c:pt idx="6133">
                  <c:v>1.0297942329732204</c:v>
                </c:pt>
                <c:pt idx="6134">
                  <c:v>1.1068943408388754</c:v>
                </c:pt>
                <c:pt idx="6135">
                  <c:v>1.1178915869517352</c:v>
                </c:pt>
                <c:pt idx="6136">
                  <c:v>1.0541411742478091</c:v>
                </c:pt>
                <c:pt idx="6137">
                  <c:v>1.0764806932274964</c:v>
                </c:pt>
                <c:pt idx="6138">
                  <c:v>1.0855485019800124</c:v>
                </c:pt>
                <c:pt idx="6139">
                  <c:v>1.0403370913367622</c:v>
                </c:pt>
                <c:pt idx="6140">
                  <c:v>1.0205804733031609</c:v>
                </c:pt>
                <c:pt idx="6141">
                  <c:v>1.0325745472195234</c:v>
                </c:pt>
                <c:pt idx="6142">
                  <c:v>1.0150918347173514</c:v>
                </c:pt>
                <c:pt idx="6143">
                  <c:v>1.0026998735837505</c:v>
                </c:pt>
                <c:pt idx="6144">
                  <c:v>0.98927300708566612</c:v>
                </c:pt>
                <c:pt idx="6145">
                  <c:v>0.97778191077460719</c:v>
                </c:pt>
                <c:pt idx="6146">
                  <c:v>0.98660928673492743</c:v>
                </c:pt>
                <c:pt idx="6147">
                  <c:v>0.99224113192669638</c:v>
                </c:pt>
                <c:pt idx="6148">
                  <c:v>0.9979051252856177</c:v>
                </c:pt>
                <c:pt idx="6149">
                  <c:v>1.0048048137810301</c:v>
                </c:pt>
                <c:pt idx="6150">
                  <c:v>0.98660928673492743</c:v>
                </c:pt>
                <c:pt idx="6151">
                  <c:v>0.97983454137962178</c:v>
                </c:pt>
                <c:pt idx="6152">
                  <c:v>0.95634392528395917</c:v>
                </c:pt>
                <c:pt idx="6153">
                  <c:v>0.96758307793225085</c:v>
                </c:pt>
                <c:pt idx="6154">
                  <c:v>0.98042179832617671</c:v>
                </c:pt>
                <c:pt idx="6155">
                  <c:v>0.9958146390713043</c:v>
                </c:pt>
                <c:pt idx="6156">
                  <c:v>1.0014990310209348</c:v>
                </c:pt>
                <c:pt idx="6157">
                  <c:v>1.0494147803830531</c:v>
                </c:pt>
                <c:pt idx="6158">
                  <c:v>1.0601585105768438</c:v>
                </c:pt>
                <c:pt idx="6159">
                  <c:v>1.1158839925077484</c:v>
                </c:pt>
                <c:pt idx="6160">
                  <c:v>1.0469027079977029</c:v>
                </c:pt>
                <c:pt idx="6161">
                  <c:v>1.0066125649227098</c:v>
                </c:pt>
                <c:pt idx="6162">
                  <c:v>0.99611301162403076</c:v>
                </c:pt>
                <c:pt idx="6163">
                  <c:v>1.0153959832306316</c:v>
                </c:pt>
                <c:pt idx="6164">
                  <c:v>0.99432411637599294</c:v>
                </c:pt>
                <c:pt idx="6165">
                  <c:v>0.99372853216370205</c:v>
                </c:pt>
                <c:pt idx="6166">
                  <c:v>1.0522480676270067</c:v>
                </c:pt>
                <c:pt idx="6167">
                  <c:v>1.2336864305997359</c:v>
                </c:pt>
                <c:pt idx="6168">
                  <c:v>1.1135463553476601</c:v>
                </c:pt>
                <c:pt idx="6169">
                  <c:v>1.1172219878046605</c:v>
                </c:pt>
                <c:pt idx="6170">
                  <c:v>1.0810050896936212</c:v>
                </c:pt>
                <c:pt idx="6171">
                  <c:v>1.0378467489788543</c:v>
                </c:pt>
                <c:pt idx="6172">
                  <c:v>1.0310290027609013</c:v>
                </c:pt>
                <c:pt idx="6173">
                  <c:v>1.0366038141957878</c:v>
                </c:pt>
                <c:pt idx="6174">
                  <c:v>1.0285609419571595</c:v>
                </c:pt>
                <c:pt idx="6175">
                  <c:v>1.0914181023363134</c:v>
                </c:pt>
                <c:pt idx="6176">
                  <c:v>1.0538254201220985</c:v>
                </c:pt>
                <c:pt idx="6177">
                  <c:v>1.019358216770166</c:v>
                </c:pt>
                <c:pt idx="6178">
                  <c:v>1.0072158710894916</c:v>
                </c:pt>
                <c:pt idx="6179">
                  <c:v>0.9958146390713043</c:v>
                </c:pt>
                <c:pt idx="6180">
                  <c:v>0.98660928673492743</c:v>
                </c:pt>
                <c:pt idx="6181">
                  <c:v>1.0491004419864678</c:v>
                </c:pt>
                <c:pt idx="6182">
                  <c:v>1.1619393252428578</c:v>
                </c:pt>
                <c:pt idx="6183">
                  <c:v>1.1787686347935873</c:v>
                </c:pt>
                <c:pt idx="6184">
                  <c:v>1.0633393138415994</c:v>
                </c:pt>
                <c:pt idx="6185">
                  <c:v>1.0450226007632422</c:v>
                </c:pt>
                <c:pt idx="6186">
                  <c:v>1.1075577501833191</c:v>
                </c:pt>
                <c:pt idx="6187">
                  <c:v>1.119567341118618</c:v>
                </c:pt>
                <c:pt idx="6188">
                  <c:v>1.1082215571374912</c:v>
                </c:pt>
                <c:pt idx="6189">
                  <c:v>1.0069141728212263</c:v>
                </c:pt>
                <c:pt idx="6190">
                  <c:v>0.9851325424939964</c:v>
                </c:pt>
                <c:pt idx="6191">
                  <c:v>0.93790136706535565</c:v>
                </c:pt>
                <c:pt idx="6192">
                  <c:v>0.95892593298481366</c:v>
                </c:pt>
                <c:pt idx="6193">
                  <c:v>0.97339788467160238</c:v>
                </c:pt>
                <c:pt idx="6194">
                  <c:v>0.96874325373577297</c:v>
                </c:pt>
                <c:pt idx="6195">
                  <c:v>0.97427311455196863</c:v>
                </c:pt>
                <c:pt idx="6196">
                  <c:v>0.9783679374914338</c:v>
                </c:pt>
                <c:pt idx="6197">
                  <c:v>0.97807488024229794</c:v>
                </c:pt>
                <c:pt idx="6198">
                  <c:v>1.305554337138648</c:v>
                </c:pt>
                <c:pt idx="6199">
                  <c:v>2.0511425152176854</c:v>
                </c:pt>
                <c:pt idx="6200">
                  <c:v>1.7385090071757805</c:v>
                </c:pt>
                <c:pt idx="6201">
                  <c:v>1.4197923256078169</c:v>
                </c:pt>
                <c:pt idx="6202">
                  <c:v>1.5011519966239368</c:v>
                </c:pt>
                <c:pt idx="6203">
                  <c:v>1.4464100775002977</c:v>
                </c:pt>
                <c:pt idx="6204">
                  <c:v>1.410043044314061</c:v>
                </c:pt>
                <c:pt idx="6205">
                  <c:v>1.6063078420285188</c:v>
                </c:pt>
                <c:pt idx="6206">
                  <c:v>2.6278106422655374</c:v>
                </c:pt>
                <c:pt idx="6207">
                  <c:v>2.6634764922616738</c:v>
                </c:pt>
                <c:pt idx="6208">
                  <c:v>2.4535766825743504</c:v>
                </c:pt>
                <c:pt idx="6209">
                  <c:v>2.2629284894522175</c:v>
                </c:pt>
                <c:pt idx="6210">
                  <c:v>2.325468915294719</c:v>
                </c:pt>
                <c:pt idx="6211">
                  <c:v>2.4389197016480333</c:v>
                </c:pt>
                <c:pt idx="6212">
                  <c:v>2.381162130204197</c:v>
                </c:pt>
                <c:pt idx="6213">
                  <c:v>2.2943292278431682</c:v>
                </c:pt>
                <c:pt idx="6214">
                  <c:v>2.3506846933440535</c:v>
                </c:pt>
                <c:pt idx="6215">
                  <c:v>2.3697757987882282</c:v>
                </c:pt>
                <c:pt idx="6216">
                  <c:v>2.262250658983028</c:v>
                </c:pt>
                <c:pt idx="6217">
                  <c:v>2.1876043303911059</c:v>
                </c:pt>
                <c:pt idx="6218">
                  <c:v>2.2765278300476086</c:v>
                </c:pt>
                <c:pt idx="6219">
                  <c:v>2.2575115272799295</c:v>
                </c:pt>
                <c:pt idx="6220">
                  <c:v>2.308117274947985</c:v>
                </c:pt>
                <c:pt idx="6221">
                  <c:v>2.2548079107747081</c:v>
                </c:pt>
                <c:pt idx="6222">
                  <c:v>2.4396504668614809</c:v>
                </c:pt>
                <c:pt idx="6223">
                  <c:v>2.3626870073747965</c:v>
                </c:pt>
                <c:pt idx="6224">
                  <c:v>2.2963921720176188</c:v>
                </c:pt>
                <c:pt idx="6225">
                  <c:v>2.430895716698533</c:v>
                </c:pt>
                <c:pt idx="6226">
                  <c:v>2.5380588705730474</c:v>
                </c:pt>
                <c:pt idx="6227">
                  <c:v>2.5879663556524726</c:v>
                </c:pt>
                <c:pt idx="6228">
                  <c:v>2.4221723831878705</c:v>
                </c:pt>
                <c:pt idx="6229">
                  <c:v>2.6011802013840963</c:v>
                </c:pt>
                <c:pt idx="6230">
                  <c:v>2.4499042001799616</c:v>
                </c:pt>
                <c:pt idx="6231">
                  <c:v>2.5579053204987989</c:v>
                </c:pt>
                <c:pt idx="6232">
                  <c:v>2.9570325288009265</c:v>
                </c:pt>
                <c:pt idx="6233">
                  <c:v>2.6183806743414157</c:v>
                </c:pt>
                <c:pt idx="6234">
                  <c:v>2.6183806743414157</c:v>
                </c:pt>
                <c:pt idx="6235">
                  <c:v>2.755186004887654</c:v>
                </c:pt>
                <c:pt idx="6236">
                  <c:v>2.4950865218285427</c:v>
                </c:pt>
                <c:pt idx="6237">
                  <c:v>2.8245533287964473</c:v>
                </c:pt>
                <c:pt idx="6238">
                  <c:v>2.7527109072159361</c:v>
                </c:pt>
                <c:pt idx="6239">
                  <c:v>2.8135743228401093</c:v>
                </c:pt>
                <c:pt idx="6240">
                  <c:v>3.1330454326983643</c:v>
                </c:pt>
                <c:pt idx="6241">
                  <c:v>2.4185469063496661</c:v>
                </c:pt>
                <c:pt idx="6242">
                  <c:v>2.7518863688646449</c:v>
                </c:pt>
                <c:pt idx="6243">
                  <c:v>2.9739121078330117</c:v>
                </c:pt>
                <c:pt idx="6244">
                  <c:v>2.8466400332667479</c:v>
                </c:pt>
                <c:pt idx="6245">
                  <c:v>2.5115854434419118</c:v>
                </c:pt>
                <c:pt idx="6246">
                  <c:v>2.359857431750211</c:v>
                </c:pt>
                <c:pt idx="6247">
                  <c:v>2.6996264155146461</c:v>
                </c:pt>
                <c:pt idx="6248">
                  <c:v>2.5540766803251449</c:v>
                </c:pt>
                <c:pt idx="6249">
                  <c:v>2.7420111519171839</c:v>
                </c:pt>
                <c:pt idx="6250">
                  <c:v>2.3338439760697476</c:v>
                </c:pt>
                <c:pt idx="6251">
                  <c:v>2.4602010294453391</c:v>
                </c:pt>
                <c:pt idx="6252">
                  <c:v>3.0524419317478562</c:v>
                </c:pt>
                <c:pt idx="6253">
                  <c:v>2.6706675420840718</c:v>
                </c:pt>
                <c:pt idx="6254">
                  <c:v>2.5312248833758888</c:v>
                </c:pt>
                <c:pt idx="6255">
                  <c:v>2.5879663556524726</c:v>
                </c:pt>
                <c:pt idx="6256">
                  <c:v>2.4624131171091674</c:v>
                </c:pt>
                <c:pt idx="6257">
                  <c:v>2.4120347175327104</c:v>
                </c:pt>
                <c:pt idx="6258">
                  <c:v>2.6931640928030292</c:v>
                </c:pt>
                <c:pt idx="6259">
                  <c:v>2.7984430392261852</c:v>
                </c:pt>
                <c:pt idx="6260">
                  <c:v>2.7700833961386824</c:v>
                </c:pt>
                <c:pt idx="6261">
                  <c:v>3.0726264021943406</c:v>
                </c:pt>
                <c:pt idx="6262">
                  <c:v>2.9043550104634006</c:v>
                </c:pt>
                <c:pt idx="6263">
                  <c:v>2.737086840456044</c:v>
                </c:pt>
                <c:pt idx="6264">
                  <c:v>2.833876712454428</c:v>
                </c:pt>
                <c:pt idx="6265">
                  <c:v>3.1660693738816721</c:v>
                </c:pt>
                <c:pt idx="6266">
                  <c:v>2.6325383541788567</c:v>
                </c:pt>
                <c:pt idx="6267">
                  <c:v>2.6826957952797259</c:v>
                </c:pt>
                <c:pt idx="6268">
                  <c:v>2.6851079389230765</c:v>
                </c:pt>
                <c:pt idx="6269">
                  <c:v>2.6955856490071972</c:v>
                </c:pt>
                <c:pt idx="6270">
                  <c:v>2.5033223900154526</c:v>
                </c:pt>
                <c:pt idx="6271">
                  <c:v>2.580997987366668</c:v>
                </c:pt>
                <c:pt idx="6272">
                  <c:v>2.5236531437927963</c:v>
                </c:pt>
                <c:pt idx="6273">
                  <c:v>2.4653656616315973</c:v>
                </c:pt>
                <c:pt idx="6274">
                  <c:v>2.4965819344010942</c:v>
                </c:pt>
                <c:pt idx="6275">
                  <c:v>2.4323526569631331</c:v>
                </c:pt>
                <c:pt idx="6276">
                  <c:v>2.506323986603435</c:v>
                </c:pt>
                <c:pt idx="6277">
                  <c:v>2.510833131052248</c:v>
                </c:pt>
                <c:pt idx="6278">
                  <c:v>2.4764692684754634</c:v>
                </c:pt>
                <c:pt idx="6279">
                  <c:v>2.2895228955572913</c:v>
                </c:pt>
                <c:pt idx="6280">
                  <c:v>2.2100006517845507</c:v>
                </c:pt>
                <c:pt idx="6281">
                  <c:v>2.1243120813320715</c:v>
                </c:pt>
                <c:pt idx="6282">
                  <c:v>2.211325200144342</c:v>
                </c:pt>
                <c:pt idx="6283">
                  <c:v>2.2833581172941662</c:v>
                </c:pt>
                <c:pt idx="6284">
                  <c:v>2.1402819367720758</c:v>
                </c:pt>
                <c:pt idx="6285">
                  <c:v>2.2738014394438233</c:v>
                </c:pt>
                <c:pt idx="6286">
                  <c:v>2.1719319494288785</c:v>
                </c:pt>
                <c:pt idx="6287">
                  <c:v>2.2500843706966371</c:v>
                </c:pt>
                <c:pt idx="6288">
                  <c:v>2.3690659636126781</c:v>
                </c:pt>
                <c:pt idx="6289">
                  <c:v>2.167382024106661</c:v>
                </c:pt>
                <c:pt idx="6290">
                  <c:v>2.3933200583711458</c:v>
                </c:pt>
                <c:pt idx="6291">
                  <c:v>2.1849844353858896</c:v>
                </c:pt>
                <c:pt idx="6292">
                  <c:v>2.25683531939052</c:v>
                </c:pt>
                <c:pt idx="6293">
                  <c:v>2.209338675153079</c:v>
                </c:pt>
                <c:pt idx="6294">
                  <c:v>2.4207215407441294</c:v>
                </c:pt>
                <c:pt idx="6295">
                  <c:v>2.1987739756534888</c:v>
                </c:pt>
                <c:pt idx="6296">
                  <c:v>2.1160549049650026</c:v>
                </c:pt>
                <c:pt idx="6297">
                  <c:v>2.325468915294719</c:v>
                </c:pt>
                <c:pt idx="6298">
                  <c:v>2.267678992834643</c:v>
                </c:pt>
                <c:pt idx="6299">
                  <c:v>2.3275598586926649</c:v>
                </c:pt>
                <c:pt idx="6300">
                  <c:v>2.2500843706966371</c:v>
                </c:pt>
                <c:pt idx="6301">
                  <c:v>2.2738014394438233</c:v>
                </c:pt>
                <c:pt idx="6302">
                  <c:v>2.0808508756899893</c:v>
                </c:pt>
                <c:pt idx="6303">
                  <c:v>2.0248891300719447</c:v>
                </c:pt>
                <c:pt idx="6304">
                  <c:v>1.9834620141327042</c:v>
                </c:pt>
                <c:pt idx="6305">
                  <c:v>2.0456196008948271</c:v>
                </c:pt>
                <c:pt idx="6306">
                  <c:v>2.1987739756534888</c:v>
                </c:pt>
                <c:pt idx="6307">
                  <c:v>2.0097802857025648</c:v>
                </c:pt>
                <c:pt idx="6308">
                  <c:v>2.055448422143952</c:v>
                </c:pt>
                <c:pt idx="6309">
                  <c:v>2.0097802857025648</c:v>
                </c:pt>
                <c:pt idx="6310">
                  <c:v>2.0158102478548527</c:v>
                </c:pt>
                <c:pt idx="6311">
                  <c:v>1.9312762172758764</c:v>
                </c:pt>
                <c:pt idx="6312">
                  <c:v>1.9545584391988322</c:v>
                </c:pt>
                <c:pt idx="6313">
                  <c:v>1.931854878999012</c:v>
                </c:pt>
                <c:pt idx="6314">
                  <c:v>1.7647462977667039</c:v>
                </c:pt>
                <c:pt idx="6315">
                  <c:v>1.843647359992739</c:v>
                </c:pt>
                <c:pt idx="6316">
                  <c:v>1.8519508485026517</c:v>
                </c:pt>
                <c:pt idx="6317">
                  <c:v>1.8580638321380751</c:v>
                </c:pt>
                <c:pt idx="6318">
                  <c:v>1.7489567858956732</c:v>
                </c:pt>
                <c:pt idx="6319">
                  <c:v>1.8469642784371683</c:v>
                </c:pt>
                <c:pt idx="6320">
                  <c:v>1.7994476400192094</c:v>
                </c:pt>
                <c:pt idx="6321">
                  <c:v>1.8586205574833068</c:v>
                </c:pt>
                <c:pt idx="6322">
                  <c:v>1.7374676681389951</c:v>
                </c:pt>
                <c:pt idx="6323">
                  <c:v>1.6983555839559208</c:v>
                </c:pt>
                <c:pt idx="6324">
                  <c:v>1.7636892430132907</c:v>
                </c:pt>
                <c:pt idx="6325">
                  <c:v>1.9254991246610429</c:v>
                </c:pt>
                <c:pt idx="6326">
                  <c:v>1.7726944286969457</c:v>
                </c:pt>
                <c:pt idx="6327">
                  <c:v>1.6300615646841423</c:v>
                </c:pt>
                <c:pt idx="6328">
                  <c:v>1.6831600820936763</c:v>
                </c:pt>
                <c:pt idx="6329">
                  <c:v>1.6776225274307683</c:v>
                </c:pt>
                <c:pt idx="6330">
                  <c:v>1.7009014716608488</c:v>
                </c:pt>
                <c:pt idx="6331">
                  <c:v>1.6953055482690425</c:v>
                </c:pt>
                <c:pt idx="6332">
                  <c:v>1.8513961209810317</c:v>
                </c:pt>
                <c:pt idx="6333">
                  <c:v>1.9019931624421411</c:v>
                </c:pt>
                <c:pt idx="6334">
                  <c:v>1.721922223217915</c:v>
                </c:pt>
                <c:pt idx="6335">
                  <c:v>1.6958135069033522</c:v>
                </c:pt>
                <c:pt idx="6336">
                  <c:v>1.8838466072361861</c:v>
                </c:pt>
                <c:pt idx="6337">
                  <c:v>2.0079748168532809</c:v>
                </c:pt>
                <c:pt idx="6338">
                  <c:v>1.9208898955273435</c:v>
                </c:pt>
                <c:pt idx="6339">
                  <c:v>1.6932752347994071</c:v>
                </c:pt>
                <c:pt idx="6340">
                  <c:v>1.67060107165136</c:v>
                </c:pt>
                <c:pt idx="6341">
                  <c:v>1.9266531590298974</c:v>
                </c:pt>
                <c:pt idx="6342">
                  <c:v>1.7844164856948301</c:v>
                </c:pt>
                <c:pt idx="6343">
                  <c:v>1.5677981148704878</c:v>
                </c:pt>
                <c:pt idx="6344">
                  <c:v>1.9574883829314216</c:v>
                </c:pt>
                <c:pt idx="6346">
                  <c:v>1.8810268895774969</c:v>
                </c:pt>
                <c:pt idx="6347">
                  <c:v>1.5938447113971068</c:v>
                </c:pt>
                <c:pt idx="6348">
                  <c:v>1.7343473920067864</c:v>
                </c:pt>
                <c:pt idx="6349">
                  <c:v>1.4819381578792978</c:v>
                </c:pt>
                <c:pt idx="6350">
                  <c:v>1.4330394020112394</c:v>
                </c:pt>
                <c:pt idx="6351">
                  <c:v>1.4726442303867753</c:v>
                </c:pt>
                <c:pt idx="6352">
                  <c:v>1.4953170362624966</c:v>
                </c:pt>
                <c:pt idx="6353">
                  <c:v>1.3903282787329629</c:v>
                </c:pt>
                <c:pt idx="6354">
                  <c:v>1.3292337297361405</c:v>
                </c:pt>
                <c:pt idx="6355">
                  <c:v>1.3787145821438469</c:v>
                </c:pt>
                <c:pt idx="6356">
                  <c:v>1.5696779756071668</c:v>
                </c:pt>
                <c:pt idx="6357">
                  <c:v>1.6135423918665741</c:v>
                </c:pt>
                <c:pt idx="6358">
                  <c:v>1.5696779756071668</c:v>
                </c:pt>
                <c:pt idx="6359">
                  <c:v>1.5819521335093469</c:v>
                </c:pt>
                <c:pt idx="6360">
                  <c:v>1.6492183871067438</c:v>
                </c:pt>
                <c:pt idx="6361">
                  <c:v>1.783881987203443</c:v>
                </c:pt>
                <c:pt idx="6362">
                  <c:v>1.8216862837096388</c:v>
                </c:pt>
                <c:pt idx="6363">
                  <c:v>1.6101622227092689</c:v>
                </c:pt>
                <c:pt idx="6364">
                  <c:v>1.5083647524247363</c:v>
                </c:pt>
                <c:pt idx="6365">
                  <c:v>1.5495870457265448</c:v>
                </c:pt>
                <c:pt idx="6366">
                  <c:v>1.5265486261723518</c:v>
                </c:pt>
                <c:pt idx="6367">
                  <c:v>1.5458776689395655</c:v>
                </c:pt>
                <c:pt idx="6368">
                  <c:v>1.5962339340620439</c:v>
                </c:pt>
                <c:pt idx="6369">
                  <c:v>1.775351752636201</c:v>
                </c:pt>
                <c:pt idx="6370">
                  <c:v>1.6087157473128908</c:v>
                </c:pt>
                <c:pt idx="6371">
                  <c:v>1.4962132440197886</c:v>
                </c:pt>
                <c:pt idx="6372">
                  <c:v>1.565920505472264</c:v>
                </c:pt>
                <c:pt idx="6373">
                  <c:v>1.6437924997732487</c:v>
                </c:pt>
                <c:pt idx="6374">
                  <c:v>1.8558385978552734</c:v>
                </c:pt>
                <c:pt idx="6375">
                  <c:v>2.055448422143952</c:v>
                </c:pt>
                <c:pt idx="6376">
                  <c:v>1.912850278010277</c:v>
                </c:pt>
                <c:pt idx="6377">
                  <c:v>1.8552827058094628</c:v>
                </c:pt>
                <c:pt idx="6378">
                  <c:v>1.884411057786612</c:v>
                </c:pt>
                <c:pt idx="6379">
                  <c:v>1.8838466072361861</c:v>
                </c:pt>
                <c:pt idx="6380">
                  <c:v>1.9769364736081221</c:v>
                </c:pt>
                <c:pt idx="6381">
                  <c:v>1.740072186071407</c:v>
                </c:pt>
                <c:pt idx="6382">
                  <c:v>1.7929902746163937</c:v>
                </c:pt>
                <c:pt idx="6383">
                  <c:v>1.9301194137692144</c:v>
                </c:pt>
                <c:pt idx="6384">
                  <c:v>1.581478280552044</c:v>
                </c:pt>
                <c:pt idx="6385">
                  <c:v>1.6266467899293993</c:v>
                </c:pt>
                <c:pt idx="6386">
                  <c:v>1.6846734940503758</c:v>
                </c:pt>
                <c:pt idx="6387">
                  <c:v>1.754729803154683</c:v>
                </c:pt>
                <c:pt idx="6388">
                  <c:v>1.6029428283467393</c:v>
                </c:pt>
                <c:pt idx="6389">
                  <c:v>1.7726944286969457</c:v>
                </c:pt>
                <c:pt idx="6390">
                  <c:v>1.6285972128848996</c:v>
                </c:pt>
                <c:pt idx="6391">
                  <c:v>1.6781251877616987</c:v>
                </c:pt>
                <c:pt idx="6392">
                  <c:v>1.7116359414148836</c:v>
                </c:pt>
                <c:pt idx="6393">
                  <c:v>1.8985774189568254</c:v>
                </c:pt>
                <c:pt idx="6394">
                  <c:v>2.0696601477597723</c:v>
                </c:pt>
                <c:pt idx="6395">
                  <c:v>1.7673917072111365</c:v>
                </c:pt>
                <c:pt idx="6396">
                  <c:v>1.7307141515093165</c:v>
                </c:pt>
                <c:pt idx="6397">
                  <c:v>1.8255104994958722</c:v>
                </c:pt>
                <c:pt idx="6398">
                  <c:v>1.9586615898374145</c:v>
                </c:pt>
                <c:pt idx="6399">
                  <c:v>1.7157430598217362</c:v>
                </c:pt>
                <c:pt idx="6400">
                  <c:v>1.6561499724936792</c:v>
                </c:pt>
                <c:pt idx="6401">
                  <c:v>1.814605410300197</c:v>
                </c:pt>
                <c:pt idx="6402">
                  <c:v>1.7447701610004005</c:v>
                </c:pt>
                <c:pt idx="6403">
                  <c:v>2.0188320099487056</c:v>
                </c:pt>
                <c:pt idx="6404">
                  <c:v>2.7288992989585048</c:v>
                </c:pt>
                <c:pt idx="6405">
                  <c:v>1.7610493753702128</c:v>
                </c:pt>
                <c:pt idx="6406">
                  <c:v>1.3696576321295055</c:v>
                </c:pt>
                <c:pt idx="6407">
                  <c:v>1.262853899318557</c:v>
                </c:pt>
                <c:pt idx="6408">
                  <c:v>1.2938733007593037</c:v>
                </c:pt>
                <c:pt idx="6409">
                  <c:v>1.442947684096372</c:v>
                </c:pt>
                <c:pt idx="6410">
                  <c:v>1.8508415596207457</c:v>
                </c:pt>
                <c:pt idx="6411">
                  <c:v>1.4330394020112394</c:v>
                </c:pt>
                <c:pt idx="6412">
                  <c:v>1.4287527022258499</c:v>
                </c:pt>
                <c:pt idx="6413">
                  <c:v>1.3130068109953865</c:v>
                </c:pt>
                <c:pt idx="6414">
                  <c:v>1.2965894933037594</c:v>
                </c:pt>
                <c:pt idx="6415">
                  <c:v>1.2579452008913583</c:v>
                </c:pt>
                <c:pt idx="6416">
                  <c:v>1.2142528555943779</c:v>
                </c:pt>
                <c:pt idx="6417">
                  <c:v>1.223381195418767</c:v>
                </c:pt>
                <c:pt idx="6418">
                  <c:v>1.5938447113971068</c:v>
                </c:pt>
                <c:pt idx="6419">
                  <c:v>1.8315362079096429</c:v>
                </c:pt>
                <c:pt idx="6420">
                  <c:v>1.3845092530770933</c:v>
                </c:pt>
                <c:pt idx="6421">
                  <c:v>1.3828511521004123</c:v>
                </c:pt>
                <c:pt idx="6422">
                  <c:v>1.2938733007593037</c:v>
                </c:pt>
                <c:pt idx="6424">
                  <c:v>1.8010656118347437</c:v>
                </c:pt>
                <c:pt idx="6425">
                  <c:v>1.5270060207441738</c:v>
                </c:pt>
                <c:pt idx="6426">
                  <c:v>1.3173408294469582</c:v>
                </c:pt>
                <c:pt idx="6427">
                  <c:v>1.3488901421214397</c:v>
                </c:pt>
                <c:pt idx="6428">
                  <c:v>1.3316251631364717</c:v>
                </c:pt>
                <c:pt idx="6429">
                  <c:v>1.3020389964471273</c:v>
                </c:pt>
                <c:pt idx="6430">
                  <c:v>1.2911627982979286</c:v>
                </c:pt>
                <c:pt idx="6431">
                  <c:v>1.3606601783623389</c:v>
                </c:pt>
                <c:pt idx="6432">
                  <c:v>1.3936644103991578</c:v>
                </c:pt>
                <c:pt idx="6433">
                  <c:v>1.4446778435286909</c:v>
                </c:pt>
                <c:pt idx="6434">
                  <c:v>1.4412195967188537</c:v>
                </c:pt>
                <c:pt idx="6435">
                  <c:v>1.5292950501384237</c:v>
                </c:pt>
                <c:pt idx="6436">
                  <c:v>1.6686003444894484</c:v>
                </c:pt>
                <c:pt idx="6437">
                  <c:v>1.4757357118145664</c:v>
                </c:pt>
                <c:pt idx="6438">
                  <c:v>1.567328501563328</c:v>
                </c:pt>
                <c:pt idx="6439">
                  <c:v>1.6467498579859028</c:v>
                </c:pt>
                <c:pt idx="6440">
                  <c:v>1.5919359083560496</c:v>
                </c:pt>
                <c:pt idx="6441">
                  <c:v>1.6526805457930771</c:v>
                </c:pt>
                <c:pt idx="6442">
                  <c:v>1.9906053540432345</c:v>
                </c:pt>
                <c:pt idx="6443">
                  <c:v>1.7198600333743002</c:v>
                </c:pt>
                <c:pt idx="6444">
                  <c:v>1.7721634413935756</c:v>
                </c:pt>
                <c:pt idx="6445">
                  <c:v>1.8010656118347437</c:v>
                </c:pt>
                <c:pt idx="6446">
                  <c:v>1.7849511443361814</c:v>
                </c:pt>
                <c:pt idx="6447">
                  <c:v>1.8048465392130817</c:v>
                </c:pt>
                <c:pt idx="6448">
                  <c:v>1.75946735179684</c:v>
                </c:pt>
                <c:pt idx="6449">
                  <c:v>1.8536160285334529</c:v>
                </c:pt>
                <c:pt idx="6450">
                  <c:v>1.7014111069826483</c:v>
                </c:pt>
                <c:pt idx="6451">
                  <c:v>1.8370313827269138</c:v>
                </c:pt>
                <c:pt idx="6452">
                  <c:v>1.9180147319455467</c:v>
                </c:pt>
                <c:pt idx="6453">
                  <c:v>1.8108040393095777</c:v>
                </c:pt>
                <c:pt idx="6454">
                  <c:v>2.8296350018087932</c:v>
                </c:pt>
                <c:pt idx="6455">
                  <c:v>2.0789815611869122</c:v>
                </c:pt>
                <c:pt idx="6456">
                  <c:v>1.9545584391988322</c:v>
                </c:pt>
                <c:pt idx="6457">
                  <c:v>1.8963036652309619</c:v>
                </c:pt>
                <c:pt idx="6458">
                  <c:v>1.9082713274842085</c:v>
                </c:pt>
                <c:pt idx="6459">
                  <c:v>1.9586615898374145</c:v>
                </c:pt>
                <c:pt idx="6460">
                  <c:v>1.8469642784371683</c:v>
                </c:pt>
                <c:pt idx="6461">
                  <c:v>1.8669914828447658</c:v>
                </c:pt>
                <c:pt idx="6462">
                  <c:v>1.8720321238303856</c:v>
                </c:pt>
                <c:pt idx="6463">
                  <c:v>1.8475176780608831</c:v>
                </c:pt>
                <c:pt idx="6464">
                  <c:v>1.743725071632805</c:v>
                </c:pt>
                <c:pt idx="6465">
                  <c:v>1.8205951228170734</c:v>
                </c:pt>
                <c:pt idx="6466">
                  <c:v>1.7563075669652222</c:v>
                </c:pt>
                <c:pt idx="6467">
                  <c:v>2.5221415159996181</c:v>
                </c:pt>
                <c:pt idx="6468">
                  <c:v>2.1198619136674317</c:v>
                </c:pt>
                <c:pt idx="6469">
                  <c:v>1.797831121694752</c:v>
                </c:pt>
                <c:pt idx="6470">
                  <c:v>1.5533053232670728</c:v>
                </c:pt>
                <c:pt idx="6471">
                  <c:v>1.5412534321862834</c:v>
                </c:pt>
                <c:pt idx="6472">
                  <c:v>1.7849511443361814</c:v>
                </c:pt>
                <c:pt idx="6473">
                  <c:v>1.6169296569197902</c:v>
                </c:pt>
                <c:pt idx="6474">
                  <c:v>1.7737568806451141</c:v>
                </c:pt>
                <c:pt idx="6475">
                  <c:v>1.5570325229187572</c:v>
                </c:pt>
                <c:pt idx="6476">
                  <c:v>1.4373389632211575</c:v>
                </c:pt>
                <c:pt idx="6477">
                  <c:v>1.4568471861620818</c:v>
                </c:pt>
                <c:pt idx="6478">
                  <c:v>1.479276781009826</c:v>
                </c:pt>
                <c:pt idx="6479">
                  <c:v>1.4775051855727264</c:v>
                </c:pt>
                <c:pt idx="6480">
                  <c:v>1.5463408550067177</c:v>
                </c:pt>
                <c:pt idx="6481">
                  <c:v>1.67060107165136</c:v>
                </c:pt>
                <c:pt idx="6482">
                  <c:v>1.8249636918330796</c:v>
                </c:pt>
                <c:pt idx="6483">
                  <c:v>1.9208898955273435</c:v>
                </c:pt>
                <c:pt idx="6484">
                  <c:v>1.8464110445770328</c:v>
                </c:pt>
                <c:pt idx="6485">
                  <c:v>1.8810268895774969</c:v>
                </c:pt>
                <c:pt idx="6486">
                  <c:v>1.8963036652309619</c:v>
                </c:pt>
                <c:pt idx="6487">
                  <c:v>1.9604227187405554</c:v>
                </c:pt>
                <c:pt idx="6488">
                  <c:v>1.9941866656094722</c:v>
                </c:pt>
                <c:pt idx="6489">
                  <c:v>1.9900090943879285</c:v>
                </c:pt>
                <c:pt idx="6490">
                  <c:v>2.0327905633625152</c:v>
                </c:pt>
                <c:pt idx="6491">
                  <c:v>2.115421068546508</c:v>
                </c:pt>
                <c:pt idx="6492">
                  <c:v>2.117323147601645</c:v>
                </c:pt>
                <c:pt idx="6493">
                  <c:v>2.1667328133246317</c:v>
                </c:pt>
                <c:pt idx="6494">
                  <c:v>2.4250766772531813</c:v>
                </c:pt>
                <c:pt idx="6495">
                  <c:v>2.6175963728448024</c:v>
                </c:pt>
                <c:pt idx="6496">
                  <c:v>2.3310489431239283</c:v>
                </c:pt>
                <c:pt idx="6497">
                  <c:v>2.4950865218285427</c:v>
                </c:pt>
                <c:pt idx="6498">
                  <c:v>2.6818922290344456</c:v>
                </c:pt>
                <c:pt idx="6499">
                  <c:v>2.3485729759496139</c:v>
                </c:pt>
                <c:pt idx="6500">
                  <c:v>2.3394441000919821</c:v>
                </c:pt>
                <c:pt idx="6501">
                  <c:v>2.3542084426198131</c:v>
                </c:pt>
                <c:pt idx="6502">
                  <c:v>2.3136556670299346</c:v>
                </c:pt>
                <c:pt idx="6503">
                  <c:v>2.1954828787123675</c:v>
                </c:pt>
                <c:pt idx="6504">
                  <c:v>2.2922681368968894</c:v>
                </c:pt>
                <c:pt idx="6505">
                  <c:v>2.1422063694557392</c:v>
                </c:pt>
                <c:pt idx="6506">
                  <c:v>2.2902088975139505</c:v>
                </c:pt>
                <c:pt idx="6507">
                  <c:v>2.5864162052759689</c:v>
                </c:pt>
                <c:pt idx="6508">
                  <c:v>2.2998345351197051</c:v>
                </c:pt>
                <c:pt idx="6509">
                  <c:v>2.3373424805878984</c:v>
                </c:pt>
                <c:pt idx="6510">
                  <c:v>2.5988434535025586</c:v>
                </c:pt>
                <c:pt idx="6511">
                  <c:v>2.3212926619545002</c:v>
                </c:pt>
                <c:pt idx="6512">
                  <c:v>2.1751877427964326</c:v>
                </c:pt>
                <c:pt idx="6513">
                  <c:v>2.2306206022926438</c:v>
                </c:pt>
                <c:pt idx="6514">
                  <c:v>2.302592140580781</c:v>
                </c:pt>
                <c:pt idx="6515">
                  <c:v>2.1409232221679444</c:v>
                </c:pt>
                <c:pt idx="6516">
                  <c:v>1.995979736854288</c:v>
                </c:pt>
                <c:pt idx="6517">
                  <c:v>2.1849844353858896</c:v>
                </c:pt>
                <c:pt idx="6518">
                  <c:v>2.5213860416772422</c:v>
                </c:pt>
                <c:pt idx="6519">
                  <c:v>2.2881515080310164</c:v>
                </c:pt>
                <c:pt idx="6520">
                  <c:v>2.1046748512554774</c:v>
                </c:pt>
                <c:pt idx="6521">
                  <c:v>2.4214468533045324</c:v>
                </c:pt>
                <c:pt idx="6522">
                  <c:v>2.3012129247861628</c:v>
                </c:pt>
                <c:pt idx="6523">
                  <c:v>2.8706189003020008</c:v>
                </c:pt>
                <c:pt idx="6524">
                  <c:v>2.6349053988016884</c:v>
                </c:pt>
                <c:pt idx="6525">
                  <c:v>2.5070749479334866</c:v>
                </c:pt>
                <c:pt idx="6526">
                  <c:v>2.2179598593447185</c:v>
                </c:pt>
                <c:pt idx="6527">
                  <c:v>2.0746263552827147</c:v>
                </c:pt>
                <c:pt idx="6528">
                  <c:v>2.1524992721415104</c:v>
                </c:pt>
                <c:pt idx="6529">
                  <c:v>2.2738014394438233</c:v>
                </c:pt>
                <c:pt idx="6530">
                  <c:v>2.3847315661032487</c:v>
                </c:pt>
                <c:pt idx="6531">
                  <c:v>2.3005236267178484</c:v>
                </c:pt>
                <c:pt idx="6532">
                  <c:v>2.1441325324914144</c:v>
                </c:pt>
                <c:pt idx="6535">
                  <c:v>2.5717360078915772</c:v>
                </c:pt>
                <c:pt idx="6536">
                  <c:v>2.1563718481516077</c:v>
                </c:pt>
                <c:pt idx="6537">
                  <c:v>1.9226170620436609</c:v>
                </c:pt>
                <c:pt idx="6538">
                  <c:v>2.1383592328859762</c:v>
                </c:pt>
                <c:pt idx="6539">
                  <c:v>2.0616154028232234</c:v>
                </c:pt>
                <c:pt idx="6540">
                  <c:v>2.1351585639639792</c:v>
                </c:pt>
                <c:pt idx="6541">
                  <c:v>2.0858439356781999</c:v>
                </c:pt>
                <c:pt idx="6542">
                  <c:v>2.184329952033051</c:v>
                </c:pt>
                <c:pt idx="6543">
                  <c:v>2.1396408434648135</c:v>
                </c:pt>
                <c:pt idx="6544">
                  <c:v>2.0796044793597774</c:v>
                </c:pt>
                <c:pt idx="6545">
                  <c:v>2.2286167434426689</c:v>
                </c:pt>
                <c:pt idx="6546">
                  <c:v>2.3268626687467879</c:v>
                </c:pt>
                <c:pt idx="6547">
                  <c:v>2.1141539652247401</c:v>
                </c:pt>
                <c:pt idx="6548">
                  <c:v>2.0370579445422679</c:v>
                </c:pt>
                <c:pt idx="6549">
                  <c:v>2.3275598586926649</c:v>
                </c:pt>
                <c:pt idx="6550">
                  <c:v>2.2126505423628848</c:v>
                </c:pt>
                <c:pt idx="6551">
                  <c:v>2.0603805282330216</c:v>
                </c:pt>
                <c:pt idx="6552">
                  <c:v>1.9745688763598981</c:v>
                </c:pt>
                <c:pt idx="6553">
                  <c:v>1.9411370819445763</c:v>
                </c:pt>
                <c:pt idx="6554">
                  <c:v>2.0182272953698326</c:v>
                </c:pt>
                <c:pt idx="6555">
                  <c:v>1.9574883829314216</c:v>
                </c:pt>
                <c:pt idx="6556">
                  <c:v>2.0164142382220014</c:v>
                </c:pt>
                <c:pt idx="6557">
                  <c:v>2.07524796852005</c:v>
                </c:pt>
                <c:pt idx="6558">
                  <c:v>2.0146028098184785</c:v>
                </c:pt>
                <c:pt idx="6559">
                  <c:v>1.9822739521699697</c:v>
                </c:pt>
                <c:pt idx="6560">
                  <c:v>1.9335919046708949</c:v>
                </c:pt>
                <c:pt idx="6561">
                  <c:v>1.949879648340872</c:v>
                </c:pt>
                <c:pt idx="6562">
                  <c:v>1.9757523203395937</c:v>
                </c:pt>
                <c:pt idx="6563">
                  <c:v>2.0285321218116921</c:v>
                </c:pt>
                <c:pt idx="6564">
                  <c:v>2.2751642263573362</c:v>
                </c:pt>
                <c:pt idx="6565">
                  <c:v>2.1002658211275862</c:v>
                </c:pt>
                <c:pt idx="6566">
                  <c:v>2.1141539652247401</c:v>
                </c:pt>
                <c:pt idx="6567">
                  <c:v>1.9254991246610429</c:v>
                </c:pt>
                <c:pt idx="6569">
                  <c:v>1.8260574709967847</c:v>
                </c:pt>
                <c:pt idx="6570">
                  <c:v>1.4664806827630452</c:v>
                </c:pt>
                <c:pt idx="6571">
                  <c:v>1.5178841138238099</c:v>
                </c:pt>
                <c:pt idx="6572">
                  <c:v>1.538946503637771</c:v>
                </c:pt>
                <c:pt idx="6573">
                  <c:v>1.4451107074364187</c:v>
                </c:pt>
                <c:pt idx="6574">
                  <c:v>1.538485532451328</c:v>
                </c:pt>
                <c:pt idx="6575">
                  <c:v>1.5002528306329754</c:v>
                </c:pt>
                <c:pt idx="6576">
                  <c:v>1.4953170362624966</c:v>
                </c:pt>
                <c:pt idx="6577">
                  <c:v>1.5288369699179498</c:v>
                </c:pt>
                <c:pt idx="6578">
                  <c:v>1.8255104994958722</c:v>
                </c:pt>
                <c:pt idx="6579">
                  <c:v>1.538946503637771</c:v>
                </c:pt>
                <c:pt idx="6580">
                  <c:v>1.4638470655990081</c:v>
                </c:pt>
                <c:pt idx="6581">
                  <c:v>1.4244788253921701</c:v>
                </c:pt>
                <c:pt idx="6582">
                  <c:v>1.468678982798109</c:v>
                </c:pt>
                <c:pt idx="6583">
                  <c:v>1.4270416148887801</c:v>
                </c:pt>
                <c:pt idx="6584">
                  <c:v>1.6636090031986333</c:v>
                </c:pt>
                <c:pt idx="6585">
                  <c:v>1.2605859705664029</c:v>
                </c:pt>
                <c:pt idx="6586">
                  <c:v>1.1306904963611237</c:v>
                </c:pt>
                <c:pt idx="6587">
                  <c:v>1.0748694306075608</c:v>
                </c:pt>
                <c:pt idx="6588">
                  <c:v>1.0739038308911071</c:v>
                </c:pt>
                <c:pt idx="6589">
                  <c:v>1.0832744138719788</c:v>
                </c:pt>
                <c:pt idx="6590">
                  <c:v>1.1142137515302524</c:v>
                </c:pt>
                <c:pt idx="6591">
                  <c:v>1.1422663135238598</c:v>
                </c:pt>
                <c:pt idx="6592">
                  <c:v>1.10855360979269</c:v>
                </c:pt>
                <c:pt idx="6593">
                  <c:v>1.1115465643999407</c:v>
                </c:pt>
                <c:pt idx="6594">
                  <c:v>1.1002820636044417</c:v>
                </c:pt>
                <c:pt idx="6595">
                  <c:v>1.1647274312149758</c:v>
                </c:pt>
                <c:pt idx="6596">
                  <c:v>1.2564386741840985</c:v>
                </c:pt>
                <c:pt idx="6597">
                  <c:v>1.1584635763910374</c:v>
                </c:pt>
                <c:pt idx="6598">
                  <c:v>1.1591578933944047</c:v>
                </c:pt>
                <c:pt idx="6599">
                  <c:v>1.196916936927664</c:v>
                </c:pt>
                <c:pt idx="6600">
                  <c:v>1.1357829428606749</c:v>
                </c:pt>
                <c:pt idx="6601">
                  <c:v>1.1543063992372025</c:v>
                </c:pt>
                <c:pt idx="6602">
                  <c:v>1.1518882719487908</c:v>
                </c:pt>
                <c:pt idx="6603">
                  <c:v>1.1082215571374912</c:v>
                </c:pt>
                <c:pt idx="6604">
                  <c:v>1.0819770745008894</c:v>
                </c:pt>
                <c:pt idx="6605">
                  <c:v>1.0697295791835244</c:v>
                </c:pt>
                <c:pt idx="6606">
                  <c:v>1.0582545975673694</c:v>
                </c:pt>
                <c:pt idx="6607">
                  <c:v>1.0636579185829207</c:v>
                </c:pt>
                <c:pt idx="6608">
                  <c:v>1.1052375554577418</c:v>
                </c:pt>
                <c:pt idx="6609">
                  <c:v>1.1467236148853688</c:v>
                </c:pt>
                <c:pt idx="6610">
                  <c:v>1.162287473170176</c:v>
                </c:pt>
                <c:pt idx="6611">
                  <c:v>1.2632322839364127</c:v>
                </c:pt>
                <c:pt idx="6612">
                  <c:v>1.3635165747574394</c:v>
                </c:pt>
                <c:pt idx="6613">
                  <c:v>1.2685415883366626</c:v>
                </c:pt>
                <c:pt idx="6614">
                  <c:v>1.8016052589971234</c:v>
                </c:pt>
                <c:pt idx="6615">
                  <c:v>1.9347507893905758</c:v>
                </c:pt>
                <c:pt idx="6616">
                  <c:v>1.7610493753702128</c:v>
                </c:pt>
                <c:pt idx="6617">
                  <c:v>1.7432027617193668</c:v>
                </c:pt>
                <c:pt idx="6618">
                  <c:v>1.7147153572226059</c:v>
                </c:pt>
                <c:pt idx="6619">
                  <c:v>1.8731541131280331</c:v>
                </c:pt>
                <c:pt idx="6620">
                  <c:v>1.5687377636528801</c:v>
                </c:pt>
                <c:pt idx="6621">
                  <c:v>1.6315272331540605</c:v>
                </c:pt>
                <c:pt idx="6622">
                  <c:v>1.6922609900674324</c:v>
                </c:pt>
                <c:pt idx="6623">
                  <c:v>1.5607686660904538</c:v>
                </c:pt>
                <c:pt idx="6624">
                  <c:v>1.5352625980109527</c:v>
                </c:pt>
                <c:pt idx="6625">
                  <c:v>1.5270060207441738</c:v>
                </c:pt>
                <c:pt idx="6626">
                  <c:v>1.4564108067464983</c:v>
                </c:pt>
                <c:pt idx="6627">
                  <c:v>1.5043033236193482</c:v>
                </c:pt>
                <c:pt idx="6628">
                  <c:v>1.6811443141456999</c:v>
                </c:pt>
                <c:pt idx="6629">
                  <c:v>1.6159611419655757</c:v>
                </c:pt>
                <c:pt idx="6630">
                  <c:v>1.5417152327091082</c:v>
                </c:pt>
                <c:pt idx="6631">
                  <c:v>1.7208908193989279</c:v>
                </c:pt>
                <c:pt idx="6632">
                  <c:v>1.6621145143462797</c:v>
                </c:pt>
                <c:pt idx="6633">
                  <c:v>1.6159611419655757</c:v>
                </c:pt>
                <c:pt idx="6634">
                  <c:v>1.5348027302899929</c:v>
                </c:pt>
                <c:pt idx="6635">
                  <c:v>1.538946503637771</c:v>
                </c:pt>
                <c:pt idx="6636">
                  <c:v>1.5500513432216452</c:v>
                </c:pt>
                <c:pt idx="6637">
                  <c:v>1.5505157798326246</c:v>
                </c:pt>
                <c:pt idx="6638">
                  <c:v>1.5417152327091082</c:v>
                </c:pt>
                <c:pt idx="6639">
                  <c:v>1.8770863739094477</c:v>
                </c:pt>
                <c:pt idx="6640">
                  <c:v>1.6696004083797717</c:v>
                </c:pt>
                <c:pt idx="6641">
                  <c:v>1.5833745444251297</c:v>
                </c:pt>
                <c:pt idx="6642">
                  <c:v>1.5454146216137079</c:v>
                </c:pt>
                <c:pt idx="6643">
                  <c:v>1.6359321504320228</c:v>
                </c:pt>
                <c:pt idx="6644">
                  <c:v>1.661616649802014</c:v>
                </c:pt>
                <c:pt idx="6645">
                  <c:v>1.6295733011794193</c:v>
                </c:pt>
                <c:pt idx="6646">
                  <c:v>1.9157176999154184</c:v>
                </c:pt>
                <c:pt idx="6647">
                  <c:v>1.7647462977667039</c:v>
                </c:pt>
                <c:pt idx="6648">
                  <c:v>1.6015028384312493</c:v>
                </c:pt>
                <c:pt idx="6649">
                  <c:v>1.6502068345571173</c:v>
                </c:pt>
                <c:pt idx="6650">
                  <c:v>1.5991057293372182</c:v>
                </c:pt>
                <c:pt idx="6651">
                  <c:v>1.6116099987027699</c:v>
                </c:pt>
                <c:pt idx="6652">
                  <c:v>1.6145094571599148</c:v>
                </c:pt>
                <c:pt idx="6653">
                  <c:v>1.6378937069540642</c:v>
                </c:pt>
                <c:pt idx="6654">
                  <c:v>1.6796340725974406</c:v>
                </c:pt>
                <c:pt idx="6655">
                  <c:v>1.7935275021929533</c:v>
                </c:pt>
                <c:pt idx="6656">
                  <c:v>1.7716326131404689</c:v>
                </c:pt>
                <c:pt idx="6657">
                  <c:v>1.75946735179684</c:v>
                </c:pt>
                <c:pt idx="6658">
                  <c:v>1.6927680364711253</c:v>
                </c:pt>
                <c:pt idx="6659">
                  <c:v>1.6477368259406953</c:v>
                </c:pt>
                <c:pt idx="6660">
                  <c:v>1.7229542452015332</c:v>
                </c:pt>
                <c:pt idx="6661">
                  <c:v>2.0542172414763558</c:v>
                </c:pt>
                <c:pt idx="6662">
                  <c:v>1.800526126316575</c:v>
                </c:pt>
                <c:pt idx="6663">
                  <c:v>1.697846863875861</c:v>
                </c:pt>
                <c:pt idx="6664">
                  <c:v>1.6487243854277955</c:v>
                </c:pt>
                <c:pt idx="6665">
                  <c:v>1.6149932071362989</c:v>
                </c:pt>
                <c:pt idx="6666">
                  <c:v>1.6691003015343957</c:v>
                </c:pt>
                <c:pt idx="6667">
                  <c:v>1.6601239507632137</c:v>
                </c:pt>
                <c:pt idx="6668">
                  <c:v>2.0450068624453706</c:v>
                </c:pt>
                <c:pt idx="6669">
                  <c:v>1.8080936508382159</c:v>
                </c:pt>
                <c:pt idx="6670">
                  <c:v>1.8205951228170734</c:v>
                </c:pt>
                <c:pt idx="6671">
                  <c:v>1.5852730820042287</c:v>
                </c:pt>
                <c:pt idx="6672">
                  <c:v>1.5334239534460528</c:v>
                </c:pt>
                <c:pt idx="6673">
                  <c:v>1.5274635523635753</c:v>
                </c:pt>
                <c:pt idx="6674">
                  <c:v>1.5366430280705898</c:v>
                </c:pt>
                <c:pt idx="6675">
                  <c:v>1.5133436151495636</c:v>
                </c:pt>
                <c:pt idx="6676">
                  <c:v>1.5079129415996877</c:v>
                </c:pt>
                <c:pt idx="6677">
                  <c:v>1.5288369699179498</c:v>
                </c:pt>
                <c:pt idx="6678">
                  <c:v>1.5256342480072558</c:v>
                </c:pt>
                <c:pt idx="6679">
                  <c:v>1.4695592252252572</c:v>
                </c:pt>
                <c:pt idx="6680">
                  <c:v>1.6251855057637135</c:v>
                </c:pt>
                <c:pt idx="6681">
                  <c:v>1.4908440432593457</c:v>
                </c:pt>
                <c:pt idx="6682">
                  <c:v>1.5472676435312025</c:v>
                </c:pt>
                <c:pt idx="6683">
                  <c:v>1.4752936745895275</c:v>
                </c:pt>
                <c:pt idx="6684">
                  <c:v>1.4257596443168516</c:v>
                </c:pt>
                <c:pt idx="6685">
                  <c:v>1.3970085472067748</c:v>
                </c:pt>
                <c:pt idx="6686">
                  <c:v>1.4403563292750565</c:v>
                </c:pt>
                <c:pt idx="6687">
                  <c:v>1.7188298647739839</c:v>
                </c:pt>
                <c:pt idx="6688">
                  <c:v>1.4886125668434937</c:v>
                </c:pt>
                <c:pt idx="6689">
                  <c:v>1.4317520433787891</c:v>
                </c:pt>
                <c:pt idx="6690">
                  <c:v>1.4347576809659104</c:v>
                </c:pt>
                <c:pt idx="6691">
                  <c:v>1.3874157151771545</c:v>
                </c:pt>
                <c:pt idx="6692">
                  <c:v>1.3783016063222733</c:v>
                </c:pt>
                <c:pt idx="6693">
                  <c:v>1.4096206844636459</c:v>
                </c:pt>
                <c:pt idx="6694">
                  <c:v>1.4240521414933782</c:v>
                </c:pt>
                <c:pt idx="6695">
                  <c:v>1.3932469565531362</c:v>
                </c:pt>
                <c:pt idx="6696">
                  <c:v>1.4783907179224809</c:v>
                </c:pt>
                <c:pt idx="6697">
                  <c:v>1.390744858065478</c:v>
                </c:pt>
                <c:pt idx="6698">
                  <c:v>1.3721217924462494</c:v>
                </c:pt>
                <c:pt idx="6699">
                  <c:v>1.3970085472067748</c:v>
                </c:pt>
                <c:pt idx="6700">
                  <c:v>1.4735268493571996</c:v>
                </c:pt>
                <c:pt idx="6701">
                  <c:v>1.5454146216137079</c:v>
                </c:pt>
                <c:pt idx="6702">
                  <c:v>1.5857480719849817</c:v>
                </c:pt>
                <c:pt idx="6703">
                  <c:v>1.4425154680938397</c:v>
                </c:pt>
                <c:pt idx="6704">
                  <c:v>1.4691190380855486</c:v>
                </c:pt>
                <c:pt idx="6705">
                  <c:v>1.4757357118145664</c:v>
                </c:pt>
                <c:pt idx="6706">
                  <c:v>1.4612181780842926</c:v>
                </c:pt>
                <c:pt idx="6707">
                  <c:v>1.4524892693375329</c:v>
                </c:pt>
                <c:pt idx="6708">
                  <c:v>1.5142506270102292</c:v>
                </c:pt>
                <c:pt idx="6709">
                  <c:v>1.4912907397884501</c:v>
                </c:pt>
                <c:pt idx="6710">
                  <c:v>1.48327064131393</c:v>
                </c:pt>
                <c:pt idx="6711">
                  <c:v>1.5412534321862834</c:v>
                </c:pt>
                <c:pt idx="6712">
                  <c:v>1.5458776689395655</c:v>
                </c:pt>
                <c:pt idx="6713">
                  <c:v>1.5991057293372182</c:v>
                </c:pt>
                <c:pt idx="6714">
                  <c:v>1.7312327195029615</c:v>
                </c:pt>
                <c:pt idx="6715">
                  <c:v>1.5967122082056124</c:v>
                </c:pt>
                <c:pt idx="6716">
                  <c:v>1.5570325229187572</c:v>
                </c:pt>
                <c:pt idx="6717">
                  <c:v>1.8244170479593314</c:v>
                </c:pt>
                <c:pt idx="6718">
                  <c:v>1.6344625248425202</c:v>
                </c:pt>
                <c:pt idx="6719">
                  <c:v>1.5315875108587433</c:v>
                </c:pt>
                <c:pt idx="6720">
                  <c:v>1.8086354037880139</c:v>
                </c:pt>
                <c:pt idx="6721">
                  <c:v>1.6536710682639288</c:v>
                </c:pt>
                <c:pt idx="6722">
                  <c:v>1.6053456893712164</c:v>
                </c:pt>
                <c:pt idx="6723">
                  <c:v>1.5843235288311117</c:v>
                </c:pt>
                <c:pt idx="6724">
                  <c:v>1.6266467899293993</c:v>
                </c:pt>
                <c:pt idx="6725">
                  <c:v>1.6295733011794193</c:v>
                </c:pt>
                <c:pt idx="6726">
                  <c:v>1.5598337906698014</c:v>
                </c:pt>
                <c:pt idx="6727">
                  <c:v>1.7764157972327979</c:v>
                </c:pt>
                <c:pt idx="6728">
                  <c:v>1.6571425743410424</c:v>
                </c:pt>
                <c:pt idx="6729">
                  <c:v>1.5805310004041877</c:v>
                </c:pt>
                <c:pt idx="6730">
                  <c:v>1.5426392488993756</c:v>
                </c:pt>
                <c:pt idx="6731">
                  <c:v>1.5909823642567158</c:v>
                </c:pt>
                <c:pt idx="6732">
                  <c:v>1.5537707348570238</c:v>
                </c:pt>
                <c:pt idx="6733">
                  <c:v>1.5805310004041877</c:v>
                </c:pt>
                <c:pt idx="6734">
                  <c:v>1.6882100826651163</c:v>
                </c:pt>
                <c:pt idx="6735">
                  <c:v>1.6591295631191483</c:v>
                </c:pt>
                <c:pt idx="6736">
                  <c:v>1.6164453269053398</c:v>
                </c:pt>
                <c:pt idx="6737">
                  <c:v>1.6487243854277955</c:v>
                </c:pt>
                <c:pt idx="6738">
                  <c:v>1.5938447113971068</c:v>
                </c:pt>
                <c:pt idx="6739">
                  <c:v>1.6596266824660917</c:v>
                </c:pt>
                <c:pt idx="6740">
                  <c:v>1.7605218761894221</c:v>
                </c:pt>
                <c:pt idx="6741">
                  <c:v>1.7785457999911634</c:v>
                </c:pt>
                <c:pt idx="6742">
                  <c:v>1.6631106909998861</c:v>
                </c:pt>
                <c:pt idx="6743">
                  <c:v>1.6237255343301009</c:v>
                </c:pt>
                <c:pt idx="6744">
                  <c:v>1.8709108065863482</c:v>
                </c:pt>
                <c:pt idx="6745">
                  <c:v>1.74843290889103</c:v>
                </c:pt>
                <c:pt idx="6746">
                  <c:v>1.5962339340620439</c:v>
                </c:pt>
                <c:pt idx="6747">
                  <c:v>2.2353032826183767</c:v>
                </c:pt>
                <c:pt idx="6748">
                  <c:v>1.9042737381320811</c:v>
                </c:pt>
                <c:pt idx="6749">
                  <c:v>1.7126617983877903</c:v>
                </c:pt>
                <c:pt idx="6750">
                  <c:v>1.6091977613397026</c:v>
                </c:pt>
                <c:pt idx="6751">
                  <c:v>1.5124371465744681</c:v>
                </c:pt>
                <c:pt idx="6752">
                  <c:v>1.6091977613397026</c:v>
                </c:pt>
                <c:pt idx="6753">
                  <c:v>1.5947999710240841</c:v>
                </c:pt>
                <c:pt idx="6754">
                  <c:v>1.5706187510708811</c:v>
                </c:pt>
                <c:pt idx="6755">
                  <c:v>1.5547019764277832</c:v>
                </c:pt>
                <c:pt idx="6756">
                  <c:v>1.561236313896426</c:v>
                </c:pt>
                <c:pt idx="6757">
                  <c:v>1.5551678064921695</c:v>
                </c:pt>
                <c:pt idx="6758">
                  <c:v>1.5556337761316335</c:v>
                </c:pt>
                <c:pt idx="6759">
                  <c:v>1.5981478906300084</c:v>
                </c:pt>
                <c:pt idx="6760">
                  <c:v>1.6497125368017345</c:v>
                </c:pt>
                <c:pt idx="6761">
                  <c:v>1.6806407494751658</c:v>
                </c:pt>
                <c:pt idx="6762">
                  <c:v>1.7307141515093165</c:v>
                </c:pt>
                <c:pt idx="6763">
                  <c:v>2.1015246006877883</c:v>
                </c:pt>
                <c:pt idx="6764">
                  <c:v>1.895735652406376</c:v>
                </c:pt>
                <c:pt idx="6765">
                  <c:v>1.7605218761894221</c:v>
                </c:pt>
                <c:pt idx="6766">
                  <c:v>1.6907407619488866</c:v>
                </c:pt>
                <c:pt idx="6767">
                  <c:v>1.6877044015365446</c:v>
                </c:pt>
                <c:pt idx="6768">
                  <c:v>1.6932752347994071</c:v>
                </c:pt>
                <c:pt idx="6769">
                  <c:v>1.6566461990760193</c:v>
                </c:pt>
                <c:pt idx="6770">
                  <c:v>1.7379882596658536</c:v>
                </c:pt>
                <c:pt idx="6771">
                  <c:v>1.9983730066910936</c:v>
                </c:pt>
                <c:pt idx="6772">
                  <c:v>1.6626125280640049</c:v>
                </c:pt>
                <c:pt idx="6773">
                  <c:v>1.6354421284705429</c:v>
                </c:pt>
                <c:pt idx="6774">
                  <c:v>1.660621368055144</c:v>
                </c:pt>
                <c:pt idx="6775">
                  <c:v>1.6462565957223891</c:v>
                </c:pt>
                <c:pt idx="6776">
                  <c:v>1.7014111069826483</c:v>
                </c:pt>
                <c:pt idx="6777">
                  <c:v>1.5247204175400284</c:v>
                </c:pt>
                <c:pt idx="6778">
                  <c:v>1.4761778814857156</c:v>
                </c:pt>
                <c:pt idx="6779">
                  <c:v>1.5458776689395655</c:v>
                </c:pt>
                <c:pt idx="6780">
                  <c:v>1.5147043367743978</c:v>
                </c:pt>
                <c:pt idx="6781">
                  <c:v>1.5187938470004474</c:v>
                </c:pt>
                <c:pt idx="6782">
                  <c:v>1.6212951625872907</c:v>
                </c:pt>
                <c:pt idx="6783">
                  <c:v>2.1015246006877883</c:v>
                </c:pt>
                <c:pt idx="6784">
                  <c:v>1.6315272331540605</c:v>
                </c:pt>
                <c:pt idx="6785">
                  <c:v>1.6188684285940163</c:v>
                </c:pt>
                <c:pt idx="6786">
                  <c:v>1.5767475504714015</c:v>
                </c:pt>
                <c:pt idx="6787">
                  <c:v>1.5472676435312025</c:v>
                </c:pt>
                <c:pt idx="6788">
                  <c:v>1.5962339340620439</c:v>
                </c:pt>
                <c:pt idx="6789">
                  <c:v>1.6281093880074999</c:v>
                </c:pt>
                <c:pt idx="6790">
                  <c:v>1.6902343227886161</c:v>
                </c:pt>
                <c:pt idx="6791">
                  <c:v>1.7785457999911634</c:v>
                </c:pt>
                <c:pt idx="6792">
                  <c:v>1.8878013144756589</c:v>
                </c:pt>
                <c:pt idx="6793">
                  <c:v>1.7178003132281516</c:v>
                </c:pt>
                <c:pt idx="6794">
                  <c:v>1.7291593793236237</c:v>
                </c:pt>
                <c:pt idx="6795">
                  <c:v>1.7322703216670983</c:v>
                </c:pt>
                <c:pt idx="6796">
                  <c:v>1.7828134704786947</c:v>
                </c:pt>
                <c:pt idx="6797">
                  <c:v>1.8032251708339273</c:v>
                </c:pt>
                <c:pt idx="6798">
                  <c:v>1.8759620292506041</c:v>
                </c:pt>
                <c:pt idx="6799">
                  <c:v>1.8375818061908771</c:v>
                </c:pt>
                <c:pt idx="6800">
                  <c:v>1.7689808559619422</c:v>
                </c:pt>
                <c:pt idx="6801">
                  <c:v>1.8337323025294787</c:v>
                </c:pt>
                <c:pt idx="6802">
                  <c:v>1.7152291315519439</c:v>
                </c:pt>
                <c:pt idx="6803">
                  <c:v>1.7276060038541634</c:v>
                </c:pt>
                <c:pt idx="6804">
                  <c:v>1.7395509703317995</c:v>
                </c:pt>
                <c:pt idx="6805">
                  <c:v>1.6676008796213699</c:v>
                </c:pt>
                <c:pt idx="6806">
                  <c:v>1.8827182133059084</c:v>
                </c:pt>
                <c:pt idx="6807">
                  <c:v>1.6751114833536969</c:v>
                </c:pt>
                <c:pt idx="6808">
                  <c:v>1.7054936906127485</c:v>
                </c:pt>
                <c:pt idx="6809">
                  <c:v>1.6472432680439104</c:v>
                </c:pt>
                <c:pt idx="6810">
                  <c:v>1.7095860705166759</c:v>
                </c:pt>
                <c:pt idx="6811">
                  <c:v>1.7095860705166759</c:v>
                </c:pt>
                <c:pt idx="6812">
                  <c:v>1.7234704881208487</c:v>
                </c:pt>
                <c:pt idx="6813">
                  <c:v>1.7333085457108002</c:v>
                </c:pt>
                <c:pt idx="6814">
                  <c:v>1.7426806082569941</c:v>
                </c:pt>
                <c:pt idx="6815">
                  <c:v>1.7631609530948649</c:v>
                </c:pt>
                <c:pt idx="6816">
                  <c:v>1.8108040393095777</c:v>
                </c:pt>
                <c:pt idx="6817">
                  <c:v>1.9185894201749456</c:v>
                </c:pt>
                <c:pt idx="6818">
                  <c:v>1.8249636918330796</c:v>
                </c:pt>
                <c:pt idx="6819">
                  <c:v>1.8619644143086902</c:v>
                </c:pt>
                <c:pt idx="6820">
                  <c:v>1.812975275123061</c:v>
                </c:pt>
                <c:pt idx="6821">
                  <c:v>1.8276993690192174</c:v>
                </c:pt>
                <c:pt idx="6822">
                  <c:v>1.7994476400192094</c:v>
                </c:pt>
                <c:pt idx="6823">
                  <c:v>1.7679212647760258</c:v>
                </c:pt>
                <c:pt idx="6824">
                  <c:v>1.8664322500989283</c:v>
                </c:pt>
                <c:pt idx="6825">
                  <c:v>1.7801449779350085</c:v>
                </c:pt>
                <c:pt idx="6826">
                  <c:v>1.7913795572106568</c:v>
                </c:pt>
                <c:pt idx="6827">
                  <c:v>2.2272818377255281</c:v>
                </c:pt>
                <c:pt idx="6828">
                  <c:v>2.0297479082833205</c:v>
                </c:pt>
                <c:pt idx="6829">
                  <c:v>2.1262221547337945</c:v>
                </c:pt>
                <c:pt idx="6830">
                  <c:v>2.0031681587213517</c:v>
                </c:pt>
                <c:pt idx="6831">
                  <c:v>1.8883669499615618</c:v>
                </c:pt>
                <c:pt idx="6832">
                  <c:v>1.9533876900143214</c:v>
                </c:pt>
                <c:pt idx="6833">
                  <c:v>1.9260760554135707</c:v>
                </c:pt>
                <c:pt idx="6834">
                  <c:v>1.764217691221428</c:v>
                </c:pt>
                <c:pt idx="6835">
                  <c:v>1.8403363983218626</c:v>
                </c:pt>
                <c:pt idx="6836">
                  <c:v>1.8255104994958722</c:v>
                </c:pt>
                <c:pt idx="6837">
                  <c:v>1.8697901609933711</c:v>
                </c:pt>
                <c:pt idx="6838">
                  <c:v>1.8255104994958722</c:v>
                </c:pt>
                <c:pt idx="6839">
                  <c:v>1.770041082206389</c:v>
                </c:pt>
                <c:pt idx="6840">
                  <c:v>1.8453050739489065</c:v>
                </c:pt>
                <c:pt idx="6841">
                  <c:v>1.8742767748820817</c:v>
                </c:pt>
                <c:pt idx="6842">
                  <c:v>1.8331830321337124</c:v>
                </c:pt>
                <c:pt idx="6843">
                  <c:v>1.7536787481210343</c:v>
                </c:pt>
                <c:pt idx="6844">
                  <c:v>1.7542041969186408</c:v>
                </c:pt>
                <c:pt idx="6845">
                  <c:v>1.7652750626965608</c:v>
                </c:pt>
                <c:pt idx="6846">
                  <c:v>1.7080502785609857</c:v>
                </c:pt>
                <c:pt idx="6847">
                  <c:v>1.6917540955428219</c:v>
                </c:pt>
                <c:pt idx="6848">
                  <c:v>1.8244170479593314</c:v>
                </c:pt>
                <c:pt idx="6849">
                  <c:v>1.7364269528476062</c:v>
                </c:pt>
                <c:pt idx="6850">
                  <c:v>1.7526283226525083</c:v>
                </c:pt>
                <c:pt idx="6851">
                  <c:v>1.8980087250592128</c:v>
                </c:pt>
                <c:pt idx="6852">
                  <c:v>1.8353811013701584</c:v>
                </c:pt>
                <c:pt idx="6853">
                  <c:v>1.7870913813611542</c:v>
                </c:pt>
                <c:pt idx="6854">
                  <c:v>1.8184147614041219</c:v>
                </c:pt>
                <c:pt idx="6855">
                  <c:v>1.8200497874907224</c:v>
                </c:pt>
                <c:pt idx="6856">
                  <c:v>1.7817455937783422</c:v>
                </c:pt>
                <c:pt idx="6857">
                  <c:v>1.7748199693663913</c:v>
                </c:pt>
                <c:pt idx="6858">
                  <c:v>1.8124322222218781</c:v>
                </c:pt>
                <c:pt idx="6859">
                  <c:v>1.8453050739489065</c:v>
                </c:pt>
                <c:pt idx="6860">
                  <c:v>1.8940326345734095</c:v>
                </c:pt>
                <c:pt idx="6861">
                  <c:v>1.8686701866491473</c:v>
                </c:pt>
                <c:pt idx="6862">
                  <c:v>1.8315362079096429</c:v>
                </c:pt>
                <c:pt idx="6863">
                  <c:v>1.863080369595387</c:v>
                </c:pt>
                <c:pt idx="6864">
                  <c:v>1.8536160285334529</c:v>
                </c:pt>
                <c:pt idx="6865">
                  <c:v>1.7468622192119037</c:v>
                </c:pt>
                <c:pt idx="6866">
                  <c:v>1.7473856255961415</c:v>
                </c:pt>
                <c:pt idx="6867">
                  <c:v>1.7695108896780658</c:v>
                </c:pt>
                <c:pt idx="6868">
                  <c:v>1.8021450678521465</c:v>
                </c:pt>
                <c:pt idx="6869">
                  <c:v>1.8184147614041219</c:v>
                </c:pt>
                <c:pt idx="6870">
                  <c:v>1.7188298647739839</c:v>
                </c:pt>
                <c:pt idx="6871">
                  <c:v>1.7121487930693389</c:v>
                </c:pt>
                <c:pt idx="6873">
                  <c:v>1.9134234188319115</c:v>
                </c:pt>
                <c:pt idx="6874">
                  <c:v>1.7801449779350085</c:v>
                </c:pt>
                <c:pt idx="6875">
                  <c:v>1.8255104994958722</c:v>
                </c:pt>
                <c:pt idx="6876">
                  <c:v>1.7183150118923629</c:v>
                </c:pt>
                <c:pt idx="6877">
                  <c:v>1.7447701610004005</c:v>
                </c:pt>
                <c:pt idx="6878">
                  <c:v>1.7014111069826483</c:v>
                </c:pt>
                <c:pt idx="6879">
                  <c:v>1.7060047018854902</c:v>
                </c:pt>
                <c:pt idx="6880">
                  <c:v>1.7552555668763337</c:v>
                </c:pt>
                <c:pt idx="6881">
                  <c:v>1.7919163021734394</c:v>
                </c:pt>
                <c:pt idx="6882">
                  <c:v>1.7695108896780658</c:v>
                </c:pt>
                <c:pt idx="6883">
                  <c:v>1.7070271838145588</c:v>
                </c:pt>
                <c:pt idx="6884">
                  <c:v>1.7100983079752872</c:v>
                </c:pt>
                <c:pt idx="6885">
                  <c:v>1.8059282613027379</c:v>
                </c:pt>
                <c:pt idx="6886">
                  <c:v>1.75946735179684</c:v>
                </c:pt>
                <c:pt idx="6887">
                  <c:v>1.7536787481210343</c:v>
                </c:pt>
                <c:pt idx="6888">
                  <c:v>1.7343473920067864</c:v>
                </c:pt>
                <c:pt idx="6889">
                  <c:v>1.7531534567147051</c:v>
                </c:pt>
                <c:pt idx="6890">
                  <c:v>1.6907407619488866</c:v>
                </c:pt>
                <c:pt idx="6891">
                  <c:v>1.797831121694752</c:v>
                </c:pt>
                <c:pt idx="6892">
                  <c:v>1.7468622192119037</c:v>
                </c:pt>
                <c:pt idx="6893">
                  <c:v>1.6761154496493413</c:v>
                </c:pt>
                <c:pt idx="6894">
                  <c:v>1.7432027617193668</c:v>
                </c:pt>
                <c:pt idx="6895">
                  <c:v>1.6656037455169435</c:v>
                </c:pt>
                <c:pt idx="6896">
                  <c:v>1.6973382961762109</c:v>
                </c:pt>
                <c:pt idx="6897">
                  <c:v>1.7019208950047451</c:v>
                </c:pt>
                <c:pt idx="6898">
                  <c:v>1.6477368259406953</c:v>
                </c:pt>
                <c:pt idx="6899">
                  <c:v>1.6791309602999012</c:v>
                </c:pt>
                <c:pt idx="6900">
                  <c:v>1.7679212647760258</c:v>
                </c:pt>
                <c:pt idx="6901">
                  <c:v>2.2467164730083518</c:v>
                </c:pt>
                <c:pt idx="6903">
                  <c:v>1.9335919046708949</c:v>
                </c:pt>
                <c:pt idx="6904">
                  <c:v>1.7364269528476062</c:v>
                </c:pt>
                <c:pt idx="6905">
                  <c:v>1.6882100826651163</c:v>
                </c:pt>
                <c:pt idx="6906">
                  <c:v>1.6942900874118343</c:v>
                </c:pt>
                <c:pt idx="6907">
                  <c:v>1.6701006650704608</c:v>
                </c:pt>
                <c:pt idx="6908">
                  <c:v>1.7379882596658536</c:v>
                </c:pt>
                <c:pt idx="6909">
                  <c:v>1.6801373356408065</c:v>
                </c:pt>
                <c:pt idx="6910">
                  <c:v>1.5981478906300084</c:v>
                </c:pt>
                <c:pt idx="6911">
                  <c:v>1.6300615646841423</c:v>
                </c:pt>
                <c:pt idx="6912">
                  <c:v>1.6091977613397026</c:v>
                </c:pt>
                <c:pt idx="6913">
                  <c:v>1.6711016281673807</c:v>
                </c:pt>
                <c:pt idx="6914">
                  <c:v>1.6492183871067438</c:v>
                </c:pt>
                <c:pt idx="6915">
                  <c:v>1.6452705144017774</c:v>
                </c:pt>
                <c:pt idx="6916">
                  <c:v>1.6482305317205539</c:v>
                </c:pt>
                <c:pt idx="6917">
                  <c:v>1.6556538945494859</c:v>
                </c:pt>
                <c:pt idx="6918">
                  <c:v>1.6034231126534797</c:v>
                </c:pt>
                <c:pt idx="6919">
                  <c:v>1.6374030974341247</c:v>
                </c:pt>
                <c:pt idx="6920">
                  <c:v>1.6212951625872907</c:v>
                </c:pt>
                <c:pt idx="6921">
                  <c:v>1.6958135069033522</c:v>
                </c:pt>
                <c:pt idx="6922">
                  <c:v>1.6826559136263628</c:v>
                </c:pt>
                <c:pt idx="6923">
                  <c:v>1.7913795572106568</c:v>
                </c:pt>
                <c:pt idx="6924">
                  <c:v>1.6261595492755461</c:v>
                </c:pt>
                <c:pt idx="6925">
                  <c:v>1.4846043228499095</c:v>
                </c:pt>
                <c:pt idx="6926">
                  <c:v>1.4121567425783415</c:v>
                </c:pt>
                <c:pt idx="6927">
                  <c:v>1.4520541952786232</c:v>
                </c:pt>
                <c:pt idx="6928">
                  <c:v>1.4390623975438745</c:v>
                </c:pt>
                <c:pt idx="6929">
                  <c:v>1.4529244737562026</c:v>
                </c:pt>
                <c:pt idx="6930">
                  <c:v>1.4382004222278151</c:v>
                </c:pt>
                <c:pt idx="6931">
                  <c:v>1.5338834080487973</c:v>
                </c:pt>
                <c:pt idx="6932">
                  <c:v>1.5338834080487973</c:v>
                </c:pt>
                <c:pt idx="6933">
                  <c:v>1.4801633751528558</c:v>
                </c:pt>
                <c:pt idx="6934">
                  <c:v>1.5320464152144426</c:v>
                </c:pt>
                <c:pt idx="6935">
                  <c:v>1.5334239534460528</c:v>
                </c:pt>
                <c:pt idx="6936">
                  <c:v>1.5477312460717134</c:v>
                </c:pt>
                <c:pt idx="6937">
                  <c:v>1.5238071344426072</c:v>
                </c:pt>
                <c:pt idx="6938">
                  <c:v>1.509268780239017</c:v>
                </c:pt>
                <c:pt idx="6939">
                  <c:v>1.5274635523635753</c:v>
                </c:pt>
                <c:pt idx="6940">
                  <c:v>1.5357226035205132</c:v>
                </c:pt>
                <c:pt idx="6941">
                  <c:v>1.6487243854277955</c:v>
                </c:pt>
                <c:pt idx="6942">
                  <c:v>1.6576390983332976</c:v>
                </c:pt>
                <c:pt idx="6943">
                  <c:v>1.6261595492755461</c:v>
                </c:pt>
                <c:pt idx="6944">
                  <c:v>1.651690616629313</c:v>
                </c:pt>
                <c:pt idx="6945">
                  <c:v>1.6000641421183259</c:v>
                </c:pt>
                <c:pt idx="6946">
                  <c:v>1.5720309715854803</c:v>
                </c:pt>
                <c:pt idx="6947">
                  <c:v>1.6561499724936792</c:v>
                </c:pt>
                <c:pt idx="6948">
                  <c:v>1.744247538044186</c:v>
                </c:pt>
                <c:pt idx="6949">
                  <c:v>1.7291593793236237</c:v>
                </c:pt>
                <c:pt idx="6950">
                  <c:v>1.6882100826651163</c:v>
                </c:pt>
                <c:pt idx="6951">
                  <c:v>1.915143871872057</c:v>
                </c:pt>
                <c:pt idx="6952">
                  <c:v>1.7552555668763337</c:v>
                </c:pt>
                <c:pt idx="6953">
                  <c:v>1.7395509703317995</c:v>
                </c:pt>
                <c:pt idx="6954">
                  <c:v>1.7876268414723948</c:v>
                </c:pt>
                <c:pt idx="6955">
                  <c:v>1.7615770326037883</c:v>
                </c:pt>
                <c:pt idx="6956">
                  <c:v>1.7557814881307798</c:v>
                </c:pt>
                <c:pt idx="6957">
                  <c:v>1.7578867494207502</c:v>
                </c:pt>
                <c:pt idx="6958">
                  <c:v>1.7421586111988243</c:v>
                </c:pt>
                <c:pt idx="6959">
                  <c:v>1.759994535014074</c:v>
                </c:pt>
                <c:pt idx="6960">
                  <c:v>1.7515785263720056</c:v>
                </c:pt>
                <c:pt idx="6961">
                  <c:v>1.6661028047011346</c:v>
                </c:pt>
                <c:pt idx="6962">
                  <c:v>1.7390299107155123</c:v>
                </c:pt>
                <c:pt idx="6963">
                  <c:v>1.783881987203443</c:v>
                </c:pt>
                <c:pt idx="6964">
                  <c:v>1.8276993690192174</c:v>
                </c:pt>
                <c:pt idx="6965">
                  <c:v>1.7924532079592896</c:v>
                </c:pt>
                <c:pt idx="6966">
                  <c:v>1.7742883453852667</c:v>
                </c:pt>
                <c:pt idx="6967">
                  <c:v>1.7589403264904058</c:v>
                </c:pt>
                <c:pt idx="6968">
                  <c:v>1.7631609530948649</c:v>
                </c:pt>
                <c:pt idx="6969">
                  <c:v>1.770041082206389</c:v>
                </c:pt>
                <c:pt idx="6970">
                  <c:v>1.8216862837096388</c:v>
                </c:pt>
                <c:pt idx="6971">
                  <c:v>1.7886982430572222</c:v>
                </c:pt>
                <c:pt idx="6972">
                  <c:v>1.7999868023941981</c:v>
                </c:pt>
                <c:pt idx="6973">
                  <c:v>1.743725071632805</c:v>
                </c:pt>
                <c:pt idx="6974">
                  <c:v>1.7940648907371843</c:v>
                </c:pt>
                <c:pt idx="6975">
                  <c:v>1.7935275021929533</c:v>
                </c:pt>
                <c:pt idx="6977">
                  <c:v>1.8227780985818174</c:v>
                </c:pt>
                <c:pt idx="6978">
                  <c:v>1.754729803154683</c:v>
                </c:pt>
                <c:pt idx="6979">
                  <c:v>1.783881987203443</c:v>
                </c:pt>
                <c:pt idx="6980">
                  <c:v>1.8266046063849073</c:v>
                </c:pt>
                <c:pt idx="6981">
                  <c:v>1.7070271838145588</c:v>
                </c:pt>
                <c:pt idx="6982">
                  <c:v>1.6492183871067438</c:v>
                </c:pt>
                <c:pt idx="6983">
                  <c:v>1.6339729430880587</c:v>
                </c:pt>
                <c:pt idx="6984">
                  <c:v>1.6433001233474953</c:v>
                </c:pt>
                <c:pt idx="6985">
                  <c:v>1.6791309602999012</c:v>
                </c:pt>
                <c:pt idx="6986">
                  <c:v>1.6566461990760193</c:v>
                </c:pt>
                <c:pt idx="6987">
                  <c:v>1.6993734814399126</c:v>
                </c:pt>
                <c:pt idx="6988">
                  <c:v>1.7090739864920592</c:v>
                </c:pt>
                <c:pt idx="6989">
                  <c:v>1.7972926050255678</c:v>
                </c:pt>
                <c:pt idx="6990">
                  <c:v>1.759994535014074</c:v>
                </c:pt>
                <c:pt idx="6991">
                  <c:v>1.775351752636201</c:v>
                </c:pt>
                <c:pt idx="6992">
                  <c:v>1.8692300899403003</c:v>
                </c:pt>
                <c:pt idx="6993">
                  <c:v>1.8475176780608831</c:v>
                </c:pt>
                <c:pt idx="6994">
                  <c:v>1.8080936508382159</c:v>
                </c:pt>
                <c:pt idx="6995">
                  <c:v>1.8184147614041219</c:v>
                </c:pt>
                <c:pt idx="6996">
                  <c:v>1.8552827058094628</c:v>
                </c:pt>
                <c:pt idx="6997">
                  <c:v>1.8097193967070266</c:v>
                </c:pt>
                <c:pt idx="6998">
                  <c:v>1.7913795572106568</c:v>
                </c:pt>
                <c:pt idx="6999">
                  <c:v>1.7605218761894221</c:v>
                </c:pt>
                <c:pt idx="7000">
                  <c:v>1.781211895317504</c:v>
                </c:pt>
                <c:pt idx="7001">
                  <c:v>1.7711019438899847</c:v>
                </c:pt>
                <c:pt idx="7002">
                  <c:v>1.8900648734990266</c:v>
                </c:pt>
                <c:pt idx="7003">
                  <c:v>1.8742767748820817</c:v>
                </c:pt>
                <c:pt idx="7004">
                  <c:v>1.8178700791763587</c:v>
                </c:pt>
                <c:pt idx="7005">
                  <c:v>1.8162370112119914</c:v>
                </c:pt>
                <c:pt idx="7006">
                  <c:v>1.7689808559619422</c:v>
                </c:pt>
                <c:pt idx="7007">
                  <c:v>1.7510538640594813</c:v>
                </c:pt>
                <c:pt idx="7008">
                  <c:v>1.7426806082569941</c:v>
                </c:pt>
                <c:pt idx="7009">
                  <c:v>1.7458158767349634</c:v>
                </c:pt>
                <c:pt idx="7010">
                  <c:v>1.6927680364711253</c:v>
                </c:pt>
                <c:pt idx="7011">
                  <c:v>1.6349522532886973</c:v>
                </c:pt>
                <c:pt idx="7012">
                  <c:v>1.6897280353255362</c:v>
                </c:pt>
                <c:pt idx="7013">
                  <c:v>1.7245034380461559</c:v>
                </c:pt>
                <c:pt idx="7014">
                  <c:v>1.6816480296976029</c:v>
                </c:pt>
                <c:pt idx="7015">
                  <c:v>1.6511958744265236</c:v>
                </c:pt>
                <c:pt idx="7016">
                  <c:v>1.6437924997732487</c:v>
                </c:pt>
                <c:pt idx="7017">
                  <c:v>1.6349522532886973</c:v>
                </c:pt>
                <c:pt idx="7018">
                  <c:v>1.6159611419655757</c:v>
                </c:pt>
                <c:pt idx="7019">
                  <c:v>1.6383844634736653</c:v>
                </c:pt>
                <c:pt idx="7020">
                  <c:v>1.607752152358908</c:v>
                </c:pt>
                <c:pt idx="7021">
                  <c:v>1.61209287992428</c:v>
                </c:pt>
                <c:pt idx="7022">
                  <c:v>1.6761154496493413</c:v>
                </c:pt>
                <c:pt idx="7023">
                  <c:v>1.8348313370983826</c:v>
                </c:pt>
                <c:pt idx="7024">
                  <c:v>1.7147153572226059</c:v>
                </c:pt>
                <c:pt idx="7025">
                  <c:v>1.6462565957223891</c:v>
                </c:pt>
                <c:pt idx="7026">
                  <c:v>1.6067891345828615</c:v>
                </c:pt>
                <c:pt idx="7027">
                  <c:v>1.6359321504320228</c:v>
                </c:pt>
                <c:pt idx="7028">
                  <c:v>1.7172857687351561</c:v>
                </c:pt>
                <c:pt idx="7029">
                  <c:v>1.6968298808113271</c:v>
                </c:pt>
                <c:pt idx="7030">
                  <c:v>1.6646060755636309</c:v>
                </c:pt>
                <c:pt idx="7031">
                  <c:v>1.6305499744855987</c:v>
                </c:pt>
                <c:pt idx="7032">
                  <c:v>1.6237255343301009</c:v>
                </c:pt>
                <c:pt idx="7033">
                  <c:v>1.6428078944066251</c:v>
                </c:pt>
                <c:pt idx="7034">
                  <c:v>1.5570325229187572</c:v>
                </c:pt>
                <c:pt idx="7035">
                  <c:v>1.5617041018221196</c:v>
                </c:pt>
                <c:pt idx="7036">
                  <c:v>1.5449517129875876</c:v>
                </c:pt>
                <c:pt idx="7037">
                  <c:v>1.5962339340620439</c:v>
                </c:pt>
                <c:pt idx="7038">
                  <c:v>1.5753310928586903</c:v>
                </c:pt>
                <c:pt idx="7039">
                  <c:v>1.5238071344426072</c:v>
                </c:pt>
                <c:pt idx="7040">
                  <c:v>1.5292950501384237</c:v>
                </c:pt>
                <c:pt idx="7041">
                  <c:v>1.5454146216137079</c:v>
                </c:pt>
                <c:pt idx="7043">
                  <c:v>1.7029409293328586</c:v>
                </c:pt>
                <c:pt idx="7044">
                  <c:v>1.6536710682639288</c:v>
                </c:pt>
                <c:pt idx="7045">
                  <c:v>1.5957558031792058</c:v>
                </c:pt>
                <c:pt idx="7046">
                  <c:v>1.5890769891888401</c:v>
                </c:pt>
                <c:pt idx="7047">
                  <c:v>1.5458776689395655</c:v>
                </c:pt>
                <c:pt idx="7048">
                  <c:v>1.5320464152144426</c:v>
                </c:pt>
                <c:pt idx="7049">
                  <c:v>1.5133436151495636</c:v>
                </c:pt>
                <c:pt idx="7050">
                  <c:v>1.5334239534460528</c:v>
                </c:pt>
                <c:pt idx="7051">
                  <c:v>1.5435638188922529</c:v>
                </c:pt>
                <c:pt idx="7052">
                  <c:v>1.5165205356735876</c:v>
                </c:pt>
                <c:pt idx="7053">
                  <c:v>1.511078461660468</c:v>
                </c:pt>
                <c:pt idx="7054">
                  <c:v>1.493973731052479</c:v>
                </c:pt>
                <c:pt idx="7055">
                  <c:v>1.4744099973191012</c:v>
                </c:pt>
                <c:pt idx="7056">
                  <c:v>1.5020517015237163</c:v>
                </c:pt>
                <c:pt idx="7057">
                  <c:v>1.4989050913944992</c:v>
                </c:pt>
                <c:pt idx="7058">
                  <c:v>1.4770626183250934</c:v>
                </c:pt>
                <c:pt idx="7059">
                  <c:v>1.4810505006698547</c:v>
                </c:pt>
                <c:pt idx="7060">
                  <c:v>1.7924532079592896</c:v>
                </c:pt>
                <c:pt idx="7062">
                  <c:v>1.6897280353255362</c:v>
                </c:pt>
                <c:pt idx="7063">
                  <c:v>1.5371034471937133</c:v>
                </c:pt>
                <c:pt idx="7064">
                  <c:v>1.4673596076545159</c:v>
                </c:pt>
                <c:pt idx="7065">
                  <c:v>1.4890585947629105</c:v>
                </c:pt>
                <c:pt idx="7066">
                  <c:v>1.4775051855727264</c:v>
                </c:pt>
                <c:pt idx="7067">
                  <c:v>1.5371034471937133</c:v>
                </c:pt>
                <c:pt idx="7068">
                  <c:v>1.4917375701597155</c:v>
                </c:pt>
                <c:pt idx="7069">
                  <c:v>1.479720011679492</c:v>
                </c:pt>
                <c:pt idx="7070">
                  <c:v>1.4677992676220697</c:v>
                </c:pt>
                <c:pt idx="7071">
                  <c:v>1.4722031191743419</c:v>
                </c:pt>
                <c:pt idx="7072">
                  <c:v>1.4572836963285447</c:v>
                </c:pt>
                <c:pt idx="7073">
                  <c:v>1.5412534321862834</c:v>
                </c:pt>
                <c:pt idx="7074">
                  <c:v>1.45597455804263</c:v>
                </c:pt>
                <c:pt idx="7075">
                  <c:v>1.495765073019278</c:v>
                </c:pt>
                <c:pt idx="7076">
                  <c:v>1.4846043228499095</c:v>
                </c:pt>
                <c:pt idx="7077">
                  <c:v>1.4699995442567406</c:v>
                </c:pt>
                <c:pt idx="7078">
                  <c:v>1.4638470655990081</c:v>
                </c:pt>
                <c:pt idx="7079">
                  <c:v>1.6193534846341828</c:v>
                </c:pt>
                <c:pt idx="7080">
                  <c:v>1.4814942627931087</c:v>
                </c:pt>
                <c:pt idx="7081">
                  <c:v>1.4993542032280338</c:v>
                </c:pt>
                <c:pt idx="7082">
                  <c:v>1.4360477421148414</c:v>
                </c:pt>
                <c:pt idx="7083">
                  <c:v>1.4313231808831999</c:v>
                </c:pt>
                <c:pt idx="7084">
                  <c:v>1.4438125046504706</c:v>
                </c:pt>
                <c:pt idx="7085">
                  <c:v>1.5061070512340875</c:v>
                </c:pt>
                <c:pt idx="7086">
                  <c:v>1.559366562971217</c:v>
                </c:pt>
                <c:pt idx="7087">
                  <c:v>1.4612181780842926</c:v>
                </c:pt>
                <c:pt idx="7088">
                  <c:v>1.4735268493571996</c:v>
                </c:pt>
                <c:pt idx="7089">
                  <c:v>1.4511844380839063</c:v>
                </c:pt>
                <c:pt idx="7090">
                  <c:v>1.4091984511255697</c:v>
                </c:pt>
                <c:pt idx="7091">
                  <c:v>1.4300373640032524</c:v>
                </c:pt>
                <c:pt idx="7092">
                  <c:v>1.4274691945133156</c:v>
                </c:pt>
                <c:pt idx="7093">
                  <c:v>1.4412195967188537</c:v>
                </c:pt>
                <c:pt idx="7094">
                  <c:v>1.3865846753962272</c:v>
                </c:pt>
                <c:pt idx="7095">
                  <c:v>1.3770634209182095</c:v>
                </c:pt>
                <c:pt idx="7096">
                  <c:v>1.3762385819956544</c:v>
                </c:pt>
                <c:pt idx="7097">
                  <c:v>1.4438125046504706</c:v>
                </c:pt>
                <c:pt idx="7098">
                  <c:v>1.4704399952195177</c:v>
                </c:pt>
                <c:pt idx="7099">
                  <c:v>1.4735268493571996</c:v>
                </c:pt>
                <c:pt idx="7100">
                  <c:v>1.461655997916196</c:v>
                </c:pt>
                <c:pt idx="7101">
                  <c:v>1.4210689306702018</c:v>
                </c:pt>
                <c:pt idx="7102">
                  <c:v>1.433898284106101</c:v>
                </c:pt>
                <c:pt idx="7103">
                  <c:v>1.4125798622992223</c:v>
                </c:pt>
                <c:pt idx="7104">
                  <c:v>1.447276973215551</c:v>
                </c:pt>
                <c:pt idx="7105">
                  <c:v>1.4394935789146246</c:v>
                </c:pt>
                <c:pt idx="7106">
                  <c:v>1.4364780202146405</c:v>
                </c:pt>
                <c:pt idx="7107">
                  <c:v>1.4507497548700388</c:v>
                </c:pt>
                <c:pt idx="7108">
                  <c:v>1.4176671984999034</c:v>
                </c:pt>
                <c:pt idx="7109">
                  <c:v>1.4062463569227599</c:v>
                </c:pt>
                <c:pt idx="7110">
                  <c:v>1.4041415052486099</c:v>
                </c:pt>
                <c:pt idx="7111">
                  <c:v>1.3861693421917198</c:v>
                </c:pt>
                <c:pt idx="7112">
                  <c:v>1.3911615622162417</c:v>
                </c:pt>
                <c:pt idx="7113">
                  <c:v>1.4146973633323567</c:v>
                </c:pt>
                <c:pt idx="7114">
                  <c:v>1.4202177331524659</c:v>
                </c:pt>
                <c:pt idx="7115">
                  <c:v>1.4695592252252572</c:v>
                </c:pt>
                <c:pt idx="7116">
                  <c:v>1.415969387263744</c:v>
                </c:pt>
                <c:pt idx="7117">
                  <c:v>1.4438125046504706</c:v>
                </c:pt>
                <c:pt idx="7118">
                  <c:v>1.4877209117700343</c:v>
                </c:pt>
                <c:pt idx="7119">
                  <c:v>1.5909823642567158</c:v>
                </c:pt>
                <c:pt idx="7120">
                  <c:v>1.4572836963285447</c:v>
                </c:pt>
                <c:pt idx="7121">
                  <c:v>1.4691190380855486</c:v>
                </c:pt>
                <c:pt idx="7122">
                  <c:v>1.3949175225687984</c:v>
                </c:pt>
                <c:pt idx="7123">
                  <c:v>1.3488901421214397</c:v>
                </c:pt>
                <c:pt idx="7124">
                  <c:v>1.3582166016809158</c:v>
                </c:pt>
                <c:pt idx="7125">
                  <c:v>1.4028801067933923</c:v>
                </c:pt>
                <c:pt idx="7126">
                  <c:v>1.3965900916685512</c:v>
                </c:pt>
                <c:pt idx="7127">
                  <c:v>1.4356175928991886</c:v>
                </c:pt>
                <c:pt idx="7128">
                  <c:v>1.3932469565531362</c:v>
                </c:pt>
                <c:pt idx="7129">
                  <c:v>1.4033004469874502</c:v>
                </c:pt>
                <c:pt idx="7130">
                  <c:v>1.6198386860100404</c:v>
                </c:pt>
                <c:pt idx="7131">
                  <c:v>1.4726442303867753</c:v>
                </c:pt>
                <c:pt idx="7132">
                  <c:v>1.479276781009826</c:v>
                </c:pt>
                <c:pt idx="7133">
                  <c:v>1.444245109279654</c:v>
                </c:pt>
                <c:pt idx="7134">
                  <c:v>1.468678982798109</c:v>
                </c:pt>
                <c:pt idx="7135">
                  <c:v>1.4572836963285447</c:v>
                </c:pt>
                <c:pt idx="7136">
                  <c:v>1.4529244737562026</c:v>
                </c:pt>
                <c:pt idx="7137">
                  <c:v>1.4564108067464983</c:v>
                </c:pt>
                <c:pt idx="7138">
                  <c:v>1.525177264331917</c:v>
                </c:pt>
                <c:pt idx="7139">
                  <c:v>1.4490123236610213</c:v>
                </c:pt>
                <c:pt idx="7140">
                  <c:v>1.4425154680938397</c:v>
                </c:pt>
                <c:pt idx="7141">
                  <c:v>1.5352625980109527</c:v>
                </c:pt>
                <c:pt idx="7142">
                  <c:v>1.520159469196616</c:v>
                </c:pt>
                <c:pt idx="7143">
                  <c:v>1.4993542032280338</c:v>
                </c:pt>
                <c:pt idx="7144">
                  <c:v>1.5412534321862834</c:v>
                </c:pt>
                <c:pt idx="7145">
                  <c:v>1.5468041798567358</c:v>
                </c:pt>
                <c:pt idx="7146">
                  <c:v>1.5791111439617411</c:v>
                </c:pt>
                <c:pt idx="7147">
                  <c:v>1.7060047018854902</c:v>
                </c:pt>
                <c:pt idx="7148">
                  <c:v>1.8097193967070266</c:v>
                </c:pt>
                <c:pt idx="7149">
                  <c:v>1.7090739864920592</c:v>
                </c:pt>
                <c:pt idx="7150">
                  <c:v>1.6383844634736653</c:v>
                </c:pt>
                <c:pt idx="7152">
                  <c:v>1.9122773088654379</c:v>
                </c:pt>
                <c:pt idx="7153">
                  <c:v>1.7075386545626521</c:v>
                </c:pt>
                <c:pt idx="7154">
                  <c:v>1.6536710682639288</c:v>
                </c:pt>
                <c:pt idx="7155">
                  <c:v>1.6437924997732487</c:v>
                </c:pt>
                <c:pt idx="7156">
                  <c:v>1.6227529487542174</c:v>
                </c:pt>
                <c:pt idx="7157">
                  <c:v>1.5847982343004776</c:v>
                </c:pt>
                <c:pt idx="7158">
                  <c:v>1.5645137742423894</c:v>
                </c:pt>
                <c:pt idx="7159">
                  <c:v>1.6019826912787101</c:v>
                </c:pt>
                <c:pt idx="7160">
                  <c:v>1.5862232042853668</c:v>
                </c:pt>
                <c:pt idx="7161">
                  <c:v>1.5306701144824653</c:v>
                </c:pt>
                <c:pt idx="7162">
                  <c:v>1.6019826912787101</c:v>
                </c:pt>
                <c:pt idx="7163">
                  <c:v>1.781211895317504</c:v>
                </c:pt>
                <c:pt idx="7164">
                  <c:v>1.7359068289896722</c:v>
                </c:pt>
                <c:pt idx="7165">
                  <c:v>1.6452705144017774</c:v>
                </c:pt>
                <c:pt idx="7166">
                  <c:v>1.6383844634736653</c:v>
                </c:pt>
                <c:pt idx="7167">
                  <c:v>1.6276217092516272</c:v>
                </c:pt>
                <c:pt idx="7168">
                  <c:v>1.6339729430880587</c:v>
                </c:pt>
                <c:pt idx="7169">
                  <c:v>1.5706187510708811</c:v>
                </c:pt>
                <c:pt idx="7170">
                  <c:v>1.5519099247777277</c:v>
                </c:pt>
                <c:pt idx="7171">
                  <c:v>1.5574990512768607</c:v>
                </c:pt>
                <c:pt idx="7172">
                  <c:v>1.5701482928792418</c:v>
                </c:pt>
                <c:pt idx="7173">
                  <c:v>1.6212951625872907</c:v>
                </c:pt>
                <c:pt idx="7174">
                  <c:v>1.6566461990760193</c:v>
                </c:pt>
                <c:pt idx="7175">
                  <c:v>1.7044721272215346</c:v>
                </c:pt>
                <c:pt idx="7176">
                  <c:v>1.6315272331540605</c:v>
                </c:pt>
                <c:pt idx="7177">
                  <c:v>2.0382788409058348</c:v>
                </c:pt>
                <c:pt idx="7179">
                  <c:v>1.9745688763598981</c:v>
                </c:pt>
                <c:pt idx="7180">
                  <c:v>1.7796117589175966</c:v>
                </c:pt>
                <c:pt idx="7181">
                  <c:v>1.6902343227886161</c:v>
                </c:pt>
                <c:pt idx="7182">
                  <c:v>1.6159611419655757</c:v>
                </c:pt>
                <c:pt idx="7183">
                  <c:v>1.6393664176880449</c:v>
                </c:pt>
                <c:pt idx="7184">
                  <c:v>1.6010231293173987</c:v>
                </c:pt>
                <c:pt idx="7185">
                  <c:v>1.6164453269053398</c:v>
                </c:pt>
                <c:pt idx="7186">
                  <c:v>1.6067891345828615</c:v>
                </c:pt>
                <c:pt idx="7187">
                  <c:v>1.6566461990760193</c:v>
                </c:pt>
                <c:pt idx="7188">
                  <c:v>1.7193448719192226</c:v>
                </c:pt>
                <c:pt idx="7189">
                  <c:v>1.6586325926777676</c:v>
                </c:pt>
                <c:pt idx="7190">
                  <c:v>1.6701006650704608</c:v>
                </c:pt>
                <c:pt idx="7191">
                  <c:v>1.6266467899293993</c:v>
                </c:pt>
                <c:pt idx="7192">
                  <c:v>1.5995848639470354</c:v>
                </c:pt>
                <c:pt idx="7193">
                  <c:v>1.5715600903817581</c:v>
                </c:pt>
                <c:pt idx="7194">
                  <c:v>1.6596266824660917</c:v>
                </c:pt>
                <c:pt idx="7195">
                  <c:v>1.6701006650704608</c:v>
                </c:pt>
                <c:pt idx="7196">
                  <c:v>1.6841688722604138</c:v>
                </c:pt>
                <c:pt idx="7197">
                  <c:v>1.6019826912787101</c:v>
                </c:pt>
                <c:pt idx="7198">
                  <c:v>1.6159611419655757</c:v>
                </c:pt>
                <c:pt idx="7199">
                  <c:v>1.6276217092516272</c:v>
                </c:pt>
                <c:pt idx="7200">
                  <c:v>1.6198386860100404</c:v>
                </c:pt>
                <c:pt idx="7201">
                  <c:v>1.6101622227092689</c:v>
                </c:pt>
                <c:pt idx="7202">
                  <c:v>1.6541665521006277</c:v>
                </c:pt>
                <c:pt idx="7203">
                  <c:v>1.5292950501384237</c:v>
                </c:pt>
                <c:pt idx="7204">
                  <c:v>1.567328501563328</c:v>
                </c:pt>
                <c:pt idx="7205">
                  <c:v>1.5962339340620439</c:v>
                </c:pt>
                <c:pt idx="7206">
                  <c:v>1.6731053544813725</c:v>
                </c:pt>
                <c:pt idx="7207">
                  <c:v>1.6315272331540605</c:v>
                </c:pt>
                <c:pt idx="7208">
                  <c:v>1.5947999710240841</c:v>
                </c:pt>
                <c:pt idx="7209">
                  <c:v>1.6149932071362989</c:v>
                </c:pt>
                <c:pt idx="7210">
                  <c:v>1.6741081184177753</c:v>
                </c:pt>
                <c:pt idx="7211">
                  <c:v>1.6329942194785372</c:v>
                </c:pt>
                <c:pt idx="7212">
                  <c:v>1.5631083067374265</c:v>
                </c:pt>
                <c:pt idx="7213">
                  <c:v>1.5758031039550564</c:v>
                </c:pt>
                <c:pt idx="7214">
                  <c:v>1.6237255343301009</c:v>
                </c:pt>
                <c:pt idx="7215">
                  <c:v>1.6413320920516075</c:v>
                </c:pt>
                <c:pt idx="7216">
                  <c:v>1.5962339340620439</c:v>
                </c:pt>
                <c:pt idx="7217">
                  <c:v>1.9382316126314849</c:v>
                </c:pt>
                <c:pt idx="7218">
                  <c:v>1.7860209422607338</c:v>
                </c:pt>
                <c:pt idx="7219">
                  <c:v>2.0085764595168936</c:v>
                </c:pt>
                <c:pt idx="7220">
                  <c:v>1.7416367704980085</c:v>
                </c:pt>
                <c:pt idx="7221">
                  <c:v>1.7029409293328586</c:v>
                </c:pt>
                <c:pt idx="7222">
                  <c:v>1.6492183871067438</c:v>
                </c:pt>
                <c:pt idx="7223">
                  <c:v>1.6611189343865256</c:v>
                </c:pt>
                <c:pt idx="7224">
                  <c:v>1.6295733011794193</c:v>
                </c:pt>
                <c:pt idx="7225">
                  <c:v>1.5292950501384237</c:v>
                </c:pt>
                <c:pt idx="7226">
                  <c:v>1.5366430280705898</c:v>
                </c:pt>
                <c:pt idx="7227">
                  <c:v>1.5791111439617411</c:v>
                </c:pt>
                <c:pt idx="7228">
                  <c:v>1.7116359414148836</c:v>
                </c:pt>
                <c:pt idx="7229">
                  <c:v>1.6082338776670417</c:v>
                </c:pt>
                <c:pt idx="7230">
                  <c:v>1.6063078420285188</c:v>
                </c:pt>
                <c:pt idx="7231">
                  <c:v>1.6019826912787101</c:v>
                </c:pt>
                <c:pt idx="7232">
                  <c:v>1.5928900239553385</c:v>
                </c:pt>
                <c:pt idx="7233">
                  <c:v>1.563576655561967</c:v>
                </c:pt>
                <c:pt idx="7234">
                  <c:v>1.5361827468599598</c:v>
                </c:pt>
                <c:pt idx="7235">
                  <c:v>1.4971099889129018</c:v>
                </c:pt>
                <c:pt idx="7236">
                  <c:v>1.4930788647275677</c:v>
                </c:pt>
                <c:pt idx="7237">
                  <c:v>1.5412534321862834</c:v>
                </c:pt>
                <c:pt idx="7238">
                  <c:v>1.5329646364668925</c:v>
                </c:pt>
                <c:pt idx="7239">
                  <c:v>1.493973731052479</c:v>
                </c:pt>
                <c:pt idx="7240">
                  <c:v>1.5325054570700927</c:v>
                </c:pt>
                <c:pt idx="7241">
                  <c:v>1.5421771715996526</c:v>
                </c:pt>
                <c:pt idx="7242">
                  <c:v>1.561236313896426</c:v>
                </c:pt>
                <c:pt idx="7243">
                  <c:v>1.5403302460780202</c:v>
                </c:pt>
                <c:pt idx="7244">
                  <c:v>1.5297532676119157</c:v>
                </c:pt>
                <c:pt idx="7245">
                  <c:v>1.5043033236193482</c:v>
                </c:pt>
                <c:pt idx="7246">
                  <c:v>1.5016017816900418</c:v>
                </c:pt>
                <c:pt idx="7247">
                  <c:v>1.4425154680938397</c:v>
                </c:pt>
                <c:pt idx="7248">
                  <c:v>1.4197923256078169</c:v>
                </c:pt>
                <c:pt idx="7249">
                  <c:v>1.4326101539043017</c:v>
                </c:pt>
                <c:pt idx="7250">
                  <c:v>1.4033004469874502</c:v>
                </c:pt>
                <c:pt idx="7251">
                  <c:v>1.3157631699903147</c:v>
                </c:pt>
                <c:pt idx="7252">
                  <c:v>1.2923237462302009</c:v>
                </c:pt>
                <c:pt idx="7253">
                  <c:v>1.3000901210256988</c:v>
                </c:pt>
                <c:pt idx="7254">
                  <c:v>1.358623559500874</c:v>
                </c:pt>
                <c:pt idx="7255">
                  <c:v>1.3408322496474911</c:v>
                </c:pt>
                <c:pt idx="7256">
                  <c:v>1.5047540529068406</c:v>
                </c:pt>
                <c:pt idx="7257">
                  <c:v>1.3590306392562193</c:v>
                </c:pt>
                <c:pt idx="7258">
                  <c:v>1.3578097657598207</c:v>
                </c:pt>
                <c:pt idx="7259">
                  <c:v>1.3032097237037179</c:v>
                </c:pt>
                <c:pt idx="7260">
                  <c:v>1.2993113878763305</c:v>
                </c:pt>
                <c:pt idx="7261">
                  <c:v>1.2643681181704449</c:v>
                </c:pt>
                <c:pt idx="7262">
                  <c:v>1.285373683825068</c:v>
                </c:pt>
                <c:pt idx="7263">
                  <c:v>1.2946487746293747</c:v>
                </c:pt>
                <c:pt idx="7264">
                  <c:v>1.2969779860028787</c:v>
                </c:pt>
                <c:pt idx="7265">
                  <c:v>1.3626998501786549</c:v>
                </c:pt>
                <c:pt idx="7266">
                  <c:v>1.3795409050396905</c:v>
                </c:pt>
                <c:pt idx="7267">
                  <c:v>1.3610678683428654</c:v>
                </c:pt>
                <c:pt idx="7268">
                  <c:v>1.3525319749835347</c:v>
                </c:pt>
                <c:pt idx="7269">
                  <c:v>1.3828511521004123</c:v>
                </c:pt>
                <c:pt idx="7270">
                  <c:v>1.3849240888747465</c:v>
                </c:pt>
                <c:pt idx="7271">
                  <c:v>1.3807813180714956</c:v>
                </c:pt>
                <c:pt idx="7272">
                  <c:v>1.4433800296023147</c:v>
                </c:pt>
                <c:pt idx="7273">
                  <c:v>1.4390623975438745</c:v>
                </c:pt>
                <c:pt idx="7274">
                  <c:v>1.4317520433787891</c:v>
                </c:pt>
                <c:pt idx="7275">
                  <c:v>1.394499693369506</c:v>
                </c:pt>
                <c:pt idx="7276">
                  <c:v>1.4459768243833555</c:v>
                </c:pt>
                <c:pt idx="7277">
                  <c:v>1.4612181780842926</c:v>
                </c:pt>
                <c:pt idx="7278">
                  <c:v>1.4620939489305664</c:v>
                </c:pt>
                <c:pt idx="7279">
                  <c:v>1.5260913686070587</c:v>
                </c:pt>
                <c:pt idx="7280">
                  <c:v>1.5352625980109527</c:v>
                </c:pt>
                <c:pt idx="7281">
                  <c:v>1.5016017816900418</c:v>
                </c:pt>
                <c:pt idx="7282">
                  <c:v>1.5302116223795506</c:v>
                </c:pt>
                <c:pt idx="7283">
                  <c:v>1.5791111439617411</c:v>
                </c:pt>
                <c:pt idx="7284">
                  <c:v>1.525177264331917</c:v>
                </c:pt>
                <c:pt idx="7285">
                  <c:v>1.5034022700340146</c:v>
                </c:pt>
                <c:pt idx="7286">
                  <c:v>1.5325054570700927</c:v>
                </c:pt>
                <c:pt idx="7287">
                  <c:v>1.5509803556011659</c:v>
                </c:pt>
                <c:pt idx="7288">
                  <c:v>1.5288369699179498</c:v>
                </c:pt>
                <c:pt idx="7289">
                  <c:v>1.5574990512768607</c:v>
                </c:pt>
                <c:pt idx="7290">
                  <c:v>1.5454146216137079</c:v>
                </c:pt>
                <c:pt idx="7291">
                  <c:v>1.5621720299095181</c:v>
                </c:pt>
                <c:pt idx="7292">
                  <c:v>1.6067891345828615</c:v>
                </c:pt>
                <c:pt idx="7293">
                  <c:v>1.6135423918665741</c:v>
                </c:pt>
                <c:pt idx="7294">
                  <c:v>1.5981478906300084</c:v>
                </c:pt>
                <c:pt idx="7295">
                  <c:v>1.5380246993427416</c:v>
                </c:pt>
                <c:pt idx="7296">
                  <c:v>1.5967122082056124</c:v>
                </c:pt>
                <c:pt idx="7297">
                  <c:v>1.5574990512768607</c:v>
                </c:pt>
                <c:pt idx="7298">
                  <c:v>1.5486588679173119</c:v>
                </c:pt>
                <c:pt idx="7299">
                  <c:v>1.9639497285233234</c:v>
                </c:pt>
                <c:pt idx="7300">
                  <c:v>1.6761154496493413</c:v>
                </c:pt>
                <c:pt idx="7301">
                  <c:v>1.6320160821087744</c:v>
                </c:pt>
                <c:pt idx="7302">
                  <c:v>1.6671013717085374</c:v>
                </c:pt>
                <c:pt idx="7303">
                  <c:v>1.6271341765735121</c:v>
                </c:pt>
                <c:pt idx="7304">
                  <c:v>1.5943222696660158</c:v>
                </c:pt>
                <c:pt idx="7305">
                  <c:v>1.5560998853879955</c:v>
                </c:pt>
                <c:pt idx="7306">
                  <c:v>1.4837150686503724</c:v>
                </c:pt>
                <c:pt idx="7307">
                  <c:v>1.5696779756071668</c:v>
                </c:pt>
                <c:pt idx="7308">
                  <c:v>1.6281093880074999</c:v>
                </c:pt>
                <c:pt idx="7309">
                  <c:v>1.6290851839276077</c:v>
                </c:pt>
                <c:pt idx="7310">
                  <c:v>1.6295733011794193</c:v>
                </c:pt>
                <c:pt idx="7311">
                  <c:v>1.6237255343301009</c:v>
                </c:pt>
                <c:pt idx="7312">
                  <c:v>1.5852730820042287</c:v>
                </c:pt>
                <c:pt idx="7313">
                  <c:v>1.567328501563328</c:v>
                </c:pt>
                <c:pt idx="7314">
                  <c:v>1.5343430003163612</c:v>
                </c:pt>
                <c:pt idx="7315">
                  <c:v>1.5320464152144426</c:v>
                </c:pt>
                <c:pt idx="7316">
                  <c:v>1.5440263116683872</c:v>
                </c:pt>
                <c:pt idx="7317">
                  <c:v>1.5900293913150172</c:v>
                </c:pt>
                <c:pt idx="7318">
                  <c:v>1.7070271838145588</c:v>
                </c:pt>
                <c:pt idx="7319">
                  <c:v>1.6871988718781044</c:v>
                </c:pt>
                <c:pt idx="7320">
                  <c:v>1.8255104994958722</c:v>
                </c:pt>
                <c:pt idx="7321">
                  <c:v>1.7374676681389951</c:v>
                </c:pt>
                <c:pt idx="7322">
                  <c:v>1.7009014716608488</c:v>
                </c:pt>
                <c:pt idx="7323">
                  <c:v>1.6183835178460075</c:v>
                </c:pt>
                <c:pt idx="7324">
                  <c:v>1.6101622227092689</c:v>
                </c:pt>
                <c:pt idx="7325">
                  <c:v>1.6442850237280755</c:v>
                </c:pt>
                <c:pt idx="7326">
                  <c:v>1.6159611419655757</c:v>
                </c:pt>
                <c:pt idx="7327">
                  <c:v>1.6364223192171161</c:v>
                </c:pt>
                <c:pt idx="7328">
                  <c:v>1.567328501563328</c:v>
                </c:pt>
                <c:pt idx="7329">
                  <c:v>1.6502068345571173</c:v>
                </c:pt>
                <c:pt idx="7330">
                  <c:v>1.6053456893712164</c:v>
                </c:pt>
                <c:pt idx="7331">
                  <c:v>1.5537707348570238</c:v>
                </c:pt>
                <c:pt idx="7332">
                  <c:v>1.6164453269053398</c:v>
                </c:pt>
                <c:pt idx="7333">
                  <c:v>1.5687377636528801</c:v>
                </c:pt>
                <c:pt idx="7334">
                  <c:v>1.509268780239017</c:v>
                </c:pt>
                <c:pt idx="7335">
                  <c:v>1.5734444618969545</c:v>
                </c:pt>
                <c:pt idx="7336">
                  <c:v>1.5187938470004474</c:v>
                </c:pt>
                <c:pt idx="7337">
                  <c:v>1.4962132440197886</c:v>
                </c:pt>
                <c:pt idx="7338">
                  <c:v>1.5734444618969545</c:v>
                </c:pt>
                <c:pt idx="7339">
                  <c:v>1.8070106317149268</c:v>
                </c:pt>
                <c:pt idx="7340">
                  <c:v>1.6315272331540605</c:v>
                </c:pt>
                <c:pt idx="7341">
                  <c:v>1.6183835178460075</c:v>
                </c:pt>
                <c:pt idx="7342">
                  <c:v>1.5052049172448163</c:v>
                </c:pt>
                <c:pt idx="7343">
                  <c:v>1.5128903129716629</c:v>
                </c:pt>
                <c:pt idx="7344">
                  <c:v>1.4761778814857156</c:v>
                </c:pt>
                <c:pt idx="7345">
                  <c:v>1.4682390593234436</c:v>
                </c:pt>
                <c:pt idx="7346">
                  <c:v>1.590505806412549</c:v>
                </c:pt>
                <c:pt idx="7347">
                  <c:v>1.5440263116683872</c:v>
                </c:pt>
                <c:pt idx="7348">
                  <c:v>1.5224382353977097</c:v>
                </c:pt>
                <c:pt idx="7349">
                  <c:v>1.5020517015237163</c:v>
                </c:pt>
                <c:pt idx="7350">
                  <c:v>1.5687377636528801</c:v>
                </c:pt>
                <c:pt idx="7351">
                  <c:v>1.4788336831040783</c:v>
                </c:pt>
                <c:pt idx="7352">
                  <c:v>1.4647244120505394</c:v>
                </c:pt>
                <c:pt idx="7353">
                  <c:v>1.4912907397884501</c:v>
                </c:pt>
                <c:pt idx="7354">
                  <c:v>1.509268780239017</c:v>
                </c:pt>
                <c:pt idx="7355">
                  <c:v>1.568267868886285</c:v>
                </c:pt>
                <c:pt idx="7356">
                  <c:v>1.4722031191743419</c:v>
                </c:pt>
                <c:pt idx="7357">
                  <c:v>1.4498807790142236</c:v>
                </c:pt>
                <c:pt idx="7358">
                  <c:v>1.4356175928991886</c:v>
                </c:pt>
                <c:pt idx="7359">
                  <c:v>1.4704399952195177</c:v>
                </c:pt>
                <c:pt idx="7360">
                  <c:v>1.5292950501384237</c:v>
                </c:pt>
                <c:pt idx="7361">
                  <c:v>1.5215263192908213</c:v>
                </c:pt>
                <c:pt idx="7362">
                  <c:v>1.5174294515992435</c:v>
                </c:pt>
                <c:pt idx="7363">
                  <c:v>1.4193670454884031</c:v>
                </c:pt>
                <c:pt idx="7364">
                  <c:v>1.4180919692999465</c:v>
                </c:pt>
                <c:pt idx="7365">
                  <c:v>1.4599055052905023</c:v>
                </c:pt>
                <c:pt idx="7366">
                  <c:v>1.461655997916196</c:v>
                </c:pt>
                <c:pt idx="7367">
                  <c:v>1.4274691945133156</c:v>
                </c:pt>
                <c:pt idx="7368">
                  <c:v>1.4761778814857156</c:v>
                </c:pt>
                <c:pt idx="7369">
                  <c:v>1.4520541952786232</c:v>
                </c:pt>
                <c:pt idx="7370">
                  <c:v>1.4202177331524659</c:v>
                </c:pt>
                <c:pt idx="7371">
                  <c:v>1.5947999710240841</c:v>
                </c:pt>
                <c:pt idx="7372">
                  <c:v>1.4935262308686257</c:v>
                </c:pt>
                <c:pt idx="7373">
                  <c:v>1.4814942627931087</c:v>
                </c:pt>
                <c:pt idx="7374">
                  <c:v>1.4113108833184602</c:v>
                </c:pt>
                <c:pt idx="7375">
                  <c:v>1.4117337495974085</c:v>
                </c:pt>
                <c:pt idx="7376">
                  <c:v>1.3832654910869104</c:v>
                </c:pt>
                <c:pt idx="7377">
                  <c:v>1.3643337888343605</c:v>
                </c:pt>
                <c:pt idx="7378">
                  <c:v>1.3803677231863549</c:v>
                </c:pt>
                <c:pt idx="7379">
                  <c:v>1.3598451647192231</c:v>
                </c:pt>
                <c:pt idx="7380">
                  <c:v>1.3496985899487481</c:v>
                </c:pt>
                <c:pt idx="7381">
                  <c:v>1.3396277245180157</c:v>
                </c:pt>
                <c:pt idx="7382">
                  <c:v>1.3667883709885966</c:v>
                </c:pt>
                <c:pt idx="7383">
                  <c:v>1.3284375400321626</c:v>
                </c:pt>
                <c:pt idx="7384">
                  <c:v>1.3316251631364717</c:v>
                </c:pt>
                <c:pt idx="7385">
                  <c:v>1.4993542032280338</c:v>
                </c:pt>
                <c:pt idx="7386">
                  <c:v>1.394499693369506</c:v>
                </c:pt>
                <c:pt idx="7387">
                  <c:v>1.3626998501786549</c:v>
                </c:pt>
                <c:pt idx="7388">
                  <c:v>1.3631081512991092</c:v>
                </c:pt>
                <c:pt idx="7389">
                  <c:v>1.3878314218281596</c:v>
                </c:pt>
                <c:pt idx="7390">
                  <c:v>1.4176671984999034</c:v>
                </c:pt>
                <c:pt idx="7391">
                  <c:v>1.3513169395063414</c:v>
                </c:pt>
                <c:pt idx="7392">
                  <c:v>1.3561836403339707</c:v>
                </c:pt>
                <c:pt idx="7393">
                  <c:v>1.3228775494558995</c:v>
                </c:pt>
                <c:pt idx="7394">
                  <c:v>1.347274698918647</c:v>
                </c:pt>
                <c:pt idx="7395">
                  <c:v>1.3228775494558995</c:v>
                </c:pt>
                <c:pt idx="7396">
                  <c:v>1.3448551608957797</c:v>
                </c:pt>
                <c:pt idx="7397">
                  <c:v>1.3408322496474911</c:v>
                </c:pt>
                <c:pt idx="7398">
                  <c:v>1.3787145821438469</c:v>
                </c:pt>
                <c:pt idx="7399">
                  <c:v>1.3488901421214397</c:v>
                </c:pt>
                <c:pt idx="7400">
                  <c:v>1.3094714037437418</c:v>
                </c:pt>
                <c:pt idx="7401">
                  <c:v>1.3141873999531026</c:v>
                </c:pt>
                <c:pt idx="7402">
                  <c:v>1.2985331211756401</c:v>
                </c:pt>
                <c:pt idx="7403">
                  <c:v>1.3517218300039935</c:v>
                </c:pt>
                <c:pt idx="7404">
                  <c:v>1.3114343419989809</c:v>
                </c:pt>
                <c:pt idx="7405">
                  <c:v>1.3126135170725362</c:v>
                </c:pt>
                <c:pt idx="7406">
                  <c:v>1.3071197557437029</c:v>
                </c:pt>
                <c:pt idx="7407">
                  <c:v>1.2784609985613642</c:v>
                </c:pt>
                <c:pt idx="7408">
                  <c:v>1.3626998501786549</c:v>
                </c:pt>
                <c:pt idx="7409">
                  <c:v>1.3169462373258776</c:v>
                </c:pt>
                <c:pt idx="7410">
                  <c:v>1.3272441495835603</c:v>
                </c:pt>
                <c:pt idx="7411">
                  <c:v>1.3857541333948118</c:v>
                </c:pt>
                <c:pt idx="7412">
                  <c:v>1.3787145821438469</c:v>
                </c:pt>
                <c:pt idx="7413">
                  <c:v>1.3549653244145889</c:v>
                </c:pt>
                <c:pt idx="7414">
                  <c:v>1.3388253089777209</c:v>
                </c:pt>
                <c:pt idx="7415">
                  <c:v>1.3240670136797099</c:v>
                </c:pt>
                <c:pt idx="7416">
                  <c:v>1.3220851670020559</c:v>
                </c:pt>
                <c:pt idx="7417">
                  <c:v>1.341233998653188</c:v>
                </c:pt>
                <c:pt idx="7418">
                  <c:v>1.3352203827378815</c:v>
                </c:pt>
                <c:pt idx="7419">
                  <c:v>1.3047723310113888</c:v>
                </c:pt>
                <c:pt idx="7420">
                  <c:v>1.3090791688056396</c:v>
                </c:pt>
                <c:pt idx="7421">
                  <c:v>1.3380233740714762</c:v>
                </c:pt>
                <c:pt idx="7422">
                  <c:v>1.3059455159434288</c:v>
                </c:pt>
                <c:pt idx="7423">
                  <c:v>1.2946487746293747</c:v>
                </c:pt>
                <c:pt idx="7424">
                  <c:v>1.2765474143875031</c:v>
                </c:pt>
                <c:pt idx="7425">
                  <c:v>1.2485589594506721</c:v>
                </c:pt>
                <c:pt idx="7426">
                  <c:v>1.2746366944421124</c:v>
                </c:pt>
                <c:pt idx="7427">
                  <c:v>1.2861440635094608</c:v>
                </c:pt>
                <c:pt idx="7428">
                  <c:v>1.2636107819283644</c:v>
                </c:pt>
                <c:pt idx="7429">
                  <c:v>1.2815287015539141</c:v>
                </c:pt>
                <c:pt idx="7430">
                  <c:v>1.3352203827378815</c:v>
                </c:pt>
                <c:pt idx="7431">
                  <c:v>1.3676075459935964</c:v>
                </c:pt>
                <c:pt idx="7432">
                  <c:v>1.6641074647049694</c:v>
                </c:pt>
                <c:pt idx="7433">
                  <c:v>1.444245109279654</c:v>
                </c:pt>
                <c:pt idx="7434">
                  <c:v>1.4240521414933782</c:v>
                </c:pt>
                <c:pt idx="7435">
                  <c:v>1.3799542521881227</c:v>
                </c:pt>
                <c:pt idx="7436">
                  <c:v>1.3276418272330592</c:v>
                </c:pt>
                <c:pt idx="7437">
                  <c:v>1.3043815036187258</c:v>
                </c:pt>
                <c:pt idx="7438">
                  <c:v>1.3260518312070124</c:v>
                </c:pt>
                <c:pt idx="7439">
                  <c:v>1.3352203827378815</c:v>
                </c:pt>
                <c:pt idx="7440">
                  <c:v>1.3216891537770534</c:v>
                </c:pt>
                <c:pt idx="7441">
                  <c:v>1.3106488138430339</c:v>
                </c:pt>
                <c:pt idx="7442">
                  <c:v>1.331226292331088</c:v>
                </c:pt>
                <c:pt idx="7443">
                  <c:v>1.3157631699903147</c:v>
                </c:pt>
                <c:pt idx="7444">
                  <c:v>1.2958128569743013</c:v>
                </c:pt>
                <c:pt idx="7445">
                  <c:v>1.3729441639999189</c:v>
                </c:pt>
                <c:pt idx="7446">
                  <c:v>1.332423263319956</c:v>
                </c:pt>
                <c:pt idx="7447">
                  <c:v>1.2946487746293747</c:v>
                </c:pt>
                <c:pt idx="7448">
                  <c:v>1.3177355397983337</c:v>
                </c:pt>
                <c:pt idx="7449">
                  <c:v>1.31971086624988</c:v>
                </c:pt>
                <c:pt idx="7450">
                  <c:v>1.301648987788887</c:v>
                </c:pt>
                <c:pt idx="7451">
                  <c:v>1.2997006961274613</c:v>
                </c:pt>
                <c:pt idx="7452">
                  <c:v>1.2838343085151425</c:v>
                </c:pt>
                <c:pt idx="7453">
                  <c:v>1.3126135170725362</c:v>
                </c:pt>
                <c:pt idx="7454">
                  <c:v>1.3165517633996773</c:v>
                </c:pt>
                <c:pt idx="7455">
                  <c:v>1.2815287015539141</c:v>
                </c:pt>
                <c:pt idx="7456">
                  <c:v>1.313793752400356</c:v>
                </c:pt>
                <c:pt idx="7457">
                  <c:v>1.3130068109953865</c:v>
                </c:pt>
                <c:pt idx="7458">
                  <c:v>1.3228775494558995</c:v>
                </c:pt>
                <c:pt idx="7459">
                  <c:v>1.31971086624988</c:v>
                </c:pt>
                <c:pt idx="7460">
                  <c:v>1.3256546298199132</c:v>
                </c:pt>
                <c:pt idx="7461">
                  <c:v>1.3051632755063338</c:v>
                </c:pt>
                <c:pt idx="7462">
                  <c:v>1.305554337138648</c:v>
                </c:pt>
                <c:pt idx="7463">
                  <c:v>1.3553713080654002</c:v>
                </c:pt>
                <c:pt idx="7464">
                  <c:v>1.2946487746293747</c:v>
                </c:pt>
                <c:pt idx="7465">
                  <c:v>1.3428421987835828</c:v>
                </c:pt>
                <c:pt idx="7466">
                  <c:v>1.3890792892710859</c:v>
                </c:pt>
                <c:pt idx="7467">
                  <c:v>1.3770634209182095</c:v>
                </c:pt>
                <c:pt idx="7468">
                  <c:v>1.3248605839394323</c:v>
                </c:pt>
                <c:pt idx="7469">
                  <c:v>1.4041415052486099</c:v>
                </c:pt>
                <c:pt idx="7470">
                  <c:v>1.4317520433787891</c:v>
                </c:pt>
                <c:pt idx="7471">
                  <c:v>1.2880720333580526</c:v>
                </c:pt>
                <c:pt idx="7472">
                  <c:v>1.275782782942154</c:v>
                </c:pt>
                <c:pt idx="7473">
                  <c:v>1.2715854894264051</c:v>
                </c:pt>
                <c:pt idx="7474">
                  <c:v>1.2598308997701306</c:v>
                </c:pt>
                <c:pt idx="7475">
                  <c:v>1.2590762812491658</c:v>
                </c:pt>
                <c:pt idx="7476">
                  <c:v>1.2838343085151425</c:v>
                </c:pt>
                <c:pt idx="7477">
                  <c:v>1.2746366944421124</c:v>
                </c:pt>
                <c:pt idx="7478">
                  <c:v>1.2530555825178873</c:v>
                </c:pt>
                <c:pt idx="7479">
                  <c:v>1.2590762812491658</c:v>
                </c:pt>
                <c:pt idx="7480">
                  <c:v>1.2750186094987881</c:v>
                </c:pt>
                <c:pt idx="7481">
                  <c:v>1.2478110926413331</c:v>
                </c:pt>
                <c:pt idx="7482">
                  <c:v>1.2425885528477989</c:v>
                </c:pt>
                <c:pt idx="7483">
                  <c:v>1.3094714037437418</c:v>
                </c:pt>
                <c:pt idx="7484">
                  <c:v>1.3193155642154433</c:v>
                </c:pt>
                <c:pt idx="7485">
                  <c:v>1.3264491516062122</c:v>
                </c:pt>
                <c:pt idx="7486">
                  <c:v>1.3240670136797099</c:v>
                </c:pt>
                <c:pt idx="7487">
                  <c:v>1.328835575253182</c:v>
                </c:pt>
                <c:pt idx="7488">
                  <c:v>1.3553713080654002</c:v>
                </c:pt>
                <c:pt idx="7489">
                  <c:v>1.3626998501786549</c:v>
                </c:pt>
                <c:pt idx="7490">
                  <c:v>1.364742579526296</c:v>
                </c:pt>
                <c:pt idx="7491">
                  <c:v>1.4125798622992223</c:v>
                </c:pt>
                <c:pt idx="7492">
                  <c:v>1.352126841817608</c:v>
                </c:pt>
                <c:pt idx="7493">
                  <c:v>1.4823821859682618</c:v>
                </c:pt>
                <c:pt idx="7494">
                  <c:v>1.455538440011324</c:v>
                </c:pt>
                <c:pt idx="7495">
                  <c:v>1.4083543638348639</c:v>
                </c:pt>
                <c:pt idx="7496">
                  <c:v>1.3995219147399638</c:v>
                </c:pt>
                <c:pt idx="7497">
                  <c:v>1.394499693369506</c:v>
                </c:pt>
                <c:pt idx="7498">
                  <c:v>1.4551024526134388</c:v>
                </c:pt>
                <c:pt idx="7499">
                  <c:v>1.6145094571599148</c:v>
                </c:pt>
                <c:pt idx="7500">
                  <c:v>1.61209287992428</c:v>
                </c:pt>
                <c:pt idx="7501">
                  <c:v>1.5435638188922529</c:v>
                </c:pt>
                <c:pt idx="7502">
                  <c:v>1.4699995442567406</c:v>
                </c:pt>
                <c:pt idx="7504">
                  <c:v>1.7369472325484823</c:v>
                </c:pt>
                <c:pt idx="7505">
                  <c:v>1.5137970531488538</c:v>
                </c:pt>
                <c:pt idx="7506">
                  <c:v>1.4287527022258499</c:v>
                </c:pt>
                <c:pt idx="7507">
                  <c:v>1.5165205356735876</c:v>
                </c:pt>
                <c:pt idx="7508">
                  <c:v>1.5265486261723518</c:v>
                </c:pt>
                <c:pt idx="7509">
                  <c:v>1.5038527293418864</c:v>
                </c:pt>
                <c:pt idx="7510">
                  <c:v>1.484159629149066</c:v>
                </c:pt>
                <c:pt idx="7511">
                  <c:v>1.5174294515992435</c:v>
                </c:pt>
                <c:pt idx="7512">
                  <c:v>1.4801633751528558</c:v>
                </c:pt>
                <c:pt idx="7513">
                  <c:v>1.4744099973191012</c:v>
                </c:pt>
                <c:pt idx="7514">
                  <c:v>1.4948691337092335</c:v>
                </c:pt>
                <c:pt idx="7515">
                  <c:v>1.4708805781531187</c:v>
                </c:pt>
                <c:pt idx="7516">
                  <c:v>1.5412534321862834</c:v>
                </c:pt>
                <c:pt idx="7517">
                  <c:v>1.5056559166737395</c:v>
                </c:pt>
                <c:pt idx="7518">
                  <c:v>1.5743874947777576</c:v>
                </c:pt>
                <c:pt idx="7519">
                  <c:v>1.5426392488993756</c:v>
                </c:pt>
                <c:pt idx="7520">
                  <c:v>1.4704399952195177</c:v>
                </c:pt>
                <c:pt idx="7521">
                  <c:v>1.5011519966239368</c:v>
                </c:pt>
                <c:pt idx="7522">
                  <c:v>1.4921845344132452</c:v>
                </c:pt>
                <c:pt idx="7523">
                  <c:v>1.5228943983871266</c:v>
                </c:pt>
                <c:pt idx="7524">
                  <c:v>1.5283790269093818</c:v>
                </c:pt>
                <c:pt idx="7525">
                  <c:v>1.5265486261723518</c:v>
                </c:pt>
                <c:pt idx="7526">
                  <c:v>1.4459768243833555</c:v>
                </c:pt>
                <c:pt idx="7527">
                  <c:v>1.4283247381434583</c:v>
                </c:pt>
                <c:pt idx="7528">
                  <c:v>1.4533598085736921</c:v>
                </c:pt>
                <c:pt idx="7529">
                  <c:v>1.4717621400909708</c:v>
                </c:pt>
                <c:pt idx="7530">
                  <c:v>1.5283790269093818</c:v>
                </c:pt>
                <c:pt idx="7531">
                  <c:v>1.4863844304731799</c:v>
                </c:pt>
                <c:pt idx="7532">
                  <c:v>1.449446486294286</c:v>
                </c:pt>
                <c:pt idx="7533">
                  <c:v>1.5338834080487973</c:v>
                </c:pt>
                <c:pt idx="7534">
                  <c:v>1.461655997916196</c:v>
                </c:pt>
                <c:pt idx="7535">
                  <c:v>1.5187938470004474</c:v>
                </c:pt>
                <c:pt idx="7536">
                  <c:v>1.4682390593234436</c:v>
                </c:pt>
                <c:pt idx="7537">
                  <c:v>1.4278969022520795</c:v>
                </c:pt>
                <c:pt idx="7538">
                  <c:v>1.4028801067933923</c:v>
                </c:pt>
                <c:pt idx="7539">
                  <c:v>1.4542308695614246</c:v>
                </c:pt>
                <c:pt idx="7540">
                  <c:v>1.5242637075905883</c:v>
                </c:pt>
                <c:pt idx="7541">
                  <c:v>1.5142506270102292</c:v>
                </c:pt>
                <c:pt idx="7542">
                  <c:v>1.4953170362624966</c:v>
                </c:pt>
                <c:pt idx="7543">
                  <c:v>1.4240521414933782</c:v>
                </c:pt>
                <c:pt idx="7544">
                  <c:v>1.461655997916196</c:v>
                </c:pt>
                <c:pt idx="7545">
                  <c:v>1.3861693421917198</c:v>
                </c:pt>
                <c:pt idx="7546">
                  <c:v>1.3995219147399638</c:v>
                </c:pt>
                <c:pt idx="7547">
                  <c:v>1.4682390593234436</c:v>
                </c:pt>
                <c:pt idx="7548">
                  <c:v>1.4117337495974085</c:v>
                </c:pt>
                <c:pt idx="7549">
                  <c:v>1.4172425549343675</c:v>
                </c:pt>
                <c:pt idx="7550">
                  <c:v>1.4399248894787819</c:v>
                </c:pt>
                <c:pt idx="7551">
                  <c:v>1.4854941100177015</c:v>
                </c:pt>
                <c:pt idx="7552">
                  <c:v>1.4895047563241555</c:v>
                </c:pt>
                <c:pt idx="7553">
                  <c:v>1.4823821859682618</c:v>
                </c:pt>
                <c:pt idx="7554">
                  <c:v>1.4971099889129018</c:v>
                </c:pt>
                <c:pt idx="7555">
                  <c:v>1.4872752845359662</c:v>
                </c:pt>
                <c:pt idx="7556">
                  <c:v>1.4300373640032524</c:v>
                </c:pt>
                <c:pt idx="7557">
                  <c:v>1.4810505006698547</c:v>
                </c:pt>
                <c:pt idx="7558">
                  <c:v>1.6383844634736653</c:v>
                </c:pt>
                <c:pt idx="7559">
                  <c:v>1.5056559166737395</c:v>
                </c:pt>
                <c:pt idx="7560">
                  <c:v>1.6462565957223891</c:v>
                </c:pt>
                <c:pt idx="7561">
                  <c:v>1.5142506270102292</c:v>
                </c:pt>
                <c:pt idx="7562">
                  <c:v>1.498456114086508</c:v>
                </c:pt>
                <c:pt idx="7563">
                  <c:v>1.45597455804263</c:v>
                </c:pt>
                <c:pt idx="7564">
                  <c:v>1.3928296277499241</c:v>
                </c:pt>
                <c:pt idx="7565">
                  <c:v>1.5603011583622317</c:v>
                </c:pt>
                <c:pt idx="7566">
                  <c:v>1.6329942194785372</c:v>
                </c:pt>
                <c:pt idx="7567">
                  <c:v>1.5523749182691764</c:v>
                </c:pt>
                <c:pt idx="7568">
                  <c:v>1.4757357118145664</c:v>
                </c:pt>
                <c:pt idx="7569">
                  <c:v>1.4647244120505394</c:v>
                </c:pt>
                <c:pt idx="7570">
                  <c:v>1.4386313453278337</c:v>
                </c:pt>
                <c:pt idx="7571">
                  <c:v>1.5995848639470354</c:v>
                </c:pt>
                <c:pt idx="7572">
                  <c:v>1.5421771715996526</c:v>
                </c:pt>
                <c:pt idx="7573">
                  <c:v>1.4642856731155347</c:v>
                </c:pt>
                <c:pt idx="7574">
                  <c:v>1.4912907397884501</c:v>
                </c:pt>
                <c:pt idx="7575">
                  <c:v>1.5338834080487973</c:v>
                </c:pt>
                <c:pt idx="7576">
                  <c:v>1.5052049172448163</c:v>
                </c:pt>
                <c:pt idx="7577">
                  <c:v>1.5169749255627671</c:v>
                </c:pt>
                <c:pt idx="7578">
                  <c:v>1.5514450705689644</c:v>
                </c:pt>
                <c:pt idx="7579">
                  <c:v>1.538485532451328</c:v>
                </c:pt>
                <c:pt idx="7580">
                  <c:v>1.5247204175400284</c:v>
                </c:pt>
                <c:pt idx="7581">
                  <c:v>1.4433800296023147</c:v>
                </c:pt>
                <c:pt idx="7582">
                  <c:v>1.479276781009826</c:v>
                </c:pt>
                <c:pt idx="7583">
                  <c:v>1.5247204175400284</c:v>
                </c:pt>
                <c:pt idx="7584">
                  <c:v>1.4726442303867753</c:v>
                </c:pt>
                <c:pt idx="7585">
                  <c:v>1.4735268493571996</c:v>
                </c:pt>
                <c:pt idx="7586">
                  <c:v>1.4993542032280338</c:v>
                </c:pt>
                <c:pt idx="7587">
                  <c:v>1.4917375701597155</c:v>
                </c:pt>
                <c:pt idx="7588">
                  <c:v>1.5366430280705898</c:v>
                </c:pt>
                <c:pt idx="7589">
                  <c:v>1.5007023462850333</c:v>
                </c:pt>
                <c:pt idx="7590">
                  <c:v>1.511078461660468</c:v>
                </c:pt>
                <c:pt idx="7591">
                  <c:v>1.4944213653192899</c:v>
                </c:pt>
                <c:pt idx="7592">
                  <c:v>1.4533598085736921</c:v>
                </c:pt>
                <c:pt idx="7593">
                  <c:v>1.4664806827630452</c:v>
                </c:pt>
                <c:pt idx="7594">
                  <c:v>1.4412195967188537</c:v>
                </c:pt>
                <c:pt idx="7596">
                  <c:v>1.559366562971217</c:v>
                </c:pt>
                <c:pt idx="7597">
                  <c:v>1.4382004222278151</c:v>
                </c:pt>
                <c:pt idx="7598">
                  <c:v>1.4895047563241555</c:v>
                </c:pt>
                <c:pt idx="7599">
                  <c:v>1.4054040378891763</c:v>
                </c:pt>
                <c:pt idx="7600">
                  <c:v>1.3787145821438469</c:v>
                </c:pt>
                <c:pt idx="7601">
                  <c:v>1.3936644103991578</c:v>
                </c:pt>
                <c:pt idx="7602">
                  <c:v>1.3857541333948118</c:v>
                </c:pt>
                <c:pt idx="7603">
                  <c:v>1.4651632824433984</c:v>
                </c:pt>
                <c:pt idx="7604">
                  <c:v>1.3924124239520668</c:v>
                </c:pt>
                <c:pt idx="7605">
                  <c:v>1.4542308695614246</c:v>
                </c:pt>
                <c:pt idx="7606">
                  <c:v>1.3840945415380477</c:v>
                </c:pt>
                <c:pt idx="7607">
                  <c:v>1.399102706355549</c:v>
                </c:pt>
                <c:pt idx="7608">
                  <c:v>1.3232739187558566</c:v>
                </c:pt>
                <c:pt idx="7609">
                  <c:v>1.2796105256812029</c:v>
                </c:pt>
                <c:pt idx="7610">
                  <c:v>1.262853899318557</c:v>
                </c:pt>
                <c:pt idx="7611">
                  <c:v>1.216801903133665</c:v>
                </c:pt>
                <c:pt idx="7612">
                  <c:v>1.223381195418767</c:v>
                </c:pt>
                <c:pt idx="7613">
                  <c:v>1.2303646017131888</c:v>
                </c:pt>
                <c:pt idx="7614">
                  <c:v>1.219721653398854</c:v>
                </c:pt>
                <c:pt idx="7615">
                  <c:v>1.2359059642074617</c:v>
                </c:pt>
                <c:pt idx="7616">
                  <c:v>1.2359059642074617</c:v>
                </c:pt>
                <c:pt idx="7617">
                  <c:v>1.33762258676615</c:v>
                </c:pt>
                <c:pt idx="7618">
                  <c:v>1.3094714037437418</c:v>
                </c:pt>
                <c:pt idx="7619">
                  <c:v>1.358623559500874</c:v>
                </c:pt>
                <c:pt idx="7620">
                  <c:v>1.2857588159693472</c:v>
                </c:pt>
                <c:pt idx="7621">
                  <c:v>1.2907760474618106</c:v>
                </c:pt>
                <c:pt idx="7622">
                  <c:v>1.300479662605994</c:v>
                </c:pt>
                <c:pt idx="7623">
                  <c:v>1.2750186094987881</c:v>
                </c:pt>
                <c:pt idx="7624">
                  <c:v>1.2708238300945962</c:v>
                </c:pt>
                <c:pt idx="7625">
                  <c:v>1.2819126816392352</c:v>
                </c:pt>
                <c:pt idx="7626">
                  <c:v>1.2620974700693044</c:v>
                </c:pt>
                <c:pt idx="7627">
                  <c:v>1.2830653123369788</c:v>
                </c:pt>
                <c:pt idx="7628">
                  <c:v>1.3086870513563547</c:v>
                </c:pt>
                <c:pt idx="7629">
                  <c:v>1.404983067592128</c:v>
                </c:pt>
                <c:pt idx="7630">
                  <c:v>1.334820435031747</c:v>
                </c:pt>
                <c:pt idx="7631">
                  <c:v>1.3392264566506118</c:v>
                </c:pt>
                <c:pt idx="7632">
                  <c:v>1.3684272119653786</c:v>
                </c:pt>
                <c:pt idx="7633">
                  <c:v>1.4416514244438543</c:v>
                </c:pt>
                <c:pt idx="7634">
                  <c:v>1.4660414177602457</c:v>
                </c:pt>
                <c:pt idx="7635">
                  <c:v>1.4451107074364187</c:v>
                </c:pt>
                <c:pt idx="7636">
                  <c:v>1.4062463569227599</c:v>
                </c:pt>
                <c:pt idx="7637">
                  <c:v>1.3970085472067748</c:v>
                </c:pt>
                <c:pt idx="7638">
                  <c:v>1.3965900916685512</c:v>
                </c:pt>
                <c:pt idx="7639">
                  <c:v>1.4382004222278151</c:v>
                </c:pt>
                <c:pt idx="7640">
                  <c:v>1.4446778435286909</c:v>
                </c:pt>
                <c:pt idx="7641">
                  <c:v>1.4481443884986591</c:v>
                </c:pt>
                <c:pt idx="7642">
                  <c:v>1.4664806827630452</c:v>
                </c:pt>
                <c:pt idx="7643">
                  <c:v>1.3899118241813082</c:v>
                </c:pt>
                <c:pt idx="7644">
                  <c:v>1.4016198415046373</c:v>
                </c:pt>
                <c:pt idx="7645">
                  <c:v>1.358623559500874</c:v>
                </c:pt>
                <c:pt idx="7646">
                  <c:v>1.3598451647192231</c:v>
                </c:pt>
                <c:pt idx="7647">
                  <c:v>1.3778887542021763</c:v>
                </c:pt>
                <c:pt idx="7648">
                  <c:v>1.3940819893254552</c:v>
                </c:pt>
                <c:pt idx="7649">
                  <c:v>1.4163936493543818</c:v>
                </c:pt>
                <c:pt idx="7650">
                  <c:v>1.4037209131266106</c:v>
                </c:pt>
                <c:pt idx="7651">
                  <c:v>1.4459768243833555</c:v>
                </c:pt>
                <c:pt idx="7652">
                  <c:v>1.433468778732327</c:v>
                </c:pt>
                <c:pt idx="7653">
                  <c:v>1.4155452522552356</c:v>
                </c:pt>
                <c:pt idx="7654">
                  <c:v>1.4296090151173202</c:v>
                </c:pt>
                <c:pt idx="7655">
                  <c:v>1.4155452522552356</c:v>
                </c:pt>
                <c:pt idx="7656">
                  <c:v>1.5065583209663493</c:v>
                </c:pt>
                <c:pt idx="7657">
                  <c:v>1.4744099973191012</c:v>
                </c:pt>
                <c:pt idx="7658">
                  <c:v>1.4783907179224809</c:v>
                </c:pt>
                <c:pt idx="7659">
                  <c:v>1.4193670454884031</c:v>
                </c:pt>
                <c:pt idx="7660">
                  <c:v>1.3733555345892743</c:v>
                </c:pt>
                <c:pt idx="7661">
                  <c:v>1.40120000471385</c:v>
                </c:pt>
                <c:pt idx="7662">
                  <c:v>1.4810505006698547</c:v>
                </c:pt>
                <c:pt idx="7663">
                  <c:v>1.45597455804263</c:v>
                </c:pt>
                <c:pt idx="7664">
                  <c:v>1.498456114086508</c:v>
                </c:pt>
                <c:pt idx="7665">
                  <c:v>1.5101733498760148</c:v>
                </c:pt>
                <c:pt idx="7666">
                  <c:v>1.5238071344426072</c:v>
                </c:pt>
                <c:pt idx="7667">
                  <c:v>1.520159469196616</c:v>
                </c:pt>
                <c:pt idx="7668">
                  <c:v>1.4788336831040783</c:v>
                </c:pt>
                <c:pt idx="7669">
                  <c:v>1.5265486261723518</c:v>
                </c:pt>
                <c:pt idx="7670">
                  <c:v>1.5288369699179498</c:v>
                </c:pt>
                <c:pt idx="7671">
                  <c:v>1.5943222696660158</c:v>
                </c:pt>
                <c:pt idx="7672">
                  <c:v>1.5128903129716629</c:v>
                </c:pt>
                <c:pt idx="7673">
                  <c:v>1.6000641421183259</c:v>
                </c:pt>
                <c:pt idx="7674">
                  <c:v>1.5528400510850429</c:v>
                </c:pt>
                <c:pt idx="7675">
                  <c:v>1.5598337906698014</c:v>
                </c:pt>
                <c:pt idx="7676">
                  <c:v>1.5156121641740066</c:v>
                </c:pt>
                <c:pt idx="7677">
                  <c:v>1.4895047563241555</c:v>
                </c:pt>
                <c:pt idx="7678">
                  <c:v>1.4980072712637649</c:v>
                </c:pt>
                <c:pt idx="7679">
                  <c:v>1.5338834080487973</c:v>
                </c:pt>
                <c:pt idx="7680">
                  <c:v>1.5805310004041877</c:v>
                </c:pt>
                <c:pt idx="7681">
                  <c:v>1.5668590289226585</c:v>
                </c:pt>
                <c:pt idx="7682">
                  <c:v>1.5640451447162722</c:v>
                </c:pt>
                <c:pt idx="7683">
                  <c:v>1.5519099247777277</c:v>
                </c:pt>
                <c:pt idx="7684">
                  <c:v>1.5357226035205132</c:v>
                </c:pt>
                <c:pt idx="7685">
                  <c:v>1.5183389122772717</c:v>
                </c:pt>
                <c:pt idx="7686">
                  <c:v>1.5320464152144426</c:v>
                </c:pt>
                <c:pt idx="7687">
                  <c:v>1.5361827468599598</c:v>
                </c:pt>
                <c:pt idx="7688">
                  <c:v>1.5228943983871266</c:v>
                </c:pt>
                <c:pt idx="7689">
                  <c:v>1.4651632824433984</c:v>
                </c:pt>
                <c:pt idx="7690">
                  <c:v>1.5183389122772717</c:v>
                </c:pt>
                <c:pt idx="7691">
                  <c:v>1.5056559166737395</c:v>
                </c:pt>
                <c:pt idx="7692">
                  <c:v>1.5486588679173119</c:v>
                </c:pt>
                <c:pt idx="7693">
                  <c:v>1.460780489395562</c:v>
                </c:pt>
                <c:pt idx="7694">
                  <c:v>1.4007802936796521</c:v>
                </c:pt>
                <c:pt idx="7695">
                  <c:v>1.4180919692999465</c:v>
                </c:pt>
                <c:pt idx="7696">
                  <c:v>1.4464100775002977</c:v>
                </c:pt>
                <c:pt idx="7697">
                  <c:v>1.4394935789146246</c:v>
                </c:pt>
                <c:pt idx="7698">
                  <c:v>1.4403563292750565</c:v>
                </c:pt>
                <c:pt idx="7699">
                  <c:v>1.4330394020112394</c:v>
                </c:pt>
                <c:pt idx="7700">
                  <c:v>1.4438125046504706</c:v>
                </c:pt>
                <c:pt idx="7701">
                  <c:v>1.3878314218281596</c:v>
                </c:pt>
                <c:pt idx="7702">
                  <c:v>1.3816088796509938</c:v>
                </c:pt>
                <c:pt idx="7703">
                  <c:v>1.5767475504714015</c:v>
                </c:pt>
                <c:pt idx="7704">
                  <c:v>1.4326101539043017</c:v>
                </c:pt>
                <c:pt idx="7705">
                  <c:v>1.3549653244145889</c:v>
                </c:pt>
                <c:pt idx="7706">
                  <c:v>1.3189203805885326</c:v>
                </c:pt>
                <c:pt idx="7707">
                  <c:v>1.3067282252108325</c:v>
                </c:pt>
                <c:pt idx="7708">
                  <c:v>1.3340208989808204</c:v>
                </c:pt>
                <c:pt idx="7709">
                  <c:v>1.313793752400356</c:v>
                </c:pt>
                <c:pt idx="7710">
                  <c:v>1.3086870513563547</c:v>
                </c:pt>
                <c:pt idx="7711">
                  <c:v>1.2861440635094608</c:v>
                </c:pt>
                <c:pt idx="7712">
                  <c:v>1.2738732074873924</c:v>
                </c:pt>
                <c:pt idx="7713">
                  <c:v>1.2734916355208261</c:v>
                </c:pt>
                <c:pt idx="7714">
                  <c:v>1.3079031687834788</c:v>
                </c:pt>
                <c:pt idx="7715">
                  <c:v>1.2842189794216343</c:v>
                </c:pt>
                <c:pt idx="7716">
                  <c:v>1.2997006961274613</c:v>
                </c:pt>
                <c:pt idx="7717">
                  <c:v>1.2826809869962903</c:v>
                </c:pt>
                <c:pt idx="7718">
                  <c:v>1.2307332516733258</c:v>
                </c:pt>
                <c:pt idx="7719">
                  <c:v>1.2594535339921702</c:v>
                </c:pt>
                <c:pt idx="7720">
                  <c:v>1.2526802461971074</c:v>
                </c:pt>
                <c:pt idx="7721">
                  <c:v>1.2399854855080572</c:v>
                </c:pt>
                <c:pt idx="7722">
                  <c:v>1.250430588062355</c:v>
                </c:pt>
                <c:pt idx="7723">
                  <c:v>1.3181303684154293</c:v>
                </c:pt>
                <c:pt idx="7724">
                  <c:v>1.2651259083166799</c:v>
                </c:pt>
                <c:pt idx="7725">
                  <c:v>1.2658841526391136</c:v>
                </c:pt>
                <c:pt idx="7726">
                  <c:v>1.2643681181704449</c:v>
                </c:pt>
                <c:pt idx="7727">
                  <c:v>1.2857588159693472</c:v>
                </c:pt>
                <c:pt idx="7728">
                  <c:v>1.250430588062355</c:v>
                </c:pt>
                <c:pt idx="7729">
                  <c:v>1.269682196427232</c:v>
                </c:pt>
                <c:pt idx="7730">
                  <c:v>1.2515549116624267</c:v>
                </c:pt>
                <c:pt idx="7731">
                  <c:v>1.2636107819283644</c:v>
                </c:pt>
                <c:pt idx="7732">
                  <c:v>1.3118272826096153</c:v>
                </c:pt>
                <c:pt idx="7733">
                  <c:v>1.2849886670420574</c:v>
                </c:pt>
                <c:pt idx="7734">
                  <c:v>1.275782782942154</c:v>
                </c:pt>
                <c:pt idx="7735">
                  <c:v>1.3126135170725362</c:v>
                </c:pt>
                <c:pt idx="7736">
                  <c:v>1.2993113878763305</c:v>
                </c:pt>
                <c:pt idx="7737">
                  <c:v>1.275782782942154</c:v>
                </c:pt>
                <c:pt idx="7738">
                  <c:v>1.2834497528317619</c:v>
                </c:pt>
                <c:pt idx="7739">
                  <c:v>1.2560623245027012</c:v>
                </c:pt>
                <c:pt idx="7740">
                  <c:v>1.2693018798229125</c:v>
                </c:pt>
                <c:pt idx="7741">
                  <c:v>1.3000901210256988</c:v>
                </c:pt>
                <c:pt idx="7742">
                  <c:v>1.4146973633323567</c:v>
                </c:pt>
                <c:pt idx="7743">
                  <c:v>1.3360206376909682</c:v>
                </c:pt>
                <c:pt idx="7744">
                  <c:v>1.3059455159434288</c:v>
                </c:pt>
                <c:pt idx="7745">
                  <c:v>1.3320241534541581</c:v>
                </c:pt>
                <c:pt idx="7746">
                  <c:v>1.2911627982979286</c:v>
                </c:pt>
                <c:pt idx="7747">
                  <c:v>1.4651632824433984</c:v>
                </c:pt>
                <c:pt idx="7748">
                  <c:v>1.3836799542203897</c:v>
                </c:pt>
                <c:pt idx="7749">
                  <c:v>1.3284375400321626</c:v>
                </c:pt>
                <c:pt idx="7750">
                  <c:v>1.3216891537770534</c:v>
                </c:pt>
                <c:pt idx="7751">
                  <c:v>1.3396277245180157</c:v>
                </c:pt>
                <c:pt idx="7752">
                  <c:v>1.4121567425783415</c:v>
                </c:pt>
                <c:pt idx="7753">
                  <c:v>1.3932469565531362</c:v>
                </c:pt>
                <c:pt idx="7754">
                  <c:v>1.3368213722712374</c:v>
                </c:pt>
                <c:pt idx="7755">
                  <c:v>1.2911627982979286</c:v>
                </c:pt>
                <c:pt idx="7756">
                  <c:v>1.3024291219623354</c:v>
                </c:pt>
                <c:pt idx="7757">
                  <c:v>1.3680173175902528</c:v>
                </c:pt>
                <c:pt idx="7758">
                  <c:v>1.3803677231863549</c:v>
                </c:pt>
                <c:pt idx="7759">
                  <c:v>1.3169462373258776</c:v>
                </c:pt>
                <c:pt idx="7760">
                  <c:v>1.2602083786169154</c:v>
                </c:pt>
                <c:pt idx="7761">
                  <c:v>1.3036001999999511</c:v>
                </c:pt>
                <c:pt idx="7762">
                  <c:v>1.257568399949698</c:v>
                </c:pt>
                <c:pt idx="7763">
                  <c:v>1.3153690504363764</c:v>
                </c:pt>
                <c:pt idx="7764">
                  <c:v>1.277695220909759</c:v>
                </c:pt>
                <c:pt idx="7765">
                  <c:v>1.31852531533368</c:v>
                </c:pt>
                <c:pt idx="7766">
                  <c:v>1.3248605839394323</c:v>
                </c:pt>
                <c:pt idx="7767">
                  <c:v>1.3308275410022083</c:v>
                </c:pt>
                <c:pt idx="7768">
                  <c:v>1.2556860875519014</c:v>
                </c:pt>
                <c:pt idx="7769">
                  <c:v>1.1812431912865498</c:v>
                </c:pt>
                <c:pt idx="7770">
                  <c:v>1.2478110926413331</c:v>
                </c:pt>
                <c:pt idx="7771">
                  <c:v>1.1671725113964222</c:v>
                </c:pt>
                <c:pt idx="7772">
                  <c:v>1.1246096907320975</c:v>
                </c:pt>
                <c:pt idx="7773">
                  <c:v>1.1249466537080159</c:v>
                </c:pt>
                <c:pt idx="7774">
                  <c:v>1.121581562300022</c:v>
                </c:pt>
                <c:pt idx="7775">
                  <c:v>1.0989643557160818</c:v>
                </c:pt>
                <c:pt idx="7776">
                  <c:v>1.1306904963611237</c:v>
                </c:pt>
                <c:pt idx="7777">
                  <c:v>1.1794751214910137</c:v>
                </c:pt>
                <c:pt idx="7778">
                  <c:v>1.2171664893485643</c:v>
                </c:pt>
                <c:pt idx="7779">
                  <c:v>1.1936941137229449</c:v>
                </c:pt>
                <c:pt idx="7780">
                  <c:v>1.1685720039435139</c:v>
                </c:pt>
                <c:pt idx="7781">
                  <c:v>1.203749277740602</c:v>
                </c:pt>
                <c:pt idx="7782">
                  <c:v>1.1647274312149758</c:v>
                </c:pt>
                <c:pt idx="7783">
                  <c:v>1.1619393252428578</c:v>
                </c:pt>
                <c:pt idx="7784">
                  <c:v>1.1773569306678922</c:v>
                </c:pt>
                <c:pt idx="7785">
                  <c:v>1.1940517762295115</c:v>
                </c:pt>
                <c:pt idx="7786">
                  <c:v>1.1602001492286707</c:v>
                </c:pt>
                <c:pt idx="7787">
                  <c:v>1.1759469172120025</c:v>
                </c:pt>
                <c:pt idx="7788">
                  <c:v>1.1463801289071189</c:v>
                </c:pt>
                <c:pt idx="7789">
                  <c:v>1.1546522601368676</c:v>
                </c:pt>
                <c:pt idx="7790">
                  <c:v>1.1450072135530585</c:v>
                </c:pt>
                <c:pt idx="7791">
                  <c:v>1.1480985882821342</c:v>
                </c:pt>
                <c:pt idx="7792">
                  <c:v>1.1484425891565204</c:v>
                </c:pt>
                <c:pt idx="7793">
                  <c:v>1.1543063992372025</c:v>
                </c:pt>
                <c:pt idx="7794">
                  <c:v>1.1682219735676505</c:v>
                </c:pt>
                <c:pt idx="7795">
                  <c:v>1.1830139114735565</c:v>
                </c:pt>
                <c:pt idx="7796">
                  <c:v>1.1830139114735565</c:v>
                </c:pt>
                <c:pt idx="7797">
                  <c:v>1.1703237296276212</c:v>
                </c:pt>
                <c:pt idx="7798">
                  <c:v>1.1862078994823533</c:v>
                </c:pt>
                <c:pt idx="7799">
                  <c:v>1.2373878712682653</c:v>
                </c:pt>
                <c:pt idx="7800">
                  <c:v>1.2788440594812736</c:v>
                </c:pt>
                <c:pt idx="7801">
                  <c:v>1.2950366858375595</c:v>
                </c:pt>
                <c:pt idx="7802">
                  <c:v>1.2927109607980358</c:v>
                </c:pt>
                <c:pt idx="7803">
                  <c:v>1.2888440302792752</c:v>
                </c:pt>
                <c:pt idx="7804">
                  <c:v>1.2838343085151425</c:v>
                </c:pt>
                <c:pt idx="7805">
                  <c:v>1.3161574076329541</c:v>
                </c:pt>
                <c:pt idx="7806">
                  <c:v>1.313793752400356</c:v>
                </c:pt>
                <c:pt idx="7807">
                  <c:v>1.3248605839394323</c:v>
                </c:pt>
                <c:pt idx="7808">
                  <c:v>1.2849886670420574</c:v>
                </c:pt>
                <c:pt idx="7809">
                  <c:v>1.3236704068185985</c:v>
                </c:pt>
                <c:pt idx="7810">
                  <c:v>1.3224812988831536</c:v>
                </c:pt>
                <c:pt idx="7811">
                  <c:v>1.3224812988831536</c:v>
                </c:pt>
                <c:pt idx="7812">
                  <c:v>1.352126841817608</c:v>
                </c:pt>
                <c:pt idx="7813">
                  <c:v>1.4066677057348929</c:v>
                </c:pt>
                <c:pt idx="7814">
                  <c:v>1.3911615622162417</c:v>
                </c:pt>
                <c:pt idx="7815">
                  <c:v>1.3476783782535029</c:v>
                </c:pt>
                <c:pt idx="7816">
                  <c:v>1.3292337297361405</c:v>
                </c:pt>
                <c:pt idx="7817">
                  <c:v>1.3671978971386332</c:v>
                </c:pt>
                <c:pt idx="7818">
                  <c:v>1.3725329166312137</c:v>
                </c:pt>
                <c:pt idx="7819">
                  <c:v>1.4343279181711091</c:v>
                </c:pt>
                <c:pt idx="7820">
                  <c:v>1.3280396240373593</c:v>
                </c:pt>
                <c:pt idx="7821">
                  <c:v>1.334820435031747</c:v>
                </c:pt>
                <c:pt idx="7822">
                  <c:v>1.3316251631364717</c:v>
                </c:pt>
                <c:pt idx="7823">
                  <c:v>1.3228775494558995</c:v>
                </c:pt>
                <c:pt idx="7824">
                  <c:v>1.2876862083199259</c:v>
                </c:pt>
                <c:pt idx="7825">
                  <c:v>1.2981441626562316</c:v>
                </c:pt>
                <c:pt idx="7826">
                  <c:v>1.3153690504363764</c:v>
                </c:pt>
                <c:pt idx="7827">
                  <c:v>1.2950366858375595</c:v>
                </c:pt>
                <c:pt idx="7828">
                  <c:v>1.3020389964471273</c:v>
                </c:pt>
                <c:pt idx="7829">
                  <c:v>1.2884579739996231</c:v>
                </c:pt>
                <c:pt idx="7830">
                  <c:v>1.3284375400321626</c:v>
                </c:pt>
                <c:pt idx="7831">
                  <c:v>1.3063368119557841</c:v>
                </c:pt>
                <c:pt idx="7832">
                  <c:v>1.3098637562058644</c:v>
                </c:pt>
                <c:pt idx="7833">
                  <c:v>1.2919366476473975</c:v>
                </c:pt>
                <c:pt idx="7834">
                  <c:v>1.2884579739996231</c:v>
                </c:pt>
                <c:pt idx="7835">
                  <c:v>1.2981441626562316</c:v>
                </c:pt>
                <c:pt idx="7836">
                  <c:v>1.3292337297361405</c:v>
                </c:pt>
                <c:pt idx="7837">
                  <c:v>1.3384242814633396</c:v>
                </c:pt>
                <c:pt idx="7838">
                  <c:v>1.3360206376909682</c:v>
                </c:pt>
                <c:pt idx="7839">
                  <c:v>1.3488901421214397</c:v>
                </c:pt>
                <c:pt idx="7840">
                  <c:v>1.3098637562058644</c:v>
                </c:pt>
                <c:pt idx="7841">
                  <c:v>1.297755320644232</c:v>
                </c:pt>
                <c:pt idx="7842">
                  <c:v>1.3043815036187258</c:v>
                </c:pt>
                <c:pt idx="7843">
                  <c:v>1.3153690504363764</c:v>
                </c:pt>
                <c:pt idx="7844">
                  <c:v>1.3424399680626864</c:v>
                </c:pt>
                <c:pt idx="7845">
                  <c:v>1.3428421987835828</c:v>
                </c:pt>
                <c:pt idx="7846">
                  <c:v>1.2981441626562316</c:v>
                </c:pt>
                <c:pt idx="7847">
                  <c:v>1.2826809869962903</c:v>
                </c:pt>
                <c:pt idx="7848">
                  <c:v>1.3509121702883129</c:v>
                </c:pt>
                <c:pt idx="7849">
                  <c:v>1.3545594623708412</c:v>
                </c:pt>
                <c:pt idx="7850">
                  <c:v>1.31852531533368</c:v>
                </c:pt>
                <c:pt idx="7851">
                  <c:v>1.3480821785414245</c:v>
                </c:pt>
                <c:pt idx="7852">
                  <c:v>1.3276418272330592</c:v>
                </c:pt>
                <c:pt idx="7853">
                  <c:v>1.305554337138648</c:v>
                </c:pt>
                <c:pt idx="7854">
                  <c:v>1.2930982913856544</c:v>
                </c:pt>
                <c:pt idx="7855">
                  <c:v>1.2997006961274613</c:v>
                </c:pt>
                <c:pt idx="7856">
                  <c:v>1.2838343085151425</c:v>
                </c:pt>
                <c:pt idx="7857">
                  <c:v>1.2942609796148909</c:v>
                </c:pt>
                <c:pt idx="7858">
                  <c:v>1.3086870513563547</c:v>
                </c:pt>
                <c:pt idx="7859">
                  <c:v>1.331226292331088</c:v>
                </c:pt>
                <c:pt idx="7860">
                  <c:v>1.286529426479984</c:v>
                </c:pt>
                <c:pt idx="7861">
                  <c:v>1.3102562262272204</c:v>
                </c:pt>
                <c:pt idx="7862">
                  <c:v>1.3149750489357674</c:v>
                </c:pt>
                <c:pt idx="7863">
                  <c:v>1.2903894124718196</c:v>
                </c:pt>
                <c:pt idx="7864">
                  <c:v>1.2919366476473975</c:v>
                </c:pt>
                <c:pt idx="7865">
                  <c:v>1.2658841526391136</c:v>
                </c:pt>
                <c:pt idx="7866">
                  <c:v>1.2598308997701306</c:v>
                </c:pt>
                <c:pt idx="7867">
                  <c:v>1.358623559500874</c:v>
                </c:pt>
                <c:pt idx="7868">
                  <c:v>1.33762258676615</c:v>
                </c:pt>
                <c:pt idx="7869">
                  <c:v>1.3316251631364717</c:v>
                </c:pt>
                <c:pt idx="7870">
                  <c:v>1.2815287015539141</c:v>
                </c:pt>
                <c:pt idx="7871">
                  <c:v>1.3708891586248768</c:v>
                </c:pt>
                <c:pt idx="7872">
                  <c:v>1.2892302022316571</c:v>
                </c:pt>
                <c:pt idx="7873">
                  <c:v>1.2579452008913583</c:v>
                </c:pt>
                <c:pt idx="7874">
                  <c:v>1.2370172280043437</c:v>
                </c:pt>
                <c:pt idx="7875">
                  <c:v>1.2296276330325813</c:v>
                </c:pt>
                <c:pt idx="7876">
                  <c:v>1.2146166780468344</c:v>
                </c:pt>
                <c:pt idx="7877">
                  <c:v>1.2496816001774691</c:v>
                </c:pt>
                <c:pt idx="7878">
                  <c:v>1.2080845209651698</c:v>
                </c:pt>
                <c:pt idx="7879">
                  <c:v>1.2088085779329549</c:v>
                </c:pt>
                <c:pt idx="7880">
                  <c:v>1.2888440302792752</c:v>
                </c:pt>
                <c:pt idx="7881">
                  <c:v>1.2263167328801667</c:v>
                </c:pt>
                <c:pt idx="7882">
                  <c:v>1.2700626269845217</c:v>
                </c:pt>
                <c:pt idx="7883">
                  <c:v>1.2568151366298705</c:v>
                </c:pt>
                <c:pt idx="7884">
                  <c:v>1.2455701789016003</c:v>
                </c:pt>
                <c:pt idx="7885">
                  <c:v>1.1798285236093082</c:v>
                </c:pt>
                <c:pt idx="7886">
                  <c:v>1.1840776174261947</c:v>
                </c:pt>
                <c:pt idx="7887">
                  <c:v>1.2388715552025531</c:v>
                </c:pt>
                <c:pt idx="7888">
                  <c:v>1.2069992486170327</c:v>
                </c:pt>
                <c:pt idx="7889">
                  <c:v>1.1958416968826822</c:v>
                </c:pt>
                <c:pt idx="7890">
                  <c:v>1.2219160628813943</c:v>
                </c:pt>
                <c:pt idx="7891">
                  <c:v>1.1724292669711458</c:v>
                </c:pt>
                <c:pt idx="7892">
                  <c:v>1.1508534830180539</c:v>
                </c:pt>
                <c:pt idx="7893">
                  <c:v>1.1511983093321783</c:v>
                </c:pt>
                <c:pt idx="7894">
                  <c:v>1.2015874935477944</c:v>
                </c:pt>
                <c:pt idx="7895">
                  <c:v>1.2208183650864335</c:v>
                </c:pt>
                <c:pt idx="7896">
                  <c:v>1.2292593142459682</c:v>
                </c:pt>
                <c:pt idx="7897">
                  <c:v>1.2307332516733258</c:v>
                </c:pt>
                <c:pt idx="7898">
                  <c:v>1.2455701789016003</c:v>
                </c:pt>
                <c:pt idx="7899">
                  <c:v>1.199070318290443</c:v>
                </c:pt>
                <c:pt idx="7900">
                  <c:v>1.1402149450983787</c:v>
                </c:pt>
                <c:pt idx="7901">
                  <c:v>1.1762992621864512</c:v>
                </c:pt>
                <c:pt idx="7902">
                  <c:v>1.1787686347935873</c:v>
                </c:pt>
                <c:pt idx="7903">
                  <c:v>1.1883420141433785</c:v>
                </c:pt>
                <c:pt idx="7904">
                  <c:v>1.1926217688734946</c:v>
                </c:pt>
                <c:pt idx="7905">
                  <c:v>1.2033887104749899</c:v>
                </c:pt>
                <c:pt idx="7906">
                  <c:v>1.2023076565678548</c:v>
                </c:pt>
                <c:pt idx="7907">
                  <c:v>1.2149806095101747</c:v>
                </c:pt>
                <c:pt idx="7908">
                  <c:v>1.2095330688591952</c:v>
                </c:pt>
                <c:pt idx="7910">
                  <c:v>1.4364780202146405</c:v>
                </c:pt>
                <c:pt idx="7911">
                  <c:v>1.308295051360695</c:v>
                </c:pt>
                <c:pt idx="7912">
                  <c:v>1.2989221962373667</c:v>
                </c:pt>
                <c:pt idx="7913">
                  <c:v>1.2530555825178873</c:v>
                </c:pt>
                <c:pt idx="7914">
                  <c:v>1.2474373272385253</c:v>
                </c:pt>
                <c:pt idx="7915">
                  <c:v>1.2632322839364127</c:v>
                </c:pt>
                <c:pt idx="7916">
                  <c:v>1.2336864305997359</c:v>
                </c:pt>
                <c:pt idx="7917">
                  <c:v>1.2127986552404808</c:v>
                </c:pt>
                <c:pt idx="7918">
                  <c:v>1.2204526850001829</c:v>
                </c:pt>
                <c:pt idx="7919">
                  <c:v>1.2113461964502616</c:v>
                </c:pt>
                <c:pt idx="7920">
                  <c:v>1.1897668898802134</c:v>
                </c:pt>
                <c:pt idx="7921">
                  <c:v>1.2095330688591952</c:v>
                </c:pt>
                <c:pt idx="7922">
                  <c:v>1.232208956418217</c:v>
                </c:pt>
                <c:pt idx="7923">
                  <c:v>1.1798285236093082</c:v>
                </c:pt>
                <c:pt idx="7924">
                  <c:v>1.1668229002201467</c:v>
                </c:pt>
                <c:pt idx="7925">
                  <c:v>1.1766517127328262</c:v>
                </c:pt>
                <c:pt idx="7926">
                  <c:v>1.2077226551344626</c:v>
                </c:pt>
                <c:pt idx="7927">
                  <c:v>1.2109833536275572</c:v>
                </c:pt>
                <c:pt idx="7928">
                  <c:v>1.1901233756860596</c:v>
                </c:pt>
                <c:pt idx="7929">
                  <c:v>1.1759469172120025</c:v>
                </c:pt>
                <c:pt idx="7930">
                  <c:v>1.1536149882010931</c:v>
                </c:pt>
                <c:pt idx="7931">
                  <c:v>1.1766517127328262</c:v>
                </c:pt>
                <c:pt idx="7932">
                  <c:v>1.1876302163193397</c:v>
                </c:pt>
                <c:pt idx="7933">
                  <c:v>1.1922645347068255</c:v>
                </c:pt>
                <c:pt idx="7934">
                  <c:v>1.1987111525456009</c:v>
                </c:pt>
                <c:pt idx="7935">
                  <c:v>1.1560367403373228</c:v>
                </c:pt>
                <c:pt idx="7936">
                  <c:v>1.1647274312149758</c:v>
                </c:pt>
                <c:pt idx="7937">
                  <c:v>1.1833683739074552</c:v>
                </c:pt>
                <c:pt idx="7938">
                  <c:v>1.1773569306678922</c:v>
                </c:pt>
                <c:pt idx="7939">
                  <c:v>1.1862078994823533</c:v>
                </c:pt>
                <c:pt idx="7940">
                  <c:v>1.1908366677676441</c:v>
                </c:pt>
                <c:pt idx="7941">
                  <c:v>1.2515549116624267</c:v>
                </c:pt>
                <c:pt idx="7942">
                  <c:v>1.2344258318921422</c:v>
                </c:pt>
                <c:pt idx="7943">
                  <c:v>1.2296276330325813</c:v>
                </c:pt>
                <c:pt idx="7944">
                  <c:v>1.1901233756860596</c:v>
                </c:pt>
                <c:pt idx="7945">
                  <c:v>1.267022371298635</c:v>
                </c:pt>
                <c:pt idx="7946">
                  <c:v>1.2248480847162131</c:v>
                </c:pt>
                <c:pt idx="7947">
                  <c:v>1.2175311848031909</c:v>
                </c:pt>
                <c:pt idx="7948">
                  <c:v>1.1303518128926759</c:v>
                </c:pt>
                <c:pt idx="7949">
                  <c:v>1.11321280718119</c:v>
                </c:pt>
                <c:pt idx="7950">
                  <c:v>1.0973194398358928</c:v>
                </c:pt>
                <c:pt idx="7951">
                  <c:v>1.0845733088115581</c:v>
                </c:pt>
                <c:pt idx="7952">
                  <c:v>1.0884793457043882</c:v>
                </c:pt>
                <c:pt idx="7953">
                  <c:v>1.0940369906578407</c:v>
                </c:pt>
                <c:pt idx="7954">
                  <c:v>1.0943647932396385</c:v>
                </c:pt>
                <c:pt idx="7955">
                  <c:v>1.1045755358727591</c:v>
                </c:pt>
                <c:pt idx="7956">
                  <c:v>1.1259581485352064</c:v>
                </c:pt>
                <c:pt idx="7957">
                  <c:v>1.1511983093321783</c:v>
                </c:pt>
                <c:pt idx="7958">
                  <c:v>1.1371447978976355</c:v>
                </c:pt>
                <c:pt idx="7959">
                  <c:v>1.1361232536401193</c:v>
                </c:pt>
                <c:pt idx="7960">
                  <c:v>1.2451970847350329</c:v>
                </c:pt>
                <c:pt idx="7961">
                  <c:v>1.2095330688591952</c:v>
                </c:pt>
                <c:pt idx="7962">
                  <c:v>1.2153446500170613</c:v>
                </c:pt>
                <c:pt idx="7963">
                  <c:v>1.33762258676615</c:v>
                </c:pt>
                <c:pt idx="7964">
                  <c:v>1.3067282252108325</c:v>
                </c:pt>
                <c:pt idx="7965">
                  <c:v>1.2750186094987881</c:v>
                </c:pt>
                <c:pt idx="7966">
                  <c:v>1.2586991415072595</c:v>
                </c:pt>
                <c:pt idx="7967">
                  <c:v>1.2586991415072595</c:v>
                </c:pt>
                <c:pt idx="7968">
                  <c:v>1.2281550197042457</c:v>
                </c:pt>
                <c:pt idx="7969">
                  <c:v>1.2366466957617377</c:v>
                </c:pt>
                <c:pt idx="7970">
                  <c:v>1.2553099632979325</c:v>
                </c:pt>
                <c:pt idx="7971">
                  <c:v>1.2888440302792752</c:v>
                </c:pt>
                <c:pt idx="7972">
                  <c:v>1.3114343419989809</c:v>
                </c:pt>
                <c:pt idx="7973">
                  <c:v>1.3364209450097428</c:v>
                </c:pt>
                <c:pt idx="7974">
                  <c:v>1.324463739374786</c:v>
                </c:pt>
                <c:pt idx="7975">
                  <c:v>1.3208974831531781</c:v>
                </c:pt>
                <c:pt idx="7976">
                  <c:v>1.3480821785414245</c:v>
                </c:pt>
                <c:pt idx="7977">
                  <c:v>1.4921845344132452</c:v>
                </c:pt>
                <c:pt idx="7978">
                  <c:v>1.4572836963285447</c:v>
                </c:pt>
                <c:pt idx="7979">
                  <c:v>1.6067891345828615</c:v>
                </c:pt>
                <c:pt idx="7980">
                  <c:v>1.4695592252252572</c:v>
                </c:pt>
                <c:pt idx="7981">
                  <c:v>1.460780489395562</c:v>
                </c:pt>
                <c:pt idx="7982">
                  <c:v>1.4516192515404263</c:v>
                </c:pt>
                <c:pt idx="7983">
                  <c:v>1.4551024526134388</c:v>
                </c:pt>
                <c:pt idx="7984">
                  <c:v>0.99224113192669638</c:v>
                </c:pt>
                <c:pt idx="7985">
                  <c:v>0.969033514981403</c:v>
                </c:pt>
                <c:pt idx="7986">
                  <c:v>1.2241144203408878</c:v>
                </c:pt>
                <c:pt idx="7987">
                  <c:v>1.4058251343201225</c:v>
                </c:pt>
                <c:pt idx="7988">
                  <c:v>1.4403563292750565</c:v>
                </c:pt>
                <c:pt idx="7989">
                  <c:v>1.4155452522552356</c:v>
                </c:pt>
                <c:pt idx="7990">
                  <c:v>1.4761778814857156</c:v>
                </c:pt>
                <c:pt idx="7991">
                  <c:v>1.4810505006698547</c:v>
                </c:pt>
                <c:pt idx="7992">
                  <c:v>1.4766201836426591</c:v>
                </c:pt>
                <c:pt idx="7993">
                  <c:v>1.4828263470998513</c:v>
                </c:pt>
                <c:pt idx="7994">
                  <c:v>1.5256342480072558</c:v>
                </c:pt>
                <c:pt idx="7995">
                  <c:v>1.5306701144824653</c:v>
                </c:pt>
                <c:pt idx="7996">
                  <c:v>1.4524892693375329</c:v>
                </c:pt>
                <c:pt idx="7997">
                  <c:v>1.50746126610863</c:v>
                </c:pt>
                <c:pt idx="7998">
                  <c:v>1.538946503637771</c:v>
                </c:pt>
                <c:pt idx="7999">
                  <c:v>1.568267868886285</c:v>
                </c:pt>
                <c:pt idx="8000">
                  <c:v>1.540791769989732</c:v>
                </c:pt>
                <c:pt idx="8001">
                  <c:v>1.5147043367743978</c:v>
                </c:pt>
                <c:pt idx="8002">
                  <c:v>1.4568471861620818</c:v>
                </c:pt>
                <c:pt idx="8003">
                  <c:v>1.5043033236193482</c:v>
                </c:pt>
                <c:pt idx="8004">
                  <c:v>1.5256342480072558</c:v>
                </c:pt>
                <c:pt idx="8005">
                  <c:v>1.5551678064921695</c:v>
                </c:pt>
                <c:pt idx="8006">
                  <c:v>1.5579657194192691</c:v>
                </c:pt>
                <c:pt idx="8007">
                  <c:v>1.4998034496274193</c:v>
                </c:pt>
                <c:pt idx="8008">
                  <c:v>1.5088166986243254</c:v>
                </c:pt>
                <c:pt idx="8009">
                  <c:v>1.5417152327091082</c:v>
                </c:pt>
                <c:pt idx="8010">
                  <c:v>1.5025017561653395</c:v>
                </c:pt>
                <c:pt idx="8011">
                  <c:v>1.5692077992124458</c:v>
                </c:pt>
                <c:pt idx="8012">
                  <c:v>1.5007023462850333</c:v>
                </c:pt>
                <c:pt idx="8013">
                  <c:v>1.5645137742423894</c:v>
                </c:pt>
                <c:pt idx="8014">
                  <c:v>1.5829002654033428</c:v>
                </c:pt>
                <c:pt idx="8015">
                  <c:v>1.6111272621219792</c:v>
                </c:pt>
                <c:pt idx="8016">
                  <c:v>1.602462687902847</c:v>
                </c:pt>
                <c:pt idx="8017">
                  <c:v>1.521070566091506</c:v>
                </c:pt>
                <c:pt idx="8018">
                  <c:v>1.5306701144824653</c:v>
                </c:pt>
                <c:pt idx="8019">
                  <c:v>1.5739159077085036</c:v>
                </c:pt>
                <c:pt idx="8020">
                  <c:v>1.4779478854252781</c:v>
                </c:pt>
                <c:pt idx="8021">
                  <c:v>1.5215263192908213</c:v>
                </c:pt>
                <c:pt idx="8022">
                  <c:v>1.4998034496274193</c:v>
                </c:pt>
                <c:pt idx="8023">
                  <c:v>1.5011519966239368</c:v>
                </c:pt>
                <c:pt idx="8024">
                  <c:v>1.5375640042706522</c:v>
                </c:pt>
                <c:pt idx="8025">
                  <c:v>1.5020517015237163</c:v>
                </c:pt>
                <c:pt idx="8026">
                  <c:v>1.4872752845359662</c:v>
                </c:pt>
                <c:pt idx="8027">
                  <c:v>1.4656022843335006</c:v>
                </c:pt>
                <c:pt idx="8028">
                  <c:v>1.3940819893254552</c:v>
                </c:pt>
                <c:pt idx="8029">
                  <c:v>1.3886632088377993</c:v>
                </c:pt>
                <c:pt idx="8030">
                  <c:v>1.307511403589535</c:v>
                </c:pt>
                <c:pt idx="8031">
                  <c:v>1.2930982913856544</c:v>
                </c:pt>
                <c:pt idx="8032">
                  <c:v>1.2761650413974281</c:v>
                </c:pt>
                <c:pt idx="8033">
                  <c:v>1.2624756280408373</c:v>
                </c:pt>
                <c:pt idx="8034">
                  <c:v>1.3102562262272204</c:v>
                </c:pt>
                <c:pt idx="8035">
                  <c:v>1.2666428514099535</c:v>
                </c:pt>
                <c:pt idx="8036">
                  <c:v>1.2869149049155035</c:v>
                </c:pt>
                <c:pt idx="8037">
                  <c:v>1.2655049736888628</c:v>
                </c:pt>
                <c:pt idx="8038">
                  <c:v>1.2788440594812736</c:v>
                </c:pt>
                <c:pt idx="8039">
                  <c:v>1.2252150817811283</c:v>
                </c:pt>
                <c:pt idx="8040">
                  <c:v>1.2091707691350162</c:v>
                </c:pt>
                <c:pt idx="8041">
                  <c:v>1.2541822663794917</c:v>
                </c:pt>
                <c:pt idx="8042">
                  <c:v>1.2919366476473975</c:v>
                </c:pt>
                <c:pt idx="8043">
                  <c:v>1.2466901322689077</c:v>
                </c:pt>
                <c:pt idx="8044">
                  <c:v>1.2624756280408373</c:v>
                </c:pt>
                <c:pt idx="8045">
                  <c:v>1.2590762812491658</c:v>
                </c:pt>
                <c:pt idx="8046">
                  <c:v>1.2077226551344626</c:v>
                </c:pt>
                <c:pt idx="8047">
                  <c:v>1.196916936927664</c:v>
                </c:pt>
                <c:pt idx="8048">
                  <c:v>1.1897668898802134</c:v>
                </c:pt>
                <c:pt idx="8049">
                  <c:v>1.184787286025053</c:v>
                </c:pt>
                <c:pt idx="8050">
                  <c:v>1.2370172280043437</c:v>
                </c:pt>
                <c:pt idx="8051">
                  <c:v>1.2598308997701306</c:v>
                </c:pt>
                <c:pt idx="8052">
                  <c:v>1.2526802461971074</c:v>
                </c:pt>
                <c:pt idx="8053">
                  <c:v>1.2080845209651698</c:v>
                </c:pt>
                <c:pt idx="8054">
                  <c:v>1.2109833536275572</c:v>
                </c:pt>
                <c:pt idx="8055">
                  <c:v>1.1936941137229449</c:v>
                </c:pt>
                <c:pt idx="8056">
                  <c:v>1.1965584161998901</c:v>
                </c:pt>
                <c:pt idx="8057">
                  <c:v>1.2266841699911353</c:v>
                </c:pt>
                <c:pt idx="8058">
                  <c:v>1.2266841699911353</c:v>
                </c:pt>
                <c:pt idx="8059">
                  <c:v>1.1911934741073997</c:v>
                </c:pt>
                <c:pt idx="8060">
                  <c:v>1.2285230076148419</c:v>
                </c:pt>
                <c:pt idx="8061">
                  <c:v>1.2012275738162075</c:v>
                </c:pt>
                <c:pt idx="8062">
                  <c:v>1.1699731745453661</c:v>
                </c:pt>
                <c:pt idx="8063">
                  <c:v>1.2117091479903268</c:v>
                </c:pt>
                <c:pt idx="8064">
                  <c:v>1.2392427540722251</c:v>
                </c:pt>
                <c:pt idx="8065">
                  <c:v>1.1890542385784408</c:v>
                </c:pt>
                <c:pt idx="8066">
                  <c:v>1.1897668898802134</c:v>
                </c:pt>
                <c:pt idx="8067">
                  <c:v>1.2033887104749899</c:v>
                </c:pt>
                <c:pt idx="8068">
                  <c:v>1.232208956418217</c:v>
                </c:pt>
                <c:pt idx="8069">
                  <c:v>1.1858525865059113</c:v>
                </c:pt>
                <c:pt idx="8070">
                  <c:v>1.1536149882010931</c:v>
                </c:pt>
                <c:pt idx="8071">
                  <c:v>1.1773569306678922</c:v>
                </c:pt>
                <c:pt idx="8072">
                  <c:v>1.1987111525456009</c:v>
                </c:pt>
                <c:pt idx="8073">
                  <c:v>1.2095330688591952</c:v>
                </c:pt>
                <c:pt idx="8074">
                  <c:v>1.2534310312994121</c:v>
                </c:pt>
                <c:pt idx="8075">
                  <c:v>1.2463167026350377</c:v>
                </c:pt>
                <c:pt idx="8076">
                  <c:v>1.2015874935477944</c:v>
                </c:pt>
                <c:pt idx="8077">
                  <c:v>1.1926217688734946</c:v>
                </c:pt>
                <c:pt idx="8078">
                  <c:v>1.2164374261257715</c:v>
                </c:pt>
                <c:pt idx="8079">
                  <c:v>1.1890542385784408</c:v>
                </c:pt>
                <c:pt idx="8080">
                  <c:v>1.2001484613476185</c:v>
                </c:pt>
                <c:pt idx="8081">
                  <c:v>1.2080845209651698</c:v>
                </c:pt>
                <c:pt idx="8082">
                  <c:v>1.2012275738162075</c:v>
                </c:pt>
                <c:pt idx="8083">
                  <c:v>1.2149806095101747</c:v>
                </c:pt>
                <c:pt idx="8084">
                  <c:v>1.1717270006276714</c:v>
                </c:pt>
                <c:pt idx="8085">
                  <c:v>1.2012275738162075</c:v>
                </c:pt>
                <c:pt idx="8086">
                  <c:v>1.1752425438524019</c:v>
                </c:pt>
                <c:pt idx="8087">
                  <c:v>1.1770042688827593</c:v>
                </c:pt>
                <c:pt idx="8088">
                  <c:v>1.2026678999209623</c:v>
                </c:pt>
                <c:pt idx="8089">
                  <c:v>1.1901233756860596</c:v>
                </c:pt>
                <c:pt idx="8090">
                  <c:v>1.1812431912865498</c:v>
                </c:pt>
                <c:pt idx="8091">
                  <c:v>1.1954834982289231</c:v>
                </c:pt>
                <c:pt idx="8092">
                  <c:v>1.1904799683045353</c:v>
                </c:pt>
                <c:pt idx="8093">
                  <c:v>1.2012275738162075</c:v>
                </c:pt>
                <c:pt idx="8094">
                  <c:v>1.2259494058301525</c:v>
                </c:pt>
                <c:pt idx="8095">
                  <c:v>1.222648409686625</c:v>
                </c:pt>
                <c:pt idx="8096">
                  <c:v>1.2807610863973742</c:v>
                </c:pt>
                <c:pt idx="8097">
                  <c:v>1.2211841547401645</c:v>
                </c:pt>
                <c:pt idx="8098">
                  <c:v>1.2255821888081257</c:v>
                </c:pt>
                <c:pt idx="8099">
                  <c:v>1.2598308997701306</c:v>
                </c:pt>
                <c:pt idx="8100">
                  <c:v>1.2314708829986958</c:v>
                </c:pt>
                <c:pt idx="8101">
                  <c:v>1.1734834557496794</c:v>
                </c:pt>
                <c:pt idx="8102">
                  <c:v>1.1713760252140426</c:v>
                </c:pt>
                <c:pt idx="8103">
                  <c:v>1.2080845209651698</c:v>
                </c:pt>
                <c:pt idx="8104">
                  <c:v>1.2142528555943779</c:v>
                </c:pt>
                <c:pt idx="8105">
                  <c:v>1.1762992621864512</c:v>
                </c:pt>
                <c:pt idx="8106">
                  <c:v>1.2311020120907961</c:v>
                </c:pt>
                <c:pt idx="8107">
                  <c:v>1.1755946777778572</c:v>
                </c:pt>
                <c:pt idx="8108">
                  <c:v>1.2059149512139837</c:v>
                </c:pt>
                <c:pt idx="8109">
                  <c:v>1.2005080577484075</c:v>
                </c:pt>
                <c:pt idx="8110">
                  <c:v>1.1584635763910374</c:v>
                </c:pt>
                <c:pt idx="8111">
                  <c:v>1.1574228805920572</c:v>
                </c:pt>
                <c:pt idx="8112">
                  <c:v>1.1926217688734946</c:v>
                </c:pt>
                <c:pt idx="8113">
                  <c:v>1.1787686347935873</c:v>
                </c:pt>
                <c:pt idx="8114">
                  <c:v>1.1890542385784408</c:v>
                </c:pt>
                <c:pt idx="8115">
                  <c:v>1.1819511610920201</c:v>
                </c:pt>
                <c:pt idx="8116">
                  <c:v>1.1830139114735565</c:v>
                </c:pt>
                <c:pt idx="8117">
                  <c:v>1.1997889726592026</c:v>
                </c:pt>
                <c:pt idx="8118">
                  <c:v>1.1661239920005175</c:v>
                </c:pt>
                <c:pt idx="8119">
                  <c:v>1.1962000028622852</c:v>
                </c:pt>
                <c:pt idx="8120">
                  <c:v>1.1947674227703549</c:v>
                </c:pt>
                <c:pt idx="8121">
                  <c:v>1.1498196236810607</c:v>
                </c:pt>
                <c:pt idx="8122">
                  <c:v>1.1388494132249789</c:v>
                </c:pt>
                <c:pt idx="8123">
                  <c:v>1.1205739991414674</c:v>
                </c:pt>
                <c:pt idx="8124">
                  <c:v>1.1446642417002553</c:v>
                </c:pt>
                <c:pt idx="8125">
                  <c:v>1.1252837176470045</c:v>
                </c:pt>
                <c:pt idx="8126">
                  <c:v>1.1491309001516117</c:v>
                </c:pt>
                <c:pt idx="8127">
                  <c:v>1.139190642800507</c:v>
                </c:pt>
                <c:pt idx="8128">
                  <c:v>1.1317071557595517</c:v>
                </c:pt>
                <c:pt idx="8129">
                  <c:v>1.1745385924011567</c:v>
                </c:pt>
                <c:pt idx="8130">
                  <c:v>1.290002893293255</c:v>
                </c:pt>
                <c:pt idx="8131">
                  <c:v>1.2015874935477944</c:v>
                </c:pt>
                <c:pt idx="8132">
                  <c:v>1.1879860619209555</c:v>
                </c:pt>
                <c:pt idx="8133">
                  <c:v>1.2098954771380079</c:v>
                </c:pt>
                <c:pt idx="8134">
                  <c:v>1.2237477529646321</c:v>
                </c:pt>
                <c:pt idx="8135">
                  <c:v>1.2030282512125603</c:v>
                </c:pt>
                <c:pt idx="8136">
                  <c:v>1.2164374261257715</c:v>
                </c:pt>
                <c:pt idx="8137">
                  <c:v>1.2325781589960803</c:v>
                </c:pt>
                <c:pt idx="8138">
                  <c:v>1.2288911057844039</c:v>
                </c:pt>
                <c:pt idx="8139">
                  <c:v>1.2451970847350329</c:v>
                </c:pt>
                <c:pt idx="8140">
                  <c:v>1.2288911057844039</c:v>
                </c:pt>
                <c:pt idx="8141">
                  <c:v>1.2470636737922285</c:v>
                </c:pt>
                <c:pt idx="8142">
                  <c:v>1.2788440594812736</c:v>
                </c:pt>
                <c:pt idx="8143">
                  <c:v>1.2658841526391136</c:v>
                </c:pt>
                <c:pt idx="8144">
                  <c:v>1.2792272351764233</c:v>
                </c:pt>
                <c:pt idx="8145">
                  <c:v>1.2784609985613642</c:v>
                </c:pt>
                <c:pt idx="8146">
                  <c:v>1.2780780523823156</c:v>
                </c:pt>
                <c:pt idx="8147">
                  <c:v>1.3549653244145889</c:v>
                </c:pt>
                <c:pt idx="8148">
                  <c:v>1.3549653244145889</c:v>
                </c:pt>
                <c:pt idx="8149">
                  <c:v>1.3336213105642709</c:v>
                </c:pt>
                <c:pt idx="8150">
                  <c:v>1.3300303966308222</c:v>
                </c:pt>
                <c:pt idx="8151">
                  <c:v>1.2927109607980358</c:v>
                </c:pt>
                <c:pt idx="8152">
                  <c:v>1.3008693209033075</c:v>
                </c:pt>
                <c:pt idx="8153">
                  <c:v>1.3036001999999511</c:v>
                </c:pt>
                <c:pt idx="8154">
                  <c:v>1.3106488138430339</c:v>
                </c:pt>
                <c:pt idx="8155">
                  <c:v>1.3296320035167724</c:v>
                </c:pt>
                <c:pt idx="8156">
                  <c:v>1.4033004469874502</c:v>
                </c:pt>
                <c:pt idx="8157">
                  <c:v>1.415969387263744</c:v>
                </c:pt>
                <c:pt idx="8158">
                  <c:v>1.4193670454884031</c:v>
                </c:pt>
                <c:pt idx="8159">
                  <c:v>1.3849240888747465</c:v>
                </c:pt>
                <c:pt idx="8160">
                  <c:v>1.4240521414933782</c:v>
                </c:pt>
                <c:pt idx="8161">
                  <c:v>1.4066677057348929</c:v>
                </c:pt>
                <c:pt idx="8162">
                  <c:v>1.3416358680335727</c:v>
                </c:pt>
                <c:pt idx="8163">
                  <c:v>1.3750022498917664</c:v>
                </c:pt>
                <c:pt idx="8164">
                  <c:v>1.3770634209182095</c:v>
                </c:pt>
                <c:pt idx="8165">
                  <c:v>1.3622916713594315</c:v>
                </c:pt>
                <c:pt idx="8166">
                  <c:v>1.3610678683428654</c:v>
                </c:pt>
                <c:pt idx="8167">
                  <c:v>1.3631081512991092</c:v>
                </c:pt>
                <c:pt idx="8168">
                  <c:v>1.3774760257465024</c:v>
                </c:pt>
                <c:pt idx="8169">
                  <c:v>1.3978458344620175</c:v>
                </c:pt>
                <c:pt idx="8170">
                  <c:v>1.3783016063222733</c:v>
                </c:pt>
                <c:pt idx="8171">
                  <c:v>1.4087763442619368</c:v>
                </c:pt>
                <c:pt idx="8172">
                  <c:v>1.3882472530359342</c:v>
                </c:pt>
                <c:pt idx="8173">
                  <c:v>1.3676075459935964</c:v>
                </c:pt>
                <c:pt idx="8174">
                  <c:v>1.4202177331524659</c:v>
                </c:pt>
                <c:pt idx="8175">
                  <c:v>1.3795409050396905</c:v>
                </c:pt>
                <c:pt idx="8176">
                  <c:v>1.3828511521004123</c:v>
                </c:pt>
                <c:pt idx="8177">
                  <c:v>1.3865846753962272</c:v>
                </c:pt>
                <c:pt idx="8178">
                  <c:v>1.3537481029588443</c:v>
                </c:pt>
                <c:pt idx="8179">
                  <c:v>1.3924124239520668</c:v>
                </c:pt>
                <c:pt idx="8180">
                  <c:v>1.4529244737562026</c:v>
                </c:pt>
                <c:pt idx="8181">
                  <c:v>1.4533598085736921</c:v>
                </c:pt>
                <c:pt idx="8182">
                  <c:v>1.4343279181711091</c:v>
                </c:pt>
                <c:pt idx="8183">
                  <c:v>1.6285972128848996</c:v>
                </c:pt>
                <c:pt idx="8184">
                  <c:v>1.5772199859761435</c:v>
                </c:pt>
                <c:pt idx="8185">
                  <c:v>1.4890585947629105</c:v>
                </c:pt>
                <c:pt idx="8186">
                  <c:v>1.4420833815559271</c:v>
                </c:pt>
                <c:pt idx="8187">
                  <c:v>1.4223466835909433</c:v>
                </c:pt>
                <c:pt idx="8188">
                  <c:v>1.4003607083643748</c:v>
                </c:pt>
                <c:pt idx="8189">
                  <c:v>1.4007802936796521</c:v>
                </c:pt>
                <c:pt idx="8190">
                  <c:v>1.3545594623708412</c:v>
                </c:pt>
                <c:pt idx="8191">
                  <c:v>1.3513169395063414</c:v>
                </c:pt>
                <c:pt idx="8192">
                  <c:v>1.3832654910869104</c:v>
                </c:pt>
                <c:pt idx="8193">
                  <c:v>1.4062463569227599</c:v>
                </c:pt>
                <c:pt idx="8194">
                  <c:v>1.4227728564891853</c:v>
                </c:pt>
                <c:pt idx="8195">
                  <c:v>1.4498807790142236</c:v>
                </c:pt>
                <c:pt idx="8196">
                  <c:v>1.5002528306329754</c:v>
                </c:pt>
                <c:pt idx="8197">
                  <c:v>1.538485532451328</c:v>
                </c:pt>
                <c:pt idx="8198">
                  <c:v>1.5052049172448163</c:v>
                </c:pt>
                <c:pt idx="8199">
                  <c:v>1.5029519456553044</c:v>
                </c:pt>
                <c:pt idx="8200">
                  <c:v>1.4722031191743419</c:v>
                </c:pt>
                <c:pt idx="8201">
                  <c:v>1.45597455804263</c:v>
                </c:pt>
                <c:pt idx="8202">
                  <c:v>1.4717621400909708</c:v>
                </c:pt>
                <c:pt idx="8203">
                  <c:v>1.45597455804263</c:v>
                </c:pt>
                <c:pt idx="8204">
                  <c:v>1.4572836963285447</c:v>
                </c:pt>
                <c:pt idx="8205">
                  <c:v>1.4130031087980257</c:v>
                </c:pt>
                <c:pt idx="8206">
                  <c:v>1.3995219147399638</c:v>
                </c:pt>
                <c:pt idx="8207">
                  <c:v>1.4356175928991886</c:v>
                </c:pt>
                <c:pt idx="8208">
                  <c:v>1.4202177331524659</c:v>
                </c:pt>
                <c:pt idx="8209">
                  <c:v>1.4227728564891853</c:v>
                </c:pt>
                <c:pt idx="8210">
                  <c:v>1.4304658412339042</c:v>
                </c:pt>
                <c:pt idx="8211">
                  <c:v>1.4446778435286909</c:v>
                </c:pt>
                <c:pt idx="8212">
                  <c:v>1.4407878983421694</c:v>
                </c:pt>
                <c:pt idx="8213">
                  <c:v>1.433898284106101</c:v>
                </c:pt>
                <c:pt idx="8214">
                  <c:v>1.4568471861620818</c:v>
                </c:pt>
                <c:pt idx="8215">
                  <c:v>1.3766509396802669</c:v>
                </c:pt>
                <c:pt idx="8216">
                  <c:v>1.3384242814633396</c:v>
                </c:pt>
                <c:pt idx="8217">
                  <c:v>1.3372219195113901</c:v>
                </c:pt>
                <c:pt idx="8218">
                  <c:v>1.3236704068185985</c:v>
                </c:pt>
                <c:pt idx="8219">
                  <c:v>1.3220851670020559</c:v>
                </c:pt>
                <c:pt idx="8220">
                  <c:v>1.3915783912226525</c:v>
                </c:pt>
                <c:pt idx="8221">
                  <c:v>1.3380233740714762</c:v>
                </c:pt>
                <c:pt idx="8222">
                  <c:v>1.2796105256812029</c:v>
                </c:pt>
                <c:pt idx="8223">
                  <c:v>1.3094714037437418</c:v>
                </c:pt>
                <c:pt idx="8224">
                  <c:v>1.2538065925753781</c:v>
                </c:pt>
                <c:pt idx="8225">
                  <c:v>1.3032097237037179</c:v>
                </c:pt>
                <c:pt idx="8226">
                  <c:v>1.250805250325721</c:v>
                </c:pt>
                <c:pt idx="8227">
                  <c:v>1.2869149049155035</c:v>
                </c:pt>
                <c:pt idx="8228">
                  <c:v>1.275782782942154</c:v>
                </c:pt>
                <c:pt idx="8229">
                  <c:v>1.2511800248478662</c:v>
                </c:pt>
                <c:pt idx="8230">
                  <c:v>1.2723476052533822</c:v>
                </c:pt>
                <c:pt idx="8231">
                  <c:v>1.2545580527454694</c:v>
                </c:pt>
                <c:pt idx="8232">
                  <c:v>1.2846037655857612</c:v>
                </c:pt>
                <c:pt idx="8233">
                  <c:v>1.3272441495835603</c:v>
                </c:pt>
                <c:pt idx="8234">
                  <c:v>1.3165517633996773</c:v>
                </c:pt>
                <c:pt idx="8235">
                  <c:v>1.2715854894264051</c:v>
                </c:pt>
                <c:pt idx="8236">
                  <c:v>1.2455701789016003</c:v>
                </c:pt>
                <c:pt idx="8237">
                  <c:v>1.2919366476473975</c:v>
                </c:pt>
                <c:pt idx="8238">
                  <c:v>1.2351656763395167</c:v>
                </c:pt>
                <c:pt idx="8239">
                  <c:v>1.2519299108030482</c:v>
                </c:pt>
                <c:pt idx="8240">
                  <c:v>1.3169462373258776</c:v>
                </c:pt>
                <c:pt idx="8241">
                  <c:v>1.3284375400321626</c:v>
                </c:pt>
                <c:pt idx="8242">
                  <c:v>1.3043815036187258</c:v>
                </c:pt>
                <c:pt idx="8243">
                  <c:v>1.3153690504363764</c:v>
                </c:pt>
                <c:pt idx="8244">
                  <c:v>1.2470636737922285</c:v>
                </c:pt>
                <c:pt idx="8245">
                  <c:v>1.2613414939090506</c:v>
                </c:pt>
                <c:pt idx="8246">
                  <c:v>1.2892302022316571</c:v>
                </c:pt>
                <c:pt idx="8247">
                  <c:v>1.2773125041093352</c:v>
                </c:pt>
                <c:pt idx="8248">
                  <c:v>1.2773125041093352</c:v>
                </c:pt>
                <c:pt idx="8249">
                  <c:v>1.2451970847350329</c:v>
                </c:pt>
                <c:pt idx="8250">
                  <c:v>1.2117091479903268</c:v>
                </c:pt>
                <c:pt idx="8251">
                  <c:v>1.221550053994205</c:v>
                </c:pt>
                <c:pt idx="8252">
                  <c:v>1.2534310312994121</c:v>
                </c:pt>
                <c:pt idx="8253">
                  <c:v>1.2030282512125603</c:v>
                </c:pt>
                <c:pt idx="8254">
                  <c:v>1.2329474721968556</c:v>
                </c:pt>
                <c:pt idx="8255">
                  <c:v>1.2560623245027012</c:v>
                </c:pt>
                <c:pt idx="8256">
                  <c:v>1.2351656763395167</c:v>
                </c:pt>
                <c:pt idx="8257">
                  <c:v>1.2765474143875031</c:v>
                </c:pt>
                <c:pt idx="8258">
                  <c:v>1.2780780523823156</c:v>
                </c:pt>
                <c:pt idx="8259">
                  <c:v>1.2727288344380512</c:v>
                </c:pt>
                <c:pt idx="8260">
                  <c:v>1.334420607124688</c:v>
                </c:pt>
                <c:pt idx="8261">
                  <c:v>1.2989221962373667</c:v>
                </c:pt>
                <c:pt idx="8262">
                  <c:v>1.2411004174030482</c:v>
                </c:pt>
                <c:pt idx="8263">
                  <c:v>1.212072208280327</c:v>
                </c:pt>
                <c:pt idx="8264">
                  <c:v>1.2055537352493633</c:v>
                </c:pt>
                <c:pt idx="8265">
                  <c:v>1.2222821814345814</c:v>
                </c:pt>
                <c:pt idx="8266">
                  <c:v>1.2385004675206213</c:v>
                </c:pt>
                <c:pt idx="8267">
                  <c:v>1.2102579940039806</c:v>
                </c:pt>
                <c:pt idx="8268">
                  <c:v>1.2429608654288307</c:v>
                </c:pt>
                <c:pt idx="8269">
                  <c:v>1.2146166780468344</c:v>
                </c:pt>
                <c:pt idx="8270">
                  <c:v>1.2485589594506721</c:v>
                </c:pt>
                <c:pt idx="8271">
                  <c:v>1.2222821814345814</c:v>
                </c:pt>
                <c:pt idx="8272">
                  <c:v>1.2189910596737403</c:v>
                </c:pt>
                <c:pt idx="8273">
                  <c:v>1.2252150817811283</c:v>
                </c:pt>
                <c:pt idx="8274">
                  <c:v>1.1958416968826822</c:v>
                </c:pt>
                <c:pt idx="8275">
                  <c:v>1.2131620419758322</c:v>
                </c:pt>
                <c:pt idx="8276">
                  <c:v>1.2062762754085148</c:v>
                </c:pt>
                <c:pt idx="8277">
                  <c:v>1.2142528555943779</c:v>
                </c:pt>
                <c:pt idx="8278">
                  <c:v>1.2704431715289253</c:v>
                </c:pt>
                <c:pt idx="8279">
                  <c:v>1.250430588062355</c:v>
                </c:pt>
                <c:pt idx="8280">
                  <c:v>1.2069992486170327</c:v>
                </c:pt>
                <c:pt idx="8281">
                  <c:v>1.2241144203408878</c:v>
                </c:pt>
                <c:pt idx="8282">
                  <c:v>1.1897668898802134</c:v>
                </c:pt>
                <c:pt idx="8283">
                  <c:v>1.2270517171960356</c:v>
                </c:pt>
                <c:pt idx="8284">
                  <c:v>1.2355357648293115</c:v>
                </c:pt>
                <c:pt idx="8285">
                  <c:v>1.2681616133864964</c:v>
                </c:pt>
                <c:pt idx="8286">
                  <c:v>1.2414722840991188</c:v>
                </c:pt>
                <c:pt idx="8287">
                  <c:v>1.2396140641629514</c:v>
                </c:pt>
                <c:pt idx="8288">
                  <c:v>1.2643681181704449</c:v>
                </c:pt>
                <c:pt idx="8289">
                  <c:v>1.2861440635094608</c:v>
                </c:pt>
                <c:pt idx="8290">
                  <c:v>1.286529426479984</c:v>
                </c:pt>
                <c:pt idx="8291">
                  <c:v>1.2731101778491241</c:v>
                </c:pt>
                <c:pt idx="8292">
                  <c:v>1.2651259083166799</c:v>
                </c:pt>
                <c:pt idx="8293">
                  <c:v>1.2299960621772994</c:v>
                </c:pt>
                <c:pt idx="8294">
                  <c:v>1.2336864305997359</c:v>
                </c:pt>
                <c:pt idx="8295">
                  <c:v>1.2336864305997359</c:v>
                </c:pt>
                <c:pt idx="8296">
                  <c:v>1.2830653123369788</c:v>
                </c:pt>
                <c:pt idx="8297">
                  <c:v>1.2773125041093352</c:v>
                </c:pt>
                <c:pt idx="8298">
                  <c:v>1.2997006961274613</c:v>
                </c:pt>
                <c:pt idx="8299">
                  <c:v>1.3008693209033075</c:v>
                </c:pt>
                <c:pt idx="8300">
                  <c:v>1.2281550197042457</c:v>
                </c:pt>
                <c:pt idx="8301">
                  <c:v>1.1919074075449529</c:v>
                </c:pt>
                <c:pt idx="8302">
                  <c:v>1.1780625712703716</c:v>
                </c:pt>
                <c:pt idx="8303">
                  <c:v>1.1752425438524019</c:v>
                </c:pt>
                <c:pt idx="8304">
                  <c:v>1.1327247292864135</c:v>
                </c:pt>
                <c:pt idx="8305">
                  <c:v>1.1664733937653009</c:v>
                </c:pt>
                <c:pt idx="8306">
                  <c:v>1.1344227187937941</c:v>
                </c:pt>
                <c:pt idx="8307">
                  <c:v>1.1720780812028693</c:v>
                </c:pt>
                <c:pt idx="8308">
                  <c:v>1.1605477760525962</c:v>
                </c:pt>
                <c:pt idx="8309">
                  <c:v>1.1755946777778572</c:v>
                </c:pt>
                <c:pt idx="8310">
                  <c:v>1.1668229002201467</c:v>
                </c:pt>
                <c:pt idx="8311">
                  <c:v>1.1994295916508952</c:v>
                </c:pt>
                <c:pt idx="8312">
                  <c:v>1.1919074075449529</c:v>
                </c:pt>
                <c:pt idx="8313">
                  <c:v>1.1713760252140426</c:v>
                </c:pt>
                <c:pt idx="8314">
                  <c:v>1.2041099530417576</c:v>
                </c:pt>
                <c:pt idx="8315">
                  <c:v>1.2059149512139837</c:v>
                </c:pt>
                <c:pt idx="8316">
                  <c:v>1.2318398644301309</c:v>
                </c:pt>
                <c:pt idx="8317">
                  <c:v>1.2496816001774691</c:v>
                </c:pt>
                <c:pt idx="8318">
                  <c:v>1.238129490993124</c:v>
                </c:pt>
                <c:pt idx="8319">
                  <c:v>1.2989221962373667</c:v>
                </c:pt>
                <c:pt idx="8320">
                  <c:v>1.2474373272385253</c:v>
                </c:pt>
                <c:pt idx="8321">
                  <c:v>1.2888440302792752</c:v>
                </c:pt>
                <c:pt idx="8322">
                  <c:v>1.2750186094987881</c:v>
                </c:pt>
                <c:pt idx="8323">
                  <c:v>1.3098637562058644</c:v>
                </c:pt>
                <c:pt idx="8324">
                  <c:v>1.275782782942154</c:v>
                </c:pt>
                <c:pt idx="8325">
                  <c:v>1.3169462373258776</c:v>
                </c:pt>
                <c:pt idx="8326">
                  <c:v>1.3480821785414245</c:v>
                </c:pt>
                <c:pt idx="8327">
                  <c:v>1.2869149049155035</c:v>
                </c:pt>
                <c:pt idx="8328">
                  <c:v>1.358623559500874</c:v>
                </c:pt>
                <c:pt idx="8329">
                  <c:v>1.3428421987835828</c:v>
                </c:pt>
                <c:pt idx="8330">
                  <c:v>1.3978458344620175</c:v>
                </c:pt>
                <c:pt idx="8331">
                  <c:v>1.3870001330456099</c:v>
                </c:pt>
                <c:pt idx="8332">
                  <c:v>1.3783016063222733</c:v>
                </c:pt>
                <c:pt idx="8333">
                  <c:v>1.3153690504363764</c:v>
                </c:pt>
                <c:pt idx="8334">
                  <c:v>1.3811950368806651</c:v>
                </c:pt>
                <c:pt idx="8335">
                  <c:v>1.3680173175902528</c:v>
                </c:pt>
                <c:pt idx="8336">
                  <c:v>1.3870001330456099</c:v>
                </c:pt>
                <c:pt idx="8337">
                  <c:v>1.3874157151771545</c:v>
                </c:pt>
                <c:pt idx="8338">
                  <c:v>1.4087763442619368</c:v>
                </c:pt>
                <c:pt idx="8339">
                  <c:v>1.3750022498917664</c:v>
                </c:pt>
                <c:pt idx="8340">
                  <c:v>1.3717107914081279</c:v>
                </c:pt>
                <c:pt idx="8341">
                  <c:v>1.3582166016809158</c:v>
                </c:pt>
                <c:pt idx="8342">
                  <c:v>1.3043815036187258</c:v>
                </c:pt>
                <c:pt idx="8343">
                  <c:v>1.3807813180714956</c:v>
                </c:pt>
                <c:pt idx="8344">
                  <c:v>1.3549653244145889</c:v>
                </c:pt>
                <c:pt idx="8345">
                  <c:v>1.3372219195113901</c:v>
                </c:pt>
                <c:pt idx="8346">
                  <c:v>1.3778887542021763</c:v>
                </c:pt>
                <c:pt idx="8347">
                  <c:v>1.3982646662541824</c:v>
                </c:pt>
                <c:pt idx="8348">
                  <c:v>1.3874157151771545</c:v>
                </c:pt>
                <c:pt idx="8349">
                  <c:v>1.3919953451221201</c:v>
                </c:pt>
                <c:pt idx="8350">
                  <c:v>1.3396277245180157</c:v>
                </c:pt>
                <c:pt idx="8351">
                  <c:v>1.3517218300039935</c:v>
                </c:pt>
                <c:pt idx="8352">
                  <c:v>1.3480821785414245</c:v>
                </c:pt>
                <c:pt idx="8353">
                  <c:v>1.3020389964471273</c:v>
                </c:pt>
                <c:pt idx="8354">
                  <c:v>1.334420607124688</c:v>
                </c:pt>
                <c:pt idx="8355">
                  <c:v>1.2792272351764233</c:v>
                </c:pt>
                <c:pt idx="8356">
                  <c:v>1.3134002227595569</c:v>
                </c:pt>
                <c:pt idx="8357">
                  <c:v>1.484159629149066</c:v>
                </c:pt>
                <c:pt idx="8358">
                  <c:v>1.3828511521004123</c:v>
                </c:pt>
                <c:pt idx="8359">
                  <c:v>1.3296320035167724</c:v>
                </c:pt>
                <c:pt idx="8360">
                  <c:v>1.3296320035167724</c:v>
                </c:pt>
                <c:pt idx="8361">
                  <c:v>1.3509121702883129</c:v>
                </c:pt>
                <c:pt idx="8362">
                  <c:v>1.344049614204861</c:v>
                </c:pt>
                <c:pt idx="8363">
                  <c:v>1.3039907932932686</c:v>
                </c:pt>
                <c:pt idx="8364">
                  <c:v>1.3582166016809158</c:v>
                </c:pt>
                <c:pt idx="8365">
                  <c:v>1.3626998501786549</c:v>
                </c:pt>
                <c:pt idx="8366">
                  <c:v>1.4117337495974085</c:v>
                </c:pt>
                <c:pt idx="8367">
                  <c:v>1.4180919692999465</c:v>
                </c:pt>
                <c:pt idx="8368">
                  <c:v>1.4935262308686257</c:v>
                </c:pt>
                <c:pt idx="8369">
                  <c:v>1.4971099889129018</c:v>
                </c:pt>
                <c:pt idx="8370">
                  <c:v>1.561236313896426</c:v>
                </c:pt>
                <c:pt idx="8371">
                  <c:v>1.5962339340620439</c:v>
                </c:pt>
                <c:pt idx="8372">
                  <c:v>1.5617041018221196</c:v>
                </c:pt>
                <c:pt idx="8373">
                  <c:v>1.6096799197907374</c:v>
                </c:pt>
                <c:pt idx="8374">
                  <c:v>1.538485532451328</c:v>
                </c:pt>
                <c:pt idx="8375">
                  <c:v>1.6266467899293993</c:v>
                </c:pt>
                <c:pt idx="8376">
                  <c:v>1.5371034471937133</c:v>
                </c:pt>
                <c:pt idx="8377">
                  <c:v>1.5819521335093469</c:v>
                </c:pt>
                <c:pt idx="8378">
                  <c:v>1.6053456893712164</c:v>
                </c:pt>
                <c:pt idx="8379">
                  <c:v>1.5565661343030883</c:v>
                </c:pt>
                <c:pt idx="8380">
                  <c:v>1.5097209973093846</c:v>
                </c:pt>
                <c:pt idx="8381">
                  <c:v>1.4783907179224809</c:v>
                </c:pt>
                <c:pt idx="8382">
                  <c:v>1.4735268493571996</c:v>
                </c:pt>
                <c:pt idx="8383">
                  <c:v>1.4176671984999034</c:v>
                </c:pt>
                <c:pt idx="8384">
                  <c:v>1.3432445500235017</c:v>
                </c:pt>
                <c:pt idx="8385">
                  <c:v>1.3626998501786549</c:v>
                </c:pt>
                <c:pt idx="8386">
                  <c:v>1.3741786455776273</c:v>
                </c:pt>
                <c:pt idx="8387">
                  <c:v>1.3578097657598207</c:v>
                </c:pt>
                <c:pt idx="8388">
                  <c:v>1.3284375400321626</c:v>
                </c:pt>
                <c:pt idx="8389">
                  <c:v>1.3420378578247127</c:v>
                </c:pt>
                <c:pt idx="8390">
                  <c:v>1.2919366476473975</c:v>
                </c:pt>
                <c:pt idx="8391">
                  <c:v>1.3766509396802669</c:v>
                </c:pt>
                <c:pt idx="8392">
                  <c:v>1.4024598925067113</c:v>
                </c:pt>
                <c:pt idx="8393">
                  <c:v>1.3537481029588443</c:v>
                </c:pt>
                <c:pt idx="8394">
                  <c:v>1.334820435031747</c:v>
                </c:pt>
                <c:pt idx="8395">
                  <c:v>1.3886632088377993</c:v>
                </c:pt>
                <c:pt idx="8396">
                  <c:v>1.3845092530770933</c:v>
                </c:pt>
                <c:pt idx="8397">
                  <c:v>1.2624756280408373</c:v>
                </c:pt>
                <c:pt idx="8398">
                  <c:v>1.250805250325721</c:v>
                </c:pt>
                <c:pt idx="8399">
                  <c:v>1.4172425549343675</c:v>
                </c:pt>
                <c:pt idx="8400">
                  <c:v>1.3476783782535029</c:v>
                </c:pt>
                <c:pt idx="8401">
                  <c:v>1.344049614204861</c:v>
                </c:pt>
                <c:pt idx="8402">
                  <c:v>1.3836799542203897</c:v>
                </c:pt>
                <c:pt idx="8403">
                  <c:v>1.3598451647192231</c:v>
                </c:pt>
                <c:pt idx="8404">
                  <c:v>1.3208974831531781</c:v>
                </c:pt>
                <c:pt idx="8405">
                  <c:v>1.3110415190885389</c:v>
                </c:pt>
                <c:pt idx="8406">
                  <c:v>1.2784609985613642</c:v>
                </c:pt>
                <c:pt idx="8407">
                  <c:v>1.3336213105642709</c:v>
                </c:pt>
                <c:pt idx="8408">
                  <c:v>1.2719664902609016</c:v>
                </c:pt>
                <c:pt idx="8409">
                  <c:v>1.2451970847350329</c:v>
                </c:pt>
                <c:pt idx="8410">
                  <c:v>1.2117091479903268</c:v>
                </c:pt>
                <c:pt idx="8411">
                  <c:v>1.216801903133665</c:v>
                </c:pt>
                <c:pt idx="8412">
                  <c:v>1.2001484613476185</c:v>
                </c:pt>
                <c:pt idx="8413">
                  <c:v>1.2263167328801667</c:v>
                </c:pt>
                <c:pt idx="8414">
                  <c:v>1.196916936927664</c:v>
                </c:pt>
                <c:pt idx="8415">
                  <c:v>1.2723476052533822</c:v>
                </c:pt>
                <c:pt idx="8416">
                  <c:v>1.2285230076148419</c:v>
                </c:pt>
                <c:pt idx="8417">
                  <c:v>1.1766517127328262</c:v>
                </c:pt>
                <c:pt idx="8418">
                  <c:v>1.1897668898802134</c:v>
                </c:pt>
                <c:pt idx="8419">
                  <c:v>1.1664733937653009</c:v>
                </c:pt>
                <c:pt idx="8420">
                  <c:v>1.1773569306678922</c:v>
                </c:pt>
                <c:pt idx="8421">
                  <c:v>1.1812431912865498</c:v>
                </c:pt>
                <c:pt idx="8422">
                  <c:v>1.1724292669711458</c:v>
                </c:pt>
                <c:pt idx="8423">
                  <c:v>1.2012275738162075</c:v>
                </c:pt>
                <c:pt idx="8424">
                  <c:v>1.1762992621864512</c:v>
                </c:pt>
                <c:pt idx="8425">
                  <c:v>1.1446642417002553</c:v>
                </c:pt>
                <c:pt idx="8426">
                  <c:v>1.1919074075449529</c:v>
                </c:pt>
                <c:pt idx="8427">
                  <c:v>1.1487866931027186</c:v>
                </c:pt>
                <c:pt idx="8428">
                  <c:v>1.1801820316162774</c:v>
                </c:pt>
                <c:pt idx="8429">
                  <c:v>1.1901233756860596</c:v>
                </c:pt>
                <c:pt idx="8430">
                  <c:v>1.1685720039435139</c:v>
                </c:pt>
                <c:pt idx="8431">
                  <c:v>1.1748905154040332</c:v>
                </c:pt>
                <c:pt idx="8432">
                  <c:v>1.1570761897894715</c:v>
                </c:pt>
                <c:pt idx="8433">
                  <c:v>1.1320462453247719</c:v>
                </c:pt>
                <c:pt idx="8434">
                  <c:v>1.1429509228115546</c:v>
                </c:pt>
                <c:pt idx="8435">
                  <c:v>1.1408983249128237</c:v>
                </c:pt>
                <c:pt idx="8436">
                  <c:v>1.1252837176470045</c:v>
                </c:pt>
                <c:pt idx="8437">
                  <c:v>1.155690464734821</c:v>
                </c:pt>
                <c:pt idx="8438">
                  <c:v>1.1584635763910374</c:v>
                </c:pt>
                <c:pt idx="8439">
                  <c:v>1.1752425438524019</c:v>
                </c:pt>
                <c:pt idx="8440">
                  <c:v>1.1720780812028693</c:v>
                </c:pt>
                <c:pt idx="8441">
                  <c:v>1.1172219878046605</c:v>
                </c:pt>
                <c:pt idx="8442">
                  <c:v>1.1629840819992054</c:v>
                </c:pt>
                <c:pt idx="8443">
                  <c:v>1.1823053050976373</c:v>
                </c:pt>
                <c:pt idx="8444">
                  <c:v>1.1525786480896489</c:v>
                </c:pt>
                <c:pt idx="8445">
                  <c:v>1.1450072135530585</c:v>
                </c:pt>
                <c:pt idx="8446">
                  <c:v>1.1371447978976355</c:v>
                </c:pt>
                <c:pt idx="8447">
                  <c:v>1.1615912815986726</c:v>
                </c:pt>
                <c:pt idx="8448">
                  <c:v>1.1546522601368676</c:v>
                </c:pt>
                <c:pt idx="8449">
                  <c:v>1.1636811083358412</c:v>
                </c:pt>
                <c:pt idx="8450">
                  <c:v>1.1505087599921169</c:v>
                </c:pt>
                <c:pt idx="8451">
                  <c:v>1.1897668898802134</c:v>
                </c:pt>
                <c:pt idx="8452">
                  <c:v>1.2146166780468344</c:v>
                </c:pt>
                <c:pt idx="8453">
                  <c:v>1.1755946777778572</c:v>
                </c:pt>
                <c:pt idx="8454">
                  <c:v>1.2008677618938428</c:v>
                </c:pt>
                <c:pt idx="8455">
                  <c:v>1.180535645543648</c:v>
                </c:pt>
                <c:pt idx="8456">
                  <c:v>1.1570761897894715</c:v>
                </c:pt>
                <c:pt idx="8457">
                  <c:v>1.1724292669711458</c:v>
                </c:pt>
                <c:pt idx="8458">
                  <c:v>1.1570761897894715</c:v>
                </c:pt>
                <c:pt idx="8459">
                  <c:v>1.1752425438524019</c:v>
                </c:pt>
                <c:pt idx="8460">
                  <c:v>1.1643785524303132</c:v>
                </c:pt>
                <c:pt idx="8461">
                  <c:v>1.2307332516733258</c:v>
                </c:pt>
                <c:pt idx="8462">
                  <c:v>1.2171664893485643</c:v>
                </c:pt>
                <c:pt idx="8463">
                  <c:v>1.1752425438524019</c:v>
                </c:pt>
                <c:pt idx="8464">
                  <c:v>1.2055537352493633</c:v>
                </c:pt>
                <c:pt idx="8465">
                  <c:v>1.1470672037811536</c:v>
                </c:pt>
                <c:pt idx="8466">
                  <c:v>1.1664733937653009</c:v>
                </c:pt>
                <c:pt idx="8467">
                  <c:v>1.1602001492286707</c:v>
                </c:pt>
                <c:pt idx="8468">
                  <c:v>1.162287473170176</c:v>
                </c:pt>
                <c:pt idx="8469">
                  <c:v>1.1784155501510489</c:v>
                </c:pt>
                <c:pt idx="8470">
                  <c:v>1.2127986552404808</c:v>
                </c:pt>
                <c:pt idx="8471">
                  <c:v>1.2299960621772994</c:v>
                </c:pt>
                <c:pt idx="8472">
                  <c:v>1.2299960621772994</c:v>
                </c:pt>
                <c:pt idx="8473">
                  <c:v>1.2091707691350162</c:v>
                </c:pt>
                <c:pt idx="8474">
                  <c:v>1.216801903133665</c:v>
                </c:pt>
                <c:pt idx="8475">
                  <c:v>1.2222821814345814</c:v>
                </c:pt>
                <c:pt idx="8476">
                  <c:v>1.2285230076148419</c:v>
                </c:pt>
                <c:pt idx="8477">
                  <c:v>1.2651259083166799</c:v>
                </c:pt>
                <c:pt idx="8478">
                  <c:v>1.2838343085151425</c:v>
                </c:pt>
                <c:pt idx="8479">
                  <c:v>1.2950366858375595</c:v>
                </c:pt>
                <c:pt idx="8480">
                  <c:v>1.2876862083199259</c:v>
                </c:pt>
                <c:pt idx="8481">
                  <c:v>1.2830653123369788</c:v>
                </c:pt>
                <c:pt idx="8482">
                  <c:v>1.2838343085151425</c:v>
                </c:pt>
                <c:pt idx="8483">
                  <c:v>1.3094714037437418</c:v>
                </c:pt>
                <c:pt idx="8484">
                  <c:v>1.313793752400356</c:v>
                </c:pt>
                <c:pt idx="8485">
                  <c:v>1.2880720333580526</c:v>
                </c:pt>
                <c:pt idx="8486">
                  <c:v>1.3086870513563547</c:v>
                </c:pt>
                <c:pt idx="8487">
                  <c:v>1.3594378409834871</c:v>
                </c:pt>
                <c:pt idx="8488">
                  <c:v>1.3153690504363764</c:v>
                </c:pt>
                <c:pt idx="8489">
                  <c:v>1.3684272119653786</c:v>
                </c:pt>
                <c:pt idx="8490">
                  <c:v>1.3488901421214397</c:v>
                </c:pt>
                <c:pt idx="8491">
                  <c:v>1.3336213105642709</c:v>
                </c:pt>
                <c:pt idx="8492">
                  <c:v>1.33762258676615</c:v>
                </c:pt>
                <c:pt idx="8493">
                  <c:v>1.3272441495835603</c:v>
                </c:pt>
                <c:pt idx="8494">
                  <c:v>1.4070891807943369</c:v>
                </c:pt>
                <c:pt idx="8495">
                  <c:v>1.3700680179864968</c:v>
                </c:pt>
                <c:pt idx="8496">
                  <c:v>1.4274691945133156</c:v>
                </c:pt>
                <c:pt idx="8497">
                  <c:v>1.4257596443168516</c:v>
                </c:pt>
                <c:pt idx="8498">
                  <c:v>1.4347576809659104</c:v>
                </c:pt>
                <c:pt idx="8499">
                  <c:v>1.4420833815559271</c:v>
                </c:pt>
                <c:pt idx="8500">
                  <c:v>1.4278969022520795</c:v>
                </c:pt>
                <c:pt idx="8501">
                  <c:v>1.5403302460780202</c:v>
                </c:pt>
                <c:pt idx="8502">
                  <c:v>1.5224382353977097</c:v>
                </c:pt>
                <c:pt idx="8503">
                  <c:v>1.4520541952786232</c:v>
                </c:pt>
                <c:pt idx="8504">
                  <c:v>1.5890769891888401</c:v>
                </c:pt>
                <c:pt idx="8505">
                  <c:v>1.5431014646497478</c:v>
                </c:pt>
                <c:pt idx="8506">
                  <c:v>1.5348027302899929</c:v>
                </c:pt>
                <c:pt idx="8507">
                  <c:v>1.5029519456553044</c:v>
                </c:pt>
                <c:pt idx="8508">
                  <c:v>1.4682390593234436</c:v>
                </c:pt>
                <c:pt idx="8509">
                  <c:v>1.4775051855727264</c:v>
                </c:pt>
                <c:pt idx="8510">
                  <c:v>1.4564108067464983</c:v>
                </c:pt>
                <c:pt idx="8511">
                  <c:v>1.479276781009826</c:v>
                </c:pt>
                <c:pt idx="8512">
                  <c:v>1.4708805781531187</c:v>
                </c:pt>
                <c:pt idx="8513">
                  <c:v>1.5403302460780202</c:v>
                </c:pt>
                <c:pt idx="8514">
                  <c:v>1.563576655561967</c:v>
                </c:pt>
                <c:pt idx="8515">
                  <c:v>1.5156121641740066</c:v>
                </c:pt>
                <c:pt idx="8516">
                  <c:v>1.5375640042706522</c:v>
                </c:pt>
                <c:pt idx="8517">
                  <c:v>1.5137970531488538</c:v>
                </c:pt>
                <c:pt idx="8518">
                  <c:v>1.5361827468599598</c:v>
                </c:pt>
                <c:pt idx="8519">
                  <c:v>1.5265486261723518</c:v>
                </c:pt>
                <c:pt idx="8520">
                  <c:v>1.563576655561967</c:v>
                </c:pt>
                <c:pt idx="8521">
                  <c:v>1.5079129415996877</c:v>
                </c:pt>
                <c:pt idx="8522">
                  <c:v>1.561236313896426</c:v>
                </c:pt>
                <c:pt idx="8523">
                  <c:v>1.564982544182377</c:v>
                </c:pt>
                <c:pt idx="8524">
                  <c:v>1.4770626183250934</c:v>
                </c:pt>
                <c:pt idx="8525">
                  <c:v>1.5260913686070587</c:v>
                </c:pt>
                <c:pt idx="8526">
                  <c:v>1.4572836963285447</c:v>
                </c:pt>
                <c:pt idx="8527">
                  <c:v>1.461655997916196</c:v>
                </c:pt>
                <c:pt idx="8528">
                  <c:v>1.4735268493571996</c:v>
                </c:pt>
                <c:pt idx="8529">
                  <c:v>1.4971099889129018</c:v>
                </c:pt>
                <c:pt idx="8530">
                  <c:v>1.4227728564891853</c:v>
                </c:pt>
                <c:pt idx="8531">
                  <c:v>1.4651632824433984</c:v>
                </c:pt>
                <c:pt idx="8532">
                  <c:v>1.4485782910754637</c:v>
                </c:pt>
                <c:pt idx="8533">
                  <c:v>1.4382004222278151</c:v>
                </c:pt>
                <c:pt idx="8534">
                  <c:v>1.4003607083643748</c:v>
                </c:pt>
                <c:pt idx="8535">
                  <c:v>1.3957535565831192</c:v>
                </c:pt>
                <c:pt idx="8536">
                  <c:v>1.4296090151173202</c:v>
                </c:pt>
                <c:pt idx="8537">
                  <c:v>1.442947684096372</c:v>
                </c:pt>
                <c:pt idx="8538">
                  <c:v>1.4028801067933923</c:v>
                </c:pt>
                <c:pt idx="8539">
                  <c:v>1.4058251343201225</c:v>
                </c:pt>
                <c:pt idx="8540">
                  <c:v>1.4003607083643748</c:v>
                </c:pt>
                <c:pt idx="8541">
                  <c:v>1.352126841817608</c:v>
                </c:pt>
                <c:pt idx="8542">
                  <c:v>1.353342605517776</c:v>
                </c:pt>
                <c:pt idx="8543">
                  <c:v>1.3476783782535029</c:v>
                </c:pt>
                <c:pt idx="8544">
                  <c:v>1.2788440594812736</c:v>
                </c:pt>
                <c:pt idx="8545">
                  <c:v>1.3448551608957797</c:v>
                </c:pt>
                <c:pt idx="8546">
                  <c:v>1.3106488138430339</c:v>
                </c:pt>
                <c:pt idx="8547">
                  <c:v>1.2892302022316571</c:v>
                </c:pt>
                <c:pt idx="8548">
                  <c:v>1.2997006961274613</c:v>
                </c:pt>
                <c:pt idx="8549">
                  <c:v>1.2526802461971074</c:v>
                </c:pt>
                <c:pt idx="8550">
                  <c:v>1.3181303684154293</c:v>
                </c:pt>
                <c:pt idx="8551">
                  <c:v>1.3236704068185985</c:v>
                </c:pt>
                <c:pt idx="8552">
                  <c:v>1.2571917118738047</c:v>
                </c:pt>
                <c:pt idx="8553">
                  <c:v>1.3114343419989809</c:v>
                </c:pt>
                <c:pt idx="8554">
                  <c:v>1.2942609796148909</c:v>
                </c:pt>
                <c:pt idx="8555">
                  <c:v>1.250056038024143</c:v>
                </c:pt>
                <c:pt idx="8556">
                  <c:v>1.2138891421201525</c:v>
                </c:pt>
                <c:pt idx="8557">
                  <c:v>1.2311020120907961</c:v>
                </c:pt>
                <c:pt idx="8558">
                  <c:v>1.2496816001774691</c:v>
                </c:pt>
                <c:pt idx="8559">
                  <c:v>1.2811448364847775</c:v>
                </c:pt>
                <c:pt idx="8560">
                  <c:v>1.2594535339921702</c:v>
                </c:pt>
                <c:pt idx="8561">
                  <c:v>1.3268465910531715</c:v>
                </c:pt>
                <c:pt idx="8562">
                  <c:v>1.2655049736888628</c:v>
                </c:pt>
                <c:pt idx="8563">
                  <c:v>1.2545580527454694</c:v>
                </c:pt>
                <c:pt idx="8564">
                  <c:v>1.2026678999209623</c:v>
                </c:pt>
                <c:pt idx="8565">
                  <c:v>1.2553099632979325</c:v>
                </c:pt>
                <c:pt idx="8566">
                  <c:v>1.2411004174030482</c:v>
                </c:pt>
                <c:pt idx="8567">
                  <c:v>1.2422163517881046</c:v>
                </c:pt>
                <c:pt idx="8568">
                  <c:v>1.2583221147326027</c:v>
                </c:pt>
                <c:pt idx="8569">
                  <c:v>1.2440784726341476</c:v>
                </c:pt>
                <c:pt idx="8570">
                  <c:v>1.2292593142459682</c:v>
                </c:pt>
                <c:pt idx="8571">
                  <c:v>1.2062762754085148</c:v>
                </c:pt>
                <c:pt idx="8572">
                  <c:v>1.2602083786169154</c:v>
                </c:pt>
                <c:pt idx="8573">
                  <c:v>1.1947674227703549</c:v>
                </c:pt>
                <c:pt idx="8574">
                  <c:v>1.2041099530417576</c:v>
                </c:pt>
                <c:pt idx="8575">
                  <c:v>1.1962000028622852</c:v>
                </c:pt>
                <c:pt idx="8576">
                  <c:v>1.2048316278801889</c:v>
                </c:pt>
                <c:pt idx="8577">
                  <c:v>1.1815971231655826</c:v>
                </c:pt>
                <c:pt idx="8578">
                  <c:v>1.1919074075449529</c:v>
                </c:pt>
                <c:pt idx="8579">
                  <c:v>1.2106206194896487</c:v>
                </c:pt>
                <c:pt idx="8580">
                  <c:v>1.2095330688591952</c:v>
                </c:pt>
                <c:pt idx="8581">
                  <c:v>1.188698073018555</c:v>
                </c:pt>
                <c:pt idx="8582">
                  <c:v>1.1560367403373228</c:v>
                </c:pt>
                <c:pt idx="8583">
                  <c:v>1.2023076565678548</c:v>
                </c:pt>
                <c:pt idx="8584">
                  <c:v>1.188698073018555</c:v>
                </c:pt>
                <c:pt idx="8585">
                  <c:v>1.2314708829986958</c:v>
                </c:pt>
                <c:pt idx="8586">
                  <c:v>1.1773569306678922</c:v>
                </c:pt>
                <c:pt idx="8587">
                  <c:v>1.2077226551344626</c:v>
                </c:pt>
                <c:pt idx="8588">
                  <c:v>1.1773569306678922</c:v>
                </c:pt>
                <c:pt idx="8589">
                  <c:v>1.1894105108550019</c:v>
                </c:pt>
                <c:pt idx="8590">
                  <c:v>1.1933365583494784</c:v>
                </c:pt>
                <c:pt idx="8591">
                  <c:v>1.2019475211209061</c:v>
                </c:pt>
                <c:pt idx="8592">
                  <c:v>1.1976343006824366</c:v>
                </c:pt>
                <c:pt idx="8593">
                  <c:v>1.1798285236093082</c:v>
                </c:pt>
                <c:pt idx="8594">
                  <c:v>1.232208956418217</c:v>
                </c:pt>
                <c:pt idx="8595">
                  <c:v>1.2359059642074617</c:v>
                </c:pt>
                <c:pt idx="8596">
                  <c:v>1.1784155501510489</c:v>
                </c:pt>
                <c:pt idx="8597">
                  <c:v>1.1858525865059113</c:v>
                </c:pt>
                <c:pt idx="8598">
                  <c:v>1.2026678999209623</c:v>
                </c:pt>
                <c:pt idx="8599">
                  <c:v>1.212072208280327</c:v>
                </c:pt>
                <c:pt idx="8600">
                  <c:v>1.2062762754085148</c:v>
                </c:pt>
                <c:pt idx="8601">
                  <c:v>1.2005080577484075</c:v>
                </c:pt>
                <c:pt idx="8602">
                  <c:v>1.1854973799587987</c:v>
                </c:pt>
                <c:pt idx="8603">
                  <c:v>1.1759469172120025</c:v>
                </c:pt>
                <c:pt idx="8604">
                  <c:v>1.2066377078653849</c:v>
                </c:pt>
                <c:pt idx="8605">
                  <c:v>1.1844323985746896</c:v>
                </c:pt>
                <c:pt idx="8606">
                  <c:v>1.2033887104749899</c:v>
                </c:pt>
                <c:pt idx="8607">
                  <c:v>1.1640297781477023</c:v>
                </c:pt>
                <c:pt idx="8608">
                  <c:v>1.1699731745453661</c:v>
                </c:pt>
                <c:pt idx="8609">
                  <c:v>1.1808893654231569</c:v>
                </c:pt>
                <c:pt idx="8610">
                  <c:v>1.1819511610920201</c:v>
                </c:pt>
                <c:pt idx="8611">
                  <c:v>1.1787686347935873</c:v>
                </c:pt>
                <c:pt idx="8612">
                  <c:v>1.1940517762295115</c:v>
                </c:pt>
                <c:pt idx="8613">
                  <c:v>1.1944095459012782</c:v>
                </c:pt>
                <c:pt idx="8614">
                  <c:v>1.2270517171960356</c:v>
                </c:pt>
                <c:pt idx="8615">
                  <c:v>1.2204526850001829</c:v>
                </c:pt>
                <c:pt idx="8616">
                  <c:v>1.1933365583494784</c:v>
                </c:pt>
                <c:pt idx="8617">
                  <c:v>1.2241144203408878</c:v>
                </c:pt>
                <c:pt idx="8618">
                  <c:v>1.1979931437738183</c:v>
                </c:pt>
                <c:pt idx="8619">
                  <c:v>1.1979931437738183</c:v>
                </c:pt>
                <c:pt idx="8620">
                  <c:v>1.2001484613476185</c:v>
                </c:pt>
                <c:pt idx="8621">
                  <c:v>1.2153446500170613</c:v>
                </c:pt>
                <c:pt idx="8622">
                  <c:v>1.1901233756860596</c:v>
                </c:pt>
                <c:pt idx="8623">
                  <c:v>1.1682219735676505</c:v>
                </c:pt>
                <c:pt idx="8624">
                  <c:v>1.1976343006824366</c:v>
                </c:pt>
                <c:pt idx="8625">
                  <c:v>1.1738350626055503</c:v>
                </c:pt>
                <c:pt idx="8626">
                  <c:v>1.1602001492286707</c:v>
                </c:pt>
                <c:pt idx="8627">
                  <c:v>1.1890542385784408</c:v>
                </c:pt>
                <c:pt idx="8628">
                  <c:v>1.199070318290443</c:v>
                </c:pt>
                <c:pt idx="8629">
                  <c:v>1.2127986552404808</c:v>
                </c:pt>
                <c:pt idx="8630">
                  <c:v>1.1798285236093082</c:v>
                </c:pt>
                <c:pt idx="8631">
                  <c:v>1.2318398644301309</c:v>
                </c:pt>
                <c:pt idx="8632">
                  <c:v>1.2515549116624267</c:v>
                </c:pt>
                <c:pt idx="8633">
                  <c:v>1.2241144203408878</c:v>
                </c:pt>
                <c:pt idx="8634">
                  <c:v>1.2193563018181666</c:v>
                </c:pt>
                <c:pt idx="8635">
                  <c:v>1.2142528555943779</c:v>
                </c:pt>
                <c:pt idx="8636">
                  <c:v>1.26740200490157</c:v>
                </c:pt>
                <c:pt idx="8637">
                  <c:v>1.250430588062355</c:v>
                </c:pt>
                <c:pt idx="8638">
                  <c:v>1.3448551608957797</c:v>
                </c:pt>
                <c:pt idx="8639">
                  <c:v>1.3590306392562193</c:v>
                </c:pt>
                <c:pt idx="8640">
                  <c:v>1.3173408294469582</c:v>
                </c:pt>
                <c:pt idx="8641">
                  <c:v>1.3332218418391766</c:v>
                </c:pt>
                <c:pt idx="8642">
                  <c:v>1.2911627982979286</c:v>
                </c:pt>
                <c:pt idx="8643">
                  <c:v>1.3622916713594315</c:v>
                </c:pt>
                <c:pt idx="8644">
                  <c:v>1.3256546298199132</c:v>
                </c:pt>
                <c:pt idx="8645">
                  <c:v>1.348486099818653</c:v>
                </c:pt>
                <c:pt idx="8646">
                  <c:v>1.3803677231863549</c:v>
                </c:pt>
                <c:pt idx="8647">
                  <c:v>1.4739683571944049</c:v>
                </c:pt>
                <c:pt idx="8648">
                  <c:v>1.3974271281254078</c:v>
                </c:pt>
                <c:pt idx="8649">
                  <c:v>1.3336213105642709</c:v>
                </c:pt>
                <c:pt idx="8650">
                  <c:v>1.3626998501786549</c:v>
                </c:pt>
                <c:pt idx="8651">
                  <c:v>1.3978458344620175</c:v>
                </c:pt>
                <c:pt idx="8652">
                  <c:v>1.4189418927560564</c:v>
                </c:pt>
                <c:pt idx="8653">
                  <c:v>1.4091984511255697</c:v>
                </c:pt>
                <c:pt idx="8654">
                  <c:v>1.4206432681605303</c:v>
                </c:pt>
                <c:pt idx="8655">
                  <c:v>1.3932469565531362</c:v>
                </c:pt>
                <c:pt idx="8656">
                  <c:v>1.4142736093418888</c:v>
                </c:pt>
                <c:pt idx="8657">
                  <c:v>1.4210689306702018</c:v>
                </c:pt>
                <c:pt idx="8658">
                  <c:v>1.4202177331524659</c:v>
                </c:pt>
                <c:pt idx="8659">
                  <c:v>1.4130031087980257</c:v>
                </c:pt>
                <c:pt idx="8660">
                  <c:v>1.4664806827630452</c:v>
                </c:pt>
                <c:pt idx="8661">
                  <c:v>1.4948691337092335</c:v>
                </c:pt>
                <c:pt idx="8662">
                  <c:v>1.4634085894615951</c:v>
                </c:pt>
                <c:pt idx="8663">
                  <c:v>1.4717621400909708</c:v>
                </c:pt>
                <c:pt idx="8664">
                  <c:v>1.4726442303867753</c:v>
                </c:pt>
                <c:pt idx="8665">
                  <c:v>1.4850491497928138</c:v>
                </c:pt>
                <c:pt idx="8666">
                  <c:v>1.479276781009826</c:v>
                </c:pt>
                <c:pt idx="8667">
                  <c:v>1.4516192515404263</c:v>
                </c:pt>
                <c:pt idx="8668">
                  <c:v>1.4507497548700388</c:v>
                </c:pt>
                <c:pt idx="8669">
                  <c:v>1.455538440011324</c:v>
                </c:pt>
                <c:pt idx="8670">
                  <c:v>1.5357226035205132</c:v>
                </c:pt>
                <c:pt idx="8671">
                  <c:v>1.5083647524247363</c:v>
                </c:pt>
                <c:pt idx="8672">
                  <c:v>1.5900293913150172</c:v>
                </c:pt>
                <c:pt idx="8673">
                  <c:v>1.5426392488993756</c:v>
                </c:pt>
                <c:pt idx="8674">
                  <c:v>1.4872752845359662</c:v>
                </c:pt>
                <c:pt idx="8675">
                  <c:v>1.520614949407068</c:v>
                </c:pt>
                <c:pt idx="8676">
                  <c:v>1.5375640042706522</c:v>
                </c:pt>
                <c:pt idx="8677">
                  <c:v>1.5500513432216452</c:v>
                </c:pt>
                <c:pt idx="8678">
                  <c:v>1.521070566091506</c:v>
                </c:pt>
                <c:pt idx="8679">
                  <c:v>1.590505806412549</c:v>
                </c:pt>
                <c:pt idx="8680">
                  <c:v>1.6082338776670417</c:v>
                </c:pt>
                <c:pt idx="8681">
                  <c:v>1.5357226035205132</c:v>
                </c:pt>
                <c:pt idx="8682">
                  <c:v>1.5626400982006174</c:v>
                </c:pt>
                <c:pt idx="8683">
                  <c:v>1.6251855057637135</c:v>
                </c:pt>
                <c:pt idx="8684">
                  <c:v>1.5805310004041877</c:v>
                </c:pt>
                <c:pt idx="8685">
                  <c:v>1.5706187510708811</c:v>
                </c:pt>
                <c:pt idx="8686">
                  <c:v>1.5692077992124458</c:v>
                </c:pt>
                <c:pt idx="8687">
                  <c:v>1.6145094571599148</c:v>
                </c:pt>
                <c:pt idx="8688">
                  <c:v>1.5924128946967968</c:v>
                </c:pt>
                <c:pt idx="8689">
                  <c:v>1.6666020134167316</c:v>
                </c:pt>
                <c:pt idx="8690">
                  <c:v>1.607752152358908</c:v>
                </c:pt>
                <c:pt idx="8691">
                  <c:v>1.6492183871067438</c:v>
                </c:pt>
                <c:pt idx="8692">
                  <c:v>1.561236313896426</c:v>
                </c:pt>
                <c:pt idx="8693">
                  <c:v>1.5729731573007983</c:v>
                </c:pt>
                <c:pt idx="8694">
                  <c:v>1.5233506980551084</c:v>
                </c:pt>
                <c:pt idx="8695">
                  <c:v>1.6010231293173987</c:v>
                </c:pt>
                <c:pt idx="8696">
                  <c:v>1.5833745444251297</c:v>
                </c:pt>
                <c:pt idx="8697">
                  <c:v>1.5933672961744969</c:v>
                </c:pt>
                <c:pt idx="8698">
                  <c:v>1.8653142870895216</c:v>
                </c:pt>
                <c:pt idx="8699">
                  <c:v>1.783881987203443</c:v>
                </c:pt>
                <c:pt idx="8700">
                  <c:v>1.7270885221954961</c:v>
                </c:pt>
                <c:pt idx="8701">
                  <c:v>1.7333085457108002</c:v>
                </c:pt>
                <c:pt idx="8702">
                  <c:v>1.6661028047011346</c:v>
                </c:pt>
                <c:pt idx="8703">
                  <c:v>1.7737568806451141</c:v>
                </c:pt>
                <c:pt idx="8704">
                  <c:v>1.7742883453852667</c:v>
                </c:pt>
                <c:pt idx="8705">
                  <c:v>1.904844309194248</c:v>
                </c:pt>
                <c:pt idx="8706">
                  <c:v>1.917440215856449</c:v>
                </c:pt>
                <c:pt idx="8707">
                  <c:v>2.071521080921892</c:v>
                </c:pt>
                <c:pt idx="8708">
                  <c:v>1.9651268079913895</c:v>
                </c:pt>
                <c:pt idx="8709">
                  <c:v>2.1034141847456653</c:v>
                </c:pt>
                <c:pt idx="8710">
                  <c:v>1.7479091888068541</c:v>
                </c:pt>
                <c:pt idx="8711">
                  <c:v>1.9917984093731325</c:v>
                </c:pt>
                <c:pt idx="8712">
                  <c:v>1.8810268895774969</c:v>
                </c:pt>
                <c:pt idx="8713">
                  <c:v>1.783881987203443</c:v>
                </c:pt>
                <c:pt idx="8714">
                  <c:v>1.906557048335257</c:v>
                </c:pt>
                <c:pt idx="8715">
                  <c:v>2.0218583017576752</c:v>
                </c:pt>
                <c:pt idx="8716">
                  <c:v>1.9475444545946849</c:v>
                </c:pt>
                <c:pt idx="8717">
                  <c:v>2.0133960950181398</c:v>
                </c:pt>
                <c:pt idx="8718">
                  <c:v>1.953972976922814</c:v>
                </c:pt>
                <c:pt idx="8719">
                  <c:v>1.7573601975629709</c:v>
                </c:pt>
                <c:pt idx="8720">
                  <c:v>1.797831121694752</c:v>
                </c:pt>
                <c:pt idx="8721">
                  <c:v>1.6907407619488866</c:v>
                </c:pt>
                <c:pt idx="8722">
                  <c:v>1.7573601975629709</c:v>
                </c:pt>
                <c:pt idx="8723">
                  <c:v>1.7147153572226059</c:v>
                </c:pt>
                <c:pt idx="8724">
                  <c:v>1.7652750626965608</c:v>
                </c:pt>
                <c:pt idx="8725">
                  <c:v>1.7447701610004005</c:v>
                </c:pt>
                <c:pt idx="8726">
                  <c:v>1.7364269528476062</c:v>
                </c:pt>
                <c:pt idx="8727">
                  <c:v>1.7929902746163937</c:v>
                </c:pt>
                <c:pt idx="8728">
                  <c:v>1.7684509810104474</c:v>
                </c:pt>
                <c:pt idx="8729">
                  <c:v>1.8032251708339273</c:v>
                </c:pt>
                <c:pt idx="8730">
                  <c:v>1.7494808198678014</c:v>
                </c:pt>
                <c:pt idx="8731">
                  <c:v>1.7468622192119037</c:v>
                </c:pt>
                <c:pt idx="8732">
                  <c:v>1.7307141515093165</c:v>
                </c:pt>
                <c:pt idx="8733">
                  <c:v>1.7956780226582785</c:v>
                </c:pt>
                <c:pt idx="8734">
                  <c:v>1.8282469963636589</c:v>
                </c:pt>
                <c:pt idx="8735">
                  <c:v>1.7679212647760258</c:v>
                </c:pt>
                <c:pt idx="8736">
                  <c:v>1.7369472325484823</c:v>
                </c:pt>
                <c:pt idx="8737">
                  <c:v>1.8787741545265466</c:v>
                </c:pt>
                <c:pt idx="8738">
                  <c:v>1.7989086391432199</c:v>
                </c:pt>
                <c:pt idx="8739">
                  <c:v>1.8216862837096388</c:v>
                </c:pt>
                <c:pt idx="8740">
                  <c:v>1.8934653020061905</c:v>
                </c:pt>
                <c:pt idx="8741">
                  <c:v>1.8991462832502557</c:v>
                </c:pt>
                <c:pt idx="8742">
                  <c:v>1.9858402746547046</c:v>
                </c:pt>
                <c:pt idx="8743">
                  <c:v>1.9569020430292901</c:v>
                </c:pt>
                <c:pt idx="8744">
                  <c:v>2.0364477706243771</c:v>
                </c:pt>
                <c:pt idx="8745">
                  <c:v>2.0073733544038168</c:v>
                </c:pt>
                <c:pt idx="8746">
                  <c:v>1.7833476488140501</c:v>
                </c:pt>
                <c:pt idx="8747">
                  <c:v>1.6428078944066251</c:v>
                </c:pt>
                <c:pt idx="8748">
                  <c:v>1.563576655561967</c:v>
                </c:pt>
                <c:pt idx="8749">
                  <c:v>1.5881251575362749</c:v>
                </c:pt>
                <c:pt idx="8750">
                  <c:v>1.5570325229187572</c:v>
                </c:pt>
                <c:pt idx="8751">
                  <c:v>1.5537707348570238</c:v>
                </c:pt>
                <c:pt idx="8752">
                  <c:v>1.5338834080487973</c:v>
                </c:pt>
                <c:pt idx="8753">
                  <c:v>1.5034022700340146</c:v>
                </c:pt>
                <c:pt idx="8754">
                  <c:v>1.5334239534460528</c:v>
                </c:pt>
                <c:pt idx="8755">
                  <c:v>1.5348027302899929</c:v>
                </c:pt>
                <c:pt idx="8756">
                  <c:v>1.6019826912787101</c:v>
                </c:pt>
                <c:pt idx="8757">
                  <c:v>1.6111272621219792</c:v>
                </c:pt>
                <c:pt idx="8758">
                  <c:v>1.5729731573007983</c:v>
                </c:pt>
                <c:pt idx="8759">
                  <c:v>1.6000641421183259</c:v>
                </c:pt>
                <c:pt idx="8760">
                  <c:v>1.5444889430196582</c:v>
                </c:pt>
                <c:pt idx="8761">
                  <c:v>1.568267868886285</c:v>
                </c:pt>
                <c:pt idx="8762">
                  <c:v>1.5500513432216452</c:v>
                </c:pt>
                <c:pt idx="8763">
                  <c:v>1.5843235288311117</c:v>
                </c:pt>
                <c:pt idx="8764">
                  <c:v>1.5579657194192691</c:v>
                </c:pt>
                <c:pt idx="8765">
                  <c:v>1.5654514545783071</c:v>
                </c:pt>
                <c:pt idx="8766">
                  <c:v>1.5805310004041877</c:v>
                </c:pt>
                <c:pt idx="8767">
                  <c:v>1.561236313896426</c:v>
                </c:pt>
                <c:pt idx="8768">
                  <c:v>1.5292950501384237</c:v>
                </c:pt>
                <c:pt idx="8769">
                  <c:v>1.5219822090459174</c:v>
                </c:pt>
                <c:pt idx="8770">
                  <c:v>1.5357226035205132</c:v>
                </c:pt>
                <c:pt idx="8771">
                  <c:v>1.5417152327091082</c:v>
                </c:pt>
                <c:pt idx="8772">
                  <c:v>1.5311287439618091</c:v>
                </c:pt>
                <c:pt idx="8773">
                  <c:v>1.6096799197907374</c:v>
                </c:pt>
                <c:pt idx="8774">
                  <c:v>1.6029428283467393</c:v>
                </c:pt>
                <c:pt idx="8775">
                  <c:v>1.5720309715854803</c:v>
                </c:pt>
                <c:pt idx="8776">
                  <c:v>1.5412534321862834</c:v>
                </c:pt>
                <c:pt idx="8777">
                  <c:v>1.5514450705689644</c:v>
                </c:pt>
                <c:pt idx="8778">
                  <c:v>1.5800575731286168</c:v>
                </c:pt>
                <c:pt idx="8779">
                  <c:v>1.5626400982006174</c:v>
                </c:pt>
                <c:pt idx="8780">
                  <c:v>1.5739159077085036</c:v>
                </c:pt>
                <c:pt idx="8781">
                  <c:v>1.5654514545783071</c:v>
                </c:pt>
                <c:pt idx="8782">
                  <c:v>1.5621720299095181</c:v>
                </c:pt>
                <c:pt idx="8783">
                  <c:v>1.8118893319850504</c:v>
                </c:pt>
                <c:pt idx="8784">
                  <c:v>1.7265711955416541</c:v>
                </c:pt>
                <c:pt idx="8785">
                  <c:v>1.7034511757304225</c:v>
                </c:pt>
                <c:pt idx="8786">
                  <c:v>1.6821518961760835</c:v>
                </c:pt>
                <c:pt idx="8787">
                  <c:v>1.6641074647049694</c:v>
                </c:pt>
                <c:pt idx="8788">
                  <c:v>1.6388753670369727</c:v>
                </c:pt>
                <c:pt idx="8789">
                  <c:v>1.6477368259406953</c:v>
                </c:pt>
                <c:pt idx="8790">
                  <c:v>1.6611189343865256</c:v>
                </c:pt>
                <c:pt idx="8791">
                  <c:v>1.6776225274307683</c:v>
                </c:pt>
                <c:pt idx="8792">
                  <c:v>1.7479091888068541</c:v>
                </c:pt>
                <c:pt idx="8793">
                  <c:v>1.6746097257382886</c:v>
                </c:pt>
                <c:pt idx="8794">
                  <c:v>1.7515785263720056</c:v>
                </c:pt>
                <c:pt idx="8795">
                  <c:v>1.7039615750113783</c:v>
                </c:pt>
                <c:pt idx="8796">
                  <c:v>1.7531534567147051</c:v>
                </c:pt>
                <c:pt idx="8797">
                  <c:v>1.7463389696071647</c:v>
                </c:pt>
                <c:pt idx="8798">
                  <c:v>1.8692300899403003</c:v>
                </c:pt>
                <c:pt idx="8799">
                  <c:v>1.9592484569465705</c:v>
                </c:pt>
                <c:pt idx="8800">
                  <c:v>2.0146028098184785</c:v>
                </c:pt>
                <c:pt idx="8801">
                  <c:v>1.9446293948076463</c:v>
                </c:pt>
                <c:pt idx="8802">
                  <c:v>2.1198619136674317</c:v>
                </c:pt>
                <c:pt idx="8803">
                  <c:v>1.6751114833536969</c:v>
                </c:pt>
                <c:pt idx="8804">
                  <c:v>1.7769480586550823</c:v>
                </c:pt>
                <c:pt idx="8805">
                  <c:v>1.9019931624421411</c:v>
                </c:pt>
                <c:pt idx="8806">
                  <c:v>1.8552827058094628</c:v>
                </c:pt>
                <c:pt idx="8807">
                  <c:v>1.8697901609933711</c:v>
                </c:pt>
                <c:pt idx="8808">
                  <c:v>1.8614066873551216</c:v>
                </c:pt>
                <c:pt idx="8809">
                  <c:v>1.7989086391432199</c:v>
                </c:pt>
                <c:pt idx="8810">
                  <c:v>1.8195046155123975</c:v>
                </c:pt>
                <c:pt idx="8811">
                  <c:v>1.8320849848730689</c:v>
                </c:pt>
                <c:pt idx="8812">
                  <c:v>1.8309875953251393</c:v>
                </c:pt>
                <c:pt idx="8813">
                  <c:v>1.8974402015063787</c:v>
                </c:pt>
                <c:pt idx="8814">
                  <c:v>1.8804634527101527</c:v>
                </c:pt>
                <c:pt idx="8815">
                  <c:v>1.9139967313817812</c:v>
                </c:pt>
                <c:pt idx="8816">
                  <c:v>1.9139967313817812</c:v>
                </c:pt>
                <c:pt idx="8817">
                  <c:v>1.8980087250592128</c:v>
                </c:pt>
                <c:pt idx="8818">
                  <c:v>2.0254958407136874</c:v>
                </c:pt>
                <c:pt idx="8819">
                  <c:v>2.0007691461665056</c:v>
                </c:pt>
                <c:pt idx="8820">
                  <c:v>1.9971760132827554</c:v>
                </c:pt>
                <c:pt idx="8821">
                  <c:v>2.0517570920719099</c:v>
                </c:pt>
                <c:pt idx="8822">
                  <c:v>2.308117274947985</c:v>
                </c:pt>
                <c:pt idx="8823">
                  <c:v>2.0061709699314236</c:v>
                </c:pt>
                <c:pt idx="8824">
                  <c:v>2.1732336815794424</c:v>
                </c:pt>
                <c:pt idx="8825">
                  <c:v>1.9906053540432345</c:v>
                </c:pt>
                <c:pt idx="8826">
                  <c:v>1.9226170620436609</c:v>
                </c:pt>
                <c:pt idx="8827">
                  <c:v>1.9117045113459707</c:v>
                </c:pt>
                <c:pt idx="8828">
                  <c:v>1.8906311872074197</c:v>
                </c:pt>
                <c:pt idx="8829">
                  <c:v>2.0622331176331343</c:v>
                </c:pt>
                <c:pt idx="8830">
                  <c:v>1.8810268895774969</c:v>
                </c:pt>
                <c:pt idx="8831">
                  <c:v>1.8530608022290533</c:v>
                </c:pt>
                <c:pt idx="8832">
                  <c:v>1.8832823257594995</c:v>
                </c:pt>
                <c:pt idx="8833">
                  <c:v>1.8053873192418697</c:v>
                </c:pt>
                <c:pt idx="8834">
                  <c:v>1.9025630501831723</c:v>
                </c:pt>
                <c:pt idx="8835">
                  <c:v>1.9680725940366397</c:v>
                </c:pt>
                <c:pt idx="8836">
                  <c:v>1.9266531590298974</c:v>
                </c:pt>
                <c:pt idx="8837">
                  <c:v>1.9330127226445633</c:v>
                </c:pt>
                <c:pt idx="8838">
                  <c:v>1.9283855075796932</c:v>
                </c:pt>
                <c:pt idx="8839">
                  <c:v>1.8770863739094477</c:v>
                </c:pt>
                <c:pt idx="8840">
                  <c:v>1.8770863739094477</c:v>
                </c:pt>
                <c:pt idx="8841">
                  <c:v>1.8731541131280331</c:v>
                </c:pt>
                <c:pt idx="8842">
                  <c:v>1.9615976843200944</c:v>
                </c:pt>
                <c:pt idx="8843">
                  <c:v>1.953972976922814</c:v>
                </c:pt>
                <c:pt idx="8844">
                  <c:v>1.9545584391988322</c:v>
                </c:pt>
                <c:pt idx="8845">
                  <c:v>1.8375818061908771</c:v>
                </c:pt>
                <c:pt idx="8846">
                  <c:v>1.8804634527101527</c:v>
                </c:pt>
                <c:pt idx="8847">
                  <c:v>1.951048295005259</c:v>
                </c:pt>
                <c:pt idx="8848">
                  <c:v>1.9168658718560907</c:v>
                </c:pt>
                <c:pt idx="8849">
                  <c:v>1.906557048335257</c:v>
                </c:pt>
                <c:pt idx="8850">
                  <c:v>1.9710227959065523</c:v>
                </c:pt>
                <c:pt idx="8851">
                  <c:v>2.0721417637364343</c:v>
                </c:pt>
                <c:pt idx="8852">
                  <c:v>1.9965777854728852</c:v>
                </c:pt>
                <c:pt idx="8853">
                  <c:v>2.0852191485582501</c:v>
                </c:pt>
                <c:pt idx="8854">
                  <c:v>2.0566803407110292</c:v>
                </c:pt>
                <c:pt idx="8855">
                  <c:v>2.0560642891624208</c:v>
                </c:pt>
                <c:pt idx="8856">
                  <c:v>2.1396408434648135</c:v>
                </c:pt>
                <c:pt idx="8857">
                  <c:v>2.0401115575925788</c:v>
                </c:pt>
                <c:pt idx="8858">
                  <c:v>2.0560642891624208</c:v>
                </c:pt>
                <c:pt idx="8859">
                  <c:v>1.9382316126314849</c:v>
                </c:pt>
                <c:pt idx="8860">
                  <c:v>1.8855404663113329</c:v>
                </c:pt>
                <c:pt idx="8861">
                  <c:v>1.8804634527101527</c:v>
                </c:pt>
                <c:pt idx="8862">
                  <c:v>1.9645381800994846</c:v>
                </c:pt>
                <c:pt idx="8863">
                  <c:v>1.8619644143086902</c:v>
                </c:pt>
                <c:pt idx="8864">
                  <c:v>1.8731541131280331</c:v>
                </c:pt>
                <c:pt idx="8865">
                  <c:v>1.9989717723969902</c:v>
                </c:pt>
                <c:pt idx="8866">
                  <c:v>1.7822794521494345</c:v>
                </c:pt>
                <c:pt idx="8867">
                  <c:v>1.7411150861077118</c:v>
                </c:pt>
                <c:pt idx="8868">
                  <c:v>1.7626328214187361</c:v>
                </c:pt>
                <c:pt idx="8869">
                  <c:v>1.8491788720102509</c:v>
                </c:pt>
                <c:pt idx="8870">
                  <c:v>1.8447523370816554</c:v>
                </c:pt>
                <c:pt idx="8871">
                  <c:v>1.8211406215403927</c:v>
                </c:pt>
                <c:pt idx="8872">
                  <c:v>1.8108040393095777</c:v>
                </c:pt>
                <c:pt idx="8873">
                  <c:v>1.8430951196719028</c:v>
                </c:pt>
                <c:pt idx="8874">
                  <c:v>1.8151491143463307</c:v>
                </c:pt>
                <c:pt idx="8875">
                  <c:v>1.827151905709345</c:v>
                </c:pt>
                <c:pt idx="8876">
                  <c:v>1.8200497874907224</c:v>
                </c:pt>
                <c:pt idx="8877">
                  <c:v>1.7432027617193668</c:v>
                </c:pt>
                <c:pt idx="8878">
                  <c:v>1.7796117589175966</c:v>
                </c:pt>
                <c:pt idx="8879">
                  <c:v>1.8810268895774969</c:v>
                </c:pt>
                <c:pt idx="8880">
                  <c:v>1.7732255750982351</c:v>
                </c:pt>
                <c:pt idx="8881">
                  <c:v>1.8703503998586271</c:v>
                </c:pt>
                <c:pt idx="8882">
                  <c:v>1.816781204129156</c:v>
                </c:pt>
                <c:pt idx="8883">
                  <c:v>1.7711019438899847</c:v>
                </c:pt>
                <c:pt idx="8884">
                  <c:v>1.812975275123061</c:v>
                </c:pt>
                <c:pt idx="8885">
                  <c:v>1.8980087250592128</c:v>
                </c:pt>
                <c:pt idx="8886">
                  <c:v>1.8156929813006586</c:v>
                </c:pt>
                <c:pt idx="8887">
                  <c:v>1.7801449779350085</c:v>
                </c:pt>
                <c:pt idx="8888">
                  <c:v>1.7147153572226059</c:v>
                </c:pt>
                <c:pt idx="8889">
                  <c:v>1.6566461990760193</c:v>
                </c:pt>
                <c:pt idx="8890">
                  <c:v>1.7198600333743002</c:v>
                </c:pt>
                <c:pt idx="8891">
                  <c:v>1.7121487930693389</c:v>
                </c:pt>
                <c:pt idx="8892">
                  <c:v>1.7411150861077118</c:v>
                </c:pt>
                <c:pt idx="8893">
                  <c:v>1.7178003132281516</c:v>
                </c:pt>
                <c:pt idx="8894">
                  <c:v>1.7956780226582785</c:v>
                </c:pt>
                <c:pt idx="8895">
                  <c:v>1.8348313370983826</c:v>
                </c:pt>
                <c:pt idx="8896">
                  <c:v>1.8519508485026517</c:v>
                </c:pt>
                <c:pt idx="8897">
                  <c:v>1.8189596068331684</c:v>
                </c:pt>
                <c:pt idx="8898">
                  <c:v>1.7111232433783972</c:v>
                </c:pt>
                <c:pt idx="8899">
                  <c:v>1.7183150118923629</c:v>
                </c:pt>
                <c:pt idx="8900">
                  <c:v>1.8906311872074197</c:v>
                </c:pt>
                <c:pt idx="8901">
                  <c:v>1.7748199693663913</c:v>
                </c:pt>
                <c:pt idx="8902">
                  <c:v>1.7769480586550823</c:v>
                </c:pt>
                <c:pt idx="8903">
                  <c:v>1.7790786996189287</c:v>
                </c:pt>
                <c:pt idx="8904">
                  <c:v>1.8353811013701584</c:v>
                </c:pt>
                <c:pt idx="8905">
                  <c:v>1.783881987203443</c:v>
                </c:pt>
                <c:pt idx="8906">
                  <c:v>1.814605410300197</c:v>
                </c:pt>
                <c:pt idx="8907">
                  <c:v>1.7245034380461559</c:v>
                </c:pt>
                <c:pt idx="8908">
                  <c:v>1.6541665521006277</c:v>
                </c:pt>
                <c:pt idx="8909">
                  <c:v>1.6359321504320228</c:v>
                </c:pt>
                <c:pt idx="8910">
                  <c:v>1.5838489655535264</c:v>
                </c:pt>
                <c:pt idx="8911">
                  <c:v>1.6178987523466364</c:v>
                </c:pt>
                <c:pt idx="8912">
                  <c:v>1.6005435638941043</c:v>
                </c:pt>
                <c:pt idx="8913">
                  <c:v>1.5952778155141853</c:v>
                </c:pt>
                <c:pt idx="8914">
                  <c:v>1.716771378367197</c:v>
                </c:pt>
                <c:pt idx="8915">
                  <c:v>1.6433001233474953</c:v>
                </c:pt>
                <c:pt idx="8916">
                  <c:v>1.6246987028183149</c:v>
                </c:pt>
                <c:pt idx="8917">
                  <c:v>1.6237255343301009</c:v>
                </c:pt>
                <c:pt idx="8918">
                  <c:v>1.6447776952561795</c:v>
                </c:pt>
                <c:pt idx="8919">
                  <c:v>1.8043059211678396</c:v>
                </c:pt>
                <c:pt idx="8920">
                  <c:v>1.6731053544813725</c:v>
                </c:pt>
                <c:pt idx="8921">
                  <c:v>1.6536710682639288</c:v>
                </c:pt>
                <c:pt idx="8922">
                  <c:v>1.6266467899293993</c:v>
                </c:pt>
                <c:pt idx="8923">
                  <c:v>1.6497125368017345</c:v>
                </c:pt>
                <c:pt idx="8924">
                  <c:v>1.61209287992428</c:v>
                </c:pt>
                <c:pt idx="8925">
                  <c:v>1.6771200176651297</c:v>
                </c:pt>
                <c:pt idx="8926">
                  <c:v>1.6067891345828615</c:v>
                </c:pt>
                <c:pt idx="8927">
                  <c:v>1.6566461990760193</c:v>
                </c:pt>
                <c:pt idx="8928">
                  <c:v>1.6796340725974406</c:v>
                </c:pt>
                <c:pt idx="8929">
                  <c:v>1.6571425743410424</c:v>
                </c:pt>
                <c:pt idx="8930">
                  <c:v>1.6993734814399126</c:v>
                </c:pt>
                <c:pt idx="8931">
                  <c:v>1.7239868857202745</c:v>
                </c:pt>
                <c:pt idx="8932">
                  <c:v>1.6285972128848996</c:v>
                </c:pt>
                <c:pt idx="8933">
                  <c:v>1.567328501563328</c:v>
                </c:pt>
                <c:pt idx="8934">
                  <c:v>1.5491228873056528</c:v>
                </c:pt>
                <c:pt idx="8935">
                  <c:v>1.5016017816900418</c:v>
                </c:pt>
                <c:pt idx="8936">
                  <c:v>1.4980072712637649</c:v>
                </c:pt>
                <c:pt idx="8937">
                  <c:v>1.4766201836426591</c:v>
                </c:pt>
                <c:pt idx="8938">
                  <c:v>1.5256342480072558</c:v>
                </c:pt>
                <c:pt idx="8939">
                  <c:v>1.4810505006698547</c:v>
                </c:pt>
                <c:pt idx="8940">
                  <c:v>1.5106258379795059</c:v>
                </c:pt>
                <c:pt idx="8941">
                  <c:v>1.5011519966239368</c:v>
                </c:pt>
                <c:pt idx="8942">
                  <c:v>1.4806068714697089</c:v>
                </c:pt>
                <c:pt idx="8943">
                  <c:v>1.5435638188922529</c:v>
                </c:pt>
                <c:pt idx="8944">
                  <c:v>1.561236313896426</c:v>
                </c:pt>
                <c:pt idx="8945">
                  <c:v>1.5491228873056528</c:v>
                </c:pt>
                <c:pt idx="8946">
                  <c:v>1.5315875108587433</c:v>
                </c:pt>
                <c:pt idx="8947">
                  <c:v>1.5228943983871266</c:v>
                </c:pt>
                <c:pt idx="8948">
                  <c:v>1.5002528306329754</c:v>
                </c:pt>
                <c:pt idx="8949">
                  <c:v>1.9592484569465705</c:v>
                </c:pt>
                <c:pt idx="8950">
                  <c:v>1.7250201451448537</c:v>
                </c:pt>
                <c:pt idx="8951">
                  <c:v>1.6329942194785372</c:v>
                </c:pt>
                <c:pt idx="8952">
                  <c:v>1.6015028384312493</c:v>
                </c:pt>
                <c:pt idx="8953">
                  <c:v>1.6015028384312493</c:v>
                </c:pt>
                <c:pt idx="8954">
                  <c:v>1.7039615750113783</c:v>
                </c:pt>
                <c:pt idx="8955">
                  <c:v>1.6902343227886161</c:v>
                </c:pt>
                <c:pt idx="8956">
                  <c:v>1.6261595492755461</c:v>
                </c:pt>
                <c:pt idx="8957">
                  <c:v>1.6188684285940163</c:v>
                </c:pt>
                <c:pt idx="8958">
                  <c:v>1.6227529487542174</c:v>
                </c:pt>
                <c:pt idx="8959">
                  <c:v>1.5943222696660158</c:v>
                </c:pt>
                <c:pt idx="8960">
                  <c:v>1.571089350224308</c:v>
                </c:pt>
                <c:pt idx="8961">
                  <c:v>1.6526805457930771</c:v>
                </c:pt>
                <c:pt idx="8962">
                  <c:v>1.6596266824660917</c:v>
                </c:pt>
                <c:pt idx="8963">
                  <c:v>1.6821518961760835</c:v>
                </c:pt>
                <c:pt idx="8964">
                  <c:v>1.7009014716608488</c:v>
                </c:pt>
                <c:pt idx="8965">
                  <c:v>1.7421586111988243</c:v>
                </c:pt>
                <c:pt idx="8966">
                  <c:v>1.7494808198678014</c:v>
                </c:pt>
                <c:pt idx="8967">
                  <c:v>1.9289633031693159</c:v>
                </c:pt>
                <c:pt idx="8968">
                  <c:v>1.8911976705984623</c:v>
                </c:pt>
                <c:pt idx="8969">
                  <c:v>1.8759620292506041</c:v>
                </c:pt>
                <c:pt idx="8970">
                  <c:v>1.7716326131404689</c:v>
                </c:pt>
                <c:pt idx="8971">
                  <c:v>1.9025630501831723</c:v>
                </c:pt>
                <c:pt idx="8972">
                  <c:v>1.8525057422353919</c:v>
                </c:pt>
                <c:pt idx="8973">
                  <c:v>1.7658039860584551</c:v>
                </c:pt>
                <c:pt idx="8974">
                  <c:v>1.8475176780608831</c:v>
                </c:pt>
                <c:pt idx="8975">
                  <c:v>1.8838466072361861</c:v>
                </c:pt>
                <c:pt idx="8976">
                  <c:v>1.9019931624421411</c:v>
                </c:pt>
                <c:pt idx="8977">
                  <c:v>1.9088430963304741</c:v>
                </c:pt>
                <c:pt idx="8978">
                  <c:v>2.0640873727874305</c:v>
                </c:pt>
                <c:pt idx="8979">
                  <c:v>1.8832823257594995</c:v>
                </c:pt>
                <c:pt idx="8980">
                  <c:v>1.9295412718818654</c:v>
                </c:pt>
                <c:pt idx="8981">
                  <c:v>1.827151905709345</c:v>
                </c:pt>
                <c:pt idx="8982">
                  <c:v>1.8381323945763501</c:v>
                </c:pt>
                <c:pt idx="8983">
                  <c:v>1.8184147614041219</c:v>
                </c:pt>
                <c:pt idx="8984">
                  <c:v>1.9586615898374145</c:v>
                </c:pt>
                <c:pt idx="8985">
                  <c:v>1.9014234454034882</c:v>
                </c:pt>
                <c:pt idx="8986">
                  <c:v>1.8397851497560525</c:v>
                </c:pt>
                <c:pt idx="8987">
                  <c:v>1.8016052589971234</c:v>
                </c:pt>
                <c:pt idx="8988">
                  <c:v>1.8381323945763501</c:v>
                </c:pt>
                <c:pt idx="8989">
                  <c:v>1.8370313827269138</c:v>
                </c:pt>
                <c:pt idx="8990">
                  <c:v>1.8331830321337124</c:v>
                </c:pt>
                <c:pt idx="8991">
                  <c:v>1.8205951228170734</c:v>
                </c:pt>
                <c:pt idx="8992">
                  <c:v>1.8118893319850504</c:v>
                </c:pt>
                <c:pt idx="8993">
                  <c:v>1.8720321238303856</c:v>
                </c:pt>
                <c:pt idx="8994">
                  <c:v>1.9002845232288059</c:v>
                </c:pt>
                <c:pt idx="8995">
                  <c:v>1.8934653020061905</c:v>
                </c:pt>
                <c:pt idx="8996">
                  <c:v>1.9592484569465705</c:v>
                </c:pt>
                <c:pt idx="8997">
                  <c:v>1.946377906674557</c:v>
                </c:pt>
                <c:pt idx="8998">
                  <c:v>2.0927289617333771</c:v>
                </c:pt>
                <c:pt idx="8999">
                  <c:v>1.9185894201749456</c:v>
                </c:pt>
                <c:pt idx="9000">
                  <c:v>1.895735652406376</c:v>
                </c:pt>
                <c:pt idx="9001">
                  <c:v>1.8737153599228233</c:v>
                </c:pt>
                <c:pt idx="9002">
                  <c:v>1.878211392436361</c:v>
                </c:pt>
                <c:pt idx="9003">
                  <c:v>1.8059282613027379</c:v>
                </c:pt>
                <c:pt idx="9004">
                  <c:v>1.8048465392130817</c:v>
                </c:pt>
                <c:pt idx="9005">
                  <c:v>1.904844309194248</c:v>
                </c:pt>
                <c:pt idx="9006">
                  <c:v>1.7865560816399479</c:v>
                </c:pt>
                <c:pt idx="9007">
                  <c:v>1.8200497874907224</c:v>
                </c:pt>
                <c:pt idx="9008">
                  <c:v>1.83263392626467</c:v>
                </c:pt>
                <c:pt idx="9009">
                  <c:v>1.8536160285334529</c:v>
                </c:pt>
                <c:pt idx="9010">
                  <c:v>1.8513961209810317</c:v>
                </c:pt>
                <c:pt idx="9011">
                  <c:v>1.8124322222218781</c:v>
                </c:pt>
                <c:pt idx="9012">
                  <c:v>1.8725930344473396</c:v>
                </c:pt>
                <c:pt idx="9013">
                  <c:v>1.8894987294224574</c:v>
                </c:pt>
                <c:pt idx="9014">
                  <c:v>1.812975275123061</c:v>
                </c:pt>
                <c:pt idx="9015">
                  <c:v>1.8475176780608831</c:v>
                </c:pt>
                <c:pt idx="9016">
                  <c:v>1.9411370819445763</c:v>
                </c:pt>
                <c:pt idx="9017">
                  <c:v>1.9312762172758764</c:v>
                </c:pt>
                <c:pt idx="9018">
                  <c:v>1.9139967313817812</c:v>
                </c:pt>
                <c:pt idx="9019">
                  <c:v>2.0388895634610851</c:v>
                </c:pt>
                <c:pt idx="9020">
                  <c:v>1.9816801880765282</c:v>
                </c:pt>
                <c:pt idx="9021">
                  <c:v>1.9989717723969902</c:v>
                </c:pt>
                <c:pt idx="9022">
                  <c:v>2.0585296030906775</c:v>
                </c:pt>
                <c:pt idx="9023">
                  <c:v>2.0864689100009888</c:v>
                </c:pt>
                <c:pt idx="9024">
                  <c:v>1.951048295005259</c:v>
                </c:pt>
                <c:pt idx="9025">
                  <c:v>1.9335919046708949</c:v>
                </c:pt>
                <c:pt idx="9026">
                  <c:v>1.9145702157113398</c:v>
                </c:pt>
                <c:pt idx="9027">
                  <c:v>2.1053054678214416</c:v>
                </c:pt>
                <c:pt idx="9028">
                  <c:v>2.0055700478005822</c:v>
                </c:pt>
                <c:pt idx="9029">
                  <c:v>1.8838466072361861</c:v>
                </c:pt>
                <c:pt idx="9030">
                  <c:v>1.8430951196719028</c:v>
                </c:pt>
                <c:pt idx="9031">
                  <c:v>1.8742767748820817</c:v>
                </c:pt>
                <c:pt idx="9032">
                  <c:v>1.9428824537013456</c:v>
                </c:pt>
                <c:pt idx="9033">
                  <c:v>1.895735652406376</c:v>
                </c:pt>
                <c:pt idx="9034">
                  <c:v>1.912850278010277</c:v>
                </c:pt>
                <c:pt idx="9035">
                  <c:v>1.943464592961619</c:v>
                </c:pt>
                <c:pt idx="9036">
                  <c:v>1.912850278010277</c:v>
                </c:pt>
                <c:pt idx="9037">
                  <c:v>1.87652411737175</c:v>
                </c:pt>
                <c:pt idx="9038">
                  <c:v>1.9793069097123597</c:v>
                </c:pt>
                <c:pt idx="9039">
                  <c:v>1.9134234188319115</c:v>
                </c:pt>
                <c:pt idx="9040">
                  <c:v>1.8742767748820817</c:v>
                </c:pt>
                <c:pt idx="9041">
                  <c:v>1.8037654650576234</c:v>
                </c:pt>
                <c:pt idx="9042">
                  <c:v>1.8430951196719028</c:v>
                </c:pt>
                <c:pt idx="9043">
                  <c:v>1.8178700791763587</c:v>
                </c:pt>
                <c:pt idx="9044">
                  <c:v>1.8260574709967847</c:v>
                </c:pt>
                <c:pt idx="9045">
                  <c:v>1.8091773190614053</c:v>
                </c:pt>
                <c:pt idx="9046">
                  <c:v>1.7764157972327979</c:v>
                </c:pt>
                <c:pt idx="9047">
                  <c:v>1.7999868023941981</c:v>
                </c:pt>
                <c:pt idx="9048">
                  <c:v>1.7833476488140501</c:v>
                </c:pt>
                <c:pt idx="9049">
                  <c:v>1.7584134590474712</c:v>
                </c:pt>
                <c:pt idx="9050">
                  <c:v>1.8238705678255664</c:v>
                </c:pt>
                <c:pt idx="9051">
                  <c:v>1.8480712434978446</c:v>
                </c:pt>
                <c:pt idx="9052">
                  <c:v>1.7689808559619422</c:v>
                </c:pt>
                <c:pt idx="9053">
                  <c:v>1.8737153599228233</c:v>
                </c:pt>
                <c:pt idx="9054">
                  <c:v>1.8124322222218781</c:v>
                </c:pt>
                <c:pt idx="9055">
                  <c:v>2.0279245016918765</c:v>
                </c:pt>
                <c:pt idx="9056">
                  <c:v>1.8810268895774969</c:v>
                </c:pt>
                <c:pt idx="9057">
                  <c:v>1.9428824537013456</c:v>
                </c:pt>
                <c:pt idx="9058">
                  <c:v>1.939974371937992</c:v>
                </c:pt>
                <c:pt idx="9059">
                  <c:v>1.9185894201749456</c:v>
                </c:pt>
                <c:pt idx="9060">
                  <c:v>1.7924532079592896</c:v>
                </c:pt>
                <c:pt idx="9061">
                  <c:v>1.7374676681389951</c:v>
                </c:pt>
                <c:pt idx="9062">
                  <c:v>1.7203753491854523</c:v>
                </c:pt>
                <c:pt idx="9063">
                  <c:v>1.6887159153092046</c:v>
                </c:pt>
                <c:pt idx="9064">
                  <c:v>1.6437924997732487</c:v>
                </c:pt>
                <c:pt idx="9065">
                  <c:v>1.7327893559307137</c:v>
                </c:pt>
                <c:pt idx="9066">
                  <c:v>1.7785457999911634</c:v>
                </c:pt>
                <c:pt idx="9067">
                  <c:v>1.7468622192119037</c:v>
                </c:pt>
                <c:pt idx="9068">
                  <c:v>1.7214064440609895</c:v>
                </c:pt>
                <c:pt idx="9069">
                  <c:v>1.6776225274307683</c:v>
                </c:pt>
                <c:pt idx="9070">
                  <c:v>1.7131749574162805</c:v>
                </c:pt>
                <c:pt idx="9071">
                  <c:v>1.6751114833536969</c:v>
                </c:pt>
                <c:pt idx="9072">
                  <c:v>1.7844164856948301</c:v>
                </c:pt>
                <c:pt idx="9073">
                  <c:v>1.8173255601009932</c:v>
                </c:pt>
                <c:pt idx="9074">
                  <c:v>1.8320849848730689</c:v>
                </c:pt>
                <c:pt idx="9075">
                  <c:v>1.9197393132609744</c:v>
                </c:pt>
                <c:pt idx="9076">
                  <c:v>1.8124322222218781</c:v>
                </c:pt>
                <c:pt idx="9077">
                  <c:v>1.7695108896780658</c:v>
                </c:pt>
                <c:pt idx="9078">
                  <c:v>1.6731053544813725</c:v>
                </c:pt>
                <c:pt idx="9079">
                  <c:v>1.6349522532886973</c:v>
                </c:pt>
                <c:pt idx="9080">
                  <c:v>1.6983555839559208</c:v>
                </c:pt>
                <c:pt idx="9081">
                  <c:v>1.6751114833536969</c:v>
                </c:pt>
                <c:pt idx="9082">
                  <c:v>1.6826559136263628</c:v>
                </c:pt>
                <c:pt idx="9083">
                  <c:v>1.6741081184177753</c:v>
                </c:pt>
                <c:pt idx="9084">
                  <c:v>1.7111232433783972</c:v>
                </c:pt>
                <c:pt idx="9085">
                  <c:v>1.6751114833536969</c:v>
                </c:pt>
                <c:pt idx="9086">
                  <c:v>1.7374676681389951</c:v>
                </c:pt>
                <c:pt idx="9087">
                  <c:v>1.6320160821087744</c:v>
                </c:pt>
                <c:pt idx="9088">
                  <c:v>1.7312327195029615</c:v>
                </c:pt>
                <c:pt idx="9089">
                  <c:v>1.6626125280640049</c:v>
                </c:pt>
                <c:pt idx="9090">
                  <c:v>1.6442850237280755</c:v>
                </c:pt>
                <c:pt idx="9091">
                  <c:v>1.6183835178460075</c:v>
                </c:pt>
                <c:pt idx="9092">
                  <c:v>1.6290851839276077</c:v>
                </c:pt>
                <c:pt idx="9093">
                  <c:v>1.6472432680439104</c:v>
                </c:pt>
                <c:pt idx="9094">
                  <c:v>1.6922609900674324</c:v>
                </c:pt>
                <c:pt idx="9095">
                  <c:v>1.6816480296976029</c:v>
                </c:pt>
                <c:pt idx="9096">
                  <c:v>1.6907407619488866</c:v>
                </c:pt>
                <c:pt idx="9097">
                  <c:v>1.7610493753702128</c:v>
                </c:pt>
                <c:pt idx="9098">
                  <c:v>1.7621048479375057</c:v>
                </c:pt>
                <c:pt idx="9099">
                  <c:v>1.7621048479375057</c:v>
                </c:pt>
                <c:pt idx="9100">
                  <c:v>1.7505293589026525</c:v>
                </c:pt>
                <c:pt idx="9101">
                  <c:v>1.7636892430132907</c:v>
                </c:pt>
                <c:pt idx="9102">
                  <c:v>1.7684509810104474</c:v>
                </c:pt>
                <c:pt idx="9103">
                  <c:v>1.8681104510696618</c:v>
                </c:pt>
                <c:pt idx="9104">
                  <c:v>1.7317514428733702</c:v>
                </c:pt>
                <c:pt idx="9105">
                  <c:v>1.7054936906127485</c:v>
                </c:pt>
                <c:pt idx="9106">
                  <c:v>1.8189596068331684</c:v>
                </c:pt>
                <c:pt idx="9107">
                  <c:v>1.7286414323717627</c:v>
                </c:pt>
                <c:pt idx="9108">
                  <c:v>1.7494808198678014</c:v>
                </c:pt>
                <c:pt idx="9109">
                  <c:v>1.7395509703317995</c:v>
                </c:pt>
                <c:pt idx="9110">
                  <c:v>1.67060107165136</c:v>
                </c:pt>
                <c:pt idx="9111">
                  <c:v>1.7374676681389951</c:v>
                </c:pt>
                <c:pt idx="9112">
                  <c:v>1.7131749574162805</c:v>
                </c:pt>
                <c:pt idx="9113">
                  <c:v>1.7009014716608488</c:v>
                </c:pt>
                <c:pt idx="9114">
                  <c:v>1.6786279987030339</c:v>
                </c:pt>
                <c:pt idx="9115">
                  <c:v>1.6751114833536969</c:v>
                </c:pt>
                <c:pt idx="9116">
                  <c:v>1.6536710682639288</c:v>
                </c:pt>
                <c:pt idx="9117">
                  <c:v>1.6378937069540642</c:v>
                </c:pt>
                <c:pt idx="9118">
                  <c:v>1.6882100826651163</c:v>
                </c:pt>
                <c:pt idx="9119">
                  <c:v>1.7121487930693389</c:v>
                </c:pt>
                <c:pt idx="9120">
                  <c:v>1.7521033458873141</c:v>
                </c:pt>
                <c:pt idx="9121">
                  <c:v>1.6861882667901498</c:v>
                </c:pt>
                <c:pt idx="9122">
                  <c:v>1.5829002654033428</c:v>
                </c:pt>
                <c:pt idx="9123">
                  <c:v>1.6596266824660917</c:v>
                </c:pt>
                <c:pt idx="9124">
                  <c:v>1.6487243854277955</c:v>
                </c:pt>
                <c:pt idx="9125">
                  <c:v>1.6261595492755461</c:v>
                </c:pt>
                <c:pt idx="9126">
                  <c:v>1.6887159153092046</c:v>
                </c:pt>
                <c:pt idx="9127">
                  <c:v>1.6462565957223891</c:v>
                </c:pt>
                <c:pt idx="9128">
                  <c:v>1.6359321504320228</c:v>
                </c:pt>
                <c:pt idx="9129">
                  <c:v>1.6621145143462797</c:v>
                </c:pt>
                <c:pt idx="9130">
                  <c:v>1.8337323025294787</c:v>
                </c:pt>
                <c:pt idx="9131">
                  <c:v>1.6536710682639288</c:v>
                </c:pt>
                <c:pt idx="9132">
                  <c:v>1.6169296569197902</c:v>
                </c:pt>
                <c:pt idx="9133">
                  <c:v>1.5886010020747174</c:v>
                </c:pt>
                <c:pt idx="9134">
                  <c:v>1.6423158129064608</c:v>
                </c:pt>
                <c:pt idx="9135">
                  <c:v>1.6561499724936792</c:v>
                </c:pt>
                <c:pt idx="9136">
                  <c:v>1.5169749255627671</c:v>
                </c:pt>
                <c:pt idx="9137">
                  <c:v>1.4219206383471883</c:v>
                </c:pt>
                <c:pt idx="9138">
                  <c:v>1.4317520433787891</c:v>
                </c:pt>
                <c:pt idx="9139">
                  <c:v>1.3957535565831192</c:v>
                </c:pt>
                <c:pt idx="9140">
                  <c:v>1.4197923256078169</c:v>
                </c:pt>
                <c:pt idx="9141">
                  <c:v>1.4516192515404263</c:v>
                </c:pt>
                <c:pt idx="9142">
                  <c:v>1.5197041254192709</c:v>
                </c:pt>
                <c:pt idx="9143">
                  <c:v>1.4572836963285447</c:v>
                </c:pt>
                <c:pt idx="9144">
                  <c:v>1.4926316325891538</c:v>
                </c:pt>
                <c:pt idx="9145">
                  <c:v>1.4155452522552356</c:v>
                </c:pt>
                <c:pt idx="9146">
                  <c:v>1.4399248894787819</c:v>
                </c:pt>
                <c:pt idx="9147">
                  <c:v>1.4317520433787891</c:v>
                </c:pt>
                <c:pt idx="9148">
                  <c:v>1.4612181780842926</c:v>
                </c:pt>
                <c:pt idx="9149">
                  <c:v>1.4537952738290718</c:v>
                </c:pt>
                <c:pt idx="9150">
                  <c:v>1.4814942627931087</c:v>
                </c:pt>
                <c:pt idx="9151">
                  <c:v>1.4757357118145664</c:v>
                </c:pt>
                <c:pt idx="9152">
                  <c:v>1.444245109279654</c:v>
                </c:pt>
                <c:pt idx="9153">
                  <c:v>1.5061070512340875</c:v>
                </c:pt>
                <c:pt idx="9154">
                  <c:v>1.4770626183250934</c:v>
                </c:pt>
                <c:pt idx="9155">
                  <c:v>1.4304658412339042</c:v>
                </c:pt>
                <c:pt idx="9156">
                  <c:v>1.3882472530359342</c:v>
                </c:pt>
                <c:pt idx="9157">
                  <c:v>1.3643337888343605</c:v>
                </c:pt>
                <c:pt idx="9158">
                  <c:v>1.3745903860504982</c:v>
                </c:pt>
                <c:pt idx="9159">
                  <c:v>1.4433800296023147</c:v>
                </c:pt>
                <c:pt idx="9160">
                  <c:v>1.4572836963285447</c:v>
                </c:pt>
                <c:pt idx="9161">
                  <c:v>1.4810505006698547</c:v>
                </c:pt>
                <c:pt idx="9162">
                  <c:v>1.4364780202146405</c:v>
                </c:pt>
                <c:pt idx="9163">
                  <c:v>1.394499693369506</c:v>
                </c:pt>
                <c:pt idx="9164">
                  <c:v>1.3940819893254552</c:v>
                </c:pt>
                <c:pt idx="9165">
                  <c:v>1.3890792892710859</c:v>
                </c:pt>
                <c:pt idx="9166">
                  <c:v>1.353342605517776</c:v>
                </c:pt>
                <c:pt idx="9167">
                  <c:v>1.3721217924462494</c:v>
                </c:pt>
                <c:pt idx="9168">
                  <c:v>1.358623559500874</c:v>
                </c:pt>
                <c:pt idx="9169">
                  <c:v>1.3824369372237086</c:v>
                </c:pt>
                <c:pt idx="9170">
                  <c:v>1.3836799542203897</c:v>
                </c:pt>
                <c:pt idx="9171">
                  <c:v>1.396171761473181</c:v>
                </c:pt>
                <c:pt idx="9172">
                  <c:v>1.4708805781531187</c:v>
                </c:pt>
                <c:pt idx="9173">
                  <c:v>1.3452581152726888</c:v>
                </c:pt>
                <c:pt idx="9174">
                  <c:v>1.328835575253182</c:v>
                </c:pt>
                <c:pt idx="9175">
                  <c:v>1.3340208989808204</c:v>
                </c:pt>
                <c:pt idx="9176">
                  <c:v>1.3396277245180157</c:v>
                </c:pt>
                <c:pt idx="9177">
                  <c:v>1.3368213722712374</c:v>
                </c:pt>
                <c:pt idx="9178">
                  <c:v>1.3420378578247127</c:v>
                </c:pt>
                <c:pt idx="9179">
                  <c:v>1.3428421987835828</c:v>
                </c:pt>
                <c:pt idx="9180">
                  <c:v>1.3468711405006271</c:v>
                </c:pt>
                <c:pt idx="9181">
                  <c:v>1.3360206376909682</c:v>
                </c:pt>
                <c:pt idx="9182">
                  <c:v>1.3368213722712374</c:v>
                </c:pt>
                <c:pt idx="9183">
                  <c:v>1.3721217924462494</c:v>
                </c:pt>
                <c:pt idx="9184">
                  <c:v>1.4142736093418888</c:v>
                </c:pt>
                <c:pt idx="9185">
                  <c:v>1.4300373640032524</c:v>
                </c:pt>
                <c:pt idx="9186">
                  <c:v>1.4210689306702018</c:v>
                </c:pt>
                <c:pt idx="9187">
                  <c:v>1.4412195967188537</c:v>
                </c:pt>
                <c:pt idx="9188">
                  <c:v>1.4572836963285447</c:v>
                </c:pt>
                <c:pt idx="9189">
                  <c:v>1.4669200793813237</c:v>
                </c:pt>
                <c:pt idx="9190">
                  <c:v>1.4664806827630452</c:v>
                </c:pt>
                <c:pt idx="9191">
                  <c:v>1.4886125668434937</c:v>
                </c:pt>
                <c:pt idx="9192">
                  <c:v>1.5306701144824653</c:v>
                </c:pt>
                <c:pt idx="9193">
                  <c:v>1.4962132440197886</c:v>
                </c:pt>
                <c:pt idx="9194">
                  <c:v>1.5247204175400284</c:v>
                </c:pt>
                <c:pt idx="9195">
                  <c:v>1.5668590289226585</c:v>
                </c:pt>
                <c:pt idx="9196">
                  <c:v>1.5833745444251297</c:v>
                </c:pt>
                <c:pt idx="9197">
                  <c:v>1.5640451447162722</c:v>
                </c:pt>
                <c:pt idx="9198">
                  <c:v>1.6058266936390315</c:v>
                </c:pt>
                <c:pt idx="9199">
                  <c:v>1.5886010020747174</c:v>
                </c:pt>
                <c:pt idx="9200">
                  <c:v>1.581478280552044</c:v>
                </c:pt>
                <c:pt idx="9201">
                  <c:v>1.6631106909998861</c:v>
                </c:pt>
                <c:pt idx="9202">
                  <c:v>1.5311287439618091</c:v>
                </c:pt>
                <c:pt idx="9203">
                  <c:v>1.571089350224308</c:v>
                </c:pt>
                <c:pt idx="9204">
                  <c:v>1.5514450705689644</c:v>
                </c:pt>
                <c:pt idx="9205">
                  <c:v>1.5463408550067177</c:v>
                </c:pt>
                <c:pt idx="9206">
                  <c:v>1.5357226035205132</c:v>
                </c:pt>
                <c:pt idx="9207">
                  <c:v>1.5962339340620439</c:v>
                </c:pt>
                <c:pt idx="9208">
                  <c:v>1.5663896969063447</c:v>
                </c:pt>
                <c:pt idx="9209">
                  <c:v>1.5909823642567158</c:v>
                </c:pt>
                <c:pt idx="9210">
                  <c:v>1.5862232042853668</c:v>
                </c:pt>
                <c:pt idx="9211">
                  <c:v>1.563576655561967</c:v>
                </c:pt>
                <c:pt idx="9212">
                  <c:v>1.5514450705689644</c:v>
                </c:pt>
                <c:pt idx="9213">
                  <c:v>1.6237255343301009</c:v>
                </c:pt>
                <c:pt idx="9214">
                  <c:v>1.6116099987027699</c:v>
                </c:pt>
                <c:pt idx="9215">
                  <c:v>1.6801373356408065</c:v>
                </c:pt>
                <c:pt idx="9216">
                  <c:v>1.6349522532886973</c:v>
                </c:pt>
                <c:pt idx="9217">
                  <c:v>1.6149932071362989</c:v>
                </c:pt>
                <c:pt idx="9218">
                  <c:v>1.607752152358908</c:v>
                </c:pt>
                <c:pt idx="9219">
                  <c:v>1.5962339340620439</c:v>
                </c:pt>
                <c:pt idx="9220">
                  <c:v>1.5928900239553385</c:v>
                </c:pt>
                <c:pt idx="9221">
                  <c:v>1.6135423918665741</c:v>
                </c:pt>
                <c:pt idx="9222">
                  <c:v>1.6325050775356378</c:v>
                </c:pt>
                <c:pt idx="9223">
                  <c:v>1.6771200176651297</c:v>
                </c:pt>
                <c:pt idx="9224">
                  <c:v>1.6882100826651163</c:v>
                </c:pt>
                <c:pt idx="9225">
                  <c:v>1.623239168699945</c:v>
                </c:pt>
                <c:pt idx="9226">
                  <c:v>1.6452705144017774</c:v>
                </c:pt>
                <c:pt idx="9227">
                  <c:v>1.6746097257382886</c:v>
                </c:pt>
                <c:pt idx="9228">
                  <c:v>1.740072186071407</c:v>
                </c:pt>
                <c:pt idx="9229">
                  <c:v>1.7136882702008642</c:v>
                </c:pt>
                <c:pt idx="9230">
                  <c:v>1.7060047018854902</c:v>
                </c:pt>
                <c:pt idx="9231">
                  <c:v>1.6671013717085374</c:v>
                </c:pt>
                <c:pt idx="9232">
                  <c:v>1.7070271838145588</c:v>
                </c:pt>
                <c:pt idx="9233">
                  <c:v>1.6452705144017774</c:v>
                </c:pt>
                <c:pt idx="9234">
                  <c:v>1.6851782670384483</c:v>
                </c:pt>
                <c:pt idx="9235">
                  <c:v>1.5495870457265448</c:v>
                </c:pt>
                <c:pt idx="9236">
                  <c:v>1.5776925630351288</c:v>
                </c:pt>
                <c:pt idx="9237">
                  <c:v>1.6310385306276223</c:v>
                </c:pt>
                <c:pt idx="9238">
                  <c:v>1.5375640042706522</c:v>
                </c:pt>
                <c:pt idx="9239">
                  <c:v>1.4868297907836756</c:v>
                </c:pt>
                <c:pt idx="9240">
                  <c:v>1.4708805781531187</c:v>
                </c:pt>
                <c:pt idx="9241">
                  <c:v>1.4926316325891538</c:v>
                </c:pt>
                <c:pt idx="9242">
                  <c:v>1.4989050913944992</c:v>
                </c:pt>
                <c:pt idx="9243">
                  <c:v>1.4989050913944992</c:v>
                </c:pt>
                <c:pt idx="9244">
                  <c:v>1.4837150686503724</c:v>
                </c:pt>
                <c:pt idx="9245">
                  <c:v>1.5486588679173119</c:v>
                </c:pt>
                <c:pt idx="9246">
                  <c:v>1.5565661343030883</c:v>
                </c:pt>
                <c:pt idx="9247">
                  <c:v>1.5547019764277832</c:v>
                </c:pt>
                <c:pt idx="9248">
                  <c:v>1.5270060207441738</c:v>
                </c:pt>
                <c:pt idx="9249">
                  <c:v>1.5767475504714015</c:v>
                </c:pt>
                <c:pt idx="9250">
                  <c:v>1.6556538945494859</c:v>
                </c:pt>
                <c:pt idx="9251">
                  <c:v>1.5687377636528801</c:v>
                </c:pt>
                <c:pt idx="9252">
                  <c:v>1.5178841138238099</c:v>
                </c:pt>
                <c:pt idx="9253">
                  <c:v>1.4551024526134388</c:v>
                </c:pt>
                <c:pt idx="9254">
                  <c:v>1.5361827468599598</c:v>
                </c:pt>
                <c:pt idx="9255">
                  <c:v>1.5866984789480267</c:v>
                </c:pt>
                <c:pt idx="9256">
                  <c:v>1.6019826912787101</c:v>
                </c:pt>
                <c:pt idx="9257">
                  <c:v>1.6290851839276077</c:v>
                </c:pt>
                <c:pt idx="9258">
                  <c:v>1.6776225274307683</c:v>
                </c:pt>
                <c:pt idx="9259">
                  <c:v>1.6521855070700255</c:v>
                </c:pt>
                <c:pt idx="9260">
                  <c:v>1.5357226035205132</c:v>
                </c:pt>
                <c:pt idx="9261">
                  <c:v>1.538946503637771</c:v>
                </c:pt>
                <c:pt idx="9262">
                  <c:v>1.5265486261723518</c:v>
                </c:pt>
                <c:pt idx="9263">
                  <c:v>1.4590310452869004</c:v>
                </c:pt>
                <c:pt idx="9264">
                  <c:v>1.520159469196616</c:v>
                </c:pt>
                <c:pt idx="9265">
                  <c:v>1.5772199859761435</c:v>
                </c:pt>
                <c:pt idx="9266">
                  <c:v>1.6087157473128908</c:v>
                </c:pt>
                <c:pt idx="9267">
                  <c:v>1.591459064890288</c:v>
                </c:pt>
                <c:pt idx="9268">
                  <c:v>1.5824261284455998</c:v>
                </c:pt>
                <c:pt idx="9269">
                  <c:v>1.5454146216137079</c:v>
                </c:pt>
                <c:pt idx="9270">
                  <c:v>1.5458776689395655</c:v>
                </c:pt>
                <c:pt idx="9271">
                  <c:v>1.4989050913944992</c:v>
                </c:pt>
                <c:pt idx="9272">
                  <c:v>1.50746126610863</c:v>
                </c:pt>
                <c:pt idx="9273">
                  <c:v>1.6237255343301009</c:v>
                </c:pt>
                <c:pt idx="9274">
                  <c:v>1.5472676435312025</c:v>
                </c:pt>
                <c:pt idx="9275">
                  <c:v>1.5565661343030883</c:v>
                </c:pt>
                <c:pt idx="9276">
                  <c:v>1.5047540529068406</c:v>
                </c:pt>
                <c:pt idx="9277">
                  <c:v>1.5160662818909239</c:v>
                </c:pt>
                <c:pt idx="9278">
                  <c:v>1.5274635523635753</c:v>
                </c:pt>
                <c:pt idx="9279">
                  <c:v>1.5417152327091082</c:v>
                </c:pt>
                <c:pt idx="9280">
                  <c:v>1.5011519966239368</c:v>
                </c:pt>
                <c:pt idx="9281">
                  <c:v>1.460780489395562</c:v>
                </c:pt>
                <c:pt idx="9282">
                  <c:v>1.4854941100177015</c:v>
                </c:pt>
                <c:pt idx="9283">
                  <c:v>1.5101733498760148</c:v>
                </c:pt>
                <c:pt idx="9284">
                  <c:v>1.4642856731155347</c:v>
                </c:pt>
                <c:pt idx="9285">
                  <c:v>1.4317520433787891</c:v>
                </c:pt>
                <c:pt idx="9286">
                  <c:v>1.4642856731155347</c:v>
                </c:pt>
                <c:pt idx="9287">
                  <c:v>1.4677992676220697</c:v>
                </c:pt>
                <c:pt idx="9288">
                  <c:v>1.424905637136807</c:v>
                </c:pt>
                <c:pt idx="9289">
                  <c:v>1.4846043228499095</c:v>
                </c:pt>
                <c:pt idx="9290">
                  <c:v>1.5034022700340146</c:v>
                </c:pt>
                <c:pt idx="9291">
                  <c:v>1.4708805781531187</c:v>
                </c:pt>
                <c:pt idx="9292">
                  <c:v>1.5002528306329754</c:v>
                </c:pt>
                <c:pt idx="9293">
                  <c:v>1.4581571090708281</c:v>
                </c:pt>
                <c:pt idx="9294">
                  <c:v>1.4656022843335006</c:v>
                </c:pt>
                <c:pt idx="9295">
                  <c:v>1.5260913686070587</c:v>
                </c:pt>
                <c:pt idx="9296">
                  <c:v>1.4881666725258746</c:v>
                </c:pt>
                <c:pt idx="9297">
                  <c:v>1.5238071344426072</c:v>
                </c:pt>
                <c:pt idx="9298">
                  <c:v>1.5519099247777277</c:v>
                </c:pt>
                <c:pt idx="9299">
                  <c:v>1.5603011583622317</c:v>
                </c:pt>
                <c:pt idx="9300">
                  <c:v>1.5843235288311117</c:v>
                </c:pt>
                <c:pt idx="9301">
                  <c:v>1.568267868886285</c:v>
                </c:pt>
                <c:pt idx="9302">
                  <c:v>1.5654514545783071</c:v>
                </c:pt>
                <c:pt idx="9303">
                  <c:v>1.5421771715996526</c:v>
                </c:pt>
                <c:pt idx="9304">
                  <c:v>1.5165205356735876</c:v>
                </c:pt>
                <c:pt idx="9305">
                  <c:v>1.5311287439618091</c:v>
                </c:pt>
                <c:pt idx="9306">
                  <c:v>1.5142506270102292</c:v>
                </c:pt>
                <c:pt idx="9307">
                  <c:v>1.5151581824820795</c:v>
                </c:pt>
                <c:pt idx="9308">
                  <c:v>1.495765073019278</c:v>
                </c:pt>
                <c:pt idx="9309">
                  <c:v>1.4542308695614246</c:v>
                </c:pt>
                <c:pt idx="9310">
                  <c:v>1.5165205356735876</c:v>
                </c:pt>
                <c:pt idx="9311">
                  <c:v>1.5238071344426072</c:v>
                </c:pt>
                <c:pt idx="9312">
                  <c:v>1.5302116223795506</c:v>
                </c:pt>
                <c:pt idx="9313">
                  <c:v>1.5002528306329754</c:v>
                </c:pt>
                <c:pt idx="9314">
                  <c:v>1.460780489395562</c:v>
                </c:pt>
                <c:pt idx="9315">
                  <c:v>1.4634085894615951</c:v>
                </c:pt>
                <c:pt idx="9316">
                  <c:v>1.4477106158916651</c:v>
                </c:pt>
                <c:pt idx="9317">
                  <c:v>1.4993542032280338</c:v>
                </c:pt>
                <c:pt idx="9318">
                  <c:v>1.5219822090459174</c:v>
                </c:pt>
                <c:pt idx="9319">
                  <c:v>1.5352625980109527</c:v>
                </c:pt>
                <c:pt idx="9320">
                  <c:v>1.5449517129875876</c:v>
                </c:pt>
                <c:pt idx="9321">
                  <c:v>1.5165205356735876</c:v>
                </c:pt>
                <c:pt idx="9322">
                  <c:v>1.5829002654033428</c:v>
                </c:pt>
                <c:pt idx="9323">
                  <c:v>1.5668590289226585</c:v>
                </c:pt>
                <c:pt idx="9324">
                  <c:v>1.5819521335093469</c:v>
                </c:pt>
                <c:pt idx="9325">
                  <c:v>1.5824261284455998</c:v>
                </c:pt>
                <c:pt idx="9326">
                  <c:v>1.563576655561967</c:v>
                </c:pt>
                <c:pt idx="9327">
                  <c:v>1.6043841130279377</c:v>
                </c:pt>
                <c:pt idx="9328">
                  <c:v>1.6596266824660917</c:v>
                </c:pt>
                <c:pt idx="9329">
                  <c:v>1.6034231126534797</c:v>
                </c:pt>
                <c:pt idx="9330">
                  <c:v>1.623239168699945</c:v>
                </c:pt>
                <c:pt idx="9331">
                  <c:v>1.6256724545682228</c:v>
                </c:pt>
                <c:pt idx="9332">
                  <c:v>1.6058266936390315</c:v>
                </c:pt>
                <c:pt idx="9333">
                  <c:v>1.6242120456883362</c:v>
                </c:pt>
                <c:pt idx="9334">
                  <c:v>1.5847982343004776</c:v>
                </c:pt>
                <c:pt idx="9335">
                  <c:v>1.6178987523466364</c:v>
                </c:pt>
                <c:pt idx="9336">
                  <c:v>1.5542362858966663</c:v>
                </c:pt>
                <c:pt idx="9337">
                  <c:v>1.565920505472264</c:v>
                </c:pt>
                <c:pt idx="9338">
                  <c:v>1.6437924997732487</c:v>
                </c:pt>
                <c:pt idx="9339">
                  <c:v>1.6010231293173987</c:v>
                </c:pt>
                <c:pt idx="9340">
                  <c:v>1.5933672961744969</c:v>
                </c:pt>
                <c:pt idx="9341">
                  <c:v>1.5403302460780202</c:v>
                </c:pt>
                <c:pt idx="9342">
                  <c:v>1.5776925630351288</c:v>
                </c:pt>
                <c:pt idx="9343">
                  <c:v>1.6271341765735121</c:v>
                </c:pt>
                <c:pt idx="9344">
                  <c:v>1.5838489655535264</c:v>
                </c:pt>
                <c:pt idx="9345">
                  <c:v>1.6000641421183259</c:v>
                </c:pt>
                <c:pt idx="9346">
                  <c:v>1.6447776952561795</c:v>
                </c:pt>
                <c:pt idx="9347">
                  <c:v>1.6596266824660917</c:v>
                </c:pt>
                <c:pt idx="9348">
                  <c:v>1.6300615646841423</c:v>
                </c:pt>
                <c:pt idx="9349">
                  <c:v>1.6285972128848996</c:v>
                </c:pt>
                <c:pt idx="9350">
                  <c:v>1.6721031911844986</c:v>
                </c:pt>
                <c:pt idx="9351">
                  <c:v>1.6736066613471385</c:v>
                </c:pt>
                <c:pt idx="9352">
                  <c:v>1.6892218995142072</c:v>
                </c:pt>
                <c:pt idx="9353">
                  <c:v>1.7090739864920592</c:v>
                </c:pt>
                <c:pt idx="9354">
                  <c:v>1.7014111069826483</c:v>
                </c:pt>
                <c:pt idx="9355">
                  <c:v>1.7286414323717627</c:v>
                </c:pt>
                <c:pt idx="9356">
                  <c:v>1.6861882667901498</c:v>
                </c:pt>
                <c:pt idx="9357">
                  <c:v>1.7589403264904058</c:v>
                </c:pt>
                <c:pt idx="9358">
                  <c:v>1.7452929405483533</c:v>
                </c:pt>
                <c:pt idx="9359">
                  <c:v>1.8815904952655127</c:v>
                </c:pt>
                <c:pt idx="9360">
                  <c:v>1.7494808198678014</c:v>
                </c:pt>
                <c:pt idx="9361">
                  <c:v>1.623239168699945</c:v>
                </c:pt>
                <c:pt idx="9362">
                  <c:v>1.7116359414148836</c:v>
                </c:pt>
                <c:pt idx="9363">
                  <c:v>1.6766176584196828</c:v>
                </c:pt>
                <c:pt idx="9364">
                  <c:v>1.6861882667901498</c:v>
                </c:pt>
                <c:pt idx="9365">
                  <c:v>1.7801449779350085</c:v>
                </c:pt>
                <c:pt idx="9366">
                  <c:v>1.6861882667901498</c:v>
                </c:pt>
                <c:pt idx="9367">
                  <c:v>1.6082338776670417</c:v>
                </c:pt>
                <c:pt idx="9368">
                  <c:v>1.7034511757304225</c:v>
                </c:pt>
                <c:pt idx="9369">
                  <c:v>1.6988644564620476</c:v>
                </c:pt>
                <c:pt idx="9370">
                  <c:v>1.7785457999911634</c:v>
                </c:pt>
                <c:pt idx="9371">
                  <c:v>1.775351752636201</c:v>
                </c:pt>
                <c:pt idx="9372">
                  <c:v>1.7956780226582785</c:v>
                </c:pt>
                <c:pt idx="9373">
                  <c:v>1.8453050739489065</c:v>
                </c:pt>
                <c:pt idx="9374">
                  <c:v>1.7817455937783422</c:v>
                </c:pt>
                <c:pt idx="9375">
                  <c:v>1.6988644564620476</c:v>
                </c:pt>
                <c:pt idx="9376">
                  <c:v>1.7111232433783972</c:v>
                </c:pt>
                <c:pt idx="9377">
                  <c:v>1.6917540955428219</c:v>
                </c:pt>
                <c:pt idx="9378">
                  <c:v>1.7327893559307137</c:v>
                </c:pt>
                <c:pt idx="9379">
                  <c:v>1.7489567858956732</c:v>
                </c:pt>
                <c:pt idx="9380">
                  <c:v>1.6776225274307683</c:v>
                </c:pt>
                <c:pt idx="9381">
                  <c:v>1.7234704881208487</c:v>
                </c:pt>
                <c:pt idx="9382">
                  <c:v>1.7085620558554775</c:v>
                </c:pt>
                <c:pt idx="9383">
                  <c:v>1.6836644016232727</c:v>
                </c:pt>
                <c:pt idx="9384">
                  <c:v>1.6691003015343957</c:v>
                </c:pt>
                <c:pt idx="9385">
                  <c:v>1.7111232433783972</c:v>
                </c:pt>
                <c:pt idx="9386">
                  <c:v>1.7343473920067864</c:v>
                </c:pt>
                <c:pt idx="9387">
                  <c:v>1.67060107165136</c:v>
                </c:pt>
                <c:pt idx="9388">
                  <c:v>1.6831600820936763</c:v>
                </c:pt>
                <c:pt idx="9389">
                  <c:v>1.6711016281673807</c:v>
                </c:pt>
                <c:pt idx="9390">
                  <c:v>1.7276060038541634</c:v>
                </c:pt>
                <c:pt idx="9391">
                  <c:v>1.7029409293328586</c:v>
                </c:pt>
                <c:pt idx="9392">
                  <c:v>1.6993734814399126</c:v>
                </c:pt>
                <c:pt idx="9393">
                  <c:v>1.6816480296976029</c:v>
                </c:pt>
                <c:pt idx="9394">
                  <c:v>1.7426806082569941</c:v>
                </c:pt>
                <c:pt idx="9395">
                  <c:v>1.7070271838145588</c:v>
                </c:pt>
                <c:pt idx="9396">
                  <c:v>1.7515785263720056</c:v>
                </c:pt>
                <c:pt idx="9397">
                  <c:v>1.7198600333743002</c:v>
                </c:pt>
                <c:pt idx="9398">
                  <c:v>1.7758836952424226</c:v>
                </c:pt>
                <c:pt idx="9399">
                  <c:v>1.7578867494207502</c:v>
                </c:pt>
                <c:pt idx="9400">
                  <c:v>1.7999868023941981</c:v>
                </c:pt>
                <c:pt idx="9401">
                  <c:v>1.8569508816769285</c:v>
                </c:pt>
                <c:pt idx="9402">
                  <c:v>1.878211392436361</c:v>
                </c:pt>
                <c:pt idx="9403">
                  <c:v>2.0073733544038168</c:v>
                </c:pt>
                <c:pt idx="9404">
                  <c:v>1.9220411673871076</c:v>
                </c:pt>
                <c:pt idx="9405">
                  <c:v>1.9852454423162635</c:v>
                </c:pt>
                <c:pt idx="9406">
                  <c:v>1.8453050739489065</c:v>
                </c:pt>
                <c:pt idx="9407">
                  <c:v>1.8703503998586271</c:v>
                </c:pt>
                <c:pt idx="9408">
                  <c:v>1.8669914828447658</c:v>
                </c:pt>
                <c:pt idx="9409">
                  <c:v>1.8408878120564054</c:v>
                </c:pt>
                <c:pt idx="9410">
                  <c:v>1.8392340663095008</c:v>
                </c:pt>
                <c:pt idx="9411">
                  <c:v>1.8298908630959636</c:v>
                </c:pt>
                <c:pt idx="9412">
                  <c:v>1.7364269528476062</c:v>
                </c:pt>
                <c:pt idx="9413">
                  <c:v>1.7049828324067129</c:v>
                </c:pt>
                <c:pt idx="9414">
                  <c:v>1.6947977417870617</c:v>
                </c:pt>
                <c:pt idx="9415">
                  <c:v>1.7652750626965608</c:v>
                </c:pt>
                <c:pt idx="9416">
                  <c:v>1.7473856255961415</c:v>
                </c:pt>
                <c:pt idx="9417">
                  <c:v>1.800526126316575</c:v>
                </c:pt>
                <c:pt idx="9418">
                  <c:v>1.7822794521494345</c:v>
                </c:pt>
                <c:pt idx="9419">
                  <c:v>1.7711019438899847</c:v>
                </c:pt>
                <c:pt idx="9420">
                  <c:v>1.8453050739489065</c:v>
                </c:pt>
                <c:pt idx="9421">
                  <c:v>1.7769480586550823</c:v>
                </c:pt>
                <c:pt idx="9422">
                  <c:v>1.8486249747977348</c:v>
                </c:pt>
                <c:pt idx="9423">
                  <c:v>1.8469642784371683</c:v>
                </c:pt>
                <c:pt idx="9424">
                  <c:v>1.814605410300197</c:v>
                </c:pt>
                <c:pt idx="9425">
                  <c:v>1.8043059211678396</c:v>
                </c:pt>
                <c:pt idx="9426">
                  <c:v>1.7426806082569941</c:v>
                </c:pt>
                <c:pt idx="9427">
                  <c:v>1.6329942194785372</c:v>
                </c:pt>
                <c:pt idx="9428">
                  <c:v>1.6776225274307683</c:v>
                </c:pt>
                <c:pt idx="9429">
                  <c:v>1.6305499744855987</c:v>
                </c:pt>
                <c:pt idx="9430">
                  <c:v>1.6125759058298477</c:v>
                </c:pt>
                <c:pt idx="9431">
                  <c:v>1.6428078944066251</c:v>
                </c:pt>
                <c:pt idx="9432">
                  <c:v>1.6726041977754853</c:v>
                </c:pt>
                <c:pt idx="9433">
                  <c:v>1.6556538945494859</c:v>
                </c:pt>
                <c:pt idx="9434">
                  <c:v>1.7024308357728932</c:v>
                </c:pt>
                <c:pt idx="9435">
                  <c:v>1.7029409293328586</c:v>
                </c:pt>
                <c:pt idx="9436">
                  <c:v>1.716771378367197</c:v>
                </c:pt>
                <c:pt idx="9437">
                  <c:v>1.6912473528517997</c:v>
                </c:pt>
                <c:pt idx="9438">
                  <c:v>1.6646060755636309</c:v>
                </c:pt>
                <c:pt idx="9439">
                  <c:v>1.6736066613471385</c:v>
                </c:pt>
                <c:pt idx="9440">
                  <c:v>1.6611189343865256</c:v>
                </c:pt>
                <c:pt idx="9441">
                  <c:v>1.6212951625872907</c:v>
                </c:pt>
                <c:pt idx="9442">
                  <c:v>1.6482305317205539</c:v>
                </c:pt>
                <c:pt idx="9443">
                  <c:v>1.7658039860584551</c:v>
                </c:pt>
                <c:pt idx="9444">
                  <c:v>1.7369472325484823</c:v>
                </c:pt>
                <c:pt idx="9445">
                  <c:v>1.816781204129156</c:v>
                </c:pt>
                <c:pt idx="9446">
                  <c:v>1.8480712434978446</c:v>
                </c:pt>
                <c:pt idx="9447">
                  <c:v>1.8162370112119914</c:v>
                </c:pt>
                <c:pt idx="9448">
                  <c:v>1.7542041969186408</c:v>
                </c:pt>
                <c:pt idx="9449">
                  <c:v>1.6942900874118343</c:v>
                </c:pt>
                <c:pt idx="9450">
                  <c:v>1.7111232433783972</c:v>
                </c:pt>
                <c:pt idx="9451">
                  <c:v>1.7029409293328586</c:v>
                </c:pt>
                <c:pt idx="9452">
                  <c:v>1.6796340725974406</c:v>
                </c:pt>
                <c:pt idx="9453">
                  <c:v>1.64084045260863</c:v>
                </c:pt>
                <c:pt idx="9454">
                  <c:v>1.6010231293173987</c:v>
                </c:pt>
                <c:pt idx="9455">
                  <c:v>1.6183835178460075</c:v>
                </c:pt>
                <c:pt idx="9456">
                  <c:v>1.6208095249430285</c:v>
                </c:pt>
                <c:pt idx="9457">
                  <c:v>1.6796340725974406</c:v>
                </c:pt>
                <c:pt idx="9458">
                  <c:v>1.6786279987030339</c:v>
                </c:pt>
                <c:pt idx="9459">
                  <c:v>1.6566461990760193</c:v>
                </c:pt>
                <c:pt idx="9460">
                  <c:v>1.6551579651989168</c:v>
                </c:pt>
                <c:pt idx="9461">
                  <c:v>1.6212951625872907</c:v>
                </c:pt>
                <c:pt idx="9462">
                  <c:v>1.7121487930693389</c:v>
                </c:pt>
                <c:pt idx="9463">
                  <c:v>1.6651048358193679</c:v>
                </c:pt>
                <c:pt idx="9464">
                  <c:v>1.6711016281673807</c:v>
                </c:pt>
                <c:pt idx="9465">
                  <c:v>1.6511958744265236</c:v>
                </c:pt>
                <c:pt idx="9466">
                  <c:v>1.6651048358193679</c:v>
                </c:pt>
                <c:pt idx="9467">
                  <c:v>1.6536710682639288</c:v>
                </c:pt>
                <c:pt idx="9468">
                  <c:v>1.7426806082569941</c:v>
                </c:pt>
                <c:pt idx="9469">
                  <c:v>1.6546621843974627</c:v>
                </c:pt>
                <c:pt idx="9470">
                  <c:v>1.67060107165136</c:v>
                </c:pt>
                <c:pt idx="9471">
                  <c:v>1.7106106989138652</c:v>
                </c:pt>
                <c:pt idx="9472">
                  <c:v>1.7034511757304225</c:v>
                </c:pt>
                <c:pt idx="9473">
                  <c:v>1.6646060755636309</c:v>
                </c:pt>
                <c:pt idx="9474">
                  <c:v>1.6826559136263628</c:v>
                </c:pt>
                <c:pt idx="9475">
                  <c:v>1.6958135069033522</c:v>
                </c:pt>
                <c:pt idx="9476">
                  <c:v>1.6656037455169435</c:v>
                </c:pt>
                <c:pt idx="9477">
                  <c:v>1.6581357710973472</c:v>
                </c:pt>
                <c:pt idx="9478">
                  <c:v>1.7095860705166759</c:v>
                </c:pt>
                <c:pt idx="9479">
                  <c:v>1.6871988718781044</c:v>
                </c:pt>
                <c:pt idx="9480">
                  <c:v>1.6561499724936792</c:v>
                </c:pt>
                <c:pt idx="9481">
                  <c:v>1.744247538044186</c:v>
                </c:pt>
                <c:pt idx="9482">
                  <c:v>1.7822794521494345</c:v>
                </c:pt>
                <c:pt idx="9483">
                  <c:v>1.7892341846269666</c:v>
                </c:pt>
                <c:pt idx="9484">
                  <c:v>1.8464110445770328</c:v>
                </c:pt>
                <c:pt idx="9485">
                  <c:v>1.661616649802014</c:v>
                </c:pt>
                <c:pt idx="9486">
                  <c:v>1.6651048358193679</c:v>
                </c:pt>
                <c:pt idx="9487">
                  <c:v>1.5824261284455998</c:v>
                </c:pt>
                <c:pt idx="9488">
                  <c:v>1.6188684285940163</c:v>
                </c:pt>
                <c:pt idx="9489">
                  <c:v>1.5843235288311117</c:v>
                </c:pt>
                <c:pt idx="9490">
                  <c:v>1.6359321504320228</c:v>
                </c:pt>
                <c:pt idx="9491">
                  <c:v>1.6183835178460075</c:v>
                </c:pt>
                <c:pt idx="9492">
                  <c:v>1.6140258520844741</c:v>
                </c:pt>
                <c:pt idx="9493">
                  <c:v>1.6531757328428975</c:v>
                </c:pt>
                <c:pt idx="9494">
                  <c:v>1.660621368055144</c:v>
                </c:pt>
                <c:pt idx="9495">
                  <c:v>1.6731053544813725</c:v>
                </c:pt>
                <c:pt idx="9496">
                  <c:v>1.6596266824660917</c:v>
                </c:pt>
                <c:pt idx="9497">
                  <c:v>1.6601239507632137</c:v>
                </c:pt>
                <c:pt idx="9498">
                  <c:v>1.6526805457930771</c:v>
                </c:pt>
                <c:pt idx="9499">
                  <c:v>1.7260540238462079</c:v>
                </c:pt>
                <c:pt idx="9500">
                  <c:v>1.7379882596658536</c:v>
                </c:pt>
                <c:pt idx="9501">
                  <c:v>1.780678356719021</c:v>
                </c:pt>
                <c:pt idx="9502">
                  <c:v>1.9157176999154184</c:v>
                </c:pt>
                <c:pt idx="9503">
                  <c:v>1.6067891345828615</c:v>
                </c:pt>
                <c:pt idx="9504">
                  <c:v>1.6208095249430285</c:v>
                </c:pt>
                <c:pt idx="9505">
                  <c:v>1.6388753670369727</c:v>
                </c:pt>
                <c:pt idx="9506">
                  <c:v>1.6383844634736653</c:v>
                </c:pt>
                <c:pt idx="9507">
                  <c:v>1.6217809457415084</c:v>
                </c:pt>
                <c:pt idx="9508">
                  <c:v>1.6418238788028383</c:v>
                </c:pt>
                <c:pt idx="9509">
                  <c:v>1.6497125368017345</c:v>
                </c:pt>
                <c:pt idx="9510">
                  <c:v>1.7796117589175966</c:v>
                </c:pt>
                <c:pt idx="9511">
                  <c:v>1.7526283226525083</c:v>
                </c:pt>
                <c:pt idx="9512">
                  <c:v>1.7919163021734394</c:v>
                </c:pt>
                <c:pt idx="9513">
                  <c:v>1.8720321238303856</c:v>
                </c:pt>
                <c:pt idx="9514">
                  <c:v>1.844199765779464</c:v>
                </c:pt>
                <c:pt idx="9515">
                  <c:v>1.7989086391432199</c:v>
                </c:pt>
                <c:pt idx="9516">
                  <c:v>1.7364269528476062</c:v>
                </c:pt>
                <c:pt idx="9517">
                  <c:v>1.7162571420781079</c:v>
                </c:pt>
                <c:pt idx="9518">
                  <c:v>1.7421586111988243</c:v>
                </c:pt>
                <c:pt idx="9519">
                  <c:v>1.7510538640594813</c:v>
                </c:pt>
                <c:pt idx="9520">
                  <c:v>1.7234704881208487</c:v>
                </c:pt>
                <c:pt idx="9521">
                  <c:v>1.6993734814399126</c:v>
                </c:pt>
                <c:pt idx="9522">
                  <c:v>1.7100983079752872</c:v>
                </c:pt>
                <c:pt idx="9523">
                  <c:v>1.7801449779350085</c:v>
                </c:pt>
                <c:pt idx="9524">
                  <c:v>1.8238705678255664</c:v>
                </c:pt>
                <c:pt idx="9525">
                  <c:v>1.8064693654442359</c:v>
                </c:pt>
                <c:pt idx="9526">
                  <c:v>1.721922223217915</c:v>
                </c:pt>
                <c:pt idx="9527">
                  <c:v>1.7785457999911634</c:v>
                </c:pt>
                <c:pt idx="9528">
                  <c:v>1.7452929405483533</c:v>
                </c:pt>
                <c:pt idx="9529">
                  <c:v>1.7684509810104474</c:v>
                </c:pt>
                <c:pt idx="9530">
                  <c:v>1.8586205574833068</c:v>
                </c:pt>
                <c:pt idx="9531">
                  <c:v>1.8189596068331684</c:v>
                </c:pt>
                <c:pt idx="9532">
                  <c:v>1.7790786996189287</c:v>
                </c:pt>
                <c:pt idx="9533">
                  <c:v>1.9185894201749456</c:v>
                </c:pt>
                <c:pt idx="9534">
                  <c:v>1.8447523370816554</c:v>
                </c:pt>
                <c:pt idx="9535">
                  <c:v>1.8370313827269138</c:v>
                </c:pt>
                <c:pt idx="9536">
                  <c:v>2.0200419827264571</c:v>
                </c:pt>
                <c:pt idx="9537">
                  <c:v>1.9197393132609744</c:v>
                </c:pt>
                <c:pt idx="9538">
                  <c:v>1.775351752636201</c:v>
                </c:pt>
                <c:pt idx="9539">
                  <c:v>1.7521033458873141</c:v>
                </c:pt>
                <c:pt idx="9540">
                  <c:v>1.7338278910539542</c:v>
                </c:pt>
                <c:pt idx="9541">
                  <c:v>1.7183150118923629</c:v>
                </c:pt>
                <c:pt idx="9542">
                  <c:v>1.6947977417870617</c:v>
                </c:pt>
                <c:pt idx="9543">
                  <c:v>1.6526805457930771</c:v>
                </c:pt>
                <c:pt idx="9544">
                  <c:v>1.6892218995142072</c:v>
                </c:pt>
                <c:pt idx="9545">
                  <c:v>1.6851782670384483</c:v>
                </c:pt>
                <c:pt idx="9546">
                  <c:v>1.6611189343865256</c:v>
                </c:pt>
                <c:pt idx="9547">
                  <c:v>1.6601239507632137</c:v>
                </c:pt>
                <c:pt idx="9548">
                  <c:v>1.6271341765735121</c:v>
                </c:pt>
                <c:pt idx="9549">
                  <c:v>1.7054936906127485</c:v>
                </c:pt>
                <c:pt idx="9550">
                  <c:v>1.7075386545626521</c:v>
                </c:pt>
                <c:pt idx="9551">
                  <c:v>1.7447701610004005</c:v>
                </c:pt>
                <c:pt idx="9552">
                  <c:v>1.6826559136263628</c:v>
                </c:pt>
                <c:pt idx="9553">
                  <c:v>1.6861882667901498</c:v>
                </c:pt>
                <c:pt idx="9554">
                  <c:v>1.6958135069033522</c:v>
                </c:pt>
                <c:pt idx="9555">
                  <c:v>1.6676008796213699</c:v>
                </c:pt>
                <c:pt idx="9556">
                  <c:v>1.6208095249430285</c:v>
                </c:pt>
                <c:pt idx="9557">
                  <c:v>1.5579657194192691</c:v>
                </c:pt>
                <c:pt idx="9558">
                  <c:v>1.5957558031792058</c:v>
                </c:pt>
                <c:pt idx="9559">
                  <c:v>1.565920505472264</c:v>
                </c:pt>
                <c:pt idx="9560">
                  <c:v>1.6646060755636309</c:v>
                </c:pt>
                <c:pt idx="9561">
                  <c:v>1.5560998853879955</c:v>
                </c:pt>
                <c:pt idx="9562">
                  <c:v>1.590505806412549</c:v>
                </c:pt>
                <c:pt idx="9563">
                  <c:v>1.4779478854252781</c:v>
                </c:pt>
                <c:pt idx="9564">
                  <c:v>1.5297532676119157</c:v>
                </c:pt>
                <c:pt idx="9565">
                  <c:v>1.511078461660468</c:v>
                </c:pt>
                <c:pt idx="9566">
                  <c:v>1.5772199859761435</c:v>
                </c:pt>
                <c:pt idx="9567">
                  <c:v>1.5343430003163612</c:v>
                </c:pt>
                <c:pt idx="9568">
                  <c:v>1.5588994752245453</c:v>
                </c:pt>
                <c:pt idx="9569">
                  <c:v>1.591459064890288</c:v>
                </c:pt>
                <c:pt idx="9570">
                  <c:v>1.5795842876619604</c:v>
                </c:pt>
                <c:pt idx="9571">
                  <c:v>1.5952778155141853</c:v>
                </c:pt>
                <c:pt idx="9572">
                  <c:v>1.5981478906300084</c:v>
                </c:pt>
                <c:pt idx="9573">
                  <c:v>1.5412534321862834</c:v>
                </c:pt>
                <c:pt idx="9574">
                  <c:v>1.5302116223795506</c:v>
                </c:pt>
                <c:pt idx="9575">
                  <c:v>1.5919359083560496</c:v>
                </c:pt>
                <c:pt idx="9576">
                  <c:v>1.538485532451328</c:v>
                </c:pt>
                <c:pt idx="9577">
                  <c:v>1.5505157798326246</c:v>
                </c:pt>
                <c:pt idx="9578">
                  <c:v>1.5514450705689644</c:v>
                </c:pt>
                <c:pt idx="9579">
                  <c:v>1.5265486261723518</c:v>
                </c:pt>
                <c:pt idx="9580">
                  <c:v>1.5617041018221196</c:v>
                </c:pt>
                <c:pt idx="9581">
                  <c:v>1.5786381419854951</c:v>
                </c:pt>
                <c:pt idx="9582">
                  <c:v>1.602462687902847</c:v>
                </c:pt>
                <c:pt idx="9583">
                  <c:v>1.5687377636528801</c:v>
                </c:pt>
                <c:pt idx="9584">
                  <c:v>1.5900293913150172</c:v>
                </c:pt>
                <c:pt idx="9585">
                  <c:v>1.6087157473128908</c:v>
                </c:pt>
                <c:pt idx="9586">
                  <c:v>1.5986267382458721</c:v>
                </c:pt>
                <c:pt idx="9587">
                  <c:v>1.5720309715854803</c:v>
                </c:pt>
                <c:pt idx="9588">
                  <c:v>1.7126617983877903</c:v>
                </c:pt>
                <c:pt idx="9589">
                  <c:v>1.7100983079752872</c:v>
                </c:pt>
                <c:pt idx="9590">
                  <c:v>1.7060047018854902</c:v>
                </c:pt>
                <c:pt idx="9591">
                  <c:v>1.766333067899857</c:v>
                </c:pt>
                <c:pt idx="9592">
                  <c:v>1.5706187510708811</c:v>
                </c:pt>
                <c:pt idx="9593">
                  <c:v>1.6531757328428975</c:v>
                </c:pt>
                <c:pt idx="9594">
                  <c:v>1.6271341765735121</c:v>
                </c:pt>
                <c:pt idx="9595">
                  <c:v>1.6428078944066251</c:v>
                </c:pt>
                <c:pt idx="9596">
                  <c:v>1.5876494555308061</c:v>
                </c:pt>
                <c:pt idx="9597">
                  <c:v>1.6217809457415084</c:v>
                </c:pt>
                <c:pt idx="9598">
                  <c:v>1.6276217092516272</c:v>
                </c:pt>
                <c:pt idx="9599">
                  <c:v>1.6310385306276223</c:v>
                </c:pt>
                <c:pt idx="9600">
                  <c:v>1.581478280552044</c:v>
                </c:pt>
                <c:pt idx="9601">
                  <c:v>1.5720309715854803</c:v>
                </c:pt>
                <c:pt idx="9602">
                  <c:v>1.7447701610004005</c:v>
                </c:pt>
                <c:pt idx="9603">
                  <c:v>1.7049828324067129</c:v>
                </c:pt>
                <c:pt idx="9604">
                  <c:v>1.7100983079752872</c:v>
                </c:pt>
                <c:pt idx="9605">
                  <c:v>1.7769480586550823</c:v>
                </c:pt>
                <c:pt idx="9606">
                  <c:v>1.8320849848730689</c:v>
                </c:pt>
                <c:pt idx="9607">
                  <c:v>1.8370313827269138</c:v>
                </c:pt>
                <c:pt idx="9608">
                  <c:v>1.8048465392130817</c:v>
                </c:pt>
                <c:pt idx="9609">
                  <c:v>1.8799001846129122</c:v>
                </c:pt>
                <c:pt idx="9610">
                  <c:v>1.9139967313817812</c:v>
                </c:pt>
                <c:pt idx="9611">
                  <c:v>1.8211406215403927</c:v>
                </c:pt>
                <c:pt idx="9612">
                  <c:v>1.7152291315519439</c:v>
                </c:pt>
                <c:pt idx="9613">
                  <c:v>1.6841688722604138</c:v>
                </c:pt>
                <c:pt idx="9614">
                  <c:v>1.7353868609279997</c:v>
                </c:pt>
                <c:pt idx="9615">
                  <c:v>1.7203753491854523</c:v>
                </c:pt>
                <c:pt idx="9616">
                  <c:v>1.6048648291819041</c:v>
                </c:pt>
                <c:pt idx="9617">
                  <c:v>1.6276217092516272</c:v>
                </c:pt>
                <c:pt idx="9618">
                  <c:v>1.6746097257382886</c:v>
                </c:pt>
                <c:pt idx="9619">
                  <c:v>1.6227529487542174</c:v>
                </c:pt>
                <c:pt idx="9620">
                  <c:v>1.538946503637771</c:v>
                </c:pt>
                <c:pt idx="9621">
                  <c:v>1.5971906256528354</c:v>
                </c:pt>
                <c:pt idx="9622">
                  <c:v>1.5528400510850429</c:v>
                </c:pt>
                <c:pt idx="9623">
                  <c:v>1.64084045260863</c:v>
                </c:pt>
                <c:pt idx="9624">
                  <c:v>1.6208095249430285</c:v>
                </c:pt>
                <c:pt idx="9625">
                  <c:v>1.6227529487542174</c:v>
                </c:pt>
                <c:pt idx="9626">
                  <c:v>1.5819521335093469</c:v>
                </c:pt>
                <c:pt idx="9627">
                  <c:v>1.5739159077085036</c:v>
                </c:pt>
                <c:pt idx="9628">
                  <c:v>1.6691003015343957</c:v>
                </c:pt>
                <c:pt idx="9629">
                  <c:v>1.754729803154683</c:v>
                </c:pt>
                <c:pt idx="9630">
                  <c:v>1.6711016281673807</c:v>
                </c:pt>
                <c:pt idx="9631">
                  <c:v>1.764217691221428</c:v>
                </c:pt>
                <c:pt idx="9632">
                  <c:v>1.7463389696071647</c:v>
                </c:pt>
                <c:pt idx="9633">
                  <c:v>1.7121487930693389</c:v>
                </c:pt>
                <c:pt idx="9634">
                  <c:v>1.7054936906127485</c:v>
                </c:pt>
                <c:pt idx="9635">
                  <c:v>1.6958135069033522</c:v>
                </c:pt>
                <c:pt idx="9636">
                  <c:v>1.6666020134167316</c:v>
                </c:pt>
                <c:pt idx="9637">
                  <c:v>1.7935275021929533</c:v>
                </c:pt>
                <c:pt idx="9638">
                  <c:v>1.7080502785609857</c:v>
                </c:pt>
                <c:pt idx="9639">
                  <c:v>1.8091773190614053</c:v>
                </c:pt>
                <c:pt idx="9640">
                  <c:v>2.0146028098184785</c:v>
                </c:pt>
                <c:pt idx="9641">
                  <c:v>1.8558385978552734</c:v>
                </c:pt>
                <c:pt idx="9642">
                  <c:v>1.8043059211678396</c:v>
                </c:pt>
                <c:pt idx="9643">
                  <c:v>1.9162916998929242</c:v>
                </c:pt>
                <c:pt idx="9644">
                  <c:v>1.8737153599228233</c:v>
                </c:pt>
                <c:pt idx="9645">
                  <c:v>1.8968718482472982</c:v>
                </c:pt>
                <c:pt idx="9646">
                  <c:v>1.6631106909998861</c:v>
                </c:pt>
                <c:pt idx="9647">
                  <c:v>1.7121487930693389</c:v>
                </c:pt>
                <c:pt idx="9648">
                  <c:v>1.6261595492755461</c:v>
                </c:pt>
                <c:pt idx="9649">
                  <c:v>1.6082338776670417</c:v>
                </c:pt>
                <c:pt idx="9650">
                  <c:v>1.7489567858956732</c:v>
                </c:pt>
                <c:pt idx="9651">
                  <c:v>1.7479091888068541</c:v>
                </c:pt>
                <c:pt idx="9654">
                  <c:v>1.9139967313817812</c:v>
                </c:pt>
                <c:pt idx="9655">
                  <c:v>1.781211895317504</c:v>
                </c:pt>
                <c:pt idx="9656">
                  <c:v>1.6947977417870617</c:v>
                </c:pt>
                <c:pt idx="9657">
                  <c:v>1.7250201451448537</c:v>
                </c:pt>
                <c:pt idx="9658">
                  <c:v>1.6711016281673807</c:v>
                </c:pt>
                <c:pt idx="9659">
                  <c:v>1.5178841138238099</c:v>
                </c:pt>
                <c:pt idx="9660">
                  <c:v>1.4695592252252572</c:v>
                </c:pt>
                <c:pt idx="9661">
                  <c:v>1.4810505006698547</c:v>
                </c:pt>
                <c:pt idx="9662">
                  <c:v>1.4529244737562026</c:v>
                </c:pt>
                <c:pt idx="9663">
                  <c:v>1.4377696282051444</c:v>
                </c:pt>
                <c:pt idx="9664">
                  <c:v>1.4948691337092335</c:v>
                </c:pt>
                <c:pt idx="9665">
                  <c:v>1.5056559166737395</c:v>
                </c:pt>
                <c:pt idx="9666">
                  <c:v>1.4695592252252572</c:v>
                </c:pt>
                <c:pt idx="9667">
                  <c:v>1.5325054570700927</c:v>
                </c:pt>
                <c:pt idx="9668">
                  <c:v>1.5034022700340146</c:v>
                </c:pt>
                <c:pt idx="9669">
                  <c:v>1.5458776689395655</c:v>
                </c:pt>
                <c:pt idx="9670">
                  <c:v>1.5458776689395655</c:v>
                </c:pt>
                <c:pt idx="9671">
                  <c:v>1.6776225274307683</c:v>
                </c:pt>
                <c:pt idx="9672">
                  <c:v>1.5366430280705898</c:v>
                </c:pt>
                <c:pt idx="9673">
                  <c:v>1.5472676435312025</c:v>
                </c:pt>
                <c:pt idx="9674">
                  <c:v>1.5238071344426072</c:v>
                </c:pt>
                <c:pt idx="9675">
                  <c:v>1.5547019764277832</c:v>
                </c:pt>
                <c:pt idx="9676">
                  <c:v>1.5472676435312025</c:v>
                </c:pt>
                <c:pt idx="9677">
                  <c:v>1.5265486261723518</c:v>
                </c:pt>
                <c:pt idx="9678">
                  <c:v>1.5183389122772717</c:v>
                </c:pt>
                <c:pt idx="9679">
                  <c:v>1.6329942194785372</c:v>
                </c:pt>
                <c:pt idx="9680">
                  <c:v>1.7452929405483533</c:v>
                </c:pt>
                <c:pt idx="9681">
                  <c:v>1.6786279987030339</c:v>
                </c:pt>
                <c:pt idx="9682">
                  <c:v>1.6511958744265236</c:v>
                </c:pt>
                <c:pt idx="9683">
                  <c:v>1.6856831912699342</c:v>
                </c:pt>
                <c:pt idx="9684">
                  <c:v>1.5677981148704878</c:v>
                </c:pt>
                <c:pt idx="9685">
                  <c:v>1.5631083067374265</c:v>
                </c:pt>
                <c:pt idx="9686">
                  <c:v>1.5598337906698014</c:v>
                </c:pt>
                <c:pt idx="9687">
                  <c:v>1.5537707348570238</c:v>
                </c:pt>
                <c:pt idx="9688">
                  <c:v>1.5315875108587433</c:v>
                </c:pt>
                <c:pt idx="9689">
                  <c:v>1.6315272331540605</c:v>
                </c:pt>
                <c:pt idx="9690">
                  <c:v>1.6841688722604138</c:v>
                </c:pt>
                <c:pt idx="9691">
                  <c:v>1.7312327195029615</c:v>
                </c:pt>
                <c:pt idx="9692">
                  <c:v>1.6636090031986333</c:v>
                </c:pt>
                <c:pt idx="9693">
                  <c:v>1.7658039860584551</c:v>
                </c:pt>
                <c:pt idx="9694">
                  <c:v>1.6766176584196828</c:v>
                </c:pt>
                <c:pt idx="9695">
                  <c:v>1.7255370070627416</c:v>
                </c:pt>
                <c:pt idx="9696">
                  <c:v>1.7385090071757805</c:v>
                </c:pt>
                <c:pt idx="9697">
                  <c:v>1.6511958744265236</c:v>
                </c:pt>
                <c:pt idx="9698">
                  <c:v>1.6661028047011346</c:v>
                </c:pt>
                <c:pt idx="9699">
                  <c:v>1.7668623082682511</c:v>
                </c:pt>
                <c:pt idx="9700">
                  <c:v>1.7157430598217362</c:v>
                </c:pt>
                <c:pt idx="9701">
                  <c:v>1.863080369595387</c:v>
                </c:pt>
                <c:pt idx="9702">
                  <c:v>1.7737568806451141</c:v>
                </c:pt>
                <c:pt idx="9703">
                  <c:v>1.8091773190614053</c:v>
                </c:pt>
                <c:pt idx="9704">
                  <c:v>1.7865560816399479</c:v>
                </c:pt>
                <c:pt idx="9705">
                  <c:v>1.7962160555556406</c:v>
                </c:pt>
                <c:pt idx="9706">
                  <c:v>1.8558385978552734</c:v>
                </c:pt>
                <c:pt idx="9707">
                  <c:v>1.7610493753702128</c:v>
                </c:pt>
                <c:pt idx="9708">
                  <c:v>1.884411057786612</c:v>
                </c:pt>
                <c:pt idx="9709">
                  <c:v>1.8872358484184271</c:v>
                </c:pt>
                <c:pt idx="9710">
                  <c:v>1.8974402015063787</c:v>
                </c:pt>
                <c:pt idx="9711">
                  <c:v>1.8386831479327481</c:v>
                </c:pt>
                <c:pt idx="9712">
                  <c:v>1.9324337141045906</c:v>
                </c:pt>
                <c:pt idx="9713">
                  <c:v>1.8658731848639056</c:v>
                </c:pt>
                <c:pt idx="9714">
                  <c:v>1.8591774496382598</c:v>
                </c:pt>
                <c:pt idx="9715">
                  <c:v>1.7972926050255678</c:v>
                </c:pt>
                <c:pt idx="9716">
                  <c:v>1.8178700791763587</c:v>
                </c:pt>
                <c:pt idx="9717">
                  <c:v>1.8375818061908771</c:v>
                </c:pt>
                <c:pt idx="9718">
                  <c:v>1.8016052589971234</c:v>
                </c:pt>
                <c:pt idx="9719">
                  <c:v>1.9208898955273435</c:v>
                </c:pt>
                <c:pt idx="9720">
                  <c:v>1.8917643237229969</c:v>
                </c:pt>
                <c:pt idx="9721">
                  <c:v>1.878211392436361</c:v>
                </c:pt>
                <c:pt idx="9722">
                  <c:v>1.7935275021929533</c:v>
                </c:pt>
                <c:pt idx="9723">
                  <c:v>1.9545584391988322</c:v>
                </c:pt>
                <c:pt idx="9724">
                  <c:v>1.9651268079913895</c:v>
                </c:pt>
                <c:pt idx="9725">
                  <c:v>1.9139967313817812</c:v>
                </c:pt>
                <c:pt idx="9726">
                  <c:v>1.8070106317149268</c:v>
                </c:pt>
                <c:pt idx="9727">
                  <c:v>1.8370313827269138</c:v>
                </c:pt>
                <c:pt idx="9728">
                  <c:v>1.8917643237229969</c:v>
                </c:pt>
                <c:pt idx="9729">
                  <c:v>1.9769364736081221</c:v>
                </c:pt>
                <c:pt idx="9730">
                  <c:v>1.9727950393776201</c:v>
                </c:pt>
                <c:pt idx="9731">
                  <c:v>2.0261027331420753</c:v>
                </c:pt>
                <c:pt idx="9732">
                  <c:v>2.0109848333930005</c:v>
                </c:pt>
                <c:pt idx="9733">
                  <c:v>2.0358377794760592</c:v>
                </c:pt>
                <c:pt idx="9734">
                  <c:v>2.1236757715849861</c:v>
                </c:pt>
                <c:pt idx="9735">
                  <c:v>1.9923952051548006</c:v>
                </c:pt>
                <c:pt idx="9736">
                  <c:v>1.8569508816769285</c:v>
                </c:pt>
                <c:pt idx="9737">
                  <c:v>1.8608491274613275</c:v>
                </c:pt>
                <c:pt idx="9738">
                  <c:v>1.8725930344473396</c:v>
                </c:pt>
                <c:pt idx="9739">
                  <c:v>1.7817455937783422</c:v>
                </c:pt>
                <c:pt idx="9740">
                  <c:v>1.8619644143086902</c:v>
                </c:pt>
                <c:pt idx="9741">
                  <c:v>1.8480712434978446</c:v>
                </c:pt>
                <c:pt idx="9742">
                  <c:v>1.7967542496619695</c:v>
                </c:pt>
                <c:pt idx="9743">
                  <c:v>1.8064693654442359</c:v>
                </c:pt>
                <c:pt idx="9744">
                  <c:v>1.8021450678521465</c:v>
                </c:pt>
                <c:pt idx="9745">
                  <c:v>1.750005010854446</c:v>
                </c:pt>
                <c:pt idx="9746">
                  <c:v>1.7924532079592896</c:v>
                </c:pt>
                <c:pt idx="9747">
                  <c:v>1.780678356719021</c:v>
                </c:pt>
                <c:pt idx="9748">
                  <c:v>1.8216862837096388</c:v>
                </c:pt>
                <c:pt idx="9749">
                  <c:v>1.7636892430132907</c:v>
                </c:pt>
                <c:pt idx="9750">
                  <c:v>1.7411150861077118</c:v>
                </c:pt>
                <c:pt idx="9751">
                  <c:v>1.7024308357728932</c:v>
                </c:pt>
                <c:pt idx="9752">
                  <c:v>1.7833476488140501</c:v>
                </c:pt>
                <c:pt idx="9753">
                  <c:v>1.6942900874118343</c:v>
                </c:pt>
                <c:pt idx="9754">
                  <c:v>1.7034511757304225</c:v>
                </c:pt>
                <c:pt idx="9755">
                  <c:v>1.7536787481210343</c:v>
                </c:pt>
                <c:pt idx="9756">
                  <c:v>1.7510538640594813</c:v>
                </c:pt>
                <c:pt idx="9757">
                  <c:v>1.7183150118923629</c:v>
                </c:pt>
                <c:pt idx="9758">
                  <c:v>1.7737568806451141</c:v>
                </c:pt>
                <c:pt idx="9759">
                  <c:v>1.7121487930693389</c:v>
                </c:pt>
                <c:pt idx="9760">
                  <c:v>1.7390299107155123</c:v>
                </c:pt>
                <c:pt idx="9761">
                  <c:v>1.8162370112119914</c:v>
                </c:pt>
                <c:pt idx="9762">
                  <c:v>1.7239868857202745</c:v>
                </c:pt>
                <c:pt idx="9763">
                  <c:v>1.6711016281673807</c:v>
                </c:pt>
                <c:pt idx="9764">
                  <c:v>1.7239868857202745</c:v>
                </c:pt>
                <c:pt idx="9765">
                  <c:v>1.7029409293328586</c:v>
                </c:pt>
                <c:pt idx="9766">
                  <c:v>1.7049828324067129</c:v>
                </c:pt>
                <c:pt idx="9767">
                  <c:v>1.7705714335944958</c:v>
                </c:pt>
                <c:pt idx="9768">
                  <c:v>1.7673917072111365</c:v>
                </c:pt>
                <c:pt idx="9769">
                  <c:v>1.8425430447673925</c:v>
                </c:pt>
                <c:pt idx="9770">
                  <c:v>1.8162370112119914</c:v>
                </c:pt>
                <c:pt idx="9771">
                  <c:v>1.8974402015063787</c:v>
                </c:pt>
                <c:pt idx="9772">
                  <c:v>1.7989086391432199</c:v>
                </c:pt>
                <c:pt idx="9773">
                  <c:v>1.8827182133059084</c:v>
                </c:pt>
                <c:pt idx="9774">
                  <c:v>1.8832823257594995</c:v>
                </c:pt>
                <c:pt idx="9775">
                  <c:v>1.5677981148704878</c:v>
                </c:pt>
                <c:pt idx="9776">
                  <c:v>1.4926316325891538</c:v>
                </c:pt>
                <c:pt idx="9777">
                  <c:v>1.5029519456553044</c:v>
                </c:pt>
                <c:pt idx="9778">
                  <c:v>1.4895047563241555</c:v>
                </c:pt>
                <c:pt idx="9779">
                  <c:v>1.4490123236610213</c:v>
                </c:pt>
                <c:pt idx="9780">
                  <c:v>1.4326101539043017</c:v>
                </c:pt>
                <c:pt idx="9781">
                  <c:v>1.4823821859682618</c:v>
                </c:pt>
                <c:pt idx="9782">
                  <c:v>1.5083647524247363</c:v>
                </c:pt>
                <c:pt idx="9783">
                  <c:v>1.5007023462850333</c:v>
                </c:pt>
                <c:pt idx="9784">
                  <c:v>1.4854941100177015</c:v>
                </c:pt>
                <c:pt idx="9785">
                  <c:v>1.5025017561653395</c:v>
                </c:pt>
                <c:pt idx="9786">
                  <c:v>1.4551024526134388</c:v>
                </c:pt>
                <c:pt idx="9787">
                  <c:v>1.5361827468599598</c:v>
                </c:pt>
                <c:pt idx="9788">
                  <c:v>1.4846043228499095</c:v>
                </c:pt>
                <c:pt idx="9789">
                  <c:v>1.4810505006698547</c:v>
                </c:pt>
                <c:pt idx="9790">
                  <c:v>1.4185168673726194</c:v>
                </c:pt>
                <c:pt idx="9791">
                  <c:v>1.4638470655990081</c:v>
                </c:pt>
                <c:pt idx="9792">
                  <c:v>1.4886125668434937</c:v>
                </c:pt>
                <c:pt idx="9793">
                  <c:v>1.4407878983421694</c:v>
                </c:pt>
                <c:pt idx="9794">
                  <c:v>1.4278969022520795</c:v>
                </c:pt>
                <c:pt idx="9795">
                  <c:v>1.5119841159173082</c:v>
                </c:pt>
                <c:pt idx="9796">
                  <c:v>1.4944213653192899</c:v>
                </c:pt>
                <c:pt idx="9797">
                  <c:v>1.5020517015237163</c:v>
                </c:pt>
                <c:pt idx="9798">
                  <c:v>1.493973731052479</c:v>
                </c:pt>
                <c:pt idx="9799">
                  <c:v>1.4989050913944992</c:v>
                </c:pt>
                <c:pt idx="9800">
                  <c:v>1.4438125046504706</c:v>
                </c:pt>
                <c:pt idx="9801">
                  <c:v>1.4121567425783415</c:v>
                </c:pt>
                <c:pt idx="9802">
                  <c:v>1.4438125046504706</c:v>
                </c:pt>
                <c:pt idx="9803">
                  <c:v>1.4603429318107222</c:v>
                </c:pt>
                <c:pt idx="9804">
                  <c:v>1.4356175928991886</c:v>
                </c:pt>
                <c:pt idx="9805">
                  <c:v>1.4890585947629105</c:v>
                </c:pt>
                <c:pt idx="9806">
                  <c:v>1.442947684096372</c:v>
                </c:pt>
                <c:pt idx="9807">
                  <c:v>1.4881666725258746</c:v>
                </c:pt>
                <c:pt idx="9808">
                  <c:v>1.4801633751528558</c:v>
                </c:pt>
                <c:pt idx="9809">
                  <c:v>1.5124371465744681</c:v>
                </c:pt>
                <c:pt idx="9810">
                  <c:v>1.5838489655535264</c:v>
                </c:pt>
                <c:pt idx="9811">
                  <c:v>1.5124371465744681</c:v>
                </c:pt>
                <c:pt idx="9812">
                  <c:v>1.4537952738290718</c:v>
                </c:pt>
                <c:pt idx="9813">
                  <c:v>1.4581571090708281</c:v>
                </c:pt>
                <c:pt idx="9814">
                  <c:v>1.4603429318107222</c:v>
                </c:pt>
                <c:pt idx="9815">
                  <c:v>1.4669200793813237</c:v>
                </c:pt>
                <c:pt idx="9816">
                  <c:v>1.50746126610863</c:v>
                </c:pt>
                <c:pt idx="9817">
                  <c:v>1.4669200793813237</c:v>
                </c:pt>
                <c:pt idx="9818">
                  <c:v>1.4761778814857156</c:v>
                </c:pt>
                <c:pt idx="9819">
                  <c:v>1.4542308695614246</c:v>
                </c:pt>
                <c:pt idx="9820">
                  <c:v>1.4296090151173202</c:v>
                </c:pt>
                <c:pt idx="9823">
                  <c:v>1.6846734940503758</c:v>
                </c:pt>
                <c:pt idx="9824">
                  <c:v>1.8821542698247837</c:v>
                </c:pt>
                <c:pt idx="9825">
                  <c:v>1.8447523370816554</c:v>
                </c:pt>
                <c:pt idx="9826">
                  <c:v>1.6671013717085374</c:v>
                </c:pt>
                <c:pt idx="9827">
                  <c:v>1.563576655561967</c:v>
                </c:pt>
                <c:pt idx="9828">
                  <c:v>1.5976691864466503</c:v>
                </c:pt>
                <c:pt idx="9829">
                  <c:v>1.5663896969063447</c:v>
                </c:pt>
                <c:pt idx="9830">
                  <c:v>1.7333085457108002</c:v>
                </c:pt>
                <c:pt idx="9831">
                  <c:v>1.5909823642567158</c:v>
                </c:pt>
                <c:pt idx="9832">
                  <c:v>1.538946503637771</c:v>
                </c:pt>
                <c:pt idx="9833">
                  <c:v>1.5417152327091082</c:v>
                </c:pt>
                <c:pt idx="9834">
                  <c:v>1.5444889430196582</c:v>
                </c:pt>
                <c:pt idx="9835">
                  <c:v>1.563576655561967</c:v>
                </c:pt>
                <c:pt idx="9836">
                  <c:v>1.474851769770926</c:v>
                </c:pt>
                <c:pt idx="9837">
                  <c:v>1.5696779756071668</c:v>
                </c:pt>
                <c:pt idx="9838">
                  <c:v>1.5758031039550564</c:v>
                </c:pt>
                <c:pt idx="9839">
                  <c:v>1.5565661343030883</c:v>
                </c:pt>
                <c:pt idx="9840">
                  <c:v>1.5366430280705898</c:v>
                </c:pt>
                <c:pt idx="9841">
                  <c:v>1.4926316325891538</c:v>
                </c:pt>
                <c:pt idx="9842">
                  <c:v>1.5645137742423894</c:v>
                </c:pt>
                <c:pt idx="9843">
                  <c:v>1.564982544182377</c:v>
                </c:pt>
                <c:pt idx="9844">
                  <c:v>1.5663896969063447</c:v>
                </c:pt>
                <c:pt idx="9845">
                  <c:v>1.5495870457265448</c:v>
                </c:pt>
                <c:pt idx="9846">
                  <c:v>1.5357226035205132</c:v>
                </c:pt>
                <c:pt idx="9847">
                  <c:v>1.5421771715996526</c:v>
                </c:pt>
                <c:pt idx="9848">
                  <c:v>1.525177264331917</c:v>
                </c:pt>
                <c:pt idx="9849">
                  <c:v>1.5895531189213628</c:v>
                </c:pt>
                <c:pt idx="9850">
                  <c:v>1.5668590289226585</c:v>
                </c:pt>
                <c:pt idx="9851">
                  <c:v>1.5857480719849817</c:v>
                </c:pt>
                <c:pt idx="9852">
                  <c:v>1.5491228873056528</c:v>
                </c:pt>
                <c:pt idx="9853">
                  <c:v>1.5857480719849817</c:v>
                </c:pt>
                <c:pt idx="9854">
                  <c:v>1.7421586111988243</c:v>
                </c:pt>
                <c:pt idx="9855">
                  <c:v>1.6902343227886161</c:v>
                </c:pt>
                <c:pt idx="9856">
                  <c:v>1.6339729430880587</c:v>
                </c:pt>
                <c:pt idx="9857">
                  <c:v>1.6507012804172549</c:v>
                </c:pt>
                <c:pt idx="9858">
                  <c:v>1.6686003444894484</c:v>
                </c:pt>
                <c:pt idx="9859">
                  <c:v>1.7348670486159219</c:v>
                </c:pt>
                <c:pt idx="9860">
                  <c:v>1.7679212647760258</c:v>
                </c:pt>
                <c:pt idx="9861">
                  <c:v>1.7131749574162805</c:v>
                </c:pt>
                <c:pt idx="9862">
                  <c:v>1.7095860705166759</c:v>
                </c:pt>
                <c:pt idx="9863">
                  <c:v>1.6433001233474953</c:v>
                </c:pt>
                <c:pt idx="9864">
                  <c:v>1.6877044015365446</c:v>
                </c:pt>
                <c:pt idx="9865">
                  <c:v>1.7090739864920592</c:v>
                </c:pt>
                <c:pt idx="9866">
                  <c:v>1.697846863875861</c:v>
                </c:pt>
                <c:pt idx="9867">
                  <c:v>1.64084045260863</c:v>
                </c:pt>
                <c:pt idx="9868">
                  <c:v>1.6791309602999012</c:v>
                </c:pt>
                <c:pt idx="9869">
                  <c:v>1.6015028384312493</c:v>
                </c:pt>
                <c:pt idx="9870">
                  <c:v>1.67060107165136</c:v>
                </c:pt>
                <c:pt idx="9871">
                  <c:v>1.6591295631191483</c:v>
                </c:pt>
                <c:pt idx="9872">
                  <c:v>1.6917540955428219</c:v>
                </c:pt>
                <c:pt idx="9873">
                  <c:v>1.6621145143462797</c:v>
                </c:pt>
                <c:pt idx="9874">
                  <c:v>1.7245034380461559</c:v>
                </c:pt>
                <c:pt idx="9875">
                  <c:v>1.6917540955428219</c:v>
                </c:pt>
                <c:pt idx="9876">
                  <c:v>1.7301957388458944</c:v>
                </c:pt>
                <c:pt idx="9877">
                  <c:v>1.6711016281673807</c:v>
                </c:pt>
                <c:pt idx="9878">
                  <c:v>1.6433001233474953</c:v>
                </c:pt>
                <c:pt idx="9879">
                  <c:v>1.7178003132281516</c:v>
                </c:pt>
                <c:pt idx="9880">
                  <c:v>1.7374676681389951</c:v>
                </c:pt>
                <c:pt idx="9881">
                  <c:v>1.64084045260863</c:v>
                </c:pt>
                <c:pt idx="9882">
                  <c:v>1.6378937069540642</c:v>
                </c:pt>
                <c:pt idx="9883">
                  <c:v>1.6403489604297825</c:v>
                </c:pt>
                <c:pt idx="9884">
                  <c:v>1.7312327195029615</c:v>
                </c:pt>
                <c:pt idx="9885">
                  <c:v>1.7463389696071647</c:v>
                </c:pt>
                <c:pt idx="9886">
                  <c:v>1.6841688722604138</c:v>
                </c:pt>
                <c:pt idx="9887">
                  <c:v>1.6383844634736653</c:v>
                </c:pt>
                <c:pt idx="9888">
                  <c:v>1.6922609900674324</c:v>
                </c:pt>
                <c:pt idx="9889">
                  <c:v>1.6696004083797717</c:v>
                </c:pt>
                <c:pt idx="9890">
                  <c:v>1.6621145143462797</c:v>
                </c:pt>
                <c:pt idx="9891">
                  <c:v>1.7034511757304225</c:v>
                </c:pt>
                <c:pt idx="9892">
                  <c:v>1.7276060038541634</c:v>
                </c:pt>
                <c:pt idx="9893">
                  <c:v>1.6661028047011346</c:v>
                </c:pt>
                <c:pt idx="9894">
                  <c:v>1.6771200176651297</c:v>
                </c:pt>
                <c:pt idx="9895">
                  <c:v>1.7552555668763337</c:v>
                </c:pt>
                <c:pt idx="9896">
                  <c:v>1.7817455937783422</c:v>
                </c:pt>
                <c:pt idx="9897">
                  <c:v>1.7589403264904058</c:v>
                </c:pt>
                <c:pt idx="9898">
                  <c:v>1.7531534567147051</c:v>
                </c:pt>
                <c:pt idx="9899">
                  <c:v>1.759994535014074</c:v>
                </c:pt>
                <c:pt idx="9900">
                  <c:v>1.7312327195029615</c:v>
                </c:pt>
                <c:pt idx="9901">
                  <c:v>1.7111232433783972</c:v>
                </c:pt>
                <c:pt idx="9902">
                  <c:v>1.7208908193989279</c:v>
                </c:pt>
                <c:pt idx="9903">
                  <c:v>1.7647462977667039</c:v>
                </c:pt>
                <c:pt idx="9904">
                  <c:v>1.7447701610004005</c:v>
                </c:pt>
                <c:pt idx="9905">
                  <c:v>1.9680725940366397</c:v>
                </c:pt>
                <c:pt idx="9906">
                  <c:v>1.8075520601633892</c:v>
                </c:pt>
                <c:pt idx="9907">
                  <c:v>1.740072186071407</c:v>
                </c:pt>
                <c:pt idx="9908">
                  <c:v>1.7584134590474712</c:v>
                </c:pt>
                <c:pt idx="9909">
                  <c:v>1.7647462977667039</c:v>
                </c:pt>
                <c:pt idx="9910">
                  <c:v>1.8353811013701584</c:v>
                </c:pt>
                <c:pt idx="9911">
                  <c:v>1.8304391470703205</c:v>
                </c:pt>
                <c:pt idx="9915">
                  <c:v>1.7085620558554775</c:v>
                </c:pt>
                <c:pt idx="9916">
                  <c:v>1.5928900239553385</c:v>
                </c:pt>
                <c:pt idx="9917">
                  <c:v>1.567328501563328</c:v>
                </c:pt>
                <c:pt idx="9918">
                  <c:v>1.4412195967188537</c:v>
                </c:pt>
                <c:pt idx="9919">
                  <c:v>1.4837150686503724</c:v>
                </c:pt>
                <c:pt idx="9920">
                  <c:v>1.4691190380855486</c:v>
                </c:pt>
                <c:pt idx="9921">
                  <c:v>1.4326101539043017</c:v>
                </c:pt>
                <c:pt idx="9922">
                  <c:v>1.4629702446639425</c:v>
                </c:pt>
                <c:pt idx="9923">
                  <c:v>1.4308944468477309</c:v>
                </c:pt>
                <c:pt idx="9924">
                  <c:v>1.4236255854021371</c:v>
                </c:pt>
                <c:pt idx="9925">
                  <c:v>1.4321810343729893</c:v>
                </c:pt>
                <c:pt idx="9926">
                  <c:v>1.4007802936796521</c:v>
                </c:pt>
                <c:pt idx="9927">
                  <c:v>1.436908427237203</c:v>
                </c:pt>
                <c:pt idx="9928">
                  <c:v>1.4599055052905023</c:v>
                </c:pt>
                <c:pt idx="9929">
                  <c:v>1.4590310452869004</c:v>
                </c:pt>
                <c:pt idx="9930">
                  <c:v>1.4971099889129018</c:v>
                </c:pt>
                <c:pt idx="9931">
                  <c:v>1.5034022700340146</c:v>
                </c:pt>
                <c:pt idx="9932">
                  <c:v>1.509268780239017</c:v>
                </c:pt>
                <c:pt idx="9933">
                  <c:v>1.4846043228499095</c:v>
                </c:pt>
                <c:pt idx="9934">
                  <c:v>1.5079129415996877</c:v>
                </c:pt>
                <c:pt idx="9935">
                  <c:v>1.5178841138238099</c:v>
                </c:pt>
                <c:pt idx="9936">
                  <c:v>1.5472676435312025</c:v>
                </c:pt>
                <c:pt idx="9937">
                  <c:v>1.5537707348570238</c:v>
                </c:pt>
                <c:pt idx="9938">
                  <c:v>1.5631083067374265</c:v>
                </c:pt>
                <c:pt idx="9939">
                  <c:v>1.568267868886285</c:v>
                </c:pt>
                <c:pt idx="9940">
                  <c:v>1.5729731573007983</c:v>
                </c:pt>
                <c:pt idx="9941">
                  <c:v>1.5334239534460528</c:v>
                </c:pt>
                <c:pt idx="9942">
                  <c:v>1.5454146216137079</c:v>
                </c:pt>
                <c:pt idx="9943">
                  <c:v>1.5565661343030883</c:v>
                </c:pt>
                <c:pt idx="9944">
                  <c:v>1.5142506270102292</c:v>
                </c:pt>
                <c:pt idx="9945">
                  <c:v>1.5729731573007983</c:v>
                </c:pt>
                <c:pt idx="9946">
                  <c:v>1.5265486261723518</c:v>
                </c:pt>
                <c:pt idx="9947">
                  <c:v>1.5967122082056124</c:v>
                </c:pt>
                <c:pt idx="9948">
                  <c:v>1.5866984789480267</c:v>
                </c:pt>
                <c:pt idx="9949">
                  <c:v>1.5551678064921695</c:v>
                </c:pt>
                <c:pt idx="9950">
                  <c:v>1.5431014646497478</c:v>
                </c:pt>
                <c:pt idx="9951">
                  <c:v>1.5663896969063447</c:v>
                </c:pt>
                <c:pt idx="9952">
                  <c:v>1.6063078420285188</c:v>
                </c:pt>
                <c:pt idx="9953">
                  <c:v>1.6034231126534797</c:v>
                </c:pt>
                <c:pt idx="9954">
                  <c:v>1.5938447113971068</c:v>
                </c:pt>
                <c:pt idx="9955">
                  <c:v>1.5791111439617411</c:v>
                </c:pt>
                <c:pt idx="9956">
                  <c:v>1.6641074647049694</c:v>
                </c:pt>
                <c:pt idx="9957">
                  <c:v>1.6786279987030339</c:v>
                </c:pt>
                <c:pt idx="9958">
                  <c:v>1.6882100826651163</c:v>
                </c:pt>
                <c:pt idx="9959">
                  <c:v>1.6581357710973472</c:v>
                </c:pt>
                <c:pt idx="9960">
                  <c:v>1.7379882596658536</c:v>
                </c:pt>
                <c:pt idx="9961">
                  <c:v>1.6701006650704608</c:v>
                </c:pt>
                <c:pt idx="9962">
                  <c:v>1.6477368259406953</c:v>
                </c:pt>
                <c:pt idx="9963">
                  <c:v>1.7003919889936079</c:v>
                </c:pt>
                <c:pt idx="9964">
                  <c:v>1.8968718482472982</c:v>
                </c:pt>
                <c:pt idx="9965">
                  <c:v>1.5890769891888401</c:v>
                </c:pt>
                <c:pt idx="9966">
                  <c:v>1.5505157798326246</c:v>
                </c:pt>
                <c:pt idx="9967">
                  <c:v>1.5640451447162722</c:v>
                </c:pt>
                <c:pt idx="9968">
                  <c:v>1.5631083067374265</c:v>
                </c:pt>
                <c:pt idx="9969">
                  <c:v>1.5579657194192691</c:v>
                </c:pt>
                <c:pt idx="9970">
                  <c:v>1.5151581824820795</c:v>
                </c:pt>
                <c:pt idx="9971">
                  <c:v>1.5739159077085036</c:v>
                </c:pt>
                <c:pt idx="9972">
                  <c:v>1.5570325229187572</c:v>
                </c:pt>
                <c:pt idx="9973">
                  <c:v>1.5603011583622317</c:v>
                </c:pt>
                <c:pt idx="9974">
                  <c:v>1.5881251575362749</c:v>
                </c:pt>
                <c:pt idx="9975">
                  <c:v>1.6457634812090995</c:v>
                </c:pt>
                <c:pt idx="9976">
                  <c:v>1.6418238788028383</c:v>
                </c:pt>
                <c:pt idx="9977">
                  <c:v>1.6487243854277955</c:v>
                </c:pt>
                <c:pt idx="9978">
                  <c:v>1.6300615646841423</c:v>
                </c:pt>
                <c:pt idx="9979">
                  <c:v>1.6383844634736653</c:v>
                </c:pt>
                <c:pt idx="9980">
                  <c:v>1.5924128946967968</c:v>
                </c:pt>
                <c:pt idx="9981">
                  <c:v>1.610644670138583</c:v>
                </c:pt>
                <c:pt idx="9982">
                  <c:v>1.6756133913090323</c:v>
                </c:pt>
                <c:pt idx="9983">
                  <c:v>1.7405935579811136</c:v>
                </c:pt>
                <c:pt idx="9984">
                  <c:v>1.7526283226525083</c:v>
                </c:pt>
                <c:pt idx="9985">
                  <c:v>1.6877044015365446</c:v>
                </c:pt>
                <c:pt idx="9986">
                  <c:v>1.7054936906127485</c:v>
                </c:pt>
                <c:pt idx="9987">
                  <c:v>1.7054936906127485</c:v>
                </c:pt>
                <c:pt idx="9988">
                  <c:v>1.6776225274307683</c:v>
                </c:pt>
                <c:pt idx="9989">
                  <c:v>1.5791111439617411</c:v>
                </c:pt>
                <c:pt idx="9990">
                  <c:v>1.5133436151495636</c:v>
                </c:pt>
                <c:pt idx="9991">
                  <c:v>1.5115312209595237</c:v>
                </c:pt>
                <c:pt idx="9992">
                  <c:v>1.4713212930970849</c:v>
                </c:pt>
                <c:pt idx="9993">
                  <c:v>1.45597455804263</c:v>
                </c:pt>
                <c:pt idx="9994">
                  <c:v>1.4603429318107222</c:v>
                </c:pt>
                <c:pt idx="9995">
                  <c:v>1.5007023462850333</c:v>
                </c:pt>
                <c:pt idx="9996">
                  <c:v>1.4373389632211575</c:v>
                </c:pt>
                <c:pt idx="9997">
                  <c:v>1.4244788253921701</c:v>
                </c:pt>
                <c:pt idx="9998">
                  <c:v>1.4356175928991886</c:v>
                </c:pt>
                <c:pt idx="9999">
                  <c:v>1.4412195967188537</c:v>
                </c:pt>
                <c:pt idx="10000">
                  <c:v>1.4819381578792978</c:v>
                </c:pt>
                <c:pt idx="10001">
                  <c:v>1.4895047563241555</c:v>
                </c:pt>
                <c:pt idx="10002">
                  <c:v>1.4921845344132452</c:v>
                </c:pt>
                <c:pt idx="10003">
                  <c:v>1.4766201836426591</c:v>
                </c:pt>
                <c:pt idx="10004">
                  <c:v>1.5417152327091082</c:v>
                </c:pt>
                <c:pt idx="10005">
                  <c:v>1.5292950501384237</c:v>
                </c:pt>
                <c:pt idx="10006">
                  <c:v>1.5306701144824653</c:v>
                </c:pt>
                <c:pt idx="10007">
                  <c:v>1.5047540529068406</c:v>
                </c:pt>
                <c:pt idx="10008">
                  <c:v>1.5274635523635753</c:v>
                </c:pt>
                <c:pt idx="10009">
                  <c:v>1.5279212210716193</c:v>
                </c:pt>
                <c:pt idx="10010">
                  <c:v>1.4546665958098448</c:v>
                </c:pt>
                <c:pt idx="10011">
                  <c:v>1.521070566091506</c:v>
                </c:pt>
                <c:pt idx="10012">
                  <c:v>1.5371034471937133</c:v>
                </c:pt>
                <c:pt idx="10013">
                  <c:v>1.5631083067374265</c:v>
                </c:pt>
                <c:pt idx="10014">
                  <c:v>1.5617041018221196</c:v>
                </c:pt>
                <c:pt idx="10015">
                  <c:v>1.5805310004041877</c:v>
                </c:pt>
                <c:pt idx="10016">
                  <c:v>1.5279212210716193</c:v>
                </c:pt>
                <c:pt idx="10017">
                  <c:v>1.5288369699179498</c:v>
                </c:pt>
                <c:pt idx="10018">
                  <c:v>1.5403302460780202</c:v>
                </c:pt>
                <c:pt idx="10019">
                  <c:v>1.6290851839276077</c:v>
                </c:pt>
                <c:pt idx="10020">
                  <c:v>1.6276217092516272</c:v>
                </c:pt>
                <c:pt idx="10021">
                  <c:v>1.5886010020747174</c:v>
                </c:pt>
                <c:pt idx="10022">
                  <c:v>1.5715600903817581</c:v>
                </c:pt>
                <c:pt idx="10023">
                  <c:v>1.6591295631191483</c:v>
                </c:pt>
                <c:pt idx="10024">
                  <c:v>1.6497125368017345</c:v>
                </c:pt>
                <c:pt idx="10025">
                  <c:v>1.6111272621219792</c:v>
                </c:pt>
                <c:pt idx="10026">
                  <c:v>1.6467498579859028</c:v>
                </c:pt>
                <c:pt idx="10027">
                  <c:v>1.6701006650704608</c:v>
                </c:pt>
                <c:pt idx="10028">
                  <c:v>1.602462687902847</c:v>
                </c:pt>
                <c:pt idx="10029">
                  <c:v>1.6091977613397026</c:v>
                </c:pt>
                <c:pt idx="10030">
                  <c:v>1.7080502785609857</c:v>
                </c:pt>
                <c:pt idx="10031">
                  <c:v>1.610644670138583</c:v>
                </c:pt>
                <c:pt idx="10032">
                  <c:v>1.4935262308686257</c:v>
                </c:pt>
                <c:pt idx="10033">
                  <c:v>1.5547019764277832</c:v>
                </c:pt>
                <c:pt idx="10034">
                  <c:v>1.6541665521006277</c:v>
                </c:pt>
                <c:pt idx="10035">
                  <c:v>1.6447776952561795</c:v>
                </c:pt>
                <c:pt idx="10038">
                  <c:v>1.8697901609933711</c:v>
                </c:pt>
                <c:pt idx="10039">
                  <c:v>1.827151905709345</c:v>
                </c:pt>
                <c:pt idx="10040">
                  <c:v>1.5743874947777576</c:v>
                </c:pt>
                <c:pt idx="10041">
                  <c:v>1.4603429318107222</c:v>
                </c:pt>
                <c:pt idx="10042">
                  <c:v>1.3911615622162417</c:v>
                </c:pt>
                <c:pt idx="10043">
                  <c:v>1.3659696866562983</c:v>
                </c:pt>
                <c:pt idx="10044">
                  <c:v>1.4283247381434583</c:v>
                </c:pt>
                <c:pt idx="10045">
                  <c:v>1.4783907179224809</c:v>
                </c:pt>
                <c:pt idx="10046">
                  <c:v>1.4007802936796521</c:v>
                </c:pt>
                <c:pt idx="10047">
                  <c:v>1.3692473691982008</c:v>
                </c:pt>
                <c:pt idx="10048">
                  <c:v>1.3704785268060062</c:v>
                </c:pt>
                <c:pt idx="10049">
                  <c:v>1.3420378578247127</c:v>
                </c:pt>
                <c:pt idx="10050">
                  <c:v>1.4287527022258499</c:v>
                </c:pt>
                <c:pt idx="10051">
                  <c:v>1.3970085472067748</c:v>
                </c:pt>
                <c:pt idx="10052">
                  <c:v>1.3824369372237086</c:v>
                </c:pt>
                <c:pt idx="10053">
                  <c:v>1.3783016063222733</c:v>
                </c:pt>
                <c:pt idx="10054">
                  <c:v>1.3811950368806651</c:v>
                </c:pt>
                <c:pt idx="10055">
                  <c:v>1.40120000471385</c:v>
                </c:pt>
                <c:pt idx="10056">
                  <c:v>1.3870001330456099</c:v>
                </c:pt>
                <c:pt idx="10057">
                  <c:v>1.3816088796509938</c:v>
                </c:pt>
                <c:pt idx="10058">
                  <c:v>1.3676075459935964</c:v>
                </c:pt>
                <c:pt idx="10059">
                  <c:v>1.3737670284362</c:v>
                </c:pt>
                <c:pt idx="10060">
                  <c:v>1.3700680179864968</c:v>
                </c:pt>
                <c:pt idx="10061">
                  <c:v>1.3899118241813082</c:v>
                </c:pt>
                <c:pt idx="10062">
                  <c:v>1.4062463569227599</c:v>
                </c:pt>
                <c:pt idx="10063">
                  <c:v>1.4231991570801634</c:v>
                </c:pt>
                <c:pt idx="10064">
                  <c:v>1.4283247381434583</c:v>
                </c:pt>
                <c:pt idx="10065">
                  <c:v>1.4386313453278337</c:v>
                </c:pt>
                <c:pt idx="10066">
                  <c:v>1.4291807945376633</c:v>
                </c:pt>
                <c:pt idx="10067">
                  <c:v>1.4485782910754637</c:v>
                </c:pt>
                <c:pt idx="10068">
                  <c:v>1.4775051855727264</c:v>
                </c:pt>
                <c:pt idx="10069">
                  <c:v>1.5002528306329754</c:v>
                </c:pt>
                <c:pt idx="10070">
                  <c:v>1.5371034471937133</c:v>
                </c:pt>
                <c:pt idx="10071">
                  <c:v>1.5668590289226585</c:v>
                </c:pt>
                <c:pt idx="10072">
                  <c:v>1.5165205356735876</c:v>
                </c:pt>
                <c:pt idx="10073">
                  <c:v>1.4028801067933923</c:v>
                </c:pt>
                <c:pt idx="10074">
                  <c:v>1.3047723310113888</c:v>
                </c:pt>
                <c:pt idx="10075">
                  <c:v>1.332423263319956</c:v>
                </c:pt>
                <c:pt idx="10076">
                  <c:v>1.3134002227595569</c:v>
                </c:pt>
                <c:pt idx="10077">
                  <c:v>1.3181303684154293</c:v>
                </c:pt>
                <c:pt idx="10078">
                  <c:v>1.3118272826096153</c:v>
                </c:pt>
                <c:pt idx="10079">
                  <c:v>1.328835575253182</c:v>
                </c:pt>
                <c:pt idx="10080">
                  <c:v>1.3594378409834871</c:v>
                </c:pt>
                <c:pt idx="10081">
                  <c:v>1.3729441639999189</c:v>
                </c:pt>
                <c:pt idx="10082">
                  <c:v>1.3639251205903009</c:v>
                </c:pt>
                <c:pt idx="10083">
                  <c:v>1.3626998501786549</c:v>
                </c:pt>
                <c:pt idx="10084">
                  <c:v>1.4003607083643748</c:v>
                </c:pt>
                <c:pt idx="10085">
                  <c:v>1.3741786455776273</c:v>
                </c:pt>
                <c:pt idx="10086">
                  <c:v>1.4062463569227599</c:v>
                </c:pt>
                <c:pt idx="10087">
                  <c:v>1.4096206844636459</c:v>
                </c:pt>
                <c:pt idx="10088">
                  <c:v>1.4257596443168516</c:v>
                </c:pt>
                <c:pt idx="10089">
                  <c:v>1.4308944468477309</c:v>
                </c:pt>
                <c:pt idx="10090">
                  <c:v>1.4278969022520795</c:v>
                </c:pt>
                <c:pt idx="10091">
                  <c:v>1.4033004469874502</c:v>
                </c:pt>
                <c:pt idx="10092">
                  <c:v>1.4296090151173202</c:v>
                </c:pt>
                <c:pt idx="10093">
                  <c:v>1.4155452522552356</c:v>
                </c:pt>
                <c:pt idx="10094">
                  <c:v>1.4287527022258499</c:v>
                </c:pt>
                <c:pt idx="10095">
                  <c:v>1.436908427237203</c:v>
                </c:pt>
                <c:pt idx="10096">
                  <c:v>1.4283247381434583</c:v>
                </c:pt>
                <c:pt idx="10097">
                  <c:v>1.4108881437035448</c:v>
                </c:pt>
                <c:pt idx="10098">
                  <c:v>1.4037209131266106</c:v>
                </c:pt>
                <c:pt idx="10099">
                  <c:v>1.4459768243833555</c:v>
                </c:pt>
                <c:pt idx="10100">
                  <c:v>1.4394935789146246</c:v>
                </c:pt>
                <c:pt idx="10101">
                  <c:v>1.4231991570801634</c:v>
                </c:pt>
                <c:pt idx="10102">
                  <c:v>1.4313231808831999</c:v>
                </c:pt>
                <c:pt idx="10103">
                  <c:v>1.4551024526134388</c:v>
                </c:pt>
                <c:pt idx="10104">
                  <c:v>1.455538440011324</c:v>
                </c:pt>
                <c:pt idx="10105">
                  <c:v>1.4581571090708281</c:v>
                </c:pt>
                <c:pt idx="10106">
                  <c:v>1.4846043228499095</c:v>
                </c:pt>
                <c:pt idx="10107">
                  <c:v>1.5192489180341664</c:v>
                </c:pt>
                <c:pt idx="10108">
                  <c:v>1.6130590764628243</c:v>
                </c:pt>
                <c:pt idx="10109">
                  <c:v>1.6937825850977986</c:v>
                </c:pt>
                <c:pt idx="10110">
                  <c:v>1.5862232042853668</c:v>
                </c:pt>
                <c:pt idx="10111">
                  <c:v>1.4868297907836756</c:v>
                </c:pt>
                <c:pt idx="10112">
                  <c:v>1.5491228873056528</c:v>
                </c:pt>
                <c:pt idx="10113">
                  <c:v>1.5514450705689644</c:v>
                </c:pt>
                <c:pt idx="10114">
                  <c:v>1.5361827468599598</c:v>
                </c:pt>
                <c:pt idx="10115">
                  <c:v>1.5274635523635753</c:v>
                </c:pt>
                <c:pt idx="10116">
                  <c:v>1.5663896969063447</c:v>
                </c:pt>
                <c:pt idx="10117">
                  <c:v>1.6261595492755461</c:v>
                </c:pt>
                <c:pt idx="10118">
                  <c:v>1.8222321093737845</c:v>
                </c:pt>
                <c:pt idx="10119">
                  <c:v>1.850287164372022</c:v>
                </c:pt>
                <c:pt idx="10120">
                  <c:v>1.8102616367735291</c:v>
                </c:pt>
                <c:pt idx="10121">
                  <c:v>1.6164453269053398</c:v>
                </c:pt>
                <c:pt idx="10122">
                  <c:v>1.6887159153092046</c:v>
                </c:pt>
                <c:pt idx="10123">
                  <c:v>1.6217809457415084</c:v>
                </c:pt>
                <c:pt idx="10124">
                  <c:v>1.7385090071757805</c:v>
                </c:pt>
                <c:pt idx="10125">
                  <c:v>1.559366562971217</c:v>
                </c:pt>
                <c:pt idx="10126">
                  <c:v>1.5701482928792418</c:v>
                </c:pt>
                <c:pt idx="10127">
                  <c:v>1.5463408550067177</c:v>
                </c:pt>
                <c:pt idx="10128">
                  <c:v>1.4003607083643748</c:v>
                </c:pt>
                <c:pt idx="10129">
                  <c:v>1.3639251205903009</c:v>
                </c:pt>
                <c:pt idx="10130">
                  <c:v>1.4037209131266106</c:v>
                </c:pt>
                <c:pt idx="10131">
                  <c:v>1.4464100775002977</c:v>
                </c:pt>
                <c:pt idx="10132">
                  <c:v>1.4104655307147216</c:v>
                </c:pt>
                <c:pt idx="10133">
                  <c:v>1.4551024526134388</c:v>
                </c:pt>
                <c:pt idx="10134">
                  <c:v>1.485939203564508</c:v>
                </c:pt>
                <c:pt idx="10135">
                  <c:v>1.4464100775002977</c:v>
                </c:pt>
                <c:pt idx="10136">
                  <c:v>1.4490123236610213</c:v>
                </c:pt>
                <c:pt idx="10137">
                  <c:v>1.444245109279654</c:v>
                </c:pt>
                <c:pt idx="10138">
                  <c:v>1.4214947207196829</c:v>
                </c:pt>
                <c:pt idx="10139">
                  <c:v>1.433898284106101</c:v>
                </c:pt>
                <c:pt idx="10140">
                  <c:v>1.4757357118145664</c:v>
                </c:pt>
                <c:pt idx="10141">
                  <c:v>1.511078461660468</c:v>
                </c:pt>
                <c:pt idx="10142">
                  <c:v>1.4761778814857156</c:v>
                </c:pt>
                <c:pt idx="10143">
                  <c:v>1.4801633751528558</c:v>
                </c:pt>
                <c:pt idx="10144">
                  <c:v>1.4757357118145664</c:v>
                </c:pt>
                <c:pt idx="10145">
                  <c:v>1.4903974805323124</c:v>
                </c:pt>
                <c:pt idx="10146">
                  <c:v>1.5165205356735876</c:v>
                </c:pt>
                <c:pt idx="10147">
                  <c:v>1.4677992676220697</c:v>
                </c:pt>
                <c:pt idx="10148">
                  <c:v>1.5065583209663493</c:v>
                </c:pt>
                <c:pt idx="10149">
                  <c:v>1.474851769770926</c:v>
                </c:pt>
                <c:pt idx="10150">
                  <c:v>1.5007023462850333</c:v>
                </c:pt>
                <c:pt idx="10151">
                  <c:v>1.5288369699179498</c:v>
                </c:pt>
                <c:pt idx="10152">
                  <c:v>1.5165205356735876</c:v>
                </c:pt>
                <c:pt idx="10153">
                  <c:v>1.5233506980551084</c:v>
                </c:pt>
                <c:pt idx="10154">
                  <c:v>1.5440263116683872</c:v>
                </c:pt>
                <c:pt idx="10155">
                  <c:v>1.4468434604313978</c:v>
                </c:pt>
                <c:pt idx="10156">
                  <c:v>1.6067891345828615</c:v>
                </c:pt>
                <c:pt idx="10157">
                  <c:v>1.6621145143462797</c:v>
                </c:pt>
                <c:pt idx="10158">
                  <c:v>1.651690616629313</c:v>
                </c:pt>
                <c:pt idx="10159">
                  <c:v>1.813518490737337</c:v>
                </c:pt>
                <c:pt idx="10160">
                  <c:v>1.4041415052486099</c:v>
                </c:pt>
                <c:pt idx="10161">
                  <c:v>1.5242637075905883</c:v>
                </c:pt>
                <c:pt idx="10162">
                  <c:v>1.5933672961744969</c:v>
                </c:pt>
                <c:pt idx="10163">
                  <c:v>1.5020517015237163</c:v>
                </c:pt>
                <c:pt idx="10164">
                  <c:v>1.4016198415046373</c:v>
                </c:pt>
                <c:pt idx="10165">
                  <c:v>1.3529372295381337</c:v>
                </c:pt>
                <c:pt idx="10166">
                  <c:v>1.4651632824433984</c:v>
                </c:pt>
                <c:pt idx="10167">
                  <c:v>1.5758031039550564</c:v>
                </c:pt>
                <c:pt idx="10168">
                  <c:v>1.6666020134167316</c:v>
                </c:pt>
                <c:pt idx="10169">
                  <c:v>1.5753310928586903</c:v>
                </c:pt>
                <c:pt idx="10170">
                  <c:v>1.4155452522552356</c:v>
                </c:pt>
                <c:pt idx="10171">
                  <c:v>1.3721217924462494</c:v>
                </c:pt>
                <c:pt idx="10172">
                  <c:v>1.3857541333948118</c:v>
                </c:pt>
                <c:pt idx="10173">
                  <c:v>1.366378967506733</c:v>
                </c:pt>
                <c:pt idx="10174">
                  <c:v>1.390744858065478</c:v>
                </c:pt>
                <c:pt idx="10175">
                  <c:v>1.3416358680335727</c:v>
                </c:pt>
                <c:pt idx="10176">
                  <c:v>1.3388253089777209</c:v>
                </c:pt>
                <c:pt idx="10177">
                  <c:v>1.347274698918647</c:v>
                </c:pt>
                <c:pt idx="10178">
                  <c:v>1.4244788253921701</c:v>
                </c:pt>
                <c:pt idx="10179">
                  <c:v>1.5265486261723518</c:v>
                </c:pt>
                <c:pt idx="10180">
                  <c:v>1.5781652816907707</c:v>
                </c:pt>
                <c:pt idx="10181">
                  <c:v>1.5995848639470354</c:v>
                </c:pt>
                <c:pt idx="10182">
                  <c:v>1.5174294515992435</c:v>
                </c:pt>
                <c:pt idx="10183">
                  <c:v>1.3940819893254552</c:v>
                </c:pt>
                <c:pt idx="10184">
                  <c:v>1.3240670136797099</c:v>
                </c:pt>
                <c:pt idx="10185">
                  <c:v>1.3173408294469582</c:v>
                </c:pt>
                <c:pt idx="10186">
                  <c:v>1.2927109607980358</c:v>
                </c:pt>
                <c:pt idx="10187">
                  <c:v>1.2530555825178873</c:v>
                </c:pt>
                <c:pt idx="10188">
                  <c:v>1.2946487746293747</c:v>
                </c:pt>
                <c:pt idx="10189">
                  <c:v>1.3059455159434288</c:v>
                </c:pt>
                <c:pt idx="10190">
                  <c:v>1.3181303684154293</c:v>
                </c:pt>
                <c:pt idx="10191">
                  <c:v>1.3067282252108325</c:v>
                </c:pt>
                <c:pt idx="10192">
                  <c:v>1.2896164898914275</c:v>
                </c:pt>
                <c:pt idx="10193">
                  <c:v>1.290002893293255</c:v>
                </c:pt>
                <c:pt idx="10194">
                  <c:v>1.2989221962373667</c:v>
                </c:pt>
                <c:pt idx="10195">
                  <c:v>1.3043815036187258</c:v>
                </c:pt>
                <c:pt idx="10196">
                  <c:v>1.3141873999531026</c:v>
                </c:pt>
                <c:pt idx="10197">
                  <c:v>1.3149750489357674</c:v>
                </c:pt>
                <c:pt idx="10198">
                  <c:v>1.3208974831531781</c:v>
                </c:pt>
                <c:pt idx="10199">
                  <c:v>1.3047723310113888</c:v>
                </c:pt>
                <c:pt idx="10200">
                  <c:v>1.328835575253182</c:v>
                </c:pt>
                <c:pt idx="10201">
                  <c:v>1.4253325767655949</c:v>
                </c:pt>
                <c:pt idx="10202">
                  <c:v>1.4321810343729893</c:v>
                </c:pt>
                <c:pt idx="10203">
                  <c:v>1.459468209795644</c:v>
                </c:pt>
                <c:pt idx="10204">
                  <c:v>1.764217691221428</c:v>
                </c:pt>
                <c:pt idx="10205">
                  <c:v>1.2958128569743013</c:v>
                </c:pt>
                <c:pt idx="10206">
                  <c:v>1.2285230076148419</c:v>
                </c:pt>
                <c:pt idx="10207">
                  <c:v>1.2124353773528471</c:v>
                </c:pt>
                <c:pt idx="10208">
                  <c:v>1.1926217688734946</c:v>
                </c:pt>
                <c:pt idx="10209">
                  <c:v>1.1443213725801602</c:v>
                </c:pt>
                <c:pt idx="10210">
                  <c:v>1.1436359424150147</c:v>
                </c:pt>
                <c:pt idx="10211">
                  <c:v>1.1075577501833191</c:v>
                </c:pt>
                <c:pt idx="10212">
                  <c:v>1.1105480160955172</c:v>
                </c:pt>
                <c:pt idx="10213">
                  <c:v>1.1453502881693509</c:v>
                </c:pt>
                <c:pt idx="10214">
                  <c:v>1.143978606162001</c:v>
                </c:pt>
                <c:pt idx="10215">
                  <c:v>1.1235994072803872</c:v>
                </c:pt>
                <c:pt idx="10216">
                  <c:v>1.1671725113964222</c:v>
                </c:pt>
                <c:pt idx="10217">
                  <c:v>1.1429509228115546</c:v>
                </c:pt>
                <c:pt idx="10218">
                  <c:v>1.1752425438524019</c:v>
                </c:pt>
                <c:pt idx="10219">
                  <c:v>1.1460367458155767</c:v>
                </c:pt>
                <c:pt idx="10220">
                  <c:v>1.1381672606758024</c:v>
                </c:pt>
                <c:pt idx="10221">
                  <c:v>1.1283218414305043</c:v>
                </c:pt>
                <c:pt idx="10222">
                  <c:v>1.1145475996062728</c:v>
                </c:pt>
                <c:pt idx="10223">
                  <c:v>1.1252837176470045</c:v>
                </c:pt>
                <c:pt idx="10224">
                  <c:v>1.1456934655799238</c:v>
                </c:pt>
                <c:pt idx="10225">
                  <c:v>1.1347626220139284</c:v>
                </c:pt>
                <c:pt idx="10226">
                  <c:v>1.1283218414305043</c:v>
                </c:pt>
                <c:pt idx="10227">
                  <c:v>1.1612433422063839</c:v>
                </c:pt>
                <c:pt idx="10228">
                  <c:v>1.177709698119876</c:v>
                </c:pt>
                <c:pt idx="10229">
                  <c:v>1.2244811975804422</c:v>
                </c:pt>
                <c:pt idx="10230">
                  <c:v>1.2485589594506721</c:v>
                </c:pt>
                <c:pt idx="10231">
                  <c:v>1.2359059642074617</c:v>
                </c:pt>
                <c:pt idx="10232">
                  <c:v>1.250430588062355</c:v>
                </c:pt>
                <c:pt idx="10233">
                  <c:v>1.2842189794216343</c:v>
                </c:pt>
                <c:pt idx="10234">
                  <c:v>1.2792272351764233</c:v>
                </c:pt>
                <c:pt idx="10235">
                  <c:v>1.2819126816392352</c:v>
                </c:pt>
                <c:pt idx="10236">
                  <c:v>1.2985331211756401</c:v>
                </c:pt>
                <c:pt idx="10237">
                  <c:v>1.2892302022316571</c:v>
                </c:pt>
                <c:pt idx="10238">
                  <c:v>1.3102562262272204</c:v>
                </c:pt>
                <c:pt idx="10239">
                  <c:v>1.3063368119557841</c:v>
                </c:pt>
                <c:pt idx="10240">
                  <c:v>1.3020389964471273</c:v>
                </c:pt>
                <c:pt idx="10241">
                  <c:v>1.3012590959526111</c:v>
                </c:pt>
                <c:pt idx="10242">
                  <c:v>1.2938733007593037</c:v>
                </c:pt>
                <c:pt idx="10243">
                  <c:v>1.2938733007593037</c:v>
                </c:pt>
                <c:pt idx="10244">
                  <c:v>1.3189203805885326</c:v>
                </c:pt>
                <c:pt idx="10245">
                  <c:v>1.3280396240373593</c:v>
                </c:pt>
                <c:pt idx="10246">
                  <c:v>1.3130068109953865</c:v>
                </c:pt>
                <c:pt idx="10247">
                  <c:v>1.3590306392562193</c:v>
                </c:pt>
                <c:pt idx="10248">
                  <c:v>1.3517218300039935</c:v>
                </c:pt>
                <c:pt idx="10249">
                  <c:v>1.3513169395063414</c:v>
                </c:pt>
                <c:pt idx="10250">
                  <c:v>1.3340208989808204</c:v>
                </c:pt>
                <c:pt idx="10251">
                  <c:v>1.3525319749835347</c:v>
                </c:pt>
                <c:pt idx="10252">
                  <c:v>1.348486099818653</c:v>
                </c:pt>
                <c:pt idx="10253">
                  <c:v>1.3420378578247127</c:v>
                </c:pt>
                <c:pt idx="10254">
                  <c:v>1.3336213105642709</c:v>
                </c:pt>
                <c:pt idx="10255">
                  <c:v>1.3436470218185539</c:v>
                </c:pt>
                <c:pt idx="10256">
                  <c:v>1.3284375400321626</c:v>
                </c:pt>
                <c:pt idx="10257">
                  <c:v>1.4343279181711091</c:v>
                </c:pt>
                <c:pt idx="10258">
                  <c:v>1.3807813180714956</c:v>
                </c:pt>
                <c:pt idx="10259">
                  <c:v>1.4146973633323567</c:v>
                </c:pt>
                <c:pt idx="10260">
                  <c:v>1.3840945415380477</c:v>
                </c:pt>
                <c:pt idx="10261">
                  <c:v>1.3824369372237086</c:v>
                </c:pt>
                <c:pt idx="10262">
                  <c:v>1.3840945415380477</c:v>
                </c:pt>
                <c:pt idx="10263">
                  <c:v>1.3899118241813082</c:v>
                </c:pt>
                <c:pt idx="10264">
                  <c:v>1.459468209795644</c:v>
                </c:pt>
                <c:pt idx="10265">
                  <c:v>1.4377696282051444</c:v>
                </c:pt>
                <c:pt idx="10266">
                  <c:v>1.4300373640032524</c:v>
                </c:pt>
                <c:pt idx="10267">
                  <c:v>1.4356175928991886</c:v>
                </c:pt>
                <c:pt idx="10268">
                  <c:v>1.4066677057348929</c:v>
                </c:pt>
                <c:pt idx="10269">
                  <c:v>1.4717621400909708</c:v>
                </c:pt>
                <c:pt idx="10270">
                  <c:v>1.6354421284705429</c:v>
                </c:pt>
                <c:pt idx="10271">
                  <c:v>1.5137970531488538</c:v>
                </c:pt>
                <c:pt idx="10272">
                  <c:v>1.4766201836426591</c:v>
                </c:pt>
                <c:pt idx="10273">
                  <c:v>1.4091984511255697</c:v>
                </c:pt>
                <c:pt idx="10274">
                  <c:v>1.361475680478154</c:v>
                </c:pt>
                <c:pt idx="10275">
                  <c:v>1.3059455159434288</c:v>
                </c:pt>
                <c:pt idx="10276">
                  <c:v>1.277695220909759</c:v>
                </c:pt>
                <c:pt idx="10277">
                  <c:v>1.2796105256812029</c:v>
                </c:pt>
                <c:pt idx="10278">
                  <c:v>1.2903894124718196</c:v>
                </c:pt>
                <c:pt idx="10279">
                  <c:v>1.2437058252885751</c:v>
                </c:pt>
                <c:pt idx="10280">
                  <c:v>1.275782782942154</c:v>
                </c:pt>
                <c:pt idx="10281">
                  <c:v>1.2440784726341476</c:v>
                </c:pt>
                <c:pt idx="10282">
                  <c:v>1.2613414939090506</c:v>
                </c:pt>
                <c:pt idx="10283">
                  <c:v>1.238129490993124</c:v>
                </c:pt>
                <c:pt idx="10284">
                  <c:v>1.2519299108030482</c:v>
                </c:pt>
                <c:pt idx="10285">
                  <c:v>1.2270517171960356</c:v>
                </c:pt>
                <c:pt idx="10286">
                  <c:v>1.2493072744887279</c:v>
                </c:pt>
                <c:pt idx="10287">
                  <c:v>1.237758625586767</c:v>
                </c:pt>
                <c:pt idx="10288">
                  <c:v>1.2333168960536891</c:v>
                </c:pt>
                <c:pt idx="10289">
                  <c:v>1.2175311848031909</c:v>
                </c:pt>
                <c:pt idx="10290">
                  <c:v>1.2496816001774691</c:v>
                </c:pt>
                <c:pt idx="10291">
                  <c:v>1.3094714037437418</c:v>
                </c:pt>
                <c:pt idx="10292">
                  <c:v>1.2463167026350377</c:v>
                </c:pt>
                <c:pt idx="10293">
                  <c:v>1.3332218418391766</c:v>
                </c:pt>
                <c:pt idx="10294">
                  <c:v>1.6276217092516272</c:v>
                </c:pt>
                <c:pt idx="10295">
                  <c:v>1.3626998501786549</c:v>
                </c:pt>
                <c:pt idx="10296">
                  <c:v>1.3118272826096153</c:v>
                </c:pt>
                <c:pt idx="10297">
                  <c:v>1.2911627982979286</c:v>
                </c:pt>
                <c:pt idx="10298">
                  <c:v>1.3432445500235017</c:v>
                </c:pt>
                <c:pt idx="10299">
                  <c:v>1.3130068109953865</c:v>
                </c:pt>
                <c:pt idx="10300">
                  <c:v>1.2942609796148909</c:v>
                </c:pt>
                <c:pt idx="10301">
                  <c:v>1.3372219195113901</c:v>
                </c:pt>
                <c:pt idx="10302">
                  <c:v>1.3509121702883129</c:v>
                </c:pt>
                <c:pt idx="10303">
                  <c:v>1.2830653123369788</c:v>
                </c:pt>
                <c:pt idx="10304">
                  <c:v>1.2689216771374303</c:v>
                </c:pt>
                <c:pt idx="10305">
                  <c:v>1.3165517633996773</c:v>
                </c:pt>
                <c:pt idx="10306">
                  <c:v>1.2651259083166799</c:v>
                </c:pt>
                <c:pt idx="10307">
                  <c:v>1.275782782942154</c:v>
                </c:pt>
                <c:pt idx="10308">
                  <c:v>1.2422163517881046</c:v>
                </c:pt>
                <c:pt idx="10309">
                  <c:v>1.308295051360695</c:v>
                </c:pt>
                <c:pt idx="10310">
                  <c:v>1.2662634452014636</c:v>
                </c:pt>
                <c:pt idx="10311">
                  <c:v>1.2639893933283817</c:v>
                </c:pt>
                <c:pt idx="10312">
                  <c:v>1.238129490993124</c:v>
                </c:pt>
                <c:pt idx="10313">
                  <c:v>1.234056075868162</c:v>
                </c:pt>
                <c:pt idx="10314">
                  <c:v>1.2515549116624267</c:v>
                </c:pt>
                <c:pt idx="10315">
                  <c:v>1.236276274507192</c:v>
                </c:pt>
                <c:pt idx="10316">
                  <c:v>1.2609636756524818</c:v>
                </c:pt>
                <c:pt idx="10317">
                  <c:v>1.2969779860028787</c:v>
                </c:pt>
                <c:pt idx="10318">
                  <c:v>1.31852531533368</c:v>
                </c:pt>
                <c:pt idx="10319">
                  <c:v>1.4244788253921701</c:v>
                </c:pt>
                <c:pt idx="10320">
                  <c:v>1.300479662605994</c:v>
                </c:pt>
                <c:pt idx="10321">
                  <c:v>1.2815287015539141</c:v>
                </c:pt>
                <c:pt idx="10322">
                  <c:v>1.3537481029588443</c:v>
                </c:pt>
                <c:pt idx="10323">
                  <c:v>1.3039907932932686</c:v>
                </c:pt>
                <c:pt idx="10324">
                  <c:v>1.2773125041093352</c:v>
                </c:pt>
                <c:pt idx="10325">
                  <c:v>1.3028193643695241</c:v>
                </c:pt>
                <c:pt idx="10326">
                  <c:v>1.3079031687834788</c:v>
                </c:pt>
                <c:pt idx="10327">
                  <c:v>1.2788440594812736</c:v>
                </c:pt>
                <c:pt idx="10328">
                  <c:v>1.2571917118738047</c:v>
                </c:pt>
                <c:pt idx="10329">
                  <c:v>1.2478110926413331</c:v>
                </c:pt>
                <c:pt idx="10330">
                  <c:v>1.2526802461971074</c:v>
                </c:pt>
                <c:pt idx="10331">
                  <c:v>1.2888440302792752</c:v>
                </c:pt>
                <c:pt idx="10332">
                  <c:v>1.2993113878763305</c:v>
                </c:pt>
                <c:pt idx="10333">
                  <c:v>1.2962011169725192</c:v>
                </c:pt>
                <c:pt idx="10334">
                  <c:v>1.3032097237037179</c:v>
                </c:pt>
                <c:pt idx="10335">
                  <c:v>1.297755320644232</c:v>
                </c:pt>
                <c:pt idx="10336">
                  <c:v>1.6374030974341247</c:v>
                </c:pt>
                <c:pt idx="10337">
                  <c:v>1.5219822090459174</c:v>
                </c:pt>
                <c:pt idx="10338">
                  <c:v>1.4673596076545159</c:v>
                </c:pt>
                <c:pt idx="10339">
                  <c:v>1.4625320311667094</c:v>
                </c:pt>
                <c:pt idx="10340">
                  <c:v>1.4364780202146405</c:v>
                </c:pt>
                <c:pt idx="10341">
                  <c:v>1.5444889430196582</c:v>
                </c:pt>
                <c:pt idx="10342">
                  <c:v>1.4908440432593457</c:v>
                </c:pt>
                <c:pt idx="10343">
                  <c:v>1.5292950501384237</c:v>
                </c:pt>
                <c:pt idx="10344">
                  <c:v>1.5371034471937133</c:v>
                </c:pt>
                <c:pt idx="10345">
                  <c:v>1.5924128946967968</c:v>
                </c:pt>
                <c:pt idx="10346">
                  <c:v>1.6383844634736653</c:v>
                </c:pt>
                <c:pt idx="10347">
                  <c:v>1.3606601783623389</c:v>
                </c:pt>
                <c:pt idx="10348">
                  <c:v>1.3606601783623389</c:v>
                </c:pt>
                <c:pt idx="10349">
                  <c:v>1.3704785268060062</c:v>
                </c:pt>
                <c:pt idx="10350">
                  <c:v>1.402039804089694</c:v>
                </c:pt>
                <c:pt idx="10351">
                  <c:v>1.3667883709885966</c:v>
                </c:pt>
                <c:pt idx="10352">
                  <c:v>1.3280396240373593</c:v>
                </c:pt>
                <c:pt idx="10353">
                  <c:v>1.3460643862702297</c:v>
                </c:pt>
                <c:pt idx="10354">
                  <c:v>1.3372219195113901</c:v>
                </c:pt>
                <c:pt idx="10355">
                  <c:v>1.3452581152726888</c:v>
                </c:pt>
                <c:pt idx="10356">
                  <c:v>1.3606601783623389</c:v>
                </c:pt>
                <c:pt idx="10357">
                  <c:v>1.353342605517776</c:v>
                </c:pt>
                <c:pt idx="10358">
                  <c:v>1.3712999134799626</c:v>
                </c:pt>
                <c:pt idx="10359">
                  <c:v>1.4075107821389194</c:v>
                </c:pt>
                <c:pt idx="10360">
                  <c:v>1.3957535565831192</c:v>
                </c:pt>
                <c:pt idx="10361">
                  <c:v>1.4016198415046373</c:v>
                </c:pt>
                <c:pt idx="10362">
                  <c:v>1.4180919692999465</c:v>
                </c:pt>
                <c:pt idx="10363">
                  <c:v>1.4498807790142236</c:v>
                </c:pt>
                <c:pt idx="10364">
                  <c:v>1.4660414177602457</c:v>
                </c:pt>
                <c:pt idx="10365">
                  <c:v>1.4572836963285447</c:v>
                </c:pt>
                <c:pt idx="10366">
                  <c:v>1.4257596443168516</c:v>
                </c:pt>
                <c:pt idx="10367">
                  <c:v>1.4806068714697089</c:v>
                </c:pt>
                <c:pt idx="10368">
                  <c:v>1.5025017561653395</c:v>
                </c:pt>
                <c:pt idx="10369">
                  <c:v>1.5142506270102292</c:v>
                </c:pt>
                <c:pt idx="10370">
                  <c:v>1.5598337906698014</c:v>
                </c:pt>
                <c:pt idx="10371">
                  <c:v>1.7322703216670983</c:v>
                </c:pt>
                <c:pt idx="10372">
                  <c:v>1.5847982343004776</c:v>
                </c:pt>
                <c:pt idx="10373">
                  <c:v>1.8675508831516083</c:v>
                </c:pt>
                <c:pt idx="10374">
                  <c:v>1.8091773190614053</c:v>
                </c:pt>
                <c:pt idx="10375">
                  <c:v>1.7711019438899847</c:v>
                </c:pt>
                <c:pt idx="10376">
                  <c:v>1.6646060755636309</c:v>
                </c:pt>
                <c:pt idx="10377">
                  <c:v>1.5843235288311117</c:v>
                </c:pt>
                <c:pt idx="10378">
                  <c:v>1.6034231126534797</c:v>
                </c:pt>
                <c:pt idx="10379">
                  <c:v>1.5748592231470406</c:v>
                </c:pt>
                <c:pt idx="10380">
                  <c:v>1.5791111439617411</c:v>
                </c:pt>
                <c:pt idx="10381">
                  <c:v>1.6034231126534797</c:v>
                </c:pt>
                <c:pt idx="10382">
                  <c:v>1.5560998853879955</c:v>
                </c:pt>
                <c:pt idx="10383">
                  <c:v>1.6551579651989168</c:v>
                </c:pt>
                <c:pt idx="10384">
                  <c:v>1.6423158129064608</c:v>
                </c:pt>
                <c:pt idx="10385">
                  <c:v>1.6551579651989168</c:v>
                </c:pt>
                <c:pt idx="10386">
                  <c:v>1.7152291315519439</c:v>
                </c:pt>
                <c:pt idx="10387">
                  <c:v>1.7647462977667039</c:v>
                </c:pt>
                <c:pt idx="10388">
                  <c:v>1.8173255601009932</c:v>
                </c:pt>
                <c:pt idx="10389">
                  <c:v>1.8184147614041219</c:v>
                </c:pt>
                <c:pt idx="10390">
                  <c:v>1.8392340663095008</c:v>
                </c:pt>
                <c:pt idx="10391">
                  <c:v>1.8558385978552734</c:v>
                </c:pt>
                <c:pt idx="10392">
                  <c:v>1.8675508831516083</c:v>
                </c:pt>
                <c:pt idx="10393">
                  <c:v>1.8397851497560525</c:v>
                </c:pt>
                <c:pt idx="10394">
                  <c:v>1.813518490737337</c:v>
                </c:pt>
                <c:pt idx="10395">
                  <c:v>1.7432027617193668</c:v>
                </c:pt>
                <c:pt idx="10396">
                  <c:v>1.7521033458873141</c:v>
                </c:pt>
                <c:pt idx="10397">
                  <c:v>1.7162571420781079</c:v>
                </c:pt>
                <c:pt idx="10398">
                  <c:v>1.6771200176651297</c:v>
                </c:pt>
                <c:pt idx="10399">
                  <c:v>1.6536710682639288</c:v>
                </c:pt>
                <c:pt idx="10400">
                  <c:v>1.6320160821087744</c:v>
                </c:pt>
                <c:pt idx="10401">
                  <c:v>1.6676008796213699</c:v>
                </c:pt>
                <c:pt idx="10402">
                  <c:v>1.6369126348698149</c:v>
                </c:pt>
                <c:pt idx="10403">
                  <c:v>1.6746097257382886</c:v>
                </c:pt>
                <c:pt idx="10404">
                  <c:v>1.6731053544813725</c:v>
                </c:pt>
                <c:pt idx="10405">
                  <c:v>1.6546621843974627</c:v>
                </c:pt>
                <c:pt idx="10406">
                  <c:v>1.6295733011794193</c:v>
                </c:pt>
                <c:pt idx="10407">
                  <c:v>1.6472432680439104</c:v>
                </c:pt>
                <c:pt idx="10408">
                  <c:v>1.6344625248425202</c:v>
                </c:pt>
                <c:pt idx="10409">
                  <c:v>1.633483507981373</c:v>
                </c:pt>
                <c:pt idx="10410">
                  <c:v>1.6497125368017345</c:v>
                </c:pt>
                <c:pt idx="10411">
                  <c:v>1.6329942194785372</c:v>
                </c:pt>
                <c:pt idx="10412">
                  <c:v>1.6315272331540605</c:v>
                </c:pt>
                <c:pt idx="10413">
                  <c:v>1.6217809457415084</c:v>
                </c:pt>
                <c:pt idx="10414">
                  <c:v>1.6462565957223891</c:v>
                </c:pt>
                <c:pt idx="10415">
                  <c:v>1.6701006650704608</c:v>
                </c:pt>
                <c:pt idx="10416">
                  <c:v>1.6437924997732487</c:v>
                </c:pt>
                <c:pt idx="10417">
                  <c:v>1.6261595492755461</c:v>
                </c:pt>
                <c:pt idx="10418">
                  <c:v>1.6149932071362989</c:v>
                </c:pt>
                <c:pt idx="10419">
                  <c:v>1.6178987523466364</c:v>
                </c:pt>
                <c:pt idx="10420">
                  <c:v>1.6237255343301009</c:v>
                </c:pt>
                <c:pt idx="10421">
                  <c:v>1.6208095249430285</c:v>
                </c:pt>
                <c:pt idx="10422">
                  <c:v>1.5852730820042287</c:v>
                </c:pt>
                <c:pt idx="10423">
                  <c:v>1.5900293913150172</c:v>
                </c:pt>
                <c:pt idx="10424">
                  <c:v>1.6329942194785372</c:v>
                </c:pt>
                <c:pt idx="10425">
                  <c:v>1.5943222696660158</c:v>
                </c:pt>
                <c:pt idx="10426">
                  <c:v>1.5852730820042287</c:v>
                </c:pt>
                <c:pt idx="10427">
                  <c:v>1.6091977613397026</c:v>
                </c:pt>
                <c:pt idx="10428">
                  <c:v>1.5514450705689644</c:v>
                </c:pt>
                <c:pt idx="10429">
                  <c:v>1.5547019764277832</c:v>
                </c:pt>
                <c:pt idx="10430">
                  <c:v>1.5565661343030883</c:v>
                </c:pt>
                <c:pt idx="10431">
                  <c:v>1.5495870457265448</c:v>
                </c:pt>
                <c:pt idx="10432">
                  <c:v>1.5762752564785016</c:v>
                </c:pt>
                <c:pt idx="10433">
                  <c:v>1.6188684285940163</c:v>
                </c:pt>
                <c:pt idx="10434">
                  <c:v>1.6359321504320228</c:v>
                </c:pt>
                <c:pt idx="10435">
                  <c:v>1.6561499724936792</c:v>
                </c:pt>
                <c:pt idx="10436">
                  <c:v>1.6641074647049694</c:v>
                </c:pt>
                <c:pt idx="10437">
                  <c:v>1.5810045695311625</c:v>
                </c:pt>
                <c:pt idx="10438">
                  <c:v>1.561236313896426</c:v>
                </c:pt>
                <c:pt idx="10439">
                  <c:v>1.5565661343030883</c:v>
                </c:pt>
                <c:pt idx="10440">
                  <c:v>1.5810045695311625</c:v>
                </c:pt>
                <c:pt idx="10441">
                  <c:v>1.5715600903817581</c:v>
                </c:pt>
                <c:pt idx="10442">
                  <c:v>1.6521855070700255</c:v>
                </c:pt>
                <c:pt idx="10443">
                  <c:v>1.5909823642567158</c:v>
                </c:pt>
                <c:pt idx="10444">
                  <c:v>1.5584325273878652</c:v>
                </c:pt>
                <c:pt idx="10445">
                  <c:v>1.5514450705689644</c:v>
                </c:pt>
                <c:pt idx="10446">
                  <c:v>1.5380246993427416</c:v>
                </c:pt>
                <c:pt idx="10447">
                  <c:v>1.4998034496274193</c:v>
                </c:pt>
                <c:pt idx="10448">
                  <c:v>1.509268780239017</c:v>
                </c:pt>
                <c:pt idx="10449">
                  <c:v>1.5165205356735876</c:v>
                </c:pt>
                <c:pt idx="10450">
                  <c:v>1.5514450705689644</c:v>
                </c:pt>
                <c:pt idx="10451">
                  <c:v>1.4944213653192899</c:v>
                </c:pt>
                <c:pt idx="10452">
                  <c:v>1.5061070512340875</c:v>
                </c:pt>
                <c:pt idx="10453">
                  <c:v>1.4877209117700343</c:v>
                </c:pt>
                <c:pt idx="10454">
                  <c:v>1.5645137742423894</c:v>
                </c:pt>
                <c:pt idx="10455">
                  <c:v>1.571089350224308</c:v>
                </c:pt>
                <c:pt idx="10456">
                  <c:v>1.5514450705689644</c:v>
                </c:pt>
                <c:pt idx="10457">
                  <c:v>1.3428421987835828</c:v>
                </c:pt>
                <c:pt idx="10458">
                  <c:v>1.3134002227595569</c:v>
                </c:pt>
                <c:pt idx="10459">
                  <c:v>1.3911615622162417</c:v>
                </c:pt>
                <c:pt idx="10460">
                  <c:v>1.8037654650576234</c:v>
                </c:pt>
                <c:pt idx="10461">
                  <c:v>1.5070097259110256</c:v>
                </c:pt>
                <c:pt idx="10462">
                  <c:v>1.4551024526134388</c:v>
                </c:pt>
                <c:pt idx="10463">
                  <c:v>1.4373389632211575</c:v>
                </c:pt>
                <c:pt idx="10464">
                  <c:v>1.4468434604313978</c:v>
                </c:pt>
                <c:pt idx="10465">
                  <c:v>1.4766201836426591</c:v>
                </c:pt>
                <c:pt idx="10466">
                  <c:v>1.5444889430196582</c:v>
                </c:pt>
                <c:pt idx="10467">
                  <c:v>1.6932752347994071</c:v>
                </c:pt>
                <c:pt idx="10468">
                  <c:v>1.3750022498917664</c:v>
                </c:pt>
                <c:pt idx="10469">
                  <c:v>1.3086870513563547</c:v>
                </c:pt>
                <c:pt idx="10470">
                  <c:v>1.2685415883366626</c:v>
                </c:pt>
                <c:pt idx="10471">
                  <c:v>1.2784609985613642</c:v>
                </c:pt>
                <c:pt idx="10472">
                  <c:v>1.2662634452014636</c:v>
                </c:pt>
                <c:pt idx="10473">
                  <c:v>1.2598308997701306</c:v>
                </c:pt>
                <c:pt idx="10474">
                  <c:v>1.2636107819283644</c:v>
                </c:pt>
                <c:pt idx="10475">
                  <c:v>1.2632322839364127</c:v>
                </c:pt>
                <c:pt idx="10476">
                  <c:v>1.2780780523823156</c:v>
                </c:pt>
                <c:pt idx="10477">
                  <c:v>1.271204602715698</c:v>
                </c:pt>
                <c:pt idx="10478">
                  <c:v>1.2677817522528296</c:v>
                </c:pt>
                <c:pt idx="10479">
                  <c:v>1.269682196427232</c:v>
                </c:pt>
                <c:pt idx="10480">
                  <c:v>1.2579452008913583</c:v>
                </c:pt>
                <c:pt idx="10481">
                  <c:v>1.2689216771374303</c:v>
                </c:pt>
                <c:pt idx="10482">
                  <c:v>1.2734916355208261</c:v>
                </c:pt>
                <c:pt idx="10483">
                  <c:v>1.2765474143875031</c:v>
                </c:pt>
                <c:pt idx="10484">
                  <c:v>1.2811448364847775</c:v>
                </c:pt>
                <c:pt idx="10485">
                  <c:v>1.2742548937830691</c:v>
                </c:pt>
                <c:pt idx="10486">
                  <c:v>1.2564386741840985</c:v>
                </c:pt>
                <c:pt idx="10487">
                  <c:v>1.2811448364847775</c:v>
                </c:pt>
                <c:pt idx="10488">
                  <c:v>1.33762258676615</c:v>
                </c:pt>
                <c:pt idx="10489">
                  <c:v>1.3292337297361405</c:v>
                </c:pt>
                <c:pt idx="10490">
                  <c:v>1.2884579739996231</c:v>
                </c:pt>
                <c:pt idx="10491">
                  <c:v>1.305554337138648</c:v>
                </c:pt>
                <c:pt idx="10492">
                  <c:v>1.250805250325721</c:v>
                </c:pt>
                <c:pt idx="10493">
                  <c:v>1.2463167026350377</c:v>
                </c:pt>
                <c:pt idx="10494">
                  <c:v>1.2489330609243241</c:v>
                </c:pt>
                <c:pt idx="10495">
                  <c:v>1.2681616133864964</c:v>
                </c:pt>
                <c:pt idx="10496">
                  <c:v>1.2444512316347764</c:v>
                </c:pt>
                <c:pt idx="10497">
                  <c:v>1.2414722840991188</c:v>
                </c:pt>
                <c:pt idx="10498">
                  <c:v>1.240357018140877</c:v>
                </c:pt>
                <c:pt idx="10499">
                  <c:v>1.2351656763395167</c:v>
                </c:pt>
                <c:pt idx="10500">
                  <c:v>1.2414722840991188</c:v>
                </c:pt>
                <c:pt idx="10501">
                  <c:v>1.2171664893485643</c:v>
                </c:pt>
                <c:pt idx="10502">
                  <c:v>1.2333168960536891</c:v>
                </c:pt>
                <c:pt idx="10503">
                  <c:v>1.2636107819283644</c:v>
                </c:pt>
                <c:pt idx="10504">
                  <c:v>1.2677817522528296</c:v>
                </c:pt>
                <c:pt idx="10505">
                  <c:v>1.2560623245027012</c:v>
                </c:pt>
                <c:pt idx="10506">
                  <c:v>1.236276274507192</c:v>
                </c:pt>
                <c:pt idx="10507">
                  <c:v>1.2624756280408373</c:v>
                </c:pt>
                <c:pt idx="10508">
                  <c:v>1.2511800248478662</c:v>
                </c:pt>
                <c:pt idx="10509">
                  <c:v>1.267022371298635</c:v>
                </c:pt>
                <c:pt idx="10510">
                  <c:v>1.2602083786169154</c:v>
                </c:pt>
                <c:pt idx="10511">
                  <c:v>1.2299960621772994</c:v>
                </c:pt>
                <c:pt idx="10513">
                  <c:v>1.5238071344426072</c:v>
                </c:pt>
                <c:pt idx="10514">
                  <c:v>1.4236255854021371</c:v>
                </c:pt>
                <c:pt idx="10515">
                  <c:v>1.4219206383471883</c:v>
                </c:pt>
                <c:pt idx="10516">
                  <c:v>1.4113108833184602</c:v>
                </c:pt>
                <c:pt idx="10517">
                  <c:v>1.4313231808831999</c:v>
                </c:pt>
                <c:pt idx="10518">
                  <c:v>1.402039804089694</c:v>
                </c:pt>
                <c:pt idx="10519">
                  <c:v>1.3635165747574394</c:v>
                </c:pt>
                <c:pt idx="10520">
                  <c:v>1.3676075459935964</c:v>
                </c:pt>
                <c:pt idx="10521">
                  <c:v>1.3894954943731377</c:v>
                </c:pt>
                <c:pt idx="10522">
                  <c:v>1.3874157151771545</c:v>
                </c:pt>
                <c:pt idx="10523">
                  <c:v>1.3995219147399638</c:v>
                </c:pt>
                <c:pt idx="10524">
                  <c:v>1.399102706355549</c:v>
                </c:pt>
                <c:pt idx="10525">
                  <c:v>1.3667883709885966</c:v>
                </c:pt>
                <c:pt idx="10526">
                  <c:v>1.3978458344620175</c:v>
                </c:pt>
                <c:pt idx="10527">
                  <c:v>1.3861693421917198</c:v>
                </c:pt>
                <c:pt idx="10528">
                  <c:v>1.4070891807943369</c:v>
                </c:pt>
                <c:pt idx="10529">
                  <c:v>1.3924124239520668</c:v>
                </c:pt>
                <c:pt idx="10530">
                  <c:v>1.4498807790142236</c:v>
                </c:pt>
                <c:pt idx="10531">
                  <c:v>1.4045622233911961</c:v>
                </c:pt>
                <c:pt idx="10532">
                  <c:v>1.4108881437035448</c:v>
                </c:pt>
                <c:pt idx="10533">
                  <c:v>1.3899118241813082</c:v>
                </c:pt>
                <c:pt idx="10534">
                  <c:v>1.4386313453278337</c:v>
                </c:pt>
                <c:pt idx="10535">
                  <c:v>1.4564108067464983</c:v>
                </c:pt>
                <c:pt idx="10536">
                  <c:v>1.4253325767655949</c:v>
                </c:pt>
                <c:pt idx="10537">
                  <c:v>1.4283247381434583</c:v>
                </c:pt>
                <c:pt idx="10538">
                  <c:v>1.460780489395562</c:v>
                </c:pt>
                <c:pt idx="10539">
                  <c:v>1.4231991570801634</c:v>
                </c:pt>
                <c:pt idx="10540">
                  <c:v>1.4577203372850642</c:v>
                </c:pt>
                <c:pt idx="10541">
                  <c:v>1.4206432681605303</c:v>
                </c:pt>
                <c:pt idx="10542">
                  <c:v>1.4394935789146246</c:v>
                </c:pt>
                <c:pt idx="10543">
                  <c:v>1.4490123236610213</c:v>
                </c:pt>
                <c:pt idx="10544">
                  <c:v>1.5007023462850333</c:v>
                </c:pt>
                <c:pt idx="10545">
                  <c:v>1.4572836963285447</c:v>
                </c:pt>
                <c:pt idx="10546">
                  <c:v>1.4503152018598113</c:v>
                </c:pt>
                <c:pt idx="10547">
                  <c:v>1.436908427237203</c:v>
                </c:pt>
                <c:pt idx="10548">
                  <c:v>1.4083543638348639</c:v>
                </c:pt>
                <c:pt idx="10549">
                  <c:v>1.433468778732327</c:v>
                </c:pt>
                <c:pt idx="10550">
                  <c:v>1.4227728564891853</c:v>
                </c:pt>
                <c:pt idx="10551">
                  <c:v>1.4296090151173202</c:v>
                </c:pt>
                <c:pt idx="10552">
                  <c:v>1.404983067592128</c:v>
                </c:pt>
                <c:pt idx="10553">
                  <c:v>1.4024598925067113</c:v>
                </c:pt>
                <c:pt idx="10554">
                  <c:v>1.3957535565831192</c:v>
                </c:pt>
                <c:pt idx="10555">
                  <c:v>1.3965900916685512</c:v>
                </c:pt>
                <c:pt idx="10556">
                  <c:v>1.4197923256078169</c:v>
                </c:pt>
                <c:pt idx="10557">
                  <c:v>1.4003607083643748</c:v>
                </c:pt>
                <c:pt idx="10558">
                  <c:v>1.4291807945376633</c:v>
                </c:pt>
                <c:pt idx="10559">
                  <c:v>1.4581571090708281</c:v>
                </c:pt>
                <c:pt idx="10560">
                  <c:v>1.4739683571944049</c:v>
                </c:pt>
                <c:pt idx="10561">
                  <c:v>1.4151212442907914</c:v>
                </c:pt>
                <c:pt idx="10562">
                  <c:v>1.4386313453278337</c:v>
                </c:pt>
                <c:pt idx="10563">
                  <c:v>1.4542308695614246</c:v>
                </c:pt>
                <c:pt idx="10564">
                  <c:v>1.4524892693375329</c:v>
                </c:pt>
                <c:pt idx="10565">
                  <c:v>1.4266141633400979</c:v>
                </c:pt>
                <c:pt idx="10566">
                  <c:v>1.4828263470998513</c:v>
                </c:pt>
                <c:pt idx="10567">
                  <c:v>1.447276973215551</c:v>
                </c:pt>
                <c:pt idx="10568">
                  <c:v>1.5079129415996877</c:v>
                </c:pt>
                <c:pt idx="10569">
                  <c:v>1.4451107074364187</c:v>
                </c:pt>
                <c:pt idx="10570">
                  <c:v>1.4837150686503724</c:v>
                </c:pt>
                <c:pt idx="10571">
                  <c:v>1.45597455804263</c:v>
                </c:pt>
                <c:pt idx="10572">
                  <c:v>1.4468434604313978</c:v>
                </c:pt>
                <c:pt idx="10573">
                  <c:v>1.4155452522552356</c:v>
                </c:pt>
                <c:pt idx="10574">
                  <c:v>1.4524892693375329</c:v>
                </c:pt>
                <c:pt idx="10575">
                  <c:v>1.4104655307147216</c:v>
                </c:pt>
                <c:pt idx="10576">
                  <c:v>1.4274691945133156</c:v>
                </c:pt>
                <c:pt idx="10577">
                  <c:v>1.4317520433787891</c:v>
                </c:pt>
                <c:pt idx="10578">
                  <c:v>1.4529244737562026</c:v>
                </c:pt>
                <c:pt idx="10579">
                  <c:v>1.4485782910754637</c:v>
                </c:pt>
                <c:pt idx="10580">
                  <c:v>1.4481443884986591</c:v>
                </c:pt>
                <c:pt idx="10581">
                  <c:v>1.4326101539043017</c:v>
                </c:pt>
                <c:pt idx="10582">
                  <c:v>1.4620939489305664</c:v>
                </c:pt>
                <c:pt idx="10583">
                  <c:v>1.4257596443168516</c:v>
                </c:pt>
                <c:pt idx="10584">
                  <c:v>1.4585940117250362</c:v>
                </c:pt>
                <c:pt idx="10585">
                  <c:v>1.436908427237203</c:v>
                </c:pt>
                <c:pt idx="10586">
                  <c:v>1.5106258379795059</c:v>
                </c:pt>
                <c:pt idx="10587">
                  <c:v>1.4603429318107222</c:v>
                </c:pt>
                <c:pt idx="10588">
                  <c:v>1.4713212930970849</c:v>
                </c:pt>
                <c:pt idx="10589">
                  <c:v>1.4757357118145664</c:v>
                </c:pt>
                <c:pt idx="10590">
                  <c:v>1.447276973215551</c:v>
                </c:pt>
                <c:pt idx="10591">
                  <c:v>1.4854941100177015</c:v>
                </c:pt>
                <c:pt idx="10592">
                  <c:v>1.4564108067464983</c:v>
                </c:pt>
                <c:pt idx="10593">
                  <c:v>1.4347576809659104</c:v>
                </c:pt>
                <c:pt idx="10594">
                  <c:v>1.4868297907836756</c:v>
                </c:pt>
                <c:pt idx="10595">
                  <c:v>1.4403563292750565</c:v>
                </c:pt>
                <c:pt idx="10596">
                  <c:v>1.4274691945133156</c:v>
                </c:pt>
                <c:pt idx="10597">
                  <c:v>1.433898284106101</c:v>
                </c:pt>
                <c:pt idx="10598">
                  <c:v>1.4356175928991886</c:v>
                </c:pt>
                <c:pt idx="10599">
                  <c:v>1.4308944468477309</c:v>
                </c:pt>
                <c:pt idx="10600">
                  <c:v>1.4730854737678607</c:v>
                </c:pt>
                <c:pt idx="10601">
                  <c:v>1.4682390593234436</c:v>
                </c:pt>
                <c:pt idx="10602">
                  <c:v>1.4669200793813237</c:v>
                </c:pt>
                <c:pt idx="10603">
                  <c:v>1.4886125668434937</c:v>
                </c:pt>
                <c:pt idx="10604">
                  <c:v>1.4219206383471883</c:v>
                </c:pt>
                <c:pt idx="10605">
                  <c:v>1.4752936745895275</c:v>
                </c:pt>
                <c:pt idx="10606">
                  <c:v>1.4537952738290718</c:v>
                </c:pt>
                <c:pt idx="10607">
                  <c:v>1.4117337495974085</c:v>
                </c:pt>
                <c:pt idx="10608">
                  <c:v>1.4219206383471883</c:v>
                </c:pt>
                <c:pt idx="10609">
                  <c:v>1.4146973633323567</c:v>
                </c:pt>
                <c:pt idx="10610">
                  <c:v>1.3618836148048055</c:v>
                </c:pt>
                <c:pt idx="10611">
                  <c:v>1.4041415052486099</c:v>
                </c:pt>
                <c:pt idx="10612">
                  <c:v>1.3878314218281596</c:v>
                </c:pt>
                <c:pt idx="10613">
                  <c:v>1.3729441639999189</c:v>
                </c:pt>
                <c:pt idx="10614">
                  <c:v>1.3456611903854467</c:v>
                </c:pt>
                <c:pt idx="10615">
                  <c:v>1.3974271281254078</c:v>
                </c:pt>
                <c:pt idx="10616">
                  <c:v>1.3820228464196238</c:v>
                </c:pt>
                <c:pt idx="10617">
                  <c:v>1.4151212442907914</c:v>
                </c:pt>
                <c:pt idx="10618">
                  <c:v>1.4091984511255697</c:v>
                </c:pt>
                <c:pt idx="10619">
                  <c:v>1.4373389632211575</c:v>
                </c:pt>
                <c:pt idx="10620">
                  <c:v>1.461655997916196</c:v>
                </c:pt>
                <c:pt idx="10621">
                  <c:v>1.4240521414933782</c:v>
                </c:pt>
                <c:pt idx="10622">
                  <c:v>1.4717621400909708</c:v>
                </c:pt>
                <c:pt idx="10623">
                  <c:v>1.4407878983421694</c:v>
                </c:pt>
                <c:pt idx="10624">
                  <c:v>1.4998034496274193</c:v>
                </c:pt>
                <c:pt idx="10625">
                  <c:v>1.498456114086508</c:v>
                </c:pt>
                <c:pt idx="10626">
                  <c:v>1.433468778732327</c:v>
                </c:pt>
                <c:pt idx="10627">
                  <c:v>1.4944213653192899</c:v>
                </c:pt>
                <c:pt idx="10628">
                  <c:v>1.5238071344426072</c:v>
                </c:pt>
                <c:pt idx="10629">
                  <c:v>1.479276781009826</c:v>
                </c:pt>
                <c:pt idx="10630">
                  <c:v>1.4317520433787891</c:v>
                </c:pt>
                <c:pt idx="10631">
                  <c:v>1.4625320311667094</c:v>
                </c:pt>
                <c:pt idx="10632">
                  <c:v>1.5824261284455998</c:v>
                </c:pt>
                <c:pt idx="10633">
                  <c:v>1.4603429318107222</c:v>
                </c:pt>
                <c:pt idx="10634">
                  <c:v>1.4377696282051444</c:v>
                </c:pt>
                <c:pt idx="10635">
                  <c:v>1.4386313453278337</c:v>
                </c:pt>
                <c:pt idx="10636">
                  <c:v>1.3936644103991578</c:v>
                </c:pt>
                <c:pt idx="10637">
                  <c:v>1.3816088796509938</c:v>
                </c:pt>
                <c:pt idx="10638">
                  <c:v>1.3708891586248768</c:v>
                </c:pt>
                <c:pt idx="10639">
                  <c:v>1.3995219147399638</c:v>
                </c:pt>
                <c:pt idx="10640">
                  <c:v>1.3949175225687984</c:v>
                </c:pt>
                <c:pt idx="10641">
                  <c:v>1.3754142371383964</c:v>
                </c:pt>
                <c:pt idx="10642">
                  <c:v>1.334420607124688</c:v>
                </c:pt>
                <c:pt idx="10643">
                  <c:v>1.3392264566506118</c:v>
                </c:pt>
                <c:pt idx="10644">
                  <c:v>1.3684272119653786</c:v>
                </c:pt>
                <c:pt idx="10645">
                  <c:v>1.3639251205903009</c:v>
                </c:pt>
                <c:pt idx="10646">
                  <c:v>1.3336213105642709</c:v>
                </c:pt>
                <c:pt idx="10649">
                  <c:v>1.7003919889936079</c:v>
                </c:pt>
                <c:pt idx="10650">
                  <c:v>1.559366562971217</c:v>
                </c:pt>
                <c:pt idx="10651">
                  <c:v>1.5537707348570238</c:v>
                </c:pt>
                <c:pt idx="10652">
                  <c:v>1.5320464152144426</c:v>
                </c:pt>
                <c:pt idx="10653">
                  <c:v>1.498456114086508</c:v>
                </c:pt>
                <c:pt idx="10654">
                  <c:v>1.5435638188922529</c:v>
                </c:pt>
                <c:pt idx="10655">
                  <c:v>1.4837150686503724</c:v>
                </c:pt>
                <c:pt idx="10656">
                  <c:v>1.538485532451328</c:v>
                </c:pt>
                <c:pt idx="10657">
                  <c:v>1.4783907179224809</c:v>
                </c:pt>
                <c:pt idx="10658">
                  <c:v>1.7369472325484823</c:v>
                </c:pt>
                <c:pt idx="10659">
                  <c:v>1.6005435638941043</c:v>
                </c:pt>
                <c:pt idx="10660">
                  <c:v>1.5491228873056528</c:v>
                </c:pt>
                <c:pt idx="10661">
                  <c:v>1.4863844304731799</c:v>
                </c:pt>
                <c:pt idx="10662">
                  <c:v>1.4722031191743419</c:v>
                </c:pt>
                <c:pt idx="10663">
                  <c:v>1.5343430003163612</c:v>
                </c:pt>
                <c:pt idx="10664">
                  <c:v>1.5505157798326246</c:v>
                </c:pt>
                <c:pt idx="10665">
                  <c:v>1.5025017561653395</c:v>
                </c:pt>
                <c:pt idx="10666">
                  <c:v>1.4814942627931087</c:v>
                </c:pt>
                <c:pt idx="10667">
                  <c:v>1.4343279181711091</c:v>
                </c:pt>
                <c:pt idx="10668">
                  <c:v>1.5403302460780202</c:v>
                </c:pt>
                <c:pt idx="10669">
                  <c:v>1.4735268493571996</c:v>
                </c:pt>
                <c:pt idx="10670">
                  <c:v>1.511078461660468</c:v>
                </c:pt>
                <c:pt idx="10671">
                  <c:v>1.5444889430196582</c:v>
                </c:pt>
                <c:pt idx="10672">
                  <c:v>1.5338834080487973</c:v>
                </c:pt>
                <c:pt idx="10673">
                  <c:v>1.4953170362624966</c:v>
                </c:pt>
                <c:pt idx="10674">
                  <c:v>1.5034022700340146</c:v>
                </c:pt>
                <c:pt idx="10675">
                  <c:v>1.6641074647049694</c:v>
                </c:pt>
                <c:pt idx="10676">
                  <c:v>1.756833803426876</c:v>
                </c:pt>
                <c:pt idx="10677">
                  <c:v>1.7245034380461559</c:v>
                </c:pt>
                <c:pt idx="10678">
                  <c:v>1.6907407619488866</c:v>
                </c:pt>
                <c:pt idx="10679">
                  <c:v>1.6462565957223891</c:v>
                </c:pt>
                <c:pt idx="10680">
                  <c:v>1.6821518961760835</c:v>
                </c:pt>
                <c:pt idx="10681">
                  <c:v>1.5701482928792418</c:v>
                </c:pt>
                <c:pt idx="10682">
                  <c:v>1.5509803556011659</c:v>
                </c:pt>
                <c:pt idx="10683">
                  <c:v>1.509268780239017</c:v>
                </c:pt>
                <c:pt idx="10684">
                  <c:v>1.538485532451328</c:v>
                </c:pt>
                <c:pt idx="10685">
                  <c:v>1.5334239534460528</c:v>
                </c:pt>
                <c:pt idx="10686">
                  <c:v>1.4993542032280338</c:v>
                </c:pt>
                <c:pt idx="10687">
                  <c:v>1.5696779756071668</c:v>
                </c:pt>
                <c:pt idx="10688">
                  <c:v>1.5065583209663493</c:v>
                </c:pt>
                <c:pt idx="10689">
                  <c:v>1.6428078944066251</c:v>
                </c:pt>
                <c:pt idx="10690">
                  <c:v>1.5283790269093818</c:v>
                </c:pt>
                <c:pt idx="10691">
                  <c:v>1.5412534321862834</c:v>
                </c:pt>
                <c:pt idx="10692">
                  <c:v>1.5881251575362749</c:v>
                </c:pt>
                <c:pt idx="10693">
                  <c:v>1.525177264331917</c:v>
                </c:pt>
                <c:pt idx="10694">
                  <c:v>1.5514450705689644</c:v>
                </c:pt>
                <c:pt idx="10695">
                  <c:v>1.5020517015237163</c:v>
                </c:pt>
                <c:pt idx="10696">
                  <c:v>1.449446486294286</c:v>
                </c:pt>
                <c:pt idx="10697">
                  <c:v>1.4735268493571996</c:v>
                </c:pt>
                <c:pt idx="10698">
                  <c:v>1.4130031087980257</c:v>
                </c:pt>
                <c:pt idx="10699">
                  <c:v>1.5361827468599598</c:v>
                </c:pt>
                <c:pt idx="10700">
                  <c:v>1.5233506980551084</c:v>
                </c:pt>
                <c:pt idx="10701">
                  <c:v>1.6546621843974627</c:v>
                </c:pt>
                <c:pt idx="10702">
                  <c:v>1.5776925630351288</c:v>
                </c:pt>
                <c:pt idx="10703">
                  <c:v>1.6188684285940163</c:v>
                </c:pt>
                <c:pt idx="10704">
                  <c:v>1.2938733007593037</c:v>
                </c:pt>
                <c:pt idx="10705">
                  <c:v>1.2077226551344626</c:v>
                </c:pt>
                <c:pt idx="10706">
                  <c:v>1.1595052079307602</c:v>
                </c:pt>
                <c:pt idx="10707">
                  <c:v>1.127308223200113</c:v>
                </c:pt>
                <c:pt idx="10708">
                  <c:v>1.1108807658196995</c:v>
                </c:pt>
                <c:pt idx="10711">
                  <c:v>1.4930788647275677</c:v>
                </c:pt>
                <c:pt idx="10712">
                  <c:v>1.3816088796509938</c:v>
                </c:pt>
                <c:pt idx="10713">
                  <c:v>1.3380233740714762</c:v>
                </c:pt>
                <c:pt idx="10714">
                  <c:v>1.3020389964471273</c:v>
                </c:pt>
                <c:pt idx="10715">
                  <c:v>1.2838343085151425</c:v>
                </c:pt>
                <c:pt idx="10716">
                  <c:v>1.2773125041093352</c:v>
                </c:pt>
                <c:pt idx="10717">
                  <c:v>1.2903894124718196</c:v>
                </c:pt>
                <c:pt idx="10718">
                  <c:v>1.2788440594812736</c:v>
                </c:pt>
                <c:pt idx="10719">
                  <c:v>1.2704431715289253</c:v>
                </c:pt>
                <c:pt idx="10720">
                  <c:v>1.2620974700693044</c:v>
                </c:pt>
                <c:pt idx="10721">
                  <c:v>1.2861440635094608</c:v>
                </c:pt>
                <c:pt idx="10722">
                  <c:v>1.2884579739996231</c:v>
                </c:pt>
                <c:pt idx="10723">
                  <c:v>1.3036001999999511</c:v>
                </c:pt>
                <c:pt idx="10724">
                  <c:v>1.307511403589535</c:v>
                </c:pt>
                <c:pt idx="10725">
                  <c:v>1.3028193643695241</c:v>
                </c:pt>
                <c:pt idx="10726">
                  <c:v>1.3177355397983337</c:v>
                </c:pt>
                <c:pt idx="10727">
                  <c:v>1.3024291219623354</c:v>
                </c:pt>
                <c:pt idx="10728">
                  <c:v>1.3276418272330592</c:v>
                </c:pt>
                <c:pt idx="10729">
                  <c:v>1.3086870513563547</c:v>
                </c:pt>
                <c:pt idx="10730">
                  <c:v>1.3368213722712374</c:v>
                </c:pt>
                <c:pt idx="10731">
                  <c:v>1.3340208989808204</c:v>
                </c:pt>
                <c:pt idx="10732">
                  <c:v>1.3598451647192231</c:v>
                </c:pt>
                <c:pt idx="10733">
                  <c:v>1.3865846753962272</c:v>
                </c:pt>
                <c:pt idx="10734">
                  <c:v>1.4075107821389194</c:v>
                </c:pt>
                <c:pt idx="10735">
                  <c:v>1.3582166016809158</c:v>
                </c:pt>
                <c:pt idx="10736">
                  <c:v>1.3911615622162417</c:v>
                </c:pt>
                <c:pt idx="10737">
                  <c:v>1.4037209131266106</c:v>
                </c:pt>
                <c:pt idx="10738">
                  <c:v>1.4138499822813557</c:v>
                </c:pt>
                <c:pt idx="10739">
                  <c:v>1.415969387263744</c:v>
                </c:pt>
                <c:pt idx="10740">
                  <c:v>1.4468434604313978</c:v>
                </c:pt>
                <c:pt idx="10741">
                  <c:v>1.447276973215551</c:v>
                </c:pt>
                <c:pt idx="10742">
                  <c:v>1.4130031087980257</c:v>
                </c:pt>
                <c:pt idx="10743">
                  <c:v>1.4117337495974085</c:v>
                </c:pt>
                <c:pt idx="10744">
                  <c:v>1.4664806827630452</c:v>
                </c:pt>
                <c:pt idx="10745">
                  <c:v>1.4699995442567406</c:v>
                </c:pt>
                <c:pt idx="10746">
                  <c:v>1.4193670454884031</c:v>
                </c:pt>
                <c:pt idx="10747">
                  <c:v>1.4382004222278151</c:v>
                </c:pt>
                <c:pt idx="10748">
                  <c:v>1.4313231808831999</c:v>
                </c:pt>
                <c:pt idx="10749">
                  <c:v>1.4682390593234436</c:v>
                </c:pt>
                <c:pt idx="10750">
                  <c:v>1.4529244737562026</c:v>
                </c:pt>
                <c:pt idx="10751">
                  <c:v>1.5056559166737395</c:v>
                </c:pt>
                <c:pt idx="10752">
                  <c:v>1.4770626183250934</c:v>
                </c:pt>
                <c:pt idx="10753">
                  <c:v>1.4761778814857156</c:v>
                </c:pt>
                <c:pt idx="10754">
                  <c:v>1.4993542032280338</c:v>
                </c:pt>
                <c:pt idx="10755">
                  <c:v>1.4886125668434937</c:v>
                </c:pt>
                <c:pt idx="10756">
                  <c:v>1.484159629149066</c:v>
                </c:pt>
                <c:pt idx="10757">
                  <c:v>1.5011519966239368</c:v>
                </c:pt>
                <c:pt idx="10758">
                  <c:v>1.4903974805323124</c:v>
                </c:pt>
                <c:pt idx="10759">
                  <c:v>1.5366430280705898</c:v>
                </c:pt>
                <c:pt idx="10760">
                  <c:v>1.5038527293418864</c:v>
                </c:pt>
                <c:pt idx="10761">
                  <c:v>1.4837150686503724</c:v>
                </c:pt>
                <c:pt idx="10762">
                  <c:v>1.4634085894615951</c:v>
                </c:pt>
                <c:pt idx="10763">
                  <c:v>1.4948691337092335</c:v>
                </c:pt>
                <c:pt idx="10764">
                  <c:v>1.5219822090459174</c:v>
                </c:pt>
                <c:pt idx="10765">
                  <c:v>1.479276781009826</c:v>
                </c:pt>
                <c:pt idx="10766">
                  <c:v>1.5011519966239368</c:v>
                </c:pt>
                <c:pt idx="10767">
                  <c:v>1.5943222696660158</c:v>
                </c:pt>
                <c:pt idx="10768">
                  <c:v>1.4903974805323124</c:v>
                </c:pt>
                <c:pt idx="10769">
                  <c:v>1.4921845344132452</c:v>
                </c:pt>
                <c:pt idx="10770">
                  <c:v>1.484159629149066</c:v>
                </c:pt>
                <c:pt idx="10771">
                  <c:v>1.5481949875198764</c:v>
                </c:pt>
                <c:pt idx="10772">
                  <c:v>1.5238071344426072</c:v>
                </c:pt>
                <c:pt idx="10773">
                  <c:v>1.5297532676119157</c:v>
                </c:pt>
                <c:pt idx="10774">
                  <c:v>1.5165205356735876</c:v>
                </c:pt>
                <c:pt idx="10775">
                  <c:v>1.5233506980551084</c:v>
                </c:pt>
                <c:pt idx="10776">
                  <c:v>1.4899510515672711</c:v>
                </c:pt>
                <c:pt idx="10777">
                  <c:v>1.5574990512768607</c:v>
                </c:pt>
                <c:pt idx="10778">
                  <c:v>1.5325054570700927</c:v>
                </c:pt>
                <c:pt idx="10779">
                  <c:v>1.5329646364668925</c:v>
                </c:pt>
                <c:pt idx="10780">
                  <c:v>1.5247204175400284</c:v>
                </c:pt>
                <c:pt idx="10781">
                  <c:v>1.5431014646497478</c:v>
                </c:pt>
                <c:pt idx="10782">
                  <c:v>1.5147043367743978</c:v>
                </c:pt>
                <c:pt idx="10783">
                  <c:v>1.5375640042706522</c:v>
                </c:pt>
                <c:pt idx="10784">
                  <c:v>1.5283790269093818</c:v>
                </c:pt>
                <c:pt idx="10785">
                  <c:v>1.5357226035205132</c:v>
                </c:pt>
                <c:pt idx="10786">
                  <c:v>1.5043033236193482</c:v>
                </c:pt>
                <c:pt idx="10787">
                  <c:v>1.474851769770926</c:v>
                </c:pt>
                <c:pt idx="10788">
                  <c:v>1.4975585628859864</c:v>
                </c:pt>
                <c:pt idx="10789">
                  <c:v>1.4779478854252781</c:v>
                </c:pt>
                <c:pt idx="10790">
                  <c:v>1.4752936745895275</c:v>
                </c:pt>
                <c:pt idx="10791">
                  <c:v>1.5070097259110256</c:v>
                </c:pt>
                <c:pt idx="10792">
                  <c:v>1.4948691337092335</c:v>
                </c:pt>
                <c:pt idx="10793">
                  <c:v>1.4647244120505394</c:v>
                </c:pt>
                <c:pt idx="10794">
                  <c:v>1.4542308695614246</c:v>
                </c:pt>
                <c:pt idx="10795">
                  <c:v>1.4770626183250934</c:v>
                </c:pt>
                <c:pt idx="10796">
                  <c:v>1.5061070512340875</c:v>
                </c:pt>
                <c:pt idx="10797">
                  <c:v>1.4823821859682618</c:v>
                </c:pt>
                <c:pt idx="10798">
                  <c:v>1.5160662818909239</c:v>
                </c:pt>
                <c:pt idx="10799">
                  <c:v>1.5038527293418864</c:v>
                </c:pt>
                <c:pt idx="10800">
                  <c:v>1.5183389122772717</c:v>
                </c:pt>
                <c:pt idx="10801">
                  <c:v>1.5020517015237163</c:v>
                </c:pt>
                <c:pt idx="10802">
                  <c:v>1.5247204175400284</c:v>
                </c:pt>
                <c:pt idx="10803">
                  <c:v>1.4993542032280338</c:v>
                </c:pt>
                <c:pt idx="10804">
                  <c:v>1.5265486261723518</c:v>
                </c:pt>
                <c:pt idx="10805">
                  <c:v>1.5786381419854951</c:v>
                </c:pt>
                <c:pt idx="10806">
                  <c:v>1.6058266936390315</c:v>
                </c:pt>
                <c:pt idx="10807">
                  <c:v>1.5687377636528801</c:v>
                </c:pt>
                <c:pt idx="10808">
                  <c:v>1.5542362858966663</c:v>
                </c:pt>
                <c:pt idx="10809">
                  <c:v>1.5772199859761435</c:v>
                </c:pt>
                <c:pt idx="10810">
                  <c:v>1.6276217092516272</c:v>
                </c:pt>
                <c:pt idx="10811">
                  <c:v>1.5947999710240841</c:v>
                </c:pt>
                <c:pt idx="10812">
                  <c:v>1.6130590764628243</c:v>
                </c:pt>
                <c:pt idx="10813">
                  <c:v>1.6063078420285188</c:v>
                </c:pt>
                <c:pt idx="10814">
                  <c:v>1.5909823642567158</c:v>
                </c:pt>
                <c:pt idx="10815">
                  <c:v>1.5729731573007983</c:v>
                </c:pt>
                <c:pt idx="10816">
                  <c:v>1.5995848639470354</c:v>
                </c:pt>
                <c:pt idx="10817">
                  <c:v>1.6646060755636309</c:v>
                </c:pt>
                <c:pt idx="10818">
                  <c:v>1.5156121641740066</c:v>
                </c:pt>
                <c:pt idx="10819">
                  <c:v>1.6423158129064608</c:v>
                </c:pt>
                <c:pt idx="10820">
                  <c:v>1.6586325926777676</c:v>
                </c:pt>
                <c:pt idx="10821">
                  <c:v>1.6791309602999012</c:v>
                </c:pt>
                <c:pt idx="10822">
                  <c:v>1.6958135069033522</c:v>
                </c:pt>
                <c:pt idx="10823">
                  <c:v>1.6932752347994071</c:v>
                </c:pt>
                <c:pt idx="10824">
                  <c:v>1.9475444545946849</c:v>
                </c:pt>
                <c:pt idx="10825">
                  <c:v>1.6145094571599148</c:v>
                </c:pt>
                <c:pt idx="10826">
                  <c:v>1.5924128946967968</c:v>
                </c:pt>
                <c:pt idx="10827">
                  <c:v>1.5995848639470354</c:v>
                </c:pt>
                <c:pt idx="10828">
                  <c:v>1.7095860705166759</c:v>
                </c:pt>
                <c:pt idx="10829">
                  <c:v>1.797831121694752</c:v>
                </c:pt>
                <c:pt idx="10830">
                  <c:v>1.721922223217915</c:v>
                </c:pt>
                <c:pt idx="10831">
                  <c:v>1.7162571420781079</c:v>
                </c:pt>
                <c:pt idx="10832">
                  <c:v>1.5976691864466503</c:v>
                </c:pt>
                <c:pt idx="10833">
                  <c:v>1.61209287992428</c:v>
                </c:pt>
                <c:pt idx="10834">
                  <c:v>1.5654514545783071</c:v>
                </c:pt>
                <c:pt idx="10835">
                  <c:v>1.6063078420285188</c:v>
                </c:pt>
                <c:pt idx="10836">
                  <c:v>1.5876494555308061</c:v>
                </c:pt>
                <c:pt idx="10837">
                  <c:v>1.6029428283467393</c:v>
                </c:pt>
                <c:pt idx="10838">
                  <c:v>1.6492183871067438</c:v>
                </c:pt>
                <c:pt idx="10839">
                  <c:v>1.6388753670369727</c:v>
                </c:pt>
                <c:pt idx="10840">
                  <c:v>1.8048465392130817</c:v>
                </c:pt>
                <c:pt idx="10841">
                  <c:v>1.5398688604097268</c:v>
                </c:pt>
                <c:pt idx="10842">
                  <c:v>1.5348027302899929</c:v>
                </c:pt>
                <c:pt idx="10843">
                  <c:v>1.5551678064921695</c:v>
                </c:pt>
                <c:pt idx="10844">
                  <c:v>1.5361827468599598</c:v>
                </c:pt>
                <c:pt idx="10845">
                  <c:v>1.5338834080487973</c:v>
                </c:pt>
                <c:pt idx="10846">
                  <c:v>1.5514450705689644</c:v>
                </c:pt>
                <c:pt idx="10847">
                  <c:v>1.5247204175400284</c:v>
                </c:pt>
                <c:pt idx="10848">
                  <c:v>1.4993542032280338</c:v>
                </c:pt>
                <c:pt idx="10849">
                  <c:v>1.4783907179224809</c:v>
                </c:pt>
                <c:pt idx="10850">
                  <c:v>1.4863844304731799</c:v>
                </c:pt>
                <c:pt idx="10851">
                  <c:v>1.5088166986243254</c:v>
                </c:pt>
                <c:pt idx="10852">
                  <c:v>1.5302116223795506</c:v>
                </c:pt>
                <c:pt idx="10853">
                  <c:v>1.5491228873056528</c:v>
                </c:pt>
                <c:pt idx="10854">
                  <c:v>1.6383844634736653</c:v>
                </c:pt>
                <c:pt idx="10855">
                  <c:v>1.6208095249430285</c:v>
                </c:pt>
                <c:pt idx="10856">
                  <c:v>1.5626400982006174</c:v>
                </c:pt>
                <c:pt idx="10857">
                  <c:v>1.5458776689395655</c:v>
                </c:pt>
                <c:pt idx="10858">
                  <c:v>1.5421771715996526</c:v>
                </c:pt>
                <c:pt idx="10859">
                  <c:v>1.571089350224308</c:v>
                </c:pt>
                <c:pt idx="10860">
                  <c:v>1.5838489655535264</c:v>
                </c:pt>
                <c:pt idx="10861">
                  <c:v>1.8653142870895216</c:v>
                </c:pt>
                <c:pt idx="10862">
                  <c:v>1.5477312460717134</c:v>
                </c:pt>
                <c:pt idx="10863">
                  <c:v>1.3919953451221201</c:v>
                </c:pt>
                <c:pt idx="10864">
                  <c:v>1.4394935789146246</c:v>
                </c:pt>
                <c:pt idx="10865">
                  <c:v>1.5274635523635753</c:v>
                </c:pt>
                <c:pt idx="10866">
                  <c:v>1.4236255854021371</c:v>
                </c:pt>
                <c:pt idx="10867">
                  <c:v>1.4881666725258746</c:v>
                </c:pt>
                <c:pt idx="10868">
                  <c:v>1.5183389122772717</c:v>
                </c:pt>
                <c:pt idx="10869">
                  <c:v>1.4390623975438745</c:v>
                </c:pt>
                <c:pt idx="10870">
                  <c:v>1.4317520433787891</c:v>
                </c:pt>
                <c:pt idx="10871">
                  <c:v>1.3919953451221201</c:v>
                </c:pt>
                <c:pt idx="10873">
                  <c:v>1.7940648907371843</c:v>
                </c:pt>
                <c:pt idx="10874">
                  <c:v>1.6576390983332976</c:v>
                </c:pt>
                <c:pt idx="10875">
                  <c:v>1.7157430598217362</c:v>
                </c:pt>
                <c:pt idx="10876">
                  <c:v>1.7515785263720056</c:v>
                </c:pt>
                <c:pt idx="10877">
                  <c:v>1.7327893559307137</c:v>
                </c:pt>
                <c:pt idx="10878">
                  <c:v>1.7172857687351561</c:v>
                </c:pt>
                <c:pt idx="10879">
                  <c:v>1.590505806412549</c:v>
                </c:pt>
                <c:pt idx="10880">
                  <c:v>1.5187938470004474</c:v>
                </c:pt>
                <c:pt idx="10881">
                  <c:v>1.5097209973093846</c:v>
                </c:pt>
                <c:pt idx="10882">
                  <c:v>1.5142506270102292</c:v>
                </c:pt>
                <c:pt idx="10883">
                  <c:v>1.5260913686070587</c:v>
                </c:pt>
                <c:pt idx="10884">
                  <c:v>1.520159469196616</c:v>
                </c:pt>
                <c:pt idx="10885">
                  <c:v>1.5495870457265448</c:v>
                </c:pt>
                <c:pt idx="10886">
                  <c:v>1.6349522532886973</c:v>
                </c:pt>
                <c:pt idx="10887">
                  <c:v>1.6576390983332976</c:v>
                </c:pt>
                <c:pt idx="10888">
                  <c:v>1.5631083067374265</c:v>
                </c:pt>
                <c:pt idx="10889">
                  <c:v>1.4533598085736921</c:v>
                </c:pt>
                <c:pt idx="10890">
                  <c:v>1.4274691945133156</c:v>
                </c:pt>
                <c:pt idx="10891">
                  <c:v>1.3476783782535029</c:v>
                </c:pt>
                <c:pt idx="10892">
                  <c:v>1.3529372295381337</c:v>
                </c:pt>
                <c:pt idx="10893">
                  <c:v>1.3468711405006271</c:v>
                </c:pt>
                <c:pt idx="10894">
                  <c:v>1.3870001330456099</c:v>
                </c:pt>
                <c:pt idx="10895">
                  <c:v>1.8547269802738038</c:v>
                </c:pt>
                <c:pt idx="10896">
                  <c:v>1.6116099987027699</c:v>
                </c:pt>
                <c:pt idx="10897">
                  <c:v>1.4070891807943369</c:v>
                </c:pt>
                <c:pt idx="10898">
                  <c:v>1.915143871872057</c:v>
                </c:pt>
                <c:pt idx="10899">
                  <c:v>1.5361827468599598</c:v>
                </c:pt>
                <c:pt idx="10900">
                  <c:v>1.6374030974341247</c:v>
                </c:pt>
                <c:pt idx="10901">
                  <c:v>1.6531757328428975</c:v>
                </c:pt>
                <c:pt idx="10902">
                  <c:v>1.5124371465744681</c:v>
                </c:pt>
                <c:pt idx="10903">
                  <c:v>1.5786381419854951</c:v>
                </c:pt>
                <c:pt idx="10904">
                  <c:v>1.5767475504714015</c:v>
                </c:pt>
                <c:pt idx="10905">
                  <c:v>1.5967122082056124</c:v>
                </c:pt>
                <c:pt idx="10906">
                  <c:v>1.5795842876619604</c:v>
                </c:pt>
                <c:pt idx="10907">
                  <c:v>1.6087157473128908</c:v>
                </c:pt>
                <c:pt idx="10908">
                  <c:v>1.3936644103991578</c:v>
                </c:pt>
                <c:pt idx="10909">
                  <c:v>1.3778887542021763</c:v>
                </c:pt>
                <c:pt idx="10910">
                  <c:v>1.3165517633996773</c:v>
                </c:pt>
                <c:pt idx="10911">
                  <c:v>1.3141873999531026</c:v>
                </c:pt>
                <c:pt idx="10912">
                  <c:v>1.3000901210256988</c:v>
                </c:pt>
                <c:pt idx="10913">
                  <c:v>1.2846037655857612</c:v>
                </c:pt>
                <c:pt idx="10914">
                  <c:v>1.26740200490157</c:v>
                </c:pt>
                <c:pt idx="10915">
                  <c:v>1.2861440635094608</c:v>
                </c:pt>
                <c:pt idx="10916">
                  <c:v>1.2826809869962903</c:v>
                </c:pt>
                <c:pt idx="10917">
                  <c:v>1.2655049736888628</c:v>
                </c:pt>
                <c:pt idx="10918">
                  <c:v>1.267022371298635</c:v>
                </c:pt>
                <c:pt idx="10919">
                  <c:v>1.2459433848571035</c:v>
                </c:pt>
                <c:pt idx="10920">
                  <c:v>1.2636107819283644</c:v>
                </c:pt>
                <c:pt idx="10921">
                  <c:v>1.2911627982979286</c:v>
                </c:pt>
                <c:pt idx="10922">
                  <c:v>1.2788440594812736</c:v>
                </c:pt>
                <c:pt idx="10923">
                  <c:v>1.3000901210256988</c:v>
                </c:pt>
                <c:pt idx="10924">
                  <c:v>1.2950366858375595</c:v>
                </c:pt>
                <c:pt idx="10925">
                  <c:v>1.2719664902609016</c:v>
                </c:pt>
                <c:pt idx="10926">
                  <c:v>1.2746366944421124</c:v>
                </c:pt>
                <c:pt idx="10927">
                  <c:v>1.2930982913856544</c:v>
                </c:pt>
                <c:pt idx="10928">
                  <c:v>1.4507497548700388</c:v>
                </c:pt>
                <c:pt idx="10929">
                  <c:v>1.358623559500874</c:v>
                </c:pt>
                <c:pt idx="10930">
                  <c:v>1.3252575474092656</c:v>
                </c:pt>
                <c:pt idx="10931">
                  <c:v>1.3541537218977315</c:v>
                </c:pt>
                <c:pt idx="10932">
                  <c:v>1.3090791688056396</c:v>
                </c:pt>
                <c:pt idx="10933">
                  <c:v>1.300479662605994</c:v>
                </c:pt>
                <c:pt idx="10934">
                  <c:v>1.297755320644232</c:v>
                </c:pt>
                <c:pt idx="10935">
                  <c:v>1.3260518312070124</c:v>
                </c:pt>
                <c:pt idx="10936">
                  <c:v>1.3094714037437418</c:v>
                </c:pt>
                <c:pt idx="10937">
                  <c:v>1.2873004988506151</c:v>
                </c:pt>
                <c:pt idx="10938">
                  <c:v>1.3220851670020559</c:v>
                </c:pt>
                <c:pt idx="10939">
                  <c:v>1.3063368119557841</c:v>
                </c:pt>
                <c:pt idx="10940">
                  <c:v>1.3476783782535029</c:v>
                </c:pt>
                <c:pt idx="10941">
                  <c:v>1.352126841817608</c:v>
                </c:pt>
                <c:pt idx="10942">
                  <c:v>1.3268465910531715</c:v>
                </c:pt>
                <c:pt idx="10943">
                  <c:v>1.3292337297361405</c:v>
                </c:pt>
                <c:pt idx="10944">
                  <c:v>1.3545594623708412</c:v>
                </c:pt>
                <c:pt idx="10945">
                  <c:v>1.344049614204861</c:v>
                </c:pt>
                <c:pt idx="10946">
                  <c:v>1.3911615622162417</c:v>
                </c:pt>
                <c:pt idx="10947">
                  <c:v>1.4446778435286909</c:v>
                </c:pt>
                <c:pt idx="10948">
                  <c:v>1.587173896015617</c:v>
                </c:pt>
                <c:pt idx="10949">
                  <c:v>1.6048648291819041</c:v>
                </c:pt>
                <c:pt idx="10950">
                  <c:v>1.8118893319850504</c:v>
                </c:pt>
                <c:pt idx="10951">
                  <c:v>1.352126841817608</c:v>
                </c:pt>
                <c:pt idx="10952">
                  <c:v>1.3525319749835347</c:v>
                </c:pt>
                <c:pt idx="10953">
                  <c:v>1.3236704068185985</c:v>
                </c:pt>
                <c:pt idx="10954">
                  <c:v>1.2981441626562316</c:v>
                </c:pt>
                <c:pt idx="10955">
                  <c:v>1.307511403589535</c:v>
                </c:pt>
                <c:pt idx="10956">
                  <c:v>1.3012590959526111</c:v>
                </c:pt>
                <c:pt idx="10957">
                  <c:v>1.3292337297361405</c:v>
                </c:pt>
                <c:pt idx="10958">
                  <c:v>1.2857588159693472</c:v>
                </c:pt>
                <c:pt idx="10959">
                  <c:v>1.3020389964471273</c:v>
                </c:pt>
                <c:pt idx="10960">
                  <c:v>1.3106488138430339</c:v>
                </c:pt>
                <c:pt idx="10961">
                  <c:v>1.3086870513563547</c:v>
                </c:pt>
                <c:pt idx="10962">
                  <c:v>1.2997006961274613</c:v>
                </c:pt>
                <c:pt idx="10963">
                  <c:v>1.3372219195113901</c:v>
                </c:pt>
                <c:pt idx="10964">
                  <c:v>1.3205018256832532</c:v>
                </c:pt>
                <c:pt idx="10965">
                  <c:v>1.280377451257263</c:v>
                </c:pt>
                <c:pt idx="10966">
                  <c:v>1.2727288344380512</c:v>
                </c:pt>
                <c:pt idx="10967">
                  <c:v>1.2677817522528296</c:v>
                </c:pt>
                <c:pt idx="10968">
                  <c:v>1.2055537352493633</c:v>
                </c:pt>
                <c:pt idx="10969">
                  <c:v>1.2044707364108265</c:v>
                </c:pt>
                <c:pt idx="10970">
                  <c:v>1.1675222273255055</c:v>
                </c:pt>
                <c:pt idx="10971">
                  <c:v>1.1354427340168491</c:v>
                </c:pt>
                <c:pt idx="10972">
                  <c:v>1.1178915869517352</c:v>
                </c:pt>
                <c:pt idx="10973">
                  <c:v>1.1032526860826419</c:v>
                </c:pt>
                <c:pt idx="10974">
                  <c:v>1.0920722361059705</c:v>
                </c:pt>
                <c:pt idx="10975">
                  <c:v>1.0917451202295125</c:v>
                </c:pt>
                <c:pt idx="10976">
                  <c:v>1.0914181023363134</c:v>
                </c:pt>
                <c:pt idx="10977">
                  <c:v>1.0891317181509101</c:v>
                </c:pt>
                <c:pt idx="10978">
                  <c:v>1.0810050896936212</c:v>
                </c:pt>
                <c:pt idx="10979">
                  <c:v>1.0780943711800819</c:v>
                </c:pt>
                <c:pt idx="10980">
                  <c:v>1.0716541369100949</c:v>
                </c:pt>
                <c:pt idx="10981">
                  <c:v>1.0662101955656038</c:v>
                </c:pt>
                <c:pt idx="10982">
                  <c:v>1.0662101955656038</c:v>
                </c:pt>
                <c:pt idx="10983">
                  <c:v>1.0639766187866968</c:v>
                </c:pt>
                <c:pt idx="10984">
                  <c:v>1.0649332924588277</c:v>
                </c:pt>
                <c:pt idx="10985">
                  <c:v>1.0636579185829207</c:v>
                </c:pt>
                <c:pt idx="10986">
                  <c:v>1.067488629736866</c:v>
                </c:pt>
                <c:pt idx="10987">
                  <c:v>1.0652523747985396</c:v>
                </c:pt>
                <c:pt idx="10988">
                  <c:v>1.0652523747985396</c:v>
                </c:pt>
                <c:pt idx="10989">
                  <c:v>1.0636579185829207</c:v>
                </c:pt>
                <c:pt idx="10990">
                  <c:v>1.0639766187866968</c:v>
                </c:pt>
                <c:pt idx="10991">
                  <c:v>1.0611117512002242</c:v>
                </c:pt>
                <c:pt idx="10992">
                  <c:v>1.0598409540371698</c:v>
                </c:pt>
                <c:pt idx="10993">
                  <c:v>1.0503583607905647</c:v>
                </c:pt>
                <c:pt idx="10994">
                  <c:v>1.0573039236434032</c:v>
                </c:pt>
                <c:pt idx="10995">
                  <c:v>1.0560376867695467</c:v>
                </c:pt>
                <c:pt idx="10996">
                  <c:v>1.0607939091298575</c:v>
                </c:pt>
                <c:pt idx="10997">
                  <c:v>1.0681284215452858</c:v>
                </c:pt>
                <c:pt idx="10998">
                  <c:v>1.0671688775563963</c:v>
                </c:pt>
                <c:pt idx="10999">
                  <c:v>1.0649332924588277</c:v>
                </c:pt>
                <c:pt idx="11000">
                  <c:v>1.0614296885045289</c:v>
                </c:pt>
                <c:pt idx="11001">
                  <c:v>1.067488629736866</c:v>
                </c:pt>
                <c:pt idx="11002">
                  <c:v>1.0579376113197991</c:v>
                </c:pt>
                <c:pt idx="11003">
                  <c:v>1.0601585105768438</c:v>
                </c:pt>
                <c:pt idx="11004">
                  <c:v>1.5758031039550564</c:v>
                </c:pt>
                <c:pt idx="11005">
                  <c:v>1.4386313453278337</c:v>
                </c:pt>
                <c:pt idx="11006">
                  <c:v>1.2965894933037594</c:v>
                </c:pt>
                <c:pt idx="11007">
                  <c:v>1.2451970847350329</c:v>
                </c:pt>
                <c:pt idx="11008">
                  <c:v>1.2299960621772994</c:v>
                </c:pt>
                <c:pt idx="11009">
                  <c:v>1.2255821888081257</c:v>
                </c:pt>
                <c:pt idx="11010">
                  <c:v>1.2164374261257715</c:v>
                </c:pt>
                <c:pt idx="11011">
                  <c:v>1.2062762754085148</c:v>
                </c:pt>
                <c:pt idx="11012">
                  <c:v>1.2069992486170327</c:v>
                </c:pt>
                <c:pt idx="11013">
                  <c:v>1.2109833536275572</c:v>
                </c:pt>
                <c:pt idx="11014">
                  <c:v>1.208446495220505</c:v>
                </c:pt>
                <c:pt idx="11015">
                  <c:v>1.218625926932795</c:v>
                </c:pt>
                <c:pt idx="11016">
                  <c:v>1.2311020120907961</c:v>
                </c:pt>
                <c:pt idx="11017">
                  <c:v>1.2422163517881046</c:v>
                </c:pt>
                <c:pt idx="11018">
                  <c:v>1.2448241023239166</c:v>
                </c:pt>
                <c:pt idx="11019">
                  <c:v>1.2451970847350329</c:v>
                </c:pt>
                <c:pt idx="11020">
                  <c:v>1.2478110926413331</c:v>
                </c:pt>
                <c:pt idx="11021">
                  <c:v>1.2662634452014636</c:v>
                </c:pt>
                <c:pt idx="11022">
                  <c:v>1.2830653123369788</c:v>
                </c:pt>
                <c:pt idx="11023">
                  <c:v>1.2796105256812029</c:v>
                </c:pt>
                <c:pt idx="11024">
                  <c:v>1.3039907932932686</c:v>
                </c:pt>
                <c:pt idx="11025">
                  <c:v>1.3106488138430339</c:v>
                </c:pt>
                <c:pt idx="11026">
                  <c:v>1.3039907932932686</c:v>
                </c:pt>
                <c:pt idx="11027">
                  <c:v>1.3193155642154433</c:v>
                </c:pt>
                <c:pt idx="11028">
                  <c:v>1.31971086624988</c:v>
                </c:pt>
                <c:pt idx="11029">
                  <c:v>1.3432445500235017</c:v>
                </c:pt>
                <c:pt idx="11030">
                  <c:v>1.3372219195113901</c:v>
                </c:pt>
                <c:pt idx="11031">
                  <c:v>1.364742579526296</c:v>
                </c:pt>
                <c:pt idx="11032">
                  <c:v>1.3622916713594315</c:v>
                </c:pt>
                <c:pt idx="11033">
                  <c:v>1.3352203827378815</c:v>
                </c:pt>
                <c:pt idx="11034">
                  <c:v>1.353342605517776</c:v>
                </c:pt>
                <c:pt idx="11035">
                  <c:v>1.3795409050396905</c:v>
                </c:pt>
                <c:pt idx="11036">
                  <c:v>1.5847982343004776</c:v>
                </c:pt>
                <c:pt idx="11037">
                  <c:v>1.4351875725290761</c:v>
                </c:pt>
                <c:pt idx="11038">
                  <c:v>1.4364780202146405</c:v>
                </c:pt>
                <c:pt idx="11039">
                  <c:v>1.4125798622992223</c:v>
                </c:pt>
                <c:pt idx="11040">
                  <c:v>1.4033004469874502</c:v>
                </c:pt>
                <c:pt idx="11041">
                  <c:v>1.4193670454884031</c:v>
                </c:pt>
                <c:pt idx="11042">
                  <c:v>1.4083543638348639</c:v>
                </c:pt>
                <c:pt idx="11043">
                  <c:v>1.3911615622162417</c:v>
                </c:pt>
                <c:pt idx="11044">
                  <c:v>1.390744858065478</c:v>
                </c:pt>
                <c:pt idx="11045">
                  <c:v>1.394499693369506</c:v>
                </c:pt>
                <c:pt idx="11046">
                  <c:v>1.4581571090708281</c:v>
                </c:pt>
                <c:pt idx="11047">
                  <c:v>1.4503152018598113</c:v>
                </c:pt>
                <c:pt idx="11048">
                  <c:v>1.4351875725290761</c:v>
                </c:pt>
                <c:pt idx="11049">
                  <c:v>1.4142736093418888</c:v>
                </c:pt>
                <c:pt idx="11050">
                  <c:v>1.4612181780842926</c:v>
                </c:pt>
                <c:pt idx="11051">
                  <c:v>1.3970085472067748</c:v>
                </c:pt>
                <c:pt idx="11052">
                  <c:v>1.3845092530770933</c:v>
                </c:pt>
                <c:pt idx="11053">
                  <c:v>1.390744858065478</c:v>
                </c:pt>
                <c:pt idx="11054">
                  <c:v>1.4087763442619368</c:v>
                </c:pt>
                <c:pt idx="11055">
                  <c:v>1.4330394020112394</c:v>
                </c:pt>
                <c:pt idx="11056">
                  <c:v>1.3890792892710859</c:v>
                </c:pt>
                <c:pt idx="11057">
                  <c:v>1.4045622233911961</c:v>
                </c:pt>
                <c:pt idx="11058">
                  <c:v>1.4134264821127378</c:v>
                </c:pt>
                <c:pt idx="11059">
                  <c:v>1.4121567425783415</c:v>
                </c:pt>
                <c:pt idx="11060">
                  <c:v>1.4197923256078169</c:v>
                </c:pt>
                <c:pt idx="11061">
                  <c:v>1.4382004222278151</c:v>
                </c:pt>
                <c:pt idx="11062">
                  <c:v>1.4868297907836756</c:v>
                </c:pt>
                <c:pt idx="11063">
                  <c:v>1.4708805781531187</c:v>
                </c:pt>
                <c:pt idx="11064">
                  <c:v>1.4240521414933782</c:v>
                </c:pt>
                <c:pt idx="11065">
                  <c:v>1.4568471861620818</c:v>
                </c:pt>
                <c:pt idx="11066">
                  <c:v>1.4155452522552356</c:v>
                </c:pt>
                <c:pt idx="11067">
                  <c:v>1.4524892693375329</c:v>
                </c:pt>
                <c:pt idx="11068">
                  <c:v>1.4921845344132452</c:v>
                </c:pt>
                <c:pt idx="11069">
                  <c:v>1.4347576809659104</c:v>
                </c:pt>
                <c:pt idx="11070">
                  <c:v>1.4236255854021371</c:v>
                </c:pt>
                <c:pt idx="11071">
                  <c:v>1.4283247381434583</c:v>
                </c:pt>
                <c:pt idx="11072">
                  <c:v>1.4321810343729893</c:v>
                </c:pt>
                <c:pt idx="11073">
                  <c:v>1.3936644103991578</c:v>
                </c:pt>
                <c:pt idx="11074">
                  <c:v>1.4180919692999465</c:v>
                </c:pt>
                <c:pt idx="11075">
                  <c:v>1.4037209131266106</c:v>
                </c:pt>
                <c:pt idx="11076">
                  <c:v>1.4253325767655949</c:v>
                </c:pt>
                <c:pt idx="11077">
                  <c:v>1.4364780202146405</c:v>
                </c:pt>
                <c:pt idx="11078">
                  <c:v>1.4921845344132452</c:v>
                </c:pt>
                <c:pt idx="11079">
                  <c:v>1.4868297907836756</c:v>
                </c:pt>
                <c:pt idx="11080">
                  <c:v>1.4625320311667094</c:v>
                </c:pt>
                <c:pt idx="11081">
                  <c:v>1.4420833815559271</c:v>
                </c:pt>
                <c:pt idx="11082">
                  <c:v>1.4819381578792978</c:v>
                </c:pt>
                <c:pt idx="11083">
                  <c:v>1.4975585628859864</c:v>
                </c:pt>
                <c:pt idx="11084">
                  <c:v>1.4717621400909708</c:v>
                </c:pt>
                <c:pt idx="11085">
                  <c:v>1.4850491497928138</c:v>
                </c:pt>
                <c:pt idx="11086">
                  <c:v>1.4446778435286909</c:v>
                </c:pt>
                <c:pt idx="11087">
                  <c:v>1.4130031087980257</c:v>
                </c:pt>
                <c:pt idx="11088">
                  <c:v>1.4459768243833555</c:v>
                </c:pt>
                <c:pt idx="11089">
                  <c:v>1.45597455804263</c:v>
                </c:pt>
                <c:pt idx="11090">
                  <c:v>1.484159629149066</c:v>
                </c:pt>
                <c:pt idx="11091">
                  <c:v>1.48327064131393</c:v>
                </c:pt>
                <c:pt idx="11092">
                  <c:v>1.479720011679492</c:v>
                </c:pt>
                <c:pt idx="11093">
                  <c:v>1.424905637136807</c:v>
                </c:pt>
                <c:pt idx="11094">
                  <c:v>1.4634085894615951</c:v>
                </c:pt>
                <c:pt idx="11095">
                  <c:v>1.5306701144824653</c:v>
                </c:pt>
                <c:pt idx="11096">
                  <c:v>1.6354421284705429</c:v>
                </c:pt>
                <c:pt idx="11097">
                  <c:v>1.6993734814399126</c:v>
                </c:pt>
                <c:pt idx="11098">
                  <c:v>1.7307141515093165</c:v>
                </c:pt>
                <c:pt idx="11099">
                  <c:v>1.9417186982450474</c:v>
                </c:pt>
                <c:pt idx="11100">
                  <c:v>1.9203145182208061</c:v>
                </c:pt>
                <c:pt idx="11101">
                  <c:v>1.8266046063849073</c:v>
                </c:pt>
                <c:pt idx="11102">
                  <c:v>1.7193448719192226</c:v>
                </c:pt>
                <c:pt idx="11103">
                  <c:v>1.7286414323717627</c:v>
                </c:pt>
                <c:pt idx="11104">
                  <c:v>1.697846863875861</c:v>
                </c:pt>
                <c:pt idx="11105">
                  <c:v>1.6551579651989168</c:v>
                </c:pt>
                <c:pt idx="11106">
                  <c:v>1.6266467899293993</c:v>
                </c:pt>
                <c:pt idx="11107">
                  <c:v>1.6198386860100404</c:v>
                </c:pt>
                <c:pt idx="11108">
                  <c:v>1.61209287992428</c:v>
                </c:pt>
                <c:pt idx="11109">
                  <c:v>1.5720309715854803</c:v>
                </c:pt>
                <c:pt idx="11110">
                  <c:v>1.5431014646497478</c:v>
                </c:pt>
                <c:pt idx="11111">
                  <c:v>1.5588994752245453</c:v>
                </c:pt>
                <c:pt idx="11112">
                  <c:v>1.4917375701597155</c:v>
                </c:pt>
                <c:pt idx="11113">
                  <c:v>1.4507497548700388</c:v>
                </c:pt>
                <c:pt idx="11114">
                  <c:v>1.415969387263744</c:v>
                </c:pt>
                <c:pt idx="11115">
                  <c:v>1.4214947207196829</c:v>
                </c:pt>
                <c:pt idx="11116">
                  <c:v>1.4214947207196829</c:v>
                </c:pt>
                <c:pt idx="11117">
                  <c:v>1.4490123236610213</c:v>
                </c:pt>
                <c:pt idx="11118">
                  <c:v>1.4416514244438543</c:v>
                </c:pt>
                <c:pt idx="11119">
                  <c:v>1.4485782910754637</c:v>
                </c:pt>
                <c:pt idx="11120">
                  <c:v>1.4542308695614246</c:v>
                </c:pt>
                <c:pt idx="11121">
                  <c:v>1.4572836963285447</c:v>
                </c:pt>
                <c:pt idx="11122">
                  <c:v>1.4783907179224809</c:v>
                </c:pt>
                <c:pt idx="11123">
                  <c:v>1.5178841138238099</c:v>
                </c:pt>
                <c:pt idx="11124">
                  <c:v>1.5565661343030883</c:v>
                </c:pt>
                <c:pt idx="11125">
                  <c:v>1.6130590764628243</c:v>
                </c:pt>
                <c:pt idx="11126">
                  <c:v>2.4062608272467285</c:v>
                </c:pt>
                <c:pt idx="11127">
                  <c:v>2.3122698243602602</c:v>
                </c:pt>
                <c:pt idx="11128">
                  <c:v>2.724814717171165</c:v>
                </c:pt>
                <c:pt idx="11129">
                  <c:v>2.8085214928123965</c:v>
                </c:pt>
                <c:pt idx="11130">
                  <c:v>2.590293323400727</c:v>
                </c:pt>
                <c:pt idx="11131">
                  <c:v>2.4675823930700647</c:v>
                </c:pt>
                <c:pt idx="11132">
                  <c:v>2.6230914207356153</c:v>
                </c:pt>
                <c:pt idx="11133">
                  <c:v>2.6333271326905074</c:v>
                </c:pt>
                <c:pt idx="11134">
                  <c:v>2.4831554224343906</c:v>
                </c:pt>
                <c:pt idx="11135">
                  <c:v>2.3212926619545002</c:v>
                </c:pt>
                <c:pt idx="11136">
                  <c:v>2.0927289617333771</c:v>
                </c:pt>
                <c:pt idx="11137">
                  <c:v>1.8681104510696618</c:v>
                </c:pt>
                <c:pt idx="11138">
                  <c:v>1.660621368055144</c:v>
                </c:pt>
                <c:pt idx="11139">
                  <c:v>1.5197041254192709</c:v>
                </c:pt>
                <c:pt idx="11140">
                  <c:v>1.4287527022258499</c:v>
                </c:pt>
                <c:pt idx="11141">
                  <c:v>1.3590306392562193</c:v>
                </c:pt>
                <c:pt idx="11142">
                  <c:v>1.3256546298199132</c:v>
                </c:pt>
                <c:pt idx="11143">
                  <c:v>1.2590762812491658</c:v>
                </c:pt>
                <c:pt idx="11144">
                  <c:v>1.313793752400356</c:v>
                </c:pt>
                <c:pt idx="11145">
                  <c:v>1.8348313370983826</c:v>
                </c:pt>
                <c:pt idx="11149">
                  <c:v>2.5887417792078304</c:v>
                </c:pt>
                <c:pt idx="11150">
                  <c:v>2.8457873596810126</c:v>
                </c:pt>
                <c:pt idx="11151">
                  <c:v>2.4690613212363308</c:v>
                </c:pt>
                <c:pt idx="11152">
                  <c:v>2.0560642891624208</c:v>
                </c:pt>
                <c:pt idx="11153">
                  <c:v>1.7658039860584551</c:v>
                </c:pt>
                <c:pt idx="11154">
                  <c:v>1.6159611419655757</c:v>
                </c:pt>
                <c:pt idx="11155">
                  <c:v>1.5101733498760148</c:v>
                </c:pt>
                <c:pt idx="11156">
                  <c:v>1.4253325767655949</c:v>
                </c:pt>
                <c:pt idx="11157">
                  <c:v>1.3684272119653786</c:v>
                </c:pt>
                <c:pt idx="11158">
                  <c:v>1.352126841817608</c:v>
                </c:pt>
                <c:pt idx="11159">
                  <c:v>1.3224812988831536</c:v>
                </c:pt>
                <c:pt idx="11160">
                  <c:v>1.3012590959526111</c:v>
                </c:pt>
                <c:pt idx="11161">
                  <c:v>1.2819126816392352</c:v>
                </c:pt>
                <c:pt idx="11162">
                  <c:v>1.2632322839364127</c:v>
                </c:pt>
                <c:pt idx="11163">
                  <c:v>1.250805250325721</c:v>
                </c:pt>
                <c:pt idx="11164">
                  <c:v>1.2178959895302759</c:v>
                </c:pt>
                <c:pt idx="11165">
                  <c:v>1.2292593142459682</c:v>
                </c:pt>
                <c:pt idx="11166">
                  <c:v>1.2175311848031909</c:v>
                </c:pt>
                <c:pt idx="11167">
                  <c:v>1.2051926274822349</c:v>
                </c:pt>
                <c:pt idx="11168">
                  <c:v>1.3803677231863549</c:v>
                </c:pt>
                <c:pt idx="11169">
                  <c:v>2.1166889312977473</c:v>
                </c:pt>
                <c:pt idx="11174">
                  <c:v>2.8321792657147586</c:v>
                </c:pt>
                <c:pt idx="11175">
                  <c:v>2.3268626687467879</c:v>
                </c:pt>
                <c:pt idx="11176">
                  <c:v>2.0073733544038168</c:v>
                </c:pt>
                <c:pt idx="11177">
                  <c:v>1.812975275123061</c:v>
                </c:pt>
                <c:pt idx="11178">
                  <c:v>1.6477368259406953</c:v>
                </c:pt>
                <c:pt idx="11179">
                  <c:v>1.5509803556011659</c:v>
                </c:pt>
                <c:pt idx="11180">
                  <c:v>1.4045622233911961</c:v>
                </c:pt>
                <c:pt idx="11181">
                  <c:v>1.2526802461971074</c:v>
                </c:pt>
                <c:pt idx="11182">
                  <c:v>1.2564386741840985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4803-45B6-8BA7-7AEBB47F4E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1983760"/>
        <c:axId val="1681982672"/>
      </c:scatterChart>
      <c:valAx>
        <c:axId val="1681983760"/>
        <c:scaling>
          <c:orientation val="minMax"/>
          <c:max val="43783"/>
          <c:min val="437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\ 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1681982672"/>
        <c:crosses val="autoZero"/>
        <c:crossBetween val="midCat"/>
      </c:valAx>
      <c:valAx>
        <c:axId val="168198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it-IT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it-IT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concentration</a:t>
                </a:r>
                <a:r>
                  <a:rPr lang="it-IT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(ppm)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81983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CA33-8B33-4F17-9408-6FD94AC91D4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9D4C-54BC-4B07-B3F2-C1B2E6998F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606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CA33-8B33-4F17-9408-6FD94AC91D4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9D4C-54BC-4B07-B3F2-C1B2E6998F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172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CA33-8B33-4F17-9408-6FD94AC91D4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9D4C-54BC-4B07-B3F2-C1B2E6998F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3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CA33-8B33-4F17-9408-6FD94AC91D4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9D4C-54BC-4B07-B3F2-C1B2E6998F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4998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CA33-8B33-4F17-9408-6FD94AC91D4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9D4C-54BC-4B07-B3F2-C1B2E6998F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619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CA33-8B33-4F17-9408-6FD94AC91D4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9D4C-54BC-4B07-B3F2-C1B2E6998F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59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CA33-8B33-4F17-9408-6FD94AC91D4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9D4C-54BC-4B07-B3F2-C1B2E6998F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92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CA33-8B33-4F17-9408-6FD94AC91D4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9D4C-54BC-4B07-B3F2-C1B2E6998F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33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CA33-8B33-4F17-9408-6FD94AC91D4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9D4C-54BC-4B07-B3F2-C1B2E6998F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04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CA33-8B33-4F17-9408-6FD94AC91D4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9D4C-54BC-4B07-B3F2-C1B2E6998F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645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CA33-8B33-4F17-9408-6FD94AC91D4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9D4C-54BC-4B07-B3F2-C1B2E6998F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04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DCA33-8B33-4F17-9408-6FD94AC91D4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39D4C-54BC-4B07-B3F2-C1B2E6998F8A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965495"/>
            <a:ext cx="1227411" cy="429442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36750" y="6529874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222222"/>
                </a:solidFill>
                <a:latin typeface="Arial" panose="020B0604020202020204" pitchFamily="34" charset="0"/>
              </a:rPr>
              <a:t>EGU2020-14698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385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dl.handle.net/2122/12914" TargetMode="External"/><Relationship Id="rId2" Type="http://schemas.openxmlformats.org/officeDocument/2006/relationships/hyperlink" Target="https://doi.org/10.1038/s41598-019-42930-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Integrated monitoring of soil gases, plume  SO</a:t>
            </a:r>
            <a:r>
              <a:rPr lang="en-US" sz="3200" baseline="-25000" dirty="0"/>
              <a:t>2</a:t>
            </a:r>
            <a:r>
              <a:rPr lang="en-US" sz="3200" dirty="0"/>
              <a:t> and volcanic tremor to detect impulsive magma transfer at Mt. Etna volcano (Italy)</a:t>
            </a: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3999" y="3328255"/>
            <a:ext cx="9487437" cy="1424049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sz="2000" dirty="0" smtClean="0"/>
              <a:t>Susanna Falsaperla</a:t>
            </a:r>
            <a:r>
              <a:rPr lang="it-IT" sz="2000" baseline="30000" dirty="0" smtClean="0"/>
              <a:t>1</a:t>
            </a:r>
            <a:r>
              <a:rPr lang="it-IT" sz="2000" dirty="0" smtClean="0"/>
              <a:t>, </a:t>
            </a:r>
            <a:r>
              <a:rPr lang="it-IT" sz="2000" dirty="0"/>
              <a:t>Tommaso </a:t>
            </a:r>
            <a:r>
              <a:rPr lang="it-IT" sz="2000" dirty="0" smtClean="0"/>
              <a:t>Caltabiano</a:t>
            </a:r>
            <a:r>
              <a:rPr lang="it-IT" sz="2000" baseline="30000" dirty="0" smtClean="0"/>
              <a:t>1</a:t>
            </a:r>
            <a:r>
              <a:rPr lang="it-IT" sz="2000" dirty="0" smtClean="0"/>
              <a:t>, </a:t>
            </a:r>
            <a:r>
              <a:rPr lang="it-IT" sz="2000" dirty="0"/>
              <a:t>Alessia </a:t>
            </a:r>
            <a:r>
              <a:rPr lang="it-IT" sz="2000" dirty="0" smtClean="0"/>
              <a:t>Donatucci</a:t>
            </a:r>
            <a:r>
              <a:rPr lang="it-IT" sz="2000" baseline="30000" dirty="0" smtClean="0"/>
              <a:t>1</a:t>
            </a:r>
            <a:r>
              <a:rPr lang="it-IT" sz="2000" dirty="0" smtClean="0"/>
              <a:t>, </a:t>
            </a:r>
            <a:r>
              <a:rPr lang="it-IT" sz="2000" dirty="0"/>
              <a:t>Salvatore </a:t>
            </a:r>
            <a:r>
              <a:rPr lang="it-IT" sz="2000" dirty="0" smtClean="0"/>
              <a:t>Giammanco</a:t>
            </a:r>
            <a:r>
              <a:rPr lang="it-IT" sz="2000" baseline="30000" dirty="0" smtClean="0"/>
              <a:t>1</a:t>
            </a:r>
            <a:r>
              <a:rPr lang="it-IT" sz="2000" dirty="0" smtClean="0"/>
              <a:t>, </a:t>
            </a:r>
            <a:r>
              <a:rPr lang="it-IT" sz="2000" dirty="0"/>
              <a:t>Horst </a:t>
            </a:r>
            <a:r>
              <a:rPr lang="it-IT" sz="2000" dirty="0" smtClean="0"/>
              <a:t>Langer</a:t>
            </a:r>
            <a:r>
              <a:rPr lang="it-IT" sz="2000" baseline="30000" dirty="0" smtClean="0"/>
              <a:t>1</a:t>
            </a:r>
            <a:r>
              <a:rPr lang="it-IT" sz="2000" dirty="0" smtClean="0"/>
              <a:t>, </a:t>
            </a:r>
            <a:r>
              <a:rPr lang="it-IT" sz="2000" dirty="0"/>
              <a:t>Alfio </a:t>
            </a:r>
            <a:r>
              <a:rPr lang="it-IT" sz="2000" dirty="0" smtClean="0"/>
              <a:t>Messina</a:t>
            </a:r>
            <a:r>
              <a:rPr lang="it-IT" sz="2000" baseline="30000" dirty="0" smtClean="0"/>
              <a:t>2</a:t>
            </a:r>
            <a:r>
              <a:rPr lang="it-IT" sz="2000" dirty="0" smtClean="0"/>
              <a:t>, </a:t>
            </a:r>
            <a:r>
              <a:rPr lang="it-IT" sz="2000" dirty="0"/>
              <a:t>Giuseppe </a:t>
            </a:r>
            <a:r>
              <a:rPr lang="it-IT" sz="2000" dirty="0" smtClean="0"/>
              <a:t>Salerno</a:t>
            </a:r>
            <a:r>
              <a:rPr lang="it-IT" sz="2000" baseline="30000" dirty="0" smtClean="0"/>
              <a:t>1</a:t>
            </a:r>
            <a:r>
              <a:rPr lang="it-IT" sz="2000" dirty="0" smtClean="0"/>
              <a:t>, </a:t>
            </a:r>
            <a:r>
              <a:rPr lang="it-IT" sz="2000" dirty="0"/>
              <a:t>Francesco </a:t>
            </a:r>
            <a:r>
              <a:rPr lang="it-IT" sz="2000" dirty="0" smtClean="0"/>
              <a:t>Sortino</a:t>
            </a:r>
            <a:r>
              <a:rPr lang="it-IT" sz="2000" baseline="30000" dirty="0" smtClean="0"/>
              <a:t>3</a:t>
            </a:r>
            <a:r>
              <a:rPr lang="it-IT" sz="2000" dirty="0" smtClean="0"/>
              <a:t>,                       Salvatore Spampinato</a:t>
            </a:r>
            <a:r>
              <a:rPr lang="it-IT" sz="2000" baseline="30000" dirty="0" smtClean="0"/>
              <a:t>1</a:t>
            </a:r>
            <a:r>
              <a:rPr lang="it-IT" sz="2000" dirty="0" smtClean="0"/>
              <a:t>, </a:t>
            </a:r>
            <a:r>
              <a:rPr lang="it-IT" sz="2000" dirty="0"/>
              <a:t>and Carmelo </a:t>
            </a:r>
            <a:r>
              <a:rPr lang="it-IT" sz="2000" dirty="0" smtClean="0"/>
              <a:t>Ferlito</a:t>
            </a:r>
            <a:r>
              <a:rPr lang="it-IT" sz="2000" baseline="30000" dirty="0" smtClean="0"/>
              <a:t>4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093" y="231018"/>
            <a:ext cx="1676545" cy="1347333"/>
          </a:xfrm>
          <a:prstGeom prst="rect">
            <a:avLst/>
          </a:prstGeom>
        </p:spPr>
      </p:pic>
      <p:sp>
        <p:nvSpPr>
          <p:cNvPr id="10" name="Sottotitolo 2"/>
          <p:cNvSpPr txBox="1">
            <a:spLocks/>
          </p:cNvSpPr>
          <p:nvPr/>
        </p:nvSpPr>
        <p:spPr>
          <a:xfrm>
            <a:off x="1963072" y="5259867"/>
            <a:ext cx="8704928" cy="1450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Istituto 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Nazionale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di 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Geofisica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 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Vulcanologia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sezione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di Catania, 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Osservatorio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Etneo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Italy</a:t>
            </a:r>
          </a:p>
          <a:p>
            <a:pPr algn="ctr"/>
            <a:r>
              <a:rPr lang="en-GB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Istituto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Nazionale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Geofisica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Vulcanologia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sezione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Roma2, Italy</a:t>
            </a:r>
          </a:p>
          <a:p>
            <a:pPr algn="ctr"/>
            <a:r>
              <a:rPr lang="en-GB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Istituto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Nazionale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Geofisica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Vulcanologia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sezione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Palermo, Italy</a:t>
            </a:r>
          </a:p>
          <a:p>
            <a:pPr algn="ctr"/>
            <a:r>
              <a:rPr lang="en-GB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Università di Catania, Italy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57153" y="231135"/>
            <a:ext cx="4353533" cy="1086002"/>
            <a:chOff x="3919233" y="2885999"/>
            <a:chExt cx="4353533" cy="1086002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9233" y="2885999"/>
              <a:ext cx="4353533" cy="1086002"/>
            </a:xfrm>
            <a:prstGeom prst="rect">
              <a:avLst/>
            </a:prstGeom>
          </p:spPr>
        </p:pic>
        <p:sp>
          <p:nvSpPr>
            <p:cNvPr id="13" name="Rettangolo 12"/>
            <p:cNvSpPr/>
            <p:nvPr/>
          </p:nvSpPr>
          <p:spPr>
            <a:xfrm>
              <a:off x="5718412" y="3766782"/>
              <a:ext cx="2554354" cy="205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14732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esterni, acqua, verde, montagna&#10;&#10;Descrizione generata automaticamente">
            <a:extLst>
              <a:ext uri="{FF2B5EF4-FFF2-40B4-BE49-F238E27FC236}">
                <a16:creationId xmlns:a16="http://schemas.microsoft.com/office/drawing/2014/main" xmlns="" id="{0013EF51-0F90-414C-9B94-98ED602B6F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9" b="-110"/>
          <a:stretch/>
        </p:blipFill>
        <p:spPr>
          <a:xfrm>
            <a:off x="2099339" y="263149"/>
            <a:ext cx="9411077" cy="6110334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536B38FE-33B2-42D5-9CC0-4B7130418C40}"/>
              </a:ext>
            </a:extLst>
          </p:cNvPr>
          <p:cNvSpPr/>
          <p:nvPr/>
        </p:nvSpPr>
        <p:spPr>
          <a:xfrm>
            <a:off x="6653035" y="198790"/>
            <a:ext cx="47037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permanent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station for 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monitoring of the 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concentration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H</a:t>
            </a:r>
            <a:r>
              <a:rPr lang="it-IT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installed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steaming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low-temperature fumarole (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∼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90°C) inside the 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uppermost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crater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formed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2002 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flank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eruption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on the 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side of Mt. Etna 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2400 m 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a.s.l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E881C6E2-C96A-4756-81EA-8A4B41778B78}"/>
              </a:ext>
            </a:extLst>
          </p:cNvPr>
          <p:cNvSpPr txBox="1"/>
          <p:nvPr/>
        </p:nvSpPr>
        <p:spPr>
          <a:xfrm>
            <a:off x="6653035" y="2962799"/>
            <a:ext cx="470378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n this site there is a continuous producing of gaseous emissions since the end of the 2002 eruption and this gas emissions have been found to be directly linked to the degassing of the summit area.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Its 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relative low altitude </a:t>
            </a: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(</a:t>
            </a:r>
            <a:r>
              <a:rPr lang="it-IT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∼</a:t>
            </a: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2400 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m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a.s.l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.) allows </a:t>
            </a: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us to 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access the site almost continuously and in total safety, compared to </a:t>
            </a: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the summit 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area.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3103302" y="710112"/>
            <a:ext cx="2190715" cy="3403496"/>
            <a:chOff x="3103302" y="710112"/>
            <a:chExt cx="2190715" cy="3403496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xmlns="" id="{0AE4229D-2643-4E93-867F-065C8EA24D0D}"/>
                </a:ext>
              </a:extLst>
            </p:cNvPr>
            <p:cNvSpPr txBox="1"/>
            <p:nvPr/>
          </p:nvSpPr>
          <p:spPr>
            <a:xfrm>
              <a:off x="3103302" y="3775055"/>
              <a:ext cx="1695457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err="1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Permanent</a:t>
              </a:r>
              <a:r>
                <a:rPr lang="it-IT" sz="16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station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xmlns="" id="{8657D9D0-C15F-4F58-9979-A3C6668A0D62}"/>
                </a:ext>
              </a:extLst>
            </p:cNvPr>
            <p:cNvSpPr txBox="1"/>
            <p:nvPr/>
          </p:nvSpPr>
          <p:spPr>
            <a:xfrm>
              <a:off x="3466041" y="710112"/>
              <a:ext cx="1827976" cy="451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North-East Rift</a:t>
              </a:r>
            </a:p>
          </p:txBody>
        </p:sp>
        <p:sp>
          <p:nvSpPr>
            <p:cNvPr id="3" name="Rettangolo 2"/>
            <p:cNvSpPr/>
            <p:nvPr/>
          </p:nvSpPr>
          <p:spPr>
            <a:xfrm>
              <a:off x="4068147" y="3839773"/>
              <a:ext cx="45719" cy="22464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40313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85663330-48B9-4925-8E0A-F5F1886CD9E9}"/>
              </a:ext>
            </a:extLst>
          </p:cNvPr>
          <p:cNvSpPr/>
          <p:nvPr/>
        </p:nvSpPr>
        <p:spPr>
          <a:xfrm>
            <a:off x="147748" y="342262"/>
            <a:ext cx="5596935" cy="545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station is formed by a probe inserted at 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∼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50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cm depth in soil, linked with a condensation system that allows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us to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analyze only dry gas. The condensation system has two pipes: the first is connected with a tank where the condensate is stored; the second pipe reaches the station located on the crater rim. The station is formed by three detectors: two of these for the detection of H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concentration and the other one to detect CO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concentration. Two batteries fed the station which in turn are powered by a 12 V solar panel. The station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analyzes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gas every 5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minutes;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are stored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a SD-card and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converted into concentration values for comparison with a previously performed calibration curve. 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5987975" y="117518"/>
            <a:ext cx="5982494" cy="6337435"/>
            <a:chOff x="5436648" y="117518"/>
            <a:chExt cx="5982494" cy="6337435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xmlns="" id="{47AA9E1C-AEF3-4A3B-9077-1C03955F7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648" y="117518"/>
              <a:ext cx="5982494" cy="6337435"/>
            </a:xfrm>
            <a:prstGeom prst="rect">
              <a:avLst/>
            </a:prstGeom>
            <a:ln w="34925">
              <a:solidFill>
                <a:schemeClr val="bg1">
                  <a:alpha val="85000"/>
                </a:schemeClr>
              </a:solidFill>
            </a:ln>
            <a:effectLst/>
          </p:spPr>
        </p:pic>
        <p:pic>
          <p:nvPicPr>
            <p:cNvPr id="8" name="Immagine 7" descr="Immagine che contiene edificio, roccia, bianco, cibo&#10;&#10;Descrizione generata automaticamente">
              <a:extLst>
                <a:ext uri="{FF2B5EF4-FFF2-40B4-BE49-F238E27FC236}">
                  <a16:creationId xmlns:a16="http://schemas.microsoft.com/office/drawing/2014/main" xmlns="" id="{0A35673E-1673-4D18-9004-BF4A4999F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8946" y="1148972"/>
              <a:ext cx="868220" cy="1543892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8BEB3B9C-6075-4378-B7D0-AD35B318B0B0}"/>
                </a:ext>
              </a:extLst>
            </p:cNvPr>
            <p:cNvSpPr txBox="1"/>
            <p:nvPr/>
          </p:nvSpPr>
          <p:spPr>
            <a:xfrm>
              <a:off x="6096000" y="610362"/>
              <a:ext cx="17404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2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Low-temperature</a:t>
              </a:r>
              <a:r>
                <a:rPr lang="it-IT" sz="1200" dirty="0">
                  <a:solidFill>
                    <a:schemeClr val="bg1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2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fumarole 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xmlns="" id="{14ED7AB5-86AB-47E3-B439-52D3DBDC94CE}"/>
                </a:ext>
              </a:extLst>
            </p:cNvPr>
            <p:cNvSpPr txBox="1"/>
            <p:nvPr/>
          </p:nvSpPr>
          <p:spPr>
            <a:xfrm>
              <a:off x="9861967" y="875250"/>
              <a:ext cx="14406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Tank</a:t>
              </a:r>
              <a:r>
                <a:rPr lang="it-IT" sz="1400" dirty="0">
                  <a:solidFill>
                    <a:schemeClr val="bg1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2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for</a:t>
              </a:r>
              <a:r>
                <a:rPr lang="it-IT" sz="1400" dirty="0">
                  <a:solidFill>
                    <a:schemeClr val="bg1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2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condensate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FAFE077E-910C-4BC4-A7BE-10B522B34E48}"/>
                </a:ext>
              </a:extLst>
            </p:cNvPr>
            <p:cNvSpPr txBox="1"/>
            <p:nvPr/>
          </p:nvSpPr>
          <p:spPr>
            <a:xfrm>
              <a:off x="8350511" y="3332407"/>
              <a:ext cx="765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err="1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Batteries</a:t>
              </a:r>
              <a:endParaRPr lang="it-IT" sz="1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267AE4C6-7074-48E2-9B93-306C5ABC5605}"/>
                </a:ext>
              </a:extLst>
            </p:cNvPr>
            <p:cNvSpPr txBox="1"/>
            <p:nvPr/>
          </p:nvSpPr>
          <p:spPr>
            <a:xfrm>
              <a:off x="9486169" y="3846830"/>
              <a:ext cx="6627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Station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xmlns="" id="{4AE3556A-4B4A-4819-BDB7-8123BFA06AEA}"/>
                </a:ext>
              </a:extLst>
            </p:cNvPr>
            <p:cNvSpPr txBox="1"/>
            <p:nvPr/>
          </p:nvSpPr>
          <p:spPr>
            <a:xfrm>
              <a:off x="10148946" y="4738525"/>
              <a:ext cx="955770" cy="34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Solar</a:t>
              </a:r>
              <a:r>
                <a:rPr lang="it-IT" sz="16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2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panel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xmlns="" id="{78D3E668-CFC7-4A61-B65D-14F0CED32B89}"/>
                </a:ext>
              </a:extLst>
            </p:cNvPr>
            <p:cNvSpPr txBox="1"/>
            <p:nvPr/>
          </p:nvSpPr>
          <p:spPr>
            <a:xfrm>
              <a:off x="8178061" y="827059"/>
              <a:ext cx="14406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err="1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Condensation</a:t>
              </a:r>
              <a:r>
                <a:rPr lang="it-IT" sz="16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2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66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62398140-5170-4AEA-87BD-78CE1A328125}"/>
              </a:ext>
            </a:extLst>
          </p:cNvPr>
          <p:cNvSpPr/>
          <p:nvPr/>
        </p:nvSpPr>
        <p:spPr>
          <a:xfrm>
            <a:off x="1977884" y="1668381"/>
            <a:ext cx="823623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The station can be produced at low cost and it is also easy to 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install; moreover,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it has low consumption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it-IT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station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developed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both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want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see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changes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Etna’s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volcanic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activity can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found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emission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of gas in the short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term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of monitoring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still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poor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widespread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on Etna.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Furthermore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, the sampling of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gases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in a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very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short time makes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data comparable with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those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geochemical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geophysical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parameters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acquired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real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time,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such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volcanic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tremor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or plume SO</a:t>
            </a:r>
            <a:r>
              <a:rPr lang="it-IT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concentration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14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xmlns="" id="{461386A1-6F07-4C6C-A631-D166202162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661637"/>
              </p:ext>
            </p:extLst>
          </p:nvPr>
        </p:nvGraphicFramePr>
        <p:xfrm>
          <a:off x="551048" y="688252"/>
          <a:ext cx="11439524" cy="48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467266" y="5536476"/>
            <a:ext cx="8102121" cy="8803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 strong positive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of H2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concentration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recognized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onset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Strombolian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crater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the night 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8 and 9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September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2019.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713909" y="22611"/>
            <a:ext cx="10515600" cy="85000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it-IT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concentration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840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2162008" y="5901980"/>
            <a:ext cx="780650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The </a:t>
            </a:r>
            <a:r>
              <a:rPr lang="it-IT" dirty="0" err="1" smtClean="0"/>
              <a:t>activation</a:t>
            </a:r>
            <a:r>
              <a:rPr lang="it-IT" dirty="0" smtClean="0"/>
              <a:t> of the </a:t>
            </a:r>
            <a:r>
              <a:rPr lang="it-IT" dirty="0" err="1" smtClean="0"/>
              <a:t>alert</a:t>
            </a:r>
            <a:r>
              <a:rPr lang="it-IT" dirty="0" smtClean="0"/>
              <a:t> </a:t>
            </a:r>
            <a:r>
              <a:rPr lang="it-IT" dirty="0" err="1" smtClean="0"/>
              <a:t>system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based</a:t>
            </a:r>
            <a:r>
              <a:rPr lang="it-IT" dirty="0" smtClean="0"/>
              <a:t> on the </a:t>
            </a:r>
            <a:r>
              <a:rPr lang="it-IT" dirty="0" err="1" smtClean="0"/>
              <a:t>spectral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r>
              <a:rPr lang="it-IT" dirty="0" smtClean="0"/>
              <a:t> of </a:t>
            </a:r>
            <a:r>
              <a:rPr lang="it-IT" dirty="0" err="1" smtClean="0"/>
              <a:t>volcanic</a:t>
            </a:r>
            <a:r>
              <a:rPr lang="it-IT" dirty="0" smtClean="0"/>
              <a:t> </a:t>
            </a:r>
            <a:r>
              <a:rPr lang="it-IT" dirty="0" err="1" smtClean="0"/>
              <a:t>tremor</a:t>
            </a:r>
            <a:r>
              <a:rPr lang="it-IT" dirty="0" smtClean="0"/>
              <a:t> (Spampinato et al., 2019).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colored</a:t>
            </a:r>
            <a:r>
              <a:rPr lang="it-IT" dirty="0" smtClean="0"/>
              <a:t> </a:t>
            </a:r>
            <a:r>
              <a:rPr lang="it-IT" dirty="0" err="1" smtClean="0"/>
              <a:t>triangle</a:t>
            </a:r>
            <a:r>
              <a:rPr lang="it-IT" dirty="0" smtClean="0"/>
              <a:t> </a:t>
            </a:r>
            <a:r>
              <a:rPr lang="it-IT" dirty="0" err="1" smtClean="0"/>
              <a:t>corresponds</a:t>
            </a:r>
            <a:r>
              <a:rPr lang="it-IT" dirty="0" smtClean="0"/>
              <a:t> to a </a:t>
            </a:r>
            <a:r>
              <a:rPr lang="it-IT" dirty="0" err="1" smtClean="0"/>
              <a:t>seismic</a:t>
            </a:r>
            <a:r>
              <a:rPr lang="it-IT" dirty="0" smtClean="0"/>
              <a:t> station </a:t>
            </a:r>
            <a:r>
              <a:rPr lang="it-IT" dirty="0" err="1" smtClean="0"/>
              <a:t>according</a:t>
            </a:r>
            <a:r>
              <a:rPr lang="it-IT" dirty="0" smtClean="0"/>
              <a:t> to the </a:t>
            </a:r>
            <a:r>
              <a:rPr lang="it-IT" dirty="0" err="1" smtClean="0"/>
              <a:t>legend</a:t>
            </a:r>
            <a:r>
              <a:rPr lang="it-IT" dirty="0" smtClean="0"/>
              <a:t> on the </a:t>
            </a:r>
            <a:r>
              <a:rPr lang="it-IT" dirty="0" err="1" smtClean="0"/>
              <a:t>upper</a:t>
            </a:r>
            <a:r>
              <a:rPr lang="it-IT" dirty="0" smtClean="0"/>
              <a:t> right-</a:t>
            </a:r>
            <a:r>
              <a:rPr lang="it-IT" dirty="0" err="1" smtClean="0"/>
              <a:t>hand</a:t>
            </a:r>
            <a:r>
              <a:rPr lang="it-IT" dirty="0" smtClean="0"/>
              <a:t> side of the figure. 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3909" y="-33661"/>
            <a:ext cx="10515600" cy="850008"/>
          </a:xfrm>
          <a:noFill/>
        </p:spPr>
        <p:txBody>
          <a:bodyPr>
            <a:normAutofit/>
          </a:bodyPr>
          <a:lstStyle/>
          <a:p>
            <a:pPr algn="ctr"/>
            <a:r>
              <a:rPr lang="it-IT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Seismic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alert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1639851" y="702563"/>
            <a:ext cx="8854647" cy="5327940"/>
            <a:chOff x="1639851" y="702563"/>
            <a:chExt cx="8854647" cy="5327940"/>
          </a:xfrm>
        </p:grpSpPr>
        <p:grpSp>
          <p:nvGrpSpPr>
            <p:cNvPr id="17" name="Gruppo 16"/>
            <p:cNvGrpSpPr/>
            <p:nvPr/>
          </p:nvGrpSpPr>
          <p:grpSpPr>
            <a:xfrm>
              <a:off x="1639851" y="703383"/>
              <a:ext cx="8854647" cy="5327120"/>
              <a:chOff x="1639851" y="703383"/>
              <a:chExt cx="8854647" cy="5327120"/>
            </a:xfrm>
          </p:grpSpPr>
          <p:grpSp>
            <p:nvGrpSpPr>
              <p:cNvPr id="10" name="Gruppo 9"/>
              <p:cNvGrpSpPr/>
              <p:nvPr/>
            </p:nvGrpSpPr>
            <p:grpSpPr>
              <a:xfrm>
                <a:off x="1639851" y="703389"/>
                <a:ext cx="8854647" cy="5327114"/>
                <a:chOff x="1425003" y="850008"/>
                <a:chExt cx="8581887" cy="4926484"/>
              </a:xfrm>
              <a:noFill/>
            </p:grpSpPr>
            <p:grpSp>
              <p:nvGrpSpPr>
                <p:cNvPr id="5" name="Gruppo 4"/>
                <p:cNvGrpSpPr/>
                <p:nvPr/>
              </p:nvGrpSpPr>
              <p:grpSpPr>
                <a:xfrm>
                  <a:off x="1506832" y="850008"/>
                  <a:ext cx="8500058" cy="4829576"/>
                  <a:chOff x="1506832" y="850008"/>
                  <a:chExt cx="8500058" cy="4829576"/>
                </a:xfrm>
                <a:grpFill/>
              </p:grpSpPr>
              <p:pic>
                <p:nvPicPr>
                  <p:cNvPr id="3" name="Immagine 2"/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071" t="6585" r="4713" b="5225"/>
                  <a:stretch/>
                </p:blipFill>
                <p:spPr>
                  <a:xfrm>
                    <a:off x="1506832" y="850008"/>
                    <a:ext cx="8500058" cy="4829576"/>
                  </a:xfrm>
                  <a:prstGeom prst="rect">
                    <a:avLst/>
                  </a:prstGeom>
                  <a:grpFill/>
                  <a:ln>
                    <a:solidFill>
                      <a:schemeClr val="bg2">
                        <a:lumMod val="10000"/>
                      </a:schemeClr>
                    </a:solidFill>
                  </a:ln>
                </p:spPr>
              </p:pic>
              <p:sp>
                <p:nvSpPr>
                  <p:cNvPr id="4" name="Rettangolo 3"/>
                  <p:cNvSpPr/>
                  <p:nvPr/>
                </p:nvSpPr>
                <p:spPr>
                  <a:xfrm>
                    <a:off x="9112828" y="971551"/>
                    <a:ext cx="342899" cy="67021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sp>
              <p:nvSpPr>
                <p:cNvPr id="6" name="CasellaDiTesto 5"/>
                <p:cNvSpPr txBox="1"/>
                <p:nvPr/>
              </p:nvSpPr>
              <p:spPr>
                <a:xfrm>
                  <a:off x="5240363" y="5434936"/>
                  <a:ext cx="1131349" cy="34155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/>
                    <a:t>time (</a:t>
                  </a:r>
                  <a:r>
                    <a:rPr lang="it-IT" dirty="0" err="1" smtClean="0"/>
                    <a:t>min</a:t>
                  </a:r>
                  <a:r>
                    <a:rPr lang="it-IT" dirty="0" smtClean="0"/>
                    <a:t>)</a:t>
                  </a:r>
                  <a:endParaRPr lang="it-IT" dirty="0"/>
                </a:p>
              </p:txBody>
            </p:sp>
            <p:sp>
              <p:nvSpPr>
                <p:cNvPr id="7" name="CasellaDiTesto 6"/>
                <p:cNvSpPr txBox="1"/>
                <p:nvPr/>
              </p:nvSpPr>
              <p:spPr>
                <a:xfrm rot="16200000">
                  <a:off x="494972" y="2797836"/>
                  <a:ext cx="2229393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err="1" smtClean="0"/>
                    <a:t>Activation</a:t>
                  </a:r>
                  <a:r>
                    <a:rPr lang="it-IT" dirty="0" smtClean="0"/>
                    <a:t> of the </a:t>
                  </a:r>
                  <a:r>
                    <a:rPr lang="it-IT" dirty="0" err="1" smtClean="0"/>
                    <a:t>alert</a:t>
                  </a:r>
                  <a:endParaRPr lang="it-IT" dirty="0"/>
                </a:p>
              </p:txBody>
            </p:sp>
          </p:grpSp>
          <p:sp>
            <p:nvSpPr>
              <p:cNvPr id="8" name="Rettangolo 7"/>
              <p:cNvSpPr/>
              <p:nvPr/>
            </p:nvSpPr>
            <p:spPr>
              <a:xfrm>
                <a:off x="4602515" y="703383"/>
                <a:ext cx="3051409" cy="557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Rettangolo 11"/>
              <p:cNvSpPr/>
              <p:nvPr/>
            </p:nvSpPr>
            <p:spPr>
              <a:xfrm>
                <a:off x="1724281" y="5595713"/>
                <a:ext cx="1194855" cy="1858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 smtClean="0">
                    <a:solidFill>
                      <a:schemeClr val="tx1"/>
                    </a:solidFill>
                  </a:rPr>
                  <a:t>01/08/19 00:00</a:t>
                </a:r>
                <a:endParaRPr lang="it-IT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ttangolo 12"/>
              <p:cNvSpPr/>
              <p:nvPr/>
            </p:nvSpPr>
            <p:spPr>
              <a:xfrm>
                <a:off x="3571901" y="5595713"/>
                <a:ext cx="1194855" cy="1858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 smtClean="0">
                    <a:solidFill>
                      <a:schemeClr val="tx1"/>
                    </a:solidFill>
                  </a:rPr>
                  <a:t>26/08/19 12:00</a:t>
                </a:r>
                <a:endParaRPr lang="it-IT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ttangolo 13"/>
              <p:cNvSpPr/>
              <p:nvPr/>
            </p:nvSpPr>
            <p:spPr>
              <a:xfrm>
                <a:off x="5511961" y="5596595"/>
                <a:ext cx="1194855" cy="1858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 smtClean="0">
                    <a:solidFill>
                      <a:schemeClr val="tx1"/>
                    </a:solidFill>
                  </a:rPr>
                  <a:t>21/09/19 00:00</a:t>
                </a:r>
                <a:endParaRPr lang="it-IT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ttangolo 14"/>
              <p:cNvSpPr/>
              <p:nvPr/>
            </p:nvSpPr>
            <p:spPr>
              <a:xfrm>
                <a:off x="7424284" y="5595205"/>
                <a:ext cx="1194855" cy="1858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 smtClean="0">
                    <a:solidFill>
                      <a:schemeClr val="tx1"/>
                    </a:solidFill>
                  </a:rPr>
                  <a:t>16/10/19 12:00</a:t>
                </a:r>
                <a:endParaRPr lang="it-IT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ttangolo 15"/>
              <p:cNvSpPr/>
              <p:nvPr/>
            </p:nvSpPr>
            <p:spPr>
              <a:xfrm>
                <a:off x="9403447" y="5595205"/>
                <a:ext cx="1091049" cy="2335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>
                    <a:solidFill>
                      <a:schemeClr val="tx1"/>
                    </a:solidFill>
                  </a:rPr>
                  <a:t>1</a:t>
                </a:r>
                <a:r>
                  <a:rPr lang="it-IT" sz="1100" dirty="0" smtClean="0">
                    <a:solidFill>
                      <a:schemeClr val="tx1"/>
                    </a:solidFill>
                  </a:rPr>
                  <a:t>1/11/19 00:00</a:t>
                </a:r>
                <a:endParaRPr lang="it-IT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CasellaDiTesto 17"/>
            <p:cNvSpPr txBox="1"/>
            <p:nvPr/>
          </p:nvSpPr>
          <p:spPr>
            <a:xfrm>
              <a:off x="1943260" y="5383290"/>
              <a:ext cx="25680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100" dirty="0" smtClean="0"/>
                <a:t>0</a:t>
              </a:r>
              <a:endParaRPr lang="it-IT" sz="1100" dirty="0"/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1941714" y="4243083"/>
              <a:ext cx="25680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100" dirty="0" smtClean="0"/>
                <a:t>2</a:t>
              </a:r>
              <a:endParaRPr lang="it-IT" sz="1100" dirty="0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1943260" y="4853340"/>
              <a:ext cx="25680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100" dirty="0" smtClean="0"/>
                <a:t>1</a:t>
              </a:r>
              <a:endParaRPr lang="it-IT" sz="1100" dirty="0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1941714" y="3632826"/>
              <a:ext cx="25680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100" dirty="0" smtClean="0"/>
                <a:t>3</a:t>
              </a:r>
              <a:endParaRPr lang="it-IT" sz="1100" dirty="0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1941714" y="3051005"/>
              <a:ext cx="25680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100" dirty="0"/>
                <a:t>4</a:t>
              </a: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1941714" y="2430272"/>
              <a:ext cx="25680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100" dirty="0" smtClean="0"/>
                <a:t>5</a:t>
              </a:r>
              <a:endParaRPr lang="it-IT" sz="1100" dirty="0"/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1941714" y="1838723"/>
              <a:ext cx="25680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100" dirty="0"/>
                <a:t>6</a:t>
              </a: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1941714" y="1240366"/>
              <a:ext cx="25680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100" dirty="0" smtClean="0"/>
                <a:t>7</a:t>
              </a:r>
              <a:endParaRPr lang="it-IT" sz="1100" dirty="0"/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1941714" y="702563"/>
              <a:ext cx="25680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100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533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80519" y="778476"/>
            <a:ext cx="2012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/>
              <a:t>References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680519" y="1495167"/>
            <a:ext cx="9675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Spampinato</a:t>
            </a:r>
            <a:r>
              <a:rPr lang="en-US" dirty="0"/>
              <a:t>, S., H. Langer, A. Messina, S. </a:t>
            </a:r>
            <a:r>
              <a:rPr lang="en-US" dirty="0" err="1"/>
              <a:t>Falsaperla</a:t>
            </a:r>
            <a:r>
              <a:rPr lang="en-US" dirty="0"/>
              <a:t> (2019), Short-term detection of volcanic unrest at Mt. Etna by means of a multi-station warning system. Scientific Reports, (2019) 9:6506 | </a:t>
            </a:r>
            <a:r>
              <a:rPr lang="en-US" u="sng" dirty="0">
                <a:hlinkClick r:id="rId2"/>
              </a:rPr>
              <a:t>https://doi.org/10.1038/s41598-019-42930-3</a:t>
            </a:r>
            <a:r>
              <a:rPr lang="en-US" dirty="0"/>
              <a:t>; </a:t>
            </a:r>
            <a:r>
              <a:rPr lang="en-US" u="sng" dirty="0">
                <a:hlinkClick r:id="rId3"/>
              </a:rPr>
              <a:t>http://hdl.handle.net/2122/12914</a:t>
            </a:r>
            <a:endParaRPr lang="it-I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8643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606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Times New Roman</vt:lpstr>
      <vt:lpstr>Wingdings 3</vt:lpstr>
      <vt:lpstr>Tema di Office</vt:lpstr>
      <vt:lpstr>Integrated monitoring of soil gases, plume  SO2 and volcanic tremor to detect impulsive magma transfer at Mt. Etna volcano (Italy)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Seismic alert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Augmented reality for volcanic and seismic risk communication</dc:title>
  <dc:creator>Susanna</dc:creator>
  <cp:lastModifiedBy>Susanna</cp:lastModifiedBy>
  <cp:revision>37</cp:revision>
  <dcterms:created xsi:type="dcterms:W3CDTF">2020-04-03T09:46:33Z</dcterms:created>
  <dcterms:modified xsi:type="dcterms:W3CDTF">2020-04-23T15:00:04Z</dcterms:modified>
</cp:coreProperties>
</file>