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oleObject" Target="../embeddings/oleObject3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3.xml"/><Relationship Id="rId4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953469127073964"/>
          <c:y val="2.6616023958543643E-2"/>
          <c:w val="0.84022544759623208"/>
          <c:h val="0.80352017295914935"/>
        </c:manualLayout>
      </c:layout>
      <c:scatterChart>
        <c:scatterStyle val="lineMarker"/>
        <c:varyColors val="0"/>
        <c:ser>
          <c:idx val="0"/>
          <c:order val="0"/>
          <c:tx>
            <c:v>Ct_R1</c:v>
          </c:tx>
          <c:spPr>
            <a:ln w="28575" cap="rnd">
              <a:noFill/>
              <a:round/>
            </a:ln>
            <a:effectLst/>
          </c:spPr>
          <c:marker>
            <c:symbol val="squar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Array!$O$22:$O$25</c:f>
                <c:numCache>
                  <c:formatCode>General</c:formatCode>
                  <c:ptCount val="4"/>
                  <c:pt idx="0">
                    <c:v>9.77338427599974E-2</c:v>
                  </c:pt>
                  <c:pt idx="1">
                    <c:v>9.3166135809159792E-2</c:v>
                  </c:pt>
                  <c:pt idx="2">
                    <c:v>7.8327166761378589E-2</c:v>
                  </c:pt>
                  <c:pt idx="3">
                    <c:v>8.5664163877044369E-2</c:v>
                  </c:pt>
                </c:numCache>
              </c:numRef>
            </c:plus>
            <c:minus>
              <c:numRef>
                <c:f>Array!$O$22:$O$25</c:f>
                <c:numCache>
                  <c:formatCode>General</c:formatCode>
                  <c:ptCount val="4"/>
                  <c:pt idx="0">
                    <c:v>9.77338427599974E-2</c:v>
                  </c:pt>
                  <c:pt idx="1">
                    <c:v>9.3166135809159792E-2</c:v>
                  </c:pt>
                  <c:pt idx="2">
                    <c:v>7.8327166761378589E-2</c:v>
                  </c:pt>
                  <c:pt idx="3">
                    <c:v>8.5664163877044369E-2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Array!$A$22:$A$25</c:f>
              <c:numCache>
                <c:formatCode>General</c:formatCode>
                <c:ptCount val="4"/>
                <c:pt idx="0">
                  <c:v>-3</c:v>
                </c:pt>
                <c:pt idx="1">
                  <c:v>-1</c:v>
                </c:pt>
                <c:pt idx="2">
                  <c:v>1</c:v>
                </c:pt>
                <c:pt idx="3">
                  <c:v>3</c:v>
                </c:pt>
              </c:numCache>
            </c:numRef>
          </c:xVal>
          <c:yVal>
            <c:numRef>
              <c:f>Array!$K$22:$K$25</c:f>
              <c:numCache>
                <c:formatCode>General</c:formatCode>
                <c:ptCount val="4"/>
                <c:pt idx="0">
                  <c:v>1.0130732316814057</c:v>
                </c:pt>
                <c:pt idx="1">
                  <c:v>1.1086930857942214</c:v>
                </c:pt>
                <c:pt idx="2">
                  <c:v>1.0264544357555057</c:v>
                </c:pt>
                <c:pt idx="3">
                  <c:v>1.0607090328670388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74D-436F-A2AA-9FA934AC82EE}"/>
            </c:ext>
          </c:extLst>
        </c:ser>
        <c:ser>
          <c:idx val="1"/>
          <c:order val="1"/>
          <c:tx>
            <c:v>Ct_R2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5000"/>
                </a:schemeClr>
              </a:solidFill>
              <a:ln w="9525">
                <a:noFill/>
              </a:ln>
              <a:effectLst/>
            </c:spPr>
          </c:marker>
          <c:dLbls>
            <c:numFmt formatCode="#,##0.00_ 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zh-CN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errBars>
            <c:errDir val="y"/>
            <c:errBarType val="both"/>
            <c:errValType val="cust"/>
            <c:noEndCap val="0"/>
            <c:plus>
              <c:numRef>
                <c:f>Array!$O$27:$O$29</c:f>
                <c:numCache>
                  <c:formatCode>General</c:formatCode>
                  <c:ptCount val="3"/>
                  <c:pt idx="0">
                    <c:v>0.12271759012684595</c:v>
                  </c:pt>
                  <c:pt idx="1">
                    <c:v>0.11708980920668495</c:v>
                  </c:pt>
                  <c:pt idx="2">
                    <c:v>0.11876038453442712</c:v>
                  </c:pt>
                </c:numCache>
              </c:numRef>
            </c:plus>
            <c:minus>
              <c:numRef>
                <c:f>Array!$O$27:$O$29</c:f>
                <c:numCache>
                  <c:formatCode>General</c:formatCode>
                  <c:ptCount val="3"/>
                  <c:pt idx="0">
                    <c:v>0.12271759012684595</c:v>
                  </c:pt>
                  <c:pt idx="1">
                    <c:v>0.11708980920668495</c:v>
                  </c:pt>
                  <c:pt idx="2">
                    <c:v>0.11876038453442712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Array!$A$27:$A$29</c:f>
              <c:numCache>
                <c:formatCode>General</c:formatCode>
                <c:ptCount val="3"/>
                <c:pt idx="0">
                  <c:v>-2</c:v>
                </c:pt>
                <c:pt idx="1">
                  <c:v>0</c:v>
                </c:pt>
                <c:pt idx="2">
                  <c:v>2</c:v>
                </c:pt>
              </c:numCache>
            </c:numRef>
          </c:xVal>
          <c:yVal>
            <c:numRef>
              <c:f>Array!$K$27:$K$29</c:f>
              <c:numCache>
                <c:formatCode>General</c:formatCode>
                <c:ptCount val="3"/>
                <c:pt idx="0">
                  <c:v>0.93817305350316249</c:v>
                </c:pt>
                <c:pt idx="1">
                  <c:v>0.95710110015392258</c:v>
                </c:pt>
                <c:pt idx="2">
                  <c:v>0.96142341665682818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74D-436F-A2AA-9FA934AC82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1816480"/>
        <c:axId val="371817792"/>
      </c:scatterChart>
      <c:valAx>
        <c:axId val="371816480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altLang="zh-CN" b="1"/>
                  <a:t>Y (D)</a:t>
                </a:r>
                <a:endParaRPr lang="zh-CN" altLang="en-US" b="1"/>
              </a:p>
            </c:rich>
          </c:tx>
          <c:layout>
            <c:manualLayout>
              <c:xMode val="edge"/>
              <c:yMode val="edge"/>
              <c:x val="0.48470015494552049"/>
              <c:y val="0.9330846060349838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#,##0.0_ 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371817792"/>
        <c:crosses val="autoZero"/>
        <c:crossBetween val="midCat"/>
        <c:majorUnit val="0.5"/>
      </c:valAx>
      <c:valAx>
        <c:axId val="371817792"/>
        <c:scaling>
          <c:orientation val="minMax"/>
          <c:max val="1.4"/>
          <c:min val="0.7000000000000000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altLang="zh-CN" b="1"/>
                  <a:t>Thrust</a:t>
                </a:r>
                <a:r>
                  <a:rPr lang="en-US" altLang="zh-CN" b="1" baseline="0"/>
                  <a:t> coefficient</a:t>
                </a:r>
                <a:endParaRPr lang="zh-CN" altLang="en-US" b="1"/>
              </a:p>
            </c:rich>
          </c:tx>
          <c:layout>
            <c:manualLayout>
              <c:xMode val="edge"/>
              <c:yMode val="edge"/>
              <c:x val="2.5397645871826378E-4"/>
              <c:y val="0.242958392220203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0.0_);[Red]\(0.0\)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371816480"/>
        <c:crossesAt val="-3.5"/>
        <c:crossBetween val="midCat"/>
        <c:majorUnit val="0.1"/>
      </c:valAx>
      <c:spPr>
        <a:noFill/>
        <a:ln w="9525">
          <a:solidFill>
            <a:sysClr val="windowText" lastClr="000000"/>
          </a:solidFill>
        </a:ln>
        <a:effectLst/>
      </c:spPr>
    </c:plotArea>
    <c:legend>
      <c:legendPos val="r"/>
      <c:layout>
        <c:manualLayout>
          <c:xMode val="edge"/>
          <c:yMode val="edge"/>
          <c:x val="0.58878626837259984"/>
          <c:y val="5.0422723601857462E-2"/>
          <c:w val="0.33292186742537466"/>
          <c:h val="8.7300337457817762E-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zh-CN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113736286713044"/>
          <c:y val="2.373193467511012E-2"/>
          <c:w val="0.8386228114100539"/>
          <c:h val="0.8046295315828933"/>
        </c:manualLayout>
      </c:layout>
      <c:scatterChart>
        <c:scatterStyle val="lineMarker"/>
        <c:varyColors val="0"/>
        <c:ser>
          <c:idx val="0"/>
          <c:order val="0"/>
          <c:tx>
            <c:v>Ct_R1</c:v>
          </c:tx>
          <c:spPr>
            <a:ln w="28575" cap="rnd">
              <a:noFill/>
              <a:round/>
            </a:ln>
            <a:effectLst/>
          </c:spPr>
          <c:marker>
            <c:symbol val="squar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Array!$Q$22:$Q$25</c:f>
                <c:numCache>
                  <c:formatCode>General</c:formatCode>
                  <c:ptCount val="4"/>
                  <c:pt idx="0">
                    <c:v>9.829531979412344E-2</c:v>
                  </c:pt>
                  <c:pt idx="1">
                    <c:v>9.0471378668757749E-2</c:v>
                  </c:pt>
                  <c:pt idx="2">
                    <c:v>7.4624750012889624E-2</c:v>
                  </c:pt>
                  <c:pt idx="3">
                    <c:v>9.3743858122235235E-2</c:v>
                  </c:pt>
                </c:numCache>
              </c:numRef>
            </c:plus>
            <c:minus>
              <c:numRef>
                <c:f>Array!$Q$22:$Q$25</c:f>
                <c:numCache>
                  <c:formatCode>General</c:formatCode>
                  <c:ptCount val="4"/>
                  <c:pt idx="0">
                    <c:v>9.829531979412344E-2</c:v>
                  </c:pt>
                  <c:pt idx="1">
                    <c:v>9.0471378668757749E-2</c:v>
                  </c:pt>
                  <c:pt idx="2">
                    <c:v>7.4624750012889624E-2</c:v>
                  </c:pt>
                  <c:pt idx="3">
                    <c:v>9.3743858122235235E-2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Array!$A$22:$A$25</c:f>
              <c:numCache>
                <c:formatCode>General</c:formatCode>
                <c:ptCount val="4"/>
                <c:pt idx="0">
                  <c:v>-3</c:v>
                </c:pt>
                <c:pt idx="1">
                  <c:v>-1</c:v>
                </c:pt>
                <c:pt idx="2">
                  <c:v>1</c:v>
                </c:pt>
                <c:pt idx="3">
                  <c:v>3</c:v>
                </c:pt>
              </c:numCache>
            </c:numRef>
          </c:xVal>
          <c:yVal>
            <c:numRef>
              <c:f>Array!$M$22:$M$25</c:f>
              <c:numCache>
                <c:formatCode>General</c:formatCode>
                <c:ptCount val="4"/>
                <c:pt idx="0">
                  <c:v>1.0157096628165054</c:v>
                </c:pt>
                <c:pt idx="1">
                  <c:v>1.0551110290521595</c:v>
                </c:pt>
                <c:pt idx="2">
                  <c:v>1.0458136425347211</c:v>
                </c:pt>
                <c:pt idx="3">
                  <c:v>1.042405216125158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913-4246-9CB3-6729770F73B0}"/>
            </c:ext>
          </c:extLst>
        </c:ser>
        <c:ser>
          <c:idx val="1"/>
          <c:order val="1"/>
          <c:tx>
            <c:v>Ct_R2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ED7D31">
                  <a:lumMod val="75000"/>
                </a:srgbClr>
              </a:solidFill>
              <a:ln w="9525">
                <a:noFill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Array!$Q$27:$Q$29</c:f>
                <c:numCache>
                  <c:formatCode>General</c:formatCode>
                  <c:ptCount val="3"/>
                  <c:pt idx="0">
                    <c:v>0.14056396232652679</c:v>
                  </c:pt>
                  <c:pt idx="1">
                    <c:v>0.12878557401041368</c:v>
                  </c:pt>
                  <c:pt idx="2">
                    <c:v>0.11395864177180966</c:v>
                  </c:pt>
                </c:numCache>
              </c:numRef>
            </c:plus>
            <c:minus>
              <c:numRef>
                <c:f>Array!$Q$27:$Q$29</c:f>
                <c:numCache>
                  <c:formatCode>General</c:formatCode>
                  <c:ptCount val="3"/>
                  <c:pt idx="0">
                    <c:v>0.14056396232652679</c:v>
                  </c:pt>
                  <c:pt idx="1">
                    <c:v>0.12878557401041368</c:v>
                  </c:pt>
                  <c:pt idx="2">
                    <c:v>0.11395864177180966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Array!$A$27:$A$29</c:f>
              <c:numCache>
                <c:formatCode>General</c:formatCode>
                <c:ptCount val="3"/>
                <c:pt idx="0">
                  <c:v>-2</c:v>
                </c:pt>
                <c:pt idx="1">
                  <c:v>0</c:v>
                </c:pt>
                <c:pt idx="2">
                  <c:v>2</c:v>
                </c:pt>
              </c:numCache>
            </c:numRef>
          </c:xVal>
          <c:yVal>
            <c:numRef>
              <c:f>Array!$M$27:$M$29</c:f>
              <c:numCache>
                <c:formatCode>General</c:formatCode>
                <c:ptCount val="3"/>
                <c:pt idx="0">
                  <c:v>0.94767346236965855</c:v>
                </c:pt>
                <c:pt idx="1">
                  <c:v>0.97873076628635514</c:v>
                </c:pt>
                <c:pt idx="2">
                  <c:v>0.98108391969036235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913-4246-9CB3-6729770F73B0}"/>
            </c:ext>
          </c:extLst>
        </c:ser>
        <c:ser>
          <c:idx val="2"/>
          <c:order val="2"/>
          <c:tx>
            <c:v>Ct_R3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6"/>
            <c:spPr>
              <a:solidFill>
                <a:srgbClr val="666633"/>
              </a:solidFill>
              <a:ln w="9525">
                <a:noFill/>
              </a:ln>
              <a:effectLst/>
            </c:spPr>
          </c:marker>
          <c:dPt>
            <c:idx val="0"/>
            <c:marker>
              <c:symbol val="diamond"/>
              <c:size val="6"/>
              <c:spPr>
                <a:solidFill>
                  <a:srgbClr val="78773C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A913-4246-9CB3-6729770F73B0}"/>
              </c:ext>
            </c:extLst>
          </c:dPt>
          <c:dPt>
            <c:idx val="1"/>
            <c:marker>
              <c:symbol val="diamond"/>
              <c:size val="6"/>
              <c:spPr>
                <a:solidFill>
                  <a:srgbClr val="78773C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A913-4246-9CB3-6729770F73B0}"/>
              </c:ext>
            </c:extLst>
          </c:dPt>
          <c:dLbls>
            <c:dLbl>
              <c:idx val="0"/>
              <c:numFmt formatCode="#,##0.00_ 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horzOverflow="clip" vert="horz" wrap="square" lIns="0" tIns="0" rIns="0" bIns="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zh-CN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2-A913-4246-9CB3-6729770F73B0}"/>
                </c:ext>
              </c:extLst>
            </c:dLbl>
            <c:dLbl>
              <c:idx val="1"/>
              <c:numFmt formatCode="#,##0.00_ 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horzOverflow="clip" vert="horz" wrap="square" lIns="0" tIns="0" rIns="0" bIns="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zh-CN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A913-4246-9CB3-6729770F73B0}"/>
                </c:ext>
              </c:extLst>
            </c:dLbl>
            <c:numFmt formatCode="#,##0.00_ 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0" tIns="0" rIns="0" bIns="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zh-CN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Dir val="y"/>
            <c:errBarType val="both"/>
            <c:errValType val="cust"/>
            <c:noEndCap val="0"/>
            <c:plus>
              <c:numRef>
                <c:f>Array!$Q$31:$Q$32</c:f>
                <c:numCache>
                  <c:formatCode>General</c:formatCode>
                  <c:ptCount val="2"/>
                  <c:pt idx="0">
                    <c:v>9.7966218408988628E-2</c:v>
                  </c:pt>
                  <c:pt idx="1">
                    <c:v>9.5046383883352403E-2</c:v>
                  </c:pt>
                </c:numCache>
              </c:numRef>
            </c:plus>
            <c:minus>
              <c:numRef>
                <c:f>Array!$Q$31:$Q$32</c:f>
                <c:numCache>
                  <c:formatCode>General</c:formatCode>
                  <c:ptCount val="2"/>
                  <c:pt idx="0">
                    <c:v>9.7966218408988628E-2</c:v>
                  </c:pt>
                  <c:pt idx="1">
                    <c:v>9.5046383883352403E-2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Array!$A$31:$A$32</c:f>
              <c:numCache>
                <c:formatCode>General</c:formatCode>
                <c:ptCount val="2"/>
                <c:pt idx="0">
                  <c:v>-1</c:v>
                </c:pt>
                <c:pt idx="1">
                  <c:v>1</c:v>
                </c:pt>
              </c:numCache>
            </c:numRef>
          </c:xVal>
          <c:yVal>
            <c:numRef>
              <c:f>Array!$M$31:$M$32</c:f>
              <c:numCache>
                <c:formatCode>General</c:formatCode>
                <c:ptCount val="2"/>
                <c:pt idx="0">
                  <c:v>0.64238556613874864</c:v>
                </c:pt>
                <c:pt idx="1">
                  <c:v>0.68411217921546841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A913-4246-9CB3-6729770F73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1816480"/>
        <c:axId val="371817792"/>
      </c:scatterChart>
      <c:valAx>
        <c:axId val="371816480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altLang="zh-CN" b="1"/>
                  <a:t>Y (D)</a:t>
                </a:r>
                <a:endParaRPr lang="zh-CN" altLang="en-US" b="1"/>
              </a:p>
            </c:rich>
          </c:tx>
          <c:layout>
            <c:manualLayout>
              <c:xMode val="edge"/>
              <c:yMode val="edge"/>
              <c:x val="0.49337263093020733"/>
              <c:y val="0.9164862998902975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#,##0.0_ 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371817792"/>
        <c:crosses val="autoZero"/>
        <c:crossBetween val="midCat"/>
        <c:majorUnit val="0.5"/>
      </c:valAx>
      <c:valAx>
        <c:axId val="371817792"/>
        <c:scaling>
          <c:orientation val="minMax"/>
          <c:max val="1.3"/>
          <c:min val="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altLang="zh-CN" b="1"/>
                  <a:t>Trust</a:t>
                </a:r>
                <a:r>
                  <a:rPr lang="en-US" altLang="zh-CN" b="1" baseline="0"/>
                  <a:t> coefficient</a:t>
                </a:r>
                <a:endParaRPr lang="zh-CN" altLang="en-US" b="1"/>
              </a:p>
            </c:rich>
          </c:tx>
          <c:layout>
            <c:manualLayout>
              <c:xMode val="edge"/>
              <c:yMode val="edge"/>
              <c:x val="1.2922481265508531E-3"/>
              <c:y val="0.2585354076571520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0.0_);[Red]\(0.0\)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371816480"/>
        <c:crossesAt val="-3.5"/>
        <c:crossBetween val="midCat"/>
        <c:majorUnit val="0.1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r"/>
      <c:layout>
        <c:manualLayout>
          <c:xMode val="edge"/>
          <c:yMode val="edge"/>
          <c:x val="0.82165261139737999"/>
          <c:y val="0.60123849499985171"/>
          <c:w val="0.11933985278677316"/>
          <c:h val="0.19219761735546334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zh-CN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521977198776321"/>
          <c:y val="2.2908136482939632E-2"/>
          <c:w val="0.83331007026300941"/>
          <c:h val="0.83373877386732409"/>
        </c:manualLayout>
      </c:layout>
      <c:scatterChart>
        <c:scatterStyle val="lineMarker"/>
        <c:varyColors val="0"/>
        <c:ser>
          <c:idx val="0"/>
          <c:order val="0"/>
          <c:tx>
            <c:v>Ct_R1</c:v>
          </c:tx>
          <c:spPr>
            <a:ln w="28575" cap="rnd">
              <a:noFill/>
              <a:round/>
            </a:ln>
            <a:effectLst/>
          </c:spPr>
          <c:marker>
            <c:symbol val="squar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Array!$P$22:$P$25</c:f>
                <c:numCache>
                  <c:formatCode>General</c:formatCode>
                  <c:ptCount val="4"/>
                  <c:pt idx="0">
                    <c:v>9.829531979412344E-2</c:v>
                  </c:pt>
                  <c:pt idx="1">
                    <c:v>9.0471378668757749E-2</c:v>
                  </c:pt>
                  <c:pt idx="2">
                    <c:v>7.4624750012889624E-2</c:v>
                  </c:pt>
                  <c:pt idx="3">
                    <c:v>9.3743858122235235E-2</c:v>
                  </c:pt>
                </c:numCache>
              </c:numRef>
            </c:plus>
            <c:minus>
              <c:numRef>
                <c:f>Array!$P$22:$P$25</c:f>
                <c:numCache>
                  <c:formatCode>General</c:formatCode>
                  <c:ptCount val="4"/>
                  <c:pt idx="0">
                    <c:v>9.829531979412344E-2</c:v>
                  </c:pt>
                  <c:pt idx="1">
                    <c:v>9.0471378668757749E-2</c:v>
                  </c:pt>
                  <c:pt idx="2">
                    <c:v>7.4624750012889624E-2</c:v>
                  </c:pt>
                  <c:pt idx="3">
                    <c:v>9.3743858122235235E-2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Array!$A$22:$A$25</c:f>
              <c:numCache>
                <c:formatCode>General</c:formatCode>
                <c:ptCount val="4"/>
                <c:pt idx="0">
                  <c:v>-3</c:v>
                </c:pt>
                <c:pt idx="1">
                  <c:v>-1</c:v>
                </c:pt>
                <c:pt idx="2">
                  <c:v>1</c:v>
                </c:pt>
                <c:pt idx="3">
                  <c:v>3</c:v>
                </c:pt>
              </c:numCache>
            </c:numRef>
          </c:xVal>
          <c:yVal>
            <c:numRef>
              <c:f>Array!$M$22:$M$25</c:f>
              <c:numCache>
                <c:formatCode>General</c:formatCode>
                <c:ptCount val="4"/>
                <c:pt idx="0">
                  <c:v>0.99531597252308535</c:v>
                </c:pt>
                <c:pt idx="1">
                  <c:v>1.0086597741011147</c:v>
                </c:pt>
                <c:pt idx="2">
                  <c:v>1.0313661430961361</c:v>
                </c:pt>
                <c:pt idx="3">
                  <c:v>1.0067405906478852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A35-4951-A265-B316EEE23AF7}"/>
            </c:ext>
          </c:extLst>
        </c:ser>
        <c:ser>
          <c:idx val="1"/>
          <c:order val="1"/>
          <c:tx>
            <c:v>Ct_R2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5000"/>
                </a:schemeClr>
              </a:solidFill>
              <a:ln w="9525">
                <a:noFill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Array!$P$27:$P$29</c:f>
                <c:numCache>
                  <c:formatCode>General</c:formatCode>
                  <c:ptCount val="3"/>
                  <c:pt idx="0">
                    <c:v>0.14056396232652679</c:v>
                  </c:pt>
                  <c:pt idx="1">
                    <c:v>0.12878557401041368</c:v>
                  </c:pt>
                  <c:pt idx="2">
                    <c:v>0.11395864177180966</c:v>
                  </c:pt>
                </c:numCache>
              </c:numRef>
            </c:plus>
            <c:minus>
              <c:numRef>
                <c:f>Array!$P$27:$P$29</c:f>
                <c:numCache>
                  <c:formatCode>General</c:formatCode>
                  <c:ptCount val="3"/>
                  <c:pt idx="0">
                    <c:v>0.14056396232652679</c:v>
                  </c:pt>
                  <c:pt idx="1">
                    <c:v>0.12878557401041368</c:v>
                  </c:pt>
                  <c:pt idx="2">
                    <c:v>0.11395864177180966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Array!$A$27:$A$29</c:f>
              <c:numCache>
                <c:formatCode>General</c:formatCode>
                <c:ptCount val="3"/>
                <c:pt idx="0">
                  <c:v>-2</c:v>
                </c:pt>
                <c:pt idx="1">
                  <c:v>0</c:v>
                </c:pt>
                <c:pt idx="2">
                  <c:v>2</c:v>
                </c:pt>
              </c:numCache>
            </c:numRef>
          </c:xVal>
          <c:yVal>
            <c:numRef>
              <c:f>Array!$M$27:$M$29</c:f>
              <c:numCache>
                <c:formatCode>General</c:formatCode>
                <c:ptCount val="3"/>
                <c:pt idx="0">
                  <c:v>0.89953222970386726</c:v>
                </c:pt>
                <c:pt idx="1">
                  <c:v>0.98265126662850755</c:v>
                </c:pt>
                <c:pt idx="2">
                  <c:v>0.96952462327744338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A35-4951-A265-B316EEE23AF7}"/>
            </c:ext>
          </c:extLst>
        </c:ser>
        <c:ser>
          <c:idx val="2"/>
          <c:order val="2"/>
          <c:tx>
            <c:v>Ct_R3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6"/>
            <c:spPr>
              <a:solidFill>
                <a:schemeClr val="accent3">
                  <a:lumMod val="75000"/>
                </a:schemeClr>
              </a:solidFill>
              <a:ln w="9525">
                <a:noFill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Array!$P$31:$P$32</c:f>
                <c:numCache>
                  <c:formatCode>General</c:formatCode>
                  <c:ptCount val="2"/>
                  <c:pt idx="0">
                    <c:v>9.7966218408988628E-2</c:v>
                  </c:pt>
                  <c:pt idx="1">
                    <c:v>9.5046383883352403E-2</c:v>
                  </c:pt>
                </c:numCache>
              </c:numRef>
            </c:plus>
            <c:minus>
              <c:numRef>
                <c:f>Array!$P$31:$P$32</c:f>
                <c:numCache>
                  <c:formatCode>General</c:formatCode>
                  <c:ptCount val="2"/>
                  <c:pt idx="0">
                    <c:v>9.7966218408988628E-2</c:v>
                  </c:pt>
                  <c:pt idx="1">
                    <c:v>9.5046383883352403E-2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Array!$A$31:$A$32</c:f>
              <c:numCache>
                <c:formatCode>General</c:formatCode>
                <c:ptCount val="2"/>
                <c:pt idx="0">
                  <c:v>-1</c:v>
                </c:pt>
                <c:pt idx="1">
                  <c:v>1</c:v>
                </c:pt>
              </c:numCache>
            </c:numRef>
          </c:xVal>
          <c:yVal>
            <c:numRef>
              <c:f>Array!$M$31:$M$32</c:f>
              <c:numCache>
                <c:formatCode>General</c:formatCode>
                <c:ptCount val="2"/>
                <c:pt idx="0">
                  <c:v>0.6031377391065319</c:v>
                </c:pt>
                <c:pt idx="1">
                  <c:v>0.6178473516383719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A35-4951-A265-B316EEE23AF7}"/>
            </c:ext>
          </c:extLst>
        </c:ser>
        <c:ser>
          <c:idx val="3"/>
          <c:order val="3"/>
          <c:tx>
            <c:v>Ct_R4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6"/>
            <c:spPr>
              <a:solidFill>
                <a:schemeClr val="accent6">
                  <a:lumMod val="75000"/>
                </a:schemeClr>
              </a:solidFill>
              <a:ln w="9525">
                <a:noFill/>
              </a:ln>
              <a:effectLst/>
            </c:spPr>
          </c:marker>
          <c:dLbls>
            <c:numFmt formatCode="#,##0.00_ 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zh-CN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Dir val="x"/>
            <c:errBarType val="both"/>
            <c:errValType val="stdDev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cust"/>
            <c:noEndCap val="0"/>
            <c:plus>
              <c:numRef>
                <c:f>Array!$Q$34</c:f>
                <c:numCache>
                  <c:formatCode>General</c:formatCode>
                  <c:ptCount val="1"/>
                  <c:pt idx="0">
                    <c:v>8.3885463386849199E-2</c:v>
                  </c:pt>
                </c:numCache>
              </c:numRef>
            </c:plus>
            <c:minus>
              <c:numRef>
                <c:f>Array!$Q$34</c:f>
                <c:numCache>
                  <c:formatCode>General</c:formatCode>
                  <c:ptCount val="1"/>
                  <c:pt idx="0">
                    <c:v>8.3885463386849199E-2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Array!$A$34</c:f>
              <c:numCache>
                <c:formatCode>General</c:formatCode>
                <c:ptCount val="1"/>
                <c:pt idx="0">
                  <c:v>0</c:v>
                </c:pt>
              </c:numCache>
            </c:numRef>
          </c:xVal>
          <c:yVal>
            <c:numRef>
              <c:f>Array!$M$34</c:f>
              <c:numCache>
                <c:formatCode>General</c:formatCode>
                <c:ptCount val="1"/>
                <c:pt idx="0">
                  <c:v>0.49047833683275904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A35-4951-A265-B316EEE23A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1816480"/>
        <c:axId val="371817792"/>
      </c:scatterChart>
      <c:valAx>
        <c:axId val="371816480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altLang="zh-CN" b="1"/>
                  <a:t>Y (D)</a:t>
                </a:r>
                <a:endParaRPr lang="zh-CN" altLang="en-US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#,##0.0_ 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371817792"/>
        <c:crosses val="autoZero"/>
        <c:crossBetween val="midCat"/>
        <c:majorUnit val="0.5"/>
      </c:valAx>
      <c:valAx>
        <c:axId val="371817792"/>
        <c:scaling>
          <c:orientation val="minMax"/>
          <c:max val="1.2"/>
          <c:min val="0.3000000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altLang="zh-CN" b="1"/>
                  <a:t>Thrust</a:t>
                </a:r>
                <a:r>
                  <a:rPr lang="en-US" altLang="zh-CN" b="1" baseline="0"/>
                  <a:t> coefficient</a:t>
                </a:r>
                <a:endParaRPr lang="zh-CN" altLang="en-US" b="1"/>
              </a:p>
            </c:rich>
          </c:tx>
          <c:layout>
            <c:manualLayout>
              <c:xMode val="edge"/>
              <c:yMode val="edge"/>
              <c:x val="1.2923169121667566E-3"/>
              <c:y val="0.2751633082605888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0.0_);[Red]\(0.0\)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371816480"/>
        <c:crossesAt val="-3.5"/>
        <c:crossBetween val="midCat"/>
        <c:majorUnit val="0.1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r"/>
      <c:layout>
        <c:manualLayout>
          <c:xMode val="edge"/>
          <c:yMode val="edge"/>
          <c:x val="0.78344856022936959"/>
          <c:y val="0.59405423762924203"/>
          <c:w val="0.15754203679492088"/>
          <c:h val="0.24051428475593906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zh-CN"/>
    </a:p>
  </c:txPr>
  <c:externalData r:id="rId4">
    <c:autoUpdate val="0"/>
  </c:externalData>
  <c:userShapes r:id="rId5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931093554580845"/>
          <c:y val="5.0228310502283102E-2"/>
          <c:w val="0.83594633514770389"/>
          <c:h val="0.76867670581581349"/>
        </c:manualLayout>
      </c:layout>
      <c:scatterChart>
        <c:scatterStyle val="smoothMarker"/>
        <c:varyColors val="0"/>
        <c:ser>
          <c:idx val="0"/>
          <c:order val="0"/>
          <c:tx>
            <c:v>1st Row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4"/>
            <c:spPr>
              <a:noFill/>
              <a:ln w="12700">
                <a:solidFill>
                  <a:schemeClr val="accent1"/>
                </a:solidFill>
              </a:ln>
              <a:effectLst/>
            </c:spPr>
          </c:marker>
          <c:xVal>
            <c:numRef>
              <c:f>'Thrust &amp; Velocity'!$B$3:$B$6</c:f>
              <c:numCache>
                <c:formatCode>General</c:formatCode>
                <c:ptCount val="4"/>
                <c:pt idx="0">
                  <c:v>0.25706966666666664</c:v>
                </c:pt>
                <c:pt idx="1">
                  <c:v>0.25975999999999994</c:v>
                </c:pt>
                <c:pt idx="2">
                  <c:v>0.26029655555555559</c:v>
                </c:pt>
                <c:pt idx="3">
                  <c:v>0.26017111111111119</c:v>
                </c:pt>
              </c:numCache>
            </c:numRef>
          </c:xVal>
          <c:yVal>
            <c:numRef>
              <c:f>'Thrust &amp; Velocity'!$D$3:$D$6</c:f>
              <c:numCache>
                <c:formatCode>General</c:formatCode>
                <c:ptCount val="4"/>
                <c:pt idx="0">
                  <c:v>1.0373297410436284</c:v>
                </c:pt>
                <c:pt idx="1">
                  <c:v>1.1256324978916799</c:v>
                </c:pt>
                <c:pt idx="2">
                  <c:v>1.0817692914572195</c:v>
                </c:pt>
                <c:pt idx="3">
                  <c:v>1.0735708192665083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7FA-4701-92E2-9AEC9FC10BF5}"/>
            </c:ext>
          </c:extLst>
        </c:ser>
        <c:ser>
          <c:idx val="1"/>
          <c:order val="1"/>
          <c:tx>
            <c:v>2nd Row</c:v>
          </c:tx>
          <c:spPr>
            <a:ln w="19050" cap="rnd">
              <a:noFill/>
              <a:round/>
            </a:ln>
            <a:effectLst/>
          </c:spPr>
          <c:marker>
            <c:symbol val="square"/>
            <c:size val="3"/>
            <c:spPr>
              <a:noFill/>
              <a:ln w="12700">
                <a:solidFill>
                  <a:schemeClr val="accent2"/>
                </a:solidFill>
              </a:ln>
              <a:effectLst/>
            </c:spPr>
          </c:marker>
          <c:xVal>
            <c:numRef>
              <c:f>'Thrust &amp; Velocity'!$B$10:$B$12</c:f>
              <c:numCache>
                <c:formatCode>General</c:formatCode>
                <c:ptCount val="3"/>
                <c:pt idx="0">
                  <c:v>0.23863135802469138</c:v>
                </c:pt>
                <c:pt idx="1">
                  <c:v>0.23822283950617276</c:v>
                </c:pt>
                <c:pt idx="2">
                  <c:v>0.24252777777777784</c:v>
                </c:pt>
              </c:numCache>
            </c:numRef>
          </c:xVal>
          <c:yVal>
            <c:numRef>
              <c:f>'Thrust &amp; Velocity'!$D$10:$D$12</c:f>
              <c:numCache>
                <c:formatCode>General</c:formatCode>
                <c:ptCount val="3"/>
                <c:pt idx="0">
                  <c:v>0.93817305350316249</c:v>
                </c:pt>
                <c:pt idx="1">
                  <c:v>0.95710110015392258</c:v>
                </c:pt>
                <c:pt idx="2">
                  <c:v>0.96142341665682818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7FA-4701-92E2-9AEC9FC10BF5}"/>
            </c:ext>
          </c:extLst>
        </c:ser>
        <c:ser>
          <c:idx val="2"/>
          <c:order val="2"/>
          <c:tx>
            <c:v>3rd Row</c:v>
          </c:tx>
          <c:spPr>
            <a:ln w="19050" cap="rnd">
              <a:noFill/>
              <a:round/>
            </a:ln>
            <a:effectLst/>
          </c:spPr>
          <c:marker>
            <c:symbol val="triangle"/>
            <c:size val="4"/>
            <c:spPr>
              <a:noFill/>
              <a:ln w="12700">
                <a:solidFill>
                  <a:schemeClr val="accent3">
                    <a:lumMod val="75000"/>
                  </a:schemeClr>
                </a:solidFill>
              </a:ln>
              <a:effectLst/>
            </c:spPr>
          </c:marker>
          <c:xVal>
            <c:numRef>
              <c:f>'Thrust &amp; Velocity'!$B$16:$B$17</c:f>
              <c:numCache>
                <c:formatCode>General</c:formatCode>
                <c:ptCount val="2"/>
                <c:pt idx="0">
                  <c:v>0.20479999999999998</c:v>
                </c:pt>
                <c:pt idx="1">
                  <c:v>0.20371499999999998</c:v>
                </c:pt>
              </c:numCache>
            </c:numRef>
          </c:xVal>
          <c:yVal>
            <c:numRef>
              <c:f>'Thrust &amp; Velocity'!$D$16:$D$17</c:f>
              <c:numCache>
                <c:formatCode>General</c:formatCode>
                <c:ptCount val="2"/>
                <c:pt idx="0">
                  <c:v>0.64238556613874864</c:v>
                </c:pt>
                <c:pt idx="1">
                  <c:v>0.68411217921546841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27FA-4701-92E2-9AEC9FC10BF5}"/>
            </c:ext>
          </c:extLst>
        </c:ser>
        <c:ser>
          <c:idx val="3"/>
          <c:order val="3"/>
          <c:tx>
            <c:v>4th Row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4"/>
            <c:spPr>
              <a:noFill/>
              <a:ln w="12700">
                <a:solidFill>
                  <a:schemeClr val="accent4"/>
                </a:solidFill>
              </a:ln>
              <a:effectLst/>
            </c:spPr>
          </c:marker>
          <c:xVal>
            <c:numRef>
              <c:f>'Thrust &amp; Velocity'!$B$21</c:f>
              <c:numCache>
                <c:formatCode>General</c:formatCode>
                <c:ptCount val="1"/>
                <c:pt idx="0">
                  <c:v>0.19042765432098765</c:v>
                </c:pt>
              </c:numCache>
            </c:numRef>
          </c:xVal>
          <c:yVal>
            <c:numRef>
              <c:f>'Thrust &amp; Velocity'!$D$21</c:f>
              <c:numCache>
                <c:formatCode>General</c:formatCode>
                <c:ptCount val="1"/>
                <c:pt idx="0">
                  <c:v>0.49047833683275904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27FA-4701-92E2-9AEC9FC10BF5}"/>
            </c:ext>
          </c:extLst>
        </c:ser>
        <c:ser>
          <c:idx val="4"/>
          <c:order val="4"/>
          <c:tx>
            <c:v>Ave Row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trendline>
            <c:name>Relation</c:name>
            <c:spPr>
              <a:ln w="12700" cap="rnd">
                <a:solidFill>
                  <a:schemeClr val="accent5"/>
                </a:solidFill>
                <a:prstDash val="sysDash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'Thrust &amp; Velocity'!$A$25:$A$28</c:f>
              <c:numCache>
                <c:formatCode>General</c:formatCode>
                <c:ptCount val="4"/>
                <c:pt idx="0">
                  <c:v>0.25932433333333332</c:v>
                </c:pt>
                <c:pt idx="1">
                  <c:v>0.2397939917695473</c:v>
                </c:pt>
                <c:pt idx="2">
                  <c:v>0.20425749999999998</c:v>
                </c:pt>
                <c:pt idx="3">
                  <c:v>0.19042765432098765</c:v>
                </c:pt>
              </c:numCache>
            </c:numRef>
          </c:xVal>
          <c:yVal>
            <c:numRef>
              <c:f>'Thrust &amp; Velocity'!$B$25:$B$28</c:f>
              <c:numCache>
                <c:formatCode>General</c:formatCode>
                <c:ptCount val="4"/>
                <c:pt idx="0">
                  <c:v>1.079575587414759</c:v>
                </c:pt>
                <c:pt idx="1">
                  <c:v>0.95223252343797105</c:v>
                </c:pt>
                <c:pt idx="2">
                  <c:v>0.66324887267710853</c:v>
                </c:pt>
                <c:pt idx="3">
                  <c:v>0.49047833683275904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27FA-4701-92E2-9AEC9FC10B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9804864"/>
        <c:axId val="519806176"/>
      </c:scatterChart>
      <c:valAx>
        <c:axId val="519804864"/>
        <c:scaling>
          <c:orientation val="minMax"/>
          <c:max val="0.28000000000000003"/>
          <c:min val="0.16000000000000003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altLang="zh-CN" b="1"/>
                  <a:t>Inflow velocity</a:t>
                </a:r>
                <a:r>
                  <a:rPr lang="en-US" altLang="zh-CN" b="1" baseline="0"/>
                  <a:t> (m/s)</a:t>
                </a:r>
                <a:endParaRPr lang="zh-CN" altLang="en-US" b="1"/>
              </a:p>
            </c:rich>
          </c:tx>
          <c:layout>
            <c:manualLayout>
              <c:xMode val="edge"/>
              <c:yMode val="edge"/>
              <c:x val="0.38760768986846084"/>
              <c:y val="0.9315068493150684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#,##0.00_);[Red]\(#,##0.00\)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19806176"/>
        <c:crosses val="autoZero"/>
        <c:crossBetween val="midCat"/>
        <c:majorUnit val="1.0000000000000002E-2"/>
      </c:valAx>
      <c:valAx>
        <c:axId val="519806176"/>
        <c:scaling>
          <c:orientation val="minMax"/>
          <c:max val="1.2"/>
          <c:min val="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altLang="zh-CN" b="1"/>
                  <a:t>Thrust coefficient</a:t>
                </a:r>
                <a:endParaRPr lang="zh-CN" altLang="en-US" b="1"/>
              </a:p>
            </c:rich>
          </c:tx>
          <c:layout>
            <c:manualLayout>
              <c:xMode val="edge"/>
              <c:yMode val="edge"/>
              <c:x val="2.0867462875865349E-3"/>
              <c:y val="0.2793777671730427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#,##0.0_ 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519804864"/>
        <c:crosses val="autoZero"/>
        <c:crossBetween val="midCat"/>
        <c:majorUnit val="0.1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3334874667512195"/>
          <c:y val="0.3543722438735562"/>
          <c:w val="0.20057513783931372"/>
          <c:h val="0.41426690350574868"/>
        </c:manualLayout>
      </c:layout>
      <c:overlay val="0"/>
      <c:spPr>
        <a:solidFill>
          <a:sysClr val="window" lastClr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latin typeface="Times New Roman" panose="02020603050405020304" pitchFamily="18" charset="0"/>
          <a:cs typeface="Times New Roman" panose="02020603050405020304" pitchFamily="18" charset="0"/>
        </a:defRPr>
      </a:pPr>
      <a:endParaRPr lang="zh-CN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0.19832</cdr:x>
      <cdr:y>0.32224</cdr:y>
    </cdr:from>
    <cdr:to>
      <cdr:x>0.96489</cdr:x>
      <cdr:y>0.50606</cdr:y>
    </cdr:to>
    <cdr:grpSp>
      <cdr:nvGrpSpPr>
        <cdr:cNvPr id="8" name="组合 7">
          <a:extLst xmlns:a="http://schemas.openxmlformats.org/drawingml/2006/main">
            <a:ext uri="{FF2B5EF4-FFF2-40B4-BE49-F238E27FC236}">
              <a16:creationId xmlns:a16="http://schemas.microsoft.com/office/drawing/2014/main" id="{00989B5E-3E19-4852-8B1B-E428707B8D44}"/>
            </a:ext>
          </a:extLst>
        </cdr:cNvPr>
        <cdr:cNvGrpSpPr/>
      </cdr:nvGrpSpPr>
      <cdr:grpSpPr>
        <a:xfrm xmlns:a="http://schemas.openxmlformats.org/drawingml/2006/main">
          <a:off x="798039" y="766106"/>
          <a:ext cx="3084674" cy="437021"/>
          <a:chOff x="798057" y="766114"/>
          <a:chExt cx="3084665" cy="437018"/>
        </a:xfrm>
      </cdr:grpSpPr>
      <cdr:grpSp>
        <cdr:nvGrpSpPr>
          <cdr:cNvPr id="7" name="组合 6">
            <a:extLst xmlns:a="http://schemas.openxmlformats.org/drawingml/2006/main">
              <a:ext uri="{FF2B5EF4-FFF2-40B4-BE49-F238E27FC236}">
                <a16:creationId xmlns:a16="http://schemas.microsoft.com/office/drawing/2014/main" id="{45A6DAE0-E366-4BE5-9292-FE743B8B2D87}"/>
              </a:ext>
            </a:extLst>
          </cdr:cNvPr>
          <cdr:cNvGrpSpPr/>
        </cdr:nvGrpSpPr>
        <cdr:grpSpPr>
          <a:xfrm xmlns:a="http://schemas.openxmlformats.org/drawingml/2006/main">
            <a:off x="798057" y="766114"/>
            <a:ext cx="1216108" cy="437018"/>
            <a:chOff x="798057" y="766114"/>
            <a:chExt cx="1216108" cy="437018"/>
          </a:xfrm>
        </cdr:grpSpPr>
        <cdr:sp macro="" textlink="">
          <cdr:nvSpPr>
            <cdr:cNvPr id="3" name="文本框 2"/>
            <cdr:cNvSpPr txBox="1">
              <a:spLocks xmlns:a="http://schemas.openxmlformats.org/drawingml/2006/main" noChangeArrowheads="1"/>
            </cdr:cNvSpPr>
          </cdr:nvSpPr>
          <cdr:spPr bwMode="auto">
            <a:xfrm xmlns:a="http://schemas.openxmlformats.org/drawingml/2006/main">
              <a:off x="798057" y="1028507"/>
              <a:ext cx="254000" cy="174625"/>
            </a:xfrm>
            <a:prstGeom xmlns:a="http://schemas.openxmlformats.org/drawingml/2006/main" prst="rect">
              <a:avLst/>
            </a:prstGeom>
            <a:noFill xmlns:a="http://schemas.openxmlformats.org/drawingml/2006/main"/>
            <a:ln xmlns:a="http://schemas.openxmlformats.org/drawingml/2006/main" w="9525">
              <a:noFill/>
              <a:miter lim="800000"/>
              <a:headEnd/>
              <a:tailEnd/>
            </a:ln>
          </cdr:spPr>
          <cdr:txBody>
            <a:bodyPr xmlns:a="http://schemas.openxmlformats.org/drawingml/2006/main" rot="0" vert="horz" wrap="square" lIns="0" tIns="0" rIns="0" bIns="0" anchor="t" anchorCtr="0">
              <a:noAutofit/>
            </a:bodyPr>
            <a:lstStyle xmlns:a="http://schemas.openxmlformats.org/drawingml/2006/main"/>
            <a:p xmlns:a="http://schemas.openxmlformats.org/drawingml/2006/main">
              <a:pPr algn="just">
                <a:lnSpc>
                  <a:spcPts val="1200"/>
                </a:lnSpc>
                <a:spcAft>
                  <a:spcPts val="0"/>
                </a:spcAft>
              </a:pPr>
              <a:r>
                <a:rPr lang="en-GB" altLang="zh-CN" sz="800" kern="100" baseline="0">
                  <a:solidFill>
                    <a:schemeClr val="bg1">
                      <a:lumMod val="65000"/>
                    </a:schemeClr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-0.03</a:t>
              </a:r>
              <a:endParaRPr lang="zh-CN" sz="800" kern="100" baseline="0">
                <a:solidFill>
                  <a:schemeClr val="bg1">
                    <a:lumMod val="65000"/>
                  </a:schemeClr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</cdr:txBody>
        </cdr:sp>
        <cdr:sp macro="" textlink="">
          <cdr:nvSpPr>
            <cdr:cNvPr id="4" name="文本框 2"/>
            <cdr:cNvSpPr txBox="1">
              <a:spLocks xmlns:a="http://schemas.openxmlformats.org/drawingml/2006/main" noChangeArrowheads="1"/>
            </cdr:cNvSpPr>
          </cdr:nvSpPr>
          <cdr:spPr bwMode="auto">
            <a:xfrm xmlns:a="http://schemas.openxmlformats.org/drawingml/2006/main">
              <a:off x="1760165" y="766114"/>
              <a:ext cx="254000" cy="174625"/>
            </a:xfrm>
            <a:prstGeom xmlns:a="http://schemas.openxmlformats.org/drawingml/2006/main" prst="rect">
              <a:avLst/>
            </a:prstGeom>
            <a:noFill xmlns:a="http://schemas.openxmlformats.org/drawingml/2006/main"/>
            <a:ln xmlns:a="http://schemas.openxmlformats.org/drawingml/2006/main" w="9525">
              <a:noFill/>
              <a:miter lim="800000"/>
              <a:headEnd/>
              <a:tailEnd/>
            </a:ln>
          </cdr:spPr>
          <cdr:txBody>
            <a:bodyPr xmlns:a="http://schemas.openxmlformats.org/drawingml/2006/main" rot="0" vert="horz" wrap="square" lIns="0" tIns="0" rIns="0" bIns="0" anchor="t" anchorCtr="0">
              <a:noAutofit/>
            </a:bodyPr>
            <a:lstStyle xmlns:a="http://schemas.openxmlformats.org/drawingml/2006/main"/>
            <a:p xmlns:a="http://schemas.openxmlformats.org/drawingml/2006/main">
              <a:pPr algn="just">
                <a:lnSpc>
                  <a:spcPts val="1200"/>
                </a:lnSpc>
                <a:spcAft>
                  <a:spcPts val="0"/>
                </a:spcAft>
              </a:pPr>
              <a:r>
                <a:rPr lang="en-GB" altLang="zh-CN" sz="800" kern="100" baseline="0">
                  <a:solidFill>
                    <a:schemeClr val="bg1">
                      <a:lumMod val="65000"/>
                    </a:schemeClr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-0.02</a:t>
              </a:r>
              <a:endParaRPr lang="zh-CN" sz="800" kern="100" baseline="0">
                <a:solidFill>
                  <a:schemeClr val="bg1">
                    <a:lumMod val="65000"/>
                  </a:schemeClr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</cdr:txBody>
        </cdr:sp>
      </cdr:grpSp>
      <cdr:sp macro="" textlink="">
        <cdr:nvSpPr>
          <cdr:cNvPr id="5" name="文本框 2"/>
          <cdr:cNvSpPr txBox="1">
            <a:spLocks xmlns:a="http://schemas.openxmlformats.org/drawingml/2006/main" noChangeArrowheads="1"/>
          </cdr:cNvSpPr>
        </cdr:nvSpPr>
        <cdr:spPr bwMode="auto">
          <a:xfrm xmlns:a="http://schemas.openxmlformats.org/drawingml/2006/main">
            <a:off x="2722273" y="1004653"/>
            <a:ext cx="254000" cy="174625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9525">
            <a:noFill/>
            <a:miter lim="800000"/>
            <a:headEnd/>
            <a:tailEnd/>
          </a:ln>
        </cdr:spPr>
        <cdr:txBody>
          <a:bodyPr xmlns:a="http://schemas.openxmlformats.org/drawingml/2006/main" rot="0" vert="horz" wrap="square" lIns="0" tIns="0" rIns="0" bIns="0" anchor="t" anchorCtr="0">
            <a:noAutofit/>
          </a:bodyPr>
          <a:lstStyle xmlns:a="http://schemas.openxmlformats.org/drawingml/2006/main"/>
          <a:p xmlns:a="http://schemas.openxmlformats.org/drawingml/2006/main">
            <a:pPr algn="just">
              <a:lnSpc>
                <a:spcPts val="1200"/>
              </a:lnSpc>
              <a:spcAft>
                <a:spcPts val="0"/>
              </a:spcAft>
            </a:pPr>
            <a:r>
              <a:rPr lang="en-GB" altLang="zh-CN" sz="800" kern="100" baseline="0">
                <a:solidFill>
                  <a:schemeClr val="bg1">
                    <a:lumMod val="65000"/>
                  </a:schemeClr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-0.05</a:t>
            </a:r>
            <a:endParaRPr lang="zh-CN" sz="800" kern="100" baseline="0">
              <a:solidFill>
                <a:schemeClr val="bg1">
                  <a:lumMod val="65000"/>
                </a:schemeClr>
              </a:solidFill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cdr:txBody>
      </cdr:sp>
      <cdr:sp macro="" textlink="">
        <cdr:nvSpPr>
          <cdr:cNvPr id="6" name="文本框 2"/>
          <cdr:cNvSpPr txBox="1">
            <a:spLocks xmlns:a="http://schemas.openxmlformats.org/drawingml/2006/main" noChangeArrowheads="1"/>
          </cdr:cNvSpPr>
        </cdr:nvSpPr>
        <cdr:spPr bwMode="auto">
          <a:xfrm xmlns:a="http://schemas.openxmlformats.org/drawingml/2006/main">
            <a:off x="3628722" y="845627"/>
            <a:ext cx="254000" cy="174625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9525">
            <a:noFill/>
            <a:miter lim="800000"/>
            <a:headEnd/>
            <a:tailEnd/>
          </a:ln>
        </cdr:spPr>
        <cdr:txBody>
          <a:bodyPr xmlns:a="http://schemas.openxmlformats.org/drawingml/2006/main" rot="0" vert="horz" wrap="square" lIns="0" tIns="0" rIns="0" bIns="0" anchor="t" anchorCtr="0">
            <a:noAutofit/>
          </a:bodyPr>
          <a:lstStyle xmlns:a="http://schemas.openxmlformats.org/drawingml/2006/main"/>
          <a:p xmlns:a="http://schemas.openxmlformats.org/drawingml/2006/main">
            <a:pPr algn="just">
              <a:lnSpc>
                <a:spcPts val="1200"/>
              </a:lnSpc>
              <a:spcAft>
                <a:spcPts val="0"/>
              </a:spcAft>
            </a:pPr>
            <a:r>
              <a:rPr lang="en-GB" altLang="zh-CN" sz="800" kern="100" baseline="0">
                <a:solidFill>
                  <a:schemeClr val="bg1">
                    <a:lumMod val="65000"/>
                  </a:schemeClr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-0.01</a:t>
            </a:r>
            <a:endParaRPr lang="zh-CN" sz="800" kern="100" baseline="0">
              <a:solidFill>
                <a:schemeClr val="bg1">
                  <a:lumMod val="65000"/>
                </a:schemeClr>
              </a:solidFill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cdr:txBody>
      </cdr:sp>
    </cdr:grpSp>
  </cdr:relSizeAnchor>
  <cdr:relSizeAnchor xmlns:cdr="http://schemas.openxmlformats.org/drawingml/2006/chartDrawing">
    <cdr:from>
      <cdr:x>0.17456</cdr:x>
      <cdr:y>0.1954</cdr:y>
    </cdr:from>
    <cdr:to>
      <cdr:x>0.97097</cdr:x>
      <cdr:y>0.3612</cdr:y>
    </cdr:to>
    <cdr:grpSp>
      <cdr:nvGrpSpPr>
        <cdr:cNvPr id="12" name="组合 11">
          <a:extLst xmlns:a="http://schemas.openxmlformats.org/drawingml/2006/main">
            <a:ext uri="{FF2B5EF4-FFF2-40B4-BE49-F238E27FC236}">
              <a16:creationId xmlns:a16="http://schemas.microsoft.com/office/drawing/2014/main" id="{9D9806DE-290C-4A74-869B-16AE6982BCC2}"/>
            </a:ext>
          </a:extLst>
        </cdr:cNvPr>
        <cdr:cNvGrpSpPr/>
      </cdr:nvGrpSpPr>
      <cdr:grpSpPr>
        <a:xfrm xmlns:a="http://schemas.openxmlformats.org/drawingml/2006/main">
          <a:off x="702429" y="464552"/>
          <a:ext cx="3204749" cy="394179"/>
          <a:chOff x="702420" y="464544"/>
          <a:chExt cx="3204763" cy="394197"/>
        </a:xfrm>
      </cdr:grpSpPr>
      <cdr:sp macro="" textlink="">
        <cdr:nvSpPr>
          <cdr:cNvPr id="2" name="文本框 2"/>
          <cdr:cNvSpPr txBox="1">
            <a:spLocks xmlns:a="http://schemas.openxmlformats.org/drawingml/2006/main" noChangeArrowheads="1"/>
          </cdr:cNvSpPr>
        </cdr:nvSpPr>
        <cdr:spPr bwMode="auto">
          <a:xfrm xmlns:a="http://schemas.openxmlformats.org/drawingml/2006/main">
            <a:off x="702420" y="731796"/>
            <a:ext cx="339201" cy="126945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9525">
            <a:noFill/>
            <a:miter lim="800000"/>
            <a:headEnd/>
            <a:tailEnd/>
          </a:ln>
        </cdr:spPr>
        <cdr:txBody>
          <a:bodyPr xmlns:a="http://schemas.openxmlformats.org/drawingml/2006/main" rot="0" vert="horz" wrap="square" lIns="0" tIns="0" rIns="0" bIns="0" anchor="t" anchorCtr="0">
            <a:noAutofit/>
          </a:bodyPr>
          <a:lstStyle xmlns:a="http://schemas.openxmlformats.org/drawingml/2006/main"/>
          <a:p xmlns:a="http://schemas.openxmlformats.org/drawingml/2006/main">
            <a:pPr algn="just">
              <a:lnSpc>
                <a:spcPts val="1200"/>
              </a:lnSpc>
              <a:spcAft>
                <a:spcPts val="0"/>
              </a:spcAft>
            </a:pPr>
            <a:r>
              <a:rPr lang="en-GB" sz="800" kern="100" baseline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+0.003</a:t>
            </a:r>
            <a:endParaRPr lang="zh-CN" sz="800" kern="100" baseline="0"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cdr:txBody>
      </cdr:sp>
      <cdr:sp macro="" textlink="">
        <cdr:nvSpPr>
          <cdr:cNvPr id="9" name="文本框 2"/>
          <cdr:cNvSpPr txBox="1">
            <a:spLocks xmlns:a="http://schemas.openxmlformats.org/drawingml/2006/main" noChangeArrowheads="1"/>
          </cdr:cNvSpPr>
        </cdr:nvSpPr>
        <cdr:spPr bwMode="auto">
          <a:xfrm xmlns:a="http://schemas.openxmlformats.org/drawingml/2006/main">
            <a:off x="1675572" y="464544"/>
            <a:ext cx="339201" cy="126945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9525">
            <a:noFill/>
            <a:miter lim="800000"/>
            <a:headEnd/>
            <a:tailEnd/>
          </a:ln>
        </cdr:spPr>
        <cdr:txBody>
          <a:bodyPr xmlns:a="http://schemas.openxmlformats.org/drawingml/2006/main" rot="0" vert="horz" wrap="square" lIns="0" tIns="0" rIns="0" bIns="0" anchor="t" anchorCtr="0">
            <a:noAutofit/>
          </a:bodyPr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just">
              <a:lnSpc>
                <a:spcPts val="1200"/>
              </a:lnSpc>
              <a:spcAft>
                <a:spcPts val="0"/>
              </a:spcAft>
            </a:pPr>
            <a:r>
              <a:rPr lang="en-GB" sz="800" kern="100" baseline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-0.002</a:t>
            </a:r>
            <a:endParaRPr lang="zh-CN" sz="800" kern="100" baseline="0"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cdr:txBody>
      </cdr:sp>
      <cdr:sp macro="" textlink="">
        <cdr:nvSpPr>
          <cdr:cNvPr id="10" name="文本框 2"/>
          <cdr:cNvSpPr txBox="1">
            <a:spLocks xmlns:a="http://schemas.openxmlformats.org/drawingml/2006/main" noChangeArrowheads="1"/>
          </cdr:cNvSpPr>
        </cdr:nvSpPr>
        <cdr:spPr bwMode="auto">
          <a:xfrm xmlns:a="http://schemas.openxmlformats.org/drawingml/2006/main">
            <a:off x="2645631" y="726937"/>
            <a:ext cx="339201" cy="126945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9525">
            <a:noFill/>
            <a:miter lim="800000"/>
            <a:headEnd/>
            <a:tailEnd/>
          </a:ln>
        </cdr:spPr>
        <cdr:txBody>
          <a:bodyPr xmlns:a="http://schemas.openxmlformats.org/drawingml/2006/main" rot="0" vert="horz" wrap="square" lIns="0" tIns="0" rIns="0" bIns="0" anchor="t" anchorCtr="0">
            <a:noAutofit/>
          </a:bodyPr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just">
              <a:lnSpc>
                <a:spcPts val="1200"/>
              </a:lnSpc>
              <a:spcAft>
                <a:spcPts val="0"/>
              </a:spcAft>
            </a:pPr>
            <a:r>
              <a:rPr lang="en-GB" sz="800" kern="100" baseline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-0.013</a:t>
            </a:r>
            <a:endParaRPr lang="zh-CN" sz="800" kern="100" baseline="0"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cdr:txBody>
      </cdr:sp>
      <cdr:sp macro="" textlink="">
        <cdr:nvSpPr>
          <cdr:cNvPr id="11" name="文本框 2"/>
          <cdr:cNvSpPr txBox="1">
            <a:spLocks xmlns:a="http://schemas.openxmlformats.org/drawingml/2006/main" noChangeArrowheads="1"/>
          </cdr:cNvSpPr>
        </cdr:nvSpPr>
        <cdr:spPr bwMode="auto">
          <a:xfrm xmlns:a="http://schemas.openxmlformats.org/drawingml/2006/main">
            <a:off x="3567982" y="607668"/>
            <a:ext cx="339201" cy="126945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9525">
            <a:noFill/>
            <a:miter lim="800000"/>
            <a:headEnd/>
            <a:tailEnd/>
          </a:ln>
        </cdr:spPr>
        <cdr:txBody>
          <a:bodyPr xmlns:a="http://schemas.openxmlformats.org/drawingml/2006/main" rot="0" vert="horz" wrap="square" lIns="0" tIns="0" rIns="0" bIns="0" anchor="t" anchorCtr="0">
            <a:noAutofit/>
          </a:bodyPr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just">
              <a:lnSpc>
                <a:spcPts val="1200"/>
              </a:lnSpc>
              <a:spcAft>
                <a:spcPts val="0"/>
              </a:spcAft>
            </a:pPr>
            <a:r>
              <a:rPr lang="en-GB" sz="800" kern="100" baseline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+0.007</a:t>
            </a:r>
            <a:endParaRPr lang="zh-CN" sz="800" kern="100" baseline="0"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cdr:txBody>
      </cdr:sp>
    </cdr:grpSp>
  </cdr:relSizeAnchor>
  <cdr:relSizeAnchor xmlns:cdr="http://schemas.openxmlformats.org/drawingml/2006/chartDrawing">
    <cdr:from>
      <cdr:x>0.3149</cdr:x>
      <cdr:y>0.36024</cdr:y>
    </cdr:from>
    <cdr:to>
      <cdr:x>0.87086</cdr:x>
      <cdr:y>0.45581</cdr:y>
    </cdr:to>
    <cdr:grpSp>
      <cdr:nvGrpSpPr>
        <cdr:cNvPr id="21" name="组合 20">
          <a:extLst xmlns:a="http://schemas.openxmlformats.org/drawingml/2006/main">
            <a:ext uri="{FF2B5EF4-FFF2-40B4-BE49-F238E27FC236}">
              <a16:creationId xmlns:a16="http://schemas.microsoft.com/office/drawing/2014/main" id="{B6C1A52A-58E4-499A-A3F5-A0D123BF356A}"/>
            </a:ext>
          </a:extLst>
        </cdr:cNvPr>
        <cdr:cNvGrpSpPr/>
      </cdr:nvGrpSpPr>
      <cdr:grpSpPr>
        <a:xfrm xmlns:a="http://schemas.openxmlformats.org/drawingml/2006/main">
          <a:off x="1267156" y="856449"/>
          <a:ext cx="2237180" cy="227212"/>
          <a:chOff x="1267156" y="856449"/>
          <a:chExt cx="2237188" cy="227220"/>
        </a:xfrm>
      </cdr:grpSpPr>
      <cdr:sp macro="" textlink="">
        <cdr:nvSpPr>
          <cdr:cNvPr id="18" name="文本框 2"/>
          <cdr:cNvSpPr txBox="1">
            <a:spLocks xmlns:a="http://schemas.openxmlformats.org/drawingml/2006/main" noChangeArrowheads="1"/>
          </cdr:cNvSpPr>
        </cdr:nvSpPr>
        <cdr:spPr bwMode="auto">
          <a:xfrm xmlns:a="http://schemas.openxmlformats.org/drawingml/2006/main">
            <a:off x="1267156" y="924919"/>
            <a:ext cx="309880" cy="158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9525">
            <a:noFill/>
            <a:miter lim="800000"/>
            <a:headEnd/>
            <a:tailEnd/>
          </a:ln>
        </cdr:spPr>
        <cdr:txBody>
          <a:bodyPr xmlns:a="http://schemas.openxmlformats.org/drawingml/2006/main" rot="0" vert="horz" wrap="square" lIns="0" tIns="0" rIns="0" bIns="0" anchor="t" anchorCtr="0">
            <a:noAutofit/>
          </a:bodyPr>
          <a:lstStyle xmlns:a="http://schemas.openxmlformats.org/drawingml/2006/main"/>
          <a:p xmlns:a="http://schemas.openxmlformats.org/drawingml/2006/main">
            <a:pPr algn="just">
              <a:lnSpc>
                <a:spcPts val="1200"/>
              </a:lnSpc>
              <a:spcAft>
                <a:spcPts val="0"/>
              </a:spcAft>
            </a:pPr>
            <a:r>
              <a:rPr lang="en-GB" sz="800" kern="100" baseline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0.123</a:t>
            </a:r>
            <a:endParaRPr lang="zh-CN" sz="800" kern="100" baseline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cdr:txBody>
      </cdr:sp>
      <cdr:sp macro="" textlink="">
        <cdr:nvSpPr>
          <cdr:cNvPr id="19" name="文本框 2"/>
          <cdr:cNvSpPr txBox="1">
            <a:spLocks xmlns:a="http://schemas.openxmlformats.org/drawingml/2006/main" noChangeArrowheads="1"/>
          </cdr:cNvSpPr>
        </cdr:nvSpPr>
        <cdr:spPr bwMode="auto">
          <a:xfrm xmlns:a="http://schemas.openxmlformats.org/drawingml/2006/main">
            <a:off x="2224405" y="872352"/>
            <a:ext cx="309880" cy="158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9525">
            <a:noFill/>
            <a:miter lim="800000"/>
            <a:headEnd/>
            <a:tailEnd/>
          </a:ln>
        </cdr:spPr>
        <cdr:txBody>
          <a:bodyPr xmlns:a="http://schemas.openxmlformats.org/drawingml/2006/main" rot="0" vert="horz" wrap="square" lIns="0" tIns="0" rIns="0" bIns="0" anchor="t" anchorCtr="0">
            <a:noAutofit/>
          </a:bodyPr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just">
              <a:lnSpc>
                <a:spcPts val="1200"/>
              </a:lnSpc>
              <a:spcAft>
                <a:spcPts val="0"/>
              </a:spcAft>
            </a:pPr>
            <a:r>
              <a:rPr lang="en-GB" sz="800" kern="100" baseline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0.117</a:t>
            </a:r>
            <a:endParaRPr lang="zh-CN" sz="800" kern="100" baseline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cdr:txBody>
      </cdr:sp>
      <cdr:sp macro="" textlink="">
        <cdr:nvSpPr>
          <cdr:cNvPr id="20" name="文本框 2"/>
          <cdr:cNvSpPr txBox="1">
            <a:spLocks xmlns:a="http://schemas.openxmlformats.org/drawingml/2006/main" noChangeArrowheads="1"/>
          </cdr:cNvSpPr>
        </cdr:nvSpPr>
        <cdr:spPr bwMode="auto">
          <a:xfrm xmlns:a="http://schemas.openxmlformats.org/drawingml/2006/main">
            <a:off x="3194464" y="856449"/>
            <a:ext cx="309880" cy="158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9525">
            <a:noFill/>
            <a:miter lim="800000"/>
            <a:headEnd/>
            <a:tailEnd/>
          </a:ln>
        </cdr:spPr>
        <cdr:txBody>
          <a:bodyPr xmlns:a="http://schemas.openxmlformats.org/drawingml/2006/main" rot="0" vert="horz" wrap="square" lIns="0" tIns="0" rIns="0" bIns="0" anchor="t" anchorCtr="0">
            <a:noAutofit/>
          </a:bodyPr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just">
              <a:lnSpc>
                <a:spcPts val="1200"/>
              </a:lnSpc>
              <a:spcAft>
                <a:spcPts val="0"/>
              </a:spcAft>
            </a:pPr>
            <a:r>
              <a:rPr lang="en-GB" sz="800" kern="100" baseline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0.119</a:t>
            </a:r>
            <a:endParaRPr lang="zh-CN" sz="800" kern="100" baseline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cdr:txBody>
      </cdr:sp>
    </cdr:grp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0.17551</cdr:x>
      <cdr:y>0.10835</cdr:y>
    </cdr:from>
    <cdr:to>
      <cdr:x>0.97431</cdr:x>
      <cdr:y>0.56229</cdr:y>
    </cdr:to>
    <cdr:grpSp>
      <cdr:nvGrpSpPr>
        <cdr:cNvPr id="30" name="组合 29">
          <a:extLst xmlns:a="http://schemas.openxmlformats.org/drawingml/2006/main">
            <a:ext uri="{FF2B5EF4-FFF2-40B4-BE49-F238E27FC236}">
              <a16:creationId xmlns:a16="http://schemas.microsoft.com/office/drawing/2014/main" id="{9ABD6204-53E8-49B4-9A67-D12CBBCD3380}"/>
            </a:ext>
          </a:extLst>
        </cdr:cNvPr>
        <cdr:cNvGrpSpPr/>
      </cdr:nvGrpSpPr>
      <cdr:grpSpPr>
        <a:xfrm xmlns:a="http://schemas.openxmlformats.org/drawingml/2006/main">
          <a:off x="706251" y="255807"/>
          <a:ext cx="3214368" cy="1071720"/>
          <a:chOff x="706258" y="255795"/>
          <a:chExt cx="3214371" cy="1071732"/>
        </a:xfrm>
      </cdr:grpSpPr>
      <cdr:grpSp>
        <cdr:nvGrpSpPr>
          <cdr:cNvPr id="18" name="组合 17">
            <a:extLst xmlns:a="http://schemas.openxmlformats.org/drawingml/2006/main">
              <a:ext uri="{FF2B5EF4-FFF2-40B4-BE49-F238E27FC236}">
                <a16:creationId xmlns:a16="http://schemas.microsoft.com/office/drawing/2014/main" id="{5828F4CF-2A5D-49AA-BF07-FF914C7E3135}"/>
              </a:ext>
            </a:extLst>
          </cdr:cNvPr>
          <cdr:cNvGrpSpPr/>
        </cdr:nvGrpSpPr>
        <cdr:grpSpPr>
          <a:xfrm xmlns:a="http://schemas.openxmlformats.org/drawingml/2006/main">
            <a:off x="1257177" y="664342"/>
            <a:ext cx="2236536" cy="237085"/>
            <a:chOff x="1257177" y="664342"/>
            <a:chExt cx="2236536" cy="237085"/>
          </a:xfrm>
        </cdr:grpSpPr>
        <cdr:sp macro="" textlink="">
          <cdr:nvSpPr>
            <cdr:cNvPr id="5" name="文本框 1"/>
            <cdr:cNvSpPr txBox="1">
              <a:spLocks xmlns:a="http://schemas.openxmlformats.org/drawingml/2006/main" noChangeArrowheads="1"/>
            </cdr:cNvSpPr>
          </cdr:nvSpPr>
          <cdr:spPr bwMode="auto">
            <a:xfrm xmlns:a="http://schemas.openxmlformats.org/drawingml/2006/main">
              <a:off x="1257177" y="726789"/>
              <a:ext cx="282082" cy="174638"/>
            </a:xfrm>
            <a:prstGeom xmlns:a="http://schemas.openxmlformats.org/drawingml/2006/main" prst="rect">
              <a:avLst/>
            </a:prstGeom>
            <a:noFill xmlns:a="http://schemas.openxmlformats.org/drawingml/2006/main"/>
            <a:ln xmlns:a="http://schemas.openxmlformats.org/drawingml/2006/main" w="9525">
              <a:noFill/>
              <a:miter lim="800000"/>
              <a:headEnd/>
              <a:tailEnd/>
            </a:ln>
          </cdr:spPr>
          <cdr:txBody>
            <a:bodyPr xmlns:a="http://schemas.openxmlformats.org/drawingml/2006/main" rot="0" vert="horz" wrap="square" lIns="0" tIns="0" rIns="0" bIns="0" anchor="t" anchorCtr="0">
              <a:noAutofit/>
            </a:bodyPr>
            <a:lstStyle xmlns:a="http://schemas.openxmlformats.org/drawingml/2006/main"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 xmlns:a="http://schemas.openxmlformats.org/drawingml/2006/main">
              <a:pPr algn="just">
                <a:lnSpc>
                  <a:spcPts val="1200"/>
                </a:lnSpc>
                <a:spcAft>
                  <a:spcPts val="0"/>
                </a:spcAft>
              </a:pPr>
              <a:r>
                <a:rPr lang="en-GB" sz="800" kern="100">
                  <a:solidFill>
                    <a:srgbClr val="A6A6A6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+0.01</a:t>
              </a:r>
              <a:endParaRPr lang="zh-CN" sz="800" kern="10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</cdr:txBody>
        </cdr:sp>
        <cdr:sp macro="" textlink="">
          <cdr:nvSpPr>
            <cdr:cNvPr id="6" name="文本框 1"/>
            <cdr:cNvSpPr txBox="1">
              <a:spLocks xmlns:a="http://schemas.openxmlformats.org/drawingml/2006/main" noChangeArrowheads="1"/>
            </cdr:cNvSpPr>
          </cdr:nvSpPr>
          <cdr:spPr bwMode="auto">
            <a:xfrm xmlns:a="http://schemas.openxmlformats.org/drawingml/2006/main">
              <a:off x="2238508" y="664342"/>
              <a:ext cx="290009" cy="189701"/>
            </a:xfrm>
            <a:prstGeom xmlns:a="http://schemas.openxmlformats.org/drawingml/2006/main" prst="rect">
              <a:avLst/>
            </a:prstGeom>
            <a:noFill xmlns:a="http://schemas.openxmlformats.org/drawingml/2006/main"/>
            <a:ln xmlns:a="http://schemas.openxmlformats.org/drawingml/2006/main" w="9525">
              <a:noFill/>
              <a:miter lim="800000"/>
              <a:headEnd/>
              <a:tailEnd/>
            </a:ln>
          </cdr:spPr>
          <cdr:txBody>
            <a:bodyPr xmlns:a="http://schemas.openxmlformats.org/drawingml/2006/main" rot="0" vert="horz" wrap="square" lIns="0" tIns="0" rIns="0" bIns="0" anchor="t" anchorCtr="0">
              <a:noAutofit/>
            </a:bodyPr>
            <a:lstStyle xmlns:a="http://schemas.openxmlformats.org/drawingml/2006/main"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 xmlns:a="http://schemas.openxmlformats.org/drawingml/2006/main">
              <a:pPr algn="just">
                <a:lnSpc>
                  <a:spcPts val="1200"/>
                </a:lnSpc>
                <a:spcAft>
                  <a:spcPts val="0"/>
                </a:spcAft>
              </a:pPr>
              <a:r>
                <a:rPr lang="en-GB" sz="800" kern="100">
                  <a:solidFill>
                    <a:srgbClr val="A6A6A6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+0.02</a:t>
              </a:r>
              <a:endParaRPr lang="zh-CN" sz="800" kern="10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</cdr:txBody>
        </cdr:sp>
        <cdr:sp macro="" textlink="">
          <cdr:nvSpPr>
            <cdr:cNvPr id="7" name="文本框 1"/>
            <cdr:cNvSpPr txBox="1">
              <a:spLocks xmlns:a="http://schemas.openxmlformats.org/drawingml/2006/main" noChangeArrowheads="1"/>
            </cdr:cNvSpPr>
          </cdr:nvSpPr>
          <cdr:spPr bwMode="auto">
            <a:xfrm xmlns:a="http://schemas.openxmlformats.org/drawingml/2006/main">
              <a:off x="3203704" y="675391"/>
              <a:ext cx="290009" cy="189701"/>
            </a:xfrm>
            <a:prstGeom xmlns:a="http://schemas.openxmlformats.org/drawingml/2006/main" prst="rect">
              <a:avLst/>
            </a:prstGeom>
            <a:noFill xmlns:a="http://schemas.openxmlformats.org/drawingml/2006/main"/>
            <a:ln xmlns:a="http://schemas.openxmlformats.org/drawingml/2006/main" w="9525">
              <a:noFill/>
              <a:miter lim="800000"/>
              <a:headEnd/>
              <a:tailEnd/>
            </a:ln>
          </cdr:spPr>
          <cdr:txBody>
            <a:bodyPr xmlns:a="http://schemas.openxmlformats.org/drawingml/2006/main" rot="0" vert="horz" wrap="square" lIns="0" tIns="0" rIns="0" bIns="0" anchor="t" anchorCtr="0">
              <a:noAutofit/>
            </a:bodyPr>
            <a:lstStyle xmlns:a="http://schemas.openxmlformats.org/drawingml/2006/main"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 xmlns:a="http://schemas.openxmlformats.org/drawingml/2006/main">
              <a:pPr algn="just">
                <a:lnSpc>
                  <a:spcPts val="1200"/>
                </a:lnSpc>
                <a:spcAft>
                  <a:spcPts val="0"/>
                </a:spcAft>
              </a:pPr>
              <a:r>
                <a:rPr lang="en-GB" sz="800" kern="100">
                  <a:solidFill>
                    <a:srgbClr val="A6A6A6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+0.02</a:t>
              </a:r>
              <a:endParaRPr lang="zh-CN" sz="800" kern="10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</cdr:txBody>
        </cdr:sp>
      </cdr:grpSp>
      <cdr:grpSp>
        <cdr:nvGrpSpPr>
          <cdr:cNvPr id="16" name="组合 15">
            <a:extLst xmlns:a="http://schemas.openxmlformats.org/drawingml/2006/main">
              <a:ext uri="{FF2B5EF4-FFF2-40B4-BE49-F238E27FC236}">
                <a16:creationId xmlns:a16="http://schemas.microsoft.com/office/drawing/2014/main" id="{FCE4D3F4-F7E8-4FAF-87A3-CFC8704CCE72}"/>
              </a:ext>
            </a:extLst>
          </cdr:cNvPr>
          <cdr:cNvGrpSpPr/>
        </cdr:nvGrpSpPr>
        <cdr:grpSpPr>
          <a:xfrm xmlns:a="http://schemas.openxmlformats.org/drawingml/2006/main">
            <a:off x="1742326" y="1100311"/>
            <a:ext cx="1267138" cy="227216"/>
            <a:chOff x="1742326" y="1100311"/>
            <a:chExt cx="1267138" cy="227216"/>
          </a:xfrm>
        </cdr:grpSpPr>
        <cdr:sp macro="" textlink="">
          <cdr:nvSpPr>
            <cdr:cNvPr id="12" name="文本框 2"/>
            <cdr:cNvSpPr txBox="1">
              <a:spLocks xmlns:a="http://schemas.openxmlformats.org/drawingml/2006/main" noChangeArrowheads="1"/>
            </cdr:cNvSpPr>
          </cdr:nvSpPr>
          <cdr:spPr bwMode="auto">
            <a:xfrm xmlns:a="http://schemas.openxmlformats.org/drawingml/2006/main">
              <a:off x="1742326" y="1168778"/>
              <a:ext cx="309888" cy="158749"/>
            </a:xfrm>
            <a:prstGeom xmlns:a="http://schemas.openxmlformats.org/drawingml/2006/main" prst="rect">
              <a:avLst/>
            </a:prstGeom>
            <a:noFill xmlns:a="http://schemas.openxmlformats.org/drawingml/2006/main"/>
            <a:ln xmlns:a="http://schemas.openxmlformats.org/drawingml/2006/main" w="9525">
              <a:noFill/>
              <a:miter lim="800000"/>
              <a:headEnd/>
              <a:tailEnd/>
            </a:ln>
          </cdr:spPr>
          <cdr:txBody>
            <a:bodyPr xmlns:a="http://schemas.openxmlformats.org/drawingml/2006/main" rot="0" vert="horz" wrap="square" lIns="0" tIns="0" rIns="0" bIns="0" anchor="t" anchorCtr="0">
              <a:noAutofit/>
            </a:bodyPr>
            <a:lstStyle xmlns:a="http://schemas.openxmlformats.org/drawingml/2006/main"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 xmlns:a="http://schemas.openxmlformats.org/drawingml/2006/main">
              <a:pPr algn="just">
                <a:lnSpc>
                  <a:spcPts val="1200"/>
                </a:lnSpc>
                <a:spcAft>
                  <a:spcPts val="0"/>
                </a:spcAft>
              </a:pPr>
              <a:r>
                <a:rPr lang="en-GB" sz="800" kern="10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0.098</a:t>
              </a:r>
              <a:endParaRPr lang="zh-CN" sz="800" kern="10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</cdr:txBody>
        </cdr:sp>
        <cdr:sp macro="" textlink="">
          <cdr:nvSpPr>
            <cdr:cNvPr id="13" name="文本框 2"/>
            <cdr:cNvSpPr txBox="1">
              <a:spLocks xmlns:a="http://schemas.openxmlformats.org/drawingml/2006/main" noChangeArrowheads="1"/>
            </cdr:cNvSpPr>
          </cdr:nvSpPr>
          <cdr:spPr bwMode="auto">
            <a:xfrm xmlns:a="http://schemas.openxmlformats.org/drawingml/2006/main">
              <a:off x="2699577" y="1100311"/>
              <a:ext cx="309887" cy="158749"/>
            </a:xfrm>
            <a:prstGeom xmlns:a="http://schemas.openxmlformats.org/drawingml/2006/main" prst="rect">
              <a:avLst/>
            </a:prstGeom>
            <a:noFill xmlns:a="http://schemas.openxmlformats.org/drawingml/2006/main"/>
            <a:ln xmlns:a="http://schemas.openxmlformats.org/drawingml/2006/main" w="9525">
              <a:noFill/>
              <a:miter lim="800000"/>
              <a:headEnd/>
              <a:tailEnd/>
            </a:ln>
          </cdr:spPr>
          <cdr:txBody>
            <a:bodyPr xmlns:a="http://schemas.openxmlformats.org/drawingml/2006/main" rot="0" vert="horz" wrap="square" lIns="0" tIns="0" rIns="0" bIns="0" anchor="t" anchorCtr="0">
              <a:noAutofit/>
            </a:bodyPr>
            <a:lstStyle xmlns:a="http://schemas.openxmlformats.org/drawingml/2006/main"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 xmlns:a="http://schemas.openxmlformats.org/drawingml/2006/main">
              <a:pPr algn="just">
                <a:lnSpc>
                  <a:spcPts val="1200"/>
                </a:lnSpc>
                <a:spcAft>
                  <a:spcPts val="0"/>
                </a:spcAft>
              </a:pPr>
              <a:r>
                <a:rPr lang="en-GB" sz="800" kern="10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0.095</a:t>
              </a:r>
              <a:endParaRPr lang="zh-CN" sz="800" kern="10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</cdr:txBody>
        </cdr:sp>
      </cdr:grpSp>
      <cdr:grpSp>
        <cdr:nvGrpSpPr>
          <cdr:cNvPr id="21" name="组合 20">
            <a:extLst xmlns:a="http://schemas.openxmlformats.org/drawingml/2006/main">
              <a:ext uri="{FF2B5EF4-FFF2-40B4-BE49-F238E27FC236}">
                <a16:creationId xmlns:a16="http://schemas.microsoft.com/office/drawing/2014/main" id="{F90114A5-B17D-4B9E-AC8B-A4C38DF959D1}"/>
              </a:ext>
            </a:extLst>
          </cdr:cNvPr>
          <cdr:cNvGrpSpPr/>
        </cdr:nvGrpSpPr>
        <cdr:grpSpPr>
          <a:xfrm xmlns:a="http://schemas.openxmlformats.org/drawingml/2006/main">
            <a:off x="1228445" y="468409"/>
            <a:ext cx="2274349" cy="181246"/>
            <a:chOff x="1228445" y="468409"/>
            <a:chExt cx="2274349" cy="181246"/>
          </a:xfrm>
        </cdr:grpSpPr>
        <cdr:sp macro="" textlink="">
          <cdr:nvSpPr>
            <cdr:cNvPr id="10" name="文本框 2"/>
            <cdr:cNvSpPr txBox="1">
              <a:spLocks xmlns:a="http://schemas.openxmlformats.org/drawingml/2006/main" noChangeArrowheads="1"/>
            </cdr:cNvSpPr>
          </cdr:nvSpPr>
          <cdr:spPr bwMode="auto">
            <a:xfrm xmlns:a="http://schemas.openxmlformats.org/drawingml/2006/main">
              <a:off x="2200361" y="468409"/>
              <a:ext cx="339182" cy="126947"/>
            </a:xfrm>
            <a:prstGeom xmlns:a="http://schemas.openxmlformats.org/drawingml/2006/main" prst="rect">
              <a:avLst/>
            </a:prstGeom>
            <a:noFill xmlns:a="http://schemas.openxmlformats.org/drawingml/2006/main"/>
            <a:ln xmlns:a="http://schemas.openxmlformats.org/drawingml/2006/main" w="9525">
              <a:noFill/>
              <a:miter lim="800000"/>
              <a:headEnd/>
              <a:tailEnd/>
            </a:ln>
          </cdr:spPr>
          <cdr:txBody>
            <a:bodyPr xmlns:a="http://schemas.openxmlformats.org/drawingml/2006/main" rot="0" vert="horz" wrap="square" lIns="0" tIns="0" rIns="0" bIns="0" anchor="t" anchorCtr="0">
              <a:noAutofit/>
            </a:bodyPr>
            <a:lstStyle xmlns:a="http://schemas.openxmlformats.org/drawingml/2006/main"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 xmlns:a="http://schemas.openxmlformats.org/drawingml/2006/main">
              <a:pPr algn="just">
                <a:lnSpc>
                  <a:spcPts val="1200"/>
                </a:lnSpc>
                <a:spcAft>
                  <a:spcPts val="0"/>
                </a:spcAft>
              </a:pPr>
              <a:r>
                <a:rPr lang="en-GB" sz="800" kern="100">
                  <a:solidFill>
                    <a:schemeClr val="accent1">
                      <a:lumMod val="60000"/>
                      <a:lumOff val="40000"/>
                    </a:schemeClr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+0.012</a:t>
              </a:r>
              <a:endParaRPr lang="zh-CN" sz="800" kern="10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</cdr:txBody>
        </cdr:sp>
        <cdr:sp macro="" textlink="">
          <cdr:nvSpPr>
            <cdr:cNvPr id="15" name="文本框 276"/>
            <cdr:cNvSpPr txBox="1">
              <a:spLocks xmlns:a="http://schemas.openxmlformats.org/drawingml/2006/main" noChangeArrowheads="1"/>
            </cdr:cNvSpPr>
          </cdr:nvSpPr>
          <cdr:spPr bwMode="auto">
            <a:xfrm xmlns:a="http://schemas.openxmlformats.org/drawingml/2006/main">
              <a:off x="1228445" y="496620"/>
              <a:ext cx="339090" cy="153035"/>
            </a:xfrm>
            <a:prstGeom xmlns:a="http://schemas.openxmlformats.org/drawingml/2006/main" prst="rect">
              <a:avLst/>
            </a:prstGeom>
            <a:noFill xmlns:a="http://schemas.openxmlformats.org/drawingml/2006/main"/>
            <a:ln xmlns:a="http://schemas.openxmlformats.org/drawingml/2006/main" w="9525">
              <a:noFill/>
              <a:miter lim="800000"/>
              <a:headEnd/>
              <a:tailEnd/>
            </a:ln>
          </cdr:spPr>
          <cdr:txBody>
            <a:bodyPr xmlns:a="http://schemas.openxmlformats.org/drawingml/2006/main" rot="0" vert="horz" wrap="square" lIns="0" tIns="0" rIns="0" bIns="0" anchor="t" anchorCtr="0">
              <a:noAutofit/>
            </a:bodyPr>
            <a:lstStyle xmlns:a="http://schemas.openxmlformats.org/drawingml/2006/main"/>
            <a:p xmlns:a="http://schemas.openxmlformats.org/drawingml/2006/main">
              <a:pPr algn="just">
                <a:lnSpc>
                  <a:spcPts val="1200"/>
                </a:lnSpc>
                <a:spcAft>
                  <a:spcPts val="0"/>
                </a:spcAft>
              </a:pPr>
              <a:r>
                <a:rPr lang="en-GB" sz="800" kern="100">
                  <a:solidFill>
                    <a:srgbClr val="8FAADC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+0.018</a:t>
              </a:r>
              <a:endParaRPr lang="zh-CN" sz="800" kern="10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</cdr:txBody>
        </cdr:sp>
        <cdr:sp macro="" textlink="">
          <cdr:nvSpPr>
            <cdr:cNvPr id="20" name="文本框 276"/>
            <cdr:cNvSpPr txBox="1">
              <a:spLocks xmlns:a="http://schemas.openxmlformats.org/drawingml/2006/main" noChangeArrowheads="1"/>
            </cdr:cNvSpPr>
          </cdr:nvSpPr>
          <cdr:spPr bwMode="auto">
            <a:xfrm xmlns:a="http://schemas.openxmlformats.org/drawingml/2006/main">
              <a:off x="3163704" y="475859"/>
              <a:ext cx="339090" cy="153035"/>
            </a:xfrm>
            <a:prstGeom xmlns:a="http://schemas.openxmlformats.org/drawingml/2006/main" prst="rect">
              <a:avLst/>
            </a:prstGeom>
            <a:noFill xmlns:a="http://schemas.openxmlformats.org/drawingml/2006/main"/>
            <a:ln xmlns:a="http://schemas.openxmlformats.org/drawingml/2006/main" w="9525">
              <a:noFill/>
              <a:miter lim="800000"/>
              <a:headEnd/>
              <a:tailEnd/>
            </a:ln>
          </cdr:spPr>
          <cdr:txBody>
            <a:bodyPr xmlns:a="http://schemas.openxmlformats.org/drawingml/2006/main" rot="0" vert="horz" wrap="square" lIns="0" tIns="0" rIns="0" bIns="0" anchor="t" anchorCtr="0">
              <a:noAutofit/>
            </a:bodyPr>
            <a:lstStyle xmlns:a="http://schemas.openxmlformats.org/drawingml/2006/main"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 xmlns:a="http://schemas.openxmlformats.org/drawingml/2006/main">
              <a:pPr algn="just">
                <a:lnSpc>
                  <a:spcPts val="1200"/>
                </a:lnSpc>
                <a:spcAft>
                  <a:spcPts val="0"/>
                </a:spcAft>
              </a:pPr>
              <a:r>
                <a:rPr lang="en-GB" sz="800" kern="100">
                  <a:solidFill>
                    <a:srgbClr val="8FAADC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-0.005</a:t>
              </a:r>
              <a:endParaRPr lang="zh-CN" sz="800" kern="10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</cdr:txBody>
        </cdr:sp>
      </cdr:grpSp>
      <cdr:grpSp>
        <cdr:nvGrpSpPr>
          <cdr:cNvPr id="25" name="组合 24">
            <a:extLst xmlns:a="http://schemas.openxmlformats.org/drawingml/2006/main">
              <a:ext uri="{FF2B5EF4-FFF2-40B4-BE49-F238E27FC236}">
                <a16:creationId xmlns:a16="http://schemas.microsoft.com/office/drawing/2014/main" id="{58A61527-6AB6-4DA0-AB31-515E63053D66}"/>
              </a:ext>
            </a:extLst>
          </cdr:cNvPr>
          <cdr:cNvGrpSpPr/>
        </cdr:nvGrpSpPr>
        <cdr:grpSpPr>
          <a:xfrm xmlns:a="http://schemas.openxmlformats.org/drawingml/2006/main">
            <a:off x="706258" y="255795"/>
            <a:ext cx="3185658" cy="229235"/>
            <a:chOff x="706258" y="255795"/>
            <a:chExt cx="3185658" cy="229235"/>
          </a:xfrm>
        </cdr:grpSpPr>
        <cdr:sp macro="" textlink="">
          <cdr:nvSpPr>
            <cdr:cNvPr id="19" name="文本框 275"/>
            <cdr:cNvSpPr txBox="1">
              <a:spLocks xmlns:a="http://schemas.openxmlformats.org/drawingml/2006/main" noChangeArrowheads="1"/>
            </cdr:cNvSpPr>
          </cdr:nvSpPr>
          <cdr:spPr bwMode="auto">
            <a:xfrm xmlns:a="http://schemas.openxmlformats.org/drawingml/2006/main">
              <a:off x="1665274" y="255795"/>
              <a:ext cx="339090" cy="158115"/>
            </a:xfrm>
            <a:prstGeom xmlns:a="http://schemas.openxmlformats.org/drawingml/2006/main" prst="rect">
              <a:avLst/>
            </a:prstGeom>
            <a:noFill xmlns:a="http://schemas.openxmlformats.org/drawingml/2006/main"/>
            <a:ln xmlns:a="http://schemas.openxmlformats.org/drawingml/2006/main" w="9525">
              <a:noFill/>
              <a:miter lim="800000"/>
              <a:headEnd/>
              <a:tailEnd/>
            </a:ln>
          </cdr:spPr>
          <cdr:txBody>
            <a:bodyPr xmlns:a="http://schemas.openxmlformats.org/drawingml/2006/main" rot="0" vert="horz" wrap="square" lIns="0" tIns="0" rIns="0" bIns="0" anchor="t" anchorCtr="0">
              <a:noAutofit/>
            </a:bodyPr>
            <a:lstStyle xmlns:a="http://schemas.openxmlformats.org/drawingml/2006/main"/>
            <a:p xmlns:a="http://schemas.openxmlformats.org/drawingml/2006/main">
              <a:pPr algn="just">
                <a:lnSpc>
                  <a:spcPts val="1200"/>
                </a:lnSpc>
                <a:spcAft>
                  <a:spcPts val="0"/>
                </a:spcAft>
              </a:pPr>
              <a:r>
                <a:rPr lang="en-GB" sz="800" kern="100">
                  <a:solidFill>
                    <a:srgbClr val="8FAADC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-0.003</a:t>
              </a:r>
              <a:endParaRPr lang="zh-CN" sz="1050" kern="10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</cdr:txBody>
        </cdr:sp>
        <cdr:sp macro="" textlink="">
          <cdr:nvSpPr>
            <cdr:cNvPr id="22" name="文本框 275"/>
            <cdr:cNvSpPr txBox="1">
              <a:spLocks xmlns:a="http://schemas.openxmlformats.org/drawingml/2006/main" noChangeArrowheads="1"/>
            </cdr:cNvSpPr>
          </cdr:nvSpPr>
          <cdr:spPr bwMode="auto">
            <a:xfrm xmlns:a="http://schemas.openxmlformats.org/drawingml/2006/main">
              <a:off x="706258" y="326915"/>
              <a:ext cx="339090" cy="158115"/>
            </a:xfrm>
            <a:prstGeom xmlns:a="http://schemas.openxmlformats.org/drawingml/2006/main" prst="rect">
              <a:avLst/>
            </a:prstGeom>
            <a:noFill xmlns:a="http://schemas.openxmlformats.org/drawingml/2006/main"/>
            <a:ln xmlns:a="http://schemas.openxmlformats.org/drawingml/2006/main" w="9525">
              <a:noFill/>
              <a:miter lim="800000"/>
              <a:headEnd/>
              <a:tailEnd/>
            </a:ln>
          </cdr:spPr>
          <cdr:txBody>
            <a:bodyPr xmlns:a="http://schemas.openxmlformats.org/drawingml/2006/main" rot="0" vert="horz" wrap="square" lIns="0" tIns="0" rIns="0" bIns="0" anchor="t" anchorCtr="0">
              <a:noAutofit/>
            </a:bodyPr>
            <a:lstStyle xmlns:a="http://schemas.openxmlformats.org/drawingml/2006/main"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 xmlns:a="http://schemas.openxmlformats.org/drawingml/2006/main">
              <a:pPr algn="just">
                <a:lnSpc>
                  <a:spcPts val="1200"/>
                </a:lnSpc>
                <a:spcAft>
                  <a:spcPts val="0"/>
                </a:spcAft>
              </a:pPr>
              <a:r>
                <a:rPr lang="en-GB" sz="800" kern="100">
                  <a:solidFill>
                    <a:srgbClr val="8FAADC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+0.001</a:t>
              </a:r>
              <a:endParaRPr lang="zh-CN" sz="1050" kern="10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</cdr:txBody>
        </cdr:sp>
        <cdr:sp macro="" textlink="">
          <cdr:nvSpPr>
            <cdr:cNvPr id="23" name="文本框 275"/>
            <cdr:cNvSpPr txBox="1">
              <a:spLocks xmlns:a="http://schemas.openxmlformats.org/drawingml/2006/main" noChangeArrowheads="1"/>
            </cdr:cNvSpPr>
          </cdr:nvSpPr>
          <cdr:spPr bwMode="auto">
            <a:xfrm xmlns:a="http://schemas.openxmlformats.org/drawingml/2006/main">
              <a:off x="2646293" y="290692"/>
              <a:ext cx="339090" cy="158115"/>
            </a:xfrm>
            <a:prstGeom xmlns:a="http://schemas.openxmlformats.org/drawingml/2006/main" prst="rect">
              <a:avLst/>
            </a:prstGeom>
            <a:noFill xmlns:a="http://schemas.openxmlformats.org/drawingml/2006/main"/>
            <a:ln xmlns:a="http://schemas.openxmlformats.org/drawingml/2006/main" w="9525">
              <a:noFill/>
              <a:miter lim="800000"/>
              <a:headEnd/>
              <a:tailEnd/>
            </a:ln>
          </cdr:spPr>
          <cdr:txBody>
            <a:bodyPr xmlns:a="http://schemas.openxmlformats.org/drawingml/2006/main" rot="0" vert="horz" wrap="square" lIns="0" tIns="0" rIns="0" bIns="0" anchor="t" anchorCtr="0">
              <a:noAutofit/>
            </a:bodyPr>
            <a:lstStyle xmlns:a="http://schemas.openxmlformats.org/drawingml/2006/main"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 xmlns:a="http://schemas.openxmlformats.org/drawingml/2006/main">
              <a:pPr algn="just">
                <a:lnSpc>
                  <a:spcPts val="1200"/>
                </a:lnSpc>
                <a:spcAft>
                  <a:spcPts val="0"/>
                </a:spcAft>
              </a:pPr>
              <a:r>
                <a:rPr lang="en-GB" sz="800" kern="100">
                  <a:solidFill>
                    <a:srgbClr val="8FAADC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-0.004</a:t>
              </a:r>
              <a:endParaRPr lang="zh-CN" sz="1050" kern="10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</cdr:txBody>
        </cdr:sp>
        <cdr:sp macro="" textlink="">
          <cdr:nvSpPr>
            <cdr:cNvPr id="24" name="文本框 275"/>
            <cdr:cNvSpPr txBox="1">
              <a:spLocks xmlns:a="http://schemas.openxmlformats.org/drawingml/2006/main" noChangeArrowheads="1"/>
            </cdr:cNvSpPr>
          </cdr:nvSpPr>
          <cdr:spPr bwMode="auto">
            <a:xfrm xmlns:a="http://schemas.openxmlformats.org/drawingml/2006/main">
              <a:off x="3552826" y="258888"/>
              <a:ext cx="339090" cy="158115"/>
            </a:xfrm>
            <a:prstGeom xmlns:a="http://schemas.openxmlformats.org/drawingml/2006/main" prst="rect">
              <a:avLst/>
            </a:prstGeom>
            <a:noFill xmlns:a="http://schemas.openxmlformats.org/drawingml/2006/main"/>
            <a:ln xmlns:a="http://schemas.openxmlformats.org/drawingml/2006/main" w="9525">
              <a:noFill/>
              <a:miter lim="800000"/>
              <a:headEnd/>
              <a:tailEnd/>
            </a:ln>
          </cdr:spPr>
          <cdr:txBody>
            <a:bodyPr xmlns:a="http://schemas.openxmlformats.org/drawingml/2006/main" rot="0" vert="horz" wrap="square" lIns="0" tIns="0" rIns="0" bIns="0" anchor="t" anchorCtr="0">
              <a:noAutofit/>
            </a:bodyPr>
            <a:lstStyle xmlns:a="http://schemas.openxmlformats.org/drawingml/2006/main"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 xmlns:a="http://schemas.openxmlformats.org/drawingml/2006/main">
              <a:pPr algn="just">
                <a:lnSpc>
                  <a:spcPts val="1200"/>
                </a:lnSpc>
                <a:spcAft>
                  <a:spcPts val="0"/>
                </a:spcAft>
              </a:pPr>
              <a:r>
                <a:rPr lang="en-GB" sz="800" kern="100">
                  <a:solidFill>
                    <a:srgbClr val="8FAADC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+0.008</a:t>
              </a:r>
              <a:endParaRPr lang="zh-CN" sz="1050" kern="10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</cdr:txBody>
        </cdr:sp>
      </cdr:grpSp>
      <cdr:grpSp>
        <cdr:nvGrpSpPr>
          <cdr:cNvPr id="29" name="组合 28">
            <a:extLst xmlns:a="http://schemas.openxmlformats.org/drawingml/2006/main">
              <a:ext uri="{FF2B5EF4-FFF2-40B4-BE49-F238E27FC236}">
                <a16:creationId xmlns:a16="http://schemas.microsoft.com/office/drawing/2014/main" id="{06E87DBA-14B2-46F7-BD94-DC68BFCB3B6B}"/>
              </a:ext>
            </a:extLst>
          </cdr:cNvPr>
          <cdr:cNvGrpSpPr/>
        </cdr:nvGrpSpPr>
        <cdr:grpSpPr>
          <a:xfrm xmlns:a="http://schemas.openxmlformats.org/drawingml/2006/main">
            <a:off x="791142" y="495549"/>
            <a:ext cx="3129487" cy="249943"/>
            <a:chOff x="791142" y="495549"/>
            <a:chExt cx="3129487" cy="249943"/>
          </a:xfrm>
        </cdr:grpSpPr>
        <cdr:sp macro="" textlink="">
          <cdr:nvSpPr>
            <cdr:cNvPr id="17" name="文本框 1"/>
            <cdr:cNvSpPr txBox="1">
              <a:spLocks xmlns:a="http://schemas.openxmlformats.org/drawingml/2006/main" noChangeArrowheads="1"/>
            </cdr:cNvSpPr>
          </cdr:nvSpPr>
          <cdr:spPr bwMode="auto">
            <a:xfrm xmlns:a="http://schemas.openxmlformats.org/drawingml/2006/main">
              <a:off x="791142" y="570854"/>
              <a:ext cx="282082" cy="174638"/>
            </a:xfrm>
            <a:prstGeom xmlns:a="http://schemas.openxmlformats.org/drawingml/2006/main" prst="rect">
              <a:avLst/>
            </a:prstGeom>
            <a:noFill xmlns:a="http://schemas.openxmlformats.org/drawingml/2006/main"/>
            <a:ln xmlns:a="http://schemas.openxmlformats.org/drawingml/2006/main" w="9525">
              <a:noFill/>
              <a:miter lim="800000"/>
              <a:headEnd/>
              <a:tailEnd/>
            </a:ln>
          </cdr:spPr>
          <cdr:txBody>
            <a:bodyPr xmlns:a="http://schemas.openxmlformats.org/drawingml/2006/main" rot="0" vert="horz" wrap="square" lIns="0" tIns="0" rIns="0" bIns="0" anchor="t" anchorCtr="0">
              <a:noAutofit/>
            </a:bodyPr>
            <a:lstStyle xmlns:a="http://schemas.openxmlformats.org/drawingml/2006/main"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 xmlns:a="http://schemas.openxmlformats.org/drawingml/2006/main">
              <a:pPr algn="just">
                <a:lnSpc>
                  <a:spcPts val="1200"/>
                </a:lnSpc>
                <a:spcAft>
                  <a:spcPts val="0"/>
                </a:spcAft>
              </a:pPr>
              <a:r>
                <a:rPr lang="en-GB" sz="800" kern="100">
                  <a:solidFill>
                    <a:srgbClr val="A6A6A6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0.00</a:t>
              </a:r>
              <a:endParaRPr lang="zh-CN" sz="800" kern="10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</cdr:txBody>
        </cdr:sp>
        <cdr:sp macro="" textlink="">
          <cdr:nvSpPr>
            <cdr:cNvPr id="26" name="文本框 1"/>
            <cdr:cNvSpPr txBox="1">
              <a:spLocks xmlns:a="http://schemas.openxmlformats.org/drawingml/2006/main" noChangeArrowheads="1"/>
            </cdr:cNvSpPr>
          </cdr:nvSpPr>
          <cdr:spPr bwMode="auto">
            <a:xfrm xmlns:a="http://schemas.openxmlformats.org/drawingml/2006/main">
              <a:off x="1749563" y="495549"/>
              <a:ext cx="281940" cy="174625"/>
            </a:xfrm>
            <a:prstGeom xmlns:a="http://schemas.openxmlformats.org/drawingml/2006/main" prst="rect">
              <a:avLst/>
            </a:prstGeom>
            <a:noFill xmlns:a="http://schemas.openxmlformats.org/drawingml/2006/main"/>
            <a:ln xmlns:a="http://schemas.openxmlformats.org/drawingml/2006/main" w="9525">
              <a:noFill/>
              <a:miter lim="800000"/>
              <a:headEnd/>
              <a:tailEnd/>
            </a:ln>
          </cdr:spPr>
          <cdr:txBody>
            <a:bodyPr xmlns:a="http://schemas.openxmlformats.org/drawingml/2006/main" rot="0" vert="horz" wrap="square" lIns="0" tIns="0" rIns="0" bIns="0" anchor="t" anchorCtr="0">
              <a:noAutofit/>
            </a:bodyPr>
            <a:lstStyle xmlns:a="http://schemas.openxmlformats.org/drawingml/2006/main"/>
            <a:p xmlns:a="http://schemas.openxmlformats.org/drawingml/2006/main">
              <a:pPr algn="just">
                <a:lnSpc>
                  <a:spcPts val="1200"/>
                </a:lnSpc>
                <a:spcAft>
                  <a:spcPts val="0"/>
                </a:spcAft>
              </a:pPr>
              <a:r>
                <a:rPr lang="en-GB" sz="800" kern="100">
                  <a:solidFill>
                    <a:srgbClr val="A6A6A6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-0.05</a:t>
              </a:r>
              <a:endParaRPr lang="zh-CN" sz="1050" kern="10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</cdr:txBody>
        </cdr:sp>
        <cdr:sp macro="" textlink="">
          <cdr:nvSpPr>
            <cdr:cNvPr id="27" name="文本框 1"/>
            <cdr:cNvSpPr txBox="1">
              <a:spLocks xmlns:a="http://schemas.openxmlformats.org/drawingml/2006/main" noChangeArrowheads="1"/>
            </cdr:cNvSpPr>
          </cdr:nvSpPr>
          <cdr:spPr bwMode="auto">
            <a:xfrm xmlns:a="http://schemas.openxmlformats.org/drawingml/2006/main">
              <a:off x="2716337" y="527629"/>
              <a:ext cx="281940" cy="174625"/>
            </a:xfrm>
            <a:prstGeom xmlns:a="http://schemas.openxmlformats.org/drawingml/2006/main" prst="rect">
              <a:avLst/>
            </a:prstGeom>
            <a:noFill xmlns:a="http://schemas.openxmlformats.org/drawingml/2006/main"/>
            <a:ln xmlns:a="http://schemas.openxmlformats.org/drawingml/2006/main" w="9525">
              <a:noFill/>
              <a:miter lim="800000"/>
              <a:headEnd/>
              <a:tailEnd/>
            </a:ln>
          </cdr:spPr>
          <cdr:txBody>
            <a:bodyPr xmlns:a="http://schemas.openxmlformats.org/drawingml/2006/main" rot="0" vert="horz" wrap="square" lIns="0" tIns="0" rIns="0" bIns="0" anchor="t" anchorCtr="0">
              <a:noAutofit/>
            </a:bodyPr>
            <a:lstStyle xmlns:a="http://schemas.openxmlformats.org/drawingml/2006/main"/>
            <a:p xmlns:a="http://schemas.openxmlformats.org/drawingml/2006/main">
              <a:pPr algn="just">
                <a:lnSpc>
                  <a:spcPts val="1200"/>
                </a:lnSpc>
                <a:spcAft>
                  <a:spcPts val="0"/>
                </a:spcAft>
              </a:pPr>
              <a:r>
                <a:rPr lang="en-GB" sz="800" kern="100">
                  <a:solidFill>
                    <a:srgbClr val="A6A6A6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+0.02</a:t>
              </a:r>
              <a:endParaRPr lang="zh-CN" sz="1050" kern="10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</cdr:txBody>
        </cdr:sp>
        <cdr:sp macro="" textlink="">
          <cdr:nvSpPr>
            <cdr:cNvPr id="28" name="文本框 1"/>
            <cdr:cNvSpPr txBox="1">
              <a:spLocks xmlns:a="http://schemas.openxmlformats.org/drawingml/2006/main" noChangeArrowheads="1"/>
            </cdr:cNvSpPr>
          </cdr:nvSpPr>
          <cdr:spPr bwMode="auto">
            <a:xfrm xmlns:a="http://schemas.openxmlformats.org/drawingml/2006/main">
              <a:off x="3638689" y="566365"/>
              <a:ext cx="281940" cy="174625"/>
            </a:xfrm>
            <a:prstGeom xmlns:a="http://schemas.openxmlformats.org/drawingml/2006/main" prst="rect">
              <a:avLst/>
            </a:prstGeom>
            <a:noFill xmlns:a="http://schemas.openxmlformats.org/drawingml/2006/main"/>
            <a:ln xmlns:a="http://schemas.openxmlformats.org/drawingml/2006/main" w="9525">
              <a:noFill/>
              <a:miter lim="800000"/>
              <a:headEnd/>
              <a:tailEnd/>
            </a:ln>
          </cdr:spPr>
          <cdr:txBody>
            <a:bodyPr xmlns:a="http://schemas.openxmlformats.org/drawingml/2006/main" rot="0" vert="horz" wrap="square" lIns="0" tIns="0" rIns="0" bIns="0" anchor="t" anchorCtr="0">
              <a:noAutofit/>
            </a:bodyPr>
            <a:lstStyle xmlns:a="http://schemas.openxmlformats.org/drawingml/2006/main"/>
            <a:p xmlns:a="http://schemas.openxmlformats.org/drawingml/2006/main">
              <a:pPr algn="just">
                <a:lnSpc>
                  <a:spcPts val="1200"/>
                </a:lnSpc>
                <a:spcAft>
                  <a:spcPts val="0"/>
                </a:spcAft>
              </a:pPr>
              <a:r>
                <a:rPr lang="en-GB" sz="800" kern="100">
                  <a:solidFill>
                    <a:srgbClr val="A6A6A6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-0.02</a:t>
              </a:r>
              <a:endParaRPr lang="zh-CN" sz="1050" kern="10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</cdr:txBody>
        </cdr:sp>
      </cdr:grpSp>
    </cdr:grp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0.44042</cdr:x>
      <cdr:y>0.52198</cdr:y>
    </cdr:from>
    <cdr:to>
      <cdr:x>0.75092</cdr:x>
      <cdr:y>0.5952</cdr:y>
    </cdr:to>
    <cdr:grpSp>
      <cdr:nvGrpSpPr>
        <cdr:cNvPr id="16" name="组合 15">
          <a:extLst xmlns:a="http://schemas.openxmlformats.org/drawingml/2006/main">
            <a:ext uri="{FF2B5EF4-FFF2-40B4-BE49-F238E27FC236}">
              <a16:creationId xmlns:a16="http://schemas.microsoft.com/office/drawing/2014/main" id="{350AF940-58A7-43E6-94D7-5E0079BC0736}"/>
            </a:ext>
          </a:extLst>
        </cdr:cNvPr>
        <cdr:cNvGrpSpPr/>
      </cdr:nvGrpSpPr>
      <cdr:grpSpPr>
        <a:xfrm xmlns:a="http://schemas.openxmlformats.org/drawingml/2006/main">
          <a:off x="1719671" y="1244954"/>
          <a:ext cx="1212382" cy="174634"/>
          <a:chOff x="1719677" y="1244947"/>
          <a:chExt cx="1212385" cy="174639"/>
        </a:xfrm>
      </cdr:grpSpPr>
      <cdr:sp macro="" textlink="">
        <cdr:nvSpPr>
          <cdr:cNvPr id="14" name="文本框 1"/>
          <cdr:cNvSpPr txBox="1">
            <a:spLocks xmlns:a="http://schemas.openxmlformats.org/drawingml/2006/main" noChangeArrowheads="1"/>
          </cdr:cNvSpPr>
        </cdr:nvSpPr>
        <cdr:spPr bwMode="auto">
          <a:xfrm xmlns:a="http://schemas.openxmlformats.org/drawingml/2006/main">
            <a:off x="1719677" y="1244948"/>
            <a:ext cx="282082" cy="174638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9525">
            <a:noFill/>
            <a:miter lim="800000"/>
            <a:headEnd/>
            <a:tailEnd/>
          </a:ln>
        </cdr:spPr>
        <cdr:txBody>
          <a:bodyPr xmlns:a="http://schemas.openxmlformats.org/drawingml/2006/main" rot="0" vert="horz" wrap="square" lIns="0" tIns="0" rIns="0" bIns="0" anchor="t" anchorCtr="0">
            <a:noAutofit/>
          </a:bodyPr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just">
              <a:lnSpc>
                <a:spcPts val="1200"/>
              </a:lnSpc>
              <a:spcAft>
                <a:spcPts val="0"/>
              </a:spcAft>
            </a:pPr>
            <a:r>
              <a:rPr lang="en-GB" sz="800" kern="100">
                <a:solidFill>
                  <a:srgbClr val="A6A6A6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-0.04</a:t>
            </a:r>
            <a:endParaRPr lang="zh-CN" sz="800" kern="10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cdr:txBody>
      </cdr:sp>
      <cdr:sp macro="" textlink="">
        <cdr:nvSpPr>
          <cdr:cNvPr id="15" name="文本框 1"/>
          <cdr:cNvSpPr txBox="1">
            <a:spLocks xmlns:a="http://schemas.openxmlformats.org/drawingml/2006/main" noChangeArrowheads="1"/>
          </cdr:cNvSpPr>
        </cdr:nvSpPr>
        <cdr:spPr bwMode="auto">
          <a:xfrm xmlns:a="http://schemas.openxmlformats.org/drawingml/2006/main">
            <a:off x="2649980" y="1244947"/>
            <a:ext cx="282082" cy="174638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9525">
            <a:noFill/>
            <a:miter lim="800000"/>
            <a:headEnd/>
            <a:tailEnd/>
          </a:ln>
        </cdr:spPr>
        <cdr:txBody>
          <a:bodyPr xmlns:a="http://schemas.openxmlformats.org/drawingml/2006/main" rot="0" vert="horz" wrap="square" lIns="0" tIns="0" rIns="0" bIns="0" anchor="t" anchorCtr="0">
            <a:noAutofit/>
          </a:bodyPr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just">
              <a:lnSpc>
                <a:spcPts val="1200"/>
              </a:lnSpc>
              <a:spcAft>
                <a:spcPts val="0"/>
              </a:spcAft>
            </a:pPr>
            <a:r>
              <a:rPr lang="en-GB" sz="800" kern="100">
                <a:solidFill>
                  <a:srgbClr val="A6A6A6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-0.07</a:t>
            </a:r>
            <a:endParaRPr lang="zh-CN" sz="800" kern="10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cdr:txBody>
      </cdr:sp>
    </cdr:grpSp>
  </cdr:relSizeAnchor>
  <cdr:relSizeAnchor xmlns:cdr="http://schemas.openxmlformats.org/drawingml/2006/chartDrawing">
    <cdr:from>
      <cdr:x>0.18167</cdr:x>
      <cdr:y>0.05298</cdr:y>
    </cdr:from>
    <cdr:to>
      <cdr:x>0.97289</cdr:x>
      <cdr:y>0.64587</cdr:y>
    </cdr:to>
    <cdr:grpSp>
      <cdr:nvGrpSpPr>
        <cdr:cNvPr id="28" name="组合 27">
          <a:extLst xmlns:a="http://schemas.openxmlformats.org/drawingml/2006/main">
            <a:ext uri="{FF2B5EF4-FFF2-40B4-BE49-F238E27FC236}">
              <a16:creationId xmlns:a16="http://schemas.microsoft.com/office/drawing/2014/main" id="{A629D5DC-69FB-4405-966C-6D96F6F7FAB6}"/>
            </a:ext>
          </a:extLst>
        </cdr:cNvPr>
        <cdr:cNvGrpSpPr/>
      </cdr:nvGrpSpPr>
      <cdr:grpSpPr>
        <a:xfrm xmlns:a="http://schemas.openxmlformats.org/drawingml/2006/main">
          <a:off x="709351" y="126360"/>
          <a:ext cx="3089410" cy="1414079"/>
          <a:chOff x="709350" y="126364"/>
          <a:chExt cx="3089406" cy="1414080"/>
        </a:xfrm>
      </cdr:grpSpPr>
      <cdr:sp macro="" textlink="">
        <cdr:nvSpPr>
          <cdr:cNvPr id="3" name="文本框 2"/>
          <cdr:cNvSpPr txBox="1">
            <a:spLocks xmlns:a="http://schemas.openxmlformats.org/drawingml/2006/main" noChangeArrowheads="1"/>
          </cdr:cNvSpPr>
        </cdr:nvSpPr>
        <cdr:spPr bwMode="auto">
          <a:xfrm xmlns:a="http://schemas.openxmlformats.org/drawingml/2006/main">
            <a:off x="2185830" y="1381695"/>
            <a:ext cx="309888" cy="158749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9525">
            <a:noFill/>
            <a:miter lim="800000"/>
            <a:headEnd/>
            <a:tailEnd/>
          </a:ln>
        </cdr:spPr>
        <cdr:txBody>
          <a:bodyPr xmlns:a="http://schemas.openxmlformats.org/drawingml/2006/main" rot="0" vert="horz" wrap="square" lIns="0" tIns="0" rIns="0" bIns="0" anchor="t" anchorCtr="0">
            <a:noAutofit/>
          </a:bodyPr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just">
              <a:lnSpc>
                <a:spcPts val="1200"/>
              </a:lnSpc>
              <a:spcAft>
                <a:spcPts val="0"/>
              </a:spcAft>
            </a:pPr>
            <a:r>
              <a:rPr lang="en-GB" sz="800" kern="10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0.084</a:t>
            </a:r>
            <a:endParaRPr lang="zh-CN" sz="800" kern="10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cdr:txBody>
      </cdr:sp>
      <cdr:grpSp>
        <cdr:nvGrpSpPr>
          <cdr:cNvPr id="9" name="组合 8">
            <a:extLst xmlns:a="http://schemas.openxmlformats.org/drawingml/2006/main">
              <a:ext uri="{FF2B5EF4-FFF2-40B4-BE49-F238E27FC236}">
                <a16:creationId xmlns:a16="http://schemas.microsoft.com/office/drawing/2014/main" id="{E19A2FA4-4189-4AB9-B9F9-3DDB4C9F08B3}"/>
              </a:ext>
            </a:extLst>
          </cdr:cNvPr>
          <cdr:cNvGrpSpPr/>
        </cdr:nvGrpSpPr>
        <cdr:grpSpPr>
          <a:xfrm xmlns:a="http://schemas.openxmlformats.org/drawingml/2006/main">
            <a:off x="778332" y="330547"/>
            <a:ext cx="3020424" cy="235157"/>
            <a:chOff x="778332" y="330547"/>
            <a:chExt cx="3020424" cy="235157"/>
          </a:xfrm>
        </cdr:grpSpPr>
        <cdr:sp macro="" textlink="">
          <cdr:nvSpPr>
            <cdr:cNvPr id="5" name="文本框 1"/>
            <cdr:cNvSpPr txBox="1">
              <a:spLocks xmlns:a="http://schemas.openxmlformats.org/drawingml/2006/main" noChangeArrowheads="1"/>
            </cdr:cNvSpPr>
          </cdr:nvSpPr>
          <cdr:spPr bwMode="auto">
            <a:xfrm xmlns:a="http://schemas.openxmlformats.org/drawingml/2006/main">
              <a:off x="778332" y="391066"/>
              <a:ext cx="282082" cy="174638"/>
            </a:xfrm>
            <a:prstGeom xmlns:a="http://schemas.openxmlformats.org/drawingml/2006/main" prst="rect">
              <a:avLst/>
            </a:prstGeom>
            <a:noFill xmlns:a="http://schemas.openxmlformats.org/drawingml/2006/main"/>
            <a:ln xmlns:a="http://schemas.openxmlformats.org/drawingml/2006/main" w="9525">
              <a:noFill/>
              <a:miter lim="800000"/>
              <a:headEnd/>
              <a:tailEnd/>
            </a:ln>
          </cdr:spPr>
          <cdr:txBody>
            <a:bodyPr xmlns:a="http://schemas.openxmlformats.org/drawingml/2006/main" rot="0" vert="horz" wrap="square" lIns="0" tIns="0" rIns="0" bIns="0" anchor="t" anchorCtr="0">
              <a:noAutofit/>
            </a:bodyPr>
            <a:lstStyle xmlns:a="http://schemas.openxmlformats.org/drawingml/2006/main"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 xmlns:a="http://schemas.openxmlformats.org/drawingml/2006/main">
              <a:pPr algn="just">
                <a:lnSpc>
                  <a:spcPts val="1200"/>
                </a:lnSpc>
                <a:spcAft>
                  <a:spcPts val="0"/>
                </a:spcAft>
              </a:pPr>
              <a:r>
                <a:rPr lang="en-GB" sz="800" kern="100">
                  <a:solidFill>
                    <a:srgbClr val="A6A6A6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-0.02</a:t>
              </a:r>
              <a:endParaRPr lang="zh-CN" sz="800" kern="10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</cdr:txBody>
        </cdr:sp>
        <cdr:sp macro="" textlink="">
          <cdr:nvSpPr>
            <cdr:cNvPr id="6" name="文本框 1"/>
            <cdr:cNvSpPr txBox="1">
              <a:spLocks xmlns:a="http://schemas.openxmlformats.org/drawingml/2006/main" noChangeArrowheads="1"/>
            </cdr:cNvSpPr>
          </cdr:nvSpPr>
          <cdr:spPr bwMode="auto">
            <a:xfrm xmlns:a="http://schemas.openxmlformats.org/drawingml/2006/main">
              <a:off x="1703775" y="378256"/>
              <a:ext cx="282082" cy="174638"/>
            </a:xfrm>
            <a:prstGeom xmlns:a="http://schemas.openxmlformats.org/drawingml/2006/main" prst="rect">
              <a:avLst/>
            </a:prstGeom>
            <a:noFill xmlns:a="http://schemas.openxmlformats.org/drawingml/2006/main"/>
            <a:ln xmlns:a="http://schemas.openxmlformats.org/drawingml/2006/main" w="9525">
              <a:noFill/>
              <a:miter lim="800000"/>
              <a:headEnd/>
              <a:tailEnd/>
            </a:ln>
          </cdr:spPr>
          <cdr:txBody>
            <a:bodyPr xmlns:a="http://schemas.openxmlformats.org/drawingml/2006/main" rot="0" vert="horz" wrap="square" lIns="0" tIns="0" rIns="0" bIns="0" anchor="t" anchorCtr="0">
              <a:noAutofit/>
            </a:bodyPr>
            <a:lstStyle xmlns:a="http://schemas.openxmlformats.org/drawingml/2006/main"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 xmlns:a="http://schemas.openxmlformats.org/drawingml/2006/main">
              <a:pPr algn="just">
                <a:lnSpc>
                  <a:spcPts val="1200"/>
                </a:lnSpc>
                <a:spcAft>
                  <a:spcPts val="0"/>
                </a:spcAft>
              </a:pPr>
              <a:r>
                <a:rPr lang="en-GB" sz="800" kern="100">
                  <a:solidFill>
                    <a:srgbClr val="A6A6A6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-0.05</a:t>
              </a:r>
              <a:endParaRPr lang="zh-CN" sz="800" kern="10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</cdr:txBody>
        </cdr:sp>
        <cdr:sp macro="" textlink="">
          <cdr:nvSpPr>
            <cdr:cNvPr id="7" name="文本框 1"/>
            <cdr:cNvSpPr txBox="1">
              <a:spLocks xmlns:a="http://schemas.openxmlformats.org/drawingml/2006/main" noChangeArrowheads="1"/>
            </cdr:cNvSpPr>
          </cdr:nvSpPr>
          <cdr:spPr bwMode="auto">
            <a:xfrm xmlns:a="http://schemas.openxmlformats.org/drawingml/2006/main">
              <a:off x="2634078" y="338499"/>
              <a:ext cx="282082" cy="174638"/>
            </a:xfrm>
            <a:prstGeom xmlns:a="http://schemas.openxmlformats.org/drawingml/2006/main" prst="rect">
              <a:avLst/>
            </a:prstGeom>
            <a:noFill xmlns:a="http://schemas.openxmlformats.org/drawingml/2006/main"/>
            <a:ln xmlns:a="http://schemas.openxmlformats.org/drawingml/2006/main" w="9525">
              <a:noFill/>
              <a:miter lim="800000"/>
              <a:headEnd/>
              <a:tailEnd/>
            </a:ln>
          </cdr:spPr>
          <cdr:txBody>
            <a:bodyPr xmlns:a="http://schemas.openxmlformats.org/drawingml/2006/main" rot="0" vert="horz" wrap="square" lIns="0" tIns="0" rIns="0" bIns="0" anchor="t" anchorCtr="0">
              <a:noAutofit/>
            </a:bodyPr>
            <a:lstStyle xmlns:a="http://schemas.openxmlformats.org/drawingml/2006/main"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 xmlns:a="http://schemas.openxmlformats.org/drawingml/2006/main">
              <a:pPr algn="just">
                <a:lnSpc>
                  <a:spcPts val="1200"/>
                </a:lnSpc>
                <a:spcAft>
                  <a:spcPts val="0"/>
                </a:spcAft>
              </a:pPr>
              <a:r>
                <a:rPr lang="en-GB" sz="800" kern="100">
                  <a:solidFill>
                    <a:srgbClr val="A6A6A6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-0.01</a:t>
              </a:r>
              <a:endParaRPr lang="zh-CN" sz="800" kern="10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</cdr:txBody>
        </cdr:sp>
        <cdr:sp macro="" textlink="">
          <cdr:nvSpPr>
            <cdr:cNvPr id="8" name="文本框 1"/>
            <cdr:cNvSpPr txBox="1">
              <a:spLocks xmlns:a="http://schemas.openxmlformats.org/drawingml/2006/main" noChangeArrowheads="1"/>
            </cdr:cNvSpPr>
          </cdr:nvSpPr>
          <cdr:spPr bwMode="auto">
            <a:xfrm xmlns:a="http://schemas.openxmlformats.org/drawingml/2006/main">
              <a:off x="3516674" y="330547"/>
              <a:ext cx="282082" cy="174638"/>
            </a:xfrm>
            <a:prstGeom xmlns:a="http://schemas.openxmlformats.org/drawingml/2006/main" prst="rect">
              <a:avLst/>
            </a:prstGeom>
            <a:noFill xmlns:a="http://schemas.openxmlformats.org/drawingml/2006/main"/>
            <a:ln xmlns:a="http://schemas.openxmlformats.org/drawingml/2006/main" w="9525">
              <a:noFill/>
              <a:miter lim="800000"/>
              <a:headEnd/>
              <a:tailEnd/>
            </a:ln>
          </cdr:spPr>
          <cdr:txBody>
            <a:bodyPr xmlns:a="http://schemas.openxmlformats.org/drawingml/2006/main" rot="0" vert="horz" wrap="square" lIns="0" tIns="0" rIns="0" bIns="0" anchor="t" anchorCtr="0">
              <a:noAutofit/>
            </a:bodyPr>
            <a:lstStyle xmlns:a="http://schemas.openxmlformats.org/drawingml/2006/main"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 xmlns:a="http://schemas.openxmlformats.org/drawingml/2006/main">
              <a:pPr algn="just">
                <a:lnSpc>
                  <a:spcPts val="1200"/>
                </a:lnSpc>
                <a:spcAft>
                  <a:spcPts val="0"/>
                </a:spcAft>
              </a:pPr>
              <a:r>
                <a:rPr lang="en-GB" sz="800" kern="100">
                  <a:solidFill>
                    <a:srgbClr val="A6A6A6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-0.04</a:t>
              </a:r>
              <a:endParaRPr lang="zh-CN" sz="800" kern="10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</cdr:txBody>
        </cdr:sp>
      </cdr:grpSp>
      <cdr:grpSp>
        <cdr:nvGrpSpPr>
          <cdr:cNvPr id="13" name="组合 12">
            <a:extLst xmlns:a="http://schemas.openxmlformats.org/drawingml/2006/main">
              <a:ext uri="{FF2B5EF4-FFF2-40B4-BE49-F238E27FC236}">
                <a16:creationId xmlns:a16="http://schemas.microsoft.com/office/drawing/2014/main" id="{F59E8903-488A-40D2-A20C-7C04D32B6CBF}"/>
              </a:ext>
            </a:extLst>
          </cdr:cNvPr>
          <cdr:cNvGrpSpPr/>
        </cdr:nvGrpSpPr>
        <cdr:grpSpPr>
          <a:xfrm xmlns:a="http://schemas.openxmlformats.org/drawingml/2006/main">
            <a:off x="1226697" y="481623"/>
            <a:ext cx="2158590" cy="293907"/>
            <a:chOff x="1226697" y="481623"/>
            <a:chExt cx="2158590" cy="293907"/>
          </a:xfrm>
        </cdr:grpSpPr>
        <cdr:sp macro="" textlink="">
          <cdr:nvSpPr>
            <cdr:cNvPr id="10" name="文本框 1"/>
            <cdr:cNvSpPr txBox="1">
              <a:spLocks xmlns:a="http://schemas.openxmlformats.org/drawingml/2006/main" noChangeArrowheads="1"/>
            </cdr:cNvSpPr>
          </cdr:nvSpPr>
          <cdr:spPr bwMode="auto">
            <a:xfrm xmlns:a="http://schemas.openxmlformats.org/drawingml/2006/main">
              <a:off x="1226697" y="600892"/>
              <a:ext cx="282082" cy="174638"/>
            </a:xfrm>
            <a:prstGeom xmlns:a="http://schemas.openxmlformats.org/drawingml/2006/main" prst="rect">
              <a:avLst/>
            </a:prstGeom>
            <a:noFill xmlns:a="http://schemas.openxmlformats.org/drawingml/2006/main"/>
            <a:ln xmlns:a="http://schemas.openxmlformats.org/drawingml/2006/main" w="9525">
              <a:noFill/>
              <a:miter lim="800000"/>
              <a:headEnd/>
              <a:tailEnd/>
            </a:ln>
          </cdr:spPr>
          <cdr:txBody>
            <a:bodyPr xmlns:a="http://schemas.openxmlformats.org/drawingml/2006/main" rot="0" vert="horz" wrap="square" lIns="0" tIns="0" rIns="0" bIns="0" anchor="t" anchorCtr="0">
              <a:noAutofit/>
            </a:bodyPr>
            <a:lstStyle xmlns:a="http://schemas.openxmlformats.org/drawingml/2006/main"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 xmlns:a="http://schemas.openxmlformats.org/drawingml/2006/main">
              <a:pPr algn="just">
                <a:lnSpc>
                  <a:spcPts val="1200"/>
                </a:lnSpc>
                <a:spcAft>
                  <a:spcPts val="0"/>
                </a:spcAft>
              </a:pPr>
              <a:r>
                <a:rPr lang="en-GB" sz="800" kern="100">
                  <a:solidFill>
                    <a:srgbClr val="A6A6A6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-0.05</a:t>
              </a:r>
              <a:endParaRPr lang="zh-CN" sz="800" kern="10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</cdr:txBody>
        </cdr:sp>
        <cdr:sp macro="" textlink="">
          <cdr:nvSpPr>
            <cdr:cNvPr id="11" name="文本框 1"/>
            <cdr:cNvSpPr txBox="1">
              <a:spLocks xmlns:a="http://schemas.openxmlformats.org/drawingml/2006/main" noChangeArrowheads="1"/>
            </cdr:cNvSpPr>
          </cdr:nvSpPr>
          <cdr:spPr bwMode="auto">
            <a:xfrm xmlns:a="http://schemas.openxmlformats.org/drawingml/2006/main">
              <a:off x="3103205" y="497525"/>
              <a:ext cx="282082" cy="174638"/>
            </a:xfrm>
            <a:prstGeom xmlns:a="http://schemas.openxmlformats.org/drawingml/2006/main" prst="rect">
              <a:avLst/>
            </a:prstGeom>
            <a:noFill xmlns:a="http://schemas.openxmlformats.org/drawingml/2006/main"/>
            <a:ln xmlns:a="http://schemas.openxmlformats.org/drawingml/2006/main" w="9525">
              <a:noFill/>
              <a:miter lim="800000"/>
              <a:headEnd/>
              <a:tailEnd/>
            </a:ln>
          </cdr:spPr>
          <cdr:txBody>
            <a:bodyPr xmlns:a="http://schemas.openxmlformats.org/drawingml/2006/main" rot="0" vert="horz" wrap="square" lIns="0" tIns="0" rIns="0" bIns="0" anchor="t" anchorCtr="0">
              <a:noAutofit/>
            </a:bodyPr>
            <a:lstStyle xmlns:a="http://schemas.openxmlformats.org/drawingml/2006/main"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 xmlns:a="http://schemas.openxmlformats.org/drawingml/2006/main">
              <a:pPr algn="just">
                <a:lnSpc>
                  <a:spcPts val="1200"/>
                </a:lnSpc>
                <a:spcAft>
                  <a:spcPts val="0"/>
                </a:spcAft>
              </a:pPr>
              <a:r>
                <a:rPr lang="en-GB" sz="800" kern="100">
                  <a:solidFill>
                    <a:srgbClr val="A6A6A6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-0.01</a:t>
              </a:r>
              <a:endParaRPr lang="zh-CN" sz="800" kern="10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</cdr:txBody>
        </cdr:sp>
        <cdr:sp macro="" textlink="">
          <cdr:nvSpPr>
            <cdr:cNvPr id="12" name="文本框 1"/>
            <cdr:cNvSpPr txBox="1">
              <a:spLocks xmlns:a="http://schemas.openxmlformats.org/drawingml/2006/main" noChangeArrowheads="1"/>
            </cdr:cNvSpPr>
          </cdr:nvSpPr>
          <cdr:spPr bwMode="auto">
            <a:xfrm xmlns:a="http://schemas.openxmlformats.org/drawingml/2006/main">
              <a:off x="2172903" y="481623"/>
              <a:ext cx="282082" cy="174638"/>
            </a:xfrm>
            <a:prstGeom xmlns:a="http://schemas.openxmlformats.org/drawingml/2006/main" prst="rect">
              <a:avLst/>
            </a:prstGeom>
            <a:noFill xmlns:a="http://schemas.openxmlformats.org/drawingml/2006/main"/>
            <a:ln xmlns:a="http://schemas.openxmlformats.org/drawingml/2006/main" w="9525">
              <a:noFill/>
              <a:miter lim="800000"/>
              <a:headEnd/>
              <a:tailEnd/>
            </a:ln>
          </cdr:spPr>
          <cdr:txBody>
            <a:bodyPr xmlns:a="http://schemas.openxmlformats.org/drawingml/2006/main" rot="0" vert="horz" wrap="square" lIns="0" tIns="0" rIns="0" bIns="0" anchor="t" anchorCtr="0">
              <a:noAutofit/>
            </a:bodyPr>
            <a:lstStyle xmlns:a="http://schemas.openxmlformats.org/drawingml/2006/main"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 xmlns:a="http://schemas.openxmlformats.org/drawingml/2006/main">
              <a:pPr algn="just">
                <a:lnSpc>
                  <a:spcPts val="1200"/>
                </a:lnSpc>
                <a:spcAft>
                  <a:spcPts val="0"/>
                </a:spcAft>
              </a:pPr>
              <a:r>
                <a:rPr lang="en-GB" sz="800" kern="100">
                  <a:solidFill>
                    <a:srgbClr val="A6A6A6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0.00</a:t>
              </a:r>
              <a:endParaRPr lang="zh-CN" sz="800" kern="10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</cdr:txBody>
        </cdr:sp>
      </cdr:grpSp>
      <cdr:grpSp>
        <cdr:nvGrpSpPr>
          <cdr:cNvPr id="20" name="组合 19">
            <a:extLst xmlns:a="http://schemas.openxmlformats.org/drawingml/2006/main">
              <a:ext uri="{FF2B5EF4-FFF2-40B4-BE49-F238E27FC236}">
                <a16:creationId xmlns:a16="http://schemas.microsoft.com/office/drawing/2014/main" id="{6BDBF34C-0CC3-4563-BC3A-9E0BC5997EFE}"/>
              </a:ext>
            </a:extLst>
          </cdr:cNvPr>
          <cdr:cNvGrpSpPr/>
        </cdr:nvGrpSpPr>
        <cdr:grpSpPr>
          <a:xfrm xmlns:a="http://schemas.openxmlformats.org/drawingml/2006/main">
            <a:off x="709350" y="126364"/>
            <a:ext cx="3053577" cy="181970"/>
            <a:chOff x="709350" y="126364"/>
            <a:chExt cx="3053577" cy="181970"/>
          </a:xfrm>
        </cdr:grpSpPr>
        <cdr:sp macro="" textlink="">
          <cdr:nvSpPr>
            <cdr:cNvPr id="4" name="文本框 275"/>
            <cdr:cNvSpPr txBox="1">
              <a:spLocks xmlns:a="http://schemas.openxmlformats.org/drawingml/2006/main" noChangeArrowheads="1"/>
            </cdr:cNvSpPr>
          </cdr:nvSpPr>
          <cdr:spPr bwMode="auto">
            <a:xfrm xmlns:a="http://schemas.openxmlformats.org/drawingml/2006/main">
              <a:off x="709350" y="147127"/>
              <a:ext cx="339090" cy="158115"/>
            </a:xfrm>
            <a:prstGeom xmlns:a="http://schemas.openxmlformats.org/drawingml/2006/main" prst="rect">
              <a:avLst/>
            </a:prstGeom>
            <a:noFill xmlns:a="http://schemas.openxmlformats.org/drawingml/2006/main"/>
            <a:ln xmlns:a="http://schemas.openxmlformats.org/drawingml/2006/main" w="9525">
              <a:noFill/>
              <a:miter lim="800000"/>
              <a:headEnd/>
              <a:tailEnd/>
            </a:ln>
          </cdr:spPr>
          <cdr:txBody>
            <a:bodyPr xmlns:a="http://schemas.openxmlformats.org/drawingml/2006/main" rot="0" vert="horz" wrap="square" lIns="0" tIns="0" rIns="0" bIns="0" anchor="t" anchorCtr="0">
              <a:noAutofit/>
            </a:bodyPr>
            <a:lstStyle xmlns:a="http://schemas.openxmlformats.org/drawingml/2006/main"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 xmlns:a="http://schemas.openxmlformats.org/drawingml/2006/main">
              <a:pPr algn="just">
                <a:lnSpc>
                  <a:spcPts val="1200"/>
                </a:lnSpc>
                <a:spcAft>
                  <a:spcPts val="0"/>
                </a:spcAft>
              </a:pPr>
              <a:r>
                <a:rPr lang="en-GB" sz="800" kern="100">
                  <a:solidFill>
                    <a:srgbClr val="8FAADC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+0.009</a:t>
              </a:r>
              <a:endParaRPr lang="zh-CN" sz="1050" kern="10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</cdr:txBody>
        </cdr:sp>
        <cdr:sp macro="" textlink="">
          <cdr:nvSpPr>
            <cdr:cNvPr id="17" name="文本框 275"/>
            <cdr:cNvSpPr txBox="1">
              <a:spLocks xmlns:a="http://schemas.openxmlformats.org/drawingml/2006/main" noChangeArrowheads="1"/>
            </cdr:cNvSpPr>
          </cdr:nvSpPr>
          <cdr:spPr bwMode="auto">
            <a:xfrm xmlns:a="http://schemas.openxmlformats.org/drawingml/2006/main">
              <a:off x="1626842" y="142267"/>
              <a:ext cx="339090" cy="158115"/>
            </a:xfrm>
            <a:prstGeom xmlns:a="http://schemas.openxmlformats.org/drawingml/2006/main" prst="rect">
              <a:avLst/>
            </a:prstGeom>
            <a:noFill xmlns:a="http://schemas.openxmlformats.org/drawingml/2006/main"/>
            <a:ln xmlns:a="http://schemas.openxmlformats.org/drawingml/2006/main" w="9525">
              <a:noFill/>
              <a:miter lim="800000"/>
              <a:headEnd/>
              <a:tailEnd/>
            </a:ln>
          </cdr:spPr>
          <cdr:txBody>
            <a:bodyPr xmlns:a="http://schemas.openxmlformats.org/drawingml/2006/main" rot="0" vert="horz" wrap="square" lIns="0" tIns="0" rIns="0" bIns="0" anchor="t" anchorCtr="0">
              <a:noAutofit/>
            </a:bodyPr>
            <a:lstStyle xmlns:a="http://schemas.openxmlformats.org/drawingml/2006/main"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 xmlns:a="http://schemas.openxmlformats.org/drawingml/2006/main">
              <a:pPr algn="just">
                <a:lnSpc>
                  <a:spcPts val="1200"/>
                </a:lnSpc>
                <a:spcAft>
                  <a:spcPts val="0"/>
                </a:spcAft>
              </a:pPr>
              <a:r>
                <a:rPr lang="en-GB" sz="800" kern="100">
                  <a:solidFill>
                    <a:srgbClr val="8FAADC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-0.009</a:t>
              </a:r>
              <a:endParaRPr lang="zh-CN" sz="1050" kern="10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</cdr:txBody>
        </cdr:sp>
        <cdr:sp macro="" textlink="">
          <cdr:nvSpPr>
            <cdr:cNvPr id="18" name="文本框 275"/>
            <cdr:cNvSpPr txBox="1">
              <a:spLocks xmlns:a="http://schemas.openxmlformats.org/drawingml/2006/main" noChangeArrowheads="1"/>
            </cdr:cNvSpPr>
          </cdr:nvSpPr>
          <cdr:spPr bwMode="auto">
            <a:xfrm xmlns:a="http://schemas.openxmlformats.org/drawingml/2006/main">
              <a:off x="2549194" y="150219"/>
              <a:ext cx="339090" cy="158115"/>
            </a:xfrm>
            <a:prstGeom xmlns:a="http://schemas.openxmlformats.org/drawingml/2006/main" prst="rect">
              <a:avLst/>
            </a:prstGeom>
            <a:noFill xmlns:a="http://schemas.openxmlformats.org/drawingml/2006/main"/>
            <a:ln xmlns:a="http://schemas.openxmlformats.org/drawingml/2006/main" w="9525">
              <a:noFill/>
              <a:miter lim="800000"/>
              <a:headEnd/>
              <a:tailEnd/>
            </a:ln>
          </cdr:spPr>
          <cdr:txBody>
            <a:bodyPr xmlns:a="http://schemas.openxmlformats.org/drawingml/2006/main" rot="0" vert="horz" wrap="square" lIns="0" tIns="0" rIns="0" bIns="0" anchor="t" anchorCtr="0">
              <a:noAutofit/>
            </a:bodyPr>
            <a:lstStyle xmlns:a="http://schemas.openxmlformats.org/drawingml/2006/main"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 xmlns:a="http://schemas.openxmlformats.org/drawingml/2006/main">
              <a:pPr algn="just">
                <a:lnSpc>
                  <a:spcPts val="1200"/>
                </a:lnSpc>
                <a:spcAft>
                  <a:spcPts val="0"/>
                </a:spcAft>
              </a:pPr>
              <a:r>
                <a:rPr lang="en-GB" sz="800" kern="100">
                  <a:solidFill>
                    <a:srgbClr val="8FAADC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+0.004</a:t>
              </a:r>
              <a:endParaRPr lang="zh-CN" sz="1050" kern="10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</cdr:txBody>
        </cdr:sp>
        <cdr:sp macro="" textlink="">
          <cdr:nvSpPr>
            <cdr:cNvPr id="19" name="文本框 275"/>
            <cdr:cNvSpPr txBox="1">
              <a:spLocks xmlns:a="http://schemas.openxmlformats.org/drawingml/2006/main" noChangeArrowheads="1"/>
            </cdr:cNvSpPr>
          </cdr:nvSpPr>
          <cdr:spPr bwMode="auto">
            <a:xfrm xmlns:a="http://schemas.openxmlformats.org/drawingml/2006/main">
              <a:off x="3423837" y="126364"/>
              <a:ext cx="339090" cy="158115"/>
            </a:xfrm>
            <a:prstGeom xmlns:a="http://schemas.openxmlformats.org/drawingml/2006/main" prst="rect">
              <a:avLst/>
            </a:prstGeom>
            <a:noFill xmlns:a="http://schemas.openxmlformats.org/drawingml/2006/main"/>
            <a:ln xmlns:a="http://schemas.openxmlformats.org/drawingml/2006/main" w="9525">
              <a:noFill/>
              <a:miter lim="800000"/>
              <a:headEnd/>
              <a:tailEnd/>
            </a:ln>
          </cdr:spPr>
          <cdr:txBody>
            <a:bodyPr xmlns:a="http://schemas.openxmlformats.org/drawingml/2006/main" rot="0" vert="horz" wrap="square" lIns="0" tIns="0" rIns="0" bIns="0" anchor="t" anchorCtr="0">
              <a:noAutofit/>
            </a:bodyPr>
            <a:lstStyle xmlns:a="http://schemas.openxmlformats.org/drawingml/2006/main"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 xmlns:a="http://schemas.openxmlformats.org/drawingml/2006/main">
              <a:pPr algn="just">
                <a:lnSpc>
                  <a:spcPts val="1200"/>
                </a:lnSpc>
                <a:spcAft>
                  <a:spcPts val="0"/>
                </a:spcAft>
              </a:pPr>
              <a:r>
                <a:rPr lang="en-GB" sz="800" kern="100">
                  <a:solidFill>
                    <a:srgbClr val="8FAADC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-0.011</a:t>
              </a:r>
              <a:endParaRPr lang="zh-CN" sz="1050" kern="10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</cdr:txBody>
        </cdr:sp>
      </cdr:grpSp>
      <cdr:grpSp>
        <cdr:nvGrpSpPr>
          <cdr:cNvPr id="24" name="组合 23">
            <a:extLst xmlns:a="http://schemas.openxmlformats.org/drawingml/2006/main">
              <a:ext uri="{FF2B5EF4-FFF2-40B4-BE49-F238E27FC236}">
                <a16:creationId xmlns:a16="http://schemas.microsoft.com/office/drawing/2014/main" id="{3C42C0AB-B4A0-4145-B6E7-CB92EFCD83EA}"/>
              </a:ext>
            </a:extLst>
          </cdr:cNvPr>
          <cdr:cNvGrpSpPr/>
        </cdr:nvGrpSpPr>
        <cdr:grpSpPr>
          <a:xfrm xmlns:a="http://schemas.openxmlformats.org/drawingml/2006/main">
            <a:off x="1216632" y="265015"/>
            <a:ext cx="2200193" cy="276833"/>
            <a:chOff x="1216632" y="265015"/>
            <a:chExt cx="2200193" cy="276833"/>
          </a:xfrm>
        </cdr:grpSpPr>
        <cdr:sp macro="" textlink="">
          <cdr:nvSpPr>
            <cdr:cNvPr id="21" name="文本框 275"/>
            <cdr:cNvSpPr txBox="1">
              <a:spLocks xmlns:a="http://schemas.openxmlformats.org/drawingml/2006/main" noChangeArrowheads="1"/>
            </cdr:cNvSpPr>
          </cdr:nvSpPr>
          <cdr:spPr bwMode="auto">
            <a:xfrm xmlns:a="http://schemas.openxmlformats.org/drawingml/2006/main">
              <a:off x="2139480" y="265015"/>
              <a:ext cx="339090" cy="158115"/>
            </a:xfrm>
            <a:prstGeom xmlns:a="http://schemas.openxmlformats.org/drawingml/2006/main" prst="rect">
              <a:avLst/>
            </a:prstGeom>
            <a:noFill xmlns:a="http://schemas.openxmlformats.org/drawingml/2006/main"/>
            <a:ln xmlns:a="http://schemas.openxmlformats.org/drawingml/2006/main" w="9525">
              <a:noFill/>
              <a:miter lim="800000"/>
              <a:headEnd/>
              <a:tailEnd/>
            </a:ln>
          </cdr:spPr>
          <cdr:txBody>
            <a:bodyPr xmlns:a="http://schemas.openxmlformats.org/drawingml/2006/main" rot="0" vert="horz" wrap="square" lIns="0" tIns="0" rIns="0" bIns="0" anchor="t" anchorCtr="0">
              <a:noAutofit/>
            </a:bodyPr>
            <a:lstStyle xmlns:a="http://schemas.openxmlformats.org/drawingml/2006/main"/>
            <a:p xmlns:a="http://schemas.openxmlformats.org/drawingml/2006/main">
              <a:pPr algn="just">
                <a:lnSpc>
                  <a:spcPts val="1200"/>
                </a:lnSpc>
                <a:spcAft>
                  <a:spcPts val="0"/>
                </a:spcAft>
              </a:pPr>
              <a:r>
                <a:rPr lang="en-GB" sz="800" kern="100">
                  <a:solidFill>
                    <a:srgbClr val="8FAADC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-0.017</a:t>
              </a:r>
              <a:endParaRPr lang="zh-CN" sz="1050" kern="10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</cdr:txBody>
        </cdr:sp>
        <cdr:sp macro="" textlink="">
          <cdr:nvSpPr>
            <cdr:cNvPr id="22" name="文本框 275"/>
            <cdr:cNvSpPr txBox="1">
              <a:spLocks xmlns:a="http://schemas.openxmlformats.org/drawingml/2006/main" noChangeArrowheads="1"/>
            </cdr:cNvSpPr>
          </cdr:nvSpPr>
          <cdr:spPr bwMode="auto">
            <a:xfrm xmlns:a="http://schemas.openxmlformats.org/drawingml/2006/main">
              <a:off x="3077735" y="304773"/>
              <a:ext cx="339090" cy="158115"/>
            </a:xfrm>
            <a:prstGeom xmlns:a="http://schemas.openxmlformats.org/drawingml/2006/main" prst="rect">
              <a:avLst/>
            </a:prstGeom>
            <a:noFill xmlns:a="http://schemas.openxmlformats.org/drawingml/2006/main"/>
            <a:ln xmlns:a="http://schemas.openxmlformats.org/drawingml/2006/main" w="9525">
              <a:noFill/>
              <a:miter lim="800000"/>
              <a:headEnd/>
              <a:tailEnd/>
            </a:ln>
          </cdr:spPr>
          <cdr:txBody>
            <a:bodyPr xmlns:a="http://schemas.openxmlformats.org/drawingml/2006/main" rot="0" vert="horz" wrap="square" lIns="0" tIns="0" rIns="0" bIns="0" anchor="t" anchorCtr="0">
              <a:noAutofit/>
            </a:bodyPr>
            <a:lstStyle xmlns:a="http://schemas.openxmlformats.org/drawingml/2006/main"/>
            <a:p xmlns:a="http://schemas.openxmlformats.org/drawingml/2006/main">
              <a:pPr algn="just">
                <a:lnSpc>
                  <a:spcPts val="1200"/>
                </a:lnSpc>
                <a:spcAft>
                  <a:spcPts val="0"/>
                </a:spcAft>
              </a:pPr>
              <a:r>
                <a:rPr lang="en-GB" sz="800" kern="100">
                  <a:solidFill>
                    <a:srgbClr val="8FAADC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0.002</a:t>
              </a:r>
              <a:endParaRPr lang="zh-CN" sz="1050" kern="10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</cdr:txBody>
        </cdr:sp>
        <cdr:sp macro="" textlink="">
          <cdr:nvSpPr>
            <cdr:cNvPr id="23" name="文本框 275"/>
            <cdr:cNvSpPr txBox="1">
              <a:spLocks xmlns:a="http://schemas.openxmlformats.org/drawingml/2006/main" noChangeArrowheads="1"/>
            </cdr:cNvSpPr>
          </cdr:nvSpPr>
          <cdr:spPr bwMode="auto">
            <a:xfrm xmlns:a="http://schemas.openxmlformats.org/drawingml/2006/main">
              <a:off x="1216632" y="383733"/>
              <a:ext cx="339090" cy="158115"/>
            </a:xfrm>
            <a:prstGeom xmlns:a="http://schemas.openxmlformats.org/drawingml/2006/main" prst="rect">
              <a:avLst/>
            </a:prstGeom>
            <a:noFill xmlns:a="http://schemas.openxmlformats.org/drawingml/2006/main"/>
            <a:ln xmlns:a="http://schemas.openxmlformats.org/drawingml/2006/main" w="9525">
              <a:noFill/>
              <a:miter lim="800000"/>
              <a:headEnd/>
              <a:tailEnd/>
            </a:ln>
          </cdr:spPr>
          <cdr:txBody>
            <a:bodyPr xmlns:a="http://schemas.openxmlformats.org/drawingml/2006/main" rot="0" vert="horz" wrap="square" lIns="0" tIns="0" rIns="0" bIns="0" anchor="t" anchorCtr="0">
              <a:noAutofit/>
            </a:bodyPr>
            <a:lstStyle xmlns:a="http://schemas.openxmlformats.org/drawingml/2006/main"/>
            <a:p xmlns:a="http://schemas.openxmlformats.org/drawingml/2006/main">
              <a:pPr algn="just">
                <a:lnSpc>
                  <a:spcPts val="1200"/>
                </a:lnSpc>
                <a:spcAft>
                  <a:spcPts val="0"/>
                </a:spcAft>
              </a:pPr>
              <a:r>
                <a:rPr lang="en-GB" sz="800" kern="100">
                  <a:solidFill>
                    <a:srgbClr val="8FAADC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-0.010</a:t>
              </a:r>
              <a:endParaRPr lang="zh-CN" sz="1050" kern="10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</cdr:txBody>
        </cdr:sp>
      </cdr:grpSp>
      <cdr:grpSp>
        <cdr:nvGrpSpPr>
          <cdr:cNvPr id="27" name="组合 26">
            <a:extLst xmlns:a="http://schemas.openxmlformats.org/drawingml/2006/main">
              <a:ext uri="{FF2B5EF4-FFF2-40B4-BE49-F238E27FC236}">
                <a16:creationId xmlns:a16="http://schemas.microsoft.com/office/drawing/2014/main" id="{238B4B23-17A7-46FE-BA32-286B95612C4F}"/>
              </a:ext>
            </a:extLst>
          </cdr:cNvPr>
          <cdr:cNvGrpSpPr/>
        </cdr:nvGrpSpPr>
        <cdr:grpSpPr>
          <a:xfrm xmlns:a="http://schemas.openxmlformats.org/drawingml/2006/main">
            <a:off x="1638052" y="999076"/>
            <a:ext cx="1256582" cy="186828"/>
            <a:chOff x="1638052" y="999076"/>
            <a:chExt cx="1256582" cy="186828"/>
          </a:xfrm>
        </cdr:grpSpPr>
        <cdr:sp macro="" textlink="">
          <cdr:nvSpPr>
            <cdr:cNvPr id="25" name="文本框 275"/>
            <cdr:cNvSpPr txBox="1">
              <a:spLocks xmlns:a="http://schemas.openxmlformats.org/drawingml/2006/main" noChangeArrowheads="1"/>
            </cdr:cNvSpPr>
          </cdr:nvSpPr>
          <cdr:spPr bwMode="auto">
            <a:xfrm xmlns:a="http://schemas.openxmlformats.org/drawingml/2006/main">
              <a:off x="1638052" y="1027789"/>
              <a:ext cx="339090" cy="158115"/>
            </a:xfrm>
            <a:prstGeom xmlns:a="http://schemas.openxmlformats.org/drawingml/2006/main" prst="rect">
              <a:avLst/>
            </a:prstGeom>
            <a:noFill xmlns:a="http://schemas.openxmlformats.org/drawingml/2006/main"/>
            <a:ln xmlns:a="http://schemas.openxmlformats.org/drawingml/2006/main" w="9525">
              <a:noFill/>
              <a:miter lim="800000"/>
              <a:headEnd/>
              <a:tailEnd/>
            </a:ln>
          </cdr:spPr>
          <cdr:txBody>
            <a:bodyPr xmlns:a="http://schemas.openxmlformats.org/drawingml/2006/main" rot="0" vert="horz" wrap="square" lIns="0" tIns="0" rIns="0" bIns="0" anchor="t" anchorCtr="0">
              <a:noAutofit/>
            </a:bodyPr>
            <a:lstStyle xmlns:a="http://schemas.openxmlformats.org/drawingml/2006/main"/>
            <a:p xmlns:a="http://schemas.openxmlformats.org/drawingml/2006/main">
              <a:pPr algn="just">
                <a:lnSpc>
                  <a:spcPts val="1200"/>
                </a:lnSpc>
                <a:spcAft>
                  <a:spcPts val="0"/>
                </a:spcAft>
              </a:pPr>
              <a:r>
                <a:rPr lang="en-GB" sz="800" kern="100">
                  <a:solidFill>
                    <a:srgbClr val="8FAADC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-0.002</a:t>
              </a:r>
              <a:endParaRPr lang="zh-CN" sz="1050" kern="10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</cdr:txBody>
        </cdr:sp>
        <cdr:sp macro="" textlink="">
          <cdr:nvSpPr>
            <cdr:cNvPr id="26" name="文本框 275"/>
            <cdr:cNvSpPr txBox="1">
              <a:spLocks xmlns:a="http://schemas.openxmlformats.org/drawingml/2006/main" noChangeArrowheads="1"/>
            </cdr:cNvSpPr>
          </cdr:nvSpPr>
          <cdr:spPr bwMode="auto">
            <a:xfrm xmlns:a="http://schemas.openxmlformats.org/drawingml/2006/main">
              <a:off x="2555544" y="999076"/>
              <a:ext cx="339090" cy="158115"/>
            </a:xfrm>
            <a:prstGeom xmlns:a="http://schemas.openxmlformats.org/drawingml/2006/main" prst="rect">
              <a:avLst/>
            </a:prstGeom>
            <a:noFill xmlns:a="http://schemas.openxmlformats.org/drawingml/2006/main"/>
            <a:ln xmlns:a="http://schemas.openxmlformats.org/drawingml/2006/main" w="9525">
              <a:noFill/>
              <a:miter lim="800000"/>
              <a:headEnd/>
              <a:tailEnd/>
            </a:ln>
          </cdr:spPr>
          <cdr:txBody>
            <a:bodyPr xmlns:a="http://schemas.openxmlformats.org/drawingml/2006/main" rot="0" vert="horz" wrap="square" lIns="0" tIns="0" rIns="0" bIns="0" anchor="t" anchorCtr="0">
              <a:noAutofit/>
            </a:bodyPr>
            <a:lstStyle xmlns:a="http://schemas.openxmlformats.org/drawingml/2006/main"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 xmlns:a="http://schemas.openxmlformats.org/drawingml/2006/main">
              <a:pPr algn="just">
                <a:lnSpc>
                  <a:spcPts val="1200"/>
                </a:lnSpc>
                <a:spcAft>
                  <a:spcPts val="0"/>
                </a:spcAft>
              </a:pPr>
              <a:r>
                <a:rPr lang="en-GB" sz="800" kern="100">
                  <a:solidFill>
                    <a:srgbClr val="8FAADC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-0.002</a:t>
              </a:r>
              <a:endParaRPr lang="zh-CN" sz="1050" kern="10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</cdr:txBody>
        </cdr:sp>
      </cdr:grpSp>
    </cdr:grp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209B10-E73A-4280-B446-4307F22FBC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GB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FFD119A-65B4-483E-A5EF-046E050644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GB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FB34837-1FA9-4E21-BFDB-849BE055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8BBB-4394-4F0C-B282-C61231E40B47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6453F7-9324-4A1E-B601-FA65529D6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E3FDF8-866A-45DD-BFE0-71D5D4631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968D6-886E-46F9-BA7C-233FC78295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4597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553580-07F5-49AA-8605-F42ACB72D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GB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1FF34A5-12D2-482F-8637-BF6943DC25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GB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E56489-6E91-4C7A-9B30-5A6A28058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8BBB-4394-4F0C-B282-C61231E40B47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50CAA1-7C12-47F5-9D88-816C1F144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42ED98-A6B8-4ED4-AD5C-63C4FAF0D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968D6-886E-46F9-BA7C-233FC78295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2428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846D8B5-BB7D-40FD-B635-60B867D797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GB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306DC54-4AEF-441E-B927-E4852D8C01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GB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D4E607-A926-49BE-8B31-89041358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8BBB-4394-4F0C-B282-C61231E40B47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30F24C-DDC0-4537-8312-9ECB16759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46C14A-024F-4A17-8B2C-220BB3EE2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968D6-886E-46F9-BA7C-233FC78295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871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12E187-DEC9-4971-89B2-67F8187AA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GB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62E51FF-2D1D-4F48-813D-5E64BBFEAC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GB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912723-EB67-48F5-97A3-C14A4B63E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8BBB-4394-4F0C-B282-C61231E40B47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4020AA-1360-497E-A07F-2E514D77F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4E9629-ABBA-4571-B724-3BC1FA2C9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968D6-886E-46F9-BA7C-233FC78295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3504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73BF44-59CB-4D7F-B5A9-375F29D60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GB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36E18C-2D5E-45CC-8E50-3EEB333A9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5481EC-7E72-47C4-A037-AC25494A8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8BBB-4394-4F0C-B282-C61231E40B47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A58F3F-CFC5-4394-A7B1-B31783CA3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6ABE883-1F35-4580-8200-59A4A0A30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968D6-886E-46F9-BA7C-233FC78295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4576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F0E777-6254-4724-8B7E-B43AF4E92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GB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488A0FA-4835-4D3B-90CB-B438B5E52E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GB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D2ADBF2-D896-47CC-8AD5-28A924BBC6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GB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BF7B5F0-3BD1-46E2-B4EC-CCB46DA08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8BBB-4394-4F0C-B282-C61231E40B47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50B4682-106D-4CD6-AA59-7148E26E6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66C6E-E658-4BF3-925A-07BE6AF7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968D6-886E-46F9-BA7C-233FC78295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970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7FC337-EB94-40F2-8EF9-1496DA718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GB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3F41415-07F1-43EA-B888-4B26AFFE4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D31AD95-A166-412B-902D-9733687988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GB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BBA6CD-95D3-49C1-89B0-BA5090AB8A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7753E36-4A61-4267-80B1-0C9C7202A1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GB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B9236C3-34EF-4165-B60A-170F6831F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8BBB-4394-4F0C-B282-C61231E40B47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0578A83-78B4-40D8-AC65-CDCCC0273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386B91C-5C43-47E4-8E2C-0CCC03D36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968D6-886E-46F9-BA7C-233FC78295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9786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ED005-5E03-4F1C-90DC-C6048FCFB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GB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56F1B59-BA65-4747-BA0F-7B356120B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8BBB-4394-4F0C-B282-C61231E40B47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C89496B-E0D6-444C-B778-EB666D3C7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BF4165-047C-4B35-A8CD-7A76D6C75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968D6-886E-46F9-BA7C-233FC78295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4263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E674704-AF82-4632-AAE1-F946E85F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8BBB-4394-4F0C-B282-C61231E40B47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39F2D31-133A-4A13-BFC0-6E8F55836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D675DE5-AE43-4563-8B4A-904C07808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968D6-886E-46F9-BA7C-233FC78295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189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CBB9F5-9A64-451C-BF67-E9AF5D69D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GB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C88A12D-AF59-4E1E-A70D-00AC0F3E4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GB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AD895DF-7B7B-47F5-9366-556E3E9B85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9A4FAF-4729-4639-9B15-2D9988457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8BBB-4394-4F0C-B282-C61231E40B47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0F6C64-AC57-4156-AC59-3128B5011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948E028-926A-42D1-B779-37FA57246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968D6-886E-46F9-BA7C-233FC78295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4069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47C518-1B9E-45B0-9E71-B43A37588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GB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3EAAA90-E759-4629-95F3-A225197961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1C73481-F4D7-4021-9C84-CE74F110BB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0FDFB5-DC31-4EA0-9C6D-36AA6AB6D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8BBB-4394-4F0C-B282-C61231E40B47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8B5FA1-59D2-4F40-A6E4-9E2B890E1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35D407D-84DD-4EE1-B493-297B277C1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968D6-886E-46F9-BA7C-233FC78295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733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6C05995-3778-410F-8CF6-3E8655B20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GB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E92C5BC-E0CC-4E12-9730-6326E38F37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GB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5F1F2-F945-4297-AD4D-693C5DDB88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38BBB-4394-4F0C-B282-C61231E40B47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5132FD-C70F-48DB-8D5F-483E1A0B99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D1774B-4E15-4E9D-B346-D73ECEC455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1968D6-886E-46F9-BA7C-233FC78295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5761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hyperlink" Target="mailto:chenyaling@lzu.edu.cn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jpe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11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f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12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tiff"/><Relationship Id="rId11" Type="http://schemas.openxmlformats.org/officeDocument/2006/relationships/oleObject" Target="../embeddings/oleObject2.bin"/><Relationship Id="rId5" Type="http://schemas.openxmlformats.org/officeDocument/2006/relationships/image" Target="../media/image21.tiff"/><Relationship Id="rId10" Type="http://schemas.openxmlformats.org/officeDocument/2006/relationships/image" Target="../media/image18.wmf"/><Relationship Id="rId4" Type="http://schemas.openxmlformats.org/officeDocument/2006/relationships/image" Target="../media/image20.tiff"/><Relationship Id="rId9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f"/><Relationship Id="rId13" Type="http://schemas.openxmlformats.org/officeDocument/2006/relationships/image" Target="../media/image35.tiff"/><Relationship Id="rId3" Type="http://schemas.openxmlformats.org/officeDocument/2006/relationships/image" Target="../media/image25.tiff"/><Relationship Id="rId7" Type="http://schemas.openxmlformats.org/officeDocument/2006/relationships/image" Target="../media/image29.tiff"/><Relationship Id="rId12" Type="http://schemas.openxmlformats.org/officeDocument/2006/relationships/image" Target="../media/image34.tiff"/><Relationship Id="rId2" Type="http://schemas.openxmlformats.org/officeDocument/2006/relationships/image" Target="../media/image4.png"/><Relationship Id="rId16" Type="http://schemas.openxmlformats.org/officeDocument/2006/relationships/image" Target="../media/image38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tiff"/><Relationship Id="rId11" Type="http://schemas.openxmlformats.org/officeDocument/2006/relationships/image" Target="../media/image33.tiff"/><Relationship Id="rId5" Type="http://schemas.openxmlformats.org/officeDocument/2006/relationships/image" Target="../media/image27.tiff"/><Relationship Id="rId15" Type="http://schemas.openxmlformats.org/officeDocument/2006/relationships/image" Target="../media/image37.tiff"/><Relationship Id="rId10" Type="http://schemas.openxmlformats.org/officeDocument/2006/relationships/image" Target="../media/image32.tiff"/><Relationship Id="rId4" Type="http://schemas.openxmlformats.org/officeDocument/2006/relationships/image" Target="../media/image26.tiff"/><Relationship Id="rId9" Type="http://schemas.openxmlformats.org/officeDocument/2006/relationships/image" Target="../media/image31.tiff"/><Relationship Id="rId14" Type="http://schemas.openxmlformats.org/officeDocument/2006/relationships/image" Target="../media/image36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tiff"/><Relationship Id="rId3" Type="http://schemas.openxmlformats.org/officeDocument/2006/relationships/image" Target="../media/image39.tiff"/><Relationship Id="rId7" Type="http://schemas.openxmlformats.org/officeDocument/2006/relationships/chart" Target="../charts/chart1.xml"/><Relationship Id="rId12" Type="http://schemas.openxmlformats.org/officeDocument/2006/relationships/chart" Target="../charts/chart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tiff"/><Relationship Id="rId11" Type="http://schemas.openxmlformats.org/officeDocument/2006/relationships/image" Target="../media/image46.tiff"/><Relationship Id="rId5" Type="http://schemas.openxmlformats.org/officeDocument/2006/relationships/image" Target="../media/image41.tiff"/><Relationship Id="rId10" Type="http://schemas.openxmlformats.org/officeDocument/2006/relationships/image" Target="../media/image45.tiff"/><Relationship Id="rId4" Type="http://schemas.openxmlformats.org/officeDocument/2006/relationships/image" Target="../media/image40.tiff"/><Relationship Id="rId9" Type="http://schemas.openxmlformats.org/officeDocument/2006/relationships/image" Target="../media/image44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47.tiff"/><Relationship Id="rId7" Type="http://schemas.openxmlformats.org/officeDocument/2006/relationships/chart" Target="../charts/chart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tiff"/><Relationship Id="rId5" Type="http://schemas.openxmlformats.org/officeDocument/2006/relationships/image" Target="../media/image49.tiff"/><Relationship Id="rId4" Type="http://schemas.openxmlformats.org/officeDocument/2006/relationships/image" Target="../media/image4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799EC86A-D1AD-4A6F-BF73-C8D7AF383931}"/>
              </a:ext>
            </a:extLst>
          </p:cNvPr>
          <p:cNvGrpSpPr/>
          <p:nvPr/>
        </p:nvGrpSpPr>
        <p:grpSpPr>
          <a:xfrm>
            <a:off x="6555850" y="461500"/>
            <a:ext cx="2411673" cy="1093524"/>
            <a:chOff x="653229" y="573580"/>
            <a:chExt cx="2411673" cy="1093524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16A56143-561A-4776-8F7A-B7EF562B7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3229" y="587104"/>
              <a:ext cx="1075894" cy="10800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A703FD2-7DB4-4A60-8C35-E0BF25437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8887" y="573580"/>
              <a:ext cx="1076015" cy="1080000"/>
            </a:xfrm>
            <a:prstGeom prst="rect">
              <a:avLst/>
            </a:prstGeom>
          </p:spPr>
        </p:pic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DE76772D-6C51-40F1-B29A-87B8A5922748}"/>
              </a:ext>
            </a:extLst>
          </p:cNvPr>
          <p:cNvSpPr/>
          <p:nvPr/>
        </p:nvSpPr>
        <p:spPr>
          <a:xfrm>
            <a:off x="1504807" y="2074202"/>
            <a:ext cx="95267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Experimental study of the duct-effects of the tidal current turbines </a:t>
            </a:r>
            <a:r>
              <a:rPr lang="en-GB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in multi-row-staggered layout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0DFEF05-5761-4C95-94AB-EB4382E635F1}"/>
              </a:ext>
            </a:extLst>
          </p:cNvPr>
          <p:cNvSpPr/>
          <p:nvPr/>
        </p:nvSpPr>
        <p:spPr>
          <a:xfrm>
            <a:off x="4119148" y="3340016"/>
            <a:ext cx="47670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err="1">
                <a:latin typeface="OpenSans"/>
              </a:rPr>
              <a:t>Yaling</a:t>
            </a:r>
            <a:r>
              <a:rPr lang="en-US" altLang="zh-CN" sz="2400" dirty="0">
                <a:latin typeface="OpenSans"/>
              </a:rPr>
              <a:t> Chen</a:t>
            </a:r>
            <a:r>
              <a:rPr lang="en-US" altLang="zh-CN" sz="2400" baseline="30000" dirty="0">
                <a:latin typeface="OpenSans"/>
              </a:rPr>
              <a:t>1</a:t>
            </a:r>
            <a:r>
              <a:rPr lang="en-US" altLang="zh-CN" sz="2400" dirty="0">
                <a:latin typeface="OpenSans"/>
              </a:rPr>
              <a:t>, </a:t>
            </a:r>
            <a:r>
              <a:rPr lang="en-US" altLang="zh-CN" sz="2400" dirty="0" err="1">
                <a:latin typeface="OpenSans-Bold"/>
              </a:rPr>
              <a:t>Binliang</a:t>
            </a:r>
            <a:r>
              <a:rPr lang="en-US" altLang="zh-CN" sz="2400" dirty="0">
                <a:latin typeface="OpenSans-Bold"/>
              </a:rPr>
              <a:t> Lin</a:t>
            </a:r>
            <a:r>
              <a:rPr lang="en-US" altLang="zh-CN" sz="2400" baseline="30000" dirty="0">
                <a:latin typeface="OpenSans-Bold"/>
              </a:rPr>
              <a:t>2</a:t>
            </a:r>
            <a:r>
              <a:rPr lang="en-US" altLang="zh-CN" sz="2400" dirty="0">
                <a:latin typeface="OpenSans"/>
              </a:rPr>
              <a:t>, </a:t>
            </a:r>
            <a:r>
              <a:rPr lang="en-US" altLang="zh-CN" sz="2400" dirty="0" err="1">
                <a:latin typeface="OpenSans"/>
              </a:rPr>
              <a:t>Jinxi</a:t>
            </a:r>
            <a:r>
              <a:rPr lang="en-US" altLang="zh-CN" sz="2400" dirty="0">
                <a:latin typeface="OpenSans"/>
              </a:rPr>
              <a:t> Guo</a:t>
            </a:r>
            <a:r>
              <a:rPr lang="en-US" altLang="zh-CN" sz="2400" baseline="30000" dirty="0">
                <a:latin typeface="OpenSans"/>
              </a:rPr>
              <a:t>2</a:t>
            </a:r>
            <a:endParaRPr lang="en-GB" sz="24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9A54B0F-FFE9-4E2E-9B16-33F61EAE0465}"/>
              </a:ext>
            </a:extLst>
          </p:cNvPr>
          <p:cNvSpPr/>
          <p:nvPr/>
        </p:nvSpPr>
        <p:spPr>
          <a:xfrm>
            <a:off x="1625711" y="4017614"/>
            <a:ext cx="9395236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OpenSans"/>
              </a:rPr>
              <a:t>1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OpenSans"/>
              </a:rPr>
              <a:t>College of Earth and Environmental Sciences, Lanzhou University, Lanzhou 730000, China </a:t>
            </a:r>
          </a:p>
          <a:p>
            <a:r>
              <a:rPr lang="en-US" altLang="zh-CN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OpenSans"/>
              </a:rPr>
              <a:t>2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OpenSans"/>
              </a:rPr>
              <a:t>State Key Laboratory of Hydro-science and Engineering, Tsinghua University, Beijing 100084, China</a:t>
            </a:r>
          </a:p>
          <a:p>
            <a:pPr algn="ctr">
              <a:spcBef>
                <a:spcPts val="600"/>
              </a:spcBef>
            </a:pPr>
            <a:r>
              <a:rPr lang="en-US" altLang="zh-CN" dirty="0">
                <a:latin typeface="OpenSans"/>
                <a:hlinkClick r:id="rId4"/>
              </a:rPr>
              <a:t>chenyaling@lzu.edu.cn</a:t>
            </a:r>
            <a:r>
              <a:rPr lang="en-US" altLang="zh-CN" dirty="0">
                <a:latin typeface="OpenSans"/>
              </a:rPr>
              <a:t> 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C0E3139F-097B-460B-BEB0-8A7E63ED7345}"/>
              </a:ext>
            </a:extLst>
          </p:cNvPr>
          <p:cNvGrpSpPr/>
          <p:nvPr/>
        </p:nvGrpSpPr>
        <p:grpSpPr>
          <a:xfrm>
            <a:off x="3231227" y="673429"/>
            <a:ext cx="2749676" cy="640234"/>
            <a:chOff x="2899786" y="5783976"/>
            <a:chExt cx="2749676" cy="640234"/>
          </a:xfrm>
        </p:grpSpPr>
        <p:sp>
          <p:nvSpPr>
            <p:cNvPr id="8" name="Subtitle 2">
              <a:extLst>
                <a:ext uri="{FF2B5EF4-FFF2-40B4-BE49-F238E27FC236}">
                  <a16:creationId xmlns:a16="http://schemas.microsoft.com/office/drawing/2014/main" id="{5A85D614-54AD-4F91-93D4-5DBBC6AEDC2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561231" y="5866782"/>
              <a:ext cx="2088231" cy="504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</a:pPr>
              <a:r>
                <a:rPr lang="en-US" altLang="zh-CN" sz="2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2020-1604</a:t>
              </a: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6A7370C4-1E7F-40EE-9F72-D57764D052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786" y="5783976"/>
              <a:ext cx="808118" cy="64023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66832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2">
            <a:extLst>
              <a:ext uri="{FF2B5EF4-FFF2-40B4-BE49-F238E27FC236}">
                <a16:creationId xmlns:a16="http://schemas.microsoft.com/office/drawing/2014/main" id="{D8104FB7-4CDC-4E7A-883C-F33D62A60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9957" y="550478"/>
            <a:ext cx="3168390" cy="58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A" altLang="es-PA" sz="3200" dirty="0">
                <a:latin typeface="Calibri" panose="020F0502020204030204" pitchFamily="34" charset="0"/>
              </a:rPr>
              <a:t>1. Back ground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D943416-25C7-4F34-9B24-32AFEF6D4F6D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17303" y="765756"/>
            <a:ext cx="7200000" cy="114286"/>
          </a:xfrm>
          <a:prstGeom prst="rect">
            <a:avLst/>
          </a:prstGeom>
        </p:spPr>
      </p:pic>
      <p:grpSp>
        <p:nvGrpSpPr>
          <p:cNvPr id="17" name="组合 14">
            <a:extLst>
              <a:ext uri="{FF2B5EF4-FFF2-40B4-BE49-F238E27FC236}">
                <a16:creationId xmlns:a16="http://schemas.microsoft.com/office/drawing/2014/main" id="{6367EA86-0FD7-4DE6-BCDE-8799498F68CF}"/>
              </a:ext>
            </a:extLst>
          </p:cNvPr>
          <p:cNvGrpSpPr>
            <a:grpSpLocks/>
          </p:cNvGrpSpPr>
          <p:nvPr/>
        </p:nvGrpSpPr>
        <p:grpSpPr bwMode="auto">
          <a:xfrm>
            <a:off x="2583364" y="1208338"/>
            <a:ext cx="6378575" cy="1865312"/>
            <a:chOff x="1668982" y="2415399"/>
            <a:chExt cx="6379355" cy="1866316"/>
          </a:xfrm>
        </p:grpSpPr>
        <p:grpSp>
          <p:nvGrpSpPr>
            <p:cNvPr id="18" name="组合 12">
              <a:extLst>
                <a:ext uri="{FF2B5EF4-FFF2-40B4-BE49-F238E27FC236}">
                  <a16:creationId xmlns:a16="http://schemas.microsoft.com/office/drawing/2014/main" id="{A5E51971-BF2E-4766-B520-6CA2825AB5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68982" y="2415399"/>
              <a:ext cx="6379355" cy="1866316"/>
              <a:chOff x="1698010" y="2836305"/>
              <a:chExt cx="6379355" cy="1866316"/>
            </a:xfrm>
          </p:grpSpPr>
          <p:grpSp>
            <p:nvGrpSpPr>
              <p:cNvPr id="20" name="组合 7">
                <a:extLst>
                  <a:ext uri="{FF2B5EF4-FFF2-40B4-BE49-F238E27FC236}">
                    <a16:creationId xmlns:a16="http://schemas.microsoft.com/office/drawing/2014/main" id="{53F67B0F-4777-47A4-922E-143B5DBBB2B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98010" y="2836305"/>
                <a:ext cx="6379355" cy="1866316"/>
                <a:chOff x="1698010" y="2908875"/>
                <a:chExt cx="6379355" cy="1866316"/>
              </a:xfrm>
            </p:grpSpPr>
            <p:pic>
              <p:nvPicPr>
                <p:cNvPr id="26" name="Picture 5">
                  <a:extLst>
                    <a:ext uri="{FF2B5EF4-FFF2-40B4-BE49-F238E27FC236}">
                      <a16:creationId xmlns:a16="http://schemas.microsoft.com/office/drawing/2014/main" id="{159DD123-476C-46D8-8C2C-A8922436F13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92903" y="2949536"/>
                  <a:ext cx="2684462" cy="17588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" name="Picture 4" descr="seagen from maritime journal bigger than in seagens environmental report">
                  <a:extLst>
                    <a:ext uri="{FF2B5EF4-FFF2-40B4-BE49-F238E27FC236}">
                      <a16:creationId xmlns:a16="http://schemas.microsoft.com/office/drawing/2014/main" id="{A1CDCF8D-6303-4CA3-96B6-0F628920FB5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98010" y="2908875"/>
                  <a:ext cx="1485102" cy="18663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21" name="组合 11">
                <a:extLst>
                  <a:ext uri="{FF2B5EF4-FFF2-40B4-BE49-F238E27FC236}">
                    <a16:creationId xmlns:a16="http://schemas.microsoft.com/office/drawing/2014/main" id="{8304EB61-6EBC-4DD9-8749-BFBFBF5437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79169" y="2961020"/>
                <a:ext cx="2188321" cy="627697"/>
                <a:chOff x="3208197" y="3222272"/>
                <a:chExt cx="2188321" cy="627697"/>
              </a:xfrm>
            </p:grpSpPr>
            <p:sp>
              <p:nvSpPr>
                <p:cNvPr id="22" name="矩形 6">
                  <a:extLst>
                    <a:ext uri="{FF2B5EF4-FFF2-40B4-BE49-F238E27FC236}">
                      <a16:creationId xmlns:a16="http://schemas.microsoft.com/office/drawing/2014/main" id="{05A22CE6-BE62-4D2E-8BC5-C052259AF9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8197" y="3480637"/>
                  <a:ext cx="720821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defTabSz="4572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</a:rPr>
                    <a:t>1MW</a:t>
                  </a:r>
                </a:p>
              </p:txBody>
            </p:sp>
            <p:sp>
              <p:nvSpPr>
                <p:cNvPr id="23" name="矩形 8">
                  <a:extLst>
                    <a:ext uri="{FF2B5EF4-FFF2-40B4-BE49-F238E27FC236}">
                      <a16:creationId xmlns:a16="http://schemas.microsoft.com/office/drawing/2014/main" id="{AEAFEF5B-F8DA-4193-8577-FC25BF9B36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63753" y="3480637"/>
                  <a:ext cx="932765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defTabSz="4572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</a:rPr>
                    <a:t>100MW</a:t>
                  </a:r>
                </a:p>
              </p:txBody>
            </p:sp>
            <p:sp>
              <p:nvSpPr>
                <p:cNvPr id="24" name="右箭头 9">
                  <a:extLst>
                    <a:ext uri="{FF2B5EF4-FFF2-40B4-BE49-F238E27FC236}">
                      <a16:creationId xmlns:a16="http://schemas.microsoft.com/office/drawing/2014/main" id="{023C6903-4FB1-41FF-A5CD-E801F3FB1400}"/>
                    </a:ext>
                  </a:extLst>
                </p:cNvPr>
                <p:cNvSpPr/>
                <p:nvPr/>
              </p:nvSpPr>
              <p:spPr>
                <a:xfrm>
                  <a:off x="3911705" y="3582005"/>
                  <a:ext cx="539816" cy="181073"/>
                </a:xfrm>
                <a:prstGeom prst="rightArrow">
                  <a:avLst/>
                </a:prstGeom>
                <a:solidFill>
                  <a:srgbClr val="00B0F0"/>
                </a:solidFill>
                <a:ln w="25400" cap="flat" cmpd="sng" algn="ctr">
                  <a:solidFill>
                    <a:srgbClr val="00B0F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4572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" name="矩形 10">
                  <a:extLst>
                    <a:ext uri="{FF2B5EF4-FFF2-40B4-BE49-F238E27FC236}">
                      <a16:creationId xmlns:a16="http://schemas.microsoft.com/office/drawing/2014/main" id="{10184B5F-A6B3-4FAA-9DDD-CAB0D0DC40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63614" y="3222272"/>
                  <a:ext cx="360410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defTabSz="4572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2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</a:rPr>
                    <a:t>?</a:t>
                  </a:r>
                </a:p>
              </p:txBody>
            </p:sp>
          </p:grpSp>
        </p:grpSp>
        <p:sp>
          <p:nvSpPr>
            <p:cNvPr id="19" name="矩形 13">
              <a:extLst>
                <a:ext uri="{FF2B5EF4-FFF2-40B4-BE49-F238E27FC236}">
                  <a16:creationId xmlns:a16="http://schemas.microsoft.com/office/drawing/2014/main" id="{33711942-5B96-4C6B-952C-E61F0A248E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4084" y="3322397"/>
              <a:ext cx="2283339" cy="585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defTabSz="4572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</a:rPr>
                <a:t>Power from turbine farm does not scale linearly!!</a:t>
              </a:r>
            </a:p>
          </p:txBody>
        </p:sp>
      </p:grpSp>
      <p:sp>
        <p:nvSpPr>
          <p:cNvPr id="30" name="矩形 8">
            <a:extLst>
              <a:ext uri="{FF2B5EF4-FFF2-40B4-BE49-F238E27FC236}">
                <a16:creationId xmlns:a16="http://schemas.microsoft.com/office/drawing/2014/main" id="{94B3E1BF-2602-4DCB-A817-A7334D9532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2686" y="5518962"/>
            <a:ext cx="290222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285750" marR="0" lvl="0" indent="-285750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</a:rPr>
              <a:t>Wake hydrodynamics?</a:t>
            </a:r>
          </a:p>
          <a:p>
            <a:pPr marL="285750" marR="0" lvl="0" indent="-285750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lang="en-US" altLang="zh-CN" kern="0" dirty="0">
                <a:solidFill>
                  <a:prstClr val="black"/>
                </a:solidFill>
              </a:rPr>
              <a:t>Wake interaction?</a:t>
            </a:r>
          </a:p>
          <a:p>
            <a:pPr marL="285750" marR="0" lvl="0" indent="-285750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</a:rPr>
              <a:t>Array performance?</a:t>
            </a:r>
          </a:p>
        </p:txBody>
      </p: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3DF5F62A-42B2-4DDC-8EB1-8ECDE6CBD2B0}"/>
              </a:ext>
            </a:extLst>
          </p:cNvPr>
          <p:cNvGrpSpPr/>
          <p:nvPr/>
        </p:nvGrpSpPr>
        <p:grpSpPr>
          <a:xfrm>
            <a:off x="1283786" y="3350435"/>
            <a:ext cx="9422816" cy="3132280"/>
            <a:chOff x="1283786" y="3350435"/>
            <a:chExt cx="9422816" cy="3132280"/>
          </a:xfrm>
        </p:grpSpPr>
        <p:grpSp>
          <p:nvGrpSpPr>
            <p:cNvPr id="29" name="组合 20">
              <a:extLst>
                <a:ext uri="{FF2B5EF4-FFF2-40B4-BE49-F238E27FC236}">
                  <a16:creationId xmlns:a16="http://schemas.microsoft.com/office/drawing/2014/main" id="{DAD48D5C-7FA7-41D1-B017-F1922F1D1A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83786" y="3350435"/>
              <a:ext cx="4583113" cy="2063958"/>
              <a:chOff x="4190193" y="2783518"/>
              <a:chExt cx="4583117" cy="2064195"/>
            </a:xfrm>
          </p:grpSpPr>
          <p:grpSp>
            <p:nvGrpSpPr>
              <p:cNvPr id="31" name="组合 25">
                <a:extLst>
                  <a:ext uri="{FF2B5EF4-FFF2-40B4-BE49-F238E27FC236}">
                    <a16:creationId xmlns:a16="http://schemas.microsoft.com/office/drawing/2014/main" id="{32EC90CA-8B34-4B8B-B3ED-15CD081B0CA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931310" y="2783518"/>
                <a:ext cx="298919" cy="1826027"/>
                <a:chOff x="2078631" y="2107029"/>
                <a:chExt cx="298919" cy="1826027"/>
              </a:xfrm>
            </p:grpSpPr>
            <p:cxnSp>
              <p:nvCxnSpPr>
                <p:cNvPr id="48" name="直接连接符 47">
                  <a:extLst>
                    <a:ext uri="{FF2B5EF4-FFF2-40B4-BE49-F238E27FC236}">
                      <a16:creationId xmlns:a16="http://schemas.microsoft.com/office/drawing/2014/main" id="{B9BDA4A6-5AC9-449A-BCCA-BE8828D9235B}"/>
                    </a:ext>
                  </a:extLst>
                </p:cNvPr>
                <p:cNvCxnSpPr/>
                <p:nvPr/>
              </p:nvCxnSpPr>
              <p:spPr>
                <a:xfrm>
                  <a:off x="2377328" y="2107029"/>
                  <a:ext cx="0" cy="1440029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EEECE1">
                      <a:lumMod val="50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49" name="直接连接符 48">
                  <a:extLst>
                    <a:ext uri="{FF2B5EF4-FFF2-40B4-BE49-F238E27FC236}">
                      <a16:creationId xmlns:a16="http://schemas.microsoft.com/office/drawing/2014/main" id="{720F5CDC-9855-47B6-8626-1FB30BAF9D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96353" y="3528005"/>
                  <a:ext cx="179387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EEECE1">
                      <a:lumMod val="50000"/>
                    </a:srgbClr>
                  </a:solidFill>
                  <a:prstDash val="solid"/>
                </a:ln>
                <a:effectLst/>
              </p:spPr>
            </p:cxnSp>
            <p:sp>
              <p:nvSpPr>
                <p:cNvPr id="50" name="椭圆 49">
                  <a:extLst>
                    <a:ext uri="{FF2B5EF4-FFF2-40B4-BE49-F238E27FC236}">
                      <a16:creationId xmlns:a16="http://schemas.microsoft.com/office/drawing/2014/main" id="{0CCC8247-423C-40F9-93D3-54303C90BBFE}"/>
                    </a:ext>
                  </a:extLst>
                </p:cNvPr>
                <p:cNvSpPr/>
                <p:nvPr/>
              </p:nvSpPr>
              <p:spPr>
                <a:xfrm>
                  <a:off x="2078878" y="3069165"/>
                  <a:ext cx="107950" cy="863699"/>
                </a:xfrm>
                <a:prstGeom prst="ellipse">
                  <a:avLst/>
                </a:prstGeom>
                <a:solidFill>
                  <a:srgbClr val="EEECE1">
                    <a:lumMod val="50000"/>
                  </a:srgbClr>
                </a:solidFill>
                <a:ln w="19050" cap="flat" cmpd="sng" algn="ctr">
                  <a:solidFill>
                    <a:srgbClr val="EEECE1">
                      <a:lumMod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4572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32" name="TextBox 316">
                <a:extLst>
                  <a:ext uri="{FF2B5EF4-FFF2-40B4-BE49-F238E27FC236}">
                    <a16:creationId xmlns:a16="http://schemas.microsoft.com/office/drawing/2014/main" id="{797F2454-690F-422F-BBB4-1CBB351F3A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90193" y="3477346"/>
                <a:ext cx="66236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defTabSz="4572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MS PGothic" panose="020B0600070205080204" pitchFamily="34" charset="-128"/>
                    <a:cs typeface="Times New Roman" panose="02020603050405020304" pitchFamily="18" charset="0"/>
                  </a:rPr>
                  <a:t>Inflow</a:t>
                </a: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panose="020B0600070205080204" pitchFamily="34" charset="-128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3" name="组合 27">
                <a:extLst>
                  <a:ext uri="{FF2B5EF4-FFF2-40B4-BE49-F238E27FC236}">
                    <a16:creationId xmlns:a16="http://schemas.microsoft.com/office/drawing/2014/main" id="{598B5B76-1801-44E3-B34C-0341A5F089B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7527" y="3802823"/>
                <a:ext cx="540000" cy="756000"/>
                <a:chOff x="606910" y="3263842"/>
                <a:chExt cx="1092935" cy="944565"/>
              </a:xfrm>
            </p:grpSpPr>
            <p:cxnSp>
              <p:nvCxnSpPr>
                <p:cNvPr id="42" name="直接箭头连接符 41">
                  <a:extLst>
                    <a:ext uri="{FF2B5EF4-FFF2-40B4-BE49-F238E27FC236}">
                      <a16:creationId xmlns:a16="http://schemas.microsoft.com/office/drawing/2014/main" id="{5C11069B-6B77-4AB0-B730-C684786CF83A}"/>
                    </a:ext>
                  </a:extLst>
                </p:cNvPr>
                <p:cNvCxnSpPr/>
                <p:nvPr/>
              </p:nvCxnSpPr>
              <p:spPr>
                <a:xfrm>
                  <a:off x="616506" y="3454260"/>
                  <a:ext cx="1079577" cy="0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0070C0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43" name="直接箭头连接符 42">
                  <a:extLst>
                    <a:ext uri="{FF2B5EF4-FFF2-40B4-BE49-F238E27FC236}">
                      <a16:creationId xmlns:a16="http://schemas.microsoft.com/office/drawing/2014/main" id="{F8CF9C79-B7A0-47C8-9BBB-3A63730AA097}"/>
                    </a:ext>
                  </a:extLst>
                </p:cNvPr>
                <p:cNvCxnSpPr/>
                <p:nvPr/>
              </p:nvCxnSpPr>
              <p:spPr>
                <a:xfrm>
                  <a:off x="616506" y="3636759"/>
                  <a:ext cx="1079577" cy="0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0070C0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44" name="直接箭头连接符 43">
                  <a:extLst>
                    <a:ext uri="{FF2B5EF4-FFF2-40B4-BE49-F238E27FC236}">
                      <a16:creationId xmlns:a16="http://schemas.microsoft.com/office/drawing/2014/main" id="{DAB1D422-1D82-40CE-85AF-50D6933C9354}"/>
                    </a:ext>
                  </a:extLst>
                </p:cNvPr>
                <p:cNvCxnSpPr/>
                <p:nvPr/>
              </p:nvCxnSpPr>
              <p:spPr>
                <a:xfrm>
                  <a:off x="610080" y="3831161"/>
                  <a:ext cx="1079577" cy="0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0070C0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45" name="直接箭头连接符 44">
                  <a:extLst>
                    <a:ext uri="{FF2B5EF4-FFF2-40B4-BE49-F238E27FC236}">
                      <a16:creationId xmlns:a16="http://schemas.microsoft.com/office/drawing/2014/main" id="{7CC978DA-7A50-40A0-AE63-11CBA56DECE0}"/>
                    </a:ext>
                  </a:extLst>
                </p:cNvPr>
                <p:cNvCxnSpPr/>
                <p:nvPr/>
              </p:nvCxnSpPr>
              <p:spPr>
                <a:xfrm>
                  <a:off x="619720" y="3263826"/>
                  <a:ext cx="1079577" cy="0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0070C0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46" name="直接箭头连接符 45">
                  <a:extLst>
                    <a:ext uri="{FF2B5EF4-FFF2-40B4-BE49-F238E27FC236}">
                      <a16:creationId xmlns:a16="http://schemas.microsoft.com/office/drawing/2014/main" id="{27C1A065-236B-4C43-979C-C2DFAAB973DF}"/>
                    </a:ext>
                  </a:extLst>
                </p:cNvPr>
                <p:cNvCxnSpPr/>
                <p:nvPr/>
              </p:nvCxnSpPr>
              <p:spPr>
                <a:xfrm>
                  <a:off x="606867" y="4019612"/>
                  <a:ext cx="1079577" cy="0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0070C0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47" name="直接箭头连接符 46">
                  <a:extLst>
                    <a:ext uri="{FF2B5EF4-FFF2-40B4-BE49-F238E27FC236}">
                      <a16:creationId xmlns:a16="http://schemas.microsoft.com/office/drawing/2014/main" id="{19BD1224-A465-4EA8-996A-D6933DF321FC}"/>
                    </a:ext>
                  </a:extLst>
                </p:cNvPr>
                <p:cNvCxnSpPr/>
                <p:nvPr/>
              </p:nvCxnSpPr>
              <p:spPr>
                <a:xfrm>
                  <a:off x="606867" y="4208062"/>
                  <a:ext cx="1079577" cy="0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0070C0"/>
                  </a:solidFill>
                  <a:prstDash val="solid"/>
                  <a:tailEnd type="arrow"/>
                </a:ln>
                <a:effectLst/>
              </p:spPr>
            </p:cxnSp>
          </p:grpSp>
          <p:grpSp>
            <p:nvGrpSpPr>
              <p:cNvPr id="34" name="组合 28">
                <a:extLst>
                  <a:ext uri="{FF2B5EF4-FFF2-40B4-BE49-F238E27FC236}">
                    <a16:creationId xmlns:a16="http://schemas.microsoft.com/office/drawing/2014/main" id="{2E1D0725-920C-4288-84DE-1F37441FEA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90932" y="3495483"/>
                <a:ext cx="3182378" cy="1260000"/>
                <a:chOff x="2560614" y="2821768"/>
                <a:chExt cx="3182378" cy="1260000"/>
              </a:xfrm>
            </p:grpSpPr>
            <p:pic>
              <p:nvPicPr>
                <p:cNvPr id="38" name="图片 52">
                  <a:extLst>
                    <a:ext uri="{FF2B5EF4-FFF2-40B4-BE49-F238E27FC236}">
                      <a16:creationId xmlns:a16="http://schemas.microsoft.com/office/drawing/2014/main" id="{84EB8012-5449-47A7-AA8A-2E7CA0F1914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526" t="13548" r="11983" b="24802"/>
                <a:stretch>
                  <a:fillRect/>
                </a:stretch>
              </p:blipFill>
              <p:spPr bwMode="auto">
                <a:xfrm>
                  <a:off x="2645189" y="2821768"/>
                  <a:ext cx="3003950" cy="126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9" name="TextBox 316">
                  <a:extLst>
                    <a:ext uri="{FF2B5EF4-FFF2-40B4-BE49-F238E27FC236}">
                      <a16:creationId xmlns:a16="http://schemas.microsoft.com/office/drawing/2014/main" id="{D9BE8560-363B-4E58-B9A6-495113D2309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640744" y="3275524"/>
                  <a:ext cx="963790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defTabSz="4572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4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MS PGothic" panose="020B0600070205080204" pitchFamily="34" charset="-128"/>
                      <a:cs typeface="Times New Roman" panose="02020603050405020304" pitchFamily="18" charset="0"/>
                    </a:rPr>
                    <a:t>Wake flow</a:t>
                  </a:r>
                  <a:endParaRPr kumimoji="0" lang="zh-CN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MS PGothic" panose="020B0600070205080204" pitchFamily="34" charset="-128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0" name="TextBox 316">
                  <a:extLst>
                    <a:ext uri="{FF2B5EF4-FFF2-40B4-BE49-F238E27FC236}">
                      <a16:creationId xmlns:a16="http://schemas.microsoft.com/office/drawing/2014/main" id="{0CC731A4-ABB5-4C7C-AACF-A72829B3214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60614" y="2837548"/>
                  <a:ext cx="857927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ctr" defTabSz="4572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MS PGothic" panose="020B0600070205080204" pitchFamily="34" charset="-128"/>
                      <a:cs typeface="Times New Roman" panose="02020603050405020304" pitchFamily="18" charset="0"/>
                    </a:rPr>
                    <a:t>Ambient </a:t>
                  </a:r>
                </a:p>
                <a:p>
                  <a:pPr marL="0" marR="0" lvl="0" indent="0" algn="ctr" defTabSz="4572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MS PGothic" panose="020B0600070205080204" pitchFamily="34" charset="-128"/>
                      <a:cs typeface="Times New Roman" panose="02020603050405020304" pitchFamily="18" charset="0"/>
                    </a:rPr>
                    <a:t>flow</a:t>
                  </a:r>
                  <a:endParaRPr kumimoji="0" lang="zh-CN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MS PGothic" panose="020B0600070205080204" pitchFamily="34" charset="-128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1" name="TextBox 316">
                  <a:extLst>
                    <a:ext uri="{FF2B5EF4-FFF2-40B4-BE49-F238E27FC236}">
                      <a16:creationId xmlns:a16="http://schemas.microsoft.com/office/drawing/2014/main" id="{BF8E4FCB-90FA-409C-B4E3-319DC9CE8C9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885065" y="2837548"/>
                  <a:ext cx="857927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ctr" defTabSz="4572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MS PGothic" panose="020B0600070205080204" pitchFamily="34" charset="-128"/>
                      <a:cs typeface="Times New Roman" panose="02020603050405020304" pitchFamily="18" charset="0"/>
                    </a:rPr>
                    <a:t>Ambient </a:t>
                  </a:r>
                </a:p>
                <a:p>
                  <a:pPr marL="0" marR="0" lvl="0" indent="0" algn="ctr" defTabSz="4572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MS PGothic" panose="020B0600070205080204" pitchFamily="34" charset="-128"/>
                      <a:cs typeface="Times New Roman" panose="02020603050405020304" pitchFamily="18" charset="0"/>
                    </a:rPr>
                    <a:t>flow</a:t>
                  </a:r>
                  <a:endParaRPr kumimoji="0" lang="zh-CN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MS PGothic" panose="020B0600070205080204" pitchFamily="34" charset="-128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5" name="组合 30">
                <a:extLst>
                  <a:ext uri="{FF2B5EF4-FFF2-40B4-BE49-F238E27FC236}">
                    <a16:creationId xmlns:a16="http://schemas.microsoft.com/office/drawing/2014/main" id="{44B9A0BE-A171-48F6-AD7B-7374421C37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32746" y="3335713"/>
                <a:ext cx="216000" cy="1512000"/>
                <a:chOff x="1691680" y="2692330"/>
                <a:chExt cx="216000" cy="1512000"/>
              </a:xfrm>
            </p:grpSpPr>
            <p:cxnSp>
              <p:nvCxnSpPr>
                <p:cNvPr id="36" name="直接连接符 35">
                  <a:extLst>
                    <a:ext uri="{FF2B5EF4-FFF2-40B4-BE49-F238E27FC236}">
                      <a16:creationId xmlns:a16="http://schemas.microsoft.com/office/drawing/2014/main" id="{3F82483B-D336-43F0-A3D8-CD253A5EDE07}"/>
                    </a:ext>
                  </a:extLst>
                </p:cNvPr>
                <p:cNvCxnSpPr/>
                <p:nvPr/>
              </p:nvCxnSpPr>
              <p:spPr>
                <a:xfrm>
                  <a:off x="1692128" y="2692648"/>
                  <a:ext cx="0" cy="1511474"/>
                </a:xfrm>
                <a:prstGeom prst="line">
                  <a:avLst/>
                </a:prstGeom>
                <a:noFill/>
                <a:ln w="15875" cap="flat" cmpd="sng" algn="ctr">
                  <a:solidFill>
                    <a:sysClr val="windowText" lastClr="000000"/>
                  </a:solidFill>
                  <a:prstDash val="dash"/>
                </a:ln>
                <a:effectLst/>
              </p:spPr>
            </p:cxnSp>
            <p:cxnSp>
              <p:nvCxnSpPr>
                <p:cNvPr id="37" name="直接箭头连接符 36">
                  <a:extLst>
                    <a:ext uri="{FF2B5EF4-FFF2-40B4-BE49-F238E27FC236}">
                      <a16:creationId xmlns:a16="http://schemas.microsoft.com/office/drawing/2014/main" id="{C642B1ED-0893-4B5D-B409-88C613F724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92128" y="3500779"/>
                  <a:ext cx="215900" cy="0"/>
                </a:xfrm>
                <a:prstGeom prst="straightConnector1">
                  <a:avLst/>
                </a:prstGeom>
                <a:noFill/>
                <a:ln w="15875" cap="flat" cmpd="sng" algn="ctr">
                  <a:solidFill>
                    <a:sysClr val="windowText" lastClr="000000"/>
                  </a:solidFill>
                  <a:prstDash val="solid"/>
                  <a:tailEnd type="triangle"/>
                </a:ln>
                <a:effectLst/>
              </p:spPr>
            </p:cxnSp>
          </p:grpSp>
        </p:grpSp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F3374FB5-699C-4339-A0A5-39E9179CA941}"/>
                </a:ext>
              </a:extLst>
            </p:cNvPr>
            <p:cNvGrpSpPr/>
            <p:nvPr/>
          </p:nvGrpSpPr>
          <p:grpSpPr>
            <a:xfrm>
              <a:off x="6325102" y="3446145"/>
              <a:ext cx="4381500" cy="3036570"/>
              <a:chOff x="0" y="464820"/>
              <a:chExt cx="4381500" cy="3036570"/>
            </a:xfrm>
          </p:grpSpPr>
          <p:pic>
            <p:nvPicPr>
              <p:cNvPr id="63" name="图片 62">
                <a:extLst>
                  <a:ext uri="{FF2B5EF4-FFF2-40B4-BE49-F238E27FC236}">
                    <a16:creationId xmlns:a16="http://schemas.microsoft.com/office/drawing/2014/main" id="{210FC578-C79E-4749-AE9B-9C557DF566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46" t="77005" r="11871" b="6237"/>
              <a:stretch/>
            </p:blipFill>
            <p:spPr bwMode="auto">
              <a:xfrm>
                <a:off x="15240" y="2617470"/>
                <a:ext cx="4366260" cy="88392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2A0B1A2F-CDE3-40F6-B52C-2D15A8B57B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46" t="77005" r="12015" b="10715"/>
              <a:stretch/>
            </p:blipFill>
            <p:spPr bwMode="auto">
              <a:xfrm>
                <a:off x="15240" y="1899285"/>
                <a:ext cx="4358640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587C48E3-A143-4EB4-A65F-9046C33B6C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46" t="77005" r="11871" b="10715"/>
              <a:stretch/>
            </p:blipFill>
            <p:spPr bwMode="auto">
              <a:xfrm>
                <a:off x="7620" y="1171575"/>
                <a:ext cx="4366260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66" name="图片 65">
                <a:extLst>
                  <a:ext uri="{FF2B5EF4-FFF2-40B4-BE49-F238E27FC236}">
                    <a16:creationId xmlns:a16="http://schemas.microsoft.com/office/drawing/2014/main" id="{4FE79FB5-0426-46E2-A391-40C1BFB17A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90" t="77149" r="11727" b="10571"/>
              <a:stretch/>
            </p:blipFill>
            <p:spPr bwMode="auto">
              <a:xfrm>
                <a:off x="0" y="464820"/>
                <a:ext cx="4366260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66019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6D943416-25C7-4F34-9B24-32AFEF6D4F6D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08953" y="765756"/>
            <a:ext cx="6840000" cy="114286"/>
          </a:xfrm>
          <a:prstGeom prst="rect">
            <a:avLst/>
          </a:prstGeom>
        </p:spPr>
      </p:pic>
      <p:sp>
        <p:nvSpPr>
          <p:cNvPr id="51" name="Título 2">
            <a:extLst>
              <a:ext uri="{FF2B5EF4-FFF2-40B4-BE49-F238E27FC236}">
                <a16:creationId xmlns:a16="http://schemas.microsoft.com/office/drawing/2014/main" id="{6D6788D4-A25E-4FB4-A449-641D5F2BA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3384" y="502224"/>
            <a:ext cx="3951288" cy="6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A" altLang="es-PA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2. Physical experiment</a:t>
            </a:r>
          </a:p>
        </p:txBody>
      </p:sp>
      <p:pic>
        <p:nvPicPr>
          <p:cNvPr id="52" name="图片 1">
            <a:extLst>
              <a:ext uri="{FF2B5EF4-FFF2-40B4-BE49-F238E27FC236}">
                <a16:creationId xmlns:a16="http://schemas.microsoft.com/office/drawing/2014/main" id="{0E2C02EE-DDEB-475C-9835-EB9125F3C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" b="1601"/>
          <a:stretch>
            <a:fillRect/>
          </a:stretch>
        </p:blipFill>
        <p:spPr bwMode="auto">
          <a:xfrm>
            <a:off x="653895" y="1281178"/>
            <a:ext cx="7065905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AA311A6C-91CC-4AEC-A8F9-B763C6BD537A}"/>
              </a:ext>
            </a:extLst>
          </p:cNvPr>
          <p:cNvGrpSpPr/>
          <p:nvPr/>
        </p:nvGrpSpPr>
        <p:grpSpPr>
          <a:xfrm>
            <a:off x="1398066" y="3468526"/>
            <a:ext cx="9596696" cy="2340000"/>
            <a:chOff x="1164144" y="2681423"/>
            <a:chExt cx="9596696" cy="2340000"/>
          </a:xfrm>
        </p:grpSpPr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20B1830A-5A8F-447A-8658-730FF61029D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64144" y="2681423"/>
              <a:ext cx="4005260" cy="2340000"/>
              <a:chOff x="0" y="0"/>
              <a:chExt cx="4709795" cy="2751612"/>
            </a:xfrm>
          </p:grpSpPr>
          <p:pic>
            <p:nvPicPr>
              <p:cNvPr id="72" name="图片 71">
                <a:extLst>
                  <a:ext uri="{FF2B5EF4-FFF2-40B4-BE49-F238E27FC236}">
                    <a16:creationId xmlns:a16="http://schemas.microsoft.com/office/drawing/2014/main" id="{D0803A76-43FB-42F4-964B-D626B35394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79" t="22340" r="2769" b="9291"/>
              <a:stretch/>
            </p:blipFill>
            <p:spPr bwMode="auto">
              <a:xfrm>
                <a:off x="2369820" y="1371600"/>
                <a:ext cx="2339975" cy="1349375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73" name="图片 72">
                <a:extLst>
                  <a:ext uri="{FF2B5EF4-FFF2-40B4-BE49-F238E27FC236}">
                    <a16:creationId xmlns:a16="http://schemas.microsoft.com/office/drawing/2014/main" id="{16B2AE34-CA74-4D61-AFD1-0B65EA92B4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23" t="26023" r="5659" b="5826"/>
              <a:stretch/>
            </p:blipFill>
            <p:spPr bwMode="auto">
              <a:xfrm>
                <a:off x="0" y="1363980"/>
                <a:ext cx="2338705" cy="135128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74" name="图片 73">
                <a:extLst>
                  <a:ext uri="{FF2B5EF4-FFF2-40B4-BE49-F238E27FC236}">
                    <a16:creationId xmlns:a16="http://schemas.microsoft.com/office/drawing/2014/main" id="{8A78AF22-341E-4AD4-9F9B-B2D69D8247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01" t="6936" r="4791" b="25301"/>
              <a:stretch/>
            </p:blipFill>
            <p:spPr bwMode="auto">
              <a:xfrm>
                <a:off x="2369820" y="0"/>
                <a:ext cx="2338705" cy="134112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75" name="图片 74">
                <a:extLst>
                  <a:ext uri="{FF2B5EF4-FFF2-40B4-BE49-F238E27FC236}">
                    <a16:creationId xmlns:a16="http://schemas.microsoft.com/office/drawing/2014/main" id="{24B14102-3205-44EA-AFF5-AB11CFAA64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80" t="19805" r="4070" b="12138"/>
              <a:stretch/>
            </p:blipFill>
            <p:spPr bwMode="auto">
              <a:xfrm>
                <a:off x="0" y="0"/>
                <a:ext cx="2337435" cy="134112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grpSp>
            <p:nvGrpSpPr>
              <p:cNvPr id="76" name="组合 75">
                <a:extLst>
                  <a:ext uri="{FF2B5EF4-FFF2-40B4-BE49-F238E27FC236}">
                    <a16:creationId xmlns:a16="http://schemas.microsoft.com/office/drawing/2014/main" id="{4D704224-FE8E-4A46-8230-116495D1421E}"/>
                  </a:ext>
                </a:extLst>
              </p:cNvPr>
              <p:cNvGrpSpPr/>
              <p:nvPr/>
            </p:nvGrpSpPr>
            <p:grpSpPr>
              <a:xfrm>
                <a:off x="0" y="1028700"/>
                <a:ext cx="2903837" cy="1722912"/>
                <a:chOff x="0" y="0"/>
                <a:chExt cx="2903837" cy="1722912"/>
              </a:xfrm>
            </p:grpSpPr>
            <p:sp>
              <p:nvSpPr>
                <p:cNvPr id="77" name="文本框 2">
                  <a:extLst>
                    <a:ext uri="{FF2B5EF4-FFF2-40B4-BE49-F238E27FC236}">
                      <a16:creationId xmlns:a16="http://schemas.microsoft.com/office/drawing/2014/main" id="{EB563CE6-A67C-441E-B257-EFF11D0D4DD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0"/>
                  <a:ext cx="419735" cy="3208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spAutoFit/>
                </a:bodyPr>
                <a:lstStyle/>
                <a:p>
                  <a:pPr algn="just">
                    <a:spcAft>
                      <a:spcPts val="0"/>
                    </a:spcAft>
                  </a:pPr>
                  <a:r>
                    <a:rPr lang="en-GB" sz="1050" kern="100" dirty="0">
                      <a:solidFill>
                        <a:srgbClr val="C00000"/>
                      </a:solidFill>
                      <a:effectLst/>
                      <a:latin typeface="Times New Roman" panose="02020603050405020304" pitchFamily="18" charset="0"/>
                      <a:ea typeface="等线" panose="02010600030101010101" pitchFamily="2" charset="-122"/>
                      <a:cs typeface="Times New Roman" panose="02020603050405020304" pitchFamily="18" charset="0"/>
                    </a:rPr>
                    <a:t>(a)</a:t>
                  </a:r>
                  <a:endParaRPr lang="zh-CN" sz="1050" kern="100" dirty="0">
                    <a:effectLst/>
                    <a:latin typeface="等线" panose="02010600030101010101" pitchFamily="2" charset="-122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8" name="文本框 2">
                  <a:extLst>
                    <a:ext uri="{FF2B5EF4-FFF2-40B4-BE49-F238E27FC236}">
                      <a16:creationId xmlns:a16="http://schemas.microsoft.com/office/drawing/2014/main" id="{D944AED8-6620-47A7-B754-B221F15BF98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85058" y="15241"/>
                  <a:ext cx="518779" cy="3208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spAutoFit/>
                </a:bodyPr>
                <a:lstStyle/>
                <a:p>
                  <a:pPr algn="just">
                    <a:spcAft>
                      <a:spcPts val="0"/>
                    </a:spcAft>
                  </a:pPr>
                  <a:r>
                    <a:rPr lang="en-GB" sz="1050" kern="100" dirty="0">
                      <a:solidFill>
                        <a:srgbClr val="C00000"/>
                      </a:solidFill>
                      <a:effectLst/>
                      <a:latin typeface="Times New Roman" panose="02020603050405020304" pitchFamily="18" charset="0"/>
                      <a:ea typeface="等线" panose="02010600030101010101" pitchFamily="2" charset="-122"/>
                      <a:cs typeface="Times New Roman" panose="02020603050405020304" pitchFamily="18" charset="0"/>
                    </a:rPr>
                    <a:t>(b)</a:t>
                  </a:r>
                  <a:endParaRPr lang="zh-CN" sz="1050" kern="100" dirty="0">
                    <a:effectLst/>
                    <a:latin typeface="等线" panose="02010600030101010101" pitchFamily="2" charset="-122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9" name="文本框 2">
                  <a:extLst>
                    <a:ext uri="{FF2B5EF4-FFF2-40B4-BE49-F238E27FC236}">
                      <a16:creationId xmlns:a16="http://schemas.microsoft.com/office/drawing/2014/main" id="{BF3D1D4A-0B80-4BAD-B3B2-D7EE6FA0D57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099" y="1363981"/>
                  <a:ext cx="501252" cy="32257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spAutoFit/>
                </a:bodyPr>
                <a:lstStyle/>
                <a:p>
                  <a:pPr algn="just">
                    <a:spcAft>
                      <a:spcPts val="0"/>
                    </a:spcAft>
                  </a:pPr>
                  <a:r>
                    <a:rPr lang="en-GB" sz="1050" kern="100">
                      <a:solidFill>
                        <a:srgbClr val="C00000"/>
                      </a:solidFill>
                      <a:effectLst/>
                      <a:latin typeface="Times New Roman" panose="02020603050405020304" pitchFamily="18" charset="0"/>
                      <a:ea typeface="等线" panose="02010600030101010101" pitchFamily="2" charset="-122"/>
                      <a:cs typeface="Times New Roman" panose="02020603050405020304" pitchFamily="18" charset="0"/>
                    </a:rPr>
                    <a:t>(c)</a:t>
                  </a:r>
                  <a:endParaRPr lang="zh-CN" sz="1050" kern="100">
                    <a:effectLst/>
                    <a:latin typeface="等线" panose="02010600030101010101" pitchFamily="2" charset="-122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0" name="文本框 2">
                  <a:extLst>
                    <a:ext uri="{FF2B5EF4-FFF2-40B4-BE49-F238E27FC236}">
                      <a16:creationId xmlns:a16="http://schemas.microsoft.com/office/drawing/2014/main" id="{0AD0790F-40EF-4D4C-B096-8ECFFCAABCE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85058" y="1402081"/>
                  <a:ext cx="518777" cy="3208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spAutoFit/>
                </a:bodyPr>
                <a:lstStyle/>
                <a:p>
                  <a:pPr algn="just">
                    <a:spcAft>
                      <a:spcPts val="0"/>
                    </a:spcAft>
                  </a:pPr>
                  <a:r>
                    <a:rPr lang="en-GB" sz="1050" kern="100" dirty="0">
                      <a:solidFill>
                        <a:srgbClr val="C00000"/>
                      </a:solidFill>
                      <a:effectLst/>
                      <a:latin typeface="Times New Roman" panose="02020603050405020304" pitchFamily="18" charset="0"/>
                      <a:ea typeface="等线" panose="02010600030101010101" pitchFamily="2" charset="-122"/>
                      <a:cs typeface="Times New Roman" panose="02020603050405020304" pitchFamily="18" charset="0"/>
                    </a:rPr>
                    <a:t>(d)</a:t>
                  </a:r>
                  <a:endParaRPr lang="zh-CN" sz="1050" kern="100" dirty="0">
                    <a:effectLst/>
                    <a:latin typeface="等线" panose="02010600030101010101" pitchFamily="2" charset="-122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</p:grpSp>
        <p:pic>
          <p:nvPicPr>
            <p:cNvPr id="81" name="图片 80">
              <a:extLst>
                <a:ext uri="{FF2B5EF4-FFF2-40B4-BE49-F238E27FC236}">
                  <a16:creationId xmlns:a16="http://schemas.microsoft.com/office/drawing/2014/main" id="{8D2F0EF6-9DBF-45BF-AC49-726F3603B3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56" t="9394" r="9113" b="3087"/>
            <a:stretch/>
          </p:blipFill>
          <p:spPr bwMode="auto">
            <a:xfrm>
              <a:off x="5637925" y="2992524"/>
              <a:ext cx="5122915" cy="180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aphicFrame>
        <p:nvGraphicFramePr>
          <p:cNvPr id="83" name="表格 82">
            <a:extLst>
              <a:ext uri="{FF2B5EF4-FFF2-40B4-BE49-F238E27FC236}">
                <a16:creationId xmlns:a16="http://schemas.microsoft.com/office/drawing/2014/main" id="{90FB58D2-4D65-4E68-9A27-FF23C9B884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6092058"/>
              </p:ext>
            </p:extLst>
          </p:nvPr>
        </p:nvGraphicFramePr>
        <p:xfrm>
          <a:off x="8005153" y="1806619"/>
          <a:ext cx="3587750" cy="750924"/>
        </p:xfrm>
        <a:graphic>
          <a:graphicData uri="http://schemas.openxmlformats.org/drawingml/2006/table">
            <a:tbl>
              <a:tblPr firstRow="1" firstCol="1" bandRow="1"/>
              <a:tblGrid>
                <a:gridCol w="11348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26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02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71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dirty="0">
                          <a:effectLst/>
                          <a:latin typeface="Calibri" panose="020F0502020204030204" pitchFamily="34" charset="0"/>
                          <a:ea typeface="楷体"/>
                          <a:cs typeface="宋体"/>
                        </a:rPr>
                        <a:t>Diameter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dirty="0">
                          <a:effectLst/>
                          <a:latin typeface="Calibri" panose="020F0502020204030204" pitchFamily="34" charset="0"/>
                          <a:ea typeface="楷体"/>
                          <a:cs typeface="宋体"/>
                        </a:rPr>
                        <a:t>(m)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楷体"/>
                        <a:cs typeface="宋体"/>
                      </a:endParaRPr>
                    </a:p>
                  </a:txBody>
                  <a:tcPr marL="68599" marR="68599" marT="9528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dirty="0">
                          <a:effectLst/>
                          <a:latin typeface="Calibri" panose="020F0502020204030204" pitchFamily="34" charset="0"/>
                          <a:ea typeface="楷体"/>
                          <a:cs typeface="宋体"/>
                        </a:rPr>
                        <a:t>Porosity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楷体"/>
                        <a:cs typeface="宋体"/>
                      </a:endParaRPr>
                    </a:p>
                  </a:txBody>
                  <a:tcPr marL="68599" marR="68599" marT="9528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dirty="0">
                          <a:effectLst/>
                          <a:latin typeface="Calibri" panose="020F0502020204030204" pitchFamily="34" charset="0"/>
                          <a:ea typeface="楷体"/>
                          <a:cs typeface="宋体"/>
                        </a:rPr>
                        <a:t>Blockage ratio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dirty="0">
                          <a:effectLst/>
                          <a:latin typeface="Calibri" panose="020F0502020204030204" pitchFamily="34" charset="0"/>
                          <a:ea typeface="楷体"/>
                          <a:cs typeface="宋体"/>
                        </a:rPr>
                        <a:t>(%)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楷体"/>
                        <a:cs typeface="宋体"/>
                      </a:endParaRPr>
                    </a:p>
                  </a:txBody>
                  <a:tcPr marL="68599" marR="68599" marT="9528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7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dirty="0">
                          <a:effectLst/>
                          <a:latin typeface="Calibri" panose="020F0502020204030204" pitchFamily="34" charset="0"/>
                          <a:ea typeface="楷体"/>
                          <a:cs typeface="宋体"/>
                        </a:rPr>
                        <a:t>0.15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楷体"/>
                        <a:cs typeface="宋体"/>
                      </a:endParaRPr>
                    </a:p>
                  </a:txBody>
                  <a:tcPr marL="68599" marR="68599" marT="95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楷体"/>
                          <a:cs typeface="宋体"/>
                        </a:rPr>
                        <a:t>0.39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楷体"/>
                        <a:cs typeface="宋体"/>
                      </a:endParaRPr>
                    </a:p>
                  </a:txBody>
                  <a:tcPr marL="68599" marR="68599" marT="95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dirty="0">
                          <a:effectLst/>
                          <a:latin typeface="Calibri" panose="020F0502020204030204" pitchFamily="34" charset="0"/>
                          <a:ea typeface="楷体"/>
                          <a:cs typeface="宋体"/>
                        </a:rPr>
                        <a:t>4</a:t>
                      </a:r>
                      <a:endParaRPr lang="zh-CN" sz="1600" dirty="0">
                        <a:effectLst/>
                        <a:latin typeface="Calibri" panose="020F0502020204030204" pitchFamily="34" charset="0"/>
                        <a:ea typeface="楷体"/>
                        <a:cs typeface="宋体"/>
                      </a:endParaRPr>
                    </a:p>
                  </a:txBody>
                  <a:tcPr marL="68599" marR="68599" marT="95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58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6D943416-25C7-4F34-9B24-32AFEF6D4F6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08953" y="616894"/>
            <a:ext cx="5400000" cy="114286"/>
          </a:xfrm>
          <a:prstGeom prst="rect">
            <a:avLst/>
          </a:prstGeom>
        </p:spPr>
      </p:pic>
      <p:sp>
        <p:nvSpPr>
          <p:cNvPr id="19" name="Título 2">
            <a:extLst>
              <a:ext uri="{FF2B5EF4-FFF2-40B4-BE49-F238E27FC236}">
                <a16:creationId xmlns:a16="http://schemas.microsoft.com/office/drawing/2014/main" id="{FD7083F4-12ED-41FE-B315-2BFF23523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704" y="353362"/>
            <a:ext cx="5927142" cy="6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A" altLang="es-PA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3. Velocity &amp; Thrust measurement 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B909E9C4-3853-4C0F-8D5C-E6A13D2AB116}"/>
              </a:ext>
            </a:extLst>
          </p:cNvPr>
          <p:cNvGrpSpPr/>
          <p:nvPr/>
        </p:nvGrpSpPr>
        <p:grpSpPr>
          <a:xfrm>
            <a:off x="1106923" y="1437816"/>
            <a:ext cx="4397907" cy="2604817"/>
            <a:chOff x="1202616" y="1246432"/>
            <a:chExt cx="4397907" cy="2604817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999B336-EC95-4BF3-AFBE-BA9BD5505513}"/>
                </a:ext>
              </a:extLst>
            </p:cNvPr>
            <p:cNvGrpSpPr/>
            <p:nvPr/>
          </p:nvGrpSpPr>
          <p:grpSpPr>
            <a:xfrm>
              <a:off x="1211403" y="1370991"/>
              <a:ext cx="4389120" cy="2480258"/>
              <a:chOff x="0" y="-85064"/>
              <a:chExt cx="4389120" cy="2480258"/>
            </a:xfrm>
          </p:grpSpPr>
          <p:grpSp>
            <p:nvGrpSpPr>
              <p:cNvPr id="21" name="组合 20">
                <a:extLst>
                  <a:ext uri="{FF2B5EF4-FFF2-40B4-BE49-F238E27FC236}">
                    <a16:creationId xmlns:a16="http://schemas.microsoft.com/office/drawing/2014/main" id="{64B3444E-5A5B-4615-A25C-8753355BB35C}"/>
                  </a:ext>
                </a:extLst>
              </p:cNvPr>
              <p:cNvGrpSpPr/>
              <p:nvPr/>
            </p:nvGrpSpPr>
            <p:grpSpPr>
              <a:xfrm>
                <a:off x="0" y="-85064"/>
                <a:ext cx="4389120" cy="2480258"/>
                <a:chOff x="0" y="-85064"/>
                <a:chExt cx="4389120" cy="2480258"/>
              </a:xfrm>
            </p:grpSpPr>
            <p:pic>
              <p:nvPicPr>
                <p:cNvPr id="30" name="图片 29">
                  <a:extLst>
                    <a:ext uri="{FF2B5EF4-FFF2-40B4-BE49-F238E27FC236}">
                      <a16:creationId xmlns:a16="http://schemas.microsoft.com/office/drawing/2014/main" id="{8358C435-18F4-4A4D-9F80-315B98F792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200" t="76860" r="11727" b="5947"/>
                <a:stretch/>
              </p:blipFill>
              <p:spPr bwMode="auto">
                <a:xfrm>
                  <a:off x="0" y="1488414"/>
                  <a:ext cx="4381500" cy="9067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31" name="图片 30">
                  <a:extLst>
                    <a:ext uri="{FF2B5EF4-FFF2-40B4-BE49-F238E27FC236}">
                      <a16:creationId xmlns:a16="http://schemas.microsoft.com/office/drawing/2014/main" id="{41F3ACD1-1704-45E5-9F31-7F815AFE19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408" t="69347" r="37731" b="25451"/>
                <a:stretch/>
              </p:blipFill>
              <p:spPr bwMode="auto">
                <a:xfrm>
                  <a:off x="1645920" y="1142676"/>
                  <a:ext cx="1363980" cy="2743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32" name="图片 31">
                  <a:extLst>
                    <a:ext uri="{FF2B5EF4-FFF2-40B4-BE49-F238E27FC236}">
                      <a16:creationId xmlns:a16="http://schemas.microsoft.com/office/drawing/2014/main" id="{EA575591-6D50-4951-AB21-5CB7ED6AC0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201" t="76861" r="11582" b="10426"/>
                <a:stretch/>
              </p:blipFill>
              <p:spPr bwMode="auto">
                <a:xfrm>
                  <a:off x="0" y="281940"/>
                  <a:ext cx="4389120" cy="6705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33" name="图片 32">
                  <a:extLst>
                    <a:ext uri="{FF2B5EF4-FFF2-40B4-BE49-F238E27FC236}">
                      <a16:creationId xmlns:a16="http://schemas.microsoft.com/office/drawing/2014/main" id="{5E0960F1-DEE1-4A14-BCCF-776720E9D5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161" t="70214" r="26029" b="24874"/>
                <a:stretch/>
              </p:blipFill>
              <p:spPr bwMode="auto">
                <a:xfrm>
                  <a:off x="1120140" y="-85064"/>
                  <a:ext cx="2468880" cy="2590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  <p:sp>
            <p:nvSpPr>
              <p:cNvPr id="22" name="文本框 2">
                <a:extLst>
                  <a:ext uri="{FF2B5EF4-FFF2-40B4-BE49-F238E27FC236}">
                    <a16:creationId xmlns:a16="http://schemas.microsoft.com/office/drawing/2014/main" id="{1AF6891C-CB82-45C7-A374-0FF91FFDBE1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0100" y="464820"/>
                <a:ext cx="449580" cy="298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en-GB" sz="1050" kern="100">
                    <a:effectLst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0.26</a:t>
                </a:r>
                <a:endParaRPr lang="zh-CN" sz="1050" kern="100">
                  <a:effectLst/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文本框 2">
                <a:extLst>
                  <a:ext uri="{FF2B5EF4-FFF2-40B4-BE49-F238E27FC236}">
                    <a16:creationId xmlns:a16="http://schemas.microsoft.com/office/drawing/2014/main" id="{DB9A33C9-37AE-4120-9957-810E67D9B71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99260" y="457200"/>
                <a:ext cx="449580" cy="298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en-GB" sz="1050" kern="100">
                    <a:effectLst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0.26</a:t>
                </a:r>
                <a:endParaRPr lang="zh-CN" sz="1050" kern="100">
                  <a:effectLst/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文本框 2">
                <a:extLst>
                  <a:ext uri="{FF2B5EF4-FFF2-40B4-BE49-F238E27FC236}">
                    <a16:creationId xmlns:a16="http://schemas.microsoft.com/office/drawing/2014/main" id="{FAFA84BE-0042-4FB1-9668-9A3A3A85626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06040" y="464820"/>
                <a:ext cx="449580" cy="298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en-GB" sz="1050" kern="100">
                    <a:effectLst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0.26</a:t>
                </a:r>
                <a:endParaRPr lang="zh-CN" sz="1050" kern="100">
                  <a:effectLst/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文本框 2">
                <a:extLst>
                  <a:ext uri="{FF2B5EF4-FFF2-40B4-BE49-F238E27FC236}">
                    <a16:creationId xmlns:a16="http://schemas.microsoft.com/office/drawing/2014/main" id="{B45CDA95-0971-4B1F-B4C5-630B4211433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35680" y="480060"/>
                <a:ext cx="449580" cy="298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en-GB" sz="1050" kern="100">
                    <a:effectLst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0.26</a:t>
                </a:r>
                <a:endParaRPr lang="zh-CN" sz="1050" kern="100">
                  <a:effectLst/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文本框 2">
                <a:extLst>
                  <a:ext uri="{FF2B5EF4-FFF2-40B4-BE49-F238E27FC236}">
                    <a16:creationId xmlns:a16="http://schemas.microsoft.com/office/drawing/2014/main" id="{A335D2F5-059C-40AA-9930-F0AF1B96179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2960" y="1683145"/>
                <a:ext cx="381000" cy="298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en-GB" sz="1050" kern="100" dirty="0">
                    <a:effectLst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8.1</a:t>
                </a:r>
                <a:endParaRPr lang="zh-CN" sz="1050" kern="100" dirty="0">
                  <a:effectLst/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文本框 2">
                <a:extLst>
                  <a:ext uri="{FF2B5EF4-FFF2-40B4-BE49-F238E27FC236}">
                    <a16:creationId xmlns:a16="http://schemas.microsoft.com/office/drawing/2014/main" id="{4C27CA77-8D04-48E3-B6C1-3A1A59C469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44980" y="1693768"/>
                <a:ext cx="381000" cy="298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en-GB" sz="1050" kern="100" dirty="0">
                    <a:effectLst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7.9</a:t>
                </a:r>
                <a:endParaRPr lang="zh-CN" sz="1050" kern="100" dirty="0">
                  <a:effectLst/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文本框 2">
                <a:extLst>
                  <a:ext uri="{FF2B5EF4-FFF2-40B4-BE49-F238E27FC236}">
                    <a16:creationId xmlns:a16="http://schemas.microsoft.com/office/drawing/2014/main" id="{0DC9020E-E298-4C99-AC83-BBCE2AC64B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59380" y="1675525"/>
                <a:ext cx="381000" cy="298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en-GB" sz="1050" kern="100" dirty="0">
                    <a:effectLst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7.9</a:t>
                </a:r>
                <a:endParaRPr lang="zh-CN" sz="1050" kern="100" dirty="0">
                  <a:effectLst/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文本框 2">
                <a:extLst>
                  <a:ext uri="{FF2B5EF4-FFF2-40B4-BE49-F238E27FC236}">
                    <a16:creationId xmlns:a16="http://schemas.microsoft.com/office/drawing/2014/main" id="{C6F78FAF-8AA4-4672-A641-9D8E6D1F3B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3147" y="1683145"/>
                <a:ext cx="381000" cy="298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en-GB" sz="1050" kern="100" dirty="0">
                    <a:effectLst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8.1</a:t>
                </a:r>
                <a:endParaRPr lang="zh-CN" sz="1050" kern="100" dirty="0">
                  <a:effectLst/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05DEAB9C-6072-4AD4-97D6-8208AAFD747D}"/>
                </a:ext>
              </a:extLst>
            </p:cNvPr>
            <p:cNvSpPr/>
            <p:nvPr/>
          </p:nvSpPr>
          <p:spPr>
            <a:xfrm>
              <a:off x="1202616" y="1246432"/>
              <a:ext cx="85472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600" kern="0" dirty="0">
                  <a:solidFill>
                    <a:prstClr val="black"/>
                  </a:solidFill>
                  <a:latin typeface="Calibri" panose="020F0502020204030204" pitchFamily="34" charset="0"/>
                  <a:ea typeface="MS PGothic" panose="020B0600070205080204" pitchFamily="34" charset="-128"/>
                </a:rPr>
                <a:t>Velocity</a:t>
              </a: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ECC710CF-114D-44D6-8FBE-679132AC5A35}"/>
                </a:ext>
              </a:extLst>
            </p:cNvPr>
            <p:cNvSpPr/>
            <p:nvPr/>
          </p:nvSpPr>
          <p:spPr>
            <a:xfrm>
              <a:off x="1202616" y="2467609"/>
              <a:ext cx="189186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600" kern="0" dirty="0">
                  <a:solidFill>
                    <a:prstClr val="black"/>
                  </a:solidFill>
                  <a:latin typeface="Calibri" panose="020F0502020204030204" pitchFamily="34" charset="0"/>
                  <a:ea typeface="MS PGothic" panose="020B0600070205080204" pitchFamily="34" charset="-128"/>
                </a:rPr>
                <a:t>Turbulence intensity</a:t>
              </a: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9159C4B3-5D97-44A3-A7A5-75D84AAD8DEF}"/>
              </a:ext>
            </a:extLst>
          </p:cNvPr>
          <p:cNvGrpSpPr/>
          <p:nvPr/>
        </p:nvGrpSpPr>
        <p:grpSpPr>
          <a:xfrm>
            <a:off x="6548054" y="1043562"/>
            <a:ext cx="3310459" cy="2964036"/>
            <a:chOff x="7204439" y="3026280"/>
            <a:chExt cx="3310459" cy="2964036"/>
          </a:xfrm>
        </p:grpSpPr>
        <p:pic>
          <p:nvPicPr>
            <p:cNvPr id="40" name="图片 36">
              <a:extLst>
                <a:ext uri="{FF2B5EF4-FFF2-40B4-BE49-F238E27FC236}">
                  <a16:creationId xmlns:a16="http://schemas.microsoft.com/office/drawing/2014/main" id="{CC90ADDD-1291-4A59-BAB0-D83873940B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7511" y="3469366"/>
              <a:ext cx="3227387" cy="2520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矩形 8">
              <a:extLst>
                <a:ext uri="{FF2B5EF4-FFF2-40B4-BE49-F238E27FC236}">
                  <a16:creationId xmlns:a16="http://schemas.microsoft.com/office/drawing/2014/main" id="{76DA6BE5-6E89-4469-B1C7-A07963DCC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4439" y="3026280"/>
              <a:ext cx="290222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57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285750" marR="0" lvl="0" indent="-285750" defTabSz="4572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p"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</a:rPr>
                <a:t>Thrust measurement</a:t>
              </a:r>
            </a:p>
          </p:txBody>
        </p:sp>
      </p:grpSp>
      <p:sp>
        <p:nvSpPr>
          <p:cNvPr id="43" name="矩形 8">
            <a:extLst>
              <a:ext uri="{FF2B5EF4-FFF2-40B4-BE49-F238E27FC236}">
                <a16:creationId xmlns:a16="http://schemas.microsoft.com/office/drawing/2014/main" id="{24F4D3F3-AC68-4488-B897-A105FE3B21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953" y="854010"/>
            <a:ext cx="29022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285750" marR="0" lvl="0" indent="-285750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</a:rPr>
              <a:t>Velocity &amp; Turbulence</a:t>
            </a:r>
          </a:p>
        </p:txBody>
      </p:sp>
      <p:sp>
        <p:nvSpPr>
          <p:cNvPr id="44" name="矩形 8">
            <a:extLst>
              <a:ext uri="{FF2B5EF4-FFF2-40B4-BE49-F238E27FC236}">
                <a16:creationId xmlns:a16="http://schemas.microsoft.com/office/drawing/2014/main" id="{D0556966-7BB5-4C48-8C9A-8A2061DD7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806" y="4307966"/>
            <a:ext cx="5170967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0" algn="just" defTabSz="457200" eaLnBrk="0" fontAlgn="base" hangingPunct="0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zh-CN" sz="1600" kern="0" dirty="0">
                <a:solidFill>
                  <a:prstClr val="black"/>
                </a:solidFill>
              </a:rPr>
              <a:t>High velocity flow in the region Y = (-0.45 m, 0.45 m)</a:t>
            </a:r>
          </a:p>
          <a:p>
            <a:pPr lvl="0" algn="just" defTabSz="457200" eaLnBrk="0" fontAlgn="base" hangingPunct="0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zh-CN" sz="1600" kern="0" dirty="0">
                <a:solidFill>
                  <a:prstClr val="black"/>
                </a:solidFill>
              </a:rPr>
              <a:t>Vertical velocity difference over disc area up to 0.04 m/s</a:t>
            </a:r>
          </a:p>
          <a:p>
            <a:pPr lvl="0" algn="just" defTabSz="457200" eaLnBrk="0" fontAlgn="base" hangingPunct="0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zh-CN" sz="1600" kern="0" dirty="0">
                <a:solidFill>
                  <a:prstClr val="black"/>
                </a:solidFill>
              </a:rPr>
              <a:t> Turbulence intensity in high velocity region is low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EA893F8-E31B-4C4A-8A6C-87D2A7BE1F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1711" y="4457514"/>
            <a:ext cx="3942857" cy="2228571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27C94C70-2B3B-4F82-AB97-A1E63DCD78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8131" y="185222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031A82B0-C040-4472-9F35-79352E3CF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0230" y="2743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49A6DCD1-BEDF-4639-8243-57753F9DBE4E}"/>
              </a:ext>
            </a:extLst>
          </p:cNvPr>
          <p:cNvGrpSpPr/>
          <p:nvPr/>
        </p:nvGrpSpPr>
        <p:grpSpPr>
          <a:xfrm>
            <a:off x="10122215" y="1715294"/>
            <a:ext cx="1572866" cy="1951950"/>
            <a:chOff x="10122215" y="1449469"/>
            <a:chExt cx="1572866" cy="1951950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F5E2D508-B23D-4923-AE33-D306C52BA309}"/>
                </a:ext>
              </a:extLst>
            </p:cNvPr>
            <p:cNvGrpSpPr/>
            <p:nvPr/>
          </p:nvGrpSpPr>
          <p:grpSpPr>
            <a:xfrm>
              <a:off x="10153046" y="1449469"/>
              <a:ext cx="1468672" cy="959820"/>
              <a:chOff x="10329475" y="1407490"/>
              <a:chExt cx="1468672" cy="959820"/>
            </a:xfrm>
          </p:grpSpPr>
          <p:graphicFrame>
            <p:nvGraphicFramePr>
              <p:cNvPr id="7" name="对象 6">
                <a:extLst>
                  <a:ext uri="{FF2B5EF4-FFF2-40B4-BE49-F238E27FC236}">
                    <a16:creationId xmlns:a16="http://schemas.microsoft.com/office/drawing/2014/main" id="{5F2D13DA-E476-46A1-AD38-D5FC888C02E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08481443"/>
                  </p:ext>
                </p:extLst>
              </p:nvPr>
            </p:nvGraphicFramePr>
            <p:xfrm>
              <a:off x="10499166" y="1742863"/>
              <a:ext cx="986525" cy="62444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73" name="Equation" r:id="rId9" imgW="698500" imgH="508000" progId="Equation.DSMT4">
                      <p:embed/>
                    </p:oleObj>
                  </mc:Choice>
                  <mc:Fallback>
                    <p:oleObj name="Equation" r:id="rId9" imgW="698500" imgH="508000" progId="Equation.DSMT4">
                      <p:embed/>
                      <p:pic>
                        <p:nvPicPr>
                          <p:cNvPr id="0" name="Object 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0499166" y="1742863"/>
                            <a:ext cx="986525" cy="624447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5FBB0847-5D90-4973-8FEC-5C128E04E9F3}"/>
                  </a:ext>
                </a:extLst>
              </p:cNvPr>
              <p:cNvSpPr/>
              <p:nvPr/>
            </p:nvSpPr>
            <p:spPr>
              <a:xfrm>
                <a:off x="10329475" y="1407490"/>
                <a:ext cx="146867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1400" kern="0" dirty="0">
                    <a:solidFill>
                      <a:prstClr val="black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rPr>
                  <a:t>Thrust coefficient</a:t>
                </a:r>
              </a:p>
            </p:txBody>
          </p:sp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71A958B6-EEFA-43AC-B4E7-7B045D92CC3C}"/>
                </a:ext>
              </a:extLst>
            </p:cNvPr>
            <p:cNvGrpSpPr/>
            <p:nvPr/>
          </p:nvGrpSpPr>
          <p:grpSpPr>
            <a:xfrm>
              <a:off x="10122215" y="2532447"/>
              <a:ext cx="1572866" cy="868972"/>
              <a:chOff x="10122215" y="2426117"/>
              <a:chExt cx="1572866" cy="868972"/>
            </a:xfrm>
          </p:grpSpPr>
          <p:graphicFrame>
            <p:nvGraphicFramePr>
              <p:cNvPr id="9" name="对象 8">
                <a:extLst>
                  <a:ext uri="{FF2B5EF4-FFF2-40B4-BE49-F238E27FC236}">
                    <a16:creationId xmlns:a16="http://schemas.microsoft.com/office/drawing/2014/main" id="{DAA99D18-B2CE-40D4-BD37-A27FFC4BD70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39309485"/>
                  </p:ext>
                </p:extLst>
              </p:nvPr>
            </p:nvGraphicFramePr>
            <p:xfrm>
              <a:off x="10290838" y="2824971"/>
              <a:ext cx="1309614" cy="47011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74" name="Equation" r:id="rId11" imgW="1104421" imgH="406224" progId="Equation.DSMT4">
                      <p:embed/>
                    </p:oleObj>
                  </mc:Choice>
                  <mc:Fallback>
                    <p:oleObj name="Equation" r:id="rId11" imgW="1104421" imgH="406224" progId="Equation.DSMT4">
                      <p:embed/>
                      <p:pic>
                        <p:nvPicPr>
                          <p:cNvPr id="0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0290838" y="2824971"/>
                            <a:ext cx="1309614" cy="470118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3CEC27A2-6E9F-47A4-903D-0B8652220394}"/>
                  </a:ext>
                </a:extLst>
              </p:cNvPr>
              <p:cNvSpPr/>
              <p:nvPr/>
            </p:nvSpPr>
            <p:spPr>
              <a:xfrm>
                <a:off x="10122215" y="2426117"/>
                <a:ext cx="157286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400" kern="0" dirty="0">
                    <a:solidFill>
                      <a:prstClr val="black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rPr>
                  <a:t>Standard deviation</a:t>
                </a:r>
              </a:p>
            </p:txBody>
          </p:sp>
        </p:grpSp>
      </p:grpSp>
      <p:sp>
        <p:nvSpPr>
          <p:cNvPr id="56" name="矩形 8">
            <a:extLst>
              <a:ext uri="{FF2B5EF4-FFF2-40B4-BE49-F238E27FC236}">
                <a16:creationId xmlns:a16="http://schemas.microsoft.com/office/drawing/2014/main" id="{A73E6069-AAF5-41F1-98CF-967369D6C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8054" y="4023689"/>
            <a:ext cx="29022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285750" marR="0" lvl="0" indent="-285750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</a:rPr>
              <a:t>Single row array</a:t>
            </a:r>
          </a:p>
        </p:txBody>
      </p:sp>
    </p:spTree>
    <p:extLst>
      <p:ext uri="{BB962C8B-B14F-4D97-AF65-F5344CB8AC3E}">
        <p14:creationId xmlns:p14="http://schemas.microsoft.com/office/powerpoint/2010/main" val="23308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5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6D943416-25C7-4F34-9B24-32AFEF6D4F6D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08953" y="616894"/>
            <a:ext cx="7920000" cy="114286"/>
          </a:xfrm>
          <a:prstGeom prst="rect">
            <a:avLst/>
          </a:prstGeom>
        </p:spPr>
      </p:pic>
      <p:sp>
        <p:nvSpPr>
          <p:cNvPr id="19" name="Título 2">
            <a:extLst>
              <a:ext uri="{FF2B5EF4-FFF2-40B4-BE49-F238E27FC236}">
                <a16:creationId xmlns:a16="http://schemas.microsoft.com/office/drawing/2014/main" id="{FD7083F4-12ED-41FE-B315-2BFF23523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7427" y="353362"/>
            <a:ext cx="3174627" cy="6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A" altLang="es-PA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4. Duct-effects</a:t>
            </a:r>
          </a:p>
        </p:txBody>
      </p:sp>
      <p:sp>
        <p:nvSpPr>
          <p:cNvPr id="43" name="矩形 8">
            <a:extLst>
              <a:ext uri="{FF2B5EF4-FFF2-40B4-BE49-F238E27FC236}">
                <a16:creationId xmlns:a16="http://schemas.microsoft.com/office/drawing/2014/main" id="{24F4D3F3-AC68-4488-B897-A105FE3B21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788" y="749796"/>
            <a:ext cx="29022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285750" marR="0" lvl="0" indent="-285750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</a:rPr>
              <a:t>Wake velocity</a:t>
            </a: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878CB599-4207-420A-B35A-D7716A9D414C}"/>
              </a:ext>
            </a:extLst>
          </p:cNvPr>
          <p:cNvGrpSpPr/>
          <p:nvPr/>
        </p:nvGrpSpPr>
        <p:grpSpPr>
          <a:xfrm>
            <a:off x="949739" y="1069143"/>
            <a:ext cx="4785995" cy="5673090"/>
            <a:chOff x="0" y="0"/>
            <a:chExt cx="4786514" cy="5673320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F1F5E069-E58C-4902-8317-E4F1026623CA}"/>
                </a:ext>
              </a:extLst>
            </p:cNvPr>
            <p:cNvGrpSpPr/>
            <p:nvPr/>
          </p:nvGrpSpPr>
          <p:grpSpPr>
            <a:xfrm>
              <a:off x="0" y="0"/>
              <a:ext cx="4786514" cy="5673320"/>
              <a:chOff x="0" y="0"/>
              <a:chExt cx="4786514" cy="5673320"/>
            </a:xfrm>
          </p:grpSpPr>
          <p:grpSp>
            <p:nvGrpSpPr>
              <p:cNvPr id="47" name="组合 46">
                <a:extLst>
                  <a:ext uri="{FF2B5EF4-FFF2-40B4-BE49-F238E27FC236}">
                    <a16:creationId xmlns:a16="http://schemas.microsoft.com/office/drawing/2014/main" id="{0EFFC4C4-D2D9-4112-B03C-5591FD432455}"/>
                  </a:ext>
                </a:extLst>
              </p:cNvPr>
              <p:cNvGrpSpPr/>
              <p:nvPr/>
            </p:nvGrpSpPr>
            <p:grpSpPr>
              <a:xfrm>
                <a:off x="0" y="0"/>
                <a:ext cx="4786514" cy="5673320"/>
                <a:chOff x="0" y="0"/>
                <a:chExt cx="4786514" cy="5673320"/>
              </a:xfrm>
            </p:grpSpPr>
            <p:pic>
              <p:nvPicPr>
                <p:cNvPr id="55" name="图片 54">
                  <a:extLst>
                    <a:ext uri="{FF2B5EF4-FFF2-40B4-BE49-F238E27FC236}">
                      <a16:creationId xmlns:a16="http://schemas.microsoft.com/office/drawing/2014/main" id="{AC384CA9-0404-44C6-A20C-5EB69DC5B1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653" t="76857" r="11832" b="6176"/>
                <a:stretch/>
              </p:blipFill>
              <p:spPr bwMode="auto">
                <a:xfrm>
                  <a:off x="20781" y="4696690"/>
                  <a:ext cx="4749800" cy="9766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56" name="图片 55">
                  <a:extLst>
                    <a:ext uri="{FF2B5EF4-FFF2-40B4-BE49-F238E27FC236}">
                      <a16:creationId xmlns:a16="http://schemas.microsoft.com/office/drawing/2014/main" id="{7B9F8B52-6DA4-47C3-917D-13CF296DAF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3" t="76977" r="11711" b="10627"/>
                <a:stretch/>
              </p:blipFill>
              <p:spPr bwMode="auto">
                <a:xfrm>
                  <a:off x="6927" y="3983181"/>
                  <a:ext cx="4770120" cy="7131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57" name="图片 56">
                  <a:extLst>
                    <a:ext uri="{FF2B5EF4-FFF2-40B4-BE49-F238E27FC236}">
                      <a16:creationId xmlns:a16="http://schemas.microsoft.com/office/drawing/2014/main" id="{9BEA4968-F91E-4800-8731-5C1C2E57FC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3" t="76977" r="11711" b="10627"/>
                <a:stretch/>
              </p:blipFill>
              <p:spPr bwMode="auto">
                <a:xfrm>
                  <a:off x="6927" y="3255818"/>
                  <a:ext cx="4770120" cy="7131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58" name="图片 57">
                  <a:extLst>
                    <a:ext uri="{FF2B5EF4-FFF2-40B4-BE49-F238E27FC236}">
                      <a16:creationId xmlns:a16="http://schemas.microsoft.com/office/drawing/2014/main" id="{E278B6BC-3A8B-48CE-87F5-77B38369E0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657" t="76977" r="11766" b="10753"/>
                <a:stretch/>
              </p:blipFill>
              <p:spPr bwMode="auto">
                <a:xfrm>
                  <a:off x="20781" y="2528454"/>
                  <a:ext cx="4751705" cy="7054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59" name="图片 58">
                  <a:extLst>
                    <a:ext uri="{FF2B5EF4-FFF2-40B4-BE49-F238E27FC236}">
                      <a16:creationId xmlns:a16="http://schemas.microsoft.com/office/drawing/2014/main" id="{B1C90086-3173-4BA1-A2EE-673CCF5EE0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293" t="76977" r="11707" b="10627"/>
                <a:stretch/>
              </p:blipFill>
              <p:spPr bwMode="auto">
                <a:xfrm>
                  <a:off x="0" y="1808018"/>
                  <a:ext cx="4777105" cy="7131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60" name="图片 59">
                  <a:extLst>
                    <a:ext uri="{FF2B5EF4-FFF2-40B4-BE49-F238E27FC236}">
                      <a16:creationId xmlns:a16="http://schemas.microsoft.com/office/drawing/2014/main" id="{CAD4E718-4646-4C29-A5B8-44479FB14A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6" t="76857" r="11671" b="10634"/>
                <a:stretch/>
              </p:blipFill>
              <p:spPr bwMode="auto">
                <a:xfrm>
                  <a:off x="6927" y="1073727"/>
                  <a:ext cx="4772660" cy="7194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61" name="图片 60">
                  <a:extLst>
                    <a:ext uri="{FF2B5EF4-FFF2-40B4-BE49-F238E27FC236}">
                      <a16:creationId xmlns:a16="http://schemas.microsoft.com/office/drawing/2014/main" id="{7EAD3A72-7A65-49E1-9885-C999A22E6A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534" t="77103" r="11532" b="10751"/>
                <a:stretch/>
              </p:blipFill>
              <p:spPr bwMode="auto">
                <a:xfrm>
                  <a:off x="13854" y="367145"/>
                  <a:ext cx="4772660" cy="6985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62" name="图片 61">
                  <a:extLst>
                    <a:ext uri="{FF2B5EF4-FFF2-40B4-BE49-F238E27FC236}">
                      <a16:creationId xmlns:a16="http://schemas.microsoft.com/office/drawing/2014/main" id="{34DE4109-3114-4866-9097-A16A1E74B7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211" t="70723" r="27153" b="23976"/>
                <a:stretch/>
              </p:blipFill>
              <p:spPr bwMode="auto">
                <a:xfrm>
                  <a:off x="1528518" y="0"/>
                  <a:ext cx="2451735" cy="3048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  <p:sp>
            <p:nvSpPr>
              <p:cNvPr id="48" name="文本框 2">
                <a:extLst>
                  <a:ext uri="{FF2B5EF4-FFF2-40B4-BE49-F238E27FC236}">
                    <a16:creationId xmlns:a16="http://schemas.microsoft.com/office/drawing/2014/main" id="{7250119D-5D28-4AA9-98E0-07E6C50F08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61163" y="311727"/>
                <a:ext cx="283845" cy="2724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36000" tIns="36000" rIns="36000" bIns="36000" anchor="t" anchorCtr="0">
                <a:no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0" i="0" u="none" strike="noStrike" kern="1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1D</a:t>
                </a:r>
                <a:endParaRPr kumimoji="0" lang="zh-CN" altLang="en-US" sz="1050" b="0" i="0" u="none" strike="noStrike" kern="1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文本框 2">
                <a:extLst>
                  <a:ext uri="{FF2B5EF4-FFF2-40B4-BE49-F238E27FC236}">
                    <a16:creationId xmlns:a16="http://schemas.microsoft.com/office/drawing/2014/main" id="{9FF6F3D2-5737-445B-97CE-11B813A26D6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75018" y="1039090"/>
                <a:ext cx="283845" cy="2724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36000" tIns="36000" rIns="36000" bIns="36000" anchor="t" anchorCtr="0">
                <a:no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0" i="0" u="none" strike="noStrike" kern="1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2D</a:t>
                </a:r>
                <a:endParaRPr kumimoji="0" lang="zh-CN" altLang="en-US" sz="1050" b="0" i="0" u="none" strike="noStrike" kern="1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文本框 2">
                <a:extLst>
                  <a:ext uri="{FF2B5EF4-FFF2-40B4-BE49-F238E27FC236}">
                    <a16:creationId xmlns:a16="http://schemas.microsoft.com/office/drawing/2014/main" id="{071BBB41-B93E-4877-8E86-EB00EAD3BF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81945" y="1752600"/>
                <a:ext cx="283845" cy="2724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36000" tIns="36000" rIns="36000" bIns="36000" anchor="t" anchorCtr="0">
                <a:no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0" i="0" u="none" strike="noStrike" kern="1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3D</a:t>
                </a:r>
                <a:endParaRPr kumimoji="0" lang="zh-CN" altLang="en-US" sz="1050" b="0" i="0" u="none" strike="noStrike" kern="1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文本框 2">
                <a:extLst>
                  <a:ext uri="{FF2B5EF4-FFF2-40B4-BE49-F238E27FC236}">
                    <a16:creationId xmlns:a16="http://schemas.microsoft.com/office/drawing/2014/main" id="{78B15675-A4F3-4E7C-B5C3-639DA2E7E9E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68091" y="2466109"/>
                <a:ext cx="283845" cy="2724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36000" tIns="36000" rIns="36000" bIns="36000" anchor="t" anchorCtr="0">
                <a:no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0" i="0" u="none" strike="noStrike" kern="1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4D</a:t>
                </a:r>
                <a:endParaRPr kumimoji="0" lang="zh-CN" altLang="en-US" sz="1050" b="0" i="0" u="none" strike="noStrike" kern="1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文本框 2">
                <a:extLst>
                  <a:ext uri="{FF2B5EF4-FFF2-40B4-BE49-F238E27FC236}">
                    <a16:creationId xmlns:a16="http://schemas.microsoft.com/office/drawing/2014/main" id="{9B4E7E00-698E-4143-BD98-4AD4C5EC891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81945" y="3200400"/>
                <a:ext cx="283845" cy="2724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36000" tIns="36000" rIns="36000" bIns="36000" anchor="t" anchorCtr="0">
                <a:no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0" i="0" u="none" strike="noStrike" kern="1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6D</a:t>
                </a:r>
                <a:endParaRPr kumimoji="0" lang="zh-CN" altLang="en-US" sz="1050" b="0" i="0" u="none" strike="noStrike" kern="1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文本框 2">
                <a:extLst>
                  <a:ext uri="{FF2B5EF4-FFF2-40B4-BE49-F238E27FC236}">
                    <a16:creationId xmlns:a16="http://schemas.microsoft.com/office/drawing/2014/main" id="{0F0F9FDC-BEA9-46D1-A2EC-66863F54929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68091" y="3920836"/>
                <a:ext cx="283845" cy="2724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36000" tIns="36000" rIns="36000" bIns="36000" anchor="t" anchorCtr="0">
                <a:no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0" i="0" u="none" strike="noStrike" kern="1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8D</a:t>
                </a:r>
                <a:endParaRPr kumimoji="0" lang="zh-CN" altLang="en-US" sz="1050" b="0" i="0" u="none" strike="noStrike" kern="1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文本框 2">
                <a:extLst>
                  <a:ext uri="{FF2B5EF4-FFF2-40B4-BE49-F238E27FC236}">
                    <a16:creationId xmlns:a16="http://schemas.microsoft.com/office/drawing/2014/main" id="{53BC509D-14E4-4A56-8E6A-36EB896D1EA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12672" y="4641272"/>
                <a:ext cx="353060" cy="2724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36000" tIns="36000" rIns="36000" bIns="36000" anchor="t" anchorCtr="0">
                <a:no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0" i="0" u="none" strike="noStrike" kern="1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10D</a:t>
                </a:r>
                <a:endParaRPr kumimoji="0" lang="zh-CN" altLang="en-US" sz="1050" b="0" i="0" u="none" strike="noStrike" kern="1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3C1F2A0B-404F-4319-A27F-10B31A331502}"/>
                </a:ext>
              </a:extLst>
            </p:cNvPr>
            <p:cNvGrpSpPr/>
            <p:nvPr/>
          </p:nvGrpSpPr>
          <p:grpSpPr>
            <a:xfrm>
              <a:off x="571500" y="3613150"/>
              <a:ext cx="4138250" cy="704850"/>
              <a:chOff x="0" y="0"/>
              <a:chExt cx="4138250" cy="704850"/>
            </a:xfrm>
          </p:grpSpPr>
          <p:cxnSp>
            <p:nvCxnSpPr>
              <p:cNvPr id="38" name="直接箭头连接符 37">
                <a:extLst>
                  <a:ext uri="{FF2B5EF4-FFF2-40B4-BE49-F238E27FC236}">
                    <a16:creationId xmlns:a16="http://schemas.microsoft.com/office/drawing/2014/main" id="{B7C9D19B-1A12-431F-AE6B-C39844F5930A}"/>
                  </a:ext>
                </a:extLst>
              </p:cNvPr>
              <p:cNvCxnSpPr/>
              <p:nvPr/>
            </p:nvCxnSpPr>
            <p:spPr>
              <a:xfrm>
                <a:off x="0" y="0"/>
                <a:ext cx="359410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C00000"/>
                </a:solidFill>
                <a:prstDash val="sysDash"/>
                <a:miter lim="800000"/>
                <a:tailEnd type="triangle"/>
              </a:ln>
              <a:effectLst/>
            </p:spPr>
          </p:cxnSp>
          <p:cxnSp>
            <p:nvCxnSpPr>
              <p:cNvPr id="42" name="直接箭头连接符 41">
                <a:extLst>
                  <a:ext uri="{FF2B5EF4-FFF2-40B4-BE49-F238E27FC236}">
                    <a16:creationId xmlns:a16="http://schemas.microsoft.com/office/drawing/2014/main" id="{E82B4A16-29AA-4924-B317-38C97147C426}"/>
                  </a:ext>
                </a:extLst>
              </p:cNvPr>
              <p:cNvCxnSpPr/>
              <p:nvPr/>
            </p:nvCxnSpPr>
            <p:spPr>
              <a:xfrm flipH="1" flipV="1">
                <a:off x="3778250" y="6350"/>
                <a:ext cx="360000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C00000"/>
                </a:solidFill>
                <a:prstDash val="sysDash"/>
                <a:miter lim="800000"/>
                <a:tailEnd type="triangle"/>
              </a:ln>
              <a:effectLst/>
            </p:spPr>
          </p:cxnSp>
          <p:cxnSp>
            <p:nvCxnSpPr>
              <p:cNvPr id="45" name="直接箭头连接符 44">
                <a:extLst>
                  <a:ext uri="{FF2B5EF4-FFF2-40B4-BE49-F238E27FC236}">
                    <a16:creationId xmlns:a16="http://schemas.microsoft.com/office/drawing/2014/main" id="{7569BB3B-5A1A-4279-8C46-8FE79FE074B8}"/>
                  </a:ext>
                </a:extLst>
              </p:cNvPr>
              <p:cNvCxnSpPr/>
              <p:nvPr/>
            </p:nvCxnSpPr>
            <p:spPr>
              <a:xfrm>
                <a:off x="1041400" y="704850"/>
                <a:ext cx="359410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C00000"/>
                </a:solidFill>
                <a:prstDash val="sysDash"/>
                <a:miter lim="800000"/>
                <a:tailEnd type="triangle"/>
              </a:ln>
              <a:effectLst/>
            </p:spPr>
          </p:cxnSp>
          <p:cxnSp>
            <p:nvCxnSpPr>
              <p:cNvPr id="46" name="直接箭头连接符 45">
                <a:extLst>
                  <a:ext uri="{FF2B5EF4-FFF2-40B4-BE49-F238E27FC236}">
                    <a16:creationId xmlns:a16="http://schemas.microsoft.com/office/drawing/2014/main" id="{BA5B591D-9DD2-4454-817B-7A22BF6D9F44}"/>
                  </a:ext>
                </a:extLst>
              </p:cNvPr>
              <p:cNvCxnSpPr/>
              <p:nvPr/>
            </p:nvCxnSpPr>
            <p:spPr>
              <a:xfrm flipH="1" flipV="1">
                <a:off x="2730500" y="704850"/>
                <a:ext cx="360000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C00000"/>
                </a:solidFill>
                <a:prstDash val="sysDash"/>
                <a:miter lim="800000"/>
                <a:tailEnd type="triangle"/>
              </a:ln>
              <a:effectLst/>
            </p:spPr>
          </p:cxnSp>
        </p:grp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437C7B7E-E9F0-4A00-A6A1-7E5B41B0B04D}"/>
              </a:ext>
            </a:extLst>
          </p:cNvPr>
          <p:cNvGrpSpPr/>
          <p:nvPr/>
        </p:nvGrpSpPr>
        <p:grpSpPr>
          <a:xfrm>
            <a:off x="6513821" y="1058510"/>
            <a:ext cx="4800600" cy="5672455"/>
            <a:chOff x="0" y="0"/>
            <a:chExt cx="4800601" cy="5672686"/>
          </a:xfrm>
        </p:grpSpPr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81F808A4-A3E3-4426-A38B-A80CCADDAA24}"/>
                </a:ext>
              </a:extLst>
            </p:cNvPr>
            <p:cNvGrpSpPr/>
            <p:nvPr/>
          </p:nvGrpSpPr>
          <p:grpSpPr>
            <a:xfrm>
              <a:off x="0" y="0"/>
              <a:ext cx="4776470" cy="5672686"/>
              <a:chOff x="0" y="0"/>
              <a:chExt cx="4776470" cy="5672686"/>
            </a:xfrm>
          </p:grpSpPr>
          <p:pic>
            <p:nvPicPr>
              <p:cNvPr id="72" name="图片 71">
                <a:extLst>
                  <a:ext uri="{FF2B5EF4-FFF2-40B4-BE49-F238E27FC236}">
                    <a16:creationId xmlns:a16="http://schemas.microsoft.com/office/drawing/2014/main" id="{86262AC9-0643-4357-ACFD-8462ED98A4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97" t="76978" r="11707" b="6063"/>
              <a:stretch/>
            </p:blipFill>
            <p:spPr bwMode="auto">
              <a:xfrm>
                <a:off x="0" y="4696691"/>
                <a:ext cx="4776470" cy="975995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73" name="图片 72">
                <a:extLst>
                  <a:ext uri="{FF2B5EF4-FFF2-40B4-BE49-F238E27FC236}">
                    <a16:creationId xmlns:a16="http://schemas.microsoft.com/office/drawing/2014/main" id="{B818DB06-A9E1-4B00-8D7B-E5559745E3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93" t="76991" r="11707" b="10634"/>
              <a:stretch/>
            </p:blipFill>
            <p:spPr bwMode="auto">
              <a:xfrm>
                <a:off x="0" y="3969327"/>
                <a:ext cx="4775200" cy="711835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74" name="图片 73">
                <a:extLst>
                  <a:ext uri="{FF2B5EF4-FFF2-40B4-BE49-F238E27FC236}">
                    <a16:creationId xmlns:a16="http://schemas.microsoft.com/office/drawing/2014/main" id="{0A162906-0EB1-4B84-A45A-185D2D323B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37" t="76986" r="11711" b="10875"/>
              <a:stretch/>
            </p:blipFill>
            <p:spPr bwMode="auto">
              <a:xfrm>
                <a:off x="13854" y="3241963"/>
                <a:ext cx="4761230" cy="69850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75" name="图片 74">
                <a:extLst>
                  <a:ext uri="{FF2B5EF4-FFF2-40B4-BE49-F238E27FC236}">
                    <a16:creationId xmlns:a16="http://schemas.microsoft.com/office/drawing/2014/main" id="{CAF80D75-DA20-4D25-9A93-558231DD47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38" t="76987" r="11831" b="10875"/>
              <a:stretch/>
            </p:blipFill>
            <p:spPr bwMode="auto">
              <a:xfrm>
                <a:off x="13854" y="2514600"/>
                <a:ext cx="4754880" cy="69850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76" name="图片 75">
                <a:extLst>
                  <a:ext uri="{FF2B5EF4-FFF2-40B4-BE49-F238E27FC236}">
                    <a16:creationId xmlns:a16="http://schemas.microsoft.com/office/drawing/2014/main" id="{25863C3E-9B23-4CAB-A166-B2CB9E022F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38" t="77107" r="11831" b="10875"/>
              <a:stretch/>
            </p:blipFill>
            <p:spPr bwMode="auto">
              <a:xfrm>
                <a:off x="13854" y="1794163"/>
                <a:ext cx="4754245" cy="691515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77" name="图片 76">
                <a:extLst>
                  <a:ext uri="{FF2B5EF4-FFF2-40B4-BE49-F238E27FC236}">
                    <a16:creationId xmlns:a16="http://schemas.microsoft.com/office/drawing/2014/main" id="{9595F21C-F6D3-418D-8990-B18BB7B579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38" t="76987" r="11831" b="10754"/>
              <a:stretch/>
            </p:blipFill>
            <p:spPr bwMode="auto">
              <a:xfrm>
                <a:off x="13854" y="1066800"/>
                <a:ext cx="4754880" cy="705485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78" name="图片 77">
                <a:extLst>
                  <a:ext uri="{FF2B5EF4-FFF2-40B4-BE49-F238E27FC236}">
                    <a16:creationId xmlns:a16="http://schemas.microsoft.com/office/drawing/2014/main" id="{BB10FB3E-16C2-4873-A8D0-8C91DC96E3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18" t="77107" r="11831" b="10754"/>
              <a:stretch/>
            </p:blipFill>
            <p:spPr bwMode="auto">
              <a:xfrm>
                <a:off x="0" y="353291"/>
                <a:ext cx="4761230" cy="69850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79" name="图片 78">
                <a:extLst>
                  <a:ext uri="{FF2B5EF4-FFF2-40B4-BE49-F238E27FC236}">
                    <a16:creationId xmlns:a16="http://schemas.microsoft.com/office/drawing/2014/main" id="{775049EC-8482-42F4-972F-6B035DAC8B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844" t="70726" r="27153" b="24214"/>
              <a:stretch/>
            </p:blipFill>
            <p:spPr bwMode="auto">
              <a:xfrm>
                <a:off x="1524000" y="0"/>
                <a:ext cx="2070100" cy="29083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65" name="文本框 2">
              <a:extLst>
                <a:ext uri="{FF2B5EF4-FFF2-40B4-BE49-F238E27FC236}">
                  <a16:creationId xmlns:a16="http://schemas.microsoft.com/office/drawing/2014/main" id="{877CE72B-AA4D-4EE7-8A3F-6E1B0B40EC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88873" y="311727"/>
              <a:ext cx="283814" cy="272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36000" tIns="36000" rIns="36000" bIns="36000" anchor="t" anchorCtr="0"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GB" sz="1050" kern="10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1D</a:t>
              </a:r>
              <a:endParaRPr lang="zh-CN" sz="1050" kern="10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6" name="文本框 2">
              <a:extLst>
                <a:ext uri="{FF2B5EF4-FFF2-40B4-BE49-F238E27FC236}">
                  <a16:creationId xmlns:a16="http://schemas.microsoft.com/office/drawing/2014/main" id="{F5A7A1AE-2527-400F-BA95-A4EC86C736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88873" y="1018309"/>
              <a:ext cx="283814" cy="272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36000" tIns="36000" rIns="36000" bIns="36000" anchor="t" anchorCtr="0"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GB" sz="1050" kern="10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2D</a:t>
              </a:r>
              <a:endParaRPr lang="zh-CN" sz="1050" kern="10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7" name="文本框 2">
              <a:extLst>
                <a:ext uri="{FF2B5EF4-FFF2-40B4-BE49-F238E27FC236}">
                  <a16:creationId xmlns:a16="http://schemas.microsoft.com/office/drawing/2014/main" id="{B49C6CE9-16C9-44D1-A7B5-99F92AEE99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9654" y="1731818"/>
              <a:ext cx="283814" cy="272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36000" tIns="36000" rIns="36000" bIns="36000" anchor="t" anchorCtr="0"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GB" sz="1050" kern="10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3D</a:t>
              </a:r>
              <a:endParaRPr lang="zh-CN" sz="1050" kern="10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8" name="文本框 2">
              <a:extLst>
                <a:ext uri="{FF2B5EF4-FFF2-40B4-BE49-F238E27FC236}">
                  <a16:creationId xmlns:a16="http://schemas.microsoft.com/office/drawing/2014/main" id="{E27C93E1-7F35-45CC-B819-1191027D83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2727" y="2466109"/>
              <a:ext cx="283814" cy="272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36000" tIns="36000" rIns="36000" bIns="36000" anchor="t" anchorCtr="0"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GB" sz="1050" kern="10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4D</a:t>
              </a:r>
              <a:endParaRPr lang="zh-CN" sz="1050" kern="10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9" name="文本框 2">
              <a:extLst>
                <a:ext uri="{FF2B5EF4-FFF2-40B4-BE49-F238E27FC236}">
                  <a16:creationId xmlns:a16="http://schemas.microsoft.com/office/drawing/2014/main" id="{45C9E2E3-E50D-41AE-9927-C495077745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9654" y="3186545"/>
              <a:ext cx="283814" cy="272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36000" tIns="36000" rIns="36000" bIns="36000" anchor="t" anchorCtr="0"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GB" sz="1050" kern="10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6D</a:t>
              </a:r>
              <a:endParaRPr lang="zh-CN" sz="1050" kern="10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0" name="文本框 2">
              <a:extLst>
                <a:ext uri="{FF2B5EF4-FFF2-40B4-BE49-F238E27FC236}">
                  <a16:creationId xmlns:a16="http://schemas.microsoft.com/office/drawing/2014/main" id="{B065E507-A30D-48E6-8E5E-F859B98895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9654" y="3920836"/>
              <a:ext cx="283814" cy="272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36000" tIns="36000" rIns="36000" bIns="36000" anchor="t" anchorCtr="0"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GB" sz="1050" kern="10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8D</a:t>
              </a:r>
              <a:endParaRPr lang="zh-CN" sz="1050" kern="10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1" name="文本框 2">
              <a:extLst>
                <a:ext uri="{FF2B5EF4-FFF2-40B4-BE49-F238E27FC236}">
                  <a16:creationId xmlns:a16="http://schemas.microsoft.com/office/drawing/2014/main" id="{0B48AA88-1129-471B-BEEE-835B7D1414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1164" y="4620491"/>
              <a:ext cx="339437" cy="2717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36000" tIns="36000" rIns="36000" bIns="36000" anchor="t" anchorCtr="0"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GB" sz="1050" kern="10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10D</a:t>
              </a:r>
              <a:endParaRPr lang="zh-CN" sz="1050" kern="10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0" name="矩形 8">
            <a:extLst>
              <a:ext uri="{FF2B5EF4-FFF2-40B4-BE49-F238E27FC236}">
                <a16:creationId xmlns:a16="http://schemas.microsoft.com/office/drawing/2014/main" id="{5D5D19C4-1A92-4614-BEF4-D7EDAA50C1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4299" y="754401"/>
            <a:ext cx="29022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285750" marR="0" lvl="0" indent="-285750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</a:rPr>
              <a:t>Wake Turbulence</a:t>
            </a:r>
          </a:p>
        </p:txBody>
      </p:sp>
    </p:spTree>
    <p:extLst>
      <p:ext uri="{BB962C8B-B14F-4D97-AF65-F5344CB8AC3E}">
        <p14:creationId xmlns:p14="http://schemas.microsoft.com/office/powerpoint/2010/main" val="24140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8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6D943416-25C7-4F34-9B24-32AFEF6D4F6D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08953" y="616894"/>
            <a:ext cx="7920000" cy="114286"/>
          </a:xfrm>
          <a:prstGeom prst="rect">
            <a:avLst/>
          </a:prstGeom>
        </p:spPr>
      </p:pic>
      <p:sp>
        <p:nvSpPr>
          <p:cNvPr id="19" name="Título 2">
            <a:extLst>
              <a:ext uri="{FF2B5EF4-FFF2-40B4-BE49-F238E27FC236}">
                <a16:creationId xmlns:a16="http://schemas.microsoft.com/office/drawing/2014/main" id="{FD7083F4-12ED-41FE-B315-2BFF23523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7427" y="353362"/>
            <a:ext cx="3174627" cy="6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A" altLang="es-PA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4. Duct-effects</a:t>
            </a:r>
          </a:p>
        </p:txBody>
      </p:sp>
      <p:sp>
        <p:nvSpPr>
          <p:cNvPr id="43" name="矩形 8">
            <a:extLst>
              <a:ext uri="{FF2B5EF4-FFF2-40B4-BE49-F238E27FC236}">
                <a16:creationId xmlns:a16="http://schemas.microsoft.com/office/drawing/2014/main" id="{24F4D3F3-AC68-4488-B897-A105FE3B21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788" y="749796"/>
            <a:ext cx="29022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285750" marR="0" lvl="0" indent="-285750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</a:rPr>
              <a:t>Two rows array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66674D54-DF33-45BB-BC91-877FBA23308C}"/>
              </a:ext>
            </a:extLst>
          </p:cNvPr>
          <p:cNvGrpSpPr/>
          <p:nvPr/>
        </p:nvGrpSpPr>
        <p:grpSpPr>
          <a:xfrm>
            <a:off x="1121613" y="1219432"/>
            <a:ext cx="4442279" cy="2294632"/>
            <a:chOff x="1004650" y="1134368"/>
            <a:chExt cx="4442279" cy="2294632"/>
          </a:xfrm>
        </p:grpSpPr>
        <p:grpSp>
          <p:nvGrpSpPr>
            <p:cNvPr id="82" name="组合 81">
              <a:extLst>
                <a:ext uri="{FF2B5EF4-FFF2-40B4-BE49-F238E27FC236}">
                  <a16:creationId xmlns:a16="http://schemas.microsoft.com/office/drawing/2014/main" id="{9C08C376-E551-4487-9EFD-86DB57FDF997}"/>
                </a:ext>
              </a:extLst>
            </p:cNvPr>
            <p:cNvGrpSpPr/>
            <p:nvPr/>
          </p:nvGrpSpPr>
          <p:grpSpPr>
            <a:xfrm>
              <a:off x="1057809" y="1264920"/>
              <a:ext cx="4389120" cy="2164080"/>
              <a:chOff x="0" y="0"/>
              <a:chExt cx="4389120" cy="2164080"/>
            </a:xfrm>
          </p:grpSpPr>
          <p:grpSp>
            <p:nvGrpSpPr>
              <p:cNvPr id="85" name="组合 84">
                <a:extLst>
                  <a:ext uri="{FF2B5EF4-FFF2-40B4-BE49-F238E27FC236}">
                    <a16:creationId xmlns:a16="http://schemas.microsoft.com/office/drawing/2014/main" id="{FCA1CDCC-BA68-46DF-9620-880C925E8047}"/>
                  </a:ext>
                </a:extLst>
              </p:cNvPr>
              <p:cNvGrpSpPr/>
              <p:nvPr/>
            </p:nvGrpSpPr>
            <p:grpSpPr>
              <a:xfrm>
                <a:off x="0" y="0"/>
                <a:ext cx="4389120" cy="2164080"/>
                <a:chOff x="0" y="0"/>
                <a:chExt cx="4389120" cy="2164080"/>
              </a:xfrm>
            </p:grpSpPr>
            <p:pic>
              <p:nvPicPr>
                <p:cNvPr id="92" name="图片 91">
                  <a:extLst>
                    <a:ext uri="{FF2B5EF4-FFF2-40B4-BE49-F238E27FC236}">
                      <a16:creationId xmlns:a16="http://schemas.microsoft.com/office/drawing/2014/main" id="{550139D1-B79F-4913-B754-A6E7E7FE5B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90" t="77005" r="11727" b="6237"/>
                <a:stretch/>
              </p:blipFill>
              <p:spPr bwMode="auto">
                <a:xfrm>
                  <a:off x="22860" y="1280160"/>
                  <a:ext cx="4366260" cy="8839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93" name="图片 92">
                  <a:extLst>
                    <a:ext uri="{FF2B5EF4-FFF2-40B4-BE49-F238E27FC236}">
                      <a16:creationId xmlns:a16="http://schemas.microsoft.com/office/drawing/2014/main" id="{569D3B68-2769-45F6-B5C7-7CB1DF9CF6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974" t="70648" r="29641" b="24295"/>
                <a:stretch/>
              </p:blipFill>
              <p:spPr bwMode="auto">
                <a:xfrm>
                  <a:off x="1856624" y="998220"/>
                  <a:ext cx="1813560" cy="2667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94" name="图片 93">
                  <a:extLst>
                    <a:ext uri="{FF2B5EF4-FFF2-40B4-BE49-F238E27FC236}">
                      <a16:creationId xmlns:a16="http://schemas.microsoft.com/office/drawing/2014/main" id="{23136086-225B-4708-A477-0DCF1CC989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201" t="77005" r="11582" b="10571"/>
                <a:stretch/>
              </p:blipFill>
              <p:spPr bwMode="auto">
                <a:xfrm>
                  <a:off x="0" y="312420"/>
                  <a:ext cx="4389120" cy="6553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95" name="图片 94">
                  <a:extLst>
                    <a:ext uri="{FF2B5EF4-FFF2-40B4-BE49-F238E27FC236}">
                      <a16:creationId xmlns:a16="http://schemas.microsoft.com/office/drawing/2014/main" id="{87DBC6DC-76E7-4804-9149-D846D4A38F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982" t="70504" r="22562" b="24584"/>
                <a:stretch/>
              </p:blipFill>
              <p:spPr bwMode="auto">
                <a:xfrm>
                  <a:off x="1326414" y="0"/>
                  <a:ext cx="2819400" cy="2590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  <p:sp>
            <p:nvSpPr>
              <p:cNvPr id="86" name="文本框 2">
                <a:extLst>
                  <a:ext uri="{FF2B5EF4-FFF2-40B4-BE49-F238E27FC236}">
                    <a16:creationId xmlns:a16="http://schemas.microsoft.com/office/drawing/2014/main" id="{60F83C33-1F48-4B0B-9B55-0DA83166FB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49680" y="495300"/>
                <a:ext cx="449580" cy="298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en-GB" sz="1050" kern="100">
                    <a:effectLst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0.24</a:t>
                </a:r>
                <a:endParaRPr lang="zh-CN" sz="1050" kern="100">
                  <a:effectLst/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7" name="文本框 2">
                <a:extLst>
                  <a:ext uri="{FF2B5EF4-FFF2-40B4-BE49-F238E27FC236}">
                    <a16:creationId xmlns:a16="http://schemas.microsoft.com/office/drawing/2014/main" id="{77B2D238-9723-4C93-9939-18E6C2B691B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71700" y="480060"/>
                <a:ext cx="449580" cy="298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en-GB" sz="1050" kern="100">
                    <a:effectLst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0.24</a:t>
                </a:r>
                <a:endParaRPr lang="zh-CN" sz="1050" kern="100">
                  <a:effectLst/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8" name="文本框 2">
                <a:extLst>
                  <a:ext uri="{FF2B5EF4-FFF2-40B4-BE49-F238E27FC236}">
                    <a16:creationId xmlns:a16="http://schemas.microsoft.com/office/drawing/2014/main" id="{F9B06458-E887-4B00-A7F4-01EFE189A11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78480" y="487680"/>
                <a:ext cx="449580" cy="298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en-GB" sz="1050" kern="100">
                    <a:effectLst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0.24</a:t>
                </a:r>
                <a:endParaRPr lang="zh-CN" sz="1050" kern="100">
                  <a:effectLst/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9" name="文本框 2">
                <a:extLst>
                  <a:ext uri="{FF2B5EF4-FFF2-40B4-BE49-F238E27FC236}">
                    <a16:creationId xmlns:a16="http://schemas.microsoft.com/office/drawing/2014/main" id="{EFD562E7-2711-452D-B8CB-04B995AB355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64920" y="1463040"/>
                <a:ext cx="449580" cy="298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en-GB" sz="1050" kern="100">
                    <a:effectLst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15.5</a:t>
                </a:r>
                <a:endParaRPr lang="zh-CN" sz="1050" kern="100">
                  <a:effectLst/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90" name="文本框 2">
                <a:extLst>
                  <a:ext uri="{FF2B5EF4-FFF2-40B4-BE49-F238E27FC236}">
                    <a16:creationId xmlns:a16="http://schemas.microsoft.com/office/drawing/2014/main" id="{BCE844C8-EB05-4A5F-A64A-D9810379F1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79320" y="1463040"/>
                <a:ext cx="449580" cy="298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en-GB" sz="1050" kern="100">
                    <a:effectLst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16.0</a:t>
                </a:r>
                <a:endParaRPr lang="zh-CN" sz="1050" kern="100">
                  <a:effectLst/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91" name="文本框 2">
                <a:extLst>
                  <a:ext uri="{FF2B5EF4-FFF2-40B4-BE49-F238E27FC236}">
                    <a16:creationId xmlns:a16="http://schemas.microsoft.com/office/drawing/2014/main" id="{5F45D2C4-A151-41FE-99E5-F586CCBEFD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78480" y="1470660"/>
                <a:ext cx="449580" cy="298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en-GB" sz="1050" kern="100">
                    <a:effectLst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15.7</a:t>
                </a:r>
                <a:endParaRPr lang="zh-CN" sz="1050" kern="100">
                  <a:effectLst/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7" name="矩形 96">
              <a:extLst>
                <a:ext uri="{FF2B5EF4-FFF2-40B4-BE49-F238E27FC236}">
                  <a16:creationId xmlns:a16="http://schemas.microsoft.com/office/drawing/2014/main" id="{474622F8-30F3-4157-AF29-F2A88E906682}"/>
                </a:ext>
              </a:extLst>
            </p:cNvPr>
            <p:cNvSpPr/>
            <p:nvPr/>
          </p:nvSpPr>
          <p:spPr>
            <a:xfrm>
              <a:off x="1057568" y="1134368"/>
              <a:ext cx="85472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600" kern="0" dirty="0">
                  <a:solidFill>
                    <a:prstClr val="black"/>
                  </a:solidFill>
                  <a:latin typeface="Calibri" panose="020F0502020204030204" pitchFamily="34" charset="0"/>
                  <a:ea typeface="MS PGothic" panose="020B0600070205080204" pitchFamily="34" charset="-128"/>
                </a:rPr>
                <a:t>Velocity</a:t>
              </a:r>
            </a:p>
          </p:txBody>
        </p:sp>
        <p:sp>
          <p:nvSpPr>
            <p:cNvPr id="98" name="矩形 97">
              <a:extLst>
                <a:ext uri="{FF2B5EF4-FFF2-40B4-BE49-F238E27FC236}">
                  <a16:creationId xmlns:a16="http://schemas.microsoft.com/office/drawing/2014/main" id="{CC4F72E0-7371-49CF-960C-C96FF60CBB16}"/>
                </a:ext>
              </a:extLst>
            </p:cNvPr>
            <p:cNvSpPr/>
            <p:nvPr/>
          </p:nvSpPr>
          <p:spPr>
            <a:xfrm>
              <a:off x="1004650" y="2208783"/>
              <a:ext cx="189186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600" kern="0" dirty="0">
                  <a:solidFill>
                    <a:prstClr val="black"/>
                  </a:solidFill>
                  <a:latin typeface="Calibri" panose="020F0502020204030204" pitchFamily="34" charset="0"/>
                  <a:ea typeface="MS PGothic" panose="020B0600070205080204" pitchFamily="34" charset="-128"/>
                </a:rPr>
                <a:t>Turbulence intensity</a:t>
              </a: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11759F1D-D5D3-43EA-BB2C-ECF2FB6489B9}"/>
              </a:ext>
            </a:extLst>
          </p:cNvPr>
          <p:cNvGrpSpPr/>
          <p:nvPr/>
        </p:nvGrpSpPr>
        <p:grpSpPr>
          <a:xfrm>
            <a:off x="6224176" y="888382"/>
            <a:ext cx="4023995" cy="2745327"/>
            <a:chOff x="6224176" y="994712"/>
            <a:chExt cx="4023995" cy="2745327"/>
          </a:xfrm>
        </p:grpSpPr>
        <p:graphicFrame>
          <p:nvGraphicFramePr>
            <p:cNvPr id="96" name="图表 95">
              <a:extLst>
                <a:ext uri="{FF2B5EF4-FFF2-40B4-BE49-F238E27FC236}">
                  <a16:creationId xmlns:a16="http://schemas.microsoft.com/office/drawing/2014/main" id="{68D01E05-2E72-404E-8C74-5CF6ED82BC1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596777695"/>
                </p:ext>
              </p:extLst>
            </p:nvPr>
          </p:nvGraphicFramePr>
          <p:xfrm>
            <a:off x="6224176" y="1362599"/>
            <a:ext cx="4023995" cy="23774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99" name="矩形 98">
              <a:extLst>
                <a:ext uri="{FF2B5EF4-FFF2-40B4-BE49-F238E27FC236}">
                  <a16:creationId xmlns:a16="http://schemas.microsoft.com/office/drawing/2014/main" id="{68B4FE7D-02A3-4537-B137-C9C547E4B39B}"/>
                </a:ext>
              </a:extLst>
            </p:cNvPr>
            <p:cNvSpPr/>
            <p:nvPr/>
          </p:nvSpPr>
          <p:spPr>
            <a:xfrm>
              <a:off x="6587965" y="994712"/>
              <a:ext cx="164820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600" kern="0" dirty="0">
                  <a:solidFill>
                    <a:prstClr val="black"/>
                  </a:solidFill>
                  <a:latin typeface="Calibri" panose="020F0502020204030204" pitchFamily="34" charset="0"/>
                  <a:ea typeface="MS PGothic" panose="020B0600070205080204" pitchFamily="34" charset="-128"/>
                </a:rPr>
                <a:t>Thrust coefficient</a:t>
              </a:r>
            </a:p>
          </p:txBody>
        </p:sp>
      </p:grpSp>
      <p:sp>
        <p:nvSpPr>
          <p:cNvPr id="100" name="矩形 8">
            <a:extLst>
              <a:ext uri="{FF2B5EF4-FFF2-40B4-BE49-F238E27FC236}">
                <a16:creationId xmlns:a16="http://schemas.microsoft.com/office/drawing/2014/main" id="{F00ABE0C-F946-41C4-A527-D7541F515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456" y="3637261"/>
            <a:ext cx="29022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285750" marR="0" lvl="0" indent="-285750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</a:rPr>
              <a:t>Three rows array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84550359-3BCF-4CD3-A178-59EABFE2A7AB}"/>
              </a:ext>
            </a:extLst>
          </p:cNvPr>
          <p:cNvGrpSpPr/>
          <p:nvPr/>
        </p:nvGrpSpPr>
        <p:grpSpPr>
          <a:xfrm>
            <a:off x="1123433" y="4137650"/>
            <a:ext cx="4404360" cy="2281654"/>
            <a:chOff x="1178582" y="4182872"/>
            <a:chExt cx="4404360" cy="2281654"/>
          </a:xfrm>
        </p:grpSpPr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id="{1F146653-13E0-4FB9-A759-3513E5D106BF}"/>
                </a:ext>
              </a:extLst>
            </p:cNvPr>
            <p:cNvGrpSpPr/>
            <p:nvPr/>
          </p:nvGrpSpPr>
          <p:grpSpPr>
            <a:xfrm>
              <a:off x="1178582" y="4262346"/>
              <a:ext cx="4404360" cy="2202180"/>
              <a:chOff x="0" y="0"/>
              <a:chExt cx="4404360" cy="2202180"/>
            </a:xfrm>
          </p:grpSpPr>
          <p:grpSp>
            <p:nvGrpSpPr>
              <p:cNvPr id="102" name="组合 101">
                <a:extLst>
                  <a:ext uri="{FF2B5EF4-FFF2-40B4-BE49-F238E27FC236}">
                    <a16:creationId xmlns:a16="http://schemas.microsoft.com/office/drawing/2014/main" id="{4997DD38-6D72-4427-AE86-1FF74F8055C1}"/>
                  </a:ext>
                </a:extLst>
              </p:cNvPr>
              <p:cNvGrpSpPr/>
              <p:nvPr/>
            </p:nvGrpSpPr>
            <p:grpSpPr>
              <a:xfrm>
                <a:off x="0" y="0"/>
                <a:ext cx="4404360" cy="2202180"/>
                <a:chOff x="0" y="0"/>
                <a:chExt cx="4404360" cy="2202180"/>
              </a:xfrm>
            </p:grpSpPr>
            <p:pic>
              <p:nvPicPr>
                <p:cNvPr id="109" name="图片 108">
                  <a:extLst>
                    <a:ext uri="{FF2B5EF4-FFF2-40B4-BE49-F238E27FC236}">
                      <a16:creationId xmlns:a16="http://schemas.microsoft.com/office/drawing/2014/main" id="{42DDC171-56DD-4CB8-8CE8-38C3F4F60D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89" t="76860" r="11583" b="6092"/>
                <a:stretch/>
              </p:blipFill>
              <p:spPr bwMode="auto">
                <a:xfrm>
                  <a:off x="30480" y="1303020"/>
                  <a:ext cx="4373880" cy="899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110" name="图片 109">
                  <a:extLst>
                    <a:ext uri="{FF2B5EF4-FFF2-40B4-BE49-F238E27FC236}">
                      <a16:creationId xmlns:a16="http://schemas.microsoft.com/office/drawing/2014/main" id="{DCD201E7-3314-4BCC-96A3-407613EACC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396" t="70648" r="33397" b="24295"/>
                <a:stretch/>
              </p:blipFill>
              <p:spPr bwMode="auto">
                <a:xfrm>
                  <a:off x="2055276" y="1013460"/>
                  <a:ext cx="1645920" cy="2667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111" name="图片 110">
                  <a:extLst>
                    <a:ext uri="{FF2B5EF4-FFF2-40B4-BE49-F238E27FC236}">
                      <a16:creationId xmlns:a16="http://schemas.microsoft.com/office/drawing/2014/main" id="{3FF5F636-C410-4B3B-BF89-2F428A0F2A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57" t="77005" r="11726" b="10571"/>
                <a:stretch/>
              </p:blipFill>
              <p:spPr bwMode="auto">
                <a:xfrm>
                  <a:off x="0" y="304800"/>
                  <a:ext cx="4389120" cy="6553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112" name="图片 111">
                  <a:extLst>
                    <a:ext uri="{FF2B5EF4-FFF2-40B4-BE49-F238E27FC236}">
                      <a16:creationId xmlns:a16="http://schemas.microsoft.com/office/drawing/2014/main" id="{4B769164-AAAA-4AF7-81B1-CA1E48B949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861" t="70792" r="27474" b="24295"/>
                <a:stretch/>
              </p:blipFill>
              <p:spPr bwMode="auto">
                <a:xfrm>
                  <a:off x="1737890" y="0"/>
                  <a:ext cx="2461260" cy="2590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  <p:sp>
            <p:nvSpPr>
              <p:cNvPr id="103" name="文本框 2">
                <a:extLst>
                  <a:ext uri="{FF2B5EF4-FFF2-40B4-BE49-F238E27FC236}">
                    <a16:creationId xmlns:a16="http://schemas.microsoft.com/office/drawing/2014/main" id="{5A5FE03C-0003-4C92-8821-4D171D1139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22120" y="480060"/>
                <a:ext cx="449580" cy="298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en-GB" sz="1050" kern="100">
                    <a:effectLst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0.20</a:t>
                </a:r>
                <a:endParaRPr lang="zh-CN" sz="1050" kern="100">
                  <a:effectLst/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4" name="文本框 2">
                <a:extLst>
                  <a:ext uri="{FF2B5EF4-FFF2-40B4-BE49-F238E27FC236}">
                    <a16:creationId xmlns:a16="http://schemas.microsoft.com/office/drawing/2014/main" id="{DA87A041-4063-4EF8-B7D7-4FCC5A243C2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36520" y="480060"/>
                <a:ext cx="449580" cy="298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en-GB" sz="1050" kern="100">
                    <a:effectLst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0.20</a:t>
                </a:r>
                <a:endParaRPr lang="zh-CN" sz="1050" kern="100">
                  <a:effectLst/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" name="文本框 2">
                <a:extLst>
                  <a:ext uri="{FF2B5EF4-FFF2-40B4-BE49-F238E27FC236}">
                    <a16:creationId xmlns:a16="http://schemas.microsoft.com/office/drawing/2014/main" id="{1AA669E8-E6EC-4AE2-B4AA-6EFA49E327D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29740" y="1485900"/>
                <a:ext cx="449580" cy="298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en-GB" sz="1050" kern="100">
                    <a:effectLst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14.1</a:t>
                </a:r>
                <a:endParaRPr lang="zh-CN" sz="1050" kern="100">
                  <a:effectLst/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6" name="文本框 2">
                <a:extLst>
                  <a:ext uri="{FF2B5EF4-FFF2-40B4-BE49-F238E27FC236}">
                    <a16:creationId xmlns:a16="http://schemas.microsoft.com/office/drawing/2014/main" id="{10C7B48E-D47E-4295-8B38-310D88D9E6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36520" y="1493520"/>
                <a:ext cx="449580" cy="298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en-GB" sz="1050" kern="100">
                    <a:effectLst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13.7</a:t>
                </a:r>
                <a:endParaRPr lang="zh-CN" sz="1050" kern="100">
                  <a:effectLst/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4" name="矩形 113">
              <a:extLst>
                <a:ext uri="{FF2B5EF4-FFF2-40B4-BE49-F238E27FC236}">
                  <a16:creationId xmlns:a16="http://schemas.microsoft.com/office/drawing/2014/main" id="{92338783-6145-447B-9401-837F92761340}"/>
                </a:ext>
              </a:extLst>
            </p:cNvPr>
            <p:cNvSpPr/>
            <p:nvPr/>
          </p:nvSpPr>
          <p:spPr>
            <a:xfrm>
              <a:off x="1287869" y="4182872"/>
              <a:ext cx="85472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600" kern="0" dirty="0">
                  <a:solidFill>
                    <a:prstClr val="black"/>
                  </a:solidFill>
                  <a:latin typeface="Calibri" panose="020F0502020204030204" pitchFamily="34" charset="0"/>
                  <a:ea typeface="MS PGothic" panose="020B0600070205080204" pitchFamily="34" charset="-128"/>
                </a:rPr>
                <a:t>Velocity</a:t>
              </a:r>
            </a:p>
          </p:txBody>
        </p:sp>
        <p:sp>
          <p:nvSpPr>
            <p:cNvPr id="115" name="矩形 114">
              <a:extLst>
                <a:ext uri="{FF2B5EF4-FFF2-40B4-BE49-F238E27FC236}">
                  <a16:creationId xmlns:a16="http://schemas.microsoft.com/office/drawing/2014/main" id="{655C3983-08C7-4ECC-A1ED-825CCDBAF1B3}"/>
                </a:ext>
              </a:extLst>
            </p:cNvPr>
            <p:cNvSpPr/>
            <p:nvPr/>
          </p:nvSpPr>
          <p:spPr>
            <a:xfrm>
              <a:off x="1287869" y="5203952"/>
              <a:ext cx="189186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600" kern="0" dirty="0">
                  <a:solidFill>
                    <a:prstClr val="black"/>
                  </a:solidFill>
                  <a:latin typeface="Calibri" panose="020F0502020204030204" pitchFamily="34" charset="0"/>
                  <a:ea typeface="MS PGothic" panose="020B0600070205080204" pitchFamily="34" charset="-128"/>
                </a:rPr>
                <a:t>Turbulence intensity</a:t>
              </a: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C5FCB09C-AFB3-4400-A72E-08EF4947F936}"/>
              </a:ext>
            </a:extLst>
          </p:cNvPr>
          <p:cNvGrpSpPr/>
          <p:nvPr/>
        </p:nvGrpSpPr>
        <p:grpSpPr>
          <a:xfrm>
            <a:off x="6260745" y="3757888"/>
            <a:ext cx="4023995" cy="2727169"/>
            <a:chOff x="6260745" y="3757888"/>
            <a:chExt cx="4023995" cy="2727169"/>
          </a:xfrm>
        </p:grpSpPr>
        <p:graphicFrame>
          <p:nvGraphicFramePr>
            <p:cNvPr id="113" name="图表 112">
              <a:extLst>
                <a:ext uri="{FF2B5EF4-FFF2-40B4-BE49-F238E27FC236}">
                  <a16:creationId xmlns:a16="http://schemas.microsoft.com/office/drawing/2014/main" id="{07FE165A-BF07-432C-B3F9-B16E5B7B3B3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98956319"/>
                </p:ext>
              </p:extLst>
            </p:nvPr>
          </p:nvGraphicFramePr>
          <p:xfrm>
            <a:off x="6260745" y="4124127"/>
            <a:ext cx="4023995" cy="236093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2"/>
            </a:graphicData>
          </a:graphic>
        </p:graphicFrame>
        <p:sp>
          <p:nvSpPr>
            <p:cNvPr id="116" name="矩形 115">
              <a:extLst>
                <a:ext uri="{FF2B5EF4-FFF2-40B4-BE49-F238E27FC236}">
                  <a16:creationId xmlns:a16="http://schemas.microsoft.com/office/drawing/2014/main" id="{E4BB20E5-EAF4-4EEF-8202-81033B2056C3}"/>
                </a:ext>
              </a:extLst>
            </p:cNvPr>
            <p:cNvSpPr/>
            <p:nvPr/>
          </p:nvSpPr>
          <p:spPr>
            <a:xfrm>
              <a:off x="6630497" y="3757888"/>
              <a:ext cx="164820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600" kern="0" dirty="0">
                  <a:solidFill>
                    <a:prstClr val="black"/>
                  </a:solidFill>
                  <a:latin typeface="Calibri" panose="020F0502020204030204" pitchFamily="34" charset="0"/>
                  <a:ea typeface="MS PGothic" panose="020B0600070205080204" pitchFamily="34" charset="-128"/>
                </a:rPr>
                <a:t>Thrust coefficient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904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10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6D943416-25C7-4F34-9B24-32AFEF6D4F6D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08953" y="616894"/>
            <a:ext cx="7920000" cy="114286"/>
          </a:xfrm>
          <a:prstGeom prst="rect">
            <a:avLst/>
          </a:prstGeom>
        </p:spPr>
      </p:pic>
      <p:sp>
        <p:nvSpPr>
          <p:cNvPr id="19" name="Título 2">
            <a:extLst>
              <a:ext uri="{FF2B5EF4-FFF2-40B4-BE49-F238E27FC236}">
                <a16:creationId xmlns:a16="http://schemas.microsoft.com/office/drawing/2014/main" id="{FD7083F4-12ED-41FE-B315-2BFF23523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7427" y="353362"/>
            <a:ext cx="3174627" cy="6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A" altLang="es-PA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4. Duct-effects</a:t>
            </a:r>
          </a:p>
        </p:txBody>
      </p:sp>
      <p:sp>
        <p:nvSpPr>
          <p:cNvPr id="43" name="矩形 8">
            <a:extLst>
              <a:ext uri="{FF2B5EF4-FFF2-40B4-BE49-F238E27FC236}">
                <a16:creationId xmlns:a16="http://schemas.microsoft.com/office/drawing/2014/main" id="{24F4D3F3-AC68-4488-B897-A105FE3B21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788" y="749796"/>
            <a:ext cx="29022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285750" marR="0" lvl="0" indent="-285750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</a:rPr>
              <a:t>Four rows array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86555B9-C57A-4376-8A3E-8A55D494D82A}"/>
              </a:ext>
            </a:extLst>
          </p:cNvPr>
          <p:cNvGrpSpPr/>
          <p:nvPr/>
        </p:nvGrpSpPr>
        <p:grpSpPr>
          <a:xfrm>
            <a:off x="1046937" y="1219432"/>
            <a:ext cx="4389120" cy="2238680"/>
            <a:chOff x="866176" y="1219432"/>
            <a:chExt cx="4389120" cy="2238680"/>
          </a:xfrm>
        </p:grpSpPr>
        <p:sp>
          <p:nvSpPr>
            <p:cNvPr id="97" name="矩形 96">
              <a:extLst>
                <a:ext uri="{FF2B5EF4-FFF2-40B4-BE49-F238E27FC236}">
                  <a16:creationId xmlns:a16="http://schemas.microsoft.com/office/drawing/2014/main" id="{474622F8-30F3-4157-AF29-F2A88E906682}"/>
                </a:ext>
              </a:extLst>
            </p:cNvPr>
            <p:cNvSpPr/>
            <p:nvPr/>
          </p:nvSpPr>
          <p:spPr>
            <a:xfrm>
              <a:off x="1174531" y="1219432"/>
              <a:ext cx="85472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600" kern="0" dirty="0">
                  <a:solidFill>
                    <a:prstClr val="black"/>
                  </a:solidFill>
                  <a:latin typeface="Calibri" panose="020F0502020204030204" pitchFamily="34" charset="0"/>
                  <a:ea typeface="MS PGothic" panose="020B0600070205080204" pitchFamily="34" charset="-128"/>
                </a:rPr>
                <a:t>Velocity</a:t>
              </a:r>
            </a:p>
          </p:txBody>
        </p:sp>
        <p:sp>
          <p:nvSpPr>
            <p:cNvPr id="98" name="矩形 97">
              <a:extLst>
                <a:ext uri="{FF2B5EF4-FFF2-40B4-BE49-F238E27FC236}">
                  <a16:creationId xmlns:a16="http://schemas.microsoft.com/office/drawing/2014/main" id="{CC4F72E0-7371-49CF-960C-C96FF60CBB16}"/>
                </a:ext>
              </a:extLst>
            </p:cNvPr>
            <p:cNvSpPr/>
            <p:nvPr/>
          </p:nvSpPr>
          <p:spPr>
            <a:xfrm>
              <a:off x="1121613" y="2230049"/>
              <a:ext cx="189186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600" kern="0" dirty="0">
                  <a:solidFill>
                    <a:prstClr val="black"/>
                  </a:solidFill>
                  <a:latin typeface="Calibri" panose="020F0502020204030204" pitchFamily="34" charset="0"/>
                  <a:ea typeface="MS PGothic" panose="020B0600070205080204" pitchFamily="34" charset="-128"/>
                </a:rPr>
                <a:t>Turbulence intensity</a:t>
              </a:r>
            </a:p>
          </p:txBody>
        </p:sp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F614BF61-8D42-404D-96B3-5F1C05647B71}"/>
                </a:ext>
              </a:extLst>
            </p:cNvPr>
            <p:cNvGrpSpPr/>
            <p:nvPr/>
          </p:nvGrpSpPr>
          <p:grpSpPr>
            <a:xfrm>
              <a:off x="866176" y="1316892"/>
              <a:ext cx="4389120" cy="2141220"/>
              <a:chOff x="0" y="15240"/>
              <a:chExt cx="4389120" cy="2141220"/>
            </a:xfrm>
          </p:grpSpPr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id="{9BF8B7DE-1BC5-463B-97D4-6B86DD72D5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00" t="77005" r="11727" b="6237"/>
              <a:stretch/>
            </p:blipFill>
            <p:spPr bwMode="auto">
              <a:xfrm>
                <a:off x="7620" y="1272540"/>
                <a:ext cx="4381500" cy="88392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42" name="图片 41">
                <a:extLst>
                  <a:ext uri="{FF2B5EF4-FFF2-40B4-BE49-F238E27FC236}">
                    <a16:creationId xmlns:a16="http://schemas.microsoft.com/office/drawing/2014/main" id="{DB55F9A1-87CE-4A51-82EE-F3D1D2C607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430" t="70793" r="32386" b="24584"/>
              <a:stretch/>
            </p:blipFill>
            <p:spPr bwMode="auto">
              <a:xfrm>
                <a:off x="2124224" y="998220"/>
                <a:ext cx="1539240" cy="24384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022F8F05-6582-4E05-91BC-11C59BAEED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01" t="77005" r="11582" b="10571"/>
              <a:stretch/>
            </p:blipFill>
            <p:spPr bwMode="auto">
              <a:xfrm>
                <a:off x="0" y="297180"/>
                <a:ext cx="4389120" cy="65532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4D599BB5-9FD3-42CC-8469-CF09AFB3F2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93" t="71225" r="21261" b="24296"/>
              <a:stretch/>
            </p:blipFill>
            <p:spPr bwMode="auto">
              <a:xfrm>
                <a:off x="1151162" y="15240"/>
                <a:ext cx="3040380" cy="23622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46" name="文本框 2">
                <a:extLst>
                  <a:ext uri="{FF2B5EF4-FFF2-40B4-BE49-F238E27FC236}">
                    <a16:creationId xmlns:a16="http://schemas.microsoft.com/office/drawing/2014/main" id="{A4532556-6362-497A-8868-B00E75811D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79320" y="1447800"/>
                <a:ext cx="449580" cy="298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en-GB" sz="1050" kern="100">
                    <a:effectLst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12.9</a:t>
                </a:r>
                <a:endParaRPr lang="zh-CN" sz="1050" kern="100">
                  <a:effectLst/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文本框 2">
                <a:extLst>
                  <a:ext uri="{FF2B5EF4-FFF2-40B4-BE49-F238E27FC236}">
                    <a16:creationId xmlns:a16="http://schemas.microsoft.com/office/drawing/2014/main" id="{6BCDDACB-2EED-4270-B795-BD5FE0DC8C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56460" y="472440"/>
                <a:ext cx="449580" cy="298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en-GB" sz="1050" kern="100">
                    <a:effectLst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0.19</a:t>
                </a:r>
                <a:endParaRPr lang="zh-CN" sz="1050" kern="100">
                  <a:effectLst/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D4FBCF71-8ADB-4144-9A9B-93B2AFDB8AF8}"/>
              </a:ext>
            </a:extLst>
          </p:cNvPr>
          <p:cNvGrpSpPr/>
          <p:nvPr/>
        </p:nvGrpSpPr>
        <p:grpSpPr>
          <a:xfrm>
            <a:off x="6283865" y="888382"/>
            <a:ext cx="3904615" cy="2703474"/>
            <a:chOff x="6283865" y="888382"/>
            <a:chExt cx="3904615" cy="2703474"/>
          </a:xfrm>
        </p:grpSpPr>
        <p:sp>
          <p:nvSpPr>
            <p:cNvPr id="99" name="矩形 98">
              <a:extLst>
                <a:ext uri="{FF2B5EF4-FFF2-40B4-BE49-F238E27FC236}">
                  <a16:creationId xmlns:a16="http://schemas.microsoft.com/office/drawing/2014/main" id="{68B4FE7D-02A3-4537-B137-C9C547E4B39B}"/>
                </a:ext>
              </a:extLst>
            </p:cNvPr>
            <p:cNvSpPr/>
            <p:nvPr/>
          </p:nvSpPr>
          <p:spPr>
            <a:xfrm>
              <a:off x="6683662" y="888382"/>
              <a:ext cx="164820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600" kern="0" dirty="0">
                  <a:solidFill>
                    <a:prstClr val="black"/>
                  </a:solidFill>
                  <a:latin typeface="Calibri" panose="020F0502020204030204" pitchFamily="34" charset="0"/>
                  <a:ea typeface="MS PGothic" panose="020B0600070205080204" pitchFamily="34" charset="-128"/>
                </a:rPr>
                <a:t>Thrust coefficient</a:t>
              </a:r>
            </a:p>
          </p:txBody>
        </p:sp>
        <p:graphicFrame>
          <p:nvGraphicFramePr>
            <p:cNvPr id="50" name="图表 49">
              <a:extLst>
                <a:ext uri="{FF2B5EF4-FFF2-40B4-BE49-F238E27FC236}">
                  <a16:creationId xmlns:a16="http://schemas.microsoft.com/office/drawing/2014/main" id="{A23BD22B-3EC9-4F58-88C4-B7AE4038559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1021885"/>
                </p:ext>
              </p:extLst>
            </p:nvPr>
          </p:nvGraphicFramePr>
          <p:xfrm>
            <a:off x="6283865" y="1206796"/>
            <a:ext cx="3904615" cy="238506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</p:grpSp>
      <p:graphicFrame>
        <p:nvGraphicFramePr>
          <p:cNvPr id="52" name="图表 51">
            <a:extLst>
              <a:ext uri="{FF2B5EF4-FFF2-40B4-BE49-F238E27FC236}">
                <a16:creationId xmlns:a16="http://schemas.microsoft.com/office/drawing/2014/main" id="{CCA2B22C-18FB-422A-A6E3-643A3BD5E8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4331205"/>
              </p:ext>
            </p:extLst>
          </p:nvPr>
        </p:nvGraphicFramePr>
        <p:xfrm>
          <a:off x="855788" y="3977966"/>
          <a:ext cx="4541520" cy="2263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53" name="矩形 8">
            <a:extLst>
              <a:ext uri="{FF2B5EF4-FFF2-40B4-BE49-F238E27FC236}">
                <a16:creationId xmlns:a16="http://schemas.microsoft.com/office/drawing/2014/main" id="{9D312AC9-0FEE-4C16-B520-64A730E3A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7686" y="3490281"/>
            <a:ext cx="29022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p"/>
            </a:pPr>
            <a:r>
              <a:rPr lang="en-US" altLang="zh-CN" kern="0" dirty="0">
                <a:solidFill>
                  <a:prstClr val="black"/>
                </a:solidFill>
              </a:rPr>
              <a:t>Summary</a:t>
            </a: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DA72F16C-0B94-4118-83A7-98D1B62265F7}"/>
              </a:ext>
            </a:extLst>
          </p:cNvPr>
          <p:cNvGrpSpPr/>
          <p:nvPr/>
        </p:nvGrpSpPr>
        <p:grpSpPr>
          <a:xfrm>
            <a:off x="5674020" y="4213337"/>
            <a:ext cx="215900" cy="1511300"/>
            <a:chOff x="5731170" y="4060937"/>
            <a:chExt cx="215900" cy="1511300"/>
          </a:xfrm>
        </p:grpSpPr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F2151ABD-DC9F-4F3D-A618-A506D164AB27}"/>
                </a:ext>
              </a:extLst>
            </p:cNvPr>
            <p:cNvCxnSpPr/>
            <p:nvPr/>
          </p:nvCxnSpPr>
          <p:spPr bwMode="auto">
            <a:xfrm>
              <a:off x="5731170" y="4060937"/>
              <a:ext cx="0" cy="151130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cxnSp>
          <p:nvCxnSpPr>
            <p:cNvPr id="55" name="直接箭头连接符 54">
              <a:extLst>
                <a:ext uri="{FF2B5EF4-FFF2-40B4-BE49-F238E27FC236}">
                  <a16:creationId xmlns:a16="http://schemas.microsoft.com/office/drawing/2014/main" id="{1FF1A19B-6EC2-4147-B65C-09C19325047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731170" y="4868974"/>
              <a:ext cx="215900" cy="0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</p:grpSp>
      <p:sp>
        <p:nvSpPr>
          <p:cNvPr id="57" name="矩形 8">
            <a:extLst>
              <a:ext uri="{FF2B5EF4-FFF2-40B4-BE49-F238E27FC236}">
                <a16:creationId xmlns:a16="http://schemas.microsoft.com/office/drawing/2014/main" id="{BD3881D1-43A6-4BB1-A6BE-D028AF55B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201999"/>
            <a:ext cx="5423623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0" algn="just" defTabSz="457200" eaLnBrk="0" fontAlgn="base" hangingPunct="0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en-US" altLang="zh-CN" sz="1400" kern="0" dirty="0">
                <a:solidFill>
                  <a:prstClr val="black"/>
                </a:solidFill>
              </a:rPr>
              <a:t>The longitudinal spacing between rows should be less than 6D when the duct-effect is enhanced to obtain the accelerated velocity.</a:t>
            </a:r>
          </a:p>
          <a:p>
            <a:pPr lvl="0" algn="just" defTabSz="457200" eaLnBrk="0" fontAlgn="base" hangingPunct="0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en-US" altLang="zh-CN" sz="1400" kern="0" dirty="0">
                <a:solidFill>
                  <a:prstClr val="black"/>
                </a:solidFill>
              </a:rPr>
              <a:t>In staggered array, the duct-effect between discs is weakened while the wake superposition is enhanced beyond two rows. </a:t>
            </a:r>
          </a:p>
          <a:p>
            <a:pPr lvl="0" algn="just" defTabSz="457200" eaLnBrk="0" fontAlgn="base" hangingPunct="0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en-US" altLang="zh-CN" sz="1400" kern="0" dirty="0">
                <a:solidFill>
                  <a:prstClr val="black"/>
                </a:solidFill>
              </a:rPr>
              <a:t>The shear-induced turbulence is enhanced by the duct-effect while reduced by wake superposition.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9081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Graphic spid="52" grpId="0">
        <p:bldAsOne/>
      </p:bldGraphic>
      <p:bldP spid="53" grpId="0"/>
      <p:bldP spid="57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等线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等线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等线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等线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等线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等线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等线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等线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413</Words>
  <Application>Microsoft Office PowerPoint</Application>
  <PresentationFormat>宽屏</PresentationFormat>
  <Paragraphs>155</Paragraphs>
  <Slides>7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7" baseType="lpstr">
      <vt:lpstr>OpenSans</vt:lpstr>
      <vt:lpstr>OpenSans-Bold</vt:lpstr>
      <vt:lpstr>等线</vt:lpstr>
      <vt:lpstr>等线 Light</vt:lpstr>
      <vt:lpstr>Arial</vt:lpstr>
      <vt:lpstr>Calibri</vt:lpstr>
      <vt:lpstr>Times New Roman</vt:lpstr>
      <vt:lpstr>Wingdings</vt:lpstr>
      <vt:lpstr>Office 主题​​</vt:lpstr>
      <vt:lpstr>Equation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YL Chen</dc:creator>
  <cp:lastModifiedBy>YL Chen</cp:lastModifiedBy>
  <cp:revision>28</cp:revision>
  <dcterms:created xsi:type="dcterms:W3CDTF">2020-05-05T03:14:18Z</dcterms:created>
  <dcterms:modified xsi:type="dcterms:W3CDTF">2020-05-05T06:57:07Z</dcterms:modified>
</cp:coreProperties>
</file>