
<file path=[Content_Types].xml><?xml version="1.0" encoding="utf-8"?>
<Types xmlns="http://schemas.openxmlformats.org/package/2006/content-types">
  <Default Extension="bin" ContentType="application/vnd.openxmlformats-officedocument.oleObject"/>
  <Default Extension="emf" ContentType="image/x-emf"/>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2811700" cy="30275213"/>
  <p:notesSz cx="6858000" cy="9144000"/>
  <p:defaultTextStyle>
    <a:defPPr>
      <a:defRPr lang="en-US"/>
    </a:defPPr>
    <a:lvl1pPr marL="0" algn="l" defTabSz="2087770" rtl="0" eaLnBrk="1" latinLnBrk="0" hangingPunct="1">
      <a:defRPr sz="8200" kern="1200">
        <a:solidFill>
          <a:schemeClr val="tx1"/>
        </a:solidFill>
        <a:latin typeface="+mn-lt"/>
        <a:ea typeface="+mn-ea"/>
        <a:cs typeface="+mn-cs"/>
      </a:defRPr>
    </a:lvl1pPr>
    <a:lvl2pPr marL="2087770" algn="l" defTabSz="2087770" rtl="0" eaLnBrk="1" latinLnBrk="0" hangingPunct="1">
      <a:defRPr sz="8200" kern="1200">
        <a:solidFill>
          <a:schemeClr val="tx1"/>
        </a:solidFill>
        <a:latin typeface="+mn-lt"/>
        <a:ea typeface="+mn-ea"/>
        <a:cs typeface="+mn-cs"/>
      </a:defRPr>
    </a:lvl2pPr>
    <a:lvl3pPr marL="4175541" algn="l" defTabSz="2087770" rtl="0" eaLnBrk="1" latinLnBrk="0" hangingPunct="1">
      <a:defRPr sz="8200" kern="1200">
        <a:solidFill>
          <a:schemeClr val="tx1"/>
        </a:solidFill>
        <a:latin typeface="+mn-lt"/>
        <a:ea typeface="+mn-ea"/>
        <a:cs typeface="+mn-cs"/>
      </a:defRPr>
    </a:lvl3pPr>
    <a:lvl4pPr marL="6263311" algn="l" defTabSz="2087770" rtl="0" eaLnBrk="1" latinLnBrk="0" hangingPunct="1">
      <a:defRPr sz="8200" kern="1200">
        <a:solidFill>
          <a:schemeClr val="tx1"/>
        </a:solidFill>
        <a:latin typeface="+mn-lt"/>
        <a:ea typeface="+mn-ea"/>
        <a:cs typeface="+mn-cs"/>
      </a:defRPr>
    </a:lvl4pPr>
    <a:lvl5pPr marL="8351081" algn="l" defTabSz="2087770" rtl="0" eaLnBrk="1" latinLnBrk="0" hangingPunct="1">
      <a:defRPr sz="8200" kern="1200">
        <a:solidFill>
          <a:schemeClr val="tx1"/>
        </a:solidFill>
        <a:latin typeface="+mn-lt"/>
        <a:ea typeface="+mn-ea"/>
        <a:cs typeface="+mn-cs"/>
      </a:defRPr>
    </a:lvl5pPr>
    <a:lvl6pPr marL="10438851" algn="l" defTabSz="2087770" rtl="0" eaLnBrk="1" latinLnBrk="0" hangingPunct="1">
      <a:defRPr sz="8200" kern="1200">
        <a:solidFill>
          <a:schemeClr val="tx1"/>
        </a:solidFill>
        <a:latin typeface="+mn-lt"/>
        <a:ea typeface="+mn-ea"/>
        <a:cs typeface="+mn-cs"/>
      </a:defRPr>
    </a:lvl6pPr>
    <a:lvl7pPr marL="12526623" algn="l" defTabSz="2087770" rtl="0" eaLnBrk="1" latinLnBrk="0" hangingPunct="1">
      <a:defRPr sz="8200" kern="1200">
        <a:solidFill>
          <a:schemeClr val="tx1"/>
        </a:solidFill>
        <a:latin typeface="+mn-lt"/>
        <a:ea typeface="+mn-ea"/>
        <a:cs typeface="+mn-cs"/>
      </a:defRPr>
    </a:lvl7pPr>
    <a:lvl8pPr marL="14614388" algn="l" defTabSz="2087770" rtl="0" eaLnBrk="1" latinLnBrk="0" hangingPunct="1">
      <a:defRPr sz="8200" kern="1200">
        <a:solidFill>
          <a:schemeClr val="tx1"/>
        </a:solidFill>
        <a:latin typeface="+mn-lt"/>
        <a:ea typeface="+mn-ea"/>
        <a:cs typeface="+mn-cs"/>
      </a:defRPr>
    </a:lvl8pPr>
    <a:lvl9pPr marL="16702162" algn="l" defTabSz="2087770" rtl="0" eaLnBrk="1" latinLnBrk="0" hangingPunct="1">
      <a:defRPr sz="8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36">
          <p15:clr>
            <a:srgbClr val="A4A3A4"/>
          </p15:clr>
        </p15:guide>
        <p15:guide id="2" pos="134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89"/>
    <p:restoredTop sz="94606"/>
  </p:normalViewPr>
  <p:slideViewPr>
    <p:cSldViewPr snapToGrid="0" snapToObjects="1">
      <p:cViewPr>
        <p:scale>
          <a:sx n="118" d="100"/>
          <a:sy n="118" d="100"/>
        </p:scale>
        <p:origin x="-22296" y="-15904"/>
      </p:cViewPr>
      <p:guideLst>
        <p:guide orient="horz" pos="9536"/>
        <p:guide pos="134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169D8-D1A8-1946-BAEE-4BD2AB5FB096}" type="datetimeFigureOut">
              <a:rPr lang="en-US" smtClean="0"/>
              <a:t>4/30/20</a:t>
            </a:fld>
            <a:endParaRPr lang="en-US"/>
          </a:p>
        </p:txBody>
      </p:sp>
      <p:sp>
        <p:nvSpPr>
          <p:cNvPr id="4" name="Slide Image Placeholder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F5579-E7FA-E847-8EF6-0EF6A330C599}" type="slidenum">
              <a:rPr lang="en-US" smtClean="0"/>
              <a:t>‹#›</a:t>
            </a:fld>
            <a:endParaRPr lang="en-US"/>
          </a:p>
        </p:txBody>
      </p:sp>
    </p:spTree>
    <p:extLst>
      <p:ext uri="{BB962C8B-B14F-4D97-AF65-F5344CB8AC3E}">
        <p14:creationId xmlns:p14="http://schemas.microsoft.com/office/powerpoint/2010/main" val="58942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4F5579-E7FA-E847-8EF6-0EF6A330C599}" type="slidenum">
              <a:rPr lang="en-US" smtClean="0"/>
              <a:t>1</a:t>
            </a:fld>
            <a:endParaRPr lang="en-US"/>
          </a:p>
        </p:txBody>
      </p:sp>
    </p:spTree>
    <p:extLst>
      <p:ext uri="{BB962C8B-B14F-4D97-AF65-F5344CB8AC3E}">
        <p14:creationId xmlns:p14="http://schemas.microsoft.com/office/powerpoint/2010/main" val="133810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10878" y="9404946"/>
            <a:ext cx="36389945" cy="6489549"/>
          </a:xfrm>
        </p:spPr>
        <p:txBody>
          <a:bodyPr/>
          <a:lstStyle/>
          <a:p>
            <a:r>
              <a:rPr lang="en-GB"/>
              <a:t>Click to edit Master title style</a:t>
            </a:r>
            <a:endParaRPr lang="en-US"/>
          </a:p>
        </p:txBody>
      </p:sp>
      <p:sp>
        <p:nvSpPr>
          <p:cNvPr id="3" name="Subtitle 2"/>
          <p:cNvSpPr>
            <a:spLocks noGrp="1"/>
          </p:cNvSpPr>
          <p:nvPr>
            <p:ph type="subTitle" idx="1"/>
          </p:nvPr>
        </p:nvSpPr>
        <p:spPr>
          <a:xfrm>
            <a:off x="6421756" y="17155956"/>
            <a:ext cx="29968190" cy="7736998"/>
          </a:xfrm>
        </p:spPr>
        <p:txBody>
          <a:bodyPr/>
          <a:lstStyle>
            <a:lvl1pPr marL="0" indent="0" algn="ctr">
              <a:buNone/>
              <a:defRPr>
                <a:solidFill>
                  <a:schemeClr val="tx1">
                    <a:tint val="75000"/>
                  </a:schemeClr>
                </a:solidFill>
              </a:defRPr>
            </a:lvl1pPr>
            <a:lvl2pPr marL="2087770" indent="0" algn="ctr">
              <a:buNone/>
              <a:defRPr>
                <a:solidFill>
                  <a:schemeClr val="tx1">
                    <a:tint val="75000"/>
                  </a:schemeClr>
                </a:solidFill>
              </a:defRPr>
            </a:lvl2pPr>
            <a:lvl3pPr marL="4175541" indent="0" algn="ctr">
              <a:buNone/>
              <a:defRPr>
                <a:solidFill>
                  <a:schemeClr val="tx1">
                    <a:tint val="75000"/>
                  </a:schemeClr>
                </a:solidFill>
              </a:defRPr>
            </a:lvl3pPr>
            <a:lvl4pPr marL="6263311" indent="0" algn="ctr">
              <a:buNone/>
              <a:defRPr>
                <a:solidFill>
                  <a:schemeClr val="tx1">
                    <a:tint val="75000"/>
                  </a:schemeClr>
                </a:solidFill>
              </a:defRPr>
            </a:lvl4pPr>
            <a:lvl5pPr marL="8351081" indent="0" algn="ctr">
              <a:buNone/>
              <a:defRPr>
                <a:solidFill>
                  <a:schemeClr val="tx1">
                    <a:tint val="75000"/>
                  </a:schemeClr>
                </a:solidFill>
              </a:defRPr>
            </a:lvl5pPr>
            <a:lvl6pPr marL="10438851" indent="0" algn="ctr">
              <a:buNone/>
              <a:defRPr>
                <a:solidFill>
                  <a:schemeClr val="tx1">
                    <a:tint val="75000"/>
                  </a:schemeClr>
                </a:solidFill>
              </a:defRPr>
            </a:lvl6pPr>
            <a:lvl7pPr marL="12526623" indent="0" algn="ctr">
              <a:buNone/>
              <a:defRPr>
                <a:solidFill>
                  <a:schemeClr val="tx1">
                    <a:tint val="75000"/>
                  </a:schemeClr>
                </a:solidFill>
              </a:defRPr>
            </a:lvl7pPr>
            <a:lvl8pPr marL="14614388" indent="0" algn="ctr">
              <a:buNone/>
              <a:defRPr>
                <a:solidFill>
                  <a:schemeClr val="tx1">
                    <a:tint val="75000"/>
                  </a:schemeClr>
                </a:solidFill>
              </a:defRPr>
            </a:lvl8pPr>
            <a:lvl9pPr marL="1670216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2A0938B-CB0B-1F4E-92FA-9AAD857652B5}"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1488062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2A0938B-CB0B-1F4E-92FA-9AAD857652B5}"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961114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01511" y="5354228"/>
            <a:ext cx="22528173" cy="11403663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5009566" y="5354228"/>
            <a:ext cx="66878416" cy="11403663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2A0938B-CB0B-1F4E-92FA-9AAD857652B5}"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224975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2A0938B-CB0B-1F4E-92FA-9AAD857652B5}"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383011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81830" y="19454630"/>
            <a:ext cx="36389945" cy="6012994"/>
          </a:xfrm>
        </p:spPr>
        <p:txBody>
          <a:bodyPr anchor="t"/>
          <a:lstStyle>
            <a:lvl1pPr algn="l">
              <a:defRPr sz="18200" b="1" cap="all"/>
            </a:lvl1pPr>
          </a:lstStyle>
          <a:p>
            <a:r>
              <a:rPr lang="en-GB"/>
              <a:t>Click to edit Master title style</a:t>
            </a:r>
            <a:endParaRPr lang="en-US"/>
          </a:p>
        </p:txBody>
      </p:sp>
      <p:sp>
        <p:nvSpPr>
          <p:cNvPr id="3" name="Text Placeholder 2"/>
          <p:cNvSpPr>
            <a:spLocks noGrp="1"/>
          </p:cNvSpPr>
          <p:nvPr>
            <p:ph type="body" idx="1"/>
          </p:nvPr>
        </p:nvSpPr>
        <p:spPr>
          <a:xfrm>
            <a:off x="3381830" y="12831934"/>
            <a:ext cx="36389945" cy="6622700"/>
          </a:xfrm>
        </p:spPr>
        <p:txBody>
          <a:bodyPr anchor="b"/>
          <a:lstStyle>
            <a:lvl1pPr marL="0" indent="0">
              <a:buNone/>
              <a:defRPr sz="9200">
                <a:solidFill>
                  <a:schemeClr val="tx1">
                    <a:tint val="75000"/>
                  </a:schemeClr>
                </a:solidFill>
              </a:defRPr>
            </a:lvl1pPr>
            <a:lvl2pPr marL="2087770" indent="0">
              <a:buNone/>
              <a:defRPr sz="8200">
                <a:solidFill>
                  <a:schemeClr val="tx1">
                    <a:tint val="75000"/>
                  </a:schemeClr>
                </a:solidFill>
              </a:defRPr>
            </a:lvl2pPr>
            <a:lvl3pPr marL="4175541" indent="0">
              <a:buNone/>
              <a:defRPr sz="7400">
                <a:solidFill>
                  <a:schemeClr val="tx1">
                    <a:tint val="75000"/>
                  </a:schemeClr>
                </a:solidFill>
              </a:defRPr>
            </a:lvl3pPr>
            <a:lvl4pPr marL="6263311" indent="0">
              <a:buNone/>
              <a:defRPr sz="6400">
                <a:solidFill>
                  <a:schemeClr val="tx1">
                    <a:tint val="75000"/>
                  </a:schemeClr>
                </a:solidFill>
              </a:defRPr>
            </a:lvl4pPr>
            <a:lvl5pPr marL="8351081" indent="0">
              <a:buNone/>
              <a:defRPr sz="6400">
                <a:solidFill>
                  <a:schemeClr val="tx1">
                    <a:tint val="75000"/>
                  </a:schemeClr>
                </a:solidFill>
              </a:defRPr>
            </a:lvl5pPr>
            <a:lvl6pPr marL="10438851" indent="0">
              <a:buNone/>
              <a:defRPr sz="6400">
                <a:solidFill>
                  <a:schemeClr val="tx1">
                    <a:tint val="75000"/>
                  </a:schemeClr>
                </a:solidFill>
              </a:defRPr>
            </a:lvl6pPr>
            <a:lvl7pPr marL="12526623" indent="0">
              <a:buNone/>
              <a:defRPr sz="6400">
                <a:solidFill>
                  <a:schemeClr val="tx1">
                    <a:tint val="75000"/>
                  </a:schemeClr>
                </a:solidFill>
              </a:defRPr>
            </a:lvl7pPr>
            <a:lvl8pPr marL="14614388" indent="0">
              <a:buNone/>
              <a:defRPr sz="6400">
                <a:solidFill>
                  <a:schemeClr val="tx1">
                    <a:tint val="75000"/>
                  </a:schemeClr>
                </a:solidFill>
              </a:defRPr>
            </a:lvl8pPr>
            <a:lvl9pPr marL="16702162" indent="0">
              <a:buNone/>
              <a:defRPr sz="6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2A0938B-CB0B-1F4E-92FA-9AAD857652B5}" type="datetimeFigureOut">
              <a:rPr lang="en-US" smtClean="0"/>
              <a:t>4/30/20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339917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5009570" y="31186280"/>
            <a:ext cx="44699577" cy="88204590"/>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50422676" y="31186280"/>
            <a:ext cx="44707013" cy="88204590"/>
          </a:xfrm>
        </p:spPr>
        <p:txBody>
          <a:bodyPr/>
          <a:lstStyle>
            <a:lvl1pPr>
              <a:defRPr sz="12700"/>
            </a:lvl1pPr>
            <a:lvl2pPr>
              <a:defRPr sz="10900"/>
            </a:lvl2pPr>
            <a:lvl3pPr>
              <a:defRPr sz="9200"/>
            </a:lvl3pPr>
            <a:lvl4pPr>
              <a:defRPr sz="8200"/>
            </a:lvl4pPr>
            <a:lvl5pPr>
              <a:defRPr sz="8200"/>
            </a:lvl5pPr>
            <a:lvl6pPr>
              <a:defRPr sz="8200"/>
            </a:lvl6pPr>
            <a:lvl7pPr>
              <a:defRPr sz="8200"/>
            </a:lvl7pPr>
            <a:lvl8pPr>
              <a:defRPr sz="8200"/>
            </a:lvl8pPr>
            <a:lvl9pPr>
              <a:defRPr sz="8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2A0938B-CB0B-1F4E-92FA-9AAD857652B5}"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422485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40586" y="1212413"/>
            <a:ext cx="38530530" cy="5045868"/>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2140585" y="6776885"/>
            <a:ext cx="18915936" cy="2824283"/>
          </a:xfrm>
        </p:spPr>
        <p:txBody>
          <a:bodyPr anchor="b"/>
          <a:lstStyle>
            <a:lvl1pPr marL="0" indent="0">
              <a:buNone/>
              <a:defRPr sz="10900" b="1"/>
            </a:lvl1pPr>
            <a:lvl2pPr marL="2087770" indent="0">
              <a:buNone/>
              <a:defRPr sz="9200" b="1"/>
            </a:lvl2pPr>
            <a:lvl3pPr marL="4175541" indent="0">
              <a:buNone/>
              <a:defRPr sz="8200" b="1"/>
            </a:lvl3pPr>
            <a:lvl4pPr marL="6263311" indent="0">
              <a:buNone/>
              <a:defRPr sz="7400" b="1"/>
            </a:lvl4pPr>
            <a:lvl5pPr marL="8351081" indent="0">
              <a:buNone/>
              <a:defRPr sz="7400" b="1"/>
            </a:lvl5pPr>
            <a:lvl6pPr marL="10438851" indent="0">
              <a:buNone/>
              <a:defRPr sz="7400" b="1"/>
            </a:lvl6pPr>
            <a:lvl7pPr marL="12526623" indent="0">
              <a:buNone/>
              <a:defRPr sz="7400" b="1"/>
            </a:lvl7pPr>
            <a:lvl8pPr marL="14614388" indent="0">
              <a:buNone/>
              <a:defRPr sz="7400" b="1"/>
            </a:lvl8pPr>
            <a:lvl9pPr marL="16702162" indent="0">
              <a:buNone/>
              <a:defRPr sz="7400" b="1"/>
            </a:lvl9pPr>
          </a:lstStyle>
          <a:p>
            <a:pPr lvl="0"/>
            <a:r>
              <a:rPr lang="en-GB"/>
              <a:t>Click to edit Master text styles</a:t>
            </a:r>
          </a:p>
        </p:txBody>
      </p:sp>
      <p:sp>
        <p:nvSpPr>
          <p:cNvPr id="4" name="Content Placeholder 3"/>
          <p:cNvSpPr>
            <a:spLocks noGrp="1"/>
          </p:cNvSpPr>
          <p:nvPr>
            <p:ph sz="half" idx="2"/>
          </p:nvPr>
        </p:nvSpPr>
        <p:spPr>
          <a:xfrm>
            <a:off x="2140585" y="9601166"/>
            <a:ext cx="18915936" cy="1744329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21747756" y="6776885"/>
            <a:ext cx="18923367" cy="2824283"/>
          </a:xfrm>
        </p:spPr>
        <p:txBody>
          <a:bodyPr anchor="b"/>
          <a:lstStyle>
            <a:lvl1pPr marL="0" indent="0">
              <a:buNone/>
              <a:defRPr sz="10900" b="1"/>
            </a:lvl1pPr>
            <a:lvl2pPr marL="2087770" indent="0">
              <a:buNone/>
              <a:defRPr sz="9200" b="1"/>
            </a:lvl2pPr>
            <a:lvl3pPr marL="4175541" indent="0">
              <a:buNone/>
              <a:defRPr sz="8200" b="1"/>
            </a:lvl3pPr>
            <a:lvl4pPr marL="6263311" indent="0">
              <a:buNone/>
              <a:defRPr sz="7400" b="1"/>
            </a:lvl4pPr>
            <a:lvl5pPr marL="8351081" indent="0">
              <a:buNone/>
              <a:defRPr sz="7400" b="1"/>
            </a:lvl5pPr>
            <a:lvl6pPr marL="10438851" indent="0">
              <a:buNone/>
              <a:defRPr sz="7400" b="1"/>
            </a:lvl6pPr>
            <a:lvl7pPr marL="12526623" indent="0">
              <a:buNone/>
              <a:defRPr sz="7400" b="1"/>
            </a:lvl7pPr>
            <a:lvl8pPr marL="14614388" indent="0">
              <a:buNone/>
              <a:defRPr sz="7400" b="1"/>
            </a:lvl8pPr>
            <a:lvl9pPr marL="16702162" indent="0">
              <a:buNone/>
              <a:defRPr sz="7400" b="1"/>
            </a:lvl9pPr>
          </a:lstStyle>
          <a:p>
            <a:pPr lvl="0"/>
            <a:r>
              <a:rPr lang="en-GB"/>
              <a:t>Click to edit Master text styles</a:t>
            </a:r>
          </a:p>
        </p:txBody>
      </p:sp>
      <p:sp>
        <p:nvSpPr>
          <p:cNvPr id="6" name="Content Placeholder 5"/>
          <p:cNvSpPr>
            <a:spLocks noGrp="1"/>
          </p:cNvSpPr>
          <p:nvPr>
            <p:ph sz="quarter" idx="4"/>
          </p:nvPr>
        </p:nvSpPr>
        <p:spPr>
          <a:xfrm>
            <a:off x="21747756" y="9601166"/>
            <a:ext cx="18923367" cy="17443291"/>
          </a:xfrm>
        </p:spPr>
        <p:txBody>
          <a:bodyPr/>
          <a:lstStyle>
            <a:lvl1pPr>
              <a:defRPr sz="10900"/>
            </a:lvl1pPr>
            <a:lvl2pPr>
              <a:defRPr sz="9200"/>
            </a:lvl2pPr>
            <a:lvl3pPr>
              <a:defRPr sz="8200"/>
            </a:lvl3pPr>
            <a:lvl4pPr>
              <a:defRPr sz="7400"/>
            </a:lvl4pPr>
            <a:lvl5pPr>
              <a:defRPr sz="7400"/>
            </a:lvl5pPr>
            <a:lvl6pPr>
              <a:defRPr sz="7400"/>
            </a:lvl6pPr>
            <a:lvl7pPr>
              <a:defRPr sz="7400"/>
            </a:lvl7pPr>
            <a:lvl8pPr>
              <a:defRPr sz="7400"/>
            </a:lvl8pPr>
            <a:lvl9pPr>
              <a:defRPr sz="7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2A0938B-CB0B-1F4E-92FA-9AAD857652B5}" type="datetimeFigureOut">
              <a:rPr lang="en-US" smtClean="0"/>
              <a:t>4/30/20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3191875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2A0938B-CB0B-1F4E-92FA-9AAD857652B5}" type="datetimeFigureOut">
              <a:rPr lang="en-US" smtClean="0"/>
              <a:t>4/30/20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659538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0938B-CB0B-1F4E-92FA-9AAD857652B5}" type="datetimeFigureOut">
              <a:rPr lang="en-US" smtClean="0"/>
              <a:t>4/30/20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231632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40592" y="1205401"/>
            <a:ext cx="14084754" cy="5129967"/>
          </a:xfrm>
        </p:spPr>
        <p:txBody>
          <a:bodyPr anchor="b"/>
          <a:lstStyle>
            <a:lvl1pPr algn="l">
              <a:defRPr sz="9200" b="1"/>
            </a:lvl1pPr>
          </a:lstStyle>
          <a:p>
            <a:r>
              <a:rPr lang="en-GB"/>
              <a:t>Click to edit Master title style</a:t>
            </a:r>
            <a:endParaRPr lang="en-US"/>
          </a:p>
        </p:txBody>
      </p:sp>
      <p:sp>
        <p:nvSpPr>
          <p:cNvPr id="3" name="Content Placeholder 2"/>
          <p:cNvSpPr>
            <a:spLocks noGrp="1"/>
          </p:cNvSpPr>
          <p:nvPr>
            <p:ph idx="1"/>
          </p:nvPr>
        </p:nvSpPr>
        <p:spPr>
          <a:xfrm>
            <a:off x="16738192" y="1205409"/>
            <a:ext cx="23932929" cy="25839056"/>
          </a:xfrm>
        </p:spPr>
        <p:txBody>
          <a:bodyPr/>
          <a:lstStyle>
            <a:lvl1pPr>
              <a:defRPr sz="14600"/>
            </a:lvl1pPr>
            <a:lvl2pPr>
              <a:defRPr sz="12700"/>
            </a:lvl2pPr>
            <a:lvl3pPr>
              <a:defRPr sz="10900"/>
            </a:lvl3pPr>
            <a:lvl4pPr>
              <a:defRPr sz="9200"/>
            </a:lvl4pPr>
            <a:lvl5pPr>
              <a:defRPr sz="9200"/>
            </a:lvl5pPr>
            <a:lvl6pPr>
              <a:defRPr sz="9200"/>
            </a:lvl6pPr>
            <a:lvl7pPr>
              <a:defRPr sz="9200"/>
            </a:lvl7pPr>
            <a:lvl8pPr>
              <a:defRPr sz="9200"/>
            </a:lvl8pPr>
            <a:lvl9pPr>
              <a:defRPr sz="9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2140592" y="6335376"/>
            <a:ext cx="14084754" cy="20709089"/>
          </a:xfrm>
        </p:spPr>
        <p:txBody>
          <a:bodyPr/>
          <a:lstStyle>
            <a:lvl1pPr marL="0" indent="0">
              <a:buNone/>
              <a:defRPr sz="6400"/>
            </a:lvl1pPr>
            <a:lvl2pPr marL="2087770" indent="0">
              <a:buNone/>
              <a:defRPr sz="5500"/>
            </a:lvl2pPr>
            <a:lvl3pPr marL="4175541" indent="0">
              <a:buNone/>
              <a:defRPr sz="4500"/>
            </a:lvl3pPr>
            <a:lvl4pPr marL="6263311" indent="0">
              <a:buNone/>
              <a:defRPr sz="4100"/>
            </a:lvl4pPr>
            <a:lvl5pPr marL="8351081" indent="0">
              <a:buNone/>
              <a:defRPr sz="4100"/>
            </a:lvl5pPr>
            <a:lvl6pPr marL="10438851" indent="0">
              <a:buNone/>
              <a:defRPr sz="4100"/>
            </a:lvl6pPr>
            <a:lvl7pPr marL="12526623" indent="0">
              <a:buNone/>
              <a:defRPr sz="4100"/>
            </a:lvl7pPr>
            <a:lvl8pPr marL="14614388" indent="0">
              <a:buNone/>
              <a:defRPr sz="4100"/>
            </a:lvl8pPr>
            <a:lvl9pPr marL="16702162" indent="0">
              <a:buNone/>
              <a:defRPr sz="4100"/>
            </a:lvl9pPr>
          </a:lstStyle>
          <a:p>
            <a:pPr lvl="0"/>
            <a:r>
              <a:rPr lang="en-GB"/>
              <a:t>Click to edit Master text styles</a:t>
            </a:r>
          </a:p>
        </p:txBody>
      </p:sp>
      <p:sp>
        <p:nvSpPr>
          <p:cNvPr id="5" name="Date Placeholder 4"/>
          <p:cNvSpPr>
            <a:spLocks noGrp="1"/>
          </p:cNvSpPr>
          <p:nvPr>
            <p:ph type="dt" sz="half" idx="10"/>
          </p:nvPr>
        </p:nvSpPr>
        <p:spPr/>
        <p:txBody>
          <a:bodyPr/>
          <a:lstStyle/>
          <a:p>
            <a:fld id="{82A0938B-CB0B-1F4E-92FA-9AAD857652B5}"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352475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393" y="21192650"/>
            <a:ext cx="25687020" cy="2501912"/>
          </a:xfrm>
        </p:spPr>
        <p:txBody>
          <a:bodyPr anchor="b"/>
          <a:lstStyle>
            <a:lvl1pPr algn="l">
              <a:defRPr sz="9200" b="1"/>
            </a:lvl1pPr>
          </a:lstStyle>
          <a:p>
            <a:r>
              <a:rPr lang="en-GB"/>
              <a:t>Click to edit Master title style</a:t>
            </a:r>
            <a:endParaRPr lang="en-US"/>
          </a:p>
        </p:txBody>
      </p:sp>
      <p:sp>
        <p:nvSpPr>
          <p:cNvPr id="3" name="Picture Placeholder 2"/>
          <p:cNvSpPr>
            <a:spLocks noGrp="1"/>
          </p:cNvSpPr>
          <p:nvPr>
            <p:ph type="pic" idx="1"/>
          </p:nvPr>
        </p:nvSpPr>
        <p:spPr>
          <a:xfrm>
            <a:off x="8391393" y="2705147"/>
            <a:ext cx="25687020" cy="18165128"/>
          </a:xfrm>
        </p:spPr>
        <p:txBody>
          <a:bodyPr/>
          <a:lstStyle>
            <a:lvl1pPr marL="0" indent="0">
              <a:buNone/>
              <a:defRPr sz="14600"/>
            </a:lvl1pPr>
            <a:lvl2pPr marL="2087770" indent="0">
              <a:buNone/>
              <a:defRPr sz="12700"/>
            </a:lvl2pPr>
            <a:lvl3pPr marL="4175541" indent="0">
              <a:buNone/>
              <a:defRPr sz="10900"/>
            </a:lvl3pPr>
            <a:lvl4pPr marL="6263311" indent="0">
              <a:buNone/>
              <a:defRPr sz="9200"/>
            </a:lvl4pPr>
            <a:lvl5pPr marL="8351081" indent="0">
              <a:buNone/>
              <a:defRPr sz="9200"/>
            </a:lvl5pPr>
            <a:lvl6pPr marL="10438851" indent="0">
              <a:buNone/>
              <a:defRPr sz="9200"/>
            </a:lvl6pPr>
            <a:lvl7pPr marL="12526623" indent="0">
              <a:buNone/>
              <a:defRPr sz="9200"/>
            </a:lvl7pPr>
            <a:lvl8pPr marL="14614388" indent="0">
              <a:buNone/>
              <a:defRPr sz="9200"/>
            </a:lvl8pPr>
            <a:lvl9pPr marL="16702162" indent="0">
              <a:buNone/>
              <a:defRPr sz="9200"/>
            </a:lvl9pPr>
          </a:lstStyle>
          <a:p>
            <a:endParaRPr lang="en-US"/>
          </a:p>
        </p:txBody>
      </p:sp>
      <p:sp>
        <p:nvSpPr>
          <p:cNvPr id="4" name="Text Placeholder 3"/>
          <p:cNvSpPr>
            <a:spLocks noGrp="1"/>
          </p:cNvSpPr>
          <p:nvPr>
            <p:ph type="body" sz="half" idx="2"/>
          </p:nvPr>
        </p:nvSpPr>
        <p:spPr>
          <a:xfrm>
            <a:off x="8391393" y="23694562"/>
            <a:ext cx="25687020" cy="3553130"/>
          </a:xfrm>
        </p:spPr>
        <p:txBody>
          <a:bodyPr/>
          <a:lstStyle>
            <a:lvl1pPr marL="0" indent="0">
              <a:buNone/>
              <a:defRPr sz="6400"/>
            </a:lvl1pPr>
            <a:lvl2pPr marL="2087770" indent="0">
              <a:buNone/>
              <a:defRPr sz="5500"/>
            </a:lvl2pPr>
            <a:lvl3pPr marL="4175541" indent="0">
              <a:buNone/>
              <a:defRPr sz="4500"/>
            </a:lvl3pPr>
            <a:lvl4pPr marL="6263311" indent="0">
              <a:buNone/>
              <a:defRPr sz="4100"/>
            </a:lvl4pPr>
            <a:lvl5pPr marL="8351081" indent="0">
              <a:buNone/>
              <a:defRPr sz="4100"/>
            </a:lvl5pPr>
            <a:lvl6pPr marL="10438851" indent="0">
              <a:buNone/>
              <a:defRPr sz="4100"/>
            </a:lvl6pPr>
            <a:lvl7pPr marL="12526623" indent="0">
              <a:buNone/>
              <a:defRPr sz="4100"/>
            </a:lvl7pPr>
            <a:lvl8pPr marL="14614388" indent="0">
              <a:buNone/>
              <a:defRPr sz="4100"/>
            </a:lvl8pPr>
            <a:lvl9pPr marL="16702162" indent="0">
              <a:buNone/>
              <a:defRPr sz="4100"/>
            </a:lvl9pPr>
          </a:lstStyle>
          <a:p>
            <a:pPr lvl="0"/>
            <a:r>
              <a:rPr lang="en-GB"/>
              <a:t>Click to edit Master text styles</a:t>
            </a:r>
          </a:p>
        </p:txBody>
      </p:sp>
      <p:sp>
        <p:nvSpPr>
          <p:cNvPr id="5" name="Date Placeholder 4"/>
          <p:cNvSpPr>
            <a:spLocks noGrp="1"/>
          </p:cNvSpPr>
          <p:nvPr>
            <p:ph type="dt" sz="half" idx="10"/>
          </p:nvPr>
        </p:nvSpPr>
        <p:spPr/>
        <p:txBody>
          <a:bodyPr/>
          <a:lstStyle/>
          <a:p>
            <a:fld id="{82A0938B-CB0B-1F4E-92FA-9AAD857652B5}" type="datetimeFigureOut">
              <a:rPr lang="en-US" smtClean="0"/>
              <a:t>4/30/20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8DF429-C8C8-EA48-9955-4629B50BAB3D}" type="slidenum">
              <a:rPr lang="en-US" smtClean="0"/>
              <a:t>‹#›</a:t>
            </a:fld>
            <a:endParaRPr lang="en-US"/>
          </a:p>
        </p:txBody>
      </p:sp>
    </p:spTree>
    <p:extLst>
      <p:ext uri="{BB962C8B-B14F-4D97-AF65-F5344CB8AC3E}">
        <p14:creationId xmlns:p14="http://schemas.microsoft.com/office/powerpoint/2010/main" val="64272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0586" y="1212413"/>
            <a:ext cx="38530530" cy="5045868"/>
          </a:xfrm>
          <a:prstGeom prst="rect">
            <a:avLst/>
          </a:prstGeom>
        </p:spPr>
        <p:txBody>
          <a:bodyPr vert="horz" lIns="417555" tIns="208778" rIns="417555" bIns="208778"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2140586" y="7064224"/>
            <a:ext cx="38530530" cy="19980241"/>
          </a:xfrm>
          <a:prstGeom prst="rect">
            <a:avLst/>
          </a:prstGeom>
        </p:spPr>
        <p:txBody>
          <a:bodyPr vert="horz" lIns="417555" tIns="208778" rIns="417555" bIns="208778"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2140586" y="28060644"/>
            <a:ext cx="9989396" cy="1611875"/>
          </a:xfrm>
          <a:prstGeom prst="rect">
            <a:avLst/>
          </a:prstGeom>
        </p:spPr>
        <p:txBody>
          <a:bodyPr vert="horz" lIns="417555" tIns="208778" rIns="417555" bIns="208778" rtlCol="0" anchor="ctr"/>
          <a:lstStyle>
            <a:lvl1pPr algn="l">
              <a:defRPr sz="5500">
                <a:solidFill>
                  <a:schemeClr val="tx1">
                    <a:tint val="75000"/>
                  </a:schemeClr>
                </a:solidFill>
              </a:defRPr>
            </a:lvl1pPr>
          </a:lstStyle>
          <a:p>
            <a:fld id="{82A0938B-CB0B-1F4E-92FA-9AAD857652B5}" type="datetimeFigureOut">
              <a:rPr lang="en-US" smtClean="0"/>
              <a:t>4/30/20</a:t>
            </a:fld>
            <a:endParaRPr lang="en-US"/>
          </a:p>
        </p:txBody>
      </p:sp>
      <p:sp>
        <p:nvSpPr>
          <p:cNvPr id="5" name="Footer Placeholder 4"/>
          <p:cNvSpPr>
            <a:spLocks noGrp="1"/>
          </p:cNvSpPr>
          <p:nvPr>
            <p:ph type="ftr" sz="quarter" idx="3"/>
          </p:nvPr>
        </p:nvSpPr>
        <p:spPr>
          <a:xfrm>
            <a:off x="14627331" y="28060644"/>
            <a:ext cx="13557039" cy="1611875"/>
          </a:xfrm>
          <a:prstGeom prst="rect">
            <a:avLst/>
          </a:prstGeom>
        </p:spPr>
        <p:txBody>
          <a:bodyPr vert="horz" lIns="417555" tIns="208778" rIns="417555" bIns="208778" rtlCol="0" anchor="ctr"/>
          <a:lstStyle>
            <a:lvl1pPr algn="ctr">
              <a:defRPr sz="5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681718" y="28060644"/>
            <a:ext cx="9989396" cy="1611875"/>
          </a:xfrm>
          <a:prstGeom prst="rect">
            <a:avLst/>
          </a:prstGeom>
        </p:spPr>
        <p:txBody>
          <a:bodyPr vert="horz" lIns="417555" tIns="208778" rIns="417555" bIns="208778" rtlCol="0" anchor="ctr"/>
          <a:lstStyle>
            <a:lvl1pPr algn="r">
              <a:defRPr sz="5500">
                <a:solidFill>
                  <a:schemeClr val="tx1">
                    <a:tint val="75000"/>
                  </a:schemeClr>
                </a:solidFill>
              </a:defRPr>
            </a:lvl1pPr>
          </a:lstStyle>
          <a:p>
            <a:fld id="{9B8DF429-C8C8-EA48-9955-4629B50BAB3D}" type="slidenum">
              <a:rPr lang="en-US" smtClean="0"/>
              <a:t>‹#›</a:t>
            </a:fld>
            <a:endParaRPr lang="en-US"/>
          </a:p>
        </p:txBody>
      </p:sp>
    </p:spTree>
    <p:extLst>
      <p:ext uri="{BB962C8B-B14F-4D97-AF65-F5344CB8AC3E}">
        <p14:creationId xmlns:p14="http://schemas.microsoft.com/office/powerpoint/2010/main" val="220141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087770" rtl="0" eaLnBrk="1" latinLnBrk="0" hangingPunct="1">
        <a:spcBef>
          <a:spcPct val="0"/>
        </a:spcBef>
        <a:buNone/>
        <a:defRPr sz="20100" kern="1200">
          <a:solidFill>
            <a:schemeClr val="tx1"/>
          </a:solidFill>
          <a:latin typeface="+mj-lt"/>
          <a:ea typeface="+mj-ea"/>
          <a:cs typeface="+mj-cs"/>
        </a:defRPr>
      </a:lvl1pPr>
    </p:titleStyle>
    <p:bodyStyle>
      <a:lvl1pPr marL="1565826" indent="-1565826" algn="l" defTabSz="2087770" rtl="0" eaLnBrk="1" latinLnBrk="0" hangingPunct="1">
        <a:spcBef>
          <a:spcPct val="20000"/>
        </a:spcBef>
        <a:buFont typeface="Arial"/>
        <a:buChar char="•"/>
        <a:defRPr sz="14600" kern="1200">
          <a:solidFill>
            <a:schemeClr val="tx1"/>
          </a:solidFill>
          <a:latin typeface="+mn-lt"/>
          <a:ea typeface="+mn-ea"/>
          <a:cs typeface="+mn-cs"/>
        </a:defRPr>
      </a:lvl1pPr>
      <a:lvl2pPr marL="3392627" indent="-1304857" algn="l" defTabSz="2087770" rtl="0" eaLnBrk="1" latinLnBrk="0" hangingPunct="1">
        <a:spcBef>
          <a:spcPct val="20000"/>
        </a:spcBef>
        <a:buFont typeface="Arial"/>
        <a:buChar char="–"/>
        <a:defRPr sz="12700" kern="1200">
          <a:solidFill>
            <a:schemeClr val="tx1"/>
          </a:solidFill>
          <a:latin typeface="+mn-lt"/>
          <a:ea typeface="+mn-ea"/>
          <a:cs typeface="+mn-cs"/>
        </a:defRPr>
      </a:lvl2pPr>
      <a:lvl3pPr marL="5219428" indent="-1043883" algn="l" defTabSz="2087770" rtl="0" eaLnBrk="1" latinLnBrk="0" hangingPunct="1">
        <a:spcBef>
          <a:spcPct val="20000"/>
        </a:spcBef>
        <a:buFont typeface="Arial"/>
        <a:buChar char="•"/>
        <a:defRPr sz="10900" kern="1200">
          <a:solidFill>
            <a:schemeClr val="tx1"/>
          </a:solidFill>
          <a:latin typeface="+mn-lt"/>
          <a:ea typeface="+mn-ea"/>
          <a:cs typeface="+mn-cs"/>
        </a:defRPr>
      </a:lvl3pPr>
      <a:lvl4pPr marL="7307194" indent="-1043883" algn="l" defTabSz="2087770" rtl="0" eaLnBrk="1" latinLnBrk="0" hangingPunct="1">
        <a:spcBef>
          <a:spcPct val="20000"/>
        </a:spcBef>
        <a:buFont typeface="Arial"/>
        <a:buChar char="–"/>
        <a:defRPr sz="9200" kern="1200">
          <a:solidFill>
            <a:schemeClr val="tx1"/>
          </a:solidFill>
          <a:latin typeface="+mn-lt"/>
          <a:ea typeface="+mn-ea"/>
          <a:cs typeface="+mn-cs"/>
        </a:defRPr>
      </a:lvl4pPr>
      <a:lvl5pPr marL="9394964" indent="-1043883" algn="l" defTabSz="2087770" rtl="0" eaLnBrk="1" latinLnBrk="0" hangingPunct="1">
        <a:spcBef>
          <a:spcPct val="20000"/>
        </a:spcBef>
        <a:buFont typeface="Arial"/>
        <a:buChar char="»"/>
        <a:defRPr sz="9200" kern="1200">
          <a:solidFill>
            <a:schemeClr val="tx1"/>
          </a:solidFill>
          <a:latin typeface="+mn-lt"/>
          <a:ea typeface="+mn-ea"/>
          <a:cs typeface="+mn-cs"/>
        </a:defRPr>
      </a:lvl5pPr>
      <a:lvl6pPr marL="11482734" indent="-1043883" algn="l" defTabSz="2087770" rtl="0" eaLnBrk="1" latinLnBrk="0" hangingPunct="1">
        <a:spcBef>
          <a:spcPct val="20000"/>
        </a:spcBef>
        <a:buFont typeface="Arial"/>
        <a:buChar char="•"/>
        <a:defRPr sz="9200" kern="1200">
          <a:solidFill>
            <a:schemeClr val="tx1"/>
          </a:solidFill>
          <a:latin typeface="+mn-lt"/>
          <a:ea typeface="+mn-ea"/>
          <a:cs typeface="+mn-cs"/>
        </a:defRPr>
      </a:lvl6pPr>
      <a:lvl7pPr marL="13570505" indent="-1043883" algn="l" defTabSz="2087770" rtl="0" eaLnBrk="1" latinLnBrk="0" hangingPunct="1">
        <a:spcBef>
          <a:spcPct val="20000"/>
        </a:spcBef>
        <a:buFont typeface="Arial"/>
        <a:buChar char="•"/>
        <a:defRPr sz="9200" kern="1200">
          <a:solidFill>
            <a:schemeClr val="tx1"/>
          </a:solidFill>
          <a:latin typeface="+mn-lt"/>
          <a:ea typeface="+mn-ea"/>
          <a:cs typeface="+mn-cs"/>
        </a:defRPr>
      </a:lvl7pPr>
      <a:lvl8pPr marL="15658275" indent="-1043883" algn="l" defTabSz="2087770" rtl="0" eaLnBrk="1" latinLnBrk="0" hangingPunct="1">
        <a:spcBef>
          <a:spcPct val="20000"/>
        </a:spcBef>
        <a:buFont typeface="Arial"/>
        <a:buChar char="•"/>
        <a:defRPr sz="9200" kern="1200">
          <a:solidFill>
            <a:schemeClr val="tx1"/>
          </a:solidFill>
          <a:latin typeface="+mn-lt"/>
          <a:ea typeface="+mn-ea"/>
          <a:cs typeface="+mn-cs"/>
        </a:defRPr>
      </a:lvl8pPr>
      <a:lvl9pPr marL="17746045" indent="-1043883" algn="l" defTabSz="2087770" rtl="0" eaLnBrk="1" latinLnBrk="0" hangingPunct="1">
        <a:spcBef>
          <a:spcPct val="20000"/>
        </a:spcBef>
        <a:buFont typeface="Arial"/>
        <a:buChar char="•"/>
        <a:defRPr sz="9200" kern="1200">
          <a:solidFill>
            <a:schemeClr val="tx1"/>
          </a:solidFill>
          <a:latin typeface="+mn-lt"/>
          <a:ea typeface="+mn-ea"/>
          <a:cs typeface="+mn-cs"/>
        </a:defRPr>
      </a:lvl9pPr>
    </p:bodyStyle>
    <p:otherStyle>
      <a:defPPr>
        <a:defRPr lang="en-US"/>
      </a:defPPr>
      <a:lvl1pPr marL="0" algn="l" defTabSz="2087770" rtl="0" eaLnBrk="1" latinLnBrk="0" hangingPunct="1">
        <a:defRPr sz="8200" kern="1200">
          <a:solidFill>
            <a:schemeClr val="tx1"/>
          </a:solidFill>
          <a:latin typeface="+mn-lt"/>
          <a:ea typeface="+mn-ea"/>
          <a:cs typeface="+mn-cs"/>
        </a:defRPr>
      </a:lvl1pPr>
      <a:lvl2pPr marL="2087770" algn="l" defTabSz="2087770" rtl="0" eaLnBrk="1" latinLnBrk="0" hangingPunct="1">
        <a:defRPr sz="8200" kern="1200">
          <a:solidFill>
            <a:schemeClr val="tx1"/>
          </a:solidFill>
          <a:latin typeface="+mn-lt"/>
          <a:ea typeface="+mn-ea"/>
          <a:cs typeface="+mn-cs"/>
        </a:defRPr>
      </a:lvl2pPr>
      <a:lvl3pPr marL="4175541" algn="l" defTabSz="2087770" rtl="0" eaLnBrk="1" latinLnBrk="0" hangingPunct="1">
        <a:defRPr sz="8200" kern="1200">
          <a:solidFill>
            <a:schemeClr val="tx1"/>
          </a:solidFill>
          <a:latin typeface="+mn-lt"/>
          <a:ea typeface="+mn-ea"/>
          <a:cs typeface="+mn-cs"/>
        </a:defRPr>
      </a:lvl3pPr>
      <a:lvl4pPr marL="6263311" algn="l" defTabSz="2087770" rtl="0" eaLnBrk="1" latinLnBrk="0" hangingPunct="1">
        <a:defRPr sz="8200" kern="1200">
          <a:solidFill>
            <a:schemeClr val="tx1"/>
          </a:solidFill>
          <a:latin typeface="+mn-lt"/>
          <a:ea typeface="+mn-ea"/>
          <a:cs typeface="+mn-cs"/>
        </a:defRPr>
      </a:lvl4pPr>
      <a:lvl5pPr marL="8351081" algn="l" defTabSz="2087770" rtl="0" eaLnBrk="1" latinLnBrk="0" hangingPunct="1">
        <a:defRPr sz="8200" kern="1200">
          <a:solidFill>
            <a:schemeClr val="tx1"/>
          </a:solidFill>
          <a:latin typeface="+mn-lt"/>
          <a:ea typeface="+mn-ea"/>
          <a:cs typeface="+mn-cs"/>
        </a:defRPr>
      </a:lvl5pPr>
      <a:lvl6pPr marL="10438851" algn="l" defTabSz="2087770" rtl="0" eaLnBrk="1" latinLnBrk="0" hangingPunct="1">
        <a:defRPr sz="8200" kern="1200">
          <a:solidFill>
            <a:schemeClr val="tx1"/>
          </a:solidFill>
          <a:latin typeface="+mn-lt"/>
          <a:ea typeface="+mn-ea"/>
          <a:cs typeface="+mn-cs"/>
        </a:defRPr>
      </a:lvl6pPr>
      <a:lvl7pPr marL="12526623" algn="l" defTabSz="2087770" rtl="0" eaLnBrk="1" latinLnBrk="0" hangingPunct="1">
        <a:defRPr sz="8200" kern="1200">
          <a:solidFill>
            <a:schemeClr val="tx1"/>
          </a:solidFill>
          <a:latin typeface="+mn-lt"/>
          <a:ea typeface="+mn-ea"/>
          <a:cs typeface="+mn-cs"/>
        </a:defRPr>
      </a:lvl7pPr>
      <a:lvl8pPr marL="14614388" algn="l" defTabSz="2087770" rtl="0" eaLnBrk="1" latinLnBrk="0" hangingPunct="1">
        <a:defRPr sz="8200" kern="1200">
          <a:solidFill>
            <a:schemeClr val="tx1"/>
          </a:solidFill>
          <a:latin typeface="+mn-lt"/>
          <a:ea typeface="+mn-ea"/>
          <a:cs typeface="+mn-cs"/>
        </a:defRPr>
      </a:lvl8pPr>
      <a:lvl9pPr marL="16702162" algn="l" defTabSz="2087770" rtl="0" eaLnBrk="1" latinLnBrk="0" hangingPunct="1">
        <a:defRPr sz="8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5.png"/><Relationship Id="rId18" Type="http://schemas.openxmlformats.org/officeDocument/2006/relationships/image" Target="../media/image7.tiff"/><Relationship Id="rId3" Type="http://schemas.openxmlformats.org/officeDocument/2006/relationships/video" Target="../media/media1.mp4"/><Relationship Id="rId21" Type="http://schemas.openxmlformats.org/officeDocument/2006/relationships/image" Target="../media/image10.png"/><Relationship Id="rId7" Type="http://schemas.openxmlformats.org/officeDocument/2006/relationships/video" Target="../media/media3.mp4"/><Relationship Id="rId12" Type="http://schemas.openxmlformats.org/officeDocument/2006/relationships/image" Target="../media/image4.emf"/><Relationship Id="rId17" Type="http://schemas.openxmlformats.org/officeDocument/2006/relationships/image" Target="../media/image1.emf"/><Relationship Id="rId2" Type="http://schemas.microsoft.com/office/2007/relationships/media" Target="../media/media1.mp4"/><Relationship Id="rId16" Type="http://schemas.openxmlformats.org/officeDocument/2006/relationships/oleObject" Target="../embeddings/oleObject1.bin"/><Relationship Id="rId20" Type="http://schemas.openxmlformats.org/officeDocument/2006/relationships/image" Target="../media/image9.emf"/><Relationship Id="rId1" Type="http://schemas.openxmlformats.org/officeDocument/2006/relationships/vmlDrawing" Target="../drawings/vmlDrawing1.vml"/><Relationship Id="rId6" Type="http://schemas.microsoft.com/office/2007/relationships/media" Target="../media/media3.mp4"/><Relationship Id="rId11" Type="http://schemas.openxmlformats.org/officeDocument/2006/relationships/image" Target="../media/image3.emf"/><Relationship Id="rId24" Type="http://schemas.openxmlformats.org/officeDocument/2006/relationships/image" Target="../media/image13.png"/><Relationship Id="rId5" Type="http://schemas.openxmlformats.org/officeDocument/2006/relationships/video" Target="../media/media2.mp4"/><Relationship Id="rId15" Type="http://schemas.openxmlformats.org/officeDocument/2006/relationships/hyperlink" Target="mailto:r.boynton@sheffield.ac.uk" TargetMode="External"/><Relationship Id="rId23" Type="http://schemas.openxmlformats.org/officeDocument/2006/relationships/image" Target="../media/image12.png"/><Relationship Id="rId10" Type="http://schemas.openxmlformats.org/officeDocument/2006/relationships/image" Target="../media/image2.emf"/><Relationship Id="rId19" Type="http://schemas.openxmlformats.org/officeDocument/2006/relationships/image" Target="../media/image8.tiff"/><Relationship Id="rId4" Type="http://schemas.microsoft.com/office/2007/relationships/media" Target="../media/media2.mp4"/><Relationship Id="rId9" Type="http://schemas.openxmlformats.org/officeDocument/2006/relationships/notesSlide" Target="../notesSlides/notesSlide1.xml"/><Relationship Id="rId14" Type="http://schemas.openxmlformats.org/officeDocument/2006/relationships/image" Target="../media/image6.png"/><Relationship Id="rId2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554868BC-AE79-A24A-A999-AA4C38A5B5E6}"/>
              </a:ext>
            </a:extLst>
          </p:cNvPr>
          <p:cNvPicPr>
            <a:picLocks noChangeAspect="1"/>
          </p:cNvPicPr>
          <p:nvPr/>
        </p:nvPicPr>
        <p:blipFill>
          <a:blip r:embed="rId10"/>
          <a:stretch>
            <a:fillRect/>
          </a:stretch>
        </p:blipFill>
        <p:spPr>
          <a:xfrm>
            <a:off x="10759808" y="14487422"/>
            <a:ext cx="12457431" cy="4000500"/>
          </a:xfrm>
          <a:prstGeom prst="rect">
            <a:avLst/>
          </a:prstGeom>
        </p:spPr>
      </p:pic>
      <p:pic>
        <p:nvPicPr>
          <p:cNvPr id="47" name="Picture 46">
            <a:extLst>
              <a:ext uri="{FF2B5EF4-FFF2-40B4-BE49-F238E27FC236}">
                <a16:creationId xmlns:a16="http://schemas.microsoft.com/office/drawing/2014/main" id="{954E259E-8980-3B4E-A2C2-F04EB73CEDCD}"/>
              </a:ext>
            </a:extLst>
          </p:cNvPr>
          <p:cNvPicPr>
            <a:picLocks noChangeAspect="1"/>
          </p:cNvPicPr>
          <p:nvPr/>
        </p:nvPicPr>
        <p:blipFill>
          <a:blip r:embed="rId11"/>
          <a:stretch>
            <a:fillRect/>
          </a:stretch>
        </p:blipFill>
        <p:spPr>
          <a:xfrm>
            <a:off x="10759807" y="22182074"/>
            <a:ext cx="12457431" cy="3972798"/>
          </a:xfrm>
          <a:prstGeom prst="rect">
            <a:avLst/>
          </a:prstGeom>
        </p:spPr>
      </p:pic>
      <p:pic>
        <p:nvPicPr>
          <p:cNvPr id="44" name="Picture 43">
            <a:extLst>
              <a:ext uri="{FF2B5EF4-FFF2-40B4-BE49-F238E27FC236}">
                <a16:creationId xmlns:a16="http://schemas.microsoft.com/office/drawing/2014/main" id="{12C82536-4858-D042-830D-676D2D35BDD7}"/>
              </a:ext>
            </a:extLst>
          </p:cNvPr>
          <p:cNvPicPr>
            <a:picLocks noChangeAspect="1"/>
          </p:cNvPicPr>
          <p:nvPr/>
        </p:nvPicPr>
        <p:blipFill>
          <a:blip r:embed="rId12"/>
          <a:stretch>
            <a:fillRect/>
          </a:stretch>
        </p:blipFill>
        <p:spPr>
          <a:xfrm>
            <a:off x="10825214" y="6930285"/>
            <a:ext cx="12392025" cy="4000500"/>
          </a:xfrm>
          <a:prstGeom prst="rect">
            <a:avLst/>
          </a:prstGeom>
        </p:spPr>
      </p:pic>
      <p:pic>
        <p:nvPicPr>
          <p:cNvPr id="4" name="Picture 3"/>
          <p:cNvPicPr>
            <a:picLocks noChangeAspect="1"/>
          </p:cNvPicPr>
          <p:nvPr/>
        </p:nvPicPr>
        <p:blipFill>
          <a:blip r:embed="rId13"/>
          <a:stretch>
            <a:fillRect/>
          </a:stretch>
        </p:blipFill>
        <p:spPr>
          <a:xfrm>
            <a:off x="-1" y="-1"/>
            <a:ext cx="6810569" cy="2695242"/>
          </a:xfrm>
          <a:prstGeom prst="rect">
            <a:avLst/>
          </a:prstGeom>
        </p:spPr>
      </p:pic>
      <p:sp>
        <p:nvSpPr>
          <p:cNvPr id="8" name="TextBox 7"/>
          <p:cNvSpPr txBox="1"/>
          <p:nvPr/>
        </p:nvSpPr>
        <p:spPr>
          <a:xfrm>
            <a:off x="8970671" y="60737"/>
            <a:ext cx="18294972" cy="1792609"/>
          </a:xfrm>
          <a:prstGeom prst="rect">
            <a:avLst/>
          </a:prstGeom>
          <a:noFill/>
        </p:spPr>
        <p:txBody>
          <a:bodyPr wrap="square" lIns="129351" tIns="64676" rIns="129351" bIns="64676" rtlCol="0">
            <a:spAutoFit/>
          </a:bodyPr>
          <a:lstStyle/>
          <a:p>
            <a:r>
              <a:rPr lang="en-GB" sz="5400" b="1" dirty="0">
                <a:latin typeface="Times New Roman" panose="02020603050405020304" pitchFamily="18" charset="0"/>
                <a:cs typeface="Times New Roman" panose="02020603050405020304" pitchFamily="18" charset="0"/>
              </a:rPr>
              <a:t>System identification models for waves in the inner magnetosphere</a:t>
            </a:r>
            <a:endParaRPr lang="en-US" sz="5400" b="1" dirty="0">
              <a:latin typeface="Times New Roman" panose="02020603050405020304" pitchFamily="18" charset="0"/>
              <a:ea typeface="Times New Roman" charset="0"/>
              <a:cs typeface="Times New Roman" panose="02020603050405020304" pitchFamily="18" charset="0"/>
            </a:endParaRPr>
          </a:p>
        </p:txBody>
      </p:sp>
      <p:sp>
        <p:nvSpPr>
          <p:cNvPr id="9" name="Subtitle 2"/>
          <p:cNvSpPr txBox="1">
            <a:spLocks/>
          </p:cNvSpPr>
          <p:nvPr/>
        </p:nvSpPr>
        <p:spPr>
          <a:xfrm>
            <a:off x="9090707" y="1685287"/>
            <a:ext cx="20228401" cy="1467703"/>
          </a:xfrm>
          <a:prstGeom prst="rect">
            <a:avLst/>
          </a:prstGeom>
        </p:spPr>
        <p:txBody>
          <a:bodyPr vert="horz" lIns="129351" tIns="64676" rIns="129351" bIns="64676"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solidFill>
                  <a:srgbClr val="000000"/>
                </a:solidFill>
                <a:latin typeface="Times New Roman"/>
                <a:cs typeface="Times New Roman"/>
              </a:rPr>
              <a:t>R. J. Boynton</a:t>
            </a:r>
            <a:r>
              <a:rPr lang="en-US" sz="3600" baseline="30000" dirty="0">
                <a:solidFill>
                  <a:srgbClr val="000000"/>
                </a:solidFill>
                <a:latin typeface="Times New Roman"/>
                <a:cs typeface="Times New Roman"/>
              </a:rPr>
              <a:t>1</a:t>
            </a:r>
            <a:r>
              <a:rPr lang="en-US" sz="3600" dirty="0">
                <a:solidFill>
                  <a:srgbClr val="000000"/>
                </a:solidFill>
                <a:latin typeface="Times New Roman"/>
                <a:cs typeface="Times New Roman"/>
              </a:rPr>
              <a:t>, H. Aryan</a:t>
            </a:r>
            <a:r>
              <a:rPr lang="en-US" sz="3600" baseline="30000" dirty="0">
                <a:solidFill>
                  <a:srgbClr val="000000"/>
                </a:solidFill>
                <a:latin typeface="Times New Roman"/>
                <a:cs typeface="Times New Roman"/>
              </a:rPr>
              <a:t>1,2</a:t>
            </a:r>
            <a:r>
              <a:rPr lang="en-US" sz="3600" dirty="0">
                <a:solidFill>
                  <a:srgbClr val="000000"/>
                </a:solidFill>
                <a:latin typeface="Times New Roman"/>
                <a:cs typeface="Times New Roman"/>
              </a:rPr>
              <a:t>, S. N. Walker</a:t>
            </a:r>
            <a:r>
              <a:rPr lang="en-US" sz="3600" baseline="30000" dirty="0">
                <a:solidFill>
                  <a:srgbClr val="000000"/>
                </a:solidFill>
                <a:latin typeface="Times New Roman"/>
                <a:cs typeface="Times New Roman"/>
              </a:rPr>
              <a:t>1</a:t>
            </a:r>
            <a:r>
              <a:rPr lang="en-US" sz="3600" dirty="0">
                <a:solidFill>
                  <a:srgbClr val="000000"/>
                </a:solidFill>
                <a:latin typeface="Times New Roman"/>
                <a:cs typeface="Times New Roman"/>
              </a:rPr>
              <a:t>, M. A. Balikhin</a:t>
            </a:r>
            <a:r>
              <a:rPr lang="en-US" sz="3600" baseline="30000" dirty="0">
                <a:latin typeface="Times New Roman"/>
                <a:cs typeface="Times New Roman"/>
              </a:rPr>
              <a:t>1</a:t>
            </a:r>
            <a:endParaRPr lang="en-US" sz="3600" dirty="0">
              <a:latin typeface="Times New Roman"/>
              <a:cs typeface="Times New Roman"/>
            </a:endParaRPr>
          </a:p>
          <a:p>
            <a:pPr marL="0" indent="0">
              <a:buNone/>
            </a:pPr>
            <a:r>
              <a:rPr lang="en-US" sz="3600" baseline="30000" dirty="0">
                <a:solidFill>
                  <a:srgbClr val="000000"/>
                </a:solidFill>
                <a:latin typeface="Times New Roman"/>
                <a:cs typeface="Times New Roman"/>
              </a:rPr>
              <a:t>1</a:t>
            </a:r>
            <a:r>
              <a:rPr lang="en-US" sz="3600" dirty="0">
                <a:solidFill>
                  <a:srgbClr val="000000"/>
                </a:solidFill>
                <a:latin typeface="Times New Roman"/>
                <a:cs typeface="Times New Roman"/>
              </a:rPr>
              <a:t>University of Sheffield, </a:t>
            </a:r>
            <a:r>
              <a:rPr lang="en-US" sz="3600" baseline="30000" dirty="0">
                <a:solidFill>
                  <a:srgbClr val="000000"/>
                </a:solidFill>
                <a:latin typeface="Times New Roman"/>
                <a:cs typeface="Times New Roman"/>
              </a:rPr>
              <a:t>2</a:t>
            </a:r>
            <a:r>
              <a:rPr lang="en-US" sz="3600" dirty="0">
                <a:solidFill>
                  <a:srgbClr val="000000"/>
                </a:solidFill>
                <a:latin typeface="Times New Roman"/>
                <a:cs typeface="Times New Roman"/>
              </a:rPr>
              <a:t>UCLA</a:t>
            </a:r>
          </a:p>
          <a:p>
            <a:pPr marL="0" indent="0">
              <a:buNone/>
            </a:pPr>
            <a:endParaRPr lang="en-US" sz="4000" dirty="0">
              <a:solidFill>
                <a:srgbClr val="000000"/>
              </a:solidFill>
              <a:latin typeface="Times New Roman"/>
              <a:cs typeface="Times New Roman"/>
            </a:endParaRPr>
          </a:p>
        </p:txBody>
      </p:sp>
      <p:sp>
        <p:nvSpPr>
          <p:cNvPr id="13" name="Subtitle 2"/>
          <p:cNvSpPr txBox="1">
            <a:spLocks/>
          </p:cNvSpPr>
          <p:nvPr/>
        </p:nvSpPr>
        <p:spPr>
          <a:xfrm>
            <a:off x="841038" y="2824445"/>
            <a:ext cx="10903831" cy="958763"/>
          </a:xfrm>
          <a:prstGeom prst="rect">
            <a:avLst/>
          </a:prstGeom>
        </p:spPr>
        <p:txBody>
          <a:bodyPr vert="horz" lIns="417555" tIns="208778" rIns="417555" bIns="208778" rtlCol="0">
            <a:noAutofit/>
          </a:bodyPr>
          <a:lstStyle>
            <a:lvl1pPr marL="0" indent="0" algn="ctr" defTabSz="1475873" rtl="0" eaLnBrk="1" latinLnBrk="0" hangingPunct="1">
              <a:spcBef>
                <a:spcPct val="20000"/>
              </a:spcBef>
              <a:buFont typeface="Arial"/>
              <a:buNone/>
              <a:defRPr sz="10300" kern="1200">
                <a:solidFill>
                  <a:schemeClr val="tx1">
                    <a:tint val="75000"/>
                  </a:schemeClr>
                </a:solidFill>
                <a:latin typeface="+mn-lt"/>
                <a:ea typeface="+mn-ea"/>
                <a:cs typeface="+mn-cs"/>
              </a:defRPr>
            </a:lvl1pPr>
            <a:lvl2pPr marL="1475873" indent="0" algn="ctr" defTabSz="1475873" rtl="0" eaLnBrk="1" latinLnBrk="0" hangingPunct="1">
              <a:spcBef>
                <a:spcPct val="20000"/>
              </a:spcBef>
              <a:buFont typeface="Arial"/>
              <a:buNone/>
              <a:defRPr sz="9000" kern="1200">
                <a:solidFill>
                  <a:schemeClr val="tx1">
                    <a:tint val="75000"/>
                  </a:schemeClr>
                </a:solidFill>
                <a:latin typeface="+mn-lt"/>
                <a:ea typeface="+mn-ea"/>
                <a:cs typeface="+mn-cs"/>
              </a:defRPr>
            </a:lvl2pPr>
            <a:lvl3pPr marL="2951747" indent="0" algn="ctr" defTabSz="1475873" rtl="0" eaLnBrk="1" latinLnBrk="0" hangingPunct="1">
              <a:spcBef>
                <a:spcPct val="20000"/>
              </a:spcBef>
              <a:buFont typeface="Arial"/>
              <a:buNone/>
              <a:defRPr sz="7700" kern="1200">
                <a:solidFill>
                  <a:schemeClr val="tx1">
                    <a:tint val="75000"/>
                  </a:schemeClr>
                </a:solidFill>
                <a:latin typeface="+mn-lt"/>
                <a:ea typeface="+mn-ea"/>
                <a:cs typeface="+mn-cs"/>
              </a:defRPr>
            </a:lvl3pPr>
            <a:lvl4pPr marL="442762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4pPr>
            <a:lvl5pPr marL="5903493"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5pPr>
            <a:lvl6pPr marL="737936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6pPr>
            <a:lvl7pPr marL="885524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7pPr>
            <a:lvl8pPr marL="1033111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8pPr>
            <a:lvl9pPr marL="1180698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9pPr>
          </a:lstStyle>
          <a:p>
            <a:pPr algn="l"/>
            <a:r>
              <a:rPr lang="en-US" sz="5400" b="1" dirty="0">
                <a:solidFill>
                  <a:srgbClr val="000000"/>
                </a:solidFill>
                <a:latin typeface="Times New Roman"/>
                <a:cs typeface="Times New Roman"/>
              </a:rPr>
              <a:t>Introduction</a:t>
            </a:r>
          </a:p>
        </p:txBody>
      </p:sp>
      <p:sp>
        <p:nvSpPr>
          <p:cNvPr id="14" name="Subtitle 2"/>
          <p:cNvSpPr txBox="1">
            <a:spLocks/>
          </p:cNvSpPr>
          <p:nvPr/>
        </p:nvSpPr>
        <p:spPr>
          <a:xfrm>
            <a:off x="1130874" y="3872027"/>
            <a:ext cx="10488811" cy="4941850"/>
          </a:xfrm>
          <a:prstGeom prst="rect">
            <a:avLst/>
          </a:prstGeom>
          <a:noFill/>
        </p:spPr>
        <p:txBody>
          <a:bodyPr vert="horz" lIns="129351" tIns="64676" rIns="129351" bIns="64676" rtlCol="0">
            <a:noAutofit/>
          </a:bodyPr>
          <a:lstStyle/>
          <a:p>
            <a:r>
              <a:rPr lang="en-GB" sz="2800" dirty="0">
                <a:latin typeface="Times New Roman" panose="02020603050405020304" pitchFamily="18" charset="0"/>
                <a:cs typeface="Times New Roman" panose="02020603050405020304" pitchFamily="18" charset="0"/>
              </a:rPr>
              <a:t>Emissions in the inner magnetosphere play key roles in the dynamics of energetic electron fluxes that make up the radiation belts. First principle numerical models that were developed to study the evolution of high energy electron fluxes are mainly based on quasilinear diffusion. Application of such numerical codes requires statistical models for the distribution of key magnetospheric modes to estimate diffusion coefficients. These statistical wave models are often static models of the waves parameterised by location and geomagnetic indices (e.g. AE or </a:t>
            </a:r>
            <a:r>
              <a:rPr lang="en-GB" sz="2800" dirty="0" err="1">
                <a:latin typeface="Times New Roman" panose="02020603050405020304" pitchFamily="18" charset="0"/>
                <a:cs typeface="Times New Roman" panose="02020603050405020304" pitchFamily="18" charset="0"/>
              </a:rPr>
              <a:t>Kp</a:t>
            </a:r>
            <a:r>
              <a:rPr lang="en-GB" sz="2800" dirty="0">
                <a:latin typeface="Times New Roman" panose="02020603050405020304" pitchFamily="18" charset="0"/>
                <a:cs typeface="Times New Roman" panose="02020603050405020304" pitchFamily="18" charset="0"/>
              </a:rPr>
              <a:t>). This study presents a new dynamic spatiotemporal model for the equatorial </a:t>
            </a:r>
            <a:r>
              <a:rPr lang="en-GB" sz="2800" dirty="0" err="1">
                <a:latin typeface="Times New Roman" panose="02020603050405020304" pitchFamily="18" charset="0"/>
                <a:cs typeface="Times New Roman" panose="02020603050405020304" pitchFamily="18" charset="0"/>
              </a:rPr>
              <a:t>magnetosonic</a:t>
            </a:r>
            <a:r>
              <a:rPr lang="en-GB" sz="2800" dirty="0">
                <a:latin typeface="Times New Roman" panose="02020603050405020304" pitchFamily="18" charset="0"/>
                <a:cs typeface="Times New Roman" panose="02020603050405020304" pitchFamily="18" charset="0"/>
              </a:rPr>
              <a:t>, Lower Band Chorus and Hiss waves. The waves, measured by the VAP, are modelled using the time lags of the solar wind and geomagnetic indices as inputs as well as the location at which the measurement is made. The resulting models performance is assessed on a separate dataset of VAP data.</a:t>
            </a:r>
          </a:p>
        </p:txBody>
      </p:sp>
      <p:sp>
        <p:nvSpPr>
          <p:cNvPr id="55" name="Subtitle 2"/>
          <p:cNvSpPr txBox="1">
            <a:spLocks/>
          </p:cNvSpPr>
          <p:nvPr/>
        </p:nvSpPr>
        <p:spPr>
          <a:xfrm>
            <a:off x="1243655" y="19187784"/>
            <a:ext cx="10262879" cy="5627837"/>
          </a:xfrm>
          <a:prstGeom prst="rect">
            <a:avLst/>
          </a:prstGeom>
          <a:noFill/>
        </p:spPr>
        <p:txBody>
          <a:bodyPr vert="horz" lIns="129351" tIns="64676" rIns="129351" bIns="64676" rtlCol="0">
            <a:noAutofit/>
          </a:bodyPr>
          <a:lstStyle/>
          <a:p>
            <a:pPr lvl="0">
              <a:spcBef>
                <a:spcPct val="20000"/>
              </a:spcBef>
              <a:defRPr/>
            </a:pPr>
            <a:r>
              <a:rPr lang="en-US" sz="2800" dirty="0">
                <a:latin typeface="Times New Roman"/>
                <a:cs typeface="Times New Roman"/>
              </a:rPr>
              <a:t>The NARMAX algorithm requires both input and output training data for the algorithm to deduce a model. </a:t>
            </a:r>
          </a:p>
          <a:p>
            <a:pPr>
              <a:spcBef>
                <a:spcPct val="20000"/>
              </a:spcBef>
              <a:defRPr/>
            </a:pPr>
            <a:r>
              <a:rPr lang="en-US" sz="2800" b="1" dirty="0">
                <a:latin typeface="Times New Roman"/>
                <a:cs typeface="Times New Roman"/>
              </a:rPr>
              <a:t>Inputs Data</a:t>
            </a:r>
            <a:r>
              <a:rPr lang="en-US" sz="2800" dirty="0">
                <a:latin typeface="Times New Roman"/>
                <a:cs typeface="Times New Roman"/>
              </a:rPr>
              <a:t>: Time lags of the Velocity V, Density n, pressure p, and a southward IMF factor B</a:t>
            </a:r>
            <a:r>
              <a:rPr lang="en-US" sz="2800" baseline="-25000" dirty="0">
                <a:latin typeface="Times New Roman"/>
                <a:cs typeface="Times New Roman"/>
              </a:rPr>
              <a:t>f</a:t>
            </a:r>
            <a:r>
              <a:rPr lang="en-US" sz="2800" dirty="0">
                <a:latin typeface="Times New Roman"/>
                <a:cs typeface="Times New Roman"/>
              </a:rPr>
              <a:t>, SYM-H, AE index, and spatial location at the time of the measurement (L, sin(MLT), cos(MLT), and cos(MLAT)). The solar wind data were from the Advanced Composition Explorer (ACE) spacecraft positioned at the L1 Lagrange and supplied by the OMNI website for training the model. </a:t>
            </a:r>
          </a:p>
          <a:p>
            <a:pPr lvl="0">
              <a:spcBef>
                <a:spcPct val="20000"/>
              </a:spcBef>
              <a:defRPr/>
            </a:pPr>
            <a:r>
              <a:rPr lang="en-US" sz="2800" b="1" dirty="0">
                <a:latin typeface="Times New Roman"/>
                <a:cs typeface="Times New Roman"/>
              </a:rPr>
              <a:t>Output Data</a:t>
            </a:r>
            <a:r>
              <a:rPr lang="en-US" sz="2800" dirty="0">
                <a:latin typeface="Times New Roman"/>
                <a:cs typeface="Times New Roman"/>
              </a:rPr>
              <a:t>: The output for each of the models are the wave data taken from the VAP.</a:t>
            </a:r>
          </a:p>
          <a:p>
            <a:pPr lvl="0">
              <a:spcBef>
                <a:spcPct val="20000"/>
              </a:spcBef>
              <a:defRPr/>
            </a:pPr>
            <a:r>
              <a:rPr lang="en-US" sz="2800" dirty="0">
                <a:latin typeface="Times New Roman"/>
                <a:cs typeface="Times New Roman"/>
              </a:rPr>
              <a:t>This results in the NARMAX model of the form:</a:t>
            </a:r>
          </a:p>
        </p:txBody>
      </p:sp>
      <p:sp>
        <p:nvSpPr>
          <p:cNvPr id="59" name="Subtitle 2"/>
          <p:cNvSpPr txBox="1">
            <a:spLocks/>
          </p:cNvSpPr>
          <p:nvPr/>
        </p:nvSpPr>
        <p:spPr>
          <a:xfrm>
            <a:off x="907418" y="18171592"/>
            <a:ext cx="11254225" cy="1211260"/>
          </a:xfrm>
          <a:prstGeom prst="rect">
            <a:avLst/>
          </a:prstGeom>
        </p:spPr>
        <p:txBody>
          <a:bodyPr vert="horz" lIns="417555" tIns="208778" rIns="417555" bIns="208778" rtlCol="0">
            <a:noAutofit/>
          </a:bodyPr>
          <a:lstStyle>
            <a:lvl1pPr marL="0" indent="0" algn="ctr" defTabSz="1475873" rtl="0" eaLnBrk="1" latinLnBrk="0" hangingPunct="1">
              <a:spcBef>
                <a:spcPct val="20000"/>
              </a:spcBef>
              <a:buFont typeface="Arial"/>
              <a:buNone/>
              <a:defRPr sz="10300" kern="1200">
                <a:solidFill>
                  <a:schemeClr val="tx1">
                    <a:tint val="75000"/>
                  </a:schemeClr>
                </a:solidFill>
                <a:latin typeface="+mn-lt"/>
                <a:ea typeface="+mn-ea"/>
                <a:cs typeface="+mn-cs"/>
              </a:defRPr>
            </a:lvl1pPr>
            <a:lvl2pPr marL="1475873" indent="0" algn="ctr" defTabSz="1475873" rtl="0" eaLnBrk="1" latinLnBrk="0" hangingPunct="1">
              <a:spcBef>
                <a:spcPct val="20000"/>
              </a:spcBef>
              <a:buFont typeface="Arial"/>
              <a:buNone/>
              <a:defRPr sz="9000" kern="1200">
                <a:solidFill>
                  <a:schemeClr val="tx1">
                    <a:tint val="75000"/>
                  </a:schemeClr>
                </a:solidFill>
                <a:latin typeface="+mn-lt"/>
                <a:ea typeface="+mn-ea"/>
                <a:cs typeface="+mn-cs"/>
              </a:defRPr>
            </a:lvl2pPr>
            <a:lvl3pPr marL="2951747" indent="0" algn="ctr" defTabSz="1475873" rtl="0" eaLnBrk="1" latinLnBrk="0" hangingPunct="1">
              <a:spcBef>
                <a:spcPct val="20000"/>
              </a:spcBef>
              <a:buFont typeface="Arial"/>
              <a:buNone/>
              <a:defRPr sz="7700" kern="1200">
                <a:solidFill>
                  <a:schemeClr val="tx1">
                    <a:tint val="75000"/>
                  </a:schemeClr>
                </a:solidFill>
                <a:latin typeface="+mn-lt"/>
                <a:ea typeface="+mn-ea"/>
                <a:cs typeface="+mn-cs"/>
              </a:defRPr>
            </a:lvl3pPr>
            <a:lvl4pPr marL="442762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4pPr>
            <a:lvl5pPr marL="5903493"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5pPr>
            <a:lvl6pPr marL="737936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6pPr>
            <a:lvl7pPr marL="885524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7pPr>
            <a:lvl8pPr marL="1033111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8pPr>
            <a:lvl9pPr marL="1180698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9pPr>
          </a:lstStyle>
          <a:p>
            <a:pPr algn="l"/>
            <a:r>
              <a:rPr lang="en-US" sz="5400" b="1" dirty="0">
                <a:solidFill>
                  <a:srgbClr val="000000"/>
                </a:solidFill>
                <a:latin typeface="Times New Roman"/>
                <a:cs typeface="Times New Roman"/>
              </a:rPr>
              <a:t>Data</a:t>
            </a:r>
          </a:p>
        </p:txBody>
      </p:sp>
      <p:sp>
        <p:nvSpPr>
          <p:cNvPr id="65" name="Subtitle 2"/>
          <p:cNvSpPr txBox="1">
            <a:spLocks/>
          </p:cNvSpPr>
          <p:nvPr/>
        </p:nvSpPr>
        <p:spPr>
          <a:xfrm>
            <a:off x="11848894" y="2898604"/>
            <a:ext cx="17297895" cy="1076177"/>
          </a:xfrm>
          <a:prstGeom prst="rect">
            <a:avLst/>
          </a:prstGeom>
        </p:spPr>
        <p:txBody>
          <a:bodyPr vert="horz" lIns="417555" tIns="208778" rIns="417555" bIns="208778" rtlCol="0">
            <a:noAutofit/>
          </a:bodyPr>
          <a:lstStyle>
            <a:lvl1pPr marL="0" indent="0" algn="ctr" defTabSz="1475873" rtl="0" eaLnBrk="1" latinLnBrk="0" hangingPunct="1">
              <a:spcBef>
                <a:spcPct val="20000"/>
              </a:spcBef>
              <a:buFont typeface="Arial"/>
              <a:buNone/>
              <a:defRPr sz="10300" kern="1200">
                <a:solidFill>
                  <a:schemeClr val="tx1">
                    <a:tint val="75000"/>
                  </a:schemeClr>
                </a:solidFill>
                <a:latin typeface="+mn-lt"/>
                <a:ea typeface="+mn-ea"/>
                <a:cs typeface="+mn-cs"/>
              </a:defRPr>
            </a:lvl1pPr>
            <a:lvl2pPr marL="1475873" indent="0" algn="ctr" defTabSz="1475873" rtl="0" eaLnBrk="1" latinLnBrk="0" hangingPunct="1">
              <a:spcBef>
                <a:spcPct val="20000"/>
              </a:spcBef>
              <a:buFont typeface="Arial"/>
              <a:buNone/>
              <a:defRPr sz="9000" kern="1200">
                <a:solidFill>
                  <a:schemeClr val="tx1">
                    <a:tint val="75000"/>
                  </a:schemeClr>
                </a:solidFill>
                <a:latin typeface="+mn-lt"/>
                <a:ea typeface="+mn-ea"/>
                <a:cs typeface="+mn-cs"/>
              </a:defRPr>
            </a:lvl2pPr>
            <a:lvl3pPr marL="2951747" indent="0" algn="ctr" defTabSz="1475873" rtl="0" eaLnBrk="1" latinLnBrk="0" hangingPunct="1">
              <a:spcBef>
                <a:spcPct val="20000"/>
              </a:spcBef>
              <a:buFont typeface="Arial"/>
              <a:buNone/>
              <a:defRPr sz="7700" kern="1200">
                <a:solidFill>
                  <a:schemeClr val="tx1">
                    <a:tint val="75000"/>
                  </a:schemeClr>
                </a:solidFill>
                <a:latin typeface="+mn-lt"/>
                <a:ea typeface="+mn-ea"/>
                <a:cs typeface="+mn-cs"/>
              </a:defRPr>
            </a:lvl3pPr>
            <a:lvl4pPr marL="442762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4pPr>
            <a:lvl5pPr marL="5903493"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5pPr>
            <a:lvl6pPr marL="737936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6pPr>
            <a:lvl7pPr marL="885524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7pPr>
            <a:lvl8pPr marL="1033111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8pPr>
            <a:lvl9pPr marL="1180698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9pPr>
          </a:lstStyle>
          <a:p>
            <a:pPr algn="l"/>
            <a:r>
              <a:rPr lang="en-US" sz="5400" b="1" dirty="0">
                <a:solidFill>
                  <a:srgbClr val="000000"/>
                </a:solidFill>
                <a:latin typeface="Times New Roman"/>
                <a:cs typeface="Times New Roman"/>
              </a:rPr>
              <a:t>Wave Models</a:t>
            </a:r>
          </a:p>
        </p:txBody>
      </p:sp>
      <p:pic>
        <p:nvPicPr>
          <p:cNvPr id="2" name="Picture 1"/>
          <p:cNvPicPr>
            <a:picLocks noChangeAspect="1"/>
          </p:cNvPicPr>
          <p:nvPr/>
        </p:nvPicPr>
        <p:blipFill>
          <a:blip r:embed="rId14"/>
          <a:stretch>
            <a:fillRect/>
          </a:stretch>
        </p:blipFill>
        <p:spPr>
          <a:xfrm>
            <a:off x="5403299" y="92489"/>
            <a:ext cx="3579040" cy="2662857"/>
          </a:xfrm>
          <a:prstGeom prst="rect">
            <a:avLst/>
          </a:prstGeom>
        </p:spPr>
      </p:pic>
      <p:sp>
        <p:nvSpPr>
          <p:cNvPr id="69" name="TextBox 68"/>
          <p:cNvSpPr txBox="1">
            <a:spLocks noChangeArrowheads="1"/>
          </p:cNvSpPr>
          <p:nvPr/>
        </p:nvSpPr>
        <p:spPr bwMode="auto">
          <a:xfrm>
            <a:off x="31269215" y="29494681"/>
            <a:ext cx="9898220" cy="653835"/>
          </a:xfrm>
          <a:prstGeom prst="rect">
            <a:avLst/>
          </a:prstGeom>
          <a:noFill/>
          <a:ln w="9525">
            <a:solidFill>
              <a:srgbClr val="FF0000"/>
            </a:solidFill>
            <a:miter lim="800000"/>
            <a:headEnd/>
            <a:tailEnd/>
          </a:ln>
        </p:spPr>
        <p:txBody>
          <a:bodyPr wrap="square" lIns="129351" tIns="64676" rIns="129351" bIns="64676">
            <a:prstTxWarp prst="textNoShape">
              <a:avLst/>
            </a:prstTxWarp>
            <a:spAutoFit/>
          </a:bodyPr>
          <a:lstStyle/>
          <a:p>
            <a:pPr marL="0" lvl="1"/>
            <a:r>
              <a:rPr lang="en-US" sz="3400" dirty="0">
                <a:solidFill>
                  <a:srgbClr val="000000"/>
                </a:solidFill>
                <a:latin typeface="Times New Roman"/>
                <a:cs typeface="Times New Roman"/>
              </a:rPr>
              <a:t>Contact: Richard Boynton (</a:t>
            </a:r>
            <a:r>
              <a:rPr lang="en-US" sz="3400" dirty="0">
                <a:solidFill>
                  <a:srgbClr val="000000"/>
                </a:solidFill>
                <a:latin typeface="Times New Roman"/>
                <a:cs typeface="Times New Roman"/>
                <a:hlinkClick r:id="rId15"/>
              </a:rPr>
              <a:t>r.boynton@sheffield.ac.uk</a:t>
            </a:r>
            <a:r>
              <a:rPr lang="en-US" sz="3400" dirty="0">
                <a:solidFill>
                  <a:srgbClr val="000000"/>
                </a:solidFill>
                <a:latin typeface="Times New Roman"/>
                <a:cs typeface="Times New Roman"/>
              </a:rPr>
              <a:t>)</a:t>
            </a:r>
            <a:endParaRPr lang="en-US" sz="2800" dirty="0">
              <a:latin typeface="Times New Roman"/>
              <a:cs typeface="Times New Roman"/>
            </a:endParaRPr>
          </a:p>
        </p:txBody>
      </p:sp>
      <p:sp>
        <p:nvSpPr>
          <p:cNvPr id="67" name="TextBox 1"/>
          <p:cNvSpPr txBox="1">
            <a:spLocks noChangeArrowheads="1"/>
          </p:cNvSpPr>
          <p:nvPr/>
        </p:nvSpPr>
        <p:spPr bwMode="auto">
          <a:xfrm>
            <a:off x="37159455" y="3128112"/>
            <a:ext cx="6311759" cy="1095363"/>
          </a:xfrm>
          <a:prstGeom prst="rect">
            <a:avLst/>
          </a:prstGeom>
          <a:noFill/>
          <a:ln w="9525">
            <a:noFill/>
            <a:miter lim="800000"/>
            <a:headEnd/>
            <a:tailEnd/>
          </a:ln>
        </p:spPr>
        <p:txBody>
          <a:bodyPr wrap="square" lIns="135509" tIns="67754" rIns="135509" bIns="67754">
            <a:prstTxWarp prst="textNoShape">
              <a:avLst/>
            </a:prstTxWarp>
            <a:spAutoFit/>
          </a:bodyPr>
          <a:lstStyle/>
          <a:p>
            <a:pPr eaLnBrk="0" hangingPunct="0"/>
            <a:r>
              <a:rPr lang="en-US" sz="6200" b="1" dirty="0">
                <a:solidFill>
                  <a:srgbClr val="000000"/>
                </a:solidFill>
                <a:latin typeface="Times New Roman" charset="0"/>
                <a:ea typeface="Times New Roman" charset="0"/>
                <a:cs typeface="Times New Roman" charset="0"/>
              </a:rPr>
              <a:t>Conclusions</a:t>
            </a:r>
          </a:p>
        </p:txBody>
      </p:sp>
      <p:sp>
        <p:nvSpPr>
          <p:cNvPr id="70" name="Subtitle 2"/>
          <p:cNvSpPr txBox="1">
            <a:spLocks/>
          </p:cNvSpPr>
          <p:nvPr/>
        </p:nvSpPr>
        <p:spPr>
          <a:xfrm>
            <a:off x="37268385" y="4093144"/>
            <a:ext cx="4934691" cy="14711881"/>
          </a:xfrm>
          <a:prstGeom prst="rect">
            <a:avLst/>
          </a:prstGeom>
          <a:noFill/>
        </p:spPr>
        <p:txBody>
          <a:bodyPr vert="horz" lIns="129351" tIns="64676" rIns="129351" bIns="64676" rtlCol="0">
            <a:noAutofit/>
          </a:bodyPr>
          <a:lstStyle/>
          <a:p>
            <a:pPr lvl="0">
              <a:spcBef>
                <a:spcPct val="20000"/>
              </a:spcBef>
              <a:defRPr/>
            </a:pPr>
            <a:r>
              <a:rPr lang="en-US" sz="2800" dirty="0">
                <a:latin typeface="Times New Roman"/>
                <a:cs typeface="Times New Roman"/>
              </a:rPr>
              <a:t>The NARMAX System identification technique has been used to model the Spatiotemporal evolution of the wave intensity in the inner magnetosphere.</a:t>
            </a:r>
          </a:p>
          <a:p>
            <a:pPr lvl="0">
              <a:spcBef>
                <a:spcPct val="20000"/>
              </a:spcBef>
              <a:defRPr/>
            </a:pPr>
            <a:endParaRPr lang="en-US" sz="2800" dirty="0">
              <a:latin typeface="Times New Roman"/>
              <a:cs typeface="Times New Roman"/>
            </a:endParaRPr>
          </a:p>
          <a:p>
            <a:pPr lvl="0">
              <a:spcBef>
                <a:spcPct val="20000"/>
              </a:spcBef>
              <a:defRPr/>
            </a:pPr>
            <a:r>
              <a:rPr lang="en-US" sz="2800" dirty="0">
                <a:latin typeface="Times New Roman"/>
                <a:cs typeface="Times New Roman"/>
              </a:rPr>
              <a:t>Equatorial </a:t>
            </a:r>
            <a:r>
              <a:rPr lang="en-US" sz="2800" dirty="0" err="1">
                <a:latin typeface="Times New Roman"/>
                <a:cs typeface="Times New Roman"/>
              </a:rPr>
              <a:t>magnetosonic</a:t>
            </a:r>
            <a:r>
              <a:rPr lang="en-US" sz="2800" dirty="0">
                <a:latin typeface="Times New Roman"/>
                <a:cs typeface="Times New Roman"/>
              </a:rPr>
              <a:t> waves had the lowest model performance when compared to the measurements made by VAP. This is followed by Lower Band Chorus then Hiss.</a:t>
            </a:r>
          </a:p>
          <a:p>
            <a:pPr lvl="0">
              <a:spcBef>
                <a:spcPct val="20000"/>
              </a:spcBef>
              <a:defRPr/>
            </a:pPr>
            <a:endParaRPr lang="en-US" sz="2800" dirty="0">
              <a:latin typeface="Times New Roman"/>
              <a:cs typeface="Times New Roman"/>
            </a:endParaRPr>
          </a:p>
          <a:p>
            <a:pPr lvl="0">
              <a:spcBef>
                <a:spcPct val="20000"/>
              </a:spcBef>
              <a:defRPr/>
            </a:pPr>
            <a:r>
              <a:rPr lang="en-US" sz="2800" dirty="0">
                <a:latin typeface="Times New Roman"/>
                <a:cs typeface="Times New Roman"/>
              </a:rPr>
              <a:t>The model performance could potentially be improved by incorporating wave data from other missions into the training of the models, such as Cluster and THEMIS.</a:t>
            </a:r>
          </a:p>
          <a:p>
            <a:pPr lvl="0">
              <a:spcBef>
                <a:spcPct val="20000"/>
              </a:spcBef>
              <a:defRPr/>
            </a:pPr>
            <a:endParaRPr lang="en-US" sz="2800" dirty="0">
              <a:latin typeface="Times New Roman"/>
              <a:cs typeface="Times New Roman"/>
            </a:endParaRPr>
          </a:p>
          <a:p>
            <a:pPr lvl="0">
              <a:spcBef>
                <a:spcPct val="20000"/>
              </a:spcBef>
              <a:defRPr/>
            </a:pPr>
            <a:r>
              <a:rPr lang="en-US" sz="2800" dirty="0">
                <a:latin typeface="Times New Roman"/>
                <a:cs typeface="Times New Roman"/>
              </a:rPr>
              <a:t>VAP have good coverage up to L=6. Lower band chorus waves often appear at higher L shells than this so using data from other missions is needed to model the whole spatial range.</a:t>
            </a:r>
          </a:p>
          <a:p>
            <a:pPr lvl="0">
              <a:spcBef>
                <a:spcPct val="20000"/>
              </a:spcBef>
              <a:defRPr/>
            </a:pPr>
            <a:endParaRPr lang="en-US" sz="2800" dirty="0">
              <a:latin typeface="Times New Roman"/>
              <a:cs typeface="Times New Roman"/>
            </a:endParaRPr>
          </a:p>
          <a:p>
            <a:pPr lvl="0">
              <a:spcBef>
                <a:spcPct val="20000"/>
              </a:spcBef>
              <a:defRPr/>
            </a:pPr>
            <a:r>
              <a:rPr lang="en-US" sz="2800" dirty="0">
                <a:latin typeface="Times New Roman"/>
                <a:cs typeface="Times New Roman"/>
              </a:rPr>
              <a:t>VAP have the best coverage of Hiss waves and this has also resulted in the model with the highest performance metrics.</a:t>
            </a: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p:txBody>
      </p:sp>
      <p:graphicFrame>
        <p:nvGraphicFramePr>
          <p:cNvPr id="72" name="Object 71"/>
          <p:cNvGraphicFramePr>
            <a:graphicFrameLocks/>
          </p:cNvGraphicFramePr>
          <p:nvPr>
            <p:extLst>
              <p:ext uri="{D42A27DB-BD31-4B8C-83A1-F6EECF244321}">
                <p14:modId xmlns:p14="http://schemas.microsoft.com/office/powerpoint/2010/main" val="3148812555"/>
              </p:ext>
            </p:extLst>
          </p:nvPr>
        </p:nvGraphicFramePr>
        <p:xfrm>
          <a:off x="1373267" y="14294639"/>
          <a:ext cx="5467350" cy="2901950"/>
        </p:xfrm>
        <a:graphic>
          <a:graphicData uri="http://schemas.openxmlformats.org/presentationml/2006/ole">
            <mc:AlternateContent xmlns:mc="http://schemas.openxmlformats.org/markup-compatibility/2006">
              <mc:Choice xmlns:v="urn:schemas-microsoft-com:vml" Requires="v">
                <p:oleObj spid="_x0000_s1379" name="Equation" r:id="rId16" imgW="2070100" imgH="965200" progId="Equation.3">
                  <p:embed/>
                </p:oleObj>
              </mc:Choice>
              <mc:Fallback>
                <p:oleObj name="Equation" r:id="rId16" imgW="2070100" imgH="965200" progId="Equation.3">
                  <p:embed/>
                  <p:pic>
                    <p:nvPicPr>
                      <p:cNvPr id="0" name=""/>
                      <p:cNvPicPr>
                        <a:picLocks noChangeArrowheads="1"/>
                      </p:cNvPicPr>
                      <p:nvPr/>
                    </p:nvPicPr>
                    <p:blipFill>
                      <a:blip r:embed="rId17"/>
                      <a:srcRect/>
                      <a:stretch>
                        <a:fillRect/>
                      </a:stretch>
                    </p:blipFill>
                    <p:spPr bwMode="auto">
                      <a:xfrm>
                        <a:off x="1373267" y="14294639"/>
                        <a:ext cx="5467350" cy="2901950"/>
                      </a:xfrm>
                      <a:prstGeom prst="rect">
                        <a:avLst/>
                      </a:prstGeom>
                      <a:noFill/>
                      <a:ln w="25400">
                        <a:solidFill>
                          <a:srgbClr val="FF0000"/>
                        </a:solidFill>
                        <a:miter lim="800000"/>
                        <a:headEnd/>
                        <a:tailEnd/>
                      </a:ln>
                      <a:effectLst/>
                    </p:spPr>
                  </p:pic>
                </p:oleObj>
              </mc:Fallback>
            </mc:AlternateContent>
          </a:graphicData>
        </a:graphic>
      </p:graphicFrame>
      <p:sp>
        <p:nvSpPr>
          <p:cNvPr id="84" name="Subtitle 2"/>
          <p:cNvSpPr txBox="1">
            <a:spLocks/>
          </p:cNvSpPr>
          <p:nvPr/>
        </p:nvSpPr>
        <p:spPr>
          <a:xfrm>
            <a:off x="7272610" y="14274943"/>
            <a:ext cx="4766409" cy="2870552"/>
          </a:xfrm>
          <a:prstGeom prst="rect">
            <a:avLst/>
          </a:prstGeom>
        </p:spPr>
        <p:txBody>
          <a:bodyPr vert="horz" lIns="129351" tIns="64676" rIns="129351" bIns="64676" rtlCol="0">
            <a:noAutofit/>
          </a:bodyPr>
          <a:lstStyle/>
          <a:p>
            <a:pPr lvl="0">
              <a:spcBef>
                <a:spcPct val="20000"/>
              </a:spcBef>
              <a:defRPr/>
            </a:pPr>
            <a:r>
              <a:rPr lang="en-US" sz="2800" dirty="0">
                <a:solidFill>
                  <a:srgbClr val="000000"/>
                </a:solidFill>
                <a:latin typeface="Times New Roman"/>
                <a:cs typeface="Times New Roman"/>
              </a:rPr>
              <a:t>Involves three stages</a:t>
            </a:r>
          </a:p>
          <a:p>
            <a:pPr marL="646755" indent="-646755" eaLnBrk="0" hangingPunct="0">
              <a:spcBef>
                <a:spcPct val="20000"/>
              </a:spcBef>
              <a:buSzPct val="100000"/>
              <a:buFont typeface="+mj-lt"/>
              <a:buAutoNum type="arabicPeriod"/>
              <a:defRPr/>
            </a:pPr>
            <a:r>
              <a:rPr lang="en-GB" sz="2800" kern="0" dirty="0">
                <a:solidFill>
                  <a:srgbClr val="000000"/>
                </a:solidFill>
                <a:latin typeface="Times New Roman"/>
                <a:cs typeface="Times New Roman"/>
              </a:rPr>
              <a:t>Structure selection: </a:t>
            </a:r>
          </a:p>
          <a:p>
            <a:pPr marL="646755" indent="-646755" eaLnBrk="0" hangingPunct="0">
              <a:spcBef>
                <a:spcPct val="20000"/>
              </a:spcBef>
              <a:buSzPct val="100000"/>
              <a:buFont typeface="+mj-lt"/>
              <a:buAutoNum type="arabicPeriod"/>
              <a:defRPr/>
            </a:pPr>
            <a:r>
              <a:rPr lang="en-GB" sz="2800" kern="0" dirty="0">
                <a:solidFill>
                  <a:srgbClr val="000000"/>
                </a:solidFill>
                <a:latin typeface="Times New Roman"/>
                <a:cs typeface="Times New Roman"/>
              </a:rPr>
              <a:t>Coefficient estimation</a:t>
            </a:r>
          </a:p>
          <a:p>
            <a:pPr marL="646755" indent="-646755" defTabSz="1293510" eaLnBrk="0" fontAlgn="base" hangingPunct="0">
              <a:spcBef>
                <a:spcPct val="20000"/>
              </a:spcBef>
              <a:spcAft>
                <a:spcPct val="0"/>
              </a:spcAft>
              <a:buSzPct val="100000"/>
              <a:buFont typeface="+mj-lt"/>
              <a:buAutoNum type="arabicPeriod"/>
              <a:defRPr/>
            </a:pPr>
            <a:r>
              <a:rPr lang="en-GB" sz="2800" kern="0" dirty="0">
                <a:solidFill>
                  <a:srgbClr val="000000"/>
                </a:solidFill>
                <a:latin typeface="Times New Roman"/>
                <a:cs typeface="Times New Roman"/>
              </a:rPr>
              <a:t>Model validation</a:t>
            </a:r>
            <a:endParaRPr lang="en-US" sz="2800" dirty="0">
              <a:solidFill>
                <a:srgbClr val="000000"/>
              </a:solidFill>
              <a:latin typeface="Times New Roman"/>
              <a:cs typeface="Times New Roman"/>
            </a:endParaRPr>
          </a:p>
        </p:txBody>
      </p:sp>
      <p:sp>
        <p:nvSpPr>
          <p:cNvPr id="85" name="Rectangle 84"/>
          <p:cNvSpPr/>
          <p:nvPr/>
        </p:nvSpPr>
        <p:spPr>
          <a:xfrm>
            <a:off x="2733701" y="14979339"/>
            <a:ext cx="4053259" cy="1526662"/>
          </a:xfrm>
          <a:prstGeom prst="rect">
            <a:avLst/>
          </a:prstGeom>
          <a:solidFill>
            <a:srgbClr val="0000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29351" tIns="64676" rIns="129351" bIns="64676" rtlCol="0" anchor="ctr"/>
          <a:lstStyle/>
          <a:p>
            <a:pPr algn="ctr"/>
            <a:endParaRPr lang="en-GB"/>
          </a:p>
        </p:txBody>
      </p:sp>
      <p:sp>
        <p:nvSpPr>
          <p:cNvPr id="86" name="Rectangle 85"/>
          <p:cNvSpPr/>
          <p:nvPr/>
        </p:nvSpPr>
        <p:spPr>
          <a:xfrm>
            <a:off x="2733702" y="16506001"/>
            <a:ext cx="3082418" cy="617784"/>
          </a:xfrm>
          <a:prstGeom prst="rect">
            <a:avLst/>
          </a:prstGeom>
          <a:solidFill>
            <a:srgbClr val="008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129351" tIns="64676" rIns="129351" bIns="64676" rtlCol="0" anchor="ctr"/>
          <a:lstStyle/>
          <a:p>
            <a:pPr algn="ctr"/>
            <a:endParaRPr lang="en-GB"/>
          </a:p>
        </p:txBody>
      </p:sp>
      <p:sp>
        <p:nvSpPr>
          <p:cNvPr id="87" name="Rectangle 86"/>
          <p:cNvSpPr/>
          <p:nvPr/>
        </p:nvSpPr>
        <p:spPr>
          <a:xfrm>
            <a:off x="2827398" y="14381952"/>
            <a:ext cx="3155230" cy="597387"/>
          </a:xfrm>
          <a:prstGeom prst="rect">
            <a:avLst/>
          </a:prstGeom>
          <a:solidFill>
            <a:srgbClr val="FF0000">
              <a:alpha val="37000"/>
            </a:srgbClr>
          </a:solidFill>
          <a:ln>
            <a:noFill/>
          </a:ln>
          <a:effectLst/>
        </p:spPr>
        <p:style>
          <a:lnRef idx="1">
            <a:schemeClr val="accent1"/>
          </a:lnRef>
          <a:fillRef idx="3">
            <a:schemeClr val="accent1"/>
          </a:fillRef>
          <a:effectRef idx="2">
            <a:schemeClr val="accent1"/>
          </a:effectRef>
          <a:fontRef idx="minor">
            <a:schemeClr val="lt1"/>
          </a:fontRef>
        </p:style>
        <p:txBody>
          <a:bodyPr lIns="129351" tIns="64676" rIns="129351" bIns="64676" rtlCol="0" anchor="ctr"/>
          <a:lstStyle/>
          <a:p>
            <a:pPr algn="ctr"/>
            <a:endParaRPr lang="en-GB"/>
          </a:p>
        </p:txBody>
      </p:sp>
      <p:sp>
        <p:nvSpPr>
          <p:cNvPr id="88" name="Subtitle 2"/>
          <p:cNvSpPr txBox="1">
            <a:spLocks/>
          </p:cNvSpPr>
          <p:nvPr/>
        </p:nvSpPr>
        <p:spPr>
          <a:xfrm>
            <a:off x="1149439" y="10945066"/>
            <a:ext cx="10357096" cy="7103985"/>
          </a:xfrm>
          <a:prstGeom prst="rect">
            <a:avLst/>
          </a:prstGeom>
          <a:noFill/>
        </p:spPr>
        <p:txBody>
          <a:bodyPr vert="horz" lIns="129351" tIns="64676" rIns="129351" bIns="64676" rtlCol="0">
            <a:noAutofit/>
          </a:bodyPr>
          <a:lstStyle/>
          <a:p>
            <a:pPr defTabSz="646755">
              <a:spcBef>
                <a:spcPct val="20000"/>
              </a:spcBef>
              <a:defRPr/>
            </a:pPr>
            <a:r>
              <a:rPr lang="en-US" sz="2800" dirty="0">
                <a:latin typeface="Times New Roman"/>
                <a:cs typeface="Times New Roman"/>
              </a:rPr>
              <a:t>To model a complex system, we can start from first principles to develop a mathematical model of the system. However, this is difficult since may  not yet have a complete understanding of all the processes involved.</a:t>
            </a:r>
            <a:endParaRPr lang="en-US" sz="2800" b="1" dirty="0">
              <a:latin typeface="Times New Roman"/>
              <a:cs typeface="Times New Roman"/>
            </a:endParaRPr>
          </a:p>
          <a:p>
            <a:pPr defTabSz="646755">
              <a:spcBef>
                <a:spcPct val="20000"/>
              </a:spcBef>
              <a:defRPr/>
            </a:pPr>
            <a:endParaRPr lang="en-US" sz="2800" b="1" dirty="0">
              <a:latin typeface="Times New Roman"/>
              <a:cs typeface="Times New Roman"/>
            </a:endParaRPr>
          </a:p>
          <a:p>
            <a:pPr defTabSz="646755">
              <a:spcBef>
                <a:spcPct val="20000"/>
              </a:spcBef>
              <a:defRPr/>
            </a:pPr>
            <a:r>
              <a:rPr lang="en-US" sz="2800" dirty="0">
                <a:latin typeface="Times New Roman"/>
                <a:cs typeface="Times New Roman"/>
              </a:rPr>
              <a:t>An alternative approach is the systems identification/machine learning approach:</a:t>
            </a:r>
          </a:p>
          <a:p>
            <a:pPr defTabSz="646755">
              <a:spcBef>
                <a:spcPct val="20000"/>
              </a:spcBef>
              <a:defRPr/>
            </a:pPr>
            <a:endParaRPr lang="en-US" sz="2800" dirty="0">
              <a:latin typeface="Times New Roman"/>
              <a:cs typeface="Times New Roman"/>
            </a:endParaRPr>
          </a:p>
          <a:p>
            <a:pPr defTabSz="646755">
              <a:spcBef>
                <a:spcPct val="20000"/>
              </a:spcBef>
              <a:defRPr/>
            </a:pPr>
            <a:endParaRPr lang="en-US" sz="2800" dirty="0">
              <a:latin typeface="Times New Roman"/>
              <a:cs typeface="Times New Roman"/>
            </a:endParaRPr>
          </a:p>
          <a:p>
            <a:pPr defTabSz="646755">
              <a:spcBef>
                <a:spcPct val="20000"/>
              </a:spcBef>
              <a:defRPr/>
            </a:pPr>
            <a:endParaRPr lang="en-US" sz="2800" dirty="0">
              <a:latin typeface="Times New Roman"/>
              <a:cs typeface="Times New Roman"/>
            </a:endParaRPr>
          </a:p>
          <a:p>
            <a:pPr defTabSz="646755">
              <a:spcBef>
                <a:spcPct val="20000"/>
              </a:spcBef>
              <a:defRPr/>
            </a:pPr>
            <a:endParaRPr lang="en-US" sz="2800" dirty="0">
              <a:latin typeface="Times New Roman"/>
              <a:cs typeface="Times New Roman"/>
            </a:endParaRPr>
          </a:p>
          <a:p>
            <a:pPr defTabSz="646755">
              <a:spcBef>
                <a:spcPct val="20000"/>
              </a:spcBef>
              <a:defRPr/>
            </a:pPr>
            <a:endParaRPr lang="en-US" sz="2800" dirty="0">
              <a:latin typeface="Times New Roman"/>
              <a:cs typeface="Times New Roman"/>
            </a:endParaRPr>
          </a:p>
          <a:p>
            <a:pPr defTabSz="646755">
              <a:spcBef>
                <a:spcPct val="20000"/>
              </a:spcBef>
              <a:defRPr/>
            </a:pPr>
            <a:endParaRPr lang="en-US" sz="2800" dirty="0">
              <a:latin typeface="Times New Roman"/>
              <a:cs typeface="Times New Roman"/>
            </a:endParaRPr>
          </a:p>
          <a:p>
            <a:pPr defTabSz="646755">
              <a:spcBef>
                <a:spcPct val="20000"/>
              </a:spcBef>
              <a:defRPr/>
            </a:pPr>
            <a:r>
              <a:rPr lang="en-US" sz="2800" dirty="0">
                <a:latin typeface="Times New Roman"/>
                <a:cs typeface="Times New Roman"/>
              </a:rPr>
              <a:t>The</a:t>
            </a:r>
            <a:r>
              <a:rPr lang="en-US" sz="2800" b="1" dirty="0">
                <a:latin typeface="Times New Roman"/>
                <a:cs typeface="Times New Roman"/>
              </a:rPr>
              <a:t> N</a:t>
            </a:r>
            <a:r>
              <a:rPr lang="en-US" sz="2800" dirty="0">
                <a:latin typeface="Times New Roman"/>
                <a:cs typeface="Times New Roman"/>
              </a:rPr>
              <a:t>onlinear </a:t>
            </a:r>
            <a:r>
              <a:rPr lang="en-US" sz="2800" b="1" dirty="0" err="1">
                <a:solidFill>
                  <a:srgbClr val="FF0000"/>
                </a:solidFill>
                <a:latin typeface="Times New Roman"/>
                <a:cs typeface="Times New Roman"/>
              </a:rPr>
              <a:t>A</a:t>
            </a:r>
            <a:r>
              <a:rPr lang="en-US" sz="2800" dirty="0" err="1">
                <a:solidFill>
                  <a:srgbClr val="FF0000"/>
                </a:solidFill>
                <a:latin typeface="Times New Roman"/>
                <a:cs typeface="Times New Roman"/>
              </a:rPr>
              <a:t>uto</a:t>
            </a:r>
            <a:r>
              <a:rPr lang="en-US" sz="2800" b="1" dirty="0" err="1">
                <a:solidFill>
                  <a:srgbClr val="FF0000"/>
                </a:solidFill>
                <a:latin typeface="Times New Roman"/>
                <a:cs typeface="Times New Roman"/>
              </a:rPr>
              <a:t>R</a:t>
            </a:r>
            <a:r>
              <a:rPr lang="en-US" sz="2800" dirty="0" err="1">
                <a:solidFill>
                  <a:srgbClr val="FF0000"/>
                </a:solidFill>
                <a:latin typeface="Times New Roman"/>
                <a:cs typeface="Times New Roman"/>
              </a:rPr>
              <a:t>egressive</a:t>
            </a:r>
            <a:r>
              <a:rPr lang="en-US" sz="2800" dirty="0">
                <a:latin typeface="Times New Roman"/>
                <a:cs typeface="Times New Roman"/>
              </a:rPr>
              <a:t> </a:t>
            </a:r>
            <a:r>
              <a:rPr lang="en-US" sz="2800" b="1" dirty="0">
                <a:solidFill>
                  <a:srgbClr val="008000"/>
                </a:solidFill>
                <a:latin typeface="Times New Roman"/>
                <a:cs typeface="Times New Roman"/>
              </a:rPr>
              <a:t>M</a:t>
            </a:r>
            <a:r>
              <a:rPr lang="en-US" sz="2800" dirty="0">
                <a:solidFill>
                  <a:srgbClr val="008000"/>
                </a:solidFill>
                <a:latin typeface="Times New Roman"/>
                <a:cs typeface="Times New Roman"/>
              </a:rPr>
              <a:t>oving </a:t>
            </a:r>
            <a:r>
              <a:rPr lang="en-US" sz="2800" b="1" dirty="0">
                <a:solidFill>
                  <a:srgbClr val="008000"/>
                </a:solidFill>
                <a:latin typeface="Times New Roman"/>
                <a:cs typeface="Times New Roman"/>
              </a:rPr>
              <a:t>A</a:t>
            </a:r>
            <a:r>
              <a:rPr lang="en-US" sz="2800" dirty="0">
                <a:solidFill>
                  <a:srgbClr val="008000"/>
                </a:solidFill>
                <a:latin typeface="Times New Roman"/>
                <a:cs typeface="Times New Roman"/>
              </a:rPr>
              <a:t>verage</a:t>
            </a:r>
            <a:r>
              <a:rPr lang="en-US" sz="2800" dirty="0">
                <a:latin typeface="Times New Roman"/>
                <a:cs typeface="Times New Roman"/>
              </a:rPr>
              <a:t> </a:t>
            </a:r>
            <a:r>
              <a:rPr lang="en-US" sz="2800" dirty="0" err="1">
                <a:solidFill>
                  <a:srgbClr val="0000FF"/>
                </a:solidFill>
                <a:latin typeface="Times New Roman"/>
                <a:cs typeface="Times New Roman"/>
              </a:rPr>
              <a:t>e</a:t>
            </a:r>
            <a:r>
              <a:rPr lang="en-US" sz="2800" b="1" dirty="0" err="1">
                <a:solidFill>
                  <a:srgbClr val="0000FF"/>
                </a:solidFill>
                <a:latin typeface="Times New Roman"/>
                <a:cs typeface="Times New Roman"/>
              </a:rPr>
              <a:t>X</a:t>
            </a:r>
            <a:r>
              <a:rPr lang="en-US" sz="2800" dirty="0" err="1">
                <a:solidFill>
                  <a:srgbClr val="0000FF"/>
                </a:solidFill>
                <a:latin typeface="Times New Roman"/>
                <a:cs typeface="Times New Roman"/>
              </a:rPr>
              <a:t>ogenous</a:t>
            </a:r>
            <a:r>
              <a:rPr lang="en-US" sz="2800" dirty="0">
                <a:solidFill>
                  <a:srgbClr val="0000FF"/>
                </a:solidFill>
                <a:latin typeface="Times New Roman"/>
                <a:cs typeface="Times New Roman"/>
              </a:rPr>
              <a:t> inputs </a:t>
            </a:r>
            <a:r>
              <a:rPr lang="en-US" sz="2800" dirty="0">
                <a:latin typeface="Times New Roman"/>
                <a:cs typeface="Times New Roman"/>
              </a:rPr>
              <a:t>is one of the most advanced system identification methodologies.</a:t>
            </a:r>
          </a:p>
        </p:txBody>
      </p:sp>
      <p:sp>
        <p:nvSpPr>
          <p:cNvPr id="90" name="Subtitle 2"/>
          <p:cNvSpPr txBox="1">
            <a:spLocks/>
          </p:cNvSpPr>
          <p:nvPr/>
        </p:nvSpPr>
        <p:spPr>
          <a:xfrm>
            <a:off x="867025" y="9950746"/>
            <a:ext cx="11254225" cy="1211260"/>
          </a:xfrm>
          <a:prstGeom prst="rect">
            <a:avLst/>
          </a:prstGeom>
        </p:spPr>
        <p:txBody>
          <a:bodyPr vert="horz" lIns="417555" tIns="208778" rIns="417555" bIns="208778" rtlCol="0">
            <a:noAutofit/>
          </a:bodyPr>
          <a:lstStyle>
            <a:lvl1pPr marL="0" indent="0" algn="ctr" defTabSz="1475873" rtl="0" eaLnBrk="1" latinLnBrk="0" hangingPunct="1">
              <a:spcBef>
                <a:spcPct val="20000"/>
              </a:spcBef>
              <a:buFont typeface="Arial"/>
              <a:buNone/>
              <a:defRPr sz="10300" kern="1200">
                <a:solidFill>
                  <a:schemeClr val="tx1">
                    <a:tint val="75000"/>
                  </a:schemeClr>
                </a:solidFill>
                <a:latin typeface="+mn-lt"/>
                <a:ea typeface="+mn-ea"/>
                <a:cs typeface="+mn-cs"/>
              </a:defRPr>
            </a:lvl1pPr>
            <a:lvl2pPr marL="1475873" indent="0" algn="ctr" defTabSz="1475873" rtl="0" eaLnBrk="1" latinLnBrk="0" hangingPunct="1">
              <a:spcBef>
                <a:spcPct val="20000"/>
              </a:spcBef>
              <a:buFont typeface="Arial"/>
              <a:buNone/>
              <a:defRPr sz="9000" kern="1200">
                <a:solidFill>
                  <a:schemeClr val="tx1">
                    <a:tint val="75000"/>
                  </a:schemeClr>
                </a:solidFill>
                <a:latin typeface="+mn-lt"/>
                <a:ea typeface="+mn-ea"/>
                <a:cs typeface="+mn-cs"/>
              </a:defRPr>
            </a:lvl2pPr>
            <a:lvl3pPr marL="2951747" indent="0" algn="ctr" defTabSz="1475873" rtl="0" eaLnBrk="1" latinLnBrk="0" hangingPunct="1">
              <a:spcBef>
                <a:spcPct val="20000"/>
              </a:spcBef>
              <a:buFont typeface="Arial"/>
              <a:buNone/>
              <a:defRPr sz="7700" kern="1200">
                <a:solidFill>
                  <a:schemeClr val="tx1">
                    <a:tint val="75000"/>
                  </a:schemeClr>
                </a:solidFill>
                <a:latin typeface="+mn-lt"/>
                <a:ea typeface="+mn-ea"/>
                <a:cs typeface="+mn-cs"/>
              </a:defRPr>
            </a:lvl3pPr>
            <a:lvl4pPr marL="442762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4pPr>
            <a:lvl5pPr marL="5903493"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5pPr>
            <a:lvl6pPr marL="737936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6pPr>
            <a:lvl7pPr marL="885524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7pPr>
            <a:lvl8pPr marL="10331110"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8pPr>
            <a:lvl9pPr marL="11806986" indent="0" algn="ctr" defTabSz="1475873" rtl="0" eaLnBrk="1" latinLnBrk="0" hangingPunct="1">
              <a:spcBef>
                <a:spcPct val="20000"/>
              </a:spcBef>
              <a:buFont typeface="Arial"/>
              <a:buNone/>
              <a:defRPr sz="6500" kern="1200">
                <a:solidFill>
                  <a:schemeClr val="tx1">
                    <a:tint val="75000"/>
                  </a:schemeClr>
                </a:solidFill>
                <a:latin typeface="+mn-lt"/>
                <a:ea typeface="+mn-ea"/>
                <a:cs typeface="+mn-cs"/>
              </a:defRPr>
            </a:lvl9pPr>
          </a:lstStyle>
          <a:p>
            <a:pPr algn="l"/>
            <a:r>
              <a:rPr lang="en-US" sz="5400" b="1" dirty="0">
                <a:solidFill>
                  <a:srgbClr val="000000"/>
                </a:solidFill>
                <a:latin typeface="Times New Roman"/>
                <a:cs typeface="Times New Roman"/>
              </a:rPr>
              <a:t>NARMAX</a:t>
            </a:r>
          </a:p>
        </p:txBody>
      </p:sp>
      <p:pic>
        <p:nvPicPr>
          <p:cNvPr id="52" name="Picture 51">
            <a:extLst>
              <a:ext uri="{FF2B5EF4-FFF2-40B4-BE49-F238E27FC236}">
                <a16:creationId xmlns:a16="http://schemas.microsoft.com/office/drawing/2014/main" id="{0C4B3ECE-A01C-ED4B-90C5-2944D24B7012}"/>
              </a:ext>
            </a:extLst>
          </p:cNvPr>
          <p:cNvPicPr>
            <a:picLocks noChangeAspect="1"/>
          </p:cNvPicPr>
          <p:nvPr/>
        </p:nvPicPr>
        <p:blipFill>
          <a:blip r:embed="rId18"/>
          <a:stretch>
            <a:fillRect/>
          </a:stretch>
        </p:blipFill>
        <p:spPr>
          <a:xfrm>
            <a:off x="24463409" y="-3763"/>
            <a:ext cx="11319459" cy="2320489"/>
          </a:xfrm>
          <a:prstGeom prst="rect">
            <a:avLst/>
          </a:prstGeom>
        </p:spPr>
      </p:pic>
      <p:pic>
        <p:nvPicPr>
          <p:cNvPr id="53" name="Picture 52">
            <a:extLst>
              <a:ext uri="{FF2B5EF4-FFF2-40B4-BE49-F238E27FC236}">
                <a16:creationId xmlns:a16="http://schemas.microsoft.com/office/drawing/2014/main" id="{4EAA17C4-35D9-584A-B639-1616302F5E1F}"/>
              </a:ext>
            </a:extLst>
          </p:cNvPr>
          <p:cNvPicPr>
            <a:picLocks noChangeAspect="1"/>
          </p:cNvPicPr>
          <p:nvPr/>
        </p:nvPicPr>
        <p:blipFill>
          <a:blip r:embed="rId19"/>
          <a:stretch>
            <a:fillRect/>
          </a:stretch>
        </p:blipFill>
        <p:spPr>
          <a:xfrm>
            <a:off x="35724225" y="3843"/>
            <a:ext cx="7078604" cy="3157459"/>
          </a:xfrm>
          <a:prstGeom prst="rect">
            <a:avLst/>
          </a:prstGeom>
        </p:spPr>
      </p:pic>
      <p:sp>
        <p:nvSpPr>
          <p:cNvPr id="29" name="Subtitle 2">
            <a:extLst>
              <a:ext uri="{FF2B5EF4-FFF2-40B4-BE49-F238E27FC236}">
                <a16:creationId xmlns:a16="http://schemas.microsoft.com/office/drawing/2014/main" id="{DFBAE353-6C7C-304A-9E8D-67FA9C102CF5}"/>
              </a:ext>
            </a:extLst>
          </p:cNvPr>
          <p:cNvSpPr txBox="1">
            <a:spLocks/>
          </p:cNvSpPr>
          <p:nvPr/>
        </p:nvSpPr>
        <p:spPr>
          <a:xfrm>
            <a:off x="12061262" y="13623826"/>
            <a:ext cx="10869448" cy="6648375"/>
          </a:xfrm>
          <a:prstGeom prst="rect">
            <a:avLst/>
          </a:prstGeom>
          <a:noFill/>
          <a:effectLst/>
        </p:spPr>
        <p:txBody>
          <a:bodyPr vert="horz" lIns="129351" tIns="64676" rIns="129351" bIns="64676" rtlCol="0">
            <a:noAutofit/>
          </a:bodyPr>
          <a:lstStyle/>
          <a:p>
            <a:pPr lvl="0">
              <a:spcBef>
                <a:spcPct val="20000"/>
              </a:spcBef>
              <a:defRPr/>
            </a:pPr>
            <a:r>
              <a:rPr lang="en-US" sz="4400" b="1" dirty="0">
                <a:latin typeface="Times New Roman"/>
                <a:cs typeface="Times New Roman"/>
              </a:rPr>
              <a:t>Lower Band Chorus</a:t>
            </a:r>
            <a:endParaRPr lang="en-US" sz="44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a:spcBef>
                <a:spcPct val="20000"/>
              </a:spcBef>
              <a:defRPr/>
            </a:pPr>
            <a:r>
              <a:rPr lang="en-US" sz="2800" dirty="0">
                <a:latin typeface="Times New Roman"/>
                <a:cs typeface="Times New Roman"/>
              </a:rPr>
              <a:t>Prediction efficiency = 42.1 %</a:t>
            </a:r>
          </a:p>
          <a:p>
            <a:pPr>
              <a:spcBef>
                <a:spcPct val="20000"/>
              </a:spcBef>
              <a:defRPr/>
            </a:pPr>
            <a:r>
              <a:rPr lang="en-US" sz="2800" dirty="0">
                <a:latin typeface="Times New Roman"/>
                <a:cs typeface="Times New Roman"/>
              </a:rPr>
              <a:t>Correlation Coefficient = 61.5 %</a:t>
            </a:r>
          </a:p>
          <a:p>
            <a:pPr>
              <a:spcBef>
                <a:spcPct val="20000"/>
              </a:spcBef>
              <a:defRPr/>
            </a:pPr>
            <a:r>
              <a:rPr lang="en-US" sz="2800" dirty="0">
                <a:latin typeface="Times New Roman"/>
                <a:cs typeface="Times New Roman"/>
              </a:rPr>
              <a:t>1 January 2016 – 31 December 2017</a:t>
            </a:r>
          </a:p>
          <a:p>
            <a:pPr lvl="0">
              <a:spcBef>
                <a:spcPct val="20000"/>
              </a:spcBef>
              <a:defRPr/>
            </a:pPr>
            <a:endParaRPr lang="en-US" sz="2800" dirty="0">
              <a:latin typeface="Times New Roman"/>
              <a:cs typeface="Times New Roman"/>
            </a:endParaRPr>
          </a:p>
        </p:txBody>
      </p:sp>
      <p:sp>
        <p:nvSpPr>
          <p:cNvPr id="43" name="Subtitle 2">
            <a:extLst>
              <a:ext uri="{FF2B5EF4-FFF2-40B4-BE49-F238E27FC236}">
                <a16:creationId xmlns:a16="http://schemas.microsoft.com/office/drawing/2014/main" id="{2BA30EDB-E818-734A-967F-21B7D17923BB}"/>
              </a:ext>
            </a:extLst>
          </p:cNvPr>
          <p:cNvSpPr txBox="1">
            <a:spLocks/>
          </p:cNvSpPr>
          <p:nvPr/>
        </p:nvSpPr>
        <p:spPr>
          <a:xfrm>
            <a:off x="12205557" y="5957283"/>
            <a:ext cx="10691033" cy="6542325"/>
          </a:xfrm>
          <a:prstGeom prst="rect">
            <a:avLst/>
          </a:prstGeom>
          <a:noFill/>
        </p:spPr>
        <p:txBody>
          <a:bodyPr vert="horz" lIns="129351" tIns="64676" rIns="129351" bIns="64676" rtlCol="0">
            <a:noAutofit/>
          </a:bodyPr>
          <a:lstStyle/>
          <a:p>
            <a:pPr lvl="0">
              <a:spcBef>
                <a:spcPct val="20000"/>
              </a:spcBef>
              <a:defRPr/>
            </a:pPr>
            <a:r>
              <a:rPr lang="en-US" sz="4400" b="1" dirty="0">
                <a:latin typeface="Times New Roman"/>
                <a:cs typeface="Times New Roman"/>
              </a:rPr>
              <a:t>Equatorial </a:t>
            </a:r>
            <a:r>
              <a:rPr lang="en-US" sz="4400" b="1" dirty="0" err="1">
                <a:latin typeface="Times New Roman"/>
                <a:cs typeface="Times New Roman"/>
              </a:rPr>
              <a:t>Magnetosonic</a:t>
            </a:r>
            <a:r>
              <a:rPr lang="en-US" sz="4400" b="1" dirty="0">
                <a:latin typeface="Times New Roman"/>
                <a:cs typeface="Times New Roman"/>
              </a:rPr>
              <a:t> </a:t>
            </a:r>
            <a:endParaRPr lang="en-US" sz="44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a:spcBef>
                <a:spcPct val="20000"/>
              </a:spcBef>
              <a:defRPr/>
            </a:pPr>
            <a:r>
              <a:rPr lang="en-US" sz="2800" dirty="0">
                <a:latin typeface="Times New Roman"/>
                <a:cs typeface="Times New Roman"/>
              </a:rPr>
              <a:t>Prediction efficiency = 34.0 %</a:t>
            </a:r>
          </a:p>
          <a:p>
            <a:pPr>
              <a:spcBef>
                <a:spcPct val="20000"/>
              </a:spcBef>
              <a:defRPr/>
            </a:pPr>
            <a:r>
              <a:rPr lang="en-US" sz="2800" dirty="0">
                <a:latin typeface="Times New Roman"/>
                <a:cs typeface="Times New Roman"/>
              </a:rPr>
              <a:t>Correlation Coefficient = 56.9 %</a:t>
            </a:r>
          </a:p>
          <a:p>
            <a:pPr>
              <a:spcBef>
                <a:spcPct val="20000"/>
              </a:spcBef>
              <a:defRPr/>
            </a:pPr>
            <a:r>
              <a:rPr lang="en-US" sz="2800" dirty="0">
                <a:latin typeface="Times New Roman"/>
                <a:cs typeface="Times New Roman"/>
              </a:rPr>
              <a:t>1 January 2016 – 31 December 2017</a:t>
            </a:r>
          </a:p>
          <a:p>
            <a:pPr lvl="0">
              <a:spcBef>
                <a:spcPct val="20000"/>
              </a:spcBef>
              <a:defRPr/>
            </a:pPr>
            <a:endParaRPr lang="en-US" sz="2800" dirty="0">
              <a:latin typeface="Times New Roman"/>
              <a:cs typeface="Times New Roman"/>
            </a:endParaRPr>
          </a:p>
        </p:txBody>
      </p:sp>
      <p:sp>
        <p:nvSpPr>
          <p:cNvPr id="45" name="Subtitle 2">
            <a:extLst>
              <a:ext uri="{FF2B5EF4-FFF2-40B4-BE49-F238E27FC236}">
                <a16:creationId xmlns:a16="http://schemas.microsoft.com/office/drawing/2014/main" id="{2096DE01-B2AF-4742-8807-F5D87EB418BB}"/>
              </a:ext>
            </a:extLst>
          </p:cNvPr>
          <p:cNvSpPr txBox="1">
            <a:spLocks/>
          </p:cNvSpPr>
          <p:nvPr/>
        </p:nvSpPr>
        <p:spPr>
          <a:xfrm>
            <a:off x="12061262" y="21432647"/>
            <a:ext cx="10769703" cy="6531161"/>
          </a:xfrm>
          <a:prstGeom prst="rect">
            <a:avLst/>
          </a:prstGeom>
          <a:noFill/>
        </p:spPr>
        <p:txBody>
          <a:bodyPr vert="horz" lIns="129351" tIns="64676" rIns="129351" bIns="64676" rtlCol="0">
            <a:noAutofit/>
          </a:bodyPr>
          <a:lstStyle/>
          <a:p>
            <a:pPr lvl="0">
              <a:spcBef>
                <a:spcPct val="20000"/>
              </a:spcBef>
              <a:defRPr/>
            </a:pPr>
            <a:r>
              <a:rPr lang="en-US" sz="4400" b="1" dirty="0">
                <a:latin typeface="Times New Roman"/>
                <a:cs typeface="Times New Roman"/>
              </a:rPr>
              <a:t>Hiss</a:t>
            </a:r>
            <a:endParaRPr lang="en-US" sz="44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lvl="0">
              <a:spcBef>
                <a:spcPct val="20000"/>
              </a:spcBef>
              <a:defRPr/>
            </a:pPr>
            <a:endParaRPr lang="en-US" sz="2800" dirty="0">
              <a:latin typeface="Times New Roman"/>
              <a:cs typeface="Times New Roman"/>
            </a:endParaRPr>
          </a:p>
          <a:p>
            <a:pPr>
              <a:spcBef>
                <a:spcPct val="20000"/>
              </a:spcBef>
              <a:defRPr/>
            </a:pPr>
            <a:r>
              <a:rPr lang="en-US" sz="2800" dirty="0">
                <a:latin typeface="Times New Roman"/>
                <a:cs typeface="Times New Roman"/>
              </a:rPr>
              <a:t>Prediction efficiency = 66.3 %</a:t>
            </a:r>
          </a:p>
          <a:p>
            <a:pPr>
              <a:spcBef>
                <a:spcPct val="20000"/>
              </a:spcBef>
              <a:defRPr/>
            </a:pPr>
            <a:r>
              <a:rPr lang="en-US" sz="2800" dirty="0">
                <a:latin typeface="Times New Roman"/>
                <a:cs typeface="Times New Roman"/>
              </a:rPr>
              <a:t>Correlation Coefficient = 70.7 %</a:t>
            </a:r>
          </a:p>
          <a:p>
            <a:pPr>
              <a:spcBef>
                <a:spcPct val="20000"/>
              </a:spcBef>
              <a:defRPr/>
            </a:pPr>
            <a:r>
              <a:rPr lang="en-US" sz="2800" dirty="0">
                <a:latin typeface="Times New Roman"/>
                <a:cs typeface="Times New Roman"/>
              </a:rPr>
              <a:t>1 January 2016 – 31 December 2017</a:t>
            </a:r>
          </a:p>
        </p:txBody>
      </p:sp>
      <p:pic>
        <p:nvPicPr>
          <p:cNvPr id="42" name="Picture 41">
            <a:extLst>
              <a:ext uri="{FF2B5EF4-FFF2-40B4-BE49-F238E27FC236}">
                <a16:creationId xmlns:a16="http://schemas.microsoft.com/office/drawing/2014/main" id="{8064E501-B413-874E-882C-B91DD5BF5A4D}"/>
              </a:ext>
            </a:extLst>
          </p:cNvPr>
          <p:cNvPicPr>
            <a:picLocks noChangeAspect="1"/>
          </p:cNvPicPr>
          <p:nvPr/>
        </p:nvPicPr>
        <p:blipFill>
          <a:blip r:embed="rId20"/>
          <a:stretch>
            <a:fillRect/>
          </a:stretch>
        </p:blipFill>
        <p:spPr>
          <a:xfrm>
            <a:off x="1885143" y="24306807"/>
            <a:ext cx="8174153" cy="4571983"/>
          </a:xfrm>
          <a:prstGeom prst="rect">
            <a:avLst/>
          </a:prstGeom>
        </p:spPr>
      </p:pic>
      <p:sp>
        <p:nvSpPr>
          <p:cNvPr id="49" name="Subtitle 2">
            <a:extLst>
              <a:ext uri="{FF2B5EF4-FFF2-40B4-BE49-F238E27FC236}">
                <a16:creationId xmlns:a16="http://schemas.microsoft.com/office/drawing/2014/main" id="{4FBF0FEC-4643-474B-88E6-4DA96C855715}"/>
              </a:ext>
            </a:extLst>
          </p:cNvPr>
          <p:cNvSpPr txBox="1">
            <a:spLocks/>
          </p:cNvSpPr>
          <p:nvPr/>
        </p:nvSpPr>
        <p:spPr>
          <a:xfrm>
            <a:off x="12239678" y="4047873"/>
            <a:ext cx="10440600" cy="1465700"/>
          </a:xfrm>
          <a:prstGeom prst="rect">
            <a:avLst/>
          </a:prstGeom>
          <a:noFill/>
        </p:spPr>
        <p:txBody>
          <a:bodyPr vert="horz" lIns="129351" tIns="64676" rIns="129351" bIns="64676" rtlCol="0">
            <a:noAutofit/>
          </a:bodyPr>
          <a:lstStyle/>
          <a:p>
            <a:pPr defTabSz="646755">
              <a:spcBef>
                <a:spcPct val="20000"/>
              </a:spcBef>
              <a:defRPr/>
            </a:pPr>
            <a:r>
              <a:rPr lang="en-US" sz="2800" dirty="0">
                <a:latin typeface="Times New Roman"/>
                <a:cs typeface="Times New Roman"/>
              </a:rPr>
              <a:t>The figures </a:t>
            </a:r>
            <a:r>
              <a:rPr lang="en-US" sz="2800" dirty="0">
                <a:latin typeface="Times New Roman" panose="02020603050405020304" pitchFamily="18" charset="0"/>
                <a:cs typeface="Times New Roman" panose="02020603050405020304" pitchFamily="18" charset="0"/>
              </a:rPr>
              <a:t>below </a:t>
            </a:r>
            <a:r>
              <a:rPr lang="en-GB" sz="2800" dirty="0">
                <a:latin typeface="Times New Roman" panose="02020603050405020304" pitchFamily="18" charset="0"/>
                <a:cs typeface="Times New Roman" panose="02020603050405020304" pitchFamily="18" charset="0"/>
              </a:rPr>
              <a:t>shows the comparison between the measured wave amplitude as observed by the track of the VAP (blue) and the estimate by the model (orange) at the VAP position. </a:t>
            </a:r>
          </a:p>
          <a:p>
            <a:pPr defTabSz="646755">
              <a:spcBef>
                <a:spcPct val="20000"/>
              </a:spcBef>
              <a:defRPr/>
            </a:pPr>
            <a:endParaRPr lang="en-US" sz="2800" dirty="0">
              <a:latin typeface="Times New Roman"/>
              <a:cs typeface="Times New Roman"/>
            </a:endParaRPr>
          </a:p>
        </p:txBody>
      </p:sp>
      <p:sp>
        <p:nvSpPr>
          <p:cNvPr id="54" name="Subtitle 2">
            <a:extLst>
              <a:ext uri="{FF2B5EF4-FFF2-40B4-BE49-F238E27FC236}">
                <a16:creationId xmlns:a16="http://schemas.microsoft.com/office/drawing/2014/main" id="{A895DEFB-F791-E548-92CC-177C5717AF15}"/>
              </a:ext>
            </a:extLst>
          </p:cNvPr>
          <p:cNvSpPr txBox="1">
            <a:spLocks/>
          </p:cNvSpPr>
          <p:nvPr/>
        </p:nvSpPr>
        <p:spPr>
          <a:xfrm>
            <a:off x="23217238" y="4044658"/>
            <a:ext cx="13397749" cy="1465700"/>
          </a:xfrm>
          <a:prstGeom prst="rect">
            <a:avLst/>
          </a:prstGeom>
          <a:noFill/>
        </p:spPr>
        <p:txBody>
          <a:bodyPr vert="horz" lIns="129351" tIns="64676" rIns="129351" bIns="64676" rtlCol="0">
            <a:noAutofit/>
          </a:bodyPr>
          <a:lstStyle/>
          <a:p>
            <a:pPr defTabSz="646755">
              <a:spcBef>
                <a:spcPct val="20000"/>
              </a:spcBef>
              <a:defRPr/>
            </a:pPr>
            <a:r>
              <a:rPr lang="en-US" sz="2800" dirty="0">
                <a:latin typeface="Times New Roman"/>
                <a:cs typeface="Times New Roman"/>
              </a:rPr>
              <a:t>The </a:t>
            </a:r>
            <a:r>
              <a:rPr lang="en-GB" sz="2800" dirty="0">
                <a:latin typeface="Times New Roman"/>
                <a:cs typeface="Times New Roman"/>
              </a:rPr>
              <a:t>videos </a:t>
            </a:r>
            <a:r>
              <a:rPr lang="en-GB" sz="2800" dirty="0">
                <a:latin typeface="Times New Roman" panose="02020603050405020304" pitchFamily="18" charset="0"/>
                <a:cs typeface="Times New Roman" panose="02020603050405020304" pitchFamily="18" charset="0"/>
              </a:rPr>
              <a:t>below show the wave intensity mapped out to the whole inner magnetosphere by using all locations as spatial inputs for each time. From this we will be able to see how the wave intensities evolve in space and time. </a:t>
            </a:r>
          </a:p>
          <a:p>
            <a:pPr defTabSz="646755">
              <a:spcBef>
                <a:spcPct val="20000"/>
              </a:spcBef>
              <a:defRPr/>
            </a:pPr>
            <a:r>
              <a:rPr lang="en-GB" sz="2800" dirty="0">
                <a:latin typeface="Times New Roman"/>
                <a:cs typeface="Times New Roman"/>
              </a:rPr>
              <a:t> </a:t>
            </a:r>
            <a:endParaRPr lang="en-GB" sz="2800" dirty="0">
              <a:latin typeface="Times New Roman" panose="02020603050405020304" pitchFamily="18" charset="0"/>
              <a:cs typeface="Times New Roman" panose="02020603050405020304" pitchFamily="18" charset="0"/>
            </a:endParaRPr>
          </a:p>
          <a:p>
            <a:pPr defTabSz="646755">
              <a:spcBef>
                <a:spcPct val="20000"/>
              </a:spcBef>
              <a:defRPr/>
            </a:pPr>
            <a:endParaRPr lang="en-US" sz="2800" dirty="0">
              <a:latin typeface="Times New Roman"/>
              <a:cs typeface="Times New Roman"/>
            </a:endParaRPr>
          </a:p>
        </p:txBody>
      </p:sp>
      <p:pic>
        <p:nvPicPr>
          <p:cNvPr id="5" name="EMS_7s.mp4" descr="EMS_7s.mp4">
            <a:hlinkClick r:id="" action="ppaction://media"/>
            <a:extLst>
              <a:ext uri="{FF2B5EF4-FFF2-40B4-BE49-F238E27FC236}">
                <a16:creationId xmlns:a16="http://schemas.microsoft.com/office/drawing/2014/main" id="{D2627A49-45E7-0B42-9BA5-E4BFC399643B}"/>
              </a:ext>
            </a:extLst>
          </p:cNvPr>
          <p:cNvPicPr>
            <a:picLocks noChangeAspect="1"/>
          </p:cNvPicPr>
          <p:nvPr>
            <a:videoFile r:link="rId3"/>
            <p:extLst>
              <p:ext uri="{DAA4B4D4-6D71-4841-9C94-3DE7FCFB9230}">
                <p14:media xmlns:p14="http://schemas.microsoft.com/office/powerpoint/2010/main" r:embed="rId2"/>
              </p:ext>
            </p:extLst>
          </p:nvPr>
        </p:nvPicPr>
        <p:blipFill>
          <a:blip r:embed="rId21"/>
          <a:stretch>
            <a:fillRect/>
          </a:stretch>
        </p:blipFill>
        <p:spPr>
          <a:xfrm>
            <a:off x="22684635" y="5946289"/>
            <a:ext cx="13817600" cy="7254240"/>
          </a:xfrm>
          <a:prstGeom prst="rect">
            <a:avLst/>
          </a:prstGeom>
        </p:spPr>
      </p:pic>
      <p:pic>
        <p:nvPicPr>
          <p:cNvPr id="6" name="LBC_6s.mp4" descr="LBC_6s.mp4">
            <a:hlinkClick r:id="" action="ppaction://media"/>
            <a:extLst>
              <a:ext uri="{FF2B5EF4-FFF2-40B4-BE49-F238E27FC236}">
                <a16:creationId xmlns:a16="http://schemas.microsoft.com/office/drawing/2014/main" id="{D9C46CB7-5771-0743-8E81-5C6407C4785A}"/>
              </a:ext>
            </a:extLst>
          </p:cNvPr>
          <p:cNvPicPr>
            <a:picLocks noChangeAspect="1"/>
          </p:cNvPicPr>
          <p:nvPr>
            <a:videoFile r:link="rId5"/>
            <p:extLst>
              <p:ext uri="{DAA4B4D4-6D71-4841-9C94-3DE7FCFB9230}">
                <p14:media xmlns:p14="http://schemas.microsoft.com/office/powerpoint/2010/main" r:embed="rId4"/>
              </p:ext>
            </p:extLst>
          </p:nvPr>
        </p:nvPicPr>
        <p:blipFill>
          <a:blip r:embed="rId22"/>
          <a:stretch>
            <a:fillRect/>
          </a:stretch>
        </p:blipFill>
        <p:spPr>
          <a:xfrm>
            <a:off x="22680277" y="13598951"/>
            <a:ext cx="13817600" cy="7383780"/>
          </a:xfrm>
          <a:prstGeom prst="rect">
            <a:avLst/>
          </a:prstGeom>
        </p:spPr>
      </p:pic>
      <p:pic>
        <p:nvPicPr>
          <p:cNvPr id="7" name="Hiss_7s.mp4" descr="Hiss_7s.mp4">
            <a:hlinkClick r:id="" action="ppaction://media"/>
            <a:extLst>
              <a:ext uri="{FF2B5EF4-FFF2-40B4-BE49-F238E27FC236}">
                <a16:creationId xmlns:a16="http://schemas.microsoft.com/office/drawing/2014/main" id="{E4025657-792B-5A44-AA21-5C6EBD760B8F}"/>
              </a:ext>
            </a:extLst>
          </p:cNvPr>
          <p:cNvPicPr>
            <a:picLocks noChangeAspect="1"/>
          </p:cNvPicPr>
          <p:nvPr>
            <a:videoFile r:link="rId7"/>
            <p:extLst>
              <p:ext uri="{DAA4B4D4-6D71-4841-9C94-3DE7FCFB9230}">
                <p14:media xmlns:p14="http://schemas.microsoft.com/office/powerpoint/2010/main" r:embed="rId6"/>
              </p:ext>
            </p:extLst>
          </p:nvPr>
        </p:nvPicPr>
        <p:blipFill>
          <a:blip r:embed="rId23"/>
          <a:stretch>
            <a:fillRect/>
          </a:stretch>
        </p:blipFill>
        <p:spPr>
          <a:xfrm>
            <a:off x="22680277" y="21404599"/>
            <a:ext cx="13817600" cy="7383780"/>
          </a:xfrm>
          <a:prstGeom prst="rect">
            <a:avLst/>
          </a:prstGeom>
        </p:spPr>
      </p:pic>
      <p:sp>
        <p:nvSpPr>
          <p:cNvPr id="10" name="Rectangle 9">
            <a:extLst>
              <a:ext uri="{FF2B5EF4-FFF2-40B4-BE49-F238E27FC236}">
                <a16:creationId xmlns:a16="http://schemas.microsoft.com/office/drawing/2014/main" id="{BA287044-87D7-D145-A0A4-758C35786204}"/>
              </a:ext>
            </a:extLst>
          </p:cNvPr>
          <p:cNvSpPr/>
          <p:nvPr/>
        </p:nvSpPr>
        <p:spPr>
          <a:xfrm>
            <a:off x="11940334" y="5868381"/>
            <a:ext cx="24674653" cy="7383780"/>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5664DECC-EDCE-C246-89CA-8E9B6EC6E6A3}"/>
              </a:ext>
            </a:extLst>
          </p:cNvPr>
          <p:cNvSpPr/>
          <p:nvPr/>
        </p:nvSpPr>
        <p:spPr>
          <a:xfrm>
            <a:off x="11939292" y="13539146"/>
            <a:ext cx="24674653" cy="7472412"/>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40C99446-507F-BA4C-B269-E06C3F3B681D}"/>
              </a:ext>
            </a:extLst>
          </p:cNvPr>
          <p:cNvSpPr/>
          <p:nvPr/>
        </p:nvSpPr>
        <p:spPr>
          <a:xfrm>
            <a:off x="11939292" y="21360283"/>
            <a:ext cx="24674653" cy="7472412"/>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16178D5F-0902-4748-B7FF-259F7E80D77C}"/>
              </a:ext>
            </a:extLst>
          </p:cNvPr>
          <p:cNvSpPr/>
          <p:nvPr/>
        </p:nvSpPr>
        <p:spPr>
          <a:xfrm>
            <a:off x="37046703" y="3112845"/>
            <a:ext cx="5156373" cy="1611063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5B98AD7-1C77-ED4E-BEE2-49EB73B46D40}"/>
              </a:ext>
            </a:extLst>
          </p:cNvPr>
          <p:cNvSpPr/>
          <p:nvPr/>
        </p:nvSpPr>
        <p:spPr>
          <a:xfrm>
            <a:off x="11744870" y="3094700"/>
            <a:ext cx="25022516" cy="25995979"/>
          </a:xfrm>
          <a:prstGeom prst="rect">
            <a:avLst/>
          </a:prstGeom>
          <a:no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3828E6FE-02EC-0842-89FA-41619D76DB6F}"/>
              </a:ext>
            </a:extLst>
          </p:cNvPr>
          <p:cNvSpPr/>
          <p:nvPr/>
        </p:nvSpPr>
        <p:spPr>
          <a:xfrm>
            <a:off x="1018122" y="3117264"/>
            <a:ext cx="10574349" cy="6833482"/>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1EA63CC-DCB8-5345-8A13-351C0B21F51E}"/>
              </a:ext>
            </a:extLst>
          </p:cNvPr>
          <p:cNvSpPr/>
          <p:nvPr/>
        </p:nvSpPr>
        <p:spPr>
          <a:xfrm>
            <a:off x="1020896" y="10185864"/>
            <a:ext cx="10574349" cy="798572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2294A24-2D43-B34E-B4CD-4FDA719E3DFF}"/>
              </a:ext>
            </a:extLst>
          </p:cNvPr>
          <p:cNvSpPr/>
          <p:nvPr/>
        </p:nvSpPr>
        <p:spPr>
          <a:xfrm>
            <a:off x="1020896" y="18481983"/>
            <a:ext cx="10574349" cy="10608695"/>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E57099A-0C23-AD47-95D5-1F595116C845}"/>
              </a:ext>
            </a:extLst>
          </p:cNvPr>
          <p:cNvPicPr>
            <a:picLocks noChangeAspect="1"/>
          </p:cNvPicPr>
          <p:nvPr/>
        </p:nvPicPr>
        <p:blipFill>
          <a:blip r:embed="rId24"/>
          <a:stretch>
            <a:fillRect/>
          </a:stretch>
        </p:blipFill>
        <p:spPr>
          <a:xfrm>
            <a:off x="41214541" y="29494680"/>
            <a:ext cx="1581081" cy="539005"/>
          </a:xfrm>
          <a:prstGeom prst="rect">
            <a:avLst/>
          </a:prstGeom>
        </p:spPr>
      </p:pic>
    </p:spTree>
    <p:extLst>
      <p:ext uri="{BB962C8B-B14F-4D97-AF65-F5344CB8AC3E}">
        <p14:creationId xmlns:p14="http://schemas.microsoft.com/office/powerpoint/2010/main" val="417402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47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78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31233</TotalTime>
  <Words>698</Words>
  <Application>Microsoft Macintosh PowerPoint</Application>
  <PresentationFormat>Custom</PresentationFormat>
  <Paragraphs>77</Paragraphs>
  <Slides>1</Slides>
  <Notes>1</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vt:lpstr>
      <vt:lpstr>Calibri</vt:lpstr>
      <vt:lpstr>Times New Roman</vt:lpstr>
      <vt:lpstr>Office Theme</vt:lpstr>
      <vt:lpstr>Equation</vt:lpstr>
      <vt:lpstr>PowerPoint Presentation</vt:lpstr>
    </vt:vector>
  </TitlesOfParts>
  <Company>University of Sheffield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Boynton</dc:creator>
  <cp:lastModifiedBy>Richard Boynton</cp:lastModifiedBy>
  <cp:revision>152</cp:revision>
  <cp:lastPrinted>2019-11-29T13:43:58Z</cp:lastPrinted>
  <dcterms:created xsi:type="dcterms:W3CDTF">2015-11-20T12:01:04Z</dcterms:created>
  <dcterms:modified xsi:type="dcterms:W3CDTF">2020-04-30T13:56:18Z</dcterms:modified>
</cp:coreProperties>
</file>